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6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99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5" r:id="rId18"/>
    <p:sldId id="276" r:id="rId19"/>
    <p:sldId id="277" r:id="rId20"/>
    <p:sldId id="274" r:id="rId21"/>
    <p:sldId id="279" r:id="rId22"/>
    <p:sldId id="278" r:id="rId23"/>
    <p:sldId id="281" r:id="rId24"/>
    <p:sldId id="282" r:id="rId25"/>
    <p:sldId id="283" r:id="rId26"/>
    <p:sldId id="284" r:id="rId27"/>
    <p:sldId id="285" r:id="rId28"/>
    <p:sldId id="286" r:id="rId29"/>
    <p:sldId id="295" r:id="rId30"/>
    <p:sldId id="29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7" r:id="rId40"/>
    <p:sldId id="300" r:id="rId41"/>
    <p:sldId id="298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</p:sldIdLst>
  <p:sldSz cx="9144000" cy="5715000" type="screen16x10"/>
  <p:notesSz cx="6858000" cy="9144000"/>
  <p:defaultTextStyle>
    <a:defPPr>
      <a:defRPr lang="da-DK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3"/>
    <p:restoredTop sz="94754"/>
  </p:normalViewPr>
  <p:slideViewPr>
    <p:cSldViewPr snapToObjects="1">
      <p:cViewPr varScale="1">
        <p:scale>
          <a:sx n="108" d="100"/>
          <a:sy n="108" d="100"/>
        </p:scale>
        <p:origin x="200" y="46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555B8D8-7655-274F-BAB5-2A4FF1B509B5}" type="datetimeFigureOut">
              <a:rPr lang="en-US"/>
              <a:pPr>
                <a:defRPr/>
              </a:pPr>
              <a:t>11/6/17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A4B7414-6EA9-B242-83A1-9331DAB3E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CAB2FF0-24C1-6E41-9729-FFF0545D9463}" type="datetimeFigureOut">
              <a:rPr lang="en-US"/>
              <a:pPr>
                <a:defRPr/>
              </a:pPr>
              <a:t>11/6/17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4303FAB-559B-224D-91B1-2669EDC2D5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0E910F-ED15-1C44-A2CA-C7C4D45AC694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1806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15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146D57-B4F4-FB4A-9155-1510B147EDEC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2083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7212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CB03AD-077C-8C45-820D-8780D621ECC8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11939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3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1819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FD2DF0-B705-3F47-BC26-E8CA04873DE1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210370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481013" y="766763"/>
            <a:ext cx="6140450" cy="3838575"/>
          </a:xfrm>
          <a:ln/>
        </p:spPr>
      </p:sp>
      <p:sp>
        <p:nvSpPr>
          <p:cNvPr id="1210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692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313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844EE5-8B39-5B4A-B68E-F4CC1692A652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1218562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481013" y="766763"/>
            <a:ext cx="6140450" cy="3838575"/>
          </a:xfrm>
          <a:ln/>
        </p:spPr>
      </p:sp>
      <p:sp>
        <p:nvSpPr>
          <p:cNvPr id="1218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692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3549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4F72A6-E5F2-6B4E-BE98-6EB4FBE11DEF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18681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097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C7259D-2802-A549-9F76-49235B8A6F25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18886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6797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0E910F-ED15-1C44-A2CA-C7C4D45AC694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1806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6162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D36500-646E-334D-A1CF-FDADA6456806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1827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868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33ADA3-299D-E848-944E-DAA40C73ED23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220610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481013" y="766763"/>
            <a:ext cx="6140450" cy="3838575"/>
          </a:xfrm>
          <a:ln/>
        </p:spPr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692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653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B66E01-CBA2-D64B-8904-B3F25B52E345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224706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481013" y="766763"/>
            <a:ext cx="6140450" cy="3838575"/>
          </a:xfrm>
          <a:ln/>
        </p:spPr>
      </p:sp>
      <p:sp>
        <p:nvSpPr>
          <p:cNvPr id="1224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692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906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953DAD-67D7-C540-A612-93AB5C655C05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21241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36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95E106-CD8E-204F-BB62-51716FF82451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753666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482600" y="768350"/>
            <a:ext cx="6138863" cy="3836988"/>
          </a:xfrm>
          <a:ln/>
        </p:spPr>
      </p:sp>
      <p:sp>
        <p:nvSpPr>
          <p:cNvPr id="75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9468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A261E2-EA16-EB4D-A320-A70E0FEBE660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1786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023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5BE6BD-35F4-8841-89AE-AF6731C329B6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2042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1364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6967F4-A58B-394B-8018-8E46B47DA972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1919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1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874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titel 1"/>
          <p:cNvSpPr>
            <a:spLocks noGrp="1"/>
          </p:cNvSpPr>
          <p:nvPr>
            <p:ph type="title"/>
          </p:nvPr>
        </p:nvSpPr>
        <p:spPr bwMode="auto">
          <a:xfrm>
            <a:off x="3" y="0"/>
            <a:ext cx="5225249" cy="56514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none" lIns="216000" tIns="0" rIns="91440" bIns="72000" numCol="1" anchor="ctr" anchorCtr="0" compatLnSpc="1">
            <a:prstTxWarp prst="textNoShape">
              <a:avLst/>
            </a:prstTxWarp>
            <a:spAutoFit/>
          </a:bodyPr>
          <a:lstStyle>
            <a:lvl1pPr>
              <a:defRPr cap="none"/>
            </a:lvl1pPr>
          </a:lstStyle>
          <a:p>
            <a:pPr lvl="0"/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64AAFB-D84D-3845-A0BF-36473298ADFA}" type="datetime1">
              <a:rPr lang="da-DK" altLang="en-US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4" name="Pladsholder til dias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37A526-65E0-814C-A73D-E0894B98E16B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586356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715000"/>
          </a:xfrm>
        </p:spPr>
        <p:txBody>
          <a:bodyPr lIns="720000" tIns="720000" rtlCol="0">
            <a:normAutofit/>
          </a:bodyPr>
          <a:lstStyle>
            <a:lvl1pPr marL="0" indent="0" algn="l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da-DK" noProof="0" dirty="0"/>
          </a:p>
        </p:txBody>
      </p:sp>
      <p:sp>
        <p:nvSpPr>
          <p:cNvPr id="9" name="Pladsholder til titel 1"/>
          <p:cNvSpPr>
            <a:spLocks noGrp="1"/>
          </p:cNvSpPr>
          <p:nvPr>
            <p:ph type="title"/>
          </p:nvPr>
        </p:nvSpPr>
        <p:spPr bwMode="auto">
          <a:xfrm>
            <a:off x="4419600" y="3009900"/>
            <a:ext cx="4724400" cy="105758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216000" tIns="0" rIns="91440" bIns="72000" numCol="1" anchor="ctr" anchorCtr="0" compatLnSpc="1">
            <a:prstTxWarp prst="textNoShape">
              <a:avLst/>
            </a:prstTxWarp>
            <a:spAutoFit/>
          </a:bodyPr>
          <a:lstStyle>
            <a:lvl1pPr>
              <a:defRPr cap="none"/>
            </a:lvl1pPr>
          </a:lstStyle>
          <a:p>
            <a:pPr lvl="0"/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569895B-15EC-644A-AA83-35A2DE4D5F8D}" type="datetime1">
              <a:rPr lang="da-DK" altLang="en-US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Pladsholder til dias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B6D89CF-FA3E-6F4C-914A-6EEB12716791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1787473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14" y="0"/>
            <a:ext cx="8867775" cy="65352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94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609600" y="876300"/>
            <a:ext cx="8001000" cy="40386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a-DK" dirty="0"/>
          </a:p>
        </p:txBody>
      </p:sp>
      <p:sp>
        <p:nvSpPr>
          <p:cNvPr id="9" name="Pladsholder til titel 1"/>
          <p:cNvSpPr>
            <a:spLocks noGrp="1"/>
          </p:cNvSpPr>
          <p:nvPr>
            <p:ph type="title"/>
          </p:nvPr>
        </p:nvSpPr>
        <p:spPr bwMode="auto">
          <a:xfrm>
            <a:off x="3" y="0"/>
            <a:ext cx="5225249" cy="56514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none" lIns="216000" tIns="0" rIns="91440" bIns="72000" numCol="1" anchor="ctr" anchorCtr="0" compatLnSpc="1">
            <a:prstTxWarp prst="textNoShape">
              <a:avLst/>
            </a:prstTxWarp>
            <a:spAutoFit/>
          </a:bodyPr>
          <a:lstStyle>
            <a:lvl1pPr>
              <a:defRPr cap="none"/>
            </a:lvl1pPr>
          </a:lstStyle>
          <a:p>
            <a:pPr lvl="0"/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778A95"/>
                </a:solidFill>
              </a:defRPr>
            </a:lvl1pPr>
          </a:lstStyle>
          <a:p>
            <a:pPr>
              <a:defRPr/>
            </a:pPr>
            <a:fld id="{04D66AB3-912B-9942-A2AE-3D71CBAE7A1D}" type="datetime1">
              <a:rPr lang="da-DK" altLang="en-US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Pladsholder til dias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a-DK" altLang="en-US"/>
              <a:t>· </a:t>
            </a:r>
            <a:fld id="{141B42AF-DF81-2741-A472-5CF1B523E1F5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89676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609600" y="1139031"/>
            <a:ext cx="8077200" cy="3898636"/>
          </a:xfrm>
        </p:spPr>
        <p:txBody>
          <a:bodyPr/>
          <a:lstStyle>
            <a:lvl1pPr>
              <a:defRPr sz="2400" b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ladsholder til titel 1"/>
          <p:cNvSpPr>
            <a:spLocks noGrp="1"/>
          </p:cNvSpPr>
          <p:nvPr>
            <p:ph type="title"/>
          </p:nvPr>
        </p:nvSpPr>
        <p:spPr bwMode="auto">
          <a:xfrm>
            <a:off x="3" y="0"/>
            <a:ext cx="5225249" cy="56514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none" lIns="216000" tIns="0" rIns="91440" bIns="72000" numCol="1" anchor="ctr" anchorCtr="0" compatLnSpc="1">
            <a:prstTxWarp prst="textNoShape">
              <a:avLst/>
            </a:prstTxWarp>
            <a:spAutoFit/>
          </a:bodyPr>
          <a:lstStyle>
            <a:lvl1pPr>
              <a:defRPr cap="none"/>
            </a:lvl1pPr>
          </a:lstStyle>
          <a:p>
            <a:pPr lvl="0"/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7" name="Pladsholder til indhold 2"/>
          <p:cNvSpPr>
            <a:spLocks noGrp="1"/>
          </p:cNvSpPr>
          <p:nvPr>
            <p:ph sz="half" idx="17"/>
          </p:nvPr>
        </p:nvSpPr>
        <p:spPr>
          <a:xfrm>
            <a:off x="609600" y="762001"/>
            <a:ext cx="8077200" cy="304799"/>
          </a:xfrm>
        </p:spPr>
        <p:txBody>
          <a:bodyPr/>
          <a:lstStyle>
            <a:lvl1pPr>
              <a:defRPr sz="2400" b="1"/>
            </a:lvl1pPr>
            <a:lvl2pPr>
              <a:defRPr sz="2400" b="1"/>
            </a:lvl2pPr>
            <a:lvl3pPr marL="0">
              <a:defRPr sz="2400"/>
            </a:lvl3pPr>
            <a:lvl4pPr marL="432000">
              <a:defRPr sz="2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ladsholder til dato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7DB3C-2D69-9E4D-B601-5338652C6F9B}" type="datetime1">
              <a:rPr lang="da-DK" altLang="en-US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 altLang="en-US"/>
              <a:t>· </a:t>
            </a:r>
            <a:fld id="{993E9C1A-ADFE-F543-BA35-8BF02E03F6C5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1853019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titel 1"/>
          <p:cNvSpPr>
            <a:spLocks noGrp="1"/>
          </p:cNvSpPr>
          <p:nvPr>
            <p:ph type="title"/>
          </p:nvPr>
        </p:nvSpPr>
        <p:spPr bwMode="auto">
          <a:xfrm>
            <a:off x="3" y="0"/>
            <a:ext cx="5225249" cy="56514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none" lIns="216000" tIns="0" rIns="91440" bIns="72000" numCol="1" anchor="ctr" anchorCtr="0" compatLnSpc="1">
            <a:prstTxWarp prst="textNoShape">
              <a:avLst/>
            </a:prstTxWarp>
            <a:spAutoFit/>
          </a:bodyPr>
          <a:lstStyle>
            <a:lvl1pPr>
              <a:defRPr cap="none"/>
            </a:lvl1pPr>
          </a:lstStyle>
          <a:p>
            <a:pPr lvl="0"/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0" name="Pladsholder til indhold 2"/>
          <p:cNvSpPr>
            <a:spLocks noGrp="1"/>
          </p:cNvSpPr>
          <p:nvPr>
            <p:ph sz="half" idx="13"/>
          </p:nvPr>
        </p:nvSpPr>
        <p:spPr>
          <a:xfrm>
            <a:off x="4792134" y="1028700"/>
            <a:ext cx="3886200" cy="4076436"/>
          </a:xfrm>
        </p:spPr>
        <p:txBody>
          <a:bodyPr/>
          <a:lstStyle>
            <a:lvl1pPr marL="180000" indent="-180000">
              <a:spcBef>
                <a:spcPts val="600"/>
              </a:spcBef>
              <a:buFont typeface="Arial"/>
              <a:buChar char="•"/>
              <a:defRPr sz="2400" b="0" i="0"/>
            </a:lvl1pPr>
            <a:lvl2pPr>
              <a:defRPr sz="2400"/>
            </a:lvl2pPr>
            <a:lvl3pPr marL="0">
              <a:defRPr sz="2400"/>
            </a:lvl3pPr>
            <a:lvl4pPr marL="432000">
              <a:defRPr sz="2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Pladsholder til indhold 2"/>
          <p:cNvSpPr>
            <a:spLocks noGrp="1"/>
          </p:cNvSpPr>
          <p:nvPr>
            <p:ph sz="half" idx="17"/>
          </p:nvPr>
        </p:nvSpPr>
        <p:spPr>
          <a:xfrm>
            <a:off x="609600" y="1028700"/>
            <a:ext cx="3886200" cy="4076436"/>
          </a:xfrm>
        </p:spPr>
        <p:txBody>
          <a:bodyPr/>
          <a:lstStyle>
            <a:lvl1pPr marL="180000" indent="-180000">
              <a:spcBef>
                <a:spcPts val="600"/>
              </a:spcBef>
              <a:buFont typeface="Arial"/>
              <a:buChar char="•"/>
              <a:defRPr sz="2400" b="0" i="0"/>
            </a:lvl1pPr>
            <a:lvl2pPr>
              <a:defRPr sz="2400"/>
            </a:lvl2pPr>
            <a:lvl3pPr marL="0">
              <a:defRPr sz="2400"/>
            </a:lvl3pPr>
            <a:lvl4pPr marL="432000">
              <a:defRPr sz="2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ladsholder til dato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66EAA6-6F84-9E48-918C-6152ADD47F28}" type="datetime1">
              <a:rPr lang="da-DK" altLang="en-US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 altLang="en-US"/>
              <a:t>· </a:t>
            </a:r>
            <a:fld id="{7A516D13-71B9-294A-B135-80F7D0A53371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887610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609600" y="1618074"/>
            <a:ext cx="3886200" cy="3487062"/>
          </a:xfrm>
        </p:spPr>
        <p:txBody>
          <a:bodyPr/>
          <a:lstStyle>
            <a:lvl1pPr marL="180000" indent="-180000">
              <a:spcBef>
                <a:spcPts val="600"/>
              </a:spcBef>
              <a:buFont typeface="Arial"/>
              <a:buChar char="•"/>
              <a:defRPr sz="2400" b="0" baseline="0"/>
            </a:lvl1pPr>
            <a:lvl2pPr>
              <a:defRPr sz="2400"/>
            </a:lvl2pPr>
            <a:lvl3pPr marL="0">
              <a:defRPr sz="2400"/>
            </a:lvl3pPr>
            <a:lvl4pPr marL="432000">
              <a:defRPr sz="2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ladsholder til titel 1"/>
          <p:cNvSpPr>
            <a:spLocks noGrp="1"/>
          </p:cNvSpPr>
          <p:nvPr>
            <p:ph type="title"/>
          </p:nvPr>
        </p:nvSpPr>
        <p:spPr bwMode="auto">
          <a:xfrm>
            <a:off x="3" y="0"/>
            <a:ext cx="5225249" cy="56514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none" lIns="216000" tIns="0" rIns="91440" bIns="72000" numCol="1" anchor="ctr" anchorCtr="0" compatLnSpc="1">
            <a:prstTxWarp prst="textNoShape">
              <a:avLst/>
            </a:prstTxWarp>
            <a:spAutoFit/>
          </a:bodyPr>
          <a:lstStyle>
            <a:lvl1pPr>
              <a:defRPr cap="none"/>
            </a:lvl1pPr>
          </a:lstStyle>
          <a:p>
            <a:pPr lvl="0"/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0" name="Pladsholder til indhold 2"/>
          <p:cNvSpPr>
            <a:spLocks noGrp="1"/>
          </p:cNvSpPr>
          <p:nvPr>
            <p:ph sz="half" idx="13"/>
          </p:nvPr>
        </p:nvSpPr>
        <p:spPr>
          <a:xfrm>
            <a:off x="4792134" y="1618074"/>
            <a:ext cx="3886200" cy="3487062"/>
          </a:xfrm>
        </p:spPr>
        <p:txBody>
          <a:bodyPr/>
          <a:lstStyle>
            <a:lvl1pPr marL="180000" indent="-180000">
              <a:spcBef>
                <a:spcPts val="600"/>
              </a:spcBef>
              <a:buFont typeface="Arial"/>
              <a:buChar char="•"/>
              <a:defRPr sz="2400" b="0" i="0"/>
            </a:lvl1pPr>
            <a:lvl2pPr>
              <a:defRPr sz="2400"/>
            </a:lvl2pPr>
            <a:lvl3pPr marL="0">
              <a:defRPr sz="2400"/>
            </a:lvl3pPr>
            <a:lvl4pPr marL="432000">
              <a:defRPr sz="2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ladsholder til indhold 2"/>
          <p:cNvSpPr>
            <a:spLocks noGrp="1"/>
          </p:cNvSpPr>
          <p:nvPr>
            <p:ph sz="half" idx="17"/>
          </p:nvPr>
        </p:nvSpPr>
        <p:spPr>
          <a:xfrm>
            <a:off x="609600" y="762001"/>
            <a:ext cx="3886200" cy="698500"/>
          </a:xfrm>
        </p:spPr>
        <p:txBody>
          <a:bodyPr/>
          <a:lstStyle>
            <a:lvl1pPr marL="0" indent="0">
              <a:defRPr sz="2400" b="1"/>
            </a:lvl1pPr>
            <a:lvl2pPr>
              <a:defRPr sz="2400" b="1"/>
            </a:lvl2pPr>
            <a:lvl3pPr marL="0">
              <a:defRPr sz="2400"/>
            </a:lvl3pPr>
            <a:lvl4pPr marL="432000">
              <a:defRPr sz="2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ladsholder til indhold 2"/>
          <p:cNvSpPr>
            <a:spLocks noGrp="1"/>
          </p:cNvSpPr>
          <p:nvPr>
            <p:ph sz="half" idx="18"/>
          </p:nvPr>
        </p:nvSpPr>
        <p:spPr>
          <a:xfrm>
            <a:off x="4792134" y="762001"/>
            <a:ext cx="3886200" cy="698500"/>
          </a:xfrm>
        </p:spPr>
        <p:txBody>
          <a:bodyPr/>
          <a:lstStyle>
            <a:lvl1pPr marL="0" indent="0">
              <a:defRPr sz="2400" b="1"/>
            </a:lvl1pPr>
            <a:lvl2pPr>
              <a:defRPr sz="2400" b="1"/>
            </a:lvl2pPr>
            <a:lvl3pPr marL="0">
              <a:defRPr sz="2400"/>
            </a:lvl3pPr>
            <a:lvl4pPr marL="432000">
              <a:defRPr sz="2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ladsholder til dato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40F3DB-87B1-2A49-8311-0A4E5435174A}" type="datetime1">
              <a:rPr lang="da-DK" altLang="en-US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12" name="Pladsholder til diasnumm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 altLang="en-US"/>
              <a:t>· </a:t>
            </a:r>
            <a:fld id="{2F60DB1D-7EFE-E44B-AF3D-54F5FA8AD3F1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1645589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indhold 2"/>
          <p:cNvSpPr>
            <a:spLocks noGrp="1"/>
          </p:cNvSpPr>
          <p:nvPr>
            <p:ph idx="10"/>
          </p:nvPr>
        </p:nvSpPr>
        <p:spPr>
          <a:xfrm>
            <a:off x="5562599" y="762001"/>
            <a:ext cx="3421063" cy="43431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ladsholder til titel 1"/>
          <p:cNvSpPr>
            <a:spLocks noGrp="1"/>
          </p:cNvSpPr>
          <p:nvPr>
            <p:ph type="title"/>
          </p:nvPr>
        </p:nvSpPr>
        <p:spPr bwMode="auto">
          <a:xfrm>
            <a:off x="3" y="0"/>
            <a:ext cx="5225249" cy="56514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none" lIns="216000" tIns="0" rIns="91440" bIns="72000" numCol="1" anchor="ctr" anchorCtr="0" compatLnSpc="1">
            <a:prstTxWarp prst="textNoShape">
              <a:avLst/>
            </a:prstTxWarp>
            <a:spAutoFit/>
          </a:bodyPr>
          <a:lstStyle>
            <a:lvl1pPr>
              <a:defRPr cap="none"/>
            </a:lvl1pPr>
          </a:lstStyle>
          <a:p>
            <a:pPr lvl="0"/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0" name="Pladsholder til indhold 2"/>
          <p:cNvSpPr>
            <a:spLocks noGrp="1"/>
          </p:cNvSpPr>
          <p:nvPr>
            <p:ph sz="half" idx="14"/>
          </p:nvPr>
        </p:nvSpPr>
        <p:spPr>
          <a:xfrm>
            <a:off x="609600" y="1618074"/>
            <a:ext cx="4734092" cy="3487062"/>
          </a:xfrm>
        </p:spPr>
        <p:txBody>
          <a:bodyPr/>
          <a:lstStyle>
            <a:lvl1pPr marL="180000" indent="-180000">
              <a:spcBef>
                <a:spcPts val="600"/>
              </a:spcBef>
              <a:buFont typeface="Arial"/>
              <a:buChar char="•"/>
              <a:defRPr sz="2400" b="0" baseline="0"/>
            </a:lvl1pPr>
            <a:lvl2pPr>
              <a:defRPr sz="2400"/>
            </a:lvl2pPr>
            <a:lvl3pPr marL="0">
              <a:defRPr sz="2400"/>
            </a:lvl3pPr>
            <a:lvl4pPr marL="432000">
              <a:defRPr sz="2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ladsholder til indhold 2"/>
          <p:cNvSpPr>
            <a:spLocks noGrp="1"/>
          </p:cNvSpPr>
          <p:nvPr>
            <p:ph sz="half" idx="17"/>
          </p:nvPr>
        </p:nvSpPr>
        <p:spPr>
          <a:xfrm>
            <a:off x="609600" y="762001"/>
            <a:ext cx="4734093" cy="698500"/>
          </a:xfrm>
        </p:spPr>
        <p:txBody>
          <a:bodyPr/>
          <a:lstStyle>
            <a:lvl1pPr marL="0" indent="0">
              <a:defRPr sz="2400" b="1"/>
            </a:lvl1pPr>
            <a:lvl2pPr>
              <a:defRPr sz="2400" b="1"/>
            </a:lvl2pPr>
            <a:lvl3pPr marL="0">
              <a:defRPr sz="2400"/>
            </a:lvl3pPr>
            <a:lvl4pPr marL="432000">
              <a:defRPr sz="2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ladsholder til dato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CB1316-119D-464F-98AF-904DE0AF01D8}" type="datetime1">
              <a:rPr lang="da-DK" altLang="en-US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7" name="Pladsholder til diasnumm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 altLang="en-US"/>
              <a:t>· </a:t>
            </a:r>
            <a:fld id="{687961CB-F028-CD4A-946B-48C8D31B60B6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2122017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609600" y="1638300"/>
            <a:ext cx="2137363" cy="3466838"/>
          </a:xfrm>
        </p:spPr>
        <p:txBody>
          <a:bodyPr/>
          <a:lstStyle>
            <a:lvl1pPr marL="0" indent="0">
              <a:buNone/>
              <a:defRPr sz="1800" b="0" i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ladsholder til titel 1"/>
          <p:cNvSpPr>
            <a:spLocks noGrp="1"/>
          </p:cNvSpPr>
          <p:nvPr>
            <p:ph type="title"/>
          </p:nvPr>
        </p:nvSpPr>
        <p:spPr bwMode="auto">
          <a:xfrm>
            <a:off x="3" y="0"/>
            <a:ext cx="5225249" cy="56514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none" lIns="216000" tIns="0" rIns="91440" bIns="72000" numCol="1" anchor="ctr" anchorCtr="0" compatLnSpc="1">
            <a:prstTxWarp prst="textNoShape">
              <a:avLst/>
            </a:prstTxWarp>
            <a:spAutoFit/>
          </a:bodyPr>
          <a:lstStyle>
            <a:lvl1pPr>
              <a:defRPr cap="none"/>
            </a:lvl1pPr>
          </a:lstStyle>
          <a:p>
            <a:pPr lvl="0"/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0" name="Pladsholder til indhold 2"/>
          <p:cNvSpPr>
            <a:spLocks noGrp="1"/>
          </p:cNvSpPr>
          <p:nvPr>
            <p:ph sz="half" idx="17"/>
          </p:nvPr>
        </p:nvSpPr>
        <p:spPr>
          <a:xfrm>
            <a:off x="2895601" y="1638300"/>
            <a:ext cx="6088062" cy="3466836"/>
          </a:xfrm>
        </p:spPr>
        <p:txBody>
          <a:bodyPr/>
          <a:lstStyle>
            <a:lvl1pPr marL="180000" indent="-180000">
              <a:spcBef>
                <a:spcPts val="600"/>
              </a:spcBef>
              <a:buFont typeface="Arial"/>
              <a:buChar char="•"/>
              <a:defRPr sz="2400" b="0" baseline="0"/>
            </a:lvl1pPr>
            <a:lvl2pPr>
              <a:defRPr sz="2400"/>
            </a:lvl2pPr>
            <a:lvl3pPr marL="0">
              <a:defRPr sz="2400"/>
            </a:lvl3pPr>
            <a:lvl4pPr marL="432000">
              <a:defRPr sz="2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ladsholder til indhold 2"/>
          <p:cNvSpPr>
            <a:spLocks noGrp="1"/>
          </p:cNvSpPr>
          <p:nvPr>
            <p:ph sz="half" idx="18"/>
          </p:nvPr>
        </p:nvSpPr>
        <p:spPr>
          <a:xfrm>
            <a:off x="2895599" y="762001"/>
            <a:ext cx="6088064" cy="698500"/>
          </a:xfrm>
        </p:spPr>
        <p:txBody>
          <a:bodyPr/>
          <a:lstStyle>
            <a:lvl1pPr marL="0" indent="0">
              <a:defRPr sz="2400" b="1"/>
            </a:lvl1pPr>
            <a:lvl2pPr>
              <a:defRPr sz="2400" b="1"/>
            </a:lvl2pPr>
            <a:lvl3pPr marL="0">
              <a:defRPr sz="2400"/>
            </a:lvl3pPr>
            <a:lvl4pPr marL="432000">
              <a:defRPr sz="2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ladsholder til dato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7FE41-E8A9-334F-A59F-63439127495A}" type="datetime1">
              <a:rPr lang="da-DK" altLang="en-US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7" name="Pladsholder til diasnumm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 altLang="en-US"/>
              <a:t>· </a:t>
            </a:r>
            <a:fld id="{C5C75436-8248-D74A-838F-D6B7F892B105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1492390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609600" y="0"/>
            <a:ext cx="8543925" cy="447278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609600" y="4548982"/>
            <a:ext cx="8001000" cy="670718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ladsholder til titel 1"/>
          <p:cNvSpPr>
            <a:spLocks noGrp="1"/>
          </p:cNvSpPr>
          <p:nvPr>
            <p:ph type="title"/>
          </p:nvPr>
        </p:nvSpPr>
        <p:spPr bwMode="auto">
          <a:xfrm>
            <a:off x="3" y="0"/>
            <a:ext cx="5225249" cy="56514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none" lIns="216000" tIns="0" rIns="91440" bIns="72000" numCol="1" anchor="ctr" anchorCtr="0" compatLnSpc="1">
            <a:prstTxWarp prst="textNoShape">
              <a:avLst/>
            </a:prstTxWarp>
            <a:spAutoFit/>
          </a:bodyPr>
          <a:lstStyle>
            <a:lvl1pPr>
              <a:defRPr cap="none"/>
            </a:lvl1pPr>
          </a:lstStyle>
          <a:p>
            <a:pPr lvl="0"/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5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DDD7F-D236-744D-8D17-91D63521B8C5}" type="datetime1">
              <a:rPr lang="da-DK" altLang="en-US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a-DK" altLang="en-US"/>
              <a:t>· </a:t>
            </a:r>
            <a:fld id="{73CF03C4-A881-6B40-9D89-D20321B26395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213946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3352801" y="0"/>
            <a:ext cx="5791201" cy="57150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da-DK" noProof="0"/>
          </a:p>
        </p:txBody>
      </p:sp>
      <p:sp>
        <p:nvSpPr>
          <p:cNvPr id="10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609600" y="1028702"/>
            <a:ext cx="2590800" cy="4076437"/>
          </a:xfrm>
        </p:spPr>
        <p:txBody>
          <a:bodyPr/>
          <a:lstStyle>
            <a:lvl1pPr marL="0" indent="0">
              <a:buNone/>
              <a:defRPr sz="18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ladsholder til titel 1"/>
          <p:cNvSpPr>
            <a:spLocks noGrp="1"/>
          </p:cNvSpPr>
          <p:nvPr>
            <p:ph type="title"/>
          </p:nvPr>
        </p:nvSpPr>
        <p:spPr bwMode="auto">
          <a:xfrm>
            <a:off x="3" y="0"/>
            <a:ext cx="5225249" cy="56514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none" lIns="216000" tIns="0" rIns="91440" bIns="72000" numCol="1" anchor="ctr" anchorCtr="0" compatLnSpc="1">
            <a:prstTxWarp prst="textNoShape">
              <a:avLst/>
            </a:prstTxWarp>
            <a:spAutoFit/>
          </a:bodyPr>
          <a:lstStyle>
            <a:lvl1pPr>
              <a:defRPr cap="none"/>
            </a:lvl1pPr>
          </a:lstStyle>
          <a:p>
            <a:pPr lvl="0"/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E60065B-E144-C342-A702-5081CC50D57F}" type="datetime1">
              <a:rPr lang="da-DK" altLang="en-US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7D0FB5D-6AF6-E441-B064-7B6424CC33C8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1804646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dsholder til tekst 2"/>
          <p:cNvSpPr>
            <a:spLocks noGrp="1"/>
          </p:cNvSpPr>
          <p:nvPr>
            <p:ph type="body" idx="1"/>
          </p:nvPr>
        </p:nvSpPr>
        <p:spPr bwMode="auto">
          <a:xfrm>
            <a:off x="609600" y="876300"/>
            <a:ext cx="80772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en-US"/>
              <a:t>Klik for at redigere teksttypografierne i masteren</a:t>
            </a:r>
          </a:p>
          <a:p>
            <a:pPr lvl="1"/>
            <a:r>
              <a:rPr lang="da-DK" altLang="en-US"/>
              <a:t>Andet niveau</a:t>
            </a:r>
          </a:p>
          <a:p>
            <a:pPr lvl="2"/>
            <a:r>
              <a:rPr lang="da-DK" altLang="en-US"/>
              <a:t>Tredje niveau</a:t>
            </a:r>
          </a:p>
          <a:p>
            <a:pPr lvl="3"/>
            <a:r>
              <a:rPr lang="da-DK" altLang="en-US"/>
              <a:t>Fjerde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6477000" y="5297488"/>
            <a:ext cx="2133600" cy="303212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 smtClean="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C1563056-8D6A-D14D-89FE-3160BDCFEE57}" type="datetime1">
              <a:rPr lang="da-DK" altLang="en-US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15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8678863" y="5297488"/>
            <a:ext cx="304800" cy="303212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100" smtClean="0">
                <a:solidFill>
                  <a:srgbClr val="778A95"/>
                </a:solidFill>
                <a:latin typeface="Calibri" charset="0"/>
              </a:defRPr>
            </a:lvl1pPr>
          </a:lstStyle>
          <a:p>
            <a:pPr>
              <a:defRPr/>
            </a:pPr>
            <a:r>
              <a:rPr lang="da-DK" altLang="en-US"/>
              <a:t>· </a:t>
            </a:r>
            <a:fld id="{6662BDAB-DC86-7644-8F1C-B1B98D835BEC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  <p:grpSp>
        <p:nvGrpSpPr>
          <p:cNvPr id="1029" name="Grupper 10"/>
          <p:cNvGrpSpPr>
            <a:grpSpLocks noChangeAspect="1"/>
          </p:cNvGrpSpPr>
          <p:nvPr userDrawn="1"/>
        </p:nvGrpSpPr>
        <p:grpSpPr bwMode="auto">
          <a:xfrm>
            <a:off x="0" y="5283200"/>
            <a:ext cx="2786063" cy="303213"/>
            <a:chOff x="0" y="6340475"/>
            <a:chExt cx="3377003" cy="366713"/>
          </a:xfrm>
        </p:grpSpPr>
        <p:sp>
          <p:nvSpPr>
            <p:cNvPr id="1030" name="Rectangle 3"/>
            <p:cNvSpPr>
              <a:spLocks noChangeArrowheads="1"/>
            </p:cNvSpPr>
            <p:nvPr/>
          </p:nvSpPr>
          <p:spPr bwMode="auto">
            <a:xfrm>
              <a:off x="0" y="6340475"/>
              <a:ext cx="3377003" cy="366713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charset="0"/>
              </a:endParaRPr>
            </a:p>
          </p:txBody>
        </p:sp>
        <p:pic>
          <p:nvPicPr>
            <p:cNvPr id="1031" name="Billede 20" descr="Engelsk IT-Uni logo.png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508" y="6439154"/>
              <a:ext cx="3147987" cy="168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6" r:id="rId9"/>
    <p:sldLayoutId id="2147484057" r:id="rId10"/>
    <p:sldLayoutId id="2147484058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 cap="all">
          <a:solidFill>
            <a:schemeClr val="bg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449263" indent="-179388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790575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defRPr sz="2400" b="1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eccak.team/" TargetMode="Externa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loud.google.com/kms/" TargetMode="External"/><Relationship Id="rId3" Type="http://schemas.openxmlformats.org/officeDocument/2006/relationships/hyperlink" Target="https://cloud.google.com/security/security-desig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saconference.com/videos/security-in-the-world-sized-web" TargetMode="Externa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openxmlformats.org/officeDocument/2006/relationships/image" Target="../media/image3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" r="2533"/>
          <a:stretch>
            <a:fillRect/>
          </a:stretch>
        </p:blipFill>
        <p:spPr/>
      </p:pic>
      <p:sp>
        <p:nvSpPr>
          <p:cNvPr id="12290" name="Title 5"/>
          <p:cNvSpPr>
            <a:spLocks noGrp="1"/>
          </p:cNvSpPr>
          <p:nvPr>
            <p:ph type="title"/>
          </p:nvPr>
        </p:nvSpPr>
        <p:spPr>
          <a:xfrm>
            <a:off x="4419600" y="3255964"/>
            <a:ext cx="4724400" cy="565146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Security in the Cloud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2291" name="Pladsholder til dato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Font typeface="Arial" charset="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449263" indent="-179388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790575" indent="-22860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defRPr sz="2400" b="1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A16C8DA-65A3-7741-BF6E-06F2F7BEC729}" type="datetime1">
              <a:rPr lang="da-DK" altLang="en-US" sz="1100">
                <a:solidFill>
                  <a:srgbClr val="778A95"/>
                </a:solidFill>
              </a:rPr>
              <a:pPr/>
              <a:t>06/11/2017</a:t>
            </a:fld>
            <a:endParaRPr lang="da-DK" altLang="en-US" sz="1100">
              <a:solidFill>
                <a:srgbClr val="778A95"/>
              </a:solidFill>
            </a:endParaRPr>
          </a:p>
        </p:txBody>
      </p:sp>
      <p:sp>
        <p:nvSpPr>
          <p:cNvPr id="12292" name="Pladsholder til diasnumm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Font typeface="Arial" charset="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449263" indent="-179388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790575" indent="-22860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defRPr sz="2400" b="1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da-DK" altLang="en-US" sz="1100">
                <a:solidFill>
                  <a:srgbClr val="778A95"/>
                </a:solidFill>
              </a:rPr>
              <a:t>· </a:t>
            </a:r>
            <a:fld id="{1FE7A007-B59D-5C43-A6EF-FED95536134F}" type="slidenum">
              <a:rPr lang="da-DK" altLang="en-US" sz="1100">
                <a:solidFill>
                  <a:srgbClr val="778A95"/>
                </a:solidFill>
              </a:rPr>
              <a:pPr/>
              <a:t>1</a:t>
            </a:fld>
            <a:endParaRPr lang="da-DK" altLang="en-US" sz="1100">
              <a:solidFill>
                <a:srgbClr val="778A9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2795033" cy="565146"/>
          </a:xfrm>
        </p:spPr>
        <p:txBody>
          <a:bodyPr/>
          <a:lstStyle/>
          <a:p>
            <a:r>
              <a:rPr lang="en-US" dirty="0" smtClean="0"/>
              <a:t>The Characters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10</a:t>
            </a:fld>
            <a:endParaRPr lang="da-DK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60400"/>
            <a:ext cx="65532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38937" y="10050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Courtesy of </a:t>
            </a:r>
            <a:r>
              <a:rPr lang="en-US" sz="1400" dirty="0" err="1" smtClean="0"/>
              <a:t>L.Bouganim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0184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3982730" cy="565146"/>
          </a:xfrm>
        </p:spPr>
        <p:txBody>
          <a:bodyPr/>
          <a:lstStyle/>
          <a:p>
            <a:r>
              <a:rPr lang="en-US" dirty="0" smtClean="0"/>
              <a:t>Passive/Active Attacks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11</a:t>
            </a:fld>
            <a:endParaRPr lang="da-DK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889932"/>
            <a:ext cx="5864696" cy="43170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38937" y="10050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Courtesy of </a:t>
            </a:r>
            <a:r>
              <a:rPr lang="en-US" sz="1400" dirty="0" err="1" smtClean="0"/>
              <a:t>L.Bouganim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0502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3982730" cy="565146"/>
          </a:xfrm>
        </p:spPr>
        <p:txBody>
          <a:bodyPr/>
          <a:lstStyle/>
          <a:p>
            <a:r>
              <a:rPr lang="en-US" dirty="0" smtClean="0"/>
              <a:t>Passive/Active Attacks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12</a:t>
            </a:fld>
            <a:endParaRPr lang="da-DK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697260"/>
            <a:ext cx="6195117" cy="4501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38937" y="10050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Courtesy of </a:t>
            </a:r>
            <a:r>
              <a:rPr lang="en-US" sz="1400" dirty="0" err="1" smtClean="0"/>
              <a:t>L.Bouganim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0367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3980742" cy="565146"/>
          </a:xfrm>
        </p:spPr>
        <p:txBody>
          <a:bodyPr/>
          <a:lstStyle/>
          <a:p>
            <a:r>
              <a:rPr lang="en-US" dirty="0" smtClean="0"/>
              <a:t>Symmetric Encryption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13</a:t>
            </a:fld>
            <a:endParaRPr lang="da-DK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38937" y="10050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Courtesy of </a:t>
            </a:r>
            <a:r>
              <a:rPr lang="en-US" sz="1400" dirty="0" err="1" smtClean="0"/>
              <a:t>L.Bouganim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43" y="671646"/>
            <a:ext cx="5916656" cy="44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83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3980742" cy="565146"/>
          </a:xfrm>
        </p:spPr>
        <p:txBody>
          <a:bodyPr/>
          <a:lstStyle/>
          <a:p>
            <a:r>
              <a:rPr lang="en-US" dirty="0" smtClean="0"/>
              <a:t>Symmetric Encryption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14</a:t>
            </a:fld>
            <a:endParaRPr lang="da-DK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22300"/>
            <a:ext cx="6692900" cy="447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38937" y="10050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Courtesy of </a:t>
            </a:r>
            <a:r>
              <a:rPr lang="en-US" sz="1400" dirty="0" err="1" smtClean="0"/>
              <a:t>L.Bouganim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942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3980742" cy="565146"/>
          </a:xfrm>
        </p:spPr>
        <p:txBody>
          <a:bodyPr/>
          <a:lstStyle/>
          <a:p>
            <a:r>
              <a:rPr lang="en-US" dirty="0" smtClean="0"/>
              <a:t>Symmetric Encryption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15</a:t>
            </a:fld>
            <a:endParaRPr lang="da-DK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697260"/>
            <a:ext cx="6108328" cy="442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38937" y="10050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Courtesy of </a:t>
            </a:r>
            <a:r>
              <a:rPr lang="en-US" sz="1400" dirty="0" err="1" smtClean="0"/>
              <a:t>L.Bouganim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9149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3980742" cy="565146"/>
          </a:xfrm>
        </p:spPr>
        <p:txBody>
          <a:bodyPr/>
          <a:lstStyle/>
          <a:p>
            <a:r>
              <a:rPr lang="en-US" dirty="0" smtClean="0"/>
              <a:t>Symmetric Encryption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16</a:t>
            </a:fld>
            <a:endParaRPr lang="da-DK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16000"/>
            <a:ext cx="6692900" cy="368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38937" y="10050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Courtesy of </a:t>
            </a:r>
            <a:r>
              <a:rPr lang="en-US" sz="1400" dirty="0" err="1" smtClean="0"/>
              <a:t>L.Bouganim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5433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3980742" cy="565146"/>
          </a:xfrm>
        </p:spPr>
        <p:txBody>
          <a:bodyPr/>
          <a:lstStyle/>
          <a:p>
            <a:r>
              <a:rPr lang="en-US" dirty="0" smtClean="0"/>
              <a:t>Symmetric Encryption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17</a:t>
            </a:fld>
            <a:endParaRPr lang="da-DK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38937" y="10050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Courtesy of </a:t>
            </a:r>
            <a:r>
              <a:rPr lang="en-US" sz="1400" dirty="0" err="1" smtClean="0"/>
              <a:t>L.Bouganim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740882"/>
            <a:ext cx="5228928" cy="425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27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3980742" cy="565146"/>
          </a:xfrm>
        </p:spPr>
        <p:txBody>
          <a:bodyPr/>
          <a:lstStyle/>
          <a:p>
            <a:r>
              <a:rPr lang="en-US" dirty="0" smtClean="0"/>
              <a:t>Symmetric Encryption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18</a:t>
            </a:fld>
            <a:endParaRPr lang="da-DK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38937" y="10050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Courtesy of </a:t>
            </a:r>
            <a:r>
              <a:rPr lang="en-US" sz="1400" dirty="0" err="1" smtClean="0"/>
              <a:t>L.Bouganim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88" y="913284"/>
            <a:ext cx="6189111" cy="42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45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3980742" cy="565146"/>
          </a:xfrm>
        </p:spPr>
        <p:txBody>
          <a:bodyPr/>
          <a:lstStyle/>
          <a:p>
            <a:r>
              <a:rPr lang="en-US" dirty="0" smtClean="0"/>
              <a:t>Symmetric Encryption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19</a:t>
            </a:fld>
            <a:endParaRPr lang="da-DK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38937" y="10050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Courtesy of </a:t>
            </a:r>
            <a:r>
              <a:rPr lang="en-US" sz="1400" dirty="0" err="1" smtClean="0"/>
              <a:t>L.Bouganim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736600"/>
            <a:ext cx="6731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50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09600" y="876300"/>
            <a:ext cx="8001000" cy="306132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Core security concepts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Attacks and Counter-Measures</a:t>
            </a:r>
          </a:p>
          <a:p>
            <a:pPr marL="971550" lvl="1" indent="-514350" algn="l">
              <a:buFont typeface="Arial" charset="0"/>
              <a:buChar char="•"/>
            </a:pPr>
            <a:r>
              <a:rPr lang="en-US" dirty="0" smtClean="0"/>
              <a:t>Cryptographic </a:t>
            </a:r>
            <a:r>
              <a:rPr lang="en-US" dirty="0" smtClean="0"/>
              <a:t>tools</a:t>
            </a:r>
          </a:p>
          <a:p>
            <a:pPr marL="971550" lvl="1" indent="-514350" algn="l">
              <a:buFont typeface="Arial" charset="0"/>
              <a:buChar char="•"/>
            </a:pPr>
            <a:r>
              <a:rPr lang="en-US" dirty="0" smtClean="0"/>
              <a:t>Run-Time Security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Counter-measures </a:t>
            </a:r>
            <a:r>
              <a:rPr lang="en-US" dirty="0" smtClean="0"/>
              <a:t>in the cloud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" y="0"/>
            <a:ext cx="1546358" cy="565146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69895B-15EC-644A-AA83-35A2DE4D5F8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6D89CF-FA3E-6F4C-914A-6EEB12716791}" type="slidenum">
              <a:rPr lang="da-DK" altLang="en-US" smtClean="0"/>
              <a:pPr>
                <a:defRPr/>
              </a:pPr>
              <a:t>2</a:t>
            </a:fld>
            <a:endParaRPr lang="da-DK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59832" y="4226110"/>
            <a:ext cx="5352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slides from </a:t>
            </a:r>
            <a:r>
              <a:rPr lang="en-US" dirty="0" err="1" smtClean="0"/>
              <a:t>L.Bouganim</a:t>
            </a:r>
            <a:r>
              <a:rPr lang="en-US" dirty="0" smtClean="0"/>
              <a:t> (INRIA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J.Gonzalez</a:t>
            </a:r>
            <a:r>
              <a:rPr lang="en-US" dirty="0" smtClean="0"/>
              <a:t> (CNEX Labs)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4186696" cy="565146"/>
          </a:xfrm>
        </p:spPr>
        <p:txBody>
          <a:bodyPr/>
          <a:lstStyle/>
          <a:p>
            <a:r>
              <a:rPr lang="en-US" dirty="0" smtClean="0"/>
              <a:t>Asymmetric Encryption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20</a:t>
            </a:fld>
            <a:endParaRPr lang="da-DK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647700"/>
            <a:ext cx="6604000" cy="441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38937" y="10050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Courtesy of </a:t>
            </a:r>
            <a:r>
              <a:rPr lang="en-US" sz="1400" dirty="0" err="1" smtClean="0"/>
              <a:t>L.Bouganim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7449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6598574" cy="565146"/>
          </a:xfrm>
        </p:spPr>
        <p:txBody>
          <a:bodyPr/>
          <a:lstStyle/>
          <a:p>
            <a:r>
              <a:rPr lang="en-US" dirty="0" smtClean="0"/>
              <a:t>Symmetric vs. Asymmetric Encryption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21</a:t>
            </a:fld>
            <a:endParaRPr lang="da-DK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38937" y="10050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Courtesy of </a:t>
            </a:r>
            <a:r>
              <a:rPr lang="en-US" sz="1400" dirty="0" err="1" smtClean="0"/>
              <a:t>L.Bouganim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769268"/>
            <a:ext cx="6127204" cy="437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97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4186696" cy="565146"/>
          </a:xfrm>
        </p:spPr>
        <p:txBody>
          <a:bodyPr/>
          <a:lstStyle/>
          <a:p>
            <a:r>
              <a:rPr lang="en-US" dirty="0" smtClean="0"/>
              <a:t>Asymmetric Encryption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22</a:t>
            </a:fld>
            <a:endParaRPr lang="da-DK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733946"/>
            <a:ext cx="6339036" cy="4460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38937" y="10050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Courtesy of </a:t>
            </a:r>
            <a:r>
              <a:rPr lang="en-US" sz="1400" dirty="0" err="1" smtClean="0"/>
              <a:t>L.Bouganim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0597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3316073" cy="565146"/>
          </a:xfrm>
        </p:spPr>
        <p:txBody>
          <a:bodyPr/>
          <a:lstStyle/>
          <a:p>
            <a:r>
              <a:rPr lang="en-US" dirty="0" smtClean="0"/>
              <a:t>Hybrid Encryption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23</a:t>
            </a:fld>
            <a:endParaRPr lang="da-DK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77" y="841276"/>
            <a:ext cx="5844823" cy="42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2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" y="0"/>
            <a:ext cx="6444205" cy="565146"/>
          </a:xfrm>
        </p:spPr>
        <p:txBody>
          <a:bodyPr/>
          <a:lstStyle/>
          <a:p>
            <a:r>
              <a:rPr lang="en-US" altLang="en-US"/>
              <a:t>Combining cryptographic primitives</a:t>
            </a:r>
          </a:p>
        </p:txBody>
      </p:sp>
      <p:sp>
        <p:nvSpPr>
          <p:cNvPr id="1179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1600" y="913285"/>
            <a:ext cx="7359650" cy="388843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Goal: Resist to passive and active attacks</a:t>
            </a:r>
          </a:p>
          <a:p>
            <a:pPr lvl="4"/>
            <a:endParaRPr lang="en-US" altLang="en-US" sz="750" dirty="0"/>
          </a:p>
          <a:p>
            <a:r>
              <a:rPr lang="en-US" altLang="en-US" dirty="0"/>
              <a:t>Passive attacks : threaten </a:t>
            </a:r>
            <a:r>
              <a:rPr lang="en-US" altLang="en-US" b="1" dirty="0"/>
              <a:t>Confidentiality</a:t>
            </a:r>
          </a:p>
          <a:p>
            <a:pPr lvl="4"/>
            <a:endParaRPr lang="en-US" altLang="en-US" sz="750" dirty="0"/>
          </a:p>
          <a:p>
            <a:r>
              <a:rPr lang="en-US" altLang="en-US" dirty="0"/>
              <a:t>Active attacks: threaten </a:t>
            </a:r>
            <a:r>
              <a:rPr lang="en-US" altLang="en-US" b="1" dirty="0"/>
              <a:t>Integrity</a:t>
            </a:r>
          </a:p>
          <a:p>
            <a:pPr lvl="4"/>
            <a:r>
              <a:rPr lang="en-US" altLang="en-US" sz="1400" dirty="0"/>
              <a:t>Identity theft</a:t>
            </a:r>
          </a:p>
          <a:p>
            <a:pPr lvl="4"/>
            <a:r>
              <a:rPr lang="en-US" altLang="en-US" sz="1400" dirty="0"/>
              <a:t>Data alteration</a:t>
            </a:r>
          </a:p>
          <a:p>
            <a:pPr lvl="4"/>
            <a:r>
              <a:rPr lang="en-US" altLang="en-US" sz="1400" dirty="0"/>
              <a:t>Message forging</a:t>
            </a:r>
          </a:p>
          <a:p>
            <a:pPr lvl="4"/>
            <a:r>
              <a:rPr lang="en-US" altLang="en-US" sz="1400" dirty="0"/>
              <a:t>Replay attack</a:t>
            </a:r>
          </a:p>
          <a:p>
            <a:pPr lvl="4"/>
            <a:r>
              <a:rPr lang="en-US" altLang="en-US" sz="1400" dirty="0"/>
              <a:t>Repudiation</a:t>
            </a:r>
          </a:p>
          <a:p>
            <a:pPr lvl="4"/>
            <a:r>
              <a:rPr lang="en-US" altLang="en-US" sz="1400" dirty="0"/>
              <a:t>Destruction</a:t>
            </a:r>
          </a:p>
          <a:p>
            <a:pPr lvl="4"/>
            <a:r>
              <a:rPr lang="en-US" altLang="en-US" sz="1400" dirty="0"/>
              <a:t>Delays            / reordering</a:t>
            </a:r>
          </a:p>
          <a:p>
            <a:pPr lvl="4"/>
            <a:endParaRPr lang="en-US" altLang="en-US" sz="667" dirty="0"/>
          </a:p>
        </p:txBody>
      </p:sp>
      <p:grpSp>
        <p:nvGrpSpPr>
          <p:cNvPr id="1179673" name="Group 25"/>
          <p:cNvGrpSpPr>
            <a:grpSpLocks/>
          </p:cNvGrpSpPr>
          <p:nvPr/>
        </p:nvGrpSpPr>
        <p:grpSpPr bwMode="auto">
          <a:xfrm>
            <a:off x="3280090" y="1588766"/>
            <a:ext cx="3984625" cy="2768864"/>
            <a:chOff x="1169" y="1191"/>
            <a:chExt cx="3012" cy="2093"/>
          </a:xfrm>
        </p:grpSpPr>
        <p:sp>
          <p:nvSpPr>
            <p:cNvPr id="1179653" name="Oval 5"/>
            <p:cNvSpPr>
              <a:spLocks noChangeArrowheads="1"/>
            </p:cNvSpPr>
            <p:nvPr/>
          </p:nvSpPr>
          <p:spPr bwMode="auto">
            <a:xfrm>
              <a:off x="1766" y="2258"/>
              <a:ext cx="215" cy="1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en-US" sz="1167" b="1">
                  <a:solidFill>
                    <a:srgbClr val="DA0000"/>
                  </a:solidFill>
                </a:rPr>
                <a:t>3</a:t>
              </a:r>
            </a:p>
          </p:txBody>
        </p:sp>
        <p:sp>
          <p:nvSpPr>
            <p:cNvPr id="1179654" name="Oval 6"/>
            <p:cNvSpPr>
              <a:spLocks noChangeArrowheads="1"/>
            </p:cNvSpPr>
            <p:nvPr/>
          </p:nvSpPr>
          <p:spPr bwMode="auto">
            <a:xfrm>
              <a:off x="1765" y="2047"/>
              <a:ext cx="215" cy="1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en-US" sz="1167" b="1">
                  <a:solidFill>
                    <a:srgbClr val="DA0000"/>
                  </a:solidFill>
                </a:rPr>
                <a:t>4</a:t>
              </a:r>
            </a:p>
          </p:txBody>
        </p:sp>
        <p:sp>
          <p:nvSpPr>
            <p:cNvPr id="1179655" name="Oval 7"/>
            <p:cNvSpPr>
              <a:spLocks noChangeArrowheads="1"/>
            </p:cNvSpPr>
            <p:nvPr/>
          </p:nvSpPr>
          <p:spPr bwMode="auto">
            <a:xfrm>
              <a:off x="3942" y="1191"/>
              <a:ext cx="239" cy="1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en-US" sz="1167" b="1">
                  <a:solidFill>
                    <a:srgbClr val="DA0000"/>
                  </a:solidFill>
                </a:rPr>
                <a:t>1</a:t>
              </a:r>
            </a:p>
          </p:txBody>
        </p:sp>
        <p:sp>
          <p:nvSpPr>
            <p:cNvPr id="1179656" name="Oval 8"/>
            <p:cNvSpPr>
              <a:spLocks noChangeArrowheads="1"/>
            </p:cNvSpPr>
            <p:nvPr/>
          </p:nvSpPr>
          <p:spPr bwMode="auto">
            <a:xfrm>
              <a:off x="1753" y="2469"/>
              <a:ext cx="239" cy="1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en-US" sz="1167" b="1">
                  <a:solidFill>
                    <a:srgbClr val="DA0000"/>
                  </a:solidFill>
                </a:rPr>
                <a:t>2</a:t>
              </a:r>
            </a:p>
          </p:txBody>
        </p:sp>
        <p:sp>
          <p:nvSpPr>
            <p:cNvPr id="1179657" name="Oval 9"/>
            <p:cNvSpPr>
              <a:spLocks noChangeArrowheads="1"/>
            </p:cNvSpPr>
            <p:nvPr/>
          </p:nvSpPr>
          <p:spPr bwMode="auto">
            <a:xfrm>
              <a:off x="1765" y="1836"/>
              <a:ext cx="215" cy="1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en-US" sz="1167" b="1">
                  <a:solidFill>
                    <a:srgbClr val="DA0000"/>
                  </a:solidFill>
                </a:rPr>
                <a:t>5</a:t>
              </a:r>
            </a:p>
          </p:txBody>
        </p:sp>
        <p:sp>
          <p:nvSpPr>
            <p:cNvPr id="1179658" name="Oval 10"/>
            <p:cNvSpPr>
              <a:spLocks noChangeArrowheads="1"/>
            </p:cNvSpPr>
            <p:nvPr/>
          </p:nvSpPr>
          <p:spPr bwMode="auto">
            <a:xfrm>
              <a:off x="1765" y="2681"/>
              <a:ext cx="215" cy="1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en-US" sz="1167" b="1">
                  <a:solidFill>
                    <a:srgbClr val="DA0000"/>
                  </a:solidFill>
                </a:rPr>
                <a:t>6</a:t>
              </a:r>
            </a:p>
          </p:txBody>
        </p:sp>
        <p:sp>
          <p:nvSpPr>
            <p:cNvPr id="1179667" name="Oval 19"/>
            <p:cNvSpPr>
              <a:spLocks noChangeArrowheads="1"/>
            </p:cNvSpPr>
            <p:nvPr/>
          </p:nvSpPr>
          <p:spPr bwMode="auto">
            <a:xfrm>
              <a:off x="1761" y="2885"/>
              <a:ext cx="239" cy="1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en-US" sz="1167" b="1">
                  <a:solidFill>
                    <a:srgbClr val="DA0000"/>
                  </a:solidFill>
                </a:rPr>
                <a:t>2</a:t>
              </a:r>
            </a:p>
          </p:txBody>
        </p:sp>
        <p:sp>
          <p:nvSpPr>
            <p:cNvPr id="1179668" name="Oval 20"/>
            <p:cNvSpPr>
              <a:spLocks noChangeArrowheads="1"/>
            </p:cNvSpPr>
            <p:nvPr/>
          </p:nvSpPr>
          <p:spPr bwMode="auto">
            <a:xfrm>
              <a:off x="2361" y="3093"/>
              <a:ext cx="239" cy="1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en-US" sz="1167" b="1">
                  <a:solidFill>
                    <a:srgbClr val="DA0000"/>
                  </a:solidFill>
                </a:rPr>
                <a:t>2</a:t>
              </a:r>
            </a:p>
          </p:txBody>
        </p:sp>
        <p:sp>
          <p:nvSpPr>
            <p:cNvPr id="1179669" name="Oval 21"/>
            <p:cNvSpPr>
              <a:spLocks noChangeArrowheads="1"/>
            </p:cNvSpPr>
            <p:nvPr/>
          </p:nvSpPr>
          <p:spPr bwMode="auto">
            <a:xfrm>
              <a:off x="1169" y="3085"/>
              <a:ext cx="239" cy="1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endParaRPr lang="en-US" altLang="en-US" sz="1167" b="1">
                <a:solidFill>
                  <a:srgbClr val="DA0000"/>
                </a:solidFill>
              </a:endParaRPr>
            </a:p>
          </p:txBody>
        </p:sp>
        <p:grpSp>
          <p:nvGrpSpPr>
            <p:cNvPr id="1179670" name="Group 22"/>
            <p:cNvGrpSpPr>
              <a:grpSpLocks/>
            </p:cNvGrpSpPr>
            <p:nvPr/>
          </p:nvGrpSpPr>
          <p:grpSpPr bwMode="auto">
            <a:xfrm>
              <a:off x="1174" y="3111"/>
              <a:ext cx="213" cy="126"/>
              <a:chOff x="4296" y="2375"/>
              <a:chExt cx="453" cy="454"/>
            </a:xfrm>
          </p:grpSpPr>
          <p:sp>
            <p:nvSpPr>
              <p:cNvPr id="1179671" name="Line 23"/>
              <p:cNvSpPr>
                <a:spLocks noChangeShapeType="1"/>
              </p:cNvSpPr>
              <p:nvPr/>
            </p:nvSpPr>
            <p:spPr bwMode="auto">
              <a:xfrm>
                <a:off x="4296" y="2375"/>
                <a:ext cx="453" cy="453"/>
              </a:xfrm>
              <a:prstGeom prst="line">
                <a:avLst/>
              </a:prstGeom>
              <a:noFill/>
              <a:ln w="762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79672" name="Line 24"/>
              <p:cNvSpPr>
                <a:spLocks noChangeShapeType="1"/>
              </p:cNvSpPr>
              <p:nvPr/>
            </p:nvSpPr>
            <p:spPr bwMode="auto">
              <a:xfrm rot="-5400000">
                <a:off x="4296" y="2376"/>
                <a:ext cx="453" cy="453"/>
              </a:xfrm>
              <a:prstGeom prst="line">
                <a:avLst/>
              </a:prstGeom>
              <a:noFill/>
              <a:ln w="762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01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(1) Confidentiality: Encryption alone</a:t>
            </a:r>
          </a:p>
        </p:txBody>
      </p:sp>
      <p:sp>
        <p:nvSpPr>
          <p:cNvPr id="1181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87063" y="697260"/>
            <a:ext cx="8892480" cy="4814887"/>
          </a:xfrm>
        </p:spPr>
        <p:txBody>
          <a:bodyPr/>
          <a:lstStyle/>
          <a:p>
            <a:r>
              <a:rPr lang="en-US" altLang="en-US" sz="1600" b="1" dirty="0"/>
              <a:t>Ensures confidentiality</a:t>
            </a:r>
            <a:r>
              <a:rPr lang="en-US" altLang="en-US" sz="1600" dirty="0"/>
              <a:t> – remind that</a:t>
            </a:r>
          </a:p>
          <a:p>
            <a:pPr lvl="1"/>
            <a:r>
              <a:rPr lang="en-US" altLang="en-US" sz="1600" dirty="0"/>
              <a:t>Symmetric encryption is efficient </a:t>
            </a:r>
            <a:r>
              <a:rPr lang="en-US" altLang="en-US" sz="1600" b="1" u="sng" dirty="0"/>
              <a:t>but</a:t>
            </a:r>
            <a:r>
              <a:rPr lang="en-US" altLang="en-US" sz="1600" dirty="0"/>
              <a:t> needs a shared secret </a:t>
            </a:r>
            <a:endParaRPr lang="en-US" altLang="en-US" sz="1600" u="sng" dirty="0"/>
          </a:p>
          <a:p>
            <a:pPr lvl="1"/>
            <a:r>
              <a:rPr lang="en-US" altLang="en-US" sz="1600" dirty="0"/>
              <a:t>Asymmetric encryption is slow </a:t>
            </a:r>
            <a:r>
              <a:rPr lang="en-US" altLang="en-US" sz="1600" b="1" u="sng" dirty="0"/>
              <a:t>but </a:t>
            </a:r>
            <a:r>
              <a:rPr lang="en-US" altLang="en-US" sz="1600" dirty="0"/>
              <a:t> does not need a shared secret </a:t>
            </a:r>
            <a:br>
              <a:rPr lang="en-US" altLang="en-US" sz="1600" dirty="0"/>
            </a:br>
            <a:r>
              <a:rPr lang="en-US" altLang="en-US" sz="1600" dirty="0">
                <a:sym typeface="Wingdings" charset="2"/>
              </a:rPr>
              <a:t></a:t>
            </a:r>
            <a:r>
              <a:rPr lang="en-US" altLang="en-US" sz="1600" dirty="0"/>
              <a:t>need for a PKI however (Public Key Infrastructure)</a:t>
            </a:r>
          </a:p>
          <a:p>
            <a:pPr lvl="1"/>
            <a:r>
              <a:rPr lang="en-US" altLang="en-US" sz="1600" dirty="0"/>
              <a:t>Combining symmetric and asymmetric is a good option </a:t>
            </a:r>
          </a:p>
          <a:p>
            <a:pPr lvl="1"/>
            <a:r>
              <a:rPr lang="en-US" altLang="en-US" sz="1600" dirty="0"/>
              <a:t>Both must be carefully used</a:t>
            </a:r>
          </a:p>
          <a:p>
            <a:pPr lvl="2"/>
            <a:r>
              <a:rPr lang="en-US" altLang="en-US" sz="1600" dirty="0"/>
              <a:t>Mode of operation: ECB should not be used for messages with repetitive patterns (frequency analysis)</a:t>
            </a:r>
          </a:p>
          <a:p>
            <a:pPr lvl="2"/>
            <a:r>
              <a:rPr lang="en-US" altLang="en-US" sz="1600" dirty="0"/>
              <a:t>Only use known algorithms </a:t>
            </a:r>
          </a:p>
          <a:p>
            <a:pPr lvl="2"/>
            <a:endParaRPr lang="en-US" altLang="en-US" sz="1600" dirty="0"/>
          </a:p>
          <a:p>
            <a:r>
              <a:rPr lang="en-US" altLang="en-US" sz="1600" b="1" dirty="0"/>
              <a:t>Encryption does not ensure integrity</a:t>
            </a:r>
          </a:p>
          <a:p>
            <a:pPr lvl="1"/>
            <a:r>
              <a:rPr lang="en-US" altLang="en-US" sz="1600" dirty="0"/>
              <a:t>This is a common mistake (even encrypted data can be (randomly) altered)</a:t>
            </a:r>
          </a:p>
          <a:p>
            <a:pPr lvl="1"/>
            <a:r>
              <a:rPr lang="en-US" altLang="en-US" sz="1600" dirty="0"/>
              <a:t>Unless used in a very specific way</a:t>
            </a:r>
          </a:p>
          <a:p>
            <a:pPr lvl="3"/>
            <a:r>
              <a:rPr lang="en-US" altLang="en-US" sz="1600" dirty="0"/>
              <a:t>e.g., encrypting blocks with high redundancy to ensure integrity </a:t>
            </a:r>
            <a:br>
              <a:rPr lang="en-US" altLang="en-US" sz="1600" dirty="0"/>
            </a:br>
            <a:r>
              <a:rPr lang="en-US" altLang="en-US" sz="1600" dirty="0"/>
              <a:t>(e.g., a 128 bits block storing 64 bits of data, replicated)</a:t>
            </a:r>
          </a:p>
          <a:p>
            <a:pPr lvl="3"/>
            <a:r>
              <a:rPr lang="en-US" altLang="en-US" sz="1600" dirty="0"/>
              <a:t>This may lower the algorithm resistance to attacks </a:t>
            </a:r>
          </a:p>
        </p:txBody>
      </p:sp>
    </p:spTree>
    <p:extLst>
      <p:ext uri="{BB962C8B-B14F-4D97-AF65-F5344CB8AC3E}">
        <p14:creationId xmlns:p14="http://schemas.microsoft.com/office/powerpoint/2010/main" val="103394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5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(2) Replay Attack</a:t>
            </a:r>
          </a:p>
        </p:txBody>
      </p:sp>
      <p:sp>
        <p:nvSpPr>
          <p:cNvPr id="121958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876300"/>
            <a:ext cx="8352928" cy="4229100"/>
          </a:xfrm>
        </p:spPr>
        <p:txBody>
          <a:bodyPr/>
          <a:lstStyle/>
          <a:p>
            <a:r>
              <a:rPr lang="en-US" altLang="en-US" sz="2000" b="1" dirty="0"/>
              <a:t>Problem</a:t>
            </a:r>
            <a:r>
              <a:rPr lang="en-US" altLang="en-US" sz="2000" dirty="0"/>
              <a:t>: </a:t>
            </a:r>
          </a:p>
          <a:p>
            <a:pPr lvl="1"/>
            <a:r>
              <a:rPr lang="en-US" altLang="en-US" sz="2000" dirty="0"/>
              <a:t>Marvin copies the message and resends it to Bob</a:t>
            </a:r>
          </a:p>
          <a:p>
            <a:r>
              <a:rPr lang="en-US" altLang="en-US" sz="2000" b="1" dirty="0"/>
              <a:t>Solution</a:t>
            </a:r>
            <a:r>
              <a:rPr lang="en-US" altLang="en-US" sz="2000" dirty="0"/>
              <a:t>: </a:t>
            </a:r>
          </a:p>
          <a:p>
            <a:pPr lvl="1"/>
            <a:r>
              <a:rPr lang="en-US" altLang="en-US" sz="2000" dirty="0"/>
              <a:t>Includes a unique timestamp (or sequence number) in the message.</a:t>
            </a:r>
          </a:p>
          <a:p>
            <a:pPr lvl="1"/>
            <a:r>
              <a:rPr lang="en-US" altLang="en-US" sz="2000" dirty="0"/>
              <a:t>The receiver keeps timestamps of recently received messages </a:t>
            </a:r>
          </a:p>
          <a:p>
            <a:pPr lvl="1"/>
            <a:r>
              <a:rPr lang="en-US" altLang="en-US" sz="2000" dirty="0"/>
              <a:t>He does not accept a duplicate</a:t>
            </a:r>
          </a:p>
          <a:p>
            <a:r>
              <a:rPr lang="en-US" altLang="en-US" sz="2000" b="1" dirty="0"/>
              <a:t>Remark</a:t>
            </a:r>
            <a:r>
              <a:rPr lang="en-US" altLang="en-US" sz="2000" dirty="0"/>
              <a:t>: </a:t>
            </a:r>
          </a:p>
          <a:p>
            <a:pPr lvl="1"/>
            <a:r>
              <a:rPr lang="en-US" altLang="en-US" sz="2000" dirty="0"/>
              <a:t>Obviously, the timestamp integrity must be preserved (see point 4)</a:t>
            </a:r>
          </a:p>
          <a:p>
            <a:r>
              <a:rPr lang="en-US" altLang="en-US" sz="2000" b="1" dirty="0"/>
              <a:t>Remark</a:t>
            </a:r>
            <a:r>
              <a:rPr lang="en-US" altLang="en-US" sz="2000" dirty="0"/>
              <a:t> (2):</a:t>
            </a:r>
          </a:p>
          <a:p>
            <a:pPr lvl="1"/>
            <a:r>
              <a:rPr lang="en-US" altLang="en-US" sz="2000" dirty="0"/>
              <a:t>Using sequence number may protect from reordering/destruction attacks.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4013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6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(3) Message forging: Nonce</a:t>
            </a:r>
          </a:p>
        </p:txBody>
      </p:sp>
      <p:sp>
        <p:nvSpPr>
          <p:cNvPr id="1223687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769268"/>
            <a:ext cx="8532440" cy="4229100"/>
          </a:xfrm>
        </p:spPr>
        <p:txBody>
          <a:bodyPr/>
          <a:lstStyle/>
          <a:p>
            <a:r>
              <a:rPr lang="en-US" altLang="en-US" sz="1600" b="1" dirty="0"/>
              <a:t>Problem</a:t>
            </a:r>
            <a:r>
              <a:rPr lang="en-US" altLang="en-US" sz="1600" dirty="0"/>
              <a:t>: </a:t>
            </a:r>
          </a:p>
          <a:p>
            <a:pPr lvl="1"/>
            <a:r>
              <a:rPr lang="en-US" altLang="en-US" sz="1600" dirty="0"/>
              <a:t>Alice and Bob share a session key, K</a:t>
            </a:r>
          </a:p>
          <a:p>
            <a:pPr lvl="1"/>
            <a:r>
              <a:rPr lang="en-US" altLang="en-US" sz="1600" dirty="0"/>
              <a:t>Alice sends a message M1 to Bob and gets M2 back.  </a:t>
            </a:r>
          </a:p>
          <a:p>
            <a:pPr lvl="1"/>
            <a:r>
              <a:rPr lang="en-US" altLang="en-US" sz="1600" dirty="0"/>
              <a:t>How can Alice be sure that M2 came from Bob and not from Marvin ?</a:t>
            </a:r>
          </a:p>
          <a:p>
            <a:r>
              <a:rPr lang="en-US" altLang="en-US" sz="1600" b="1" dirty="0"/>
              <a:t>Marvin might</a:t>
            </a:r>
            <a:r>
              <a:rPr lang="en-US" altLang="en-US" sz="1600" dirty="0"/>
              <a:t>:</a:t>
            </a:r>
          </a:p>
          <a:p>
            <a:pPr lvl="1"/>
            <a:r>
              <a:rPr lang="en-US" altLang="en-US" sz="1600" dirty="0"/>
              <a:t>send a random string that Alice decrypts (using K) to another random string that looks like a correct response</a:t>
            </a:r>
          </a:p>
          <a:p>
            <a:pPr lvl="1"/>
            <a:r>
              <a:rPr lang="en-US" altLang="en-US" sz="1600" dirty="0"/>
              <a:t>replay an earlier message sent by Bob encrypted with K, that is a possible response (Alice is not a server that maintains a list of timestamps)</a:t>
            </a:r>
          </a:p>
          <a:p>
            <a:r>
              <a:rPr lang="en-US" altLang="en-US" sz="1600" b="1" dirty="0"/>
              <a:t>Solution</a:t>
            </a:r>
            <a:r>
              <a:rPr lang="en-US" altLang="en-US" sz="1600" dirty="0"/>
              <a:t>: Include a nonce, N, in M1 </a:t>
            </a:r>
          </a:p>
          <a:p>
            <a:pPr lvl="1"/>
            <a:r>
              <a:rPr lang="en-US" altLang="en-US" sz="1600" dirty="0"/>
              <a:t>A random string generated by Alice</a:t>
            </a:r>
          </a:p>
          <a:p>
            <a:pPr lvl="1"/>
            <a:r>
              <a:rPr lang="en-US" altLang="en-US" sz="1600" dirty="0"/>
              <a:t>Long enough so that Marvin cannot guess it</a:t>
            </a:r>
          </a:p>
          <a:p>
            <a:pPr lvl="1"/>
            <a:r>
              <a:rPr lang="en-US" altLang="en-US" sz="1600" dirty="0"/>
              <a:t>If M2 contains N+1 then it can only have been generated by Bob (since only Bob knows K) and it cannot be a replay</a:t>
            </a:r>
          </a:p>
        </p:txBody>
      </p:sp>
    </p:spTree>
    <p:extLst>
      <p:ext uri="{BB962C8B-B14F-4D97-AF65-F5344CB8AC3E}">
        <p14:creationId xmlns:p14="http://schemas.microsoft.com/office/powerpoint/2010/main" val="121941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" y="0"/>
            <a:ext cx="6576972" cy="565146"/>
          </a:xfrm>
        </p:spPr>
        <p:txBody>
          <a:bodyPr/>
          <a:lstStyle/>
          <a:p>
            <a:r>
              <a:rPr lang="en-US" altLang="en-US"/>
              <a:t>(4) Data alteration + Confidentiality</a:t>
            </a:r>
          </a:p>
        </p:txBody>
      </p:sp>
      <p:sp>
        <p:nvSpPr>
          <p:cNvPr id="12113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11137" y="4216780"/>
            <a:ext cx="5395913" cy="1047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667" b="1"/>
              <a:t>Symmetric encryption assumed</a:t>
            </a:r>
          </a:p>
          <a:p>
            <a:pPr>
              <a:lnSpc>
                <a:spcPct val="90000"/>
              </a:lnSpc>
            </a:pPr>
            <a:r>
              <a:rPr lang="en-US" altLang="en-US" sz="1667" b="1" dirty="0"/>
              <a:t>One construction is wrong</a:t>
            </a:r>
          </a:p>
          <a:p>
            <a:pPr>
              <a:lnSpc>
                <a:spcPct val="90000"/>
              </a:lnSpc>
            </a:pPr>
            <a:r>
              <a:rPr lang="en-US" altLang="en-US" sz="1667" b="1" dirty="0"/>
              <a:t>Others have different properties</a:t>
            </a:r>
          </a:p>
        </p:txBody>
      </p:sp>
      <p:sp>
        <p:nvSpPr>
          <p:cNvPr id="1211407" name="Line 15"/>
          <p:cNvSpPr>
            <a:spLocks noChangeShapeType="1"/>
          </p:cNvSpPr>
          <p:nvPr/>
        </p:nvSpPr>
        <p:spPr bwMode="auto">
          <a:xfrm>
            <a:off x="1746250" y="2817813"/>
            <a:ext cx="10583" cy="36909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1211397" name="Text Box 5"/>
          <p:cNvSpPr txBox="1">
            <a:spLocks noChangeArrowheads="1"/>
          </p:cNvSpPr>
          <p:nvPr/>
        </p:nvSpPr>
        <p:spPr bwMode="auto">
          <a:xfrm>
            <a:off x="1226344" y="800365"/>
            <a:ext cx="5556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000" b="1"/>
              <a:t>m</a:t>
            </a:r>
          </a:p>
        </p:txBody>
      </p:sp>
      <p:sp>
        <p:nvSpPr>
          <p:cNvPr id="1211400" name="Text Box 8"/>
          <p:cNvSpPr txBox="1">
            <a:spLocks noChangeArrowheads="1"/>
          </p:cNvSpPr>
          <p:nvPr/>
        </p:nvSpPr>
        <p:spPr bwMode="auto">
          <a:xfrm>
            <a:off x="1215761" y="2645834"/>
            <a:ext cx="1105958" cy="25654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667" b="1"/>
              <a:t>Encrypt</a:t>
            </a:r>
          </a:p>
        </p:txBody>
      </p:sp>
      <p:sp>
        <p:nvSpPr>
          <p:cNvPr id="1211403" name="Text Box 11"/>
          <p:cNvSpPr txBox="1">
            <a:spLocks noChangeArrowheads="1"/>
          </p:cNvSpPr>
          <p:nvPr/>
        </p:nvSpPr>
        <p:spPr bwMode="auto">
          <a:xfrm>
            <a:off x="1173428" y="1959240"/>
            <a:ext cx="7699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000" b="1"/>
              <a:t>m ||</a:t>
            </a:r>
          </a:p>
        </p:txBody>
      </p:sp>
      <p:sp>
        <p:nvSpPr>
          <p:cNvPr id="1211402" name="Line 10"/>
          <p:cNvSpPr>
            <a:spLocks noChangeShapeType="1"/>
          </p:cNvSpPr>
          <p:nvPr/>
        </p:nvSpPr>
        <p:spPr bwMode="auto">
          <a:xfrm>
            <a:off x="1492250" y="1272646"/>
            <a:ext cx="0" cy="74347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1211404" name="Freeform 12"/>
          <p:cNvSpPr>
            <a:spLocks/>
          </p:cNvSpPr>
          <p:nvPr/>
        </p:nvSpPr>
        <p:spPr bwMode="auto">
          <a:xfrm>
            <a:off x="1513417" y="1263386"/>
            <a:ext cx="537104" cy="743479"/>
          </a:xfrm>
          <a:custGeom>
            <a:avLst/>
            <a:gdLst>
              <a:gd name="T0" fmla="*/ 0 w 406"/>
              <a:gd name="T1" fmla="*/ 0 h 675"/>
              <a:gd name="T2" fmla="*/ 397 w 406"/>
              <a:gd name="T3" fmla="*/ 180 h 675"/>
              <a:gd name="T4" fmla="*/ 406 w 406"/>
              <a:gd name="T5" fmla="*/ 675 h 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6" h="675">
                <a:moveTo>
                  <a:pt x="0" y="0"/>
                </a:moveTo>
                <a:lnTo>
                  <a:pt x="397" y="180"/>
                </a:lnTo>
                <a:lnTo>
                  <a:pt x="406" y="675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1211405" name="Text Box 13"/>
          <p:cNvSpPr txBox="1">
            <a:spLocks noChangeArrowheads="1"/>
          </p:cNvSpPr>
          <p:nvPr/>
        </p:nvSpPr>
        <p:spPr bwMode="auto">
          <a:xfrm>
            <a:off x="1817688" y="1959240"/>
            <a:ext cx="5556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000" b="1"/>
              <a:t>h</a:t>
            </a:r>
          </a:p>
        </p:txBody>
      </p:sp>
      <p:sp>
        <p:nvSpPr>
          <p:cNvPr id="1211401" name="Text Box 9"/>
          <p:cNvSpPr txBox="1">
            <a:spLocks noChangeArrowheads="1"/>
          </p:cNvSpPr>
          <p:nvPr/>
        </p:nvSpPr>
        <p:spPr bwMode="auto">
          <a:xfrm>
            <a:off x="1666875" y="1509449"/>
            <a:ext cx="730250" cy="25654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667" b="1"/>
              <a:t>Hash</a:t>
            </a:r>
          </a:p>
        </p:txBody>
      </p:sp>
      <p:grpSp>
        <p:nvGrpSpPr>
          <p:cNvPr id="1211460" name="Group 68"/>
          <p:cNvGrpSpPr>
            <a:grpSpLocks/>
          </p:cNvGrpSpPr>
          <p:nvPr/>
        </p:nvGrpSpPr>
        <p:grpSpPr bwMode="auto">
          <a:xfrm>
            <a:off x="2737115" y="800365"/>
            <a:ext cx="1620573" cy="2194718"/>
            <a:chOff x="1493" y="605"/>
            <a:chExt cx="1225" cy="1659"/>
          </a:xfrm>
        </p:grpSpPr>
        <p:sp>
          <p:nvSpPr>
            <p:cNvPr id="1211417" name="Freeform 25"/>
            <p:cNvSpPr>
              <a:spLocks/>
            </p:cNvSpPr>
            <p:nvPr/>
          </p:nvSpPr>
          <p:spPr bwMode="auto">
            <a:xfrm flipH="1">
              <a:off x="1839" y="955"/>
              <a:ext cx="211" cy="562"/>
            </a:xfrm>
            <a:custGeom>
              <a:avLst/>
              <a:gdLst>
                <a:gd name="T0" fmla="*/ 0 w 406"/>
                <a:gd name="T1" fmla="*/ 0 h 675"/>
                <a:gd name="T2" fmla="*/ 397 w 406"/>
                <a:gd name="T3" fmla="*/ 180 h 675"/>
                <a:gd name="T4" fmla="*/ 406 w 406"/>
                <a:gd name="T5" fmla="*/ 675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6" h="675">
                  <a:moveTo>
                    <a:pt x="0" y="0"/>
                  </a:moveTo>
                  <a:lnTo>
                    <a:pt x="397" y="180"/>
                  </a:lnTo>
                  <a:lnTo>
                    <a:pt x="406" y="675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211408" name="Line 16"/>
            <p:cNvSpPr>
              <a:spLocks noChangeShapeType="1"/>
            </p:cNvSpPr>
            <p:nvPr/>
          </p:nvSpPr>
          <p:spPr bwMode="auto">
            <a:xfrm>
              <a:off x="2179" y="1985"/>
              <a:ext cx="8" cy="27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211409" name="Text Box 17"/>
            <p:cNvSpPr txBox="1">
              <a:spLocks noChangeArrowheads="1"/>
            </p:cNvSpPr>
            <p:nvPr/>
          </p:nvSpPr>
          <p:spPr bwMode="auto">
            <a:xfrm>
              <a:off x="1833" y="605"/>
              <a:ext cx="420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3000" b="1"/>
                <a:t>m</a:t>
              </a:r>
            </a:p>
          </p:txBody>
        </p:sp>
        <p:sp>
          <p:nvSpPr>
            <p:cNvPr id="1211412" name="Text Box 20"/>
            <p:cNvSpPr txBox="1">
              <a:spLocks noChangeArrowheads="1"/>
            </p:cNvSpPr>
            <p:nvPr/>
          </p:nvSpPr>
          <p:spPr bwMode="auto">
            <a:xfrm>
              <a:off x="1623" y="1482"/>
              <a:ext cx="1069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3000" b="1"/>
                <a:t>c  ||  h</a:t>
              </a:r>
            </a:p>
          </p:txBody>
        </p:sp>
        <p:sp>
          <p:nvSpPr>
            <p:cNvPr id="1211414" name="Freeform 22"/>
            <p:cNvSpPr>
              <a:spLocks/>
            </p:cNvSpPr>
            <p:nvPr/>
          </p:nvSpPr>
          <p:spPr bwMode="auto">
            <a:xfrm>
              <a:off x="2050" y="955"/>
              <a:ext cx="406" cy="562"/>
            </a:xfrm>
            <a:custGeom>
              <a:avLst/>
              <a:gdLst>
                <a:gd name="T0" fmla="*/ 0 w 406"/>
                <a:gd name="T1" fmla="*/ 0 h 675"/>
                <a:gd name="T2" fmla="*/ 397 w 406"/>
                <a:gd name="T3" fmla="*/ 180 h 675"/>
                <a:gd name="T4" fmla="*/ 406 w 406"/>
                <a:gd name="T5" fmla="*/ 675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6" h="675">
                  <a:moveTo>
                    <a:pt x="0" y="0"/>
                  </a:moveTo>
                  <a:lnTo>
                    <a:pt x="397" y="180"/>
                  </a:lnTo>
                  <a:lnTo>
                    <a:pt x="406" y="675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211416" name="Text Box 24"/>
            <p:cNvSpPr txBox="1">
              <a:spLocks noChangeArrowheads="1"/>
            </p:cNvSpPr>
            <p:nvPr/>
          </p:nvSpPr>
          <p:spPr bwMode="auto">
            <a:xfrm>
              <a:off x="2166" y="1141"/>
              <a:ext cx="552" cy="1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667" b="1"/>
                <a:t>Hash</a:t>
              </a:r>
            </a:p>
          </p:txBody>
        </p:sp>
        <p:sp>
          <p:nvSpPr>
            <p:cNvPr id="1211411" name="Text Box 19"/>
            <p:cNvSpPr txBox="1">
              <a:spLocks noChangeArrowheads="1"/>
            </p:cNvSpPr>
            <p:nvPr/>
          </p:nvSpPr>
          <p:spPr bwMode="auto">
            <a:xfrm>
              <a:off x="1493" y="1141"/>
              <a:ext cx="681" cy="1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667" b="1"/>
                <a:t>Encrypt</a:t>
              </a:r>
            </a:p>
          </p:txBody>
        </p:sp>
        <p:sp>
          <p:nvSpPr>
            <p:cNvPr id="1211418" name="AutoShape 26"/>
            <p:cNvSpPr>
              <a:spLocks/>
            </p:cNvSpPr>
            <p:nvPr/>
          </p:nvSpPr>
          <p:spPr bwMode="auto">
            <a:xfrm rot="5400000">
              <a:off x="2101" y="1458"/>
              <a:ext cx="163" cy="966"/>
            </a:xfrm>
            <a:prstGeom prst="rightBrace">
              <a:avLst>
                <a:gd name="adj1" fmla="val 4938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211454" name="Group 62"/>
          <p:cNvGrpSpPr>
            <a:grpSpLocks/>
          </p:cNvGrpSpPr>
          <p:nvPr/>
        </p:nvGrpSpPr>
        <p:grpSpPr bwMode="auto">
          <a:xfrm>
            <a:off x="4697677" y="800365"/>
            <a:ext cx="1538552" cy="3139281"/>
            <a:chOff x="3073" y="613"/>
            <a:chExt cx="1163" cy="2373"/>
          </a:xfrm>
        </p:grpSpPr>
        <p:sp>
          <p:nvSpPr>
            <p:cNvPr id="1211422" name="Text Box 30"/>
            <p:cNvSpPr txBox="1">
              <a:spLocks noChangeArrowheads="1"/>
            </p:cNvSpPr>
            <p:nvPr/>
          </p:nvSpPr>
          <p:spPr bwMode="auto">
            <a:xfrm>
              <a:off x="3167" y="1490"/>
              <a:ext cx="1069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3000" b="1"/>
                <a:t>c</a:t>
              </a:r>
            </a:p>
          </p:txBody>
        </p:sp>
        <p:grpSp>
          <p:nvGrpSpPr>
            <p:cNvPr id="1211452" name="Group 60"/>
            <p:cNvGrpSpPr>
              <a:grpSpLocks/>
            </p:cNvGrpSpPr>
            <p:nvPr/>
          </p:nvGrpSpPr>
          <p:grpSpPr bwMode="auto">
            <a:xfrm>
              <a:off x="3073" y="613"/>
              <a:ext cx="1129" cy="2373"/>
              <a:chOff x="3073" y="613"/>
              <a:chExt cx="1129" cy="2373"/>
            </a:xfrm>
          </p:grpSpPr>
          <p:sp>
            <p:nvSpPr>
              <p:cNvPr id="1211419" name="Freeform 27"/>
              <p:cNvSpPr>
                <a:spLocks/>
              </p:cNvSpPr>
              <p:nvPr/>
            </p:nvSpPr>
            <p:spPr bwMode="auto">
              <a:xfrm>
                <a:off x="3701" y="963"/>
                <a:ext cx="1" cy="562"/>
              </a:xfrm>
              <a:custGeom>
                <a:avLst/>
                <a:gdLst>
                  <a:gd name="T0" fmla="*/ 1 w 1"/>
                  <a:gd name="T1" fmla="*/ 0 h 562"/>
                  <a:gd name="T2" fmla="*/ 0 w 1"/>
                  <a:gd name="T3" fmla="*/ 56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562">
                    <a:moveTo>
                      <a:pt x="1" y="0"/>
                    </a:moveTo>
                    <a:lnTo>
                      <a:pt x="0" y="562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11421" name="Text Box 29"/>
              <p:cNvSpPr txBox="1">
                <a:spLocks noChangeArrowheads="1"/>
              </p:cNvSpPr>
              <p:nvPr/>
            </p:nvSpPr>
            <p:spPr bwMode="auto">
              <a:xfrm>
                <a:off x="3491" y="613"/>
                <a:ext cx="420" cy="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3000" b="1"/>
                  <a:t>m</a:t>
                </a:r>
              </a:p>
            </p:txBody>
          </p:sp>
          <p:sp>
            <p:nvSpPr>
              <p:cNvPr id="1211425" name="Text Box 33"/>
              <p:cNvSpPr txBox="1">
                <a:spLocks noChangeArrowheads="1"/>
              </p:cNvSpPr>
              <p:nvPr/>
            </p:nvSpPr>
            <p:spPr bwMode="auto">
              <a:xfrm>
                <a:off x="3361" y="1149"/>
                <a:ext cx="681" cy="1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667" b="1"/>
                  <a:t>Encrypt</a:t>
                </a:r>
              </a:p>
            </p:txBody>
          </p:sp>
          <p:grpSp>
            <p:nvGrpSpPr>
              <p:cNvPr id="1211430" name="Group 38"/>
              <p:cNvGrpSpPr>
                <a:grpSpLocks/>
              </p:cNvGrpSpPr>
              <p:nvPr/>
            </p:nvGrpSpPr>
            <p:grpSpPr bwMode="auto">
              <a:xfrm>
                <a:off x="3073" y="2581"/>
                <a:ext cx="828" cy="405"/>
                <a:chOff x="3073" y="2508"/>
                <a:chExt cx="966" cy="405"/>
              </a:xfrm>
            </p:grpSpPr>
            <p:sp>
              <p:nvSpPr>
                <p:cNvPr id="1211420" name="Line 28"/>
                <p:cNvSpPr>
                  <a:spLocks noChangeShapeType="1"/>
                </p:cNvSpPr>
                <p:nvPr/>
              </p:nvSpPr>
              <p:spPr bwMode="auto">
                <a:xfrm>
                  <a:off x="3552" y="2634"/>
                  <a:ext cx="8" cy="27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211426" name="AutoShape 34"/>
                <p:cNvSpPr>
                  <a:spLocks/>
                </p:cNvSpPr>
                <p:nvPr/>
              </p:nvSpPr>
              <p:spPr bwMode="auto">
                <a:xfrm rot="5400000">
                  <a:off x="3474" y="2107"/>
                  <a:ext cx="163" cy="966"/>
                </a:xfrm>
                <a:prstGeom prst="rightBrace">
                  <a:avLst>
                    <a:gd name="adj1" fmla="val 49387"/>
                    <a:gd name="adj2" fmla="val 50000"/>
                  </a:avLst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211427" name="Line 35"/>
              <p:cNvSpPr>
                <a:spLocks noChangeShapeType="1"/>
              </p:cNvSpPr>
              <p:nvPr/>
            </p:nvSpPr>
            <p:spPr bwMode="auto">
              <a:xfrm flipH="1">
                <a:off x="3683" y="1813"/>
                <a:ext cx="8" cy="47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11428" name="Freeform 36"/>
              <p:cNvSpPr>
                <a:spLocks/>
              </p:cNvSpPr>
              <p:nvPr/>
            </p:nvSpPr>
            <p:spPr bwMode="auto">
              <a:xfrm flipH="1">
                <a:off x="3229" y="1773"/>
                <a:ext cx="406" cy="538"/>
              </a:xfrm>
              <a:custGeom>
                <a:avLst/>
                <a:gdLst>
                  <a:gd name="T0" fmla="*/ 0 w 406"/>
                  <a:gd name="T1" fmla="*/ 0 h 675"/>
                  <a:gd name="T2" fmla="*/ 397 w 406"/>
                  <a:gd name="T3" fmla="*/ 180 h 675"/>
                  <a:gd name="T4" fmla="*/ 406 w 406"/>
                  <a:gd name="T5" fmla="*/ 675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6" h="675">
                    <a:moveTo>
                      <a:pt x="0" y="0"/>
                    </a:moveTo>
                    <a:lnTo>
                      <a:pt x="397" y="180"/>
                    </a:lnTo>
                    <a:lnTo>
                      <a:pt x="406" y="675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11424" name="Text Box 32"/>
              <p:cNvSpPr txBox="1">
                <a:spLocks noChangeArrowheads="1"/>
              </p:cNvSpPr>
              <p:nvPr/>
            </p:nvSpPr>
            <p:spPr bwMode="auto">
              <a:xfrm>
                <a:off x="3425" y="1903"/>
                <a:ext cx="552" cy="1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667" b="1"/>
                  <a:t>Hash</a:t>
                </a:r>
              </a:p>
            </p:txBody>
          </p:sp>
          <p:sp>
            <p:nvSpPr>
              <p:cNvPr id="1211429" name="Text Box 37"/>
              <p:cNvSpPr txBox="1">
                <a:spLocks noChangeArrowheads="1"/>
              </p:cNvSpPr>
              <p:nvPr/>
            </p:nvSpPr>
            <p:spPr bwMode="auto">
              <a:xfrm>
                <a:off x="3133" y="2253"/>
                <a:ext cx="1069" cy="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3000" b="1"/>
                  <a:t>c || h</a:t>
                </a:r>
              </a:p>
            </p:txBody>
          </p:sp>
        </p:grpSp>
      </p:grpSp>
      <p:grpSp>
        <p:nvGrpSpPr>
          <p:cNvPr id="1211453" name="Group 61"/>
          <p:cNvGrpSpPr>
            <a:grpSpLocks/>
          </p:cNvGrpSpPr>
          <p:nvPr/>
        </p:nvGrpSpPr>
        <p:grpSpPr bwMode="auto">
          <a:xfrm>
            <a:off x="6577542" y="800365"/>
            <a:ext cx="1452563" cy="4221427"/>
            <a:chOff x="4396" y="605"/>
            <a:chExt cx="1098" cy="3191"/>
          </a:xfrm>
        </p:grpSpPr>
        <p:sp>
          <p:nvSpPr>
            <p:cNvPr id="1211431" name="Freeform 39"/>
            <p:cNvSpPr>
              <a:spLocks/>
            </p:cNvSpPr>
            <p:nvPr/>
          </p:nvSpPr>
          <p:spPr bwMode="auto">
            <a:xfrm>
              <a:off x="4959" y="938"/>
              <a:ext cx="1" cy="562"/>
            </a:xfrm>
            <a:custGeom>
              <a:avLst/>
              <a:gdLst>
                <a:gd name="T0" fmla="*/ 1 w 1"/>
                <a:gd name="T1" fmla="*/ 0 h 562"/>
                <a:gd name="T2" fmla="*/ 0 w 1"/>
                <a:gd name="T3" fmla="*/ 56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562">
                  <a:moveTo>
                    <a:pt x="1" y="0"/>
                  </a:moveTo>
                  <a:lnTo>
                    <a:pt x="0" y="562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211432" name="Text Box 40"/>
            <p:cNvSpPr txBox="1">
              <a:spLocks noChangeArrowheads="1"/>
            </p:cNvSpPr>
            <p:nvPr/>
          </p:nvSpPr>
          <p:spPr bwMode="auto">
            <a:xfrm>
              <a:off x="4425" y="1465"/>
              <a:ext cx="1069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3000" b="1"/>
                <a:t>c</a:t>
              </a:r>
            </a:p>
          </p:txBody>
        </p:sp>
        <p:sp>
          <p:nvSpPr>
            <p:cNvPr id="1211433" name="Text Box 41"/>
            <p:cNvSpPr txBox="1">
              <a:spLocks noChangeArrowheads="1"/>
            </p:cNvSpPr>
            <p:nvPr/>
          </p:nvSpPr>
          <p:spPr bwMode="auto">
            <a:xfrm>
              <a:off x="4619" y="1124"/>
              <a:ext cx="681" cy="1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667" b="1"/>
                <a:t>Encrypt</a:t>
              </a:r>
            </a:p>
          </p:txBody>
        </p:sp>
        <p:grpSp>
          <p:nvGrpSpPr>
            <p:cNvPr id="1211434" name="Group 42"/>
            <p:cNvGrpSpPr>
              <a:grpSpLocks/>
            </p:cNvGrpSpPr>
            <p:nvPr/>
          </p:nvGrpSpPr>
          <p:grpSpPr bwMode="auto">
            <a:xfrm>
              <a:off x="4396" y="3391"/>
              <a:ext cx="828" cy="405"/>
              <a:chOff x="3073" y="2508"/>
              <a:chExt cx="966" cy="405"/>
            </a:xfrm>
          </p:grpSpPr>
          <p:sp>
            <p:nvSpPr>
              <p:cNvPr id="1211435" name="Line 43"/>
              <p:cNvSpPr>
                <a:spLocks noChangeShapeType="1"/>
              </p:cNvSpPr>
              <p:nvPr/>
            </p:nvSpPr>
            <p:spPr bwMode="auto">
              <a:xfrm>
                <a:off x="3552" y="2634"/>
                <a:ext cx="8" cy="2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11436" name="AutoShape 44"/>
              <p:cNvSpPr>
                <a:spLocks/>
              </p:cNvSpPr>
              <p:nvPr/>
            </p:nvSpPr>
            <p:spPr bwMode="auto">
              <a:xfrm rot="5400000">
                <a:off x="3474" y="2107"/>
                <a:ext cx="163" cy="966"/>
              </a:xfrm>
              <a:prstGeom prst="rightBrace">
                <a:avLst>
                  <a:gd name="adj1" fmla="val 49387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211437" name="Line 45"/>
            <p:cNvSpPr>
              <a:spLocks noChangeShapeType="1"/>
            </p:cNvSpPr>
            <p:nvPr/>
          </p:nvSpPr>
          <p:spPr bwMode="auto">
            <a:xfrm flipH="1">
              <a:off x="4941" y="1788"/>
              <a:ext cx="8" cy="4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211438" name="Freeform 46"/>
            <p:cNvSpPr>
              <a:spLocks/>
            </p:cNvSpPr>
            <p:nvPr/>
          </p:nvSpPr>
          <p:spPr bwMode="auto">
            <a:xfrm>
              <a:off x="4486" y="1748"/>
              <a:ext cx="407" cy="1235"/>
            </a:xfrm>
            <a:custGeom>
              <a:avLst/>
              <a:gdLst>
                <a:gd name="T0" fmla="*/ 407 w 407"/>
                <a:gd name="T1" fmla="*/ 0 h 1235"/>
                <a:gd name="T2" fmla="*/ 0 w 407"/>
                <a:gd name="T3" fmla="*/ 110 h 1235"/>
                <a:gd name="T4" fmla="*/ 1 w 407"/>
                <a:gd name="T5" fmla="*/ 1235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7" h="1235">
                  <a:moveTo>
                    <a:pt x="407" y="0"/>
                  </a:moveTo>
                  <a:lnTo>
                    <a:pt x="0" y="110"/>
                  </a:lnTo>
                  <a:lnTo>
                    <a:pt x="1" y="1235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211439" name="Text Box 47"/>
            <p:cNvSpPr txBox="1">
              <a:spLocks noChangeArrowheads="1"/>
            </p:cNvSpPr>
            <p:nvPr/>
          </p:nvSpPr>
          <p:spPr bwMode="auto">
            <a:xfrm>
              <a:off x="4683" y="1878"/>
              <a:ext cx="552" cy="1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667" b="1"/>
                <a:t>Hash</a:t>
              </a:r>
            </a:p>
          </p:txBody>
        </p:sp>
        <p:sp>
          <p:nvSpPr>
            <p:cNvPr id="1211440" name="Text Box 48"/>
            <p:cNvSpPr txBox="1">
              <a:spLocks noChangeArrowheads="1"/>
            </p:cNvSpPr>
            <p:nvPr/>
          </p:nvSpPr>
          <p:spPr bwMode="auto">
            <a:xfrm>
              <a:off x="4878" y="2228"/>
              <a:ext cx="209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3000" b="1"/>
                <a:t>h</a:t>
              </a:r>
            </a:p>
          </p:txBody>
        </p:sp>
        <p:sp>
          <p:nvSpPr>
            <p:cNvPr id="1211441" name="Text Box 49"/>
            <p:cNvSpPr txBox="1">
              <a:spLocks noChangeArrowheads="1"/>
            </p:cNvSpPr>
            <p:nvPr/>
          </p:nvSpPr>
          <p:spPr bwMode="auto">
            <a:xfrm>
              <a:off x="4619" y="1124"/>
              <a:ext cx="681" cy="1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667" b="1"/>
                <a:t>Encrypt</a:t>
              </a:r>
            </a:p>
          </p:txBody>
        </p:sp>
        <p:sp>
          <p:nvSpPr>
            <p:cNvPr id="1211442" name="Text Box 50"/>
            <p:cNvSpPr txBox="1">
              <a:spLocks noChangeArrowheads="1"/>
            </p:cNvSpPr>
            <p:nvPr/>
          </p:nvSpPr>
          <p:spPr bwMode="auto">
            <a:xfrm>
              <a:off x="4740" y="605"/>
              <a:ext cx="420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3000" b="1"/>
                <a:t>m</a:t>
              </a:r>
            </a:p>
          </p:txBody>
        </p:sp>
        <p:grpSp>
          <p:nvGrpSpPr>
            <p:cNvPr id="1211448" name="Group 56"/>
            <p:cNvGrpSpPr>
              <a:grpSpLocks/>
            </p:cNvGrpSpPr>
            <p:nvPr/>
          </p:nvGrpSpPr>
          <p:grpSpPr bwMode="auto">
            <a:xfrm>
              <a:off x="4627" y="2540"/>
              <a:ext cx="681" cy="562"/>
              <a:chOff x="4611" y="2325"/>
              <a:chExt cx="681" cy="562"/>
            </a:xfrm>
          </p:grpSpPr>
          <p:sp>
            <p:nvSpPr>
              <p:cNvPr id="1211445" name="Freeform 53"/>
              <p:cNvSpPr>
                <a:spLocks/>
              </p:cNvSpPr>
              <p:nvPr/>
            </p:nvSpPr>
            <p:spPr bwMode="auto">
              <a:xfrm>
                <a:off x="4951" y="2325"/>
                <a:ext cx="1" cy="562"/>
              </a:xfrm>
              <a:custGeom>
                <a:avLst/>
                <a:gdLst>
                  <a:gd name="T0" fmla="*/ 1 w 1"/>
                  <a:gd name="T1" fmla="*/ 0 h 562"/>
                  <a:gd name="T2" fmla="*/ 0 w 1"/>
                  <a:gd name="T3" fmla="*/ 56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562">
                    <a:moveTo>
                      <a:pt x="1" y="0"/>
                    </a:moveTo>
                    <a:lnTo>
                      <a:pt x="0" y="562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11446" name="Text Box 54"/>
              <p:cNvSpPr txBox="1">
                <a:spLocks noChangeArrowheads="1"/>
              </p:cNvSpPr>
              <p:nvPr/>
            </p:nvSpPr>
            <p:spPr bwMode="auto">
              <a:xfrm>
                <a:off x="4611" y="2511"/>
                <a:ext cx="681" cy="1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667" b="1"/>
                  <a:t>Encrypt</a:t>
                </a:r>
              </a:p>
            </p:txBody>
          </p:sp>
          <p:sp>
            <p:nvSpPr>
              <p:cNvPr id="1211447" name="Text Box 55"/>
              <p:cNvSpPr txBox="1">
                <a:spLocks noChangeArrowheads="1"/>
              </p:cNvSpPr>
              <p:nvPr/>
            </p:nvSpPr>
            <p:spPr bwMode="auto">
              <a:xfrm>
                <a:off x="4611" y="2511"/>
                <a:ext cx="681" cy="1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667" b="1"/>
                  <a:t>Encrypt</a:t>
                </a:r>
              </a:p>
            </p:txBody>
          </p:sp>
        </p:grpSp>
        <p:sp>
          <p:nvSpPr>
            <p:cNvPr id="1211449" name="Text Box 57"/>
            <p:cNvSpPr txBox="1">
              <a:spLocks noChangeArrowheads="1"/>
            </p:cNvSpPr>
            <p:nvPr/>
          </p:nvSpPr>
          <p:spPr bwMode="auto">
            <a:xfrm>
              <a:off x="4414" y="3048"/>
              <a:ext cx="1069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3000" b="1"/>
                <a:t>c || h’</a:t>
              </a:r>
            </a:p>
          </p:txBody>
        </p:sp>
      </p:grpSp>
      <p:grpSp>
        <p:nvGrpSpPr>
          <p:cNvPr id="1211455" name="Group 63"/>
          <p:cNvGrpSpPr>
            <a:grpSpLocks/>
          </p:cNvGrpSpPr>
          <p:nvPr/>
        </p:nvGrpSpPr>
        <p:grpSpPr bwMode="auto">
          <a:xfrm>
            <a:off x="4841875" y="955146"/>
            <a:ext cx="1148292" cy="2685521"/>
            <a:chOff x="4296" y="2375"/>
            <a:chExt cx="453" cy="454"/>
          </a:xfrm>
        </p:grpSpPr>
        <p:sp>
          <p:nvSpPr>
            <p:cNvPr id="1211456" name="Line 64"/>
            <p:cNvSpPr>
              <a:spLocks noChangeShapeType="1"/>
            </p:cNvSpPr>
            <p:nvPr/>
          </p:nvSpPr>
          <p:spPr bwMode="auto">
            <a:xfrm>
              <a:off x="4296" y="2375"/>
              <a:ext cx="453" cy="453"/>
            </a:xfrm>
            <a:prstGeom prst="line">
              <a:avLst/>
            </a:prstGeom>
            <a:noFill/>
            <a:ln w="76200">
              <a:solidFill>
                <a:srgbClr val="DA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211457" name="Line 65"/>
            <p:cNvSpPr>
              <a:spLocks noChangeShapeType="1"/>
            </p:cNvSpPr>
            <p:nvPr/>
          </p:nvSpPr>
          <p:spPr bwMode="auto">
            <a:xfrm rot="-5400000">
              <a:off x="4296" y="2376"/>
              <a:ext cx="453" cy="453"/>
            </a:xfrm>
            <a:prstGeom prst="line">
              <a:avLst/>
            </a:prstGeom>
            <a:noFill/>
            <a:ln w="76200">
              <a:solidFill>
                <a:srgbClr val="DA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sp>
        <p:nvSpPr>
          <p:cNvPr id="1211458" name="AutoShape 66"/>
          <p:cNvSpPr>
            <a:spLocks/>
          </p:cNvSpPr>
          <p:nvPr/>
        </p:nvSpPr>
        <p:spPr bwMode="auto">
          <a:xfrm rot="5400000">
            <a:off x="1643725" y="1895079"/>
            <a:ext cx="215636" cy="1277938"/>
          </a:xfrm>
          <a:prstGeom prst="rightBrace">
            <a:avLst>
              <a:gd name="adj1" fmla="val 4938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211459" name="Text Box 67"/>
          <p:cNvSpPr txBox="1">
            <a:spLocks noChangeArrowheads="1"/>
          </p:cNvSpPr>
          <p:nvPr/>
        </p:nvSpPr>
        <p:spPr bwMode="auto">
          <a:xfrm>
            <a:off x="3208074" y="2424907"/>
            <a:ext cx="881063" cy="1451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8833" b="1">
                <a:solidFill>
                  <a:srgbClr val="DA0000"/>
                </a:solidFill>
                <a:sym typeface="Symbol" charset="2"/>
              </a:rPr>
              <a:t></a:t>
            </a:r>
          </a:p>
        </p:txBody>
      </p:sp>
    </p:spTree>
    <p:extLst>
      <p:ext uri="{BB962C8B-B14F-4D97-AF65-F5344CB8AC3E}">
        <p14:creationId xmlns:p14="http://schemas.microsoft.com/office/powerpoint/2010/main" val="170274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1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1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1395" grpId="0" build="p"/>
      <p:bldP spid="121145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Cryptographic hash functions</a:t>
            </a:r>
          </a:p>
        </p:txBody>
      </p:sp>
      <p:sp>
        <p:nvSpPr>
          <p:cNvPr id="752647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697260"/>
            <a:ext cx="8496944" cy="4659312"/>
          </a:xfrm>
        </p:spPr>
        <p:txBody>
          <a:bodyPr/>
          <a:lstStyle/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altLang="en-US" sz="1800" b="1" dirty="0"/>
              <a:t>Goal</a:t>
            </a:r>
            <a:r>
              <a:rPr lang="en-US" altLang="en-US" sz="1800" dirty="0"/>
              <a:t>: ensure data integrity</a:t>
            </a:r>
          </a:p>
          <a:p>
            <a:pPr lvl="1">
              <a:buFont typeface="Arial" charset="0"/>
              <a:buChar char="•"/>
            </a:pPr>
            <a:r>
              <a:rPr lang="en-US" altLang="en-US" sz="1800" dirty="0"/>
              <a:t>potentially combined with encryption (see after)</a:t>
            </a:r>
          </a:p>
          <a:p>
            <a:pPr>
              <a:buFont typeface="Arial" charset="0"/>
              <a:buChar char="•"/>
            </a:pPr>
            <a:r>
              <a:rPr lang="en-US" altLang="en-US" sz="1800" dirty="0"/>
              <a:t>A hash function </a:t>
            </a:r>
            <a:r>
              <a:rPr lang="en-US" altLang="en-US" sz="1800" i="1" dirty="0"/>
              <a:t>h</a:t>
            </a:r>
            <a:r>
              <a:rPr lang="en-US" altLang="en-US" sz="1800" dirty="0"/>
              <a:t> must satisfy the following properties</a:t>
            </a:r>
          </a:p>
          <a:p>
            <a:pPr lvl="1">
              <a:buFont typeface="Arial" charset="0"/>
              <a:buChar char="•"/>
            </a:pPr>
            <a:r>
              <a:rPr lang="en-US" altLang="en-US" sz="1800" dirty="0"/>
              <a:t>maps an input x of arbitrary bit length, to an output h(x) of fixed bit length n.</a:t>
            </a:r>
          </a:p>
          <a:p>
            <a:pPr lvl="1">
              <a:buFont typeface="Arial" charset="0"/>
              <a:buChar char="•"/>
            </a:pPr>
            <a:r>
              <a:rPr lang="en-US" altLang="en-US" sz="1800" dirty="0"/>
              <a:t>h(x) must be easy to compute</a:t>
            </a:r>
          </a:p>
          <a:p>
            <a:pPr>
              <a:buFont typeface="Arial" charset="0"/>
              <a:buChar char="•"/>
            </a:pPr>
            <a:r>
              <a:rPr lang="en-US" altLang="en-US" sz="1800" dirty="0"/>
              <a:t>A hash function h is a cryptographic hash functions if it satisfies (some of) the following properties</a:t>
            </a:r>
          </a:p>
          <a:p>
            <a:pPr lvl="1">
              <a:buFont typeface="Arial" charset="0"/>
              <a:buChar char="•"/>
            </a:pPr>
            <a:r>
              <a:rPr lang="en-US" altLang="en-US" sz="1800" b="1" dirty="0"/>
              <a:t>preimage resistance: </a:t>
            </a:r>
            <a:r>
              <a:rPr lang="en-US" altLang="en-US" sz="1800" dirty="0"/>
              <a:t>given a hash value h, it is computationally infeasible to find any x, such that h(x) = h</a:t>
            </a:r>
          </a:p>
          <a:p>
            <a:pPr lvl="1">
              <a:buFont typeface="Arial" charset="0"/>
              <a:buChar char="•"/>
            </a:pPr>
            <a:r>
              <a:rPr lang="en-US" altLang="en-US" sz="1800" b="1" dirty="0"/>
              <a:t>2</a:t>
            </a:r>
            <a:r>
              <a:rPr lang="en-US" altLang="en-US" sz="1800" b="1" baseline="30000" dirty="0"/>
              <a:t>nd </a:t>
            </a:r>
            <a:r>
              <a:rPr lang="en-US" altLang="en-US" sz="1800" b="1" dirty="0"/>
              <a:t>preimage resistance: </a:t>
            </a:r>
            <a:r>
              <a:rPr lang="en-US" altLang="en-US" sz="1800" dirty="0"/>
              <a:t>given x and h, such that h(x) = h, it is computationally infeasible to find any second input y, such that h(y)=h(x)=h</a:t>
            </a:r>
          </a:p>
          <a:p>
            <a:pPr lvl="1">
              <a:buFont typeface="Arial" charset="0"/>
              <a:buChar char="•"/>
            </a:pPr>
            <a:r>
              <a:rPr lang="en-US" altLang="en-US" sz="1800" b="1" dirty="0"/>
              <a:t>collision resistance: </a:t>
            </a:r>
            <a:r>
              <a:rPr lang="en-US" altLang="en-US" sz="1800" dirty="0"/>
              <a:t>it is computationally infeasible to find any two distinct inputs x and y such that h(x) = h(y)</a:t>
            </a:r>
          </a:p>
          <a:p>
            <a:pPr>
              <a:buFont typeface="Arial" charset="0"/>
              <a:buChar char="•"/>
            </a:pPr>
            <a:r>
              <a:rPr lang="en-US" altLang="en-US" sz="1800" dirty="0"/>
              <a:t>Thus, a cryptographic hash function h ensures that any bit change in the input will impact the output.</a:t>
            </a:r>
          </a:p>
        </p:txBody>
      </p:sp>
    </p:spTree>
    <p:extLst>
      <p:ext uri="{BB962C8B-B14F-4D97-AF65-F5344CB8AC3E}">
        <p14:creationId xmlns:p14="http://schemas.microsoft.com/office/powerpoint/2010/main" val="170555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1081936" cy="565146"/>
          </a:xfrm>
        </p:spPr>
        <p:txBody>
          <a:bodyPr/>
          <a:lstStyle/>
          <a:p>
            <a:r>
              <a:rPr lang="en-US" dirty="0" smtClean="0"/>
              <a:t>C.I.A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3</a:t>
            </a:fld>
            <a:endParaRPr lang="da-DK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43309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38937" y="10050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Courtesy of </a:t>
            </a:r>
            <a:r>
              <a:rPr lang="en-US" sz="1400" dirty="0" err="1" smtClean="0"/>
              <a:t>L.Bouganim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90467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" y="0"/>
            <a:ext cx="6228181" cy="565146"/>
          </a:xfrm>
        </p:spPr>
        <p:txBody>
          <a:bodyPr/>
          <a:lstStyle/>
          <a:p>
            <a:r>
              <a:rPr lang="en-US" altLang="en-US"/>
              <a:t>Cryptographic hash functions (2)</a:t>
            </a:r>
          </a:p>
        </p:txBody>
      </p:sp>
      <p:sp>
        <p:nvSpPr>
          <p:cNvPr id="1177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565146"/>
            <a:ext cx="8316416" cy="4665662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en-US" sz="1800" dirty="0"/>
              <a:t>Examples: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sz="1800" dirty="0"/>
              <a:t>Message Digest 5 (MD5) [Riv92]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sz="1800" b="1" dirty="0"/>
              <a:t>Secure Hash Algorithm 1 (SHA-1) </a:t>
            </a:r>
            <a:r>
              <a:rPr lang="en-US" altLang="en-US" sz="1800" dirty="0"/>
              <a:t>[NIS95]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en-US" sz="1800" dirty="0"/>
              <a:t>Process the input message by blocks of 512 bits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en-US" sz="1800" dirty="0"/>
              <a:t>The result of the hash function is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sz="1800" dirty="0"/>
              <a:t>160 bits for SHA-1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sz="1800" dirty="0"/>
              <a:t>128 bits for MD5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en-US" sz="1800" dirty="0" smtClean="0"/>
              <a:t>SHA-1</a:t>
            </a:r>
            <a:endParaRPr lang="en-US" altLang="en-US" sz="1800" dirty="0"/>
          </a:p>
          <a:p>
            <a:pPr marL="800100" lvl="1" indent="-342900">
              <a:buFont typeface="Arial" charset="0"/>
              <a:buChar char="•"/>
            </a:pPr>
            <a:r>
              <a:rPr lang="en-US" altLang="en-US" sz="1800" dirty="0"/>
              <a:t>Find a 2</a:t>
            </a:r>
            <a:r>
              <a:rPr lang="en-US" altLang="en-US" sz="1800" baseline="30000" dirty="0"/>
              <a:t>nd</a:t>
            </a:r>
            <a:r>
              <a:rPr lang="en-US" altLang="en-US" sz="1800" dirty="0"/>
              <a:t> preimage requires 2</a:t>
            </a:r>
            <a:r>
              <a:rPr lang="en-US" altLang="en-US" sz="1800" baseline="30000" dirty="0"/>
              <a:t>160 </a:t>
            </a:r>
            <a:r>
              <a:rPr lang="en-US" altLang="en-US" sz="1800" dirty="0"/>
              <a:t>operations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sz="1800" dirty="0"/>
              <a:t>Find a collision requires 2</a:t>
            </a:r>
            <a:r>
              <a:rPr lang="en-US" altLang="en-US" sz="1800" baseline="30000" dirty="0"/>
              <a:t>80</a:t>
            </a:r>
            <a:r>
              <a:rPr lang="en-US" altLang="en-US" sz="1800" dirty="0"/>
              <a:t> operations </a:t>
            </a:r>
            <a:endParaRPr lang="en-US" altLang="en-US" sz="1800" dirty="0" smtClean="0"/>
          </a:p>
          <a:p>
            <a:pPr marL="800100" lvl="1" indent="-342900">
              <a:buFont typeface="Arial" charset="0"/>
              <a:buChar char="•"/>
            </a:pPr>
            <a:endParaRPr lang="en-US" altLang="en-US" sz="1800" dirty="0"/>
          </a:p>
          <a:p>
            <a:pPr marL="800100" lvl="1" indent="-342900">
              <a:buFont typeface="Arial" charset="0"/>
              <a:buChar char="•"/>
            </a:pPr>
            <a:endParaRPr lang="en-US" altLang="en-US" sz="1800" dirty="0" smtClean="0"/>
          </a:p>
          <a:p>
            <a:pPr marL="400050">
              <a:buFont typeface="Arial" charset="0"/>
              <a:buChar char="•"/>
            </a:pPr>
            <a:r>
              <a:rPr lang="en-US" altLang="en-US" sz="2200" dirty="0" smtClean="0"/>
              <a:t>Non deprecated hash functions:</a:t>
            </a:r>
          </a:p>
          <a:p>
            <a:pPr marL="800100" lvl="1">
              <a:buFont typeface="Arial" charset="0"/>
              <a:buChar char="•"/>
            </a:pPr>
            <a:r>
              <a:rPr lang="en-US" altLang="en-US" sz="1800" dirty="0" smtClean="0"/>
              <a:t>SHA-2, MD5 evolution</a:t>
            </a:r>
          </a:p>
          <a:p>
            <a:pPr marL="800100" lvl="1">
              <a:buFont typeface="Arial" charset="0"/>
              <a:buChar char="•"/>
            </a:pPr>
            <a:r>
              <a:rPr lang="en-US" altLang="en-US" sz="1800" dirty="0" smtClean="0"/>
              <a:t>SHA-3 released in August 2015 based on </a:t>
            </a:r>
            <a:r>
              <a:rPr lang="en-US" altLang="en-US" sz="1800" dirty="0" smtClean="0">
                <a:hlinkClick r:id="rId3"/>
              </a:rPr>
              <a:t>Keccak</a:t>
            </a:r>
            <a:endParaRPr lang="en-US" alt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6" y="3793604"/>
            <a:ext cx="9144000" cy="5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1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202" name="Rectangle 2"/>
          <p:cNvSpPr>
            <a:spLocks noGrp="1" noChangeArrowheads="1"/>
          </p:cNvSpPr>
          <p:nvPr>
            <p:ph type="title"/>
          </p:nvPr>
        </p:nvSpPr>
        <p:spPr>
          <a:xfrm>
            <a:off x="3" y="0"/>
            <a:ext cx="6660229" cy="565146"/>
          </a:xfrm>
        </p:spPr>
        <p:txBody>
          <a:bodyPr/>
          <a:lstStyle/>
          <a:p>
            <a:r>
              <a:rPr lang="en-US" altLang="en-US"/>
              <a:t>(5) Identity theft: Authentication-1</a:t>
            </a:r>
          </a:p>
        </p:txBody>
      </p:sp>
      <p:sp>
        <p:nvSpPr>
          <p:cNvPr id="1203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66800" y="876300"/>
            <a:ext cx="8077200" cy="1418692"/>
          </a:xfrm>
        </p:spPr>
        <p:txBody>
          <a:bodyPr/>
          <a:lstStyle/>
          <a:p>
            <a:r>
              <a:rPr lang="en-US" altLang="en-US" sz="2400" dirty="0"/>
              <a:t>Is asymmetric encryption sufficient to ensure authentication ?</a:t>
            </a:r>
          </a:p>
          <a:p>
            <a:pPr lvl="1"/>
            <a:r>
              <a:rPr lang="en-US" altLang="en-US" sz="1600" dirty="0"/>
              <a:t>Alice and Bob have no shared secret but want to establish a secured communication.</a:t>
            </a:r>
          </a:p>
          <a:p>
            <a:pPr lvl="1"/>
            <a:r>
              <a:rPr lang="en-US" altLang="en-US" sz="1600" dirty="0"/>
              <a:t>They exchange their public keys and a session key encrypted with Alice public key</a:t>
            </a:r>
          </a:p>
          <a:p>
            <a:pPr lvl="1"/>
            <a:endParaRPr lang="en-US" altLang="en-US" sz="1600" dirty="0" smtClean="0"/>
          </a:p>
          <a:p>
            <a:pPr lvl="1"/>
            <a:endParaRPr lang="en-US" altLang="en-US" sz="1600" dirty="0"/>
          </a:p>
          <a:p>
            <a:pPr lvl="1"/>
            <a:endParaRPr lang="en-US" altLang="en-US" sz="1600" dirty="0"/>
          </a:p>
          <a:p>
            <a:pPr lvl="1"/>
            <a:endParaRPr lang="en-US" altLang="en-US" sz="1600" dirty="0"/>
          </a:p>
          <a:p>
            <a:pPr lvl="1"/>
            <a:endParaRPr lang="en-US" altLang="en-US" sz="1600" dirty="0"/>
          </a:p>
          <a:p>
            <a:pPr lvl="1"/>
            <a:endParaRPr lang="en-US" altLang="en-US" sz="1600" dirty="0"/>
          </a:p>
          <a:p>
            <a:pPr lvl="1"/>
            <a:endParaRPr lang="en-US" altLang="en-US" sz="1600" dirty="0"/>
          </a:p>
          <a:p>
            <a:pPr lvl="1"/>
            <a:endParaRPr lang="en-US" altLang="en-US" sz="1600" dirty="0"/>
          </a:p>
          <a:p>
            <a:pPr lvl="1"/>
            <a:endParaRPr lang="en-US" altLang="en-US" sz="1600" dirty="0"/>
          </a:p>
          <a:p>
            <a:pPr lvl="1"/>
            <a:endParaRPr lang="en-US" altLang="en-US" sz="1600" dirty="0"/>
          </a:p>
          <a:p>
            <a:r>
              <a:rPr lang="en-US" altLang="en-US" sz="1600" dirty="0"/>
              <a:t>Is this protocol secure ?</a:t>
            </a:r>
          </a:p>
          <a:p>
            <a:endParaRPr lang="en-US" altLang="en-US" sz="1600" dirty="0"/>
          </a:p>
        </p:txBody>
      </p:sp>
      <p:grpSp>
        <p:nvGrpSpPr>
          <p:cNvPr id="1203204" name="Group 4"/>
          <p:cNvGrpSpPr>
            <a:grpSpLocks/>
          </p:cNvGrpSpPr>
          <p:nvPr/>
        </p:nvGrpSpPr>
        <p:grpSpPr bwMode="auto">
          <a:xfrm>
            <a:off x="960438" y="2969948"/>
            <a:ext cx="638969" cy="1274621"/>
            <a:chOff x="3905" y="1824"/>
            <a:chExt cx="482" cy="1009"/>
          </a:xfrm>
        </p:grpSpPr>
        <p:grpSp>
          <p:nvGrpSpPr>
            <p:cNvPr id="1203205" name="Group 5"/>
            <p:cNvGrpSpPr>
              <a:grpSpLocks/>
            </p:cNvGrpSpPr>
            <p:nvPr/>
          </p:nvGrpSpPr>
          <p:grpSpPr bwMode="auto">
            <a:xfrm>
              <a:off x="3905" y="1824"/>
              <a:ext cx="482" cy="526"/>
              <a:chOff x="539" y="2630"/>
              <a:chExt cx="830" cy="818"/>
            </a:xfrm>
          </p:grpSpPr>
          <p:sp>
            <p:nvSpPr>
              <p:cNvPr id="1203206" name="Freeform 6"/>
              <p:cNvSpPr>
                <a:spLocks/>
              </p:cNvSpPr>
              <p:nvPr/>
            </p:nvSpPr>
            <p:spPr bwMode="auto">
              <a:xfrm>
                <a:off x="547" y="2678"/>
                <a:ext cx="770" cy="758"/>
              </a:xfrm>
              <a:custGeom>
                <a:avLst/>
                <a:gdLst>
                  <a:gd name="T0" fmla="*/ 386 w 770"/>
                  <a:gd name="T1" fmla="*/ 0 h 758"/>
                  <a:gd name="T2" fmla="*/ 308 w 770"/>
                  <a:gd name="T3" fmla="*/ 6 h 758"/>
                  <a:gd name="T4" fmla="*/ 236 w 770"/>
                  <a:gd name="T5" fmla="*/ 30 h 758"/>
                  <a:gd name="T6" fmla="*/ 170 w 770"/>
                  <a:gd name="T7" fmla="*/ 64 h 758"/>
                  <a:gd name="T8" fmla="*/ 114 w 770"/>
                  <a:gd name="T9" fmla="*/ 110 h 758"/>
                  <a:gd name="T10" fmla="*/ 66 w 770"/>
                  <a:gd name="T11" fmla="*/ 166 h 758"/>
                  <a:gd name="T12" fmla="*/ 32 w 770"/>
                  <a:gd name="T13" fmla="*/ 232 h 758"/>
                  <a:gd name="T14" fmla="*/ 8 w 770"/>
                  <a:gd name="T15" fmla="*/ 302 h 758"/>
                  <a:gd name="T16" fmla="*/ 0 w 770"/>
                  <a:gd name="T17" fmla="*/ 378 h 758"/>
                  <a:gd name="T18" fmla="*/ 2 w 770"/>
                  <a:gd name="T19" fmla="*/ 418 h 758"/>
                  <a:gd name="T20" fmla="*/ 18 w 770"/>
                  <a:gd name="T21" fmla="*/ 490 h 758"/>
                  <a:gd name="T22" fmla="*/ 48 w 770"/>
                  <a:gd name="T23" fmla="*/ 558 h 758"/>
                  <a:gd name="T24" fmla="*/ 88 w 770"/>
                  <a:gd name="T25" fmla="*/ 620 h 758"/>
                  <a:gd name="T26" fmla="*/ 142 w 770"/>
                  <a:gd name="T27" fmla="*/ 670 h 758"/>
                  <a:gd name="T28" fmla="*/ 202 w 770"/>
                  <a:gd name="T29" fmla="*/ 712 h 758"/>
                  <a:gd name="T30" fmla="*/ 272 w 770"/>
                  <a:gd name="T31" fmla="*/ 740 h 758"/>
                  <a:gd name="T32" fmla="*/ 346 w 770"/>
                  <a:gd name="T33" fmla="*/ 756 h 758"/>
                  <a:gd name="T34" fmla="*/ 386 w 770"/>
                  <a:gd name="T35" fmla="*/ 758 h 758"/>
                  <a:gd name="T36" fmla="*/ 464 w 770"/>
                  <a:gd name="T37" fmla="*/ 750 h 758"/>
                  <a:gd name="T38" fmla="*/ 536 w 770"/>
                  <a:gd name="T39" fmla="*/ 728 h 758"/>
                  <a:gd name="T40" fmla="*/ 600 w 770"/>
                  <a:gd name="T41" fmla="*/ 692 h 758"/>
                  <a:gd name="T42" fmla="*/ 658 w 770"/>
                  <a:gd name="T43" fmla="*/ 646 h 758"/>
                  <a:gd name="T44" fmla="*/ 704 w 770"/>
                  <a:gd name="T45" fmla="*/ 590 h 758"/>
                  <a:gd name="T46" fmla="*/ 740 w 770"/>
                  <a:gd name="T47" fmla="*/ 526 h 758"/>
                  <a:gd name="T48" fmla="*/ 762 w 770"/>
                  <a:gd name="T49" fmla="*/ 454 h 758"/>
                  <a:gd name="T50" fmla="*/ 770 w 770"/>
                  <a:gd name="T51" fmla="*/ 378 h 758"/>
                  <a:gd name="T52" fmla="*/ 768 w 770"/>
                  <a:gd name="T53" fmla="*/ 340 h 758"/>
                  <a:gd name="T54" fmla="*/ 754 w 770"/>
                  <a:gd name="T55" fmla="*/ 266 h 758"/>
                  <a:gd name="T56" fmla="*/ 724 w 770"/>
                  <a:gd name="T57" fmla="*/ 198 h 758"/>
                  <a:gd name="T58" fmla="*/ 682 w 770"/>
                  <a:gd name="T59" fmla="*/ 138 h 758"/>
                  <a:gd name="T60" fmla="*/ 630 w 770"/>
                  <a:gd name="T61" fmla="*/ 86 h 758"/>
                  <a:gd name="T62" fmla="*/ 570 w 770"/>
                  <a:gd name="T63" fmla="*/ 46 h 758"/>
                  <a:gd name="T64" fmla="*/ 500 w 770"/>
                  <a:gd name="T65" fmla="*/ 16 h 758"/>
                  <a:gd name="T66" fmla="*/ 426 w 770"/>
                  <a:gd name="T67" fmla="*/ 2 h 758"/>
                  <a:gd name="T68" fmla="*/ 386 w 770"/>
                  <a:gd name="T69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70" h="758">
                    <a:moveTo>
                      <a:pt x="386" y="0"/>
                    </a:moveTo>
                    <a:lnTo>
                      <a:pt x="386" y="0"/>
                    </a:lnTo>
                    <a:lnTo>
                      <a:pt x="346" y="2"/>
                    </a:lnTo>
                    <a:lnTo>
                      <a:pt x="308" y="6"/>
                    </a:lnTo>
                    <a:lnTo>
                      <a:pt x="272" y="16"/>
                    </a:lnTo>
                    <a:lnTo>
                      <a:pt x="236" y="30"/>
                    </a:lnTo>
                    <a:lnTo>
                      <a:pt x="202" y="46"/>
                    </a:lnTo>
                    <a:lnTo>
                      <a:pt x="170" y="64"/>
                    </a:lnTo>
                    <a:lnTo>
                      <a:pt x="142" y="86"/>
                    </a:lnTo>
                    <a:lnTo>
                      <a:pt x="114" y="110"/>
                    </a:lnTo>
                    <a:lnTo>
                      <a:pt x="88" y="138"/>
                    </a:lnTo>
                    <a:lnTo>
                      <a:pt x="66" y="166"/>
                    </a:lnTo>
                    <a:lnTo>
                      <a:pt x="48" y="198"/>
                    </a:lnTo>
                    <a:lnTo>
                      <a:pt x="32" y="232"/>
                    </a:lnTo>
                    <a:lnTo>
                      <a:pt x="18" y="266"/>
                    </a:lnTo>
                    <a:lnTo>
                      <a:pt x="8" y="302"/>
                    </a:lnTo>
                    <a:lnTo>
                      <a:pt x="2" y="340"/>
                    </a:lnTo>
                    <a:lnTo>
                      <a:pt x="0" y="378"/>
                    </a:lnTo>
                    <a:lnTo>
                      <a:pt x="0" y="378"/>
                    </a:lnTo>
                    <a:lnTo>
                      <a:pt x="2" y="418"/>
                    </a:lnTo>
                    <a:lnTo>
                      <a:pt x="8" y="454"/>
                    </a:lnTo>
                    <a:lnTo>
                      <a:pt x="18" y="490"/>
                    </a:lnTo>
                    <a:lnTo>
                      <a:pt x="32" y="526"/>
                    </a:lnTo>
                    <a:lnTo>
                      <a:pt x="48" y="558"/>
                    </a:lnTo>
                    <a:lnTo>
                      <a:pt x="66" y="590"/>
                    </a:lnTo>
                    <a:lnTo>
                      <a:pt x="88" y="620"/>
                    </a:lnTo>
                    <a:lnTo>
                      <a:pt x="114" y="646"/>
                    </a:lnTo>
                    <a:lnTo>
                      <a:pt x="142" y="670"/>
                    </a:lnTo>
                    <a:lnTo>
                      <a:pt x="170" y="692"/>
                    </a:lnTo>
                    <a:lnTo>
                      <a:pt x="202" y="712"/>
                    </a:lnTo>
                    <a:lnTo>
                      <a:pt x="236" y="728"/>
                    </a:lnTo>
                    <a:lnTo>
                      <a:pt x="272" y="740"/>
                    </a:lnTo>
                    <a:lnTo>
                      <a:pt x="308" y="750"/>
                    </a:lnTo>
                    <a:lnTo>
                      <a:pt x="346" y="756"/>
                    </a:lnTo>
                    <a:lnTo>
                      <a:pt x="386" y="758"/>
                    </a:lnTo>
                    <a:lnTo>
                      <a:pt x="386" y="758"/>
                    </a:lnTo>
                    <a:lnTo>
                      <a:pt x="426" y="756"/>
                    </a:lnTo>
                    <a:lnTo>
                      <a:pt x="464" y="750"/>
                    </a:lnTo>
                    <a:lnTo>
                      <a:pt x="500" y="740"/>
                    </a:lnTo>
                    <a:lnTo>
                      <a:pt x="536" y="728"/>
                    </a:lnTo>
                    <a:lnTo>
                      <a:pt x="570" y="712"/>
                    </a:lnTo>
                    <a:lnTo>
                      <a:pt x="600" y="692"/>
                    </a:lnTo>
                    <a:lnTo>
                      <a:pt x="630" y="670"/>
                    </a:lnTo>
                    <a:lnTo>
                      <a:pt x="658" y="646"/>
                    </a:lnTo>
                    <a:lnTo>
                      <a:pt x="682" y="620"/>
                    </a:lnTo>
                    <a:lnTo>
                      <a:pt x="704" y="590"/>
                    </a:lnTo>
                    <a:lnTo>
                      <a:pt x="724" y="558"/>
                    </a:lnTo>
                    <a:lnTo>
                      <a:pt x="740" y="526"/>
                    </a:lnTo>
                    <a:lnTo>
                      <a:pt x="754" y="490"/>
                    </a:lnTo>
                    <a:lnTo>
                      <a:pt x="762" y="454"/>
                    </a:lnTo>
                    <a:lnTo>
                      <a:pt x="768" y="418"/>
                    </a:lnTo>
                    <a:lnTo>
                      <a:pt x="770" y="378"/>
                    </a:lnTo>
                    <a:lnTo>
                      <a:pt x="770" y="378"/>
                    </a:lnTo>
                    <a:lnTo>
                      <a:pt x="768" y="340"/>
                    </a:lnTo>
                    <a:lnTo>
                      <a:pt x="762" y="302"/>
                    </a:lnTo>
                    <a:lnTo>
                      <a:pt x="754" y="266"/>
                    </a:lnTo>
                    <a:lnTo>
                      <a:pt x="740" y="232"/>
                    </a:lnTo>
                    <a:lnTo>
                      <a:pt x="724" y="198"/>
                    </a:lnTo>
                    <a:lnTo>
                      <a:pt x="704" y="166"/>
                    </a:lnTo>
                    <a:lnTo>
                      <a:pt x="682" y="138"/>
                    </a:lnTo>
                    <a:lnTo>
                      <a:pt x="658" y="110"/>
                    </a:lnTo>
                    <a:lnTo>
                      <a:pt x="630" y="86"/>
                    </a:lnTo>
                    <a:lnTo>
                      <a:pt x="600" y="64"/>
                    </a:lnTo>
                    <a:lnTo>
                      <a:pt x="570" y="46"/>
                    </a:lnTo>
                    <a:lnTo>
                      <a:pt x="536" y="30"/>
                    </a:lnTo>
                    <a:lnTo>
                      <a:pt x="500" y="16"/>
                    </a:lnTo>
                    <a:lnTo>
                      <a:pt x="464" y="6"/>
                    </a:lnTo>
                    <a:lnTo>
                      <a:pt x="426" y="2"/>
                    </a:lnTo>
                    <a:lnTo>
                      <a:pt x="386" y="0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07" name="Freeform 7"/>
              <p:cNvSpPr>
                <a:spLocks/>
              </p:cNvSpPr>
              <p:nvPr/>
            </p:nvSpPr>
            <p:spPr bwMode="auto">
              <a:xfrm>
                <a:off x="547" y="2674"/>
                <a:ext cx="774" cy="762"/>
              </a:xfrm>
              <a:custGeom>
                <a:avLst/>
                <a:gdLst>
                  <a:gd name="T0" fmla="*/ 388 w 774"/>
                  <a:gd name="T1" fmla="*/ 0 h 762"/>
                  <a:gd name="T2" fmla="*/ 310 w 774"/>
                  <a:gd name="T3" fmla="*/ 8 h 762"/>
                  <a:gd name="T4" fmla="*/ 236 w 774"/>
                  <a:gd name="T5" fmla="*/ 30 h 762"/>
                  <a:gd name="T6" fmla="*/ 172 w 774"/>
                  <a:gd name="T7" fmla="*/ 66 h 762"/>
                  <a:gd name="T8" fmla="*/ 114 w 774"/>
                  <a:gd name="T9" fmla="*/ 112 h 762"/>
                  <a:gd name="T10" fmla="*/ 66 w 774"/>
                  <a:gd name="T11" fmla="*/ 168 h 762"/>
                  <a:gd name="T12" fmla="*/ 30 w 774"/>
                  <a:gd name="T13" fmla="*/ 234 h 762"/>
                  <a:gd name="T14" fmla="*/ 8 w 774"/>
                  <a:gd name="T15" fmla="*/ 304 h 762"/>
                  <a:gd name="T16" fmla="*/ 0 w 774"/>
                  <a:gd name="T17" fmla="*/ 382 h 762"/>
                  <a:gd name="T18" fmla="*/ 2 w 774"/>
                  <a:gd name="T19" fmla="*/ 420 h 762"/>
                  <a:gd name="T20" fmla="*/ 18 w 774"/>
                  <a:gd name="T21" fmla="*/ 494 h 762"/>
                  <a:gd name="T22" fmla="*/ 48 w 774"/>
                  <a:gd name="T23" fmla="*/ 562 h 762"/>
                  <a:gd name="T24" fmla="*/ 88 w 774"/>
                  <a:gd name="T25" fmla="*/ 624 h 762"/>
                  <a:gd name="T26" fmla="*/ 142 w 774"/>
                  <a:gd name="T27" fmla="*/ 676 h 762"/>
                  <a:gd name="T28" fmla="*/ 204 w 774"/>
                  <a:gd name="T29" fmla="*/ 716 h 762"/>
                  <a:gd name="T30" fmla="*/ 272 w 774"/>
                  <a:gd name="T31" fmla="*/ 746 h 762"/>
                  <a:gd name="T32" fmla="*/ 348 w 774"/>
                  <a:gd name="T33" fmla="*/ 760 h 762"/>
                  <a:gd name="T34" fmla="*/ 388 w 774"/>
                  <a:gd name="T35" fmla="*/ 762 h 762"/>
                  <a:gd name="T36" fmla="*/ 464 w 774"/>
                  <a:gd name="T37" fmla="*/ 754 h 762"/>
                  <a:gd name="T38" fmla="*/ 538 w 774"/>
                  <a:gd name="T39" fmla="*/ 732 h 762"/>
                  <a:gd name="T40" fmla="*/ 604 w 774"/>
                  <a:gd name="T41" fmla="*/ 698 h 762"/>
                  <a:gd name="T42" fmla="*/ 660 w 774"/>
                  <a:gd name="T43" fmla="*/ 650 h 762"/>
                  <a:gd name="T44" fmla="*/ 708 w 774"/>
                  <a:gd name="T45" fmla="*/ 594 h 762"/>
                  <a:gd name="T46" fmla="*/ 744 w 774"/>
                  <a:gd name="T47" fmla="*/ 530 h 762"/>
                  <a:gd name="T48" fmla="*/ 766 w 774"/>
                  <a:gd name="T49" fmla="*/ 458 h 762"/>
                  <a:gd name="T50" fmla="*/ 774 w 774"/>
                  <a:gd name="T51" fmla="*/ 382 h 762"/>
                  <a:gd name="T52" fmla="*/ 772 w 774"/>
                  <a:gd name="T53" fmla="*/ 342 h 762"/>
                  <a:gd name="T54" fmla="*/ 756 w 774"/>
                  <a:gd name="T55" fmla="*/ 268 h 762"/>
                  <a:gd name="T56" fmla="*/ 728 w 774"/>
                  <a:gd name="T57" fmla="*/ 200 h 762"/>
                  <a:gd name="T58" fmla="*/ 686 w 774"/>
                  <a:gd name="T59" fmla="*/ 140 h 762"/>
                  <a:gd name="T60" fmla="*/ 632 w 774"/>
                  <a:gd name="T61" fmla="*/ 88 h 762"/>
                  <a:gd name="T62" fmla="*/ 572 w 774"/>
                  <a:gd name="T63" fmla="*/ 46 h 762"/>
                  <a:gd name="T64" fmla="*/ 502 w 774"/>
                  <a:gd name="T65" fmla="*/ 18 h 762"/>
                  <a:gd name="T66" fmla="*/ 426 w 774"/>
                  <a:gd name="T67" fmla="*/ 2 h 762"/>
                  <a:gd name="T68" fmla="*/ 388 w 774"/>
                  <a:gd name="T6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74" h="762">
                    <a:moveTo>
                      <a:pt x="388" y="0"/>
                    </a:moveTo>
                    <a:lnTo>
                      <a:pt x="388" y="0"/>
                    </a:lnTo>
                    <a:lnTo>
                      <a:pt x="348" y="2"/>
                    </a:lnTo>
                    <a:lnTo>
                      <a:pt x="310" y="8"/>
                    </a:lnTo>
                    <a:lnTo>
                      <a:pt x="272" y="18"/>
                    </a:lnTo>
                    <a:lnTo>
                      <a:pt x="236" y="30"/>
                    </a:lnTo>
                    <a:lnTo>
                      <a:pt x="204" y="46"/>
                    </a:lnTo>
                    <a:lnTo>
                      <a:pt x="172" y="66"/>
                    </a:lnTo>
                    <a:lnTo>
                      <a:pt x="142" y="88"/>
                    </a:lnTo>
                    <a:lnTo>
                      <a:pt x="114" y="112"/>
                    </a:lnTo>
                    <a:lnTo>
                      <a:pt x="88" y="140"/>
                    </a:lnTo>
                    <a:lnTo>
                      <a:pt x="66" y="168"/>
                    </a:lnTo>
                    <a:lnTo>
                      <a:pt x="48" y="200"/>
                    </a:lnTo>
                    <a:lnTo>
                      <a:pt x="30" y="234"/>
                    </a:lnTo>
                    <a:lnTo>
                      <a:pt x="18" y="268"/>
                    </a:lnTo>
                    <a:lnTo>
                      <a:pt x="8" y="304"/>
                    </a:lnTo>
                    <a:lnTo>
                      <a:pt x="2" y="342"/>
                    </a:lnTo>
                    <a:lnTo>
                      <a:pt x="0" y="382"/>
                    </a:lnTo>
                    <a:lnTo>
                      <a:pt x="0" y="382"/>
                    </a:lnTo>
                    <a:lnTo>
                      <a:pt x="2" y="420"/>
                    </a:lnTo>
                    <a:lnTo>
                      <a:pt x="8" y="458"/>
                    </a:lnTo>
                    <a:lnTo>
                      <a:pt x="18" y="494"/>
                    </a:lnTo>
                    <a:lnTo>
                      <a:pt x="30" y="530"/>
                    </a:lnTo>
                    <a:lnTo>
                      <a:pt x="48" y="562"/>
                    </a:lnTo>
                    <a:lnTo>
                      <a:pt x="66" y="594"/>
                    </a:lnTo>
                    <a:lnTo>
                      <a:pt x="88" y="624"/>
                    </a:lnTo>
                    <a:lnTo>
                      <a:pt x="114" y="650"/>
                    </a:lnTo>
                    <a:lnTo>
                      <a:pt x="142" y="676"/>
                    </a:lnTo>
                    <a:lnTo>
                      <a:pt x="172" y="698"/>
                    </a:lnTo>
                    <a:lnTo>
                      <a:pt x="204" y="716"/>
                    </a:lnTo>
                    <a:lnTo>
                      <a:pt x="236" y="732"/>
                    </a:lnTo>
                    <a:lnTo>
                      <a:pt x="272" y="746"/>
                    </a:lnTo>
                    <a:lnTo>
                      <a:pt x="310" y="754"/>
                    </a:lnTo>
                    <a:lnTo>
                      <a:pt x="348" y="760"/>
                    </a:lnTo>
                    <a:lnTo>
                      <a:pt x="388" y="762"/>
                    </a:lnTo>
                    <a:lnTo>
                      <a:pt x="388" y="762"/>
                    </a:lnTo>
                    <a:lnTo>
                      <a:pt x="426" y="760"/>
                    </a:lnTo>
                    <a:lnTo>
                      <a:pt x="464" y="754"/>
                    </a:lnTo>
                    <a:lnTo>
                      <a:pt x="502" y="746"/>
                    </a:lnTo>
                    <a:lnTo>
                      <a:pt x="538" y="732"/>
                    </a:lnTo>
                    <a:lnTo>
                      <a:pt x="572" y="716"/>
                    </a:lnTo>
                    <a:lnTo>
                      <a:pt x="604" y="698"/>
                    </a:lnTo>
                    <a:lnTo>
                      <a:pt x="632" y="676"/>
                    </a:lnTo>
                    <a:lnTo>
                      <a:pt x="660" y="650"/>
                    </a:lnTo>
                    <a:lnTo>
                      <a:pt x="686" y="624"/>
                    </a:lnTo>
                    <a:lnTo>
                      <a:pt x="708" y="594"/>
                    </a:lnTo>
                    <a:lnTo>
                      <a:pt x="728" y="562"/>
                    </a:lnTo>
                    <a:lnTo>
                      <a:pt x="744" y="530"/>
                    </a:lnTo>
                    <a:lnTo>
                      <a:pt x="756" y="494"/>
                    </a:lnTo>
                    <a:lnTo>
                      <a:pt x="766" y="458"/>
                    </a:lnTo>
                    <a:lnTo>
                      <a:pt x="772" y="420"/>
                    </a:lnTo>
                    <a:lnTo>
                      <a:pt x="774" y="382"/>
                    </a:lnTo>
                    <a:lnTo>
                      <a:pt x="774" y="382"/>
                    </a:lnTo>
                    <a:lnTo>
                      <a:pt x="772" y="342"/>
                    </a:lnTo>
                    <a:lnTo>
                      <a:pt x="766" y="304"/>
                    </a:lnTo>
                    <a:lnTo>
                      <a:pt x="756" y="268"/>
                    </a:lnTo>
                    <a:lnTo>
                      <a:pt x="744" y="234"/>
                    </a:lnTo>
                    <a:lnTo>
                      <a:pt x="728" y="200"/>
                    </a:lnTo>
                    <a:lnTo>
                      <a:pt x="708" y="168"/>
                    </a:lnTo>
                    <a:lnTo>
                      <a:pt x="686" y="140"/>
                    </a:lnTo>
                    <a:lnTo>
                      <a:pt x="660" y="112"/>
                    </a:lnTo>
                    <a:lnTo>
                      <a:pt x="632" y="88"/>
                    </a:lnTo>
                    <a:lnTo>
                      <a:pt x="604" y="66"/>
                    </a:lnTo>
                    <a:lnTo>
                      <a:pt x="572" y="46"/>
                    </a:lnTo>
                    <a:lnTo>
                      <a:pt x="538" y="30"/>
                    </a:lnTo>
                    <a:lnTo>
                      <a:pt x="502" y="18"/>
                    </a:lnTo>
                    <a:lnTo>
                      <a:pt x="464" y="8"/>
                    </a:lnTo>
                    <a:lnTo>
                      <a:pt x="426" y="2"/>
                    </a:lnTo>
                    <a:lnTo>
                      <a:pt x="388" y="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FF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08" name="Freeform 8"/>
              <p:cNvSpPr>
                <a:spLocks/>
              </p:cNvSpPr>
              <p:nvPr/>
            </p:nvSpPr>
            <p:spPr bwMode="auto">
              <a:xfrm>
                <a:off x="547" y="2672"/>
                <a:ext cx="778" cy="766"/>
              </a:xfrm>
              <a:custGeom>
                <a:avLst/>
                <a:gdLst>
                  <a:gd name="T0" fmla="*/ 388 w 778"/>
                  <a:gd name="T1" fmla="*/ 0 h 766"/>
                  <a:gd name="T2" fmla="*/ 310 w 778"/>
                  <a:gd name="T3" fmla="*/ 8 h 766"/>
                  <a:gd name="T4" fmla="*/ 238 w 778"/>
                  <a:gd name="T5" fmla="*/ 30 h 766"/>
                  <a:gd name="T6" fmla="*/ 172 w 778"/>
                  <a:gd name="T7" fmla="*/ 64 h 766"/>
                  <a:gd name="T8" fmla="*/ 114 w 778"/>
                  <a:gd name="T9" fmla="*/ 112 h 766"/>
                  <a:gd name="T10" fmla="*/ 66 w 778"/>
                  <a:gd name="T11" fmla="*/ 168 h 766"/>
                  <a:gd name="T12" fmla="*/ 30 w 778"/>
                  <a:gd name="T13" fmla="*/ 234 h 766"/>
                  <a:gd name="T14" fmla="*/ 8 w 778"/>
                  <a:gd name="T15" fmla="*/ 306 h 766"/>
                  <a:gd name="T16" fmla="*/ 0 w 778"/>
                  <a:gd name="T17" fmla="*/ 382 h 766"/>
                  <a:gd name="T18" fmla="*/ 2 w 778"/>
                  <a:gd name="T19" fmla="*/ 422 h 766"/>
                  <a:gd name="T20" fmla="*/ 18 w 778"/>
                  <a:gd name="T21" fmla="*/ 496 h 766"/>
                  <a:gd name="T22" fmla="*/ 46 w 778"/>
                  <a:gd name="T23" fmla="*/ 564 h 766"/>
                  <a:gd name="T24" fmla="*/ 88 w 778"/>
                  <a:gd name="T25" fmla="*/ 626 h 766"/>
                  <a:gd name="T26" fmla="*/ 142 w 778"/>
                  <a:gd name="T27" fmla="*/ 678 h 766"/>
                  <a:gd name="T28" fmla="*/ 204 w 778"/>
                  <a:gd name="T29" fmla="*/ 718 h 766"/>
                  <a:gd name="T30" fmla="*/ 274 w 778"/>
                  <a:gd name="T31" fmla="*/ 748 h 766"/>
                  <a:gd name="T32" fmla="*/ 348 w 778"/>
                  <a:gd name="T33" fmla="*/ 764 h 766"/>
                  <a:gd name="T34" fmla="*/ 388 w 778"/>
                  <a:gd name="T35" fmla="*/ 766 h 766"/>
                  <a:gd name="T36" fmla="*/ 466 w 778"/>
                  <a:gd name="T37" fmla="*/ 758 h 766"/>
                  <a:gd name="T38" fmla="*/ 540 w 778"/>
                  <a:gd name="T39" fmla="*/ 734 h 766"/>
                  <a:gd name="T40" fmla="*/ 606 w 778"/>
                  <a:gd name="T41" fmla="*/ 700 h 766"/>
                  <a:gd name="T42" fmla="*/ 664 w 778"/>
                  <a:gd name="T43" fmla="*/ 652 h 766"/>
                  <a:gd name="T44" fmla="*/ 710 w 778"/>
                  <a:gd name="T45" fmla="*/ 596 h 766"/>
                  <a:gd name="T46" fmla="*/ 746 w 778"/>
                  <a:gd name="T47" fmla="*/ 532 h 766"/>
                  <a:gd name="T48" fmla="*/ 770 w 778"/>
                  <a:gd name="T49" fmla="*/ 460 h 766"/>
                  <a:gd name="T50" fmla="*/ 778 w 778"/>
                  <a:gd name="T51" fmla="*/ 382 h 766"/>
                  <a:gd name="T52" fmla="*/ 776 w 778"/>
                  <a:gd name="T53" fmla="*/ 344 h 766"/>
                  <a:gd name="T54" fmla="*/ 760 w 778"/>
                  <a:gd name="T55" fmla="*/ 268 h 766"/>
                  <a:gd name="T56" fmla="*/ 730 w 778"/>
                  <a:gd name="T57" fmla="*/ 200 h 766"/>
                  <a:gd name="T58" fmla="*/ 688 w 778"/>
                  <a:gd name="T59" fmla="*/ 140 h 766"/>
                  <a:gd name="T60" fmla="*/ 636 w 778"/>
                  <a:gd name="T61" fmla="*/ 88 h 766"/>
                  <a:gd name="T62" fmla="*/ 574 w 778"/>
                  <a:gd name="T63" fmla="*/ 46 h 766"/>
                  <a:gd name="T64" fmla="*/ 504 w 778"/>
                  <a:gd name="T65" fmla="*/ 16 h 766"/>
                  <a:gd name="T66" fmla="*/ 428 w 778"/>
                  <a:gd name="T67" fmla="*/ 2 h 766"/>
                  <a:gd name="T68" fmla="*/ 388 w 778"/>
                  <a:gd name="T69" fmla="*/ 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78" h="766">
                    <a:moveTo>
                      <a:pt x="388" y="0"/>
                    </a:moveTo>
                    <a:lnTo>
                      <a:pt x="388" y="0"/>
                    </a:lnTo>
                    <a:lnTo>
                      <a:pt x="348" y="2"/>
                    </a:lnTo>
                    <a:lnTo>
                      <a:pt x="310" y="8"/>
                    </a:lnTo>
                    <a:lnTo>
                      <a:pt x="274" y="16"/>
                    </a:lnTo>
                    <a:lnTo>
                      <a:pt x="238" y="30"/>
                    </a:lnTo>
                    <a:lnTo>
                      <a:pt x="204" y="46"/>
                    </a:lnTo>
                    <a:lnTo>
                      <a:pt x="172" y="64"/>
                    </a:lnTo>
                    <a:lnTo>
                      <a:pt x="142" y="88"/>
                    </a:lnTo>
                    <a:lnTo>
                      <a:pt x="114" y="112"/>
                    </a:lnTo>
                    <a:lnTo>
                      <a:pt x="88" y="140"/>
                    </a:lnTo>
                    <a:lnTo>
                      <a:pt x="66" y="168"/>
                    </a:lnTo>
                    <a:lnTo>
                      <a:pt x="46" y="200"/>
                    </a:lnTo>
                    <a:lnTo>
                      <a:pt x="30" y="234"/>
                    </a:lnTo>
                    <a:lnTo>
                      <a:pt x="18" y="268"/>
                    </a:lnTo>
                    <a:lnTo>
                      <a:pt x="8" y="306"/>
                    </a:lnTo>
                    <a:lnTo>
                      <a:pt x="2" y="344"/>
                    </a:lnTo>
                    <a:lnTo>
                      <a:pt x="0" y="382"/>
                    </a:lnTo>
                    <a:lnTo>
                      <a:pt x="0" y="382"/>
                    </a:lnTo>
                    <a:lnTo>
                      <a:pt x="2" y="422"/>
                    </a:lnTo>
                    <a:lnTo>
                      <a:pt x="8" y="460"/>
                    </a:lnTo>
                    <a:lnTo>
                      <a:pt x="18" y="496"/>
                    </a:lnTo>
                    <a:lnTo>
                      <a:pt x="30" y="532"/>
                    </a:lnTo>
                    <a:lnTo>
                      <a:pt x="46" y="564"/>
                    </a:lnTo>
                    <a:lnTo>
                      <a:pt x="66" y="596"/>
                    </a:lnTo>
                    <a:lnTo>
                      <a:pt x="88" y="626"/>
                    </a:lnTo>
                    <a:lnTo>
                      <a:pt x="114" y="652"/>
                    </a:lnTo>
                    <a:lnTo>
                      <a:pt x="142" y="678"/>
                    </a:lnTo>
                    <a:lnTo>
                      <a:pt x="172" y="700"/>
                    </a:lnTo>
                    <a:lnTo>
                      <a:pt x="204" y="718"/>
                    </a:lnTo>
                    <a:lnTo>
                      <a:pt x="238" y="734"/>
                    </a:lnTo>
                    <a:lnTo>
                      <a:pt x="274" y="748"/>
                    </a:lnTo>
                    <a:lnTo>
                      <a:pt x="310" y="758"/>
                    </a:lnTo>
                    <a:lnTo>
                      <a:pt x="348" y="764"/>
                    </a:lnTo>
                    <a:lnTo>
                      <a:pt x="388" y="766"/>
                    </a:lnTo>
                    <a:lnTo>
                      <a:pt x="388" y="766"/>
                    </a:lnTo>
                    <a:lnTo>
                      <a:pt x="428" y="764"/>
                    </a:lnTo>
                    <a:lnTo>
                      <a:pt x="466" y="758"/>
                    </a:lnTo>
                    <a:lnTo>
                      <a:pt x="504" y="748"/>
                    </a:lnTo>
                    <a:lnTo>
                      <a:pt x="540" y="734"/>
                    </a:lnTo>
                    <a:lnTo>
                      <a:pt x="574" y="718"/>
                    </a:lnTo>
                    <a:lnTo>
                      <a:pt x="606" y="700"/>
                    </a:lnTo>
                    <a:lnTo>
                      <a:pt x="636" y="678"/>
                    </a:lnTo>
                    <a:lnTo>
                      <a:pt x="664" y="652"/>
                    </a:lnTo>
                    <a:lnTo>
                      <a:pt x="688" y="626"/>
                    </a:lnTo>
                    <a:lnTo>
                      <a:pt x="710" y="596"/>
                    </a:lnTo>
                    <a:lnTo>
                      <a:pt x="730" y="564"/>
                    </a:lnTo>
                    <a:lnTo>
                      <a:pt x="746" y="532"/>
                    </a:lnTo>
                    <a:lnTo>
                      <a:pt x="760" y="496"/>
                    </a:lnTo>
                    <a:lnTo>
                      <a:pt x="770" y="460"/>
                    </a:lnTo>
                    <a:lnTo>
                      <a:pt x="776" y="422"/>
                    </a:lnTo>
                    <a:lnTo>
                      <a:pt x="778" y="382"/>
                    </a:lnTo>
                    <a:lnTo>
                      <a:pt x="778" y="382"/>
                    </a:lnTo>
                    <a:lnTo>
                      <a:pt x="776" y="344"/>
                    </a:lnTo>
                    <a:lnTo>
                      <a:pt x="770" y="306"/>
                    </a:lnTo>
                    <a:lnTo>
                      <a:pt x="760" y="268"/>
                    </a:lnTo>
                    <a:lnTo>
                      <a:pt x="746" y="234"/>
                    </a:lnTo>
                    <a:lnTo>
                      <a:pt x="730" y="200"/>
                    </a:lnTo>
                    <a:lnTo>
                      <a:pt x="710" y="168"/>
                    </a:lnTo>
                    <a:lnTo>
                      <a:pt x="688" y="140"/>
                    </a:lnTo>
                    <a:lnTo>
                      <a:pt x="664" y="112"/>
                    </a:lnTo>
                    <a:lnTo>
                      <a:pt x="636" y="88"/>
                    </a:lnTo>
                    <a:lnTo>
                      <a:pt x="606" y="64"/>
                    </a:lnTo>
                    <a:lnTo>
                      <a:pt x="574" y="46"/>
                    </a:lnTo>
                    <a:lnTo>
                      <a:pt x="540" y="30"/>
                    </a:lnTo>
                    <a:lnTo>
                      <a:pt x="504" y="16"/>
                    </a:lnTo>
                    <a:lnTo>
                      <a:pt x="466" y="8"/>
                    </a:lnTo>
                    <a:lnTo>
                      <a:pt x="428" y="2"/>
                    </a:lnTo>
                    <a:lnTo>
                      <a:pt x="388" y="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FF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09" name="Freeform 9"/>
              <p:cNvSpPr>
                <a:spLocks/>
              </p:cNvSpPr>
              <p:nvPr/>
            </p:nvSpPr>
            <p:spPr bwMode="auto">
              <a:xfrm>
                <a:off x="547" y="2668"/>
                <a:ext cx="780" cy="770"/>
              </a:xfrm>
              <a:custGeom>
                <a:avLst/>
                <a:gdLst>
                  <a:gd name="T0" fmla="*/ 390 w 780"/>
                  <a:gd name="T1" fmla="*/ 0 h 770"/>
                  <a:gd name="T2" fmla="*/ 312 w 780"/>
                  <a:gd name="T3" fmla="*/ 8 h 770"/>
                  <a:gd name="T4" fmla="*/ 238 w 780"/>
                  <a:gd name="T5" fmla="*/ 30 h 770"/>
                  <a:gd name="T6" fmla="*/ 172 w 780"/>
                  <a:gd name="T7" fmla="*/ 66 h 770"/>
                  <a:gd name="T8" fmla="*/ 114 w 780"/>
                  <a:gd name="T9" fmla="*/ 114 h 770"/>
                  <a:gd name="T10" fmla="*/ 66 w 780"/>
                  <a:gd name="T11" fmla="*/ 170 h 770"/>
                  <a:gd name="T12" fmla="*/ 30 w 780"/>
                  <a:gd name="T13" fmla="*/ 236 h 770"/>
                  <a:gd name="T14" fmla="*/ 8 w 780"/>
                  <a:gd name="T15" fmla="*/ 308 h 770"/>
                  <a:gd name="T16" fmla="*/ 0 w 780"/>
                  <a:gd name="T17" fmla="*/ 386 h 770"/>
                  <a:gd name="T18" fmla="*/ 2 w 780"/>
                  <a:gd name="T19" fmla="*/ 424 h 770"/>
                  <a:gd name="T20" fmla="*/ 16 w 780"/>
                  <a:gd name="T21" fmla="*/ 500 h 770"/>
                  <a:gd name="T22" fmla="*/ 46 w 780"/>
                  <a:gd name="T23" fmla="*/ 568 h 770"/>
                  <a:gd name="T24" fmla="*/ 88 w 780"/>
                  <a:gd name="T25" fmla="*/ 630 h 770"/>
                  <a:gd name="T26" fmla="*/ 142 w 780"/>
                  <a:gd name="T27" fmla="*/ 682 h 770"/>
                  <a:gd name="T28" fmla="*/ 204 w 780"/>
                  <a:gd name="T29" fmla="*/ 724 h 770"/>
                  <a:gd name="T30" fmla="*/ 274 w 780"/>
                  <a:gd name="T31" fmla="*/ 752 h 770"/>
                  <a:gd name="T32" fmla="*/ 350 w 780"/>
                  <a:gd name="T33" fmla="*/ 768 h 770"/>
                  <a:gd name="T34" fmla="*/ 390 w 780"/>
                  <a:gd name="T35" fmla="*/ 770 h 770"/>
                  <a:gd name="T36" fmla="*/ 468 w 780"/>
                  <a:gd name="T37" fmla="*/ 762 h 770"/>
                  <a:gd name="T38" fmla="*/ 542 w 780"/>
                  <a:gd name="T39" fmla="*/ 740 h 770"/>
                  <a:gd name="T40" fmla="*/ 608 w 780"/>
                  <a:gd name="T41" fmla="*/ 704 h 770"/>
                  <a:gd name="T42" fmla="*/ 666 w 780"/>
                  <a:gd name="T43" fmla="*/ 656 h 770"/>
                  <a:gd name="T44" fmla="*/ 714 w 780"/>
                  <a:gd name="T45" fmla="*/ 600 h 770"/>
                  <a:gd name="T46" fmla="*/ 750 w 780"/>
                  <a:gd name="T47" fmla="*/ 534 h 770"/>
                  <a:gd name="T48" fmla="*/ 772 w 780"/>
                  <a:gd name="T49" fmla="*/ 462 h 770"/>
                  <a:gd name="T50" fmla="*/ 780 w 780"/>
                  <a:gd name="T51" fmla="*/ 386 h 770"/>
                  <a:gd name="T52" fmla="*/ 778 w 780"/>
                  <a:gd name="T53" fmla="*/ 346 h 770"/>
                  <a:gd name="T54" fmla="*/ 762 w 780"/>
                  <a:gd name="T55" fmla="*/ 272 h 770"/>
                  <a:gd name="T56" fmla="*/ 734 w 780"/>
                  <a:gd name="T57" fmla="*/ 202 h 770"/>
                  <a:gd name="T58" fmla="*/ 692 w 780"/>
                  <a:gd name="T59" fmla="*/ 140 h 770"/>
                  <a:gd name="T60" fmla="*/ 638 w 780"/>
                  <a:gd name="T61" fmla="*/ 88 h 770"/>
                  <a:gd name="T62" fmla="*/ 576 w 780"/>
                  <a:gd name="T63" fmla="*/ 48 h 770"/>
                  <a:gd name="T64" fmla="*/ 506 w 780"/>
                  <a:gd name="T65" fmla="*/ 18 h 770"/>
                  <a:gd name="T66" fmla="*/ 430 w 780"/>
                  <a:gd name="T67" fmla="*/ 2 h 770"/>
                  <a:gd name="T68" fmla="*/ 390 w 780"/>
                  <a:gd name="T69" fmla="*/ 0 h 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80" h="770">
                    <a:moveTo>
                      <a:pt x="390" y="0"/>
                    </a:moveTo>
                    <a:lnTo>
                      <a:pt x="390" y="0"/>
                    </a:lnTo>
                    <a:lnTo>
                      <a:pt x="350" y="2"/>
                    </a:lnTo>
                    <a:lnTo>
                      <a:pt x="312" y="8"/>
                    </a:lnTo>
                    <a:lnTo>
                      <a:pt x="274" y="18"/>
                    </a:lnTo>
                    <a:lnTo>
                      <a:pt x="238" y="30"/>
                    </a:lnTo>
                    <a:lnTo>
                      <a:pt x="204" y="48"/>
                    </a:lnTo>
                    <a:lnTo>
                      <a:pt x="172" y="66"/>
                    </a:lnTo>
                    <a:lnTo>
                      <a:pt x="142" y="88"/>
                    </a:lnTo>
                    <a:lnTo>
                      <a:pt x="114" y="114"/>
                    </a:lnTo>
                    <a:lnTo>
                      <a:pt x="88" y="140"/>
                    </a:lnTo>
                    <a:lnTo>
                      <a:pt x="66" y="170"/>
                    </a:lnTo>
                    <a:lnTo>
                      <a:pt x="46" y="202"/>
                    </a:lnTo>
                    <a:lnTo>
                      <a:pt x="30" y="236"/>
                    </a:lnTo>
                    <a:lnTo>
                      <a:pt x="16" y="272"/>
                    </a:lnTo>
                    <a:lnTo>
                      <a:pt x="8" y="308"/>
                    </a:lnTo>
                    <a:lnTo>
                      <a:pt x="2" y="346"/>
                    </a:lnTo>
                    <a:lnTo>
                      <a:pt x="0" y="386"/>
                    </a:lnTo>
                    <a:lnTo>
                      <a:pt x="0" y="386"/>
                    </a:lnTo>
                    <a:lnTo>
                      <a:pt x="2" y="424"/>
                    </a:lnTo>
                    <a:lnTo>
                      <a:pt x="8" y="462"/>
                    </a:lnTo>
                    <a:lnTo>
                      <a:pt x="16" y="500"/>
                    </a:lnTo>
                    <a:lnTo>
                      <a:pt x="30" y="534"/>
                    </a:lnTo>
                    <a:lnTo>
                      <a:pt x="46" y="568"/>
                    </a:lnTo>
                    <a:lnTo>
                      <a:pt x="66" y="600"/>
                    </a:lnTo>
                    <a:lnTo>
                      <a:pt x="88" y="630"/>
                    </a:lnTo>
                    <a:lnTo>
                      <a:pt x="114" y="656"/>
                    </a:lnTo>
                    <a:lnTo>
                      <a:pt x="142" y="682"/>
                    </a:lnTo>
                    <a:lnTo>
                      <a:pt x="172" y="704"/>
                    </a:lnTo>
                    <a:lnTo>
                      <a:pt x="204" y="724"/>
                    </a:lnTo>
                    <a:lnTo>
                      <a:pt x="238" y="740"/>
                    </a:lnTo>
                    <a:lnTo>
                      <a:pt x="274" y="752"/>
                    </a:lnTo>
                    <a:lnTo>
                      <a:pt x="312" y="762"/>
                    </a:lnTo>
                    <a:lnTo>
                      <a:pt x="350" y="768"/>
                    </a:lnTo>
                    <a:lnTo>
                      <a:pt x="390" y="770"/>
                    </a:lnTo>
                    <a:lnTo>
                      <a:pt x="390" y="770"/>
                    </a:lnTo>
                    <a:lnTo>
                      <a:pt x="430" y="768"/>
                    </a:lnTo>
                    <a:lnTo>
                      <a:pt x="468" y="762"/>
                    </a:lnTo>
                    <a:lnTo>
                      <a:pt x="506" y="752"/>
                    </a:lnTo>
                    <a:lnTo>
                      <a:pt x="542" y="740"/>
                    </a:lnTo>
                    <a:lnTo>
                      <a:pt x="576" y="724"/>
                    </a:lnTo>
                    <a:lnTo>
                      <a:pt x="608" y="704"/>
                    </a:lnTo>
                    <a:lnTo>
                      <a:pt x="638" y="682"/>
                    </a:lnTo>
                    <a:lnTo>
                      <a:pt x="666" y="656"/>
                    </a:lnTo>
                    <a:lnTo>
                      <a:pt x="692" y="630"/>
                    </a:lnTo>
                    <a:lnTo>
                      <a:pt x="714" y="600"/>
                    </a:lnTo>
                    <a:lnTo>
                      <a:pt x="734" y="568"/>
                    </a:lnTo>
                    <a:lnTo>
                      <a:pt x="750" y="534"/>
                    </a:lnTo>
                    <a:lnTo>
                      <a:pt x="762" y="500"/>
                    </a:lnTo>
                    <a:lnTo>
                      <a:pt x="772" y="462"/>
                    </a:lnTo>
                    <a:lnTo>
                      <a:pt x="778" y="424"/>
                    </a:lnTo>
                    <a:lnTo>
                      <a:pt x="780" y="386"/>
                    </a:lnTo>
                    <a:lnTo>
                      <a:pt x="780" y="386"/>
                    </a:lnTo>
                    <a:lnTo>
                      <a:pt x="778" y="346"/>
                    </a:lnTo>
                    <a:lnTo>
                      <a:pt x="772" y="308"/>
                    </a:lnTo>
                    <a:lnTo>
                      <a:pt x="762" y="272"/>
                    </a:lnTo>
                    <a:lnTo>
                      <a:pt x="750" y="236"/>
                    </a:lnTo>
                    <a:lnTo>
                      <a:pt x="734" y="202"/>
                    </a:lnTo>
                    <a:lnTo>
                      <a:pt x="714" y="170"/>
                    </a:lnTo>
                    <a:lnTo>
                      <a:pt x="692" y="140"/>
                    </a:lnTo>
                    <a:lnTo>
                      <a:pt x="666" y="114"/>
                    </a:lnTo>
                    <a:lnTo>
                      <a:pt x="638" y="88"/>
                    </a:lnTo>
                    <a:lnTo>
                      <a:pt x="608" y="66"/>
                    </a:lnTo>
                    <a:lnTo>
                      <a:pt x="576" y="48"/>
                    </a:lnTo>
                    <a:lnTo>
                      <a:pt x="542" y="30"/>
                    </a:lnTo>
                    <a:lnTo>
                      <a:pt x="506" y="18"/>
                    </a:lnTo>
                    <a:lnTo>
                      <a:pt x="468" y="8"/>
                    </a:lnTo>
                    <a:lnTo>
                      <a:pt x="430" y="2"/>
                    </a:lnTo>
                    <a:lnTo>
                      <a:pt x="390" y="0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10" name="Freeform 10"/>
              <p:cNvSpPr>
                <a:spLocks/>
              </p:cNvSpPr>
              <p:nvPr/>
            </p:nvSpPr>
            <p:spPr bwMode="auto">
              <a:xfrm>
                <a:off x="545" y="2666"/>
                <a:ext cx="786" cy="772"/>
              </a:xfrm>
              <a:custGeom>
                <a:avLst/>
                <a:gdLst>
                  <a:gd name="T0" fmla="*/ 394 w 786"/>
                  <a:gd name="T1" fmla="*/ 0 h 772"/>
                  <a:gd name="T2" fmla="*/ 314 w 786"/>
                  <a:gd name="T3" fmla="*/ 8 h 772"/>
                  <a:gd name="T4" fmla="*/ 240 w 786"/>
                  <a:gd name="T5" fmla="*/ 30 h 772"/>
                  <a:gd name="T6" fmla="*/ 174 w 786"/>
                  <a:gd name="T7" fmla="*/ 66 h 772"/>
                  <a:gd name="T8" fmla="*/ 116 w 786"/>
                  <a:gd name="T9" fmla="*/ 114 h 772"/>
                  <a:gd name="T10" fmla="*/ 68 w 786"/>
                  <a:gd name="T11" fmla="*/ 170 h 772"/>
                  <a:gd name="T12" fmla="*/ 32 w 786"/>
                  <a:gd name="T13" fmla="*/ 236 h 772"/>
                  <a:gd name="T14" fmla="*/ 8 w 786"/>
                  <a:gd name="T15" fmla="*/ 308 h 772"/>
                  <a:gd name="T16" fmla="*/ 0 w 786"/>
                  <a:gd name="T17" fmla="*/ 386 h 772"/>
                  <a:gd name="T18" fmla="*/ 2 w 786"/>
                  <a:gd name="T19" fmla="*/ 426 h 772"/>
                  <a:gd name="T20" fmla="*/ 18 w 786"/>
                  <a:gd name="T21" fmla="*/ 500 h 772"/>
                  <a:gd name="T22" fmla="*/ 48 w 786"/>
                  <a:gd name="T23" fmla="*/ 570 h 772"/>
                  <a:gd name="T24" fmla="*/ 90 w 786"/>
                  <a:gd name="T25" fmla="*/ 632 h 772"/>
                  <a:gd name="T26" fmla="*/ 144 w 786"/>
                  <a:gd name="T27" fmla="*/ 684 h 772"/>
                  <a:gd name="T28" fmla="*/ 206 w 786"/>
                  <a:gd name="T29" fmla="*/ 726 h 772"/>
                  <a:gd name="T30" fmla="*/ 276 w 786"/>
                  <a:gd name="T31" fmla="*/ 756 h 772"/>
                  <a:gd name="T32" fmla="*/ 354 w 786"/>
                  <a:gd name="T33" fmla="*/ 770 h 772"/>
                  <a:gd name="T34" fmla="*/ 394 w 786"/>
                  <a:gd name="T35" fmla="*/ 772 h 772"/>
                  <a:gd name="T36" fmla="*/ 472 w 786"/>
                  <a:gd name="T37" fmla="*/ 764 h 772"/>
                  <a:gd name="T38" fmla="*/ 546 w 786"/>
                  <a:gd name="T39" fmla="*/ 742 h 772"/>
                  <a:gd name="T40" fmla="*/ 612 w 786"/>
                  <a:gd name="T41" fmla="*/ 706 h 772"/>
                  <a:gd name="T42" fmla="*/ 670 w 786"/>
                  <a:gd name="T43" fmla="*/ 660 h 772"/>
                  <a:gd name="T44" fmla="*/ 718 w 786"/>
                  <a:gd name="T45" fmla="*/ 602 h 772"/>
                  <a:gd name="T46" fmla="*/ 754 w 786"/>
                  <a:gd name="T47" fmla="*/ 536 h 772"/>
                  <a:gd name="T48" fmla="*/ 778 w 786"/>
                  <a:gd name="T49" fmla="*/ 464 h 772"/>
                  <a:gd name="T50" fmla="*/ 786 w 786"/>
                  <a:gd name="T51" fmla="*/ 386 h 772"/>
                  <a:gd name="T52" fmla="*/ 784 w 786"/>
                  <a:gd name="T53" fmla="*/ 346 h 772"/>
                  <a:gd name="T54" fmla="*/ 768 w 786"/>
                  <a:gd name="T55" fmla="*/ 272 h 772"/>
                  <a:gd name="T56" fmla="*/ 738 w 786"/>
                  <a:gd name="T57" fmla="*/ 202 h 772"/>
                  <a:gd name="T58" fmla="*/ 696 w 786"/>
                  <a:gd name="T59" fmla="*/ 140 h 772"/>
                  <a:gd name="T60" fmla="*/ 642 w 786"/>
                  <a:gd name="T61" fmla="*/ 88 h 772"/>
                  <a:gd name="T62" fmla="*/ 580 w 786"/>
                  <a:gd name="T63" fmla="*/ 46 h 772"/>
                  <a:gd name="T64" fmla="*/ 510 w 786"/>
                  <a:gd name="T65" fmla="*/ 18 h 772"/>
                  <a:gd name="T66" fmla="*/ 434 w 786"/>
                  <a:gd name="T67" fmla="*/ 2 h 772"/>
                  <a:gd name="T68" fmla="*/ 394 w 786"/>
                  <a:gd name="T69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86" h="772">
                    <a:moveTo>
                      <a:pt x="394" y="0"/>
                    </a:moveTo>
                    <a:lnTo>
                      <a:pt x="394" y="0"/>
                    </a:lnTo>
                    <a:lnTo>
                      <a:pt x="354" y="2"/>
                    </a:lnTo>
                    <a:lnTo>
                      <a:pt x="314" y="8"/>
                    </a:lnTo>
                    <a:lnTo>
                      <a:pt x="276" y="18"/>
                    </a:lnTo>
                    <a:lnTo>
                      <a:pt x="240" y="30"/>
                    </a:lnTo>
                    <a:lnTo>
                      <a:pt x="206" y="46"/>
                    </a:lnTo>
                    <a:lnTo>
                      <a:pt x="174" y="66"/>
                    </a:lnTo>
                    <a:lnTo>
                      <a:pt x="144" y="88"/>
                    </a:lnTo>
                    <a:lnTo>
                      <a:pt x="116" y="114"/>
                    </a:lnTo>
                    <a:lnTo>
                      <a:pt x="90" y="140"/>
                    </a:lnTo>
                    <a:lnTo>
                      <a:pt x="68" y="170"/>
                    </a:lnTo>
                    <a:lnTo>
                      <a:pt x="48" y="202"/>
                    </a:lnTo>
                    <a:lnTo>
                      <a:pt x="32" y="236"/>
                    </a:lnTo>
                    <a:lnTo>
                      <a:pt x="18" y="272"/>
                    </a:lnTo>
                    <a:lnTo>
                      <a:pt x="8" y="308"/>
                    </a:lnTo>
                    <a:lnTo>
                      <a:pt x="2" y="346"/>
                    </a:lnTo>
                    <a:lnTo>
                      <a:pt x="0" y="386"/>
                    </a:lnTo>
                    <a:lnTo>
                      <a:pt x="0" y="386"/>
                    </a:lnTo>
                    <a:lnTo>
                      <a:pt x="2" y="426"/>
                    </a:lnTo>
                    <a:lnTo>
                      <a:pt x="8" y="464"/>
                    </a:lnTo>
                    <a:lnTo>
                      <a:pt x="18" y="500"/>
                    </a:lnTo>
                    <a:lnTo>
                      <a:pt x="32" y="536"/>
                    </a:lnTo>
                    <a:lnTo>
                      <a:pt x="48" y="570"/>
                    </a:lnTo>
                    <a:lnTo>
                      <a:pt x="68" y="602"/>
                    </a:lnTo>
                    <a:lnTo>
                      <a:pt x="90" y="632"/>
                    </a:lnTo>
                    <a:lnTo>
                      <a:pt x="116" y="660"/>
                    </a:lnTo>
                    <a:lnTo>
                      <a:pt x="144" y="684"/>
                    </a:lnTo>
                    <a:lnTo>
                      <a:pt x="174" y="706"/>
                    </a:lnTo>
                    <a:lnTo>
                      <a:pt x="206" y="726"/>
                    </a:lnTo>
                    <a:lnTo>
                      <a:pt x="240" y="742"/>
                    </a:lnTo>
                    <a:lnTo>
                      <a:pt x="276" y="756"/>
                    </a:lnTo>
                    <a:lnTo>
                      <a:pt x="314" y="764"/>
                    </a:lnTo>
                    <a:lnTo>
                      <a:pt x="354" y="770"/>
                    </a:lnTo>
                    <a:lnTo>
                      <a:pt x="394" y="772"/>
                    </a:lnTo>
                    <a:lnTo>
                      <a:pt x="394" y="772"/>
                    </a:lnTo>
                    <a:lnTo>
                      <a:pt x="434" y="770"/>
                    </a:lnTo>
                    <a:lnTo>
                      <a:pt x="472" y="764"/>
                    </a:lnTo>
                    <a:lnTo>
                      <a:pt x="510" y="756"/>
                    </a:lnTo>
                    <a:lnTo>
                      <a:pt x="546" y="742"/>
                    </a:lnTo>
                    <a:lnTo>
                      <a:pt x="580" y="726"/>
                    </a:lnTo>
                    <a:lnTo>
                      <a:pt x="612" y="706"/>
                    </a:lnTo>
                    <a:lnTo>
                      <a:pt x="642" y="684"/>
                    </a:lnTo>
                    <a:lnTo>
                      <a:pt x="670" y="660"/>
                    </a:lnTo>
                    <a:lnTo>
                      <a:pt x="696" y="632"/>
                    </a:lnTo>
                    <a:lnTo>
                      <a:pt x="718" y="602"/>
                    </a:lnTo>
                    <a:lnTo>
                      <a:pt x="738" y="570"/>
                    </a:lnTo>
                    <a:lnTo>
                      <a:pt x="754" y="536"/>
                    </a:lnTo>
                    <a:lnTo>
                      <a:pt x="768" y="500"/>
                    </a:lnTo>
                    <a:lnTo>
                      <a:pt x="778" y="464"/>
                    </a:lnTo>
                    <a:lnTo>
                      <a:pt x="784" y="426"/>
                    </a:lnTo>
                    <a:lnTo>
                      <a:pt x="786" y="386"/>
                    </a:lnTo>
                    <a:lnTo>
                      <a:pt x="786" y="386"/>
                    </a:lnTo>
                    <a:lnTo>
                      <a:pt x="784" y="346"/>
                    </a:lnTo>
                    <a:lnTo>
                      <a:pt x="778" y="308"/>
                    </a:lnTo>
                    <a:lnTo>
                      <a:pt x="768" y="272"/>
                    </a:lnTo>
                    <a:lnTo>
                      <a:pt x="754" y="236"/>
                    </a:lnTo>
                    <a:lnTo>
                      <a:pt x="738" y="202"/>
                    </a:lnTo>
                    <a:lnTo>
                      <a:pt x="718" y="170"/>
                    </a:lnTo>
                    <a:lnTo>
                      <a:pt x="696" y="140"/>
                    </a:lnTo>
                    <a:lnTo>
                      <a:pt x="670" y="114"/>
                    </a:lnTo>
                    <a:lnTo>
                      <a:pt x="642" y="88"/>
                    </a:lnTo>
                    <a:lnTo>
                      <a:pt x="612" y="66"/>
                    </a:lnTo>
                    <a:lnTo>
                      <a:pt x="580" y="46"/>
                    </a:lnTo>
                    <a:lnTo>
                      <a:pt x="546" y="30"/>
                    </a:lnTo>
                    <a:lnTo>
                      <a:pt x="510" y="18"/>
                    </a:lnTo>
                    <a:lnTo>
                      <a:pt x="472" y="8"/>
                    </a:lnTo>
                    <a:lnTo>
                      <a:pt x="434" y="2"/>
                    </a:lnTo>
                    <a:lnTo>
                      <a:pt x="394" y="0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FF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11" name="Freeform 11"/>
              <p:cNvSpPr>
                <a:spLocks/>
              </p:cNvSpPr>
              <p:nvPr/>
            </p:nvSpPr>
            <p:spPr bwMode="auto">
              <a:xfrm>
                <a:off x="545" y="2662"/>
                <a:ext cx="788" cy="778"/>
              </a:xfrm>
              <a:custGeom>
                <a:avLst/>
                <a:gdLst>
                  <a:gd name="T0" fmla="*/ 394 w 788"/>
                  <a:gd name="T1" fmla="*/ 0 h 778"/>
                  <a:gd name="T2" fmla="*/ 316 w 788"/>
                  <a:gd name="T3" fmla="*/ 8 h 778"/>
                  <a:gd name="T4" fmla="*/ 242 w 788"/>
                  <a:gd name="T5" fmla="*/ 32 h 778"/>
                  <a:gd name="T6" fmla="*/ 174 w 788"/>
                  <a:gd name="T7" fmla="*/ 68 h 778"/>
                  <a:gd name="T8" fmla="*/ 116 w 788"/>
                  <a:gd name="T9" fmla="*/ 114 h 778"/>
                  <a:gd name="T10" fmla="*/ 68 w 788"/>
                  <a:gd name="T11" fmla="*/ 172 h 778"/>
                  <a:gd name="T12" fmla="*/ 32 w 788"/>
                  <a:gd name="T13" fmla="*/ 238 h 778"/>
                  <a:gd name="T14" fmla="*/ 8 w 788"/>
                  <a:gd name="T15" fmla="*/ 312 h 778"/>
                  <a:gd name="T16" fmla="*/ 0 w 788"/>
                  <a:gd name="T17" fmla="*/ 390 h 778"/>
                  <a:gd name="T18" fmla="*/ 2 w 788"/>
                  <a:gd name="T19" fmla="*/ 428 h 778"/>
                  <a:gd name="T20" fmla="*/ 18 w 788"/>
                  <a:gd name="T21" fmla="*/ 504 h 778"/>
                  <a:gd name="T22" fmla="*/ 48 w 788"/>
                  <a:gd name="T23" fmla="*/ 574 h 778"/>
                  <a:gd name="T24" fmla="*/ 90 w 788"/>
                  <a:gd name="T25" fmla="*/ 636 h 778"/>
                  <a:gd name="T26" fmla="*/ 144 w 788"/>
                  <a:gd name="T27" fmla="*/ 688 h 778"/>
                  <a:gd name="T28" fmla="*/ 206 w 788"/>
                  <a:gd name="T29" fmla="*/ 730 h 778"/>
                  <a:gd name="T30" fmla="*/ 278 w 788"/>
                  <a:gd name="T31" fmla="*/ 760 h 778"/>
                  <a:gd name="T32" fmla="*/ 354 w 788"/>
                  <a:gd name="T33" fmla="*/ 776 h 778"/>
                  <a:gd name="T34" fmla="*/ 394 w 788"/>
                  <a:gd name="T35" fmla="*/ 778 h 778"/>
                  <a:gd name="T36" fmla="*/ 474 w 788"/>
                  <a:gd name="T37" fmla="*/ 770 h 778"/>
                  <a:gd name="T38" fmla="*/ 548 w 788"/>
                  <a:gd name="T39" fmla="*/ 746 h 778"/>
                  <a:gd name="T40" fmla="*/ 614 w 788"/>
                  <a:gd name="T41" fmla="*/ 710 h 778"/>
                  <a:gd name="T42" fmla="*/ 674 w 788"/>
                  <a:gd name="T43" fmla="*/ 664 h 778"/>
                  <a:gd name="T44" fmla="*/ 722 w 788"/>
                  <a:gd name="T45" fmla="*/ 606 h 778"/>
                  <a:gd name="T46" fmla="*/ 758 w 788"/>
                  <a:gd name="T47" fmla="*/ 540 h 778"/>
                  <a:gd name="T48" fmla="*/ 780 w 788"/>
                  <a:gd name="T49" fmla="*/ 468 h 778"/>
                  <a:gd name="T50" fmla="*/ 788 w 788"/>
                  <a:gd name="T51" fmla="*/ 390 h 778"/>
                  <a:gd name="T52" fmla="*/ 786 w 788"/>
                  <a:gd name="T53" fmla="*/ 350 h 778"/>
                  <a:gd name="T54" fmla="*/ 772 w 788"/>
                  <a:gd name="T55" fmla="*/ 274 h 778"/>
                  <a:gd name="T56" fmla="*/ 742 w 788"/>
                  <a:gd name="T57" fmla="*/ 204 h 778"/>
                  <a:gd name="T58" fmla="*/ 698 w 788"/>
                  <a:gd name="T59" fmla="*/ 142 h 778"/>
                  <a:gd name="T60" fmla="*/ 646 w 788"/>
                  <a:gd name="T61" fmla="*/ 90 h 778"/>
                  <a:gd name="T62" fmla="*/ 582 w 788"/>
                  <a:gd name="T63" fmla="*/ 48 h 778"/>
                  <a:gd name="T64" fmla="*/ 512 w 788"/>
                  <a:gd name="T65" fmla="*/ 18 h 778"/>
                  <a:gd name="T66" fmla="*/ 434 w 788"/>
                  <a:gd name="T67" fmla="*/ 2 h 778"/>
                  <a:gd name="T68" fmla="*/ 394 w 788"/>
                  <a:gd name="T69" fmla="*/ 0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88" h="778">
                    <a:moveTo>
                      <a:pt x="394" y="0"/>
                    </a:moveTo>
                    <a:lnTo>
                      <a:pt x="394" y="0"/>
                    </a:lnTo>
                    <a:lnTo>
                      <a:pt x="354" y="2"/>
                    </a:lnTo>
                    <a:lnTo>
                      <a:pt x="316" y="8"/>
                    </a:lnTo>
                    <a:lnTo>
                      <a:pt x="278" y="18"/>
                    </a:lnTo>
                    <a:lnTo>
                      <a:pt x="242" y="32"/>
                    </a:lnTo>
                    <a:lnTo>
                      <a:pt x="206" y="48"/>
                    </a:lnTo>
                    <a:lnTo>
                      <a:pt x="174" y="68"/>
                    </a:lnTo>
                    <a:lnTo>
                      <a:pt x="144" y="90"/>
                    </a:lnTo>
                    <a:lnTo>
                      <a:pt x="116" y="114"/>
                    </a:lnTo>
                    <a:lnTo>
                      <a:pt x="90" y="142"/>
                    </a:lnTo>
                    <a:lnTo>
                      <a:pt x="68" y="172"/>
                    </a:lnTo>
                    <a:lnTo>
                      <a:pt x="48" y="204"/>
                    </a:lnTo>
                    <a:lnTo>
                      <a:pt x="32" y="238"/>
                    </a:lnTo>
                    <a:lnTo>
                      <a:pt x="18" y="274"/>
                    </a:lnTo>
                    <a:lnTo>
                      <a:pt x="8" y="312"/>
                    </a:lnTo>
                    <a:lnTo>
                      <a:pt x="2" y="350"/>
                    </a:lnTo>
                    <a:lnTo>
                      <a:pt x="0" y="390"/>
                    </a:lnTo>
                    <a:lnTo>
                      <a:pt x="0" y="390"/>
                    </a:lnTo>
                    <a:lnTo>
                      <a:pt x="2" y="428"/>
                    </a:lnTo>
                    <a:lnTo>
                      <a:pt x="8" y="468"/>
                    </a:lnTo>
                    <a:lnTo>
                      <a:pt x="18" y="504"/>
                    </a:lnTo>
                    <a:lnTo>
                      <a:pt x="32" y="540"/>
                    </a:lnTo>
                    <a:lnTo>
                      <a:pt x="48" y="574"/>
                    </a:lnTo>
                    <a:lnTo>
                      <a:pt x="68" y="606"/>
                    </a:lnTo>
                    <a:lnTo>
                      <a:pt x="90" y="636"/>
                    </a:lnTo>
                    <a:lnTo>
                      <a:pt x="116" y="664"/>
                    </a:lnTo>
                    <a:lnTo>
                      <a:pt x="144" y="688"/>
                    </a:lnTo>
                    <a:lnTo>
                      <a:pt x="174" y="710"/>
                    </a:lnTo>
                    <a:lnTo>
                      <a:pt x="206" y="730"/>
                    </a:lnTo>
                    <a:lnTo>
                      <a:pt x="242" y="746"/>
                    </a:lnTo>
                    <a:lnTo>
                      <a:pt x="278" y="760"/>
                    </a:lnTo>
                    <a:lnTo>
                      <a:pt x="316" y="770"/>
                    </a:lnTo>
                    <a:lnTo>
                      <a:pt x="354" y="776"/>
                    </a:lnTo>
                    <a:lnTo>
                      <a:pt x="394" y="778"/>
                    </a:lnTo>
                    <a:lnTo>
                      <a:pt x="394" y="778"/>
                    </a:lnTo>
                    <a:lnTo>
                      <a:pt x="434" y="776"/>
                    </a:lnTo>
                    <a:lnTo>
                      <a:pt x="474" y="770"/>
                    </a:lnTo>
                    <a:lnTo>
                      <a:pt x="512" y="760"/>
                    </a:lnTo>
                    <a:lnTo>
                      <a:pt x="548" y="746"/>
                    </a:lnTo>
                    <a:lnTo>
                      <a:pt x="582" y="730"/>
                    </a:lnTo>
                    <a:lnTo>
                      <a:pt x="614" y="710"/>
                    </a:lnTo>
                    <a:lnTo>
                      <a:pt x="646" y="688"/>
                    </a:lnTo>
                    <a:lnTo>
                      <a:pt x="674" y="664"/>
                    </a:lnTo>
                    <a:lnTo>
                      <a:pt x="698" y="636"/>
                    </a:lnTo>
                    <a:lnTo>
                      <a:pt x="722" y="606"/>
                    </a:lnTo>
                    <a:lnTo>
                      <a:pt x="742" y="574"/>
                    </a:lnTo>
                    <a:lnTo>
                      <a:pt x="758" y="540"/>
                    </a:lnTo>
                    <a:lnTo>
                      <a:pt x="772" y="504"/>
                    </a:lnTo>
                    <a:lnTo>
                      <a:pt x="780" y="468"/>
                    </a:lnTo>
                    <a:lnTo>
                      <a:pt x="786" y="428"/>
                    </a:lnTo>
                    <a:lnTo>
                      <a:pt x="788" y="390"/>
                    </a:lnTo>
                    <a:lnTo>
                      <a:pt x="788" y="390"/>
                    </a:lnTo>
                    <a:lnTo>
                      <a:pt x="786" y="350"/>
                    </a:lnTo>
                    <a:lnTo>
                      <a:pt x="780" y="312"/>
                    </a:lnTo>
                    <a:lnTo>
                      <a:pt x="772" y="274"/>
                    </a:lnTo>
                    <a:lnTo>
                      <a:pt x="758" y="238"/>
                    </a:lnTo>
                    <a:lnTo>
                      <a:pt x="742" y="204"/>
                    </a:lnTo>
                    <a:lnTo>
                      <a:pt x="722" y="172"/>
                    </a:lnTo>
                    <a:lnTo>
                      <a:pt x="698" y="142"/>
                    </a:lnTo>
                    <a:lnTo>
                      <a:pt x="674" y="114"/>
                    </a:lnTo>
                    <a:lnTo>
                      <a:pt x="646" y="90"/>
                    </a:lnTo>
                    <a:lnTo>
                      <a:pt x="614" y="68"/>
                    </a:lnTo>
                    <a:lnTo>
                      <a:pt x="582" y="48"/>
                    </a:lnTo>
                    <a:lnTo>
                      <a:pt x="548" y="32"/>
                    </a:lnTo>
                    <a:lnTo>
                      <a:pt x="512" y="18"/>
                    </a:lnTo>
                    <a:lnTo>
                      <a:pt x="474" y="8"/>
                    </a:lnTo>
                    <a:lnTo>
                      <a:pt x="434" y="2"/>
                    </a:lnTo>
                    <a:lnTo>
                      <a:pt x="394" y="0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FFE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12" name="Freeform 12"/>
              <p:cNvSpPr>
                <a:spLocks/>
              </p:cNvSpPr>
              <p:nvPr/>
            </p:nvSpPr>
            <p:spPr bwMode="auto">
              <a:xfrm>
                <a:off x="545" y="2660"/>
                <a:ext cx="792" cy="780"/>
              </a:xfrm>
              <a:custGeom>
                <a:avLst/>
                <a:gdLst>
                  <a:gd name="T0" fmla="*/ 396 w 792"/>
                  <a:gd name="T1" fmla="*/ 0 h 780"/>
                  <a:gd name="T2" fmla="*/ 316 w 792"/>
                  <a:gd name="T3" fmla="*/ 8 h 780"/>
                  <a:gd name="T4" fmla="*/ 242 w 792"/>
                  <a:gd name="T5" fmla="*/ 30 h 780"/>
                  <a:gd name="T6" fmla="*/ 174 w 792"/>
                  <a:gd name="T7" fmla="*/ 66 h 780"/>
                  <a:gd name="T8" fmla="*/ 116 w 792"/>
                  <a:gd name="T9" fmla="*/ 114 h 780"/>
                  <a:gd name="T10" fmla="*/ 68 w 792"/>
                  <a:gd name="T11" fmla="*/ 172 h 780"/>
                  <a:gd name="T12" fmla="*/ 30 w 792"/>
                  <a:gd name="T13" fmla="*/ 238 h 780"/>
                  <a:gd name="T14" fmla="*/ 8 w 792"/>
                  <a:gd name="T15" fmla="*/ 312 h 780"/>
                  <a:gd name="T16" fmla="*/ 0 w 792"/>
                  <a:gd name="T17" fmla="*/ 390 h 780"/>
                  <a:gd name="T18" fmla="*/ 2 w 792"/>
                  <a:gd name="T19" fmla="*/ 430 h 780"/>
                  <a:gd name="T20" fmla="*/ 18 w 792"/>
                  <a:gd name="T21" fmla="*/ 506 h 780"/>
                  <a:gd name="T22" fmla="*/ 48 w 792"/>
                  <a:gd name="T23" fmla="*/ 576 h 780"/>
                  <a:gd name="T24" fmla="*/ 90 w 792"/>
                  <a:gd name="T25" fmla="*/ 638 h 780"/>
                  <a:gd name="T26" fmla="*/ 144 w 792"/>
                  <a:gd name="T27" fmla="*/ 690 h 780"/>
                  <a:gd name="T28" fmla="*/ 208 w 792"/>
                  <a:gd name="T29" fmla="*/ 734 h 780"/>
                  <a:gd name="T30" fmla="*/ 278 w 792"/>
                  <a:gd name="T31" fmla="*/ 762 h 780"/>
                  <a:gd name="T32" fmla="*/ 356 w 792"/>
                  <a:gd name="T33" fmla="*/ 778 h 780"/>
                  <a:gd name="T34" fmla="*/ 396 w 792"/>
                  <a:gd name="T35" fmla="*/ 780 h 780"/>
                  <a:gd name="T36" fmla="*/ 476 w 792"/>
                  <a:gd name="T37" fmla="*/ 772 h 780"/>
                  <a:gd name="T38" fmla="*/ 550 w 792"/>
                  <a:gd name="T39" fmla="*/ 750 h 780"/>
                  <a:gd name="T40" fmla="*/ 618 w 792"/>
                  <a:gd name="T41" fmla="*/ 714 h 780"/>
                  <a:gd name="T42" fmla="*/ 676 w 792"/>
                  <a:gd name="T43" fmla="*/ 666 h 780"/>
                  <a:gd name="T44" fmla="*/ 724 w 792"/>
                  <a:gd name="T45" fmla="*/ 608 h 780"/>
                  <a:gd name="T46" fmla="*/ 760 w 792"/>
                  <a:gd name="T47" fmla="*/ 542 h 780"/>
                  <a:gd name="T48" fmla="*/ 784 w 792"/>
                  <a:gd name="T49" fmla="*/ 468 h 780"/>
                  <a:gd name="T50" fmla="*/ 792 w 792"/>
                  <a:gd name="T51" fmla="*/ 390 h 780"/>
                  <a:gd name="T52" fmla="*/ 790 w 792"/>
                  <a:gd name="T53" fmla="*/ 350 h 780"/>
                  <a:gd name="T54" fmla="*/ 774 w 792"/>
                  <a:gd name="T55" fmla="*/ 274 h 780"/>
                  <a:gd name="T56" fmla="*/ 744 w 792"/>
                  <a:gd name="T57" fmla="*/ 204 h 780"/>
                  <a:gd name="T58" fmla="*/ 702 w 792"/>
                  <a:gd name="T59" fmla="*/ 142 h 780"/>
                  <a:gd name="T60" fmla="*/ 648 w 792"/>
                  <a:gd name="T61" fmla="*/ 90 h 780"/>
                  <a:gd name="T62" fmla="*/ 584 w 792"/>
                  <a:gd name="T63" fmla="*/ 48 h 780"/>
                  <a:gd name="T64" fmla="*/ 514 w 792"/>
                  <a:gd name="T65" fmla="*/ 18 h 780"/>
                  <a:gd name="T66" fmla="*/ 436 w 792"/>
                  <a:gd name="T67" fmla="*/ 2 h 780"/>
                  <a:gd name="T68" fmla="*/ 396 w 792"/>
                  <a:gd name="T69" fmla="*/ 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2" h="780">
                    <a:moveTo>
                      <a:pt x="396" y="0"/>
                    </a:moveTo>
                    <a:lnTo>
                      <a:pt x="396" y="0"/>
                    </a:lnTo>
                    <a:lnTo>
                      <a:pt x="356" y="2"/>
                    </a:lnTo>
                    <a:lnTo>
                      <a:pt x="316" y="8"/>
                    </a:lnTo>
                    <a:lnTo>
                      <a:pt x="278" y="18"/>
                    </a:lnTo>
                    <a:lnTo>
                      <a:pt x="242" y="30"/>
                    </a:lnTo>
                    <a:lnTo>
                      <a:pt x="208" y="48"/>
                    </a:lnTo>
                    <a:lnTo>
                      <a:pt x="174" y="66"/>
                    </a:lnTo>
                    <a:lnTo>
                      <a:pt x="144" y="90"/>
                    </a:lnTo>
                    <a:lnTo>
                      <a:pt x="116" y="114"/>
                    </a:lnTo>
                    <a:lnTo>
                      <a:pt x="90" y="142"/>
                    </a:lnTo>
                    <a:lnTo>
                      <a:pt x="68" y="172"/>
                    </a:lnTo>
                    <a:lnTo>
                      <a:pt x="48" y="204"/>
                    </a:lnTo>
                    <a:lnTo>
                      <a:pt x="30" y="238"/>
                    </a:lnTo>
                    <a:lnTo>
                      <a:pt x="18" y="274"/>
                    </a:lnTo>
                    <a:lnTo>
                      <a:pt x="8" y="312"/>
                    </a:lnTo>
                    <a:lnTo>
                      <a:pt x="2" y="350"/>
                    </a:lnTo>
                    <a:lnTo>
                      <a:pt x="0" y="390"/>
                    </a:lnTo>
                    <a:lnTo>
                      <a:pt x="0" y="390"/>
                    </a:lnTo>
                    <a:lnTo>
                      <a:pt x="2" y="430"/>
                    </a:lnTo>
                    <a:lnTo>
                      <a:pt x="8" y="468"/>
                    </a:lnTo>
                    <a:lnTo>
                      <a:pt x="18" y="506"/>
                    </a:lnTo>
                    <a:lnTo>
                      <a:pt x="30" y="542"/>
                    </a:lnTo>
                    <a:lnTo>
                      <a:pt x="48" y="576"/>
                    </a:lnTo>
                    <a:lnTo>
                      <a:pt x="68" y="608"/>
                    </a:lnTo>
                    <a:lnTo>
                      <a:pt x="90" y="638"/>
                    </a:lnTo>
                    <a:lnTo>
                      <a:pt x="116" y="666"/>
                    </a:lnTo>
                    <a:lnTo>
                      <a:pt x="144" y="690"/>
                    </a:lnTo>
                    <a:lnTo>
                      <a:pt x="174" y="714"/>
                    </a:lnTo>
                    <a:lnTo>
                      <a:pt x="208" y="734"/>
                    </a:lnTo>
                    <a:lnTo>
                      <a:pt x="242" y="750"/>
                    </a:lnTo>
                    <a:lnTo>
                      <a:pt x="278" y="762"/>
                    </a:lnTo>
                    <a:lnTo>
                      <a:pt x="316" y="772"/>
                    </a:lnTo>
                    <a:lnTo>
                      <a:pt x="356" y="778"/>
                    </a:lnTo>
                    <a:lnTo>
                      <a:pt x="396" y="780"/>
                    </a:lnTo>
                    <a:lnTo>
                      <a:pt x="396" y="780"/>
                    </a:lnTo>
                    <a:lnTo>
                      <a:pt x="436" y="778"/>
                    </a:lnTo>
                    <a:lnTo>
                      <a:pt x="476" y="772"/>
                    </a:lnTo>
                    <a:lnTo>
                      <a:pt x="514" y="762"/>
                    </a:lnTo>
                    <a:lnTo>
                      <a:pt x="550" y="750"/>
                    </a:lnTo>
                    <a:lnTo>
                      <a:pt x="584" y="734"/>
                    </a:lnTo>
                    <a:lnTo>
                      <a:pt x="618" y="714"/>
                    </a:lnTo>
                    <a:lnTo>
                      <a:pt x="648" y="690"/>
                    </a:lnTo>
                    <a:lnTo>
                      <a:pt x="676" y="666"/>
                    </a:lnTo>
                    <a:lnTo>
                      <a:pt x="702" y="638"/>
                    </a:lnTo>
                    <a:lnTo>
                      <a:pt x="724" y="608"/>
                    </a:lnTo>
                    <a:lnTo>
                      <a:pt x="744" y="576"/>
                    </a:lnTo>
                    <a:lnTo>
                      <a:pt x="760" y="542"/>
                    </a:lnTo>
                    <a:lnTo>
                      <a:pt x="774" y="506"/>
                    </a:lnTo>
                    <a:lnTo>
                      <a:pt x="784" y="468"/>
                    </a:lnTo>
                    <a:lnTo>
                      <a:pt x="790" y="430"/>
                    </a:lnTo>
                    <a:lnTo>
                      <a:pt x="792" y="390"/>
                    </a:lnTo>
                    <a:lnTo>
                      <a:pt x="792" y="390"/>
                    </a:lnTo>
                    <a:lnTo>
                      <a:pt x="790" y="350"/>
                    </a:lnTo>
                    <a:lnTo>
                      <a:pt x="784" y="312"/>
                    </a:lnTo>
                    <a:lnTo>
                      <a:pt x="774" y="274"/>
                    </a:lnTo>
                    <a:lnTo>
                      <a:pt x="760" y="238"/>
                    </a:lnTo>
                    <a:lnTo>
                      <a:pt x="744" y="204"/>
                    </a:lnTo>
                    <a:lnTo>
                      <a:pt x="724" y="172"/>
                    </a:lnTo>
                    <a:lnTo>
                      <a:pt x="702" y="142"/>
                    </a:lnTo>
                    <a:lnTo>
                      <a:pt x="676" y="114"/>
                    </a:lnTo>
                    <a:lnTo>
                      <a:pt x="648" y="90"/>
                    </a:lnTo>
                    <a:lnTo>
                      <a:pt x="618" y="66"/>
                    </a:lnTo>
                    <a:lnTo>
                      <a:pt x="584" y="48"/>
                    </a:lnTo>
                    <a:lnTo>
                      <a:pt x="550" y="30"/>
                    </a:lnTo>
                    <a:lnTo>
                      <a:pt x="514" y="18"/>
                    </a:lnTo>
                    <a:lnTo>
                      <a:pt x="476" y="8"/>
                    </a:lnTo>
                    <a:lnTo>
                      <a:pt x="436" y="2"/>
                    </a:lnTo>
                    <a:lnTo>
                      <a:pt x="396" y="0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13" name="Freeform 13"/>
              <p:cNvSpPr>
                <a:spLocks/>
              </p:cNvSpPr>
              <p:nvPr/>
            </p:nvSpPr>
            <p:spPr bwMode="auto">
              <a:xfrm>
                <a:off x="545" y="2656"/>
                <a:ext cx="796" cy="784"/>
              </a:xfrm>
              <a:custGeom>
                <a:avLst/>
                <a:gdLst>
                  <a:gd name="T0" fmla="*/ 398 w 796"/>
                  <a:gd name="T1" fmla="*/ 0 h 784"/>
                  <a:gd name="T2" fmla="*/ 318 w 796"/>
                  <a:gd name="T3" fmla="*/ 8 h 784"/>
                  <a:gd name="T4" fmla="*/ 242 w 796"/>
                  <a:gd name="T5" fmla="*/ 32 h 784"/>
                  <a:gd name="T6" fmla="*/ 174 w 796"/>
                  <a:gd name="T7" fmla="*/ 68 h 784"/>
                  <a:gd name="T8" fmla="*/ 116 w 796"/>
                  <a:gd name="T9" fmla="*/ 116 h 784"/>
                  <a:gd name="T10" fmla="*/ 68 w 796"/>
                  <a:gd name="T11" fmla="*/ 174 h 784"/>
                  <a:gd name="T12" fmla="*/ 30 w 796"/>
                  <a:gd name="T13" fmla="*/ 240 h 784"/>
                  <a:gd name="T14" fmla="*/ 8 w 796"/>
                  <a:gd name="T15" fmla="*/ 314 h 784"/>
                  <a:gd name="T16" fmla="*/ 0 w 796"/>
                  <a:gd name="T17" fmla="*/ 392 h 784"/>
                  <a:gd name="T18" fmla="*/ 2 w 796"/>
                  <a:gd name="T19" fmla="*/ 432 h 784"/>
                  <a:gd name="T20" fmla="*/ 18 w 796"/>
                  <a:gd name="T21" fmla="*/ 510 h 784"/>
                  <a:gd name="T22" fmla="*/ 48 w 796"/>
                  <a:gd name="T23" fmla="*/ 580 h 784"/>
                  <a:gd name="T24" fmla="*/ 90 w 796"/>
                  <a:gd name="T25" fmla="*/ 642 h 784"/>
                  <a:gd name="T26" fmla="*/ 144 w 796"/>
                  <a:gd name="T27" fmla="*/ 696 h 784"/>
                  <a:gd name="T28" fmla="*/ 208 w 796"/>
                  <a:gd name="T29" fmla="*/ 738 h 784"/>
                  <a:gd name="T30" fmla="*/ 280 w 796"/>
                  <a:gd name="T31" fmla="*/ 768 h 784"/>
                  <a:gd name="T32" fmla="*/ 356 w 796"/>
                  <a:gd name="T33" fmla="*/ 782 h 784"/>
                  <a:gd name="T34" fmla="*/ 398 w 796"/>
                  <a:gd name="T35" fmla="*/ 784 h 784"/>
                  <a:gd name="T36" fmla="*/ 478 w 796"/>
                  <a:gd name="T37" fmla="*/ 778 h 784"/>
                  <a:gd name="T38" fmla="*/ 552 w 796"/>
                  <a:gd name="T39" fmla="*/ 754 h 784"/>
                  <a:gd name="T40" fmla="*/ 620 w 796"/>
                  <a:gd name="T41" fmla="*/ 718 h 784"/>
                  <a:gd name="T42" fmla="*/ 678 w 796"/>
                  <a:gd name="T43" fmla="*/ 670 h 784"/>
                  <a:gd name="T44" fmla="*/ 728 w 796"/>
                  <a:gd name="T45" fmla="*/ 612 h 784"/>
                  <a:gd name="T46" fmla="*/ 764 w 796"/>
                  <a:gd name="T47" fmla="*/ 546 h 784"/>
                  <a:gd name="T48" fmla="*/ 788 w 796"/>
                  <a:gd name="T49" fmla="*/ 472 h 784"/>
                  <a:gd name="T50" fmla="*/ 796 w 796"/>
                  <a:gd name="T51" fmla="*/ 392 h 784"/>
                  <a:gd name="T52" fmla="*/ 794 w 796"/>
                  <a:gd name="T53" fmla="*/ 354 h 784"/>
                  <a:gd name="T54" fmla="*/ 778 w 796"/>
                  <a:gd name="T55" fmla="*/ 276 h 784"/>
                  <a:gd name="T56" fmla="*/ 748 w 796"/>
                  <a:gd name="T57" fmla="*/ 206 h 784"/>
                  <a:gd name="T58" fmla="*/ 704 w 796"/>
                  <a:gd name="T59" fmla="*/ 144 h 784"/>
                  <a:gd name="T60" fmla="*/ 650 w 796"/>
                  <a:gd name="T61" fmla="*/ 90 h 784"/>
                  <a:gd name="T62" fmla="*/ 586 w 796"/>
                  <a:gd name="T63" fmla="*/ 48 h 784"/>
                  <a:gd name="T64" fmla="*/ 516 w 796"/>
                  <a:gd name="T65" fmla="*/ 18 h 784"/>
                  <a:gd name="T66" fmla="*/ 438 w 796"/>
                  <a:gd name="T67" fmla="*/ 2 h 784"/>
                  <a:gd name="T68" fmla="*/ 398 w 796"/>
                  <a:gd name="T6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6" h="784">
                    <a:moveTo>
                      <a:pt x="398" y="0"/>
                    </a:moveTo>
                    <a:lnTo>
                      <a:pt x="398" y="0"/>
                    </a:lnTo>
                    <a:lnTo>
                      <a:pt x="356" y="2"/>
                    </a:lnTo>
                    <a:lnTo>
                      <a:pt x="318" y="8"/>
                    </a:lnTo>
                    <a:lnTo>
                      <a:pt x="280" y="18"/>
                    </a:lnTo>
                    <a:lnTo>
                      <a:pt x="242" y="32"/>
                    </a:lnTo>
                    <a:lnTo>
                      <a:pt x="208" y="48"/>
                    </a:lnTo>
                    <a:lnTo>
                      <a:pt x="174" y="68"/>
                    </a:lnTo>
                    <a:lnTo>
                      <a:pt x="144" y="90"/>
                    </a:lnTo>
                    <a:lnTo>
                      <a:pt x="116" y="116"/>
                    </a:lnTo>
                    <a:lnTo>
                      <a:pt x="90" y="144"/>
                    </a:lnTo>
                    <a:lnTo>
                      <a:pt x="68" y="174"/>
                    </a:lnTo>
                    <a:lnTo>
                      <a:pt x="48" y="206"/>
                    </a:lnTo>
                    <a:lnTo>
                      <a:pt x="30" y="240"/>
                    </a:lnTo>
                    <a:lnTo>
                      <a:pt x="18" y="276"/>
                    </a:lnTo>
                    <a:lnTo>
                      <a:pt x="8" y="314"/>
                    </a:lnTo>
                    <a:lnTo>
                      <a:pt x="2" y="354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2" y="432"/>
                    </a:lnTo>
                    <a:lnTo>
                      <a:pt x="8" y="472"/>
                    </a:lnTo>
                    <a:lnTo>
                      <a:pt x="18" y="510"/>
                    </a:lnTo>
                    <a:lnTo>
                      <a:pt x="30" y="546"/>
                    </a:lnTo>
                    <a:lnTo>
                      <a:pt x="48" y="580"/>
                    </a:lnTo>
                    <a:lnTo>
                      <a:pt x="68" y="612"/>
                    </a:lnTo>
                    <a:lnTo>
                      <a:pt x="90" y="642"/>
                    </a:lnTo>
                    <a:lnTo>
                      <a:pt x="116" y="670"/>
                    </a:lnTo>
                    <a:lnTo>
                      <a:pt x="144" y="696"/>
                    </a:lnTo>
                    <a:lnTo>
                      <a:pt x="174" y="718"/>
                    </a:lnTo>
                    <a:lnTo>
                      <a:pt x="208" y="738"/>
                    </a:lnTo>
                    <a:lnTo>
                      <a:pt x="242" y="754"/>
                    </a:lnTo>
                    <a:lnTo>
                      <a:pt x="280" y="768"/>
                    </a:lnTo>
                    <a:lnTo>
                      <a:pt x="318" y="778"/>
                    </a:lnTo>
                    <a:lnTo>
                      <a:pt x="356" y="782"/>
                    </a:lnTo>
                    <a:lnTo>
                      <a:pt x="398" y="784"/>
                    </a:lnTo>
                    <a:lnTo>
                      <a:pt x="398" y="784"/>
                    </a:lnTo>
                    <a:lnTo>
                      <a:pt x="438" y="782"/>
                    </a:lnTo>
                    <a:lnTo>
                      <a:pt x="478" y="778"/>
                    </a:lnTo>
                    <a:lnTo>
                      <a:pt x="516" y="768"/>
                    </a:lnTo>
                    <a:lnTo>
                      <a:pt x="552" y="754"/>
                    </a:lnTo>
                    <a:lnTo>
                      <a:pt x="586" y="738"/>
                    </a:lnTo>
                    <a:lnTo>
                      <a:pt x="620" y="718"/>
                    </a:lnTo>
                    <a:lnTo>
                      <a:pt x="650" y="696"/>
                    </a:lnTo>
                    <a:lnTo>
                      <a:pt x="678" y="670"/>
                    </a:lnTo>
                    <a:lnTo>
                      <a:pt x="704" y="642"/>
                    </a:lnTo>
                    <a:lnTo>
                      <a:pt x="728" y="612"/>
                    </a:lnTo>
                    <a:lnTo>
                      <a:pt x="748" y="580"/>
                    </a:lnTo>
                    <a:lnTo>
                      <a:pt x="764" y="546"/>
                    </a:lnTo>
                    <a:lnTo>
                      <a:pt x="778" y="510"/>
                    </a:lnTo>
                    <a:lnTo>
                      <a:pt x="788" y="472"/>
                    </a:lnTo>
                    <a:lnTo>
                      <a:pt x="794" y="432"/>
                    </a:lnTo>
                    <a:lnTo>
                      <a:pt x="796" y="392"/>
                    </a:lnTo>
                    <a:lnTo>
                      <a:pt x="796" y="392"/>
                    </a:lnTo>
                    <a:lnTo>
                      <a:pt x="794" y="354"/>
                    </a:lnTo>
                    <a:lnTo>
                      <a:pt x="788" y="314"/>
                    </a:lnTo>
                    <a:lnTo>
                      <a:pt x="778" y="276"/>
                    </a:lnTo>
                    <a:lnTo>
                      <a:pt x="764" y="240"/>
                    </a:lnTo>
                    <a:lnTo>
                      <a:pt x="748" y="206"/>
                    </a:lnTo>
                    <a:lnTo>
                      <a:pt x="728" y="174"/>
                    </a:lnTo>
                    <a:lnTo>
                      <a:pt x="704" y="144"/>
                    </a:lnTo>
                    <a:lnTo>
                      <a:pt x="678" y="116"/>
                    </a:lnTo>
                    <a:lnTo>
                      <a:pt x="650" y="90"/>
                    </a:lnTo>
                    <a:lnTo>
                      <a:pt x="620" y="68"/>
                    </a:lnTo>
                    <a:lnTo>
                      <a:pt x="586" y="48"/>
                    </a:lnTo>
                    <a:lnTo>
                      <a:pt x="552" y="32"/>
                    </a:lnTo>
                    <a:lnTo>
                      <a:pt x="516" y="18"/>
                    </a:lnTo>
                    <a:lnTo>
                      <a:pt x="478" y="8"/>
                    </a:lnTo>
                    <a:lnTo>
                      <a:pt x="438" y="2"/>
                    </a:lnTo>
                    <a:lnTo>
                      <a:pt x="398" y="0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14" name="Freeform 14"/>
              <p:cNvSpPr>
                <a:spLocks/>
              </p:cNvSpPr>
              <p:nvPr/>
            </p:nvSpPr>
            <p:spPr bwMode="auto">
              <a:xfrm>
                <a:off x="543" y="2654"/>
                <a:ext cx="800" cy="788"/>
              </a:xfrm>
              <a:custGeom>
                <a:avLst/>
                <a:gdLst>
                  <a:gd name="T0" fmla="*/ 400 w 800"/>
                  <a:gd name="T1" fmla="*/ 0 h 788"/>
                  <a:gd name="T2" fmla="*/ 320 w 800"/>
                  <a:gd name="T3" fmla="*/ 8 h 788"/>
                  <a:gd name="T4" fmla="*/ 246 w 800"/>
                  <a:gd name="T5" fmla="*/ 32 h 788"/>
                  <a:gd name="T6" fmla="*/ 178 w 800"/>
                  <a:gd name="T7" fmla="*/ 68 h 788"/>
                  <a:gd name="T8" fmla="*/ 118 w 800"/>
                  <a:gd name="T9" fmla="*/ 116 h 788"/>
                  <a:gd name="T10" fmla="*/ 70 w 800"/>
                  <a:gd name="T11" fmla="*/ 174 h 788"/>
                  <a:gd name="T12" fmla="*/ 32 w 800"/>
                  <a:gd name="T13" fmla="*/ 240 h 788"/>
                  <a:gd name="T14" fmla="*/ 8 w 800"/>
                  <a:gd name="T15" fmla="*/ 314 h 788"/>
                  <a:gd name="T16" fmla="*/ 0 w 800"/>
                  <a:gd name="T17" fmla="*/ 394 h 788"/>
                  <a:gd name="T18" fmla="*/ 2 w 800"/>
                  <a:gd name="T19" fmla="*/ 434 h 788"/>
                  <a:gd name="T20" fmla="*/ 18 w 800"/>
                  <a:gd name="T21" fmla="*/ 510 h 788"/>
                  <a:gd name="T22" fmla="*/ 50 w 800"/>
                  <a:gd name="T23" fmla="*/ 582 h 788"/>
                  <a:gd name="T24" fmla="*/ 92 w 800"/>
                  <a:gd name="T25" fmla="*/ 644 h 788"/>
                  <a:gd name="T26" fmla="*/ 146 w 800"/>
                  <a:gd name="T27" fmla="*/ 698 h 788"/>
                  <a:gd name="T28" fmla="*/ 210 w 800"/>
                  <a:gd name="T29" fmla="*/ 740 h 788"/>
                  <a:gd name="T30" fmla="*/ 282 w 800"/>
                  <a:gd name="T31" fmla="*/ 770 h 788"/>
                  <a:gd name="T32" fmla="*/ 360 w 800"/>
                  <a:gd name="T33" fmla="*/ 786 h 788"/>
                  <a:gd name="T34" fmla="*/ 400 w 800"/>
                  <a:gd name="T35" fmla="*/ 788 h 788"/>
                  <a:gd name="T36" fmla="*/ 482 w 800"/>
                  <a:gd name="T37" fmla="*/ 780 h 788"/>
                  <a:gd name="T38" fmla="*/ 556 w 800"/>
                  <a:gd name="T39" fmla="*/ 756 h 788"/>
                  <a:gd name="T40" fmla="*/ 624 w 800"/>
                  <a:gd name="T41" fmla="*/ 720 h 788"/>
                  <a:gd name="T42" fmla="*/ 684 w 800"/>
                  <a:gd name="T43" fmla="*/ 672 h 788"/>
                  <a:gd name="T44" fmla="*/ 732 w 800"/>
                  <a:gd name="T45" fmla="*/ 614 h 788"/>
                  <a:gd name="T46" fmla="*/ 768 w 800"/>
                  <a:gd name="T47" fmla="*/ 546 h 788"/>
                  <a:gd name="T48" fmla="*/ 792 w 800"/>
                  <a:gd name="T49" fmla="*/ 474 h 788"/>
                  <a:gd name="T50" fmla="*/ 800 w 800"/>
                  <a:gd name="T51" fmla="*/ 394 h 788"/>
                  <a:gd name="T52" fmla="*/ 798 w 800"/>
                  <a:gd name="T53" fmla="*/ 354 h 788"/>
                  <a:gd name="T54" fmla="*/ 782 w 800"/>
                  <a:gd name="T55" fmla="*/ 278 h 788"/>
                  <a:gd name="T56" fmla="*/ 752 w 800"/>
                  <a:gd name="T57" fmla="*/ 206 h 788"/>
                  <a:gd name="T58" fmla="*/ 708 w 800"/>
                  <a:gd name="T59" fmla="*/ 144 h 788"/>
                  <a:gd name="T60" fmla="*/ 654 w 800"/>
                  <a:gd name="T61" fmla="*/ 90 h 788"/>
                  <a:gd name="T62" fmla="*/ 590 w 800"/>
                  <a:gd name="T63" fmla="*/ 48 h 788"/>
                  <a:gd name="T64" fmla="*/ 520 w 800"/>
                  <a:gd name="T65" fmla="*/ 18 h 788"/>
                  <a:gd name="T66" fmla="*/ 442 w 800"/>
                  <a:gd name="T67" fmla="*/ 2 h 788"/>
                  <a:gd name="T68" fmla="*/ 400 w 800"/>
                  <a:gd name="T69" fmla="*/ 0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00" h="788">
                    <a:moveTo>
                      <a:pt x="400" y="0"/>
                    </a:moveTo>
                    <a:lnTo>
                      <a:pt x="400" y="0"/>
                    </a:lnTo>
                    <a:lnTo>
                      <a:pt x="360" y="2"/>
                    </a:lnTo>
                    <a:lnTo>
                      <a:pt x="320" y="8"/>
                    </a:lnTo>
                    <a:lnTo>
                      <a:pt x="282" y="18"/>
                    </a:lnTo>
                    <a:lnTo>
                      <a:pt x="246" y="32"/>
                    </a:lnTo>
                    <a:lnTo>
                      <a:pt x="210" y="48"/>
                    </a:lnTo>
                    <a:lnTo>
                      <a:pt x="178" y="68"/>
                    </a:lnTo>
                    <a:lnTo>
                      <a:pt x="146" y="90"/>
                    </a:lnTo>
                    <a:lnTo>
                      <a:pt x="118" y="116"/>
                    </a:lnTo>
                    <a:lnTo>
                      <a:pt x="92" y="144"/>
                    </a:lnTo>
                    <a:lnTo>
                      <a:pt x="70" y="174"/>
                    </a:lnTo>
                    <a:lnTo>
                      <a:pt x="50" y="206"/>
                    </a:lnTo>
                    <a:lnTo>
                      <a:pt x="32" y="240"/>
                    </a:lnTo>
                    <a:lnTo>
                      <a:pt x="18" y="278"/>
                    </a:lnTo>
                    <a:lnTo>
                      <a:pt x="8" y="314"/>
                    </a:lnTo>
                    <a:lnTo>
                      <a:pt x="2" y="354"/>
                    </a:lnTo>
                    <a:lnTo>
                      <a:pt x="0" y="394"/>
                    </a:lnTo>
                    <a:lnTo>
                      <a:pt x="0" y="394"/>
                    </a:lnTo>
                    <a:lnTo>
                      <a:pt x="2" y="434"/>
                    </a:lnTo>
                    <a:lnTo>
                      <a:pt x="8" y="474"/>
                    </a:lnTo>
                    <a:lnTo>
                      <a:pt x="18" y="510"/>
                    </a:lnTo>
                    <a:lnTo>
                      <a:pt x="32" y="546"/>
                    </a:lnTo>
                    <a:lnTo>
                      <a:pt x="50" y="582"/>
                    </a:lnTo>
                    <a:lnTo>
                      <a:pt x="70" y="614"/>
                    </a:lnTo>
                    <a:lnTo>
                      <a:pt x="92" y="644"/>
                    </a:lnTo>
                    <a:lnTo>
                      <a:pt x="118" y="672"/>
                    </a:lnTo>
                    <a:lnTo>
                      <a:pt x="146" y="698"/>
                    </a:lnTo>
                    <a:lnTo>
                      <a:pt x="178" y="720"/>
                    </a:lnTo>
                    <a:lnTo>
                      <a:pt x="210" y="740"/>
                    </a:lnTo>
                    <a:lnTo>
                      <a:pt x="246" y="756"/>
                    </a:lnTo>
                    <a:lnTo>
                      <a:pt x="282" y="770"/>
                    </a:lnTo>
                    <a:lnTo>
                      <a:pt x="320" y="780"/>
                    </a:lnTo>
                    <a:lnTo>
                      <a:pt x="360" y="786"/>
                    </a:lnTo>
                    <a:lnTo>
                      <a:pt x="400" y="788"/>
                    </a:lnTo>
                    <a:lnTo>
                      <a:pt x="400" y="788"/>
                    </a:lnTo>
                    <a:lnTo>
                      <a:pt x="442" y="786"/>
                    </a:lnTo>
                    <a:lnTo>
                      <a:pt x="482" y="780"/>
                    </a:lnTo>
                    <a:lnTo>
                      <a:pt x="520" y="770"/>
                    </a:lnTo>
                    <a:lnTo>
                      <a:pt x="556" y="756"/>
                    </a:lnTo>
                    <a:lnTo>
                      <a:pt x="590" y="740"/>
                    </a:lnTo>
                    <a:lnTo>
                      <a:pt x="624" y="720"/>
                    </a:lnTo>
                    <a:lnTo>
                      <a:pt x="654" y="698"/>
                    </a:lnTo>
                    <a:lnTo>
                      <a:pt x="684" y="672"/>
                    </a:lnTo>
                    <a:lnTo>
                      <a:pt x="708" y="644"/>
                    </a:lnTo>
                    <a:lnTo>
                      <a:pt x="732" y="614"/>
                    </a:lnTo>
                    <a:lnTo>
                      <a:pt x="752" y="582"/>
                    </a:lnTo>
                    <a:lnTo>
                      <a:pt x="768" y="546"/>
                    </a:lnTo>
                    <a:lnTo>
                      <a:pt x="782" y="510"/>
                    </a:lnTo>
                    <a:lnTo>
                      <a:pt x="792" y="474"/>
                    </a:lnTo>
                    <a:lnTo>
                      <a:pt x="798" y="434"/>
                    </a:lnTo>
                    <a:lnTo>
                      <a:pt x="800" y="394"/>
                    </a:lnTo>
                    <a:lnTo>
                      <a:pt x="800" y="394"/>
                    </a:lnTo>
                    <a:lnTo>
                      <a:pt x="798" y="354"/>
                    </a:lnTo>
                    <a:lnTo>
                      <a:pt x="792" y="314"/>
                    </a:lnTo>
                    <a:lnTo>
                      <a:pt x="782" y="278"/>
                    </a:lnTo>
                    <a:lnTo>
                      <a:pt x="768" y="240"/>
                    </a:lnTo>
                    <a:lnTo>
                      <a:pt x="752" y="206"/>
                    </a:lnTo>
                    <a:lnTo>
                      <a:pt x="732" y="174"/>
                    </a:lnTo>
                    <a:lnTo>
                      <a:pt x="708" y="144"/>
                    </a:lnTo>
                    <a:lnTo>
                      <a:pt x="684" y="116"/>
                    </a:lnTo>
                    <a:lnTo>
                      <a:pt x="654" y="90"/>
                    </a:lnTo>
                    <a:lnTo>
                      <a:pt x="624" y="68"/>
                    </a:lnTo>
                    <a:lnTo>
                      <a:pt x="590" y="48"/>
                    </a:lnTo>
                    <a:lnTo>
                      <a:pt x="556" y="32"/>
                    </a:lnTo>
                    <a:lnTo>
                      <a:pt x="520" y="18"/>
                    </a:lnTo>
                    <a:lnTo>
                      <a:pt x="482" y="8"/>
                    </a:lnTo>
                    <a:lnTo>
                      <a:pt x="442" y="2"/>
                    </a:lnTo>
                    <a:lnTo>
                      <a:pt x="400" y="0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15" name="Freeform 15"/>
              <p:cNvSpPr>
                <a:spLocks/>
              </p:cNvSpPr>
              <p:nvPr/>
            </p:nvSpPr>
            <p:spPr bwMode="auto">
              <a:xfrm>
                <a:off x="543" y="2652"/>
                <a:ext cx="804" cy="790"/>
              </a:xfrm>
              <a:custGeom>
                <a:avLst/>
                <a:gdLst>
                  <a:gd name="T0" fmla="*/ 402 w 804"/>
                  <a:gd name="T1" fmla="*/ 0 h 790"/>
                  <a:gd name="T2" fmla="*/ 322 w 804"/>
                  <a:gd name="T3" fmla="*/ 8 h 790"/>
                  <a:gd name="T4" fmla="*/ 246 w 804"/>
                  <a:gd name="T5" fmla="*/ 30 h 790"/>
                  <a:gd name="T6" fmla="*/ 178 w 804"/>
                  <a:gd name="T7" fmla="*/ 66 h 790"/>
                  <a:gd name="T8" fmla="*/ 118 w 804"/>
                  <a:gd name="T9" fmla="*/ 116 h 790"/>
                  <a:gd name="T10" fmla="*/ 68 w 804"/>
                  <a:gd name="T11" fmla="*/ 174 h 790"/>
                  <a:gd name="T12" fmla="*/ 32 w 804"/>
                  <a:gd name="T13" fmla="*/ 242 h 790"/>
                  <a:gd name="T14" fmla="*/ 8 w 804"/>
                  <a:gd name="T15" fmla="*/ 316 h 790"/>
                  <a:gd name="T16" fmla="*/ 0 w 804"/>
                  <a:gd name="T17" fmla="*/ 394 h 790"/>
                  <a:gd name="T18" fmla="*/ 2 w 804"/>
                  <a:gd name="T19" fmla="*/ 436 h 790"/>
                  <a:gd name="T20" fmla="*/ 18 w 804"/>
                  <a:gd name="T21" fmla="*/ 512 h 790"/>
                  <a:gd name="T22" fmla="*/ 48 w 804"/>
                  <a:gd name="T23" fmla="*/ 584 h 790"/>
                  <a:gd name="T24" fmla="*/ 92 w 804"/>
                  <a:gd name="T25" fmla="*/ 646 h 790"/>
                  <a:gd name="T26" fmla="*/ 146 w 804"/>
                  <a:gd name="T27" fmla="*/ 700 h 790"/>
                  <a:gd name="T28" fmla="*/ 210 w 804"/>
                  <a:gd name="T29" fmla="*/ 742 h 790"/>
                  <a:gd name="T30" fmla="*/ 282 w 804"/>
                  <a:gd name="T31" fmla="*/ 772 h 790"/>
                  <a:gd name="T32" fmla="*/ 360 w 804"/>
                  <a:gd name="T33" fmla="*/ 788 h 790"/>
                  <a:gd name="T34" fmla="*/ 402 w 804"/>
                  <a:gd name="T35" fmla="*/ 790 h 790"/>
                  <a:gd name="T36" fmla="*/ 482 w 804"/>
                  <a:gd name="T37" fmla="*/ 782 h 790"/>
                  <a:gd name="T38" fmla="*/ 558 w 804"/>
                  <a:gd name="T39" fmla="*/ 760 h 790"/>
                  <a:gd name="T40" fmla="*/ 626 w 804"/>
                  <a:gd name="T41" fmla="*/ 722 h 790"/>
                  <a:gd name="T42" fmla="*/ 686 w 804"/>
                  <a:gd name="T43" fmla="*/ 674 h 790"/>
                  <a:gd name="T44" fmla="*/ 734 w 804"/>
                  <a:gd name="T45" fmla="*/ 616 h 790"/>
                  <a:gd name="T46" fmla="*/ 772 w 804"/>
                  <a:gd name="T47" fmla="*/ 548 h 790"/>
                  <a:gd name="T48" fmla="*/ 796 w 804"/>
                  <a:gd name="T49" fmla="*/ 474 h 790"/>
                  <a:gd name="T50" fmla="*/ 804 w 804"/>
                  <a:gd name="T51" fmla="*/ 394 h 790"/>
                  <a:gd name="T52" fmla="*/ 802 w 804"/>
                  <a:gd name="T53" fmla="*/ 354 h 790"/>
                  <a:gd name="T54" fmla="*/ 786 w 804"/>
                  <a:gd name="T55" fmla="*/ 278 h 790"/>
                  <a:gd name="T56" fmla="*/ 756 w 804"/>
                  <a:gd name="T57" fmla="*/ 206 h 790"/>
                  <a:gd name="T58" fmla="*/ 712 w 804"/>
                  <a:gd name="T59" fmla="*/ 144 h 790"/>
                  <a:gd name="T60" fmla="*/ 658 w 804"/>
                  <a:gd name="T61" fmla="*/ 90 h 790"/>
                  <a:gd name="T62" fmla="*/ 594 w 804"/>
                  <a:gd name="T63" fmla="*/ 48 h 790"/>
                  <a:gd name="T64" fmla="*/ 522 w 804"/>
                  <a:gd name="T65" fmla="*/ 18 h 790"/>
                  <a:gd name="T66" fmla="*/ 442 w 804"/>
                  <a:gd name="T67" fmla="*/ 2 h 790"/>
                  <a:gd name="T68" fmla="*/ 402 w 804"/>
                  <a:gd name="T69" fmla="*/ 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04" h="790">
                    <a:moveTo>
                      <a:pt x="402" y="0"/>
                    </a:moveTo>
                    <a:lnTo>
                      <a:pt x="402" y="0"/>
                    </a:lnTo>
                    <a:lnTo>
                      <a:pt x="360" y="2"/>
                    </a:lnTo>
                    <a:lnTo>
                      <a:pt x="322" y="8"/>
                    </a:lnTo>
                    <a:lnTo>
                      <a:pt x="282" y="18"/>
                    </a:lnTo>
                    <a:lnTo>
                      <a:pt x="246" y="30"/>
                    </a:lnTo>
                    <a:lnTo>
                      <a:pt x="210" y="48"/>
                    </a:lnTo>
                    <a:lnTo>
                      <a:pt x="178" y="66"/>
                    </a:lnTo>
                    <a:lnTo>
                      <a:pt x="146" y="90"/>
                    </a:lnTo>
                    <a:lnTo>
                      <a:pt x="118" y="116"/>
                    </a:lnTo>
                    <a:lnTo>
                      <a:pt x="92" y="144"/>
                    </a:lnTo>
                    <a:lnTo>
                      <a:pt x="68" y="174"/>
                    </a:lnTo>
                    <a:lnTo>
                      <a:pt x="48" y="206"/>
                    </a:lnTo>
                    <a:lnTo>
                      <a:pt x="32" y="242"/>
                    </a:lnTo>
                    <a:lnTo>
                      <a:pt x="18" y="278"/>
                    </a:lnTo>
                    <a:lnTo>
                      <a:pt x="8" y="316"/>
                    </a:lnTo>
                    <a:lnTo>
                      <a:pt x="2" y="354"/>
                    </a:lnTo>
                    <a:lnTo>
                      <a:pt x="0" y="394"/>
                    </a:lnTo>
                    <a:lnTo>
                      <a:pt x="0" y="394"/>
                    </a:lnTo>
                    <a:lnTo>
                      <a:pt x="2" y="436"/>
                    </a:lnTo>
                    <a:lnTo>
                      <a:pt x="8" y="474"/>
                    </a:lnTo>
                    <a:lnTo>
                      <a:pt x="18" y="512"/>
                    </a:lnTo>
                    <a:lnTo>
                      <a:pt x="32" y="548"/>
                    </a:lnTo>
                    <a:lnTo>
                      <a:pt x="48" y="584"/>
                    </a:lnTo>
                    <a:lnTo>
                      <a:pt x="68" y="616"/>
                    </a:lnTo>
                    <a:lnTo>
                      <a:pt x="92" y="646"/>
                    </a:lnTo>
                    <a:lnTo>
                      <a:pt x="118" y="674"/>
                    </a:lnTo>
                    <a:lnTo>
                      <a:pt x="146" y="700"/>
                    </a:lnTo>
                    <a:lnTo>
                      <a:pt x="178" y="722"/>
                    </a:lnTo>
                    <a:lnTo>
                      <a:pt x="210" y="742"/>
                    </a:lnTo>
                    <a:lnTo>
                      <a:pt x="246" y="760"/>
                    </a:lnTo>
                    <a:lnTo>
                      <a:pt x="282" y="772"/>
                    </a:lnTo>
                    <a:lnTo>
                      <a:pt x="322" y="782"/>
                    </a:lnTo>
                    <a:lnTo>
                      <a:pt x="360" y="788"/>
                    </a:lnTo>
                    <a:lnTo>
                      <a:pt x="402" y="790"/>
                    </a:lnTo>
                    <a:lnTo>
                      <a:pt x="402" y="790"/>
                    </a:lnTo>
                    <a:lnTo>
                      <a:pt x="442" y="788"/>
                    </a:lnTo>
                    <a:lnTo>
                      <a:pt x="482" y="782"/>
                    </a:lnTo>
                    <a:lnTo>
                      <a:pt x="522" y="772"/>
                    </a:lnTo>
                    <a:lnTo>
                      <a:pt x="558" y="760"/>
                    </a:lnTo>
                    <a:lnTo>
                      <a:pt x="594" y="742"/>
                    </a:lnTo>
                    <a:lnTo>
                      <a:pt x="626" y="722"/>
                    </a:lnTo>
                    <a:lnTo>
                      <a:pt x="658" y="700"/>
                    </a:lnTo>
                    <a:lnTo>
                      <a:pt x="686" y="674"/>
                    </a:lnTo>
                    <a:lnTo>
                      <a:pt x="712" y="646"/>
                    </a:lnTo>
                    <a:lnTo>
                      <a:pt x="734" y="616"/>
                    </a:lnTo>
                    <a:lnTo>
                      <a:pt x="756" y="584"/>
                    </a:lnTo>
                    <a:lnTo>
                      <a:pt x="772" y="548"/>
                    </a:lnTo>
                    <a:lnTo>
                      <a:pt x="786" y="512"/>
                    </a:lnTo>
                    <a:lnTo>
                      <a:pt x="796" y="474"/>
                    </a:lnTo>
                    <a:lnTo>
                      <a:pt x="802" y="436"/>
                    </a:lnTo>
                    <a:lnTo>
                      <a:pt x="804" y="394"/>
                    </a:lnTo>
                    <a:lnTo>
                      <a:pt x="804" y="394"/>
                    </a:lnTo>
                    <a:lnTo>
                      <a:pt x="802" y="354"/>
                    </a:lnTo>
                    <a:lnTo>
                      <a:pt x="796" y="316"/>
                    </a:lnTo>
                    <a:lnTo>
                      <a:pt x="786" y="278"/>
                    </a:lnTo>
                    <a:lnTo>
                      <a:pt x="772" y="242"/>
                    </a:lnTo>
                    <a:lnTo>
                      <a:pt x="756" y="206"/>
                    </a:lnTo>
                    <a:lnTo>
                      <a:pt x="734" y="174"/>
                    </a:lnTo>
                    <a:lnTo>
                      <a:pt x="712" y="144"/>
                    </a:lnTo>
                    <a:lnTo>
                      <a:pt x="686" y="116"/>
                    </a:lnTo>
                    <a:lnTo>
                      <a:pt x="658" y="90"/>
                    </a:lnTo>
                    <a:lnTo>
                      <a:pt x="626" y="66"/>
                    </a:lnTo>
                    <a:lnTo>
                      <a:pt x="594" y="48"/>
                    </a:lnTo>
                    <a:lnTo>
                      <a:pt x="558" y="30"/>
                    </a:lnTo>
                    <a:lnTo>
                      <a:pt x="522" y="18"/>
                    </a:lnTo>
                    <a:lnTo>
                      <a:pt x="482" y="8"/>
                    </a:lnTo>
                    <a:lnTo>
                      <a:pt x="442" y="2"/>
                    </a:lnTo>
                    <a:lnTo>
                      <a:pt x="402" y="0"/>
                    </a:ln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16" name="Freeform 16"/>
              <p:cNvSpPr>
                <a:spLocks/>
              </p:cNvSpPr>
              <p:nvPr/>
            </p:nvSpPr>
            <p:spPr bwMode="auto">
              <a:xfrm>
                <a:off x="543" y="2648"/>
                <a:ext cx="806" cy="796"/>
              </a:xfrm>
              <a:custGeom>
                <a:avLst/>
                <a:gdLst>
                  <a:gd name="T0" fmla="*/ 404 w 806"/>
                  <a:gd name="T1" fmla="*/ 0 h 796"/>
                  <a:gd name="T2" fmla="*/ 322 w 806"/>
                  <a:gd name="T3" fmla="*/ 8 h 796"/>
                  <a:gd name="T4" fmla="*/ 246 w 806"/>
                  <a:gd name="T5" fmla="*/ 32 h 796"/>
                  <a:gd name="T6" fmla="*/ 178 w 806"/>
                  <a:gd name="T7" fmla="*/ 68 h 796"/>
                  <a:gd name="T8" fmla="*/ 118 w 806"/>
                  <a:gd name="T9" fmla="*/ 116 h 796"/>
                  <a:gd name="T10" fmla="*/ 68 w 806"/>
                  <a:gd name="T11" fmla="*/ 176 h 796"/>
                  <a:gd name="T12" fmla="*/ 32 w 806"/>
                  <a:gd name="T13" fmla="*/ 244 h 796"/>
                  <a:gd name="T14" fmla="*/ 8 w 806"/>
                  <a:gd name="T15" fmla="*/ 318 h 796"/>
                  <a:gd name="T16" fmla="*/ 0 w 806"/>
                  <a:gd name="T17" fmla="*/ 398 h 796"/>
                  <a:gd name="T18" fmla="*/ 2 w 806"/>
                  <a:gd name="T19" fmla="*/ 438 h 796"/>
                  <a:gd name="T20" fmla="*/ 18 w 806"/>
                  <a:gd name="T21" fmla="*/ 516 h 796"/>
                  <a:gd name="T22" fmla="*/ 48 w 806"/>
                  <a:gd name="T23" fmla="*/ 588 h 796"/>
                  <a:gd name="T24" fmla="*/ 92 w 806"/>
                  <a:gd name="T25" fmla="*/ 650 h 796"/>
                  <a:gd name="T26" fmla="*/ 146 w 806"/>
                  <a:gd name="T27" fmla="*/ 704 h 796"/>
                  <a:gd name="T28" fmla="*/ 212 w 806"/>
                  <a:gd name="T29" fmla="*/ 748 h 796"/>
                  <a:gd name="T30" fmla="*/ 284 w 806"/>
                  <a:gd name="T31" fmla="*/ 778 h 796"/>
                  <a:gd name="T32" fmla="*/ 362 w 806"/>
                  <a:gd name="T33" fmla="*/ 794 h 796"/>
                  <a:gd name="T34" fmla="*/ 404 w 806"/>
                  <a:gd name="T35" fmla="*/ 796 h 796"/>
                  <a:gd name="T36" fmla="*/ 484 w 806"/>
                  <a:gd name="T37" fmla="*/ 788 h 796"/>
                  <a:gd name="T38" fmla="*/ 560 w 806"/>
                  <a:gd name="T39" fmla="*/ 764 h 796"/>
                  <a:gd name="T40" fmla="*/ 628 w 806"/>
                  <a:gd name="T41" fmla="*/ 728 h 796"/>
                  <a:gd name="T42" fmla="*/ 688 w 806"/>
                  <a:gd name="T43" fmla="*/ 678 h 796"/>
                  <a:gd name="T44" fmla="*/ 738 w 806"/>
                  <a:gd name="T45" fmla="*/ 620 h 796"/>
                  <a:gd name="T46" fmla="*/ 776 w 806"/>
                  <a:gd name="T47" fmla="*/ 552 h 796"/>
                  <a:gd name="T48" fmla="*/ 798 w 806"/>
                  <a:gd name="T49" fmla="*/ 478 h 796"/>
                  <a:gd name="T50" fmla="*/ 806 w 806"/>
                  <a:gd name="T51" fmla="*/ 398 h 796"/>
                  <a:gd name="T52" fmla="*/ 804 w 806"/>
                  <a:gd name="T53" fmla="*/ 358 h 796"/>
                  <a:gd name="T54" fmla="*/ 788 w 806"/>
                  <a:gd name="T55" fmla="*/ 280 h 796"/>
                  <a:gd name="T56" fmla="*/ 758 w 806"/>
                  <a:gd name="T57" fmla="*/ 208 h 796"/>
                  <a:gd name="T58" fmla="*/ 714 w 806"/>
                  <a:gd name="T59" fmla="*/ 146 h 796"/>
                  <a:gd name="T60" fmla="*/ 660 w 806"/>
                  <a:gd name="T61" fmla="*/ 92 h 796"/>
                  <a:gd name="T62" fmla="*/ 596 w 806"/>
                  <a:gd name="T63" fmla="*/ 48 h 796"/>
                  <a:gd name="T64" fmla="*/ 524 w 806"/>
                  <a:gd name="T65" fmla="*/ 18 h 796"/>
                  <a:gd name="T66" fmla="*/ 444 w 806"/>
                  <a:gd name="T67" fmla="*/ 2 h 796"/>
                  <a:gd name="T68" fmla="*/ 404 w 806"/>
                  <a:gd name="T69" fmla="*/ 0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06" h="796">
                    <a:moveTo>
                      <a:pt x="404" y="0"/>
                    </a:moveTo>
                    <a:lnTo>
                      <a:pt x="404" y="0"/>
                    </a:lnTo>
                    <a:lnTo>
                      <a:pt x="362" y="2"/>
                    </a:lnTo>
                    <a:lnTo>
                      <a:pt x="322" y="8"/>
                    </a:lnTo>
                    <a:lnTo>
                      <a:pt x="284" y="18"/>
                    </a:lnTo>
                    <a:lnTo>
                      <a:pt x="246" y="32"/>
                    </a:lnTo>
                    <a:lnTo>
                      <a:pt x="212" y="48"/>
                    </a:lnTo>
                    <a:lnTo>
                      <a:pt x="178" y="68"/>
                    </a:lnTo>
                    <a:lnTo>
                      <a:pt x="146" y="92"/>
                    </a:lnTo>
                    <a:lnTo>
                      <a:pt x="118" y="116"/>
                    </a:lnTo>
                    <a:lnTo>
                      <a:pt x="92" y="146"/>
                    </a:lnTo>
                    <a:lnTo>
                      <a:pt x="68" y="176"/>
                    </a:lnTo>
                    <a:lnTo>
                      <a:pt x="48" y="208"/>
                    </a:lnTo>
                    <a:lnTo>
                      <a:pt x="32" y="244"/>
                    </a:lnTo>
                    <a:lnTo>
                      <a:pt x="18" y="280"/>
                    </a:lnTo>
                    <a:lnTo>
                      <a:pt x="8" y="318"/>
                    </a:lnTo>
                    <a:lnTo>
                      <a:pt x="2" y="358"/>
                    </a:lnTo>
                    <a:lnTo>
                      <a:pt x="0" y="398"/>
                    </a:lnTo>
                    <a:lnTo>
                      <a:pt x="0" y="398"/>
                    </a:lnTo>
                    <a:lnTo>
                      <a:pt x="2" y="438"/>
                    </a:lnTo>
                    <a:lnTo>
                      <a:pt x="8" y="478"/>
                    </a:lnTo>
                    <a:lnTo>
                      <a:pt x="18" y="516"/>
                    </a:lnTo>
                    <a:lnTo>
                      <a:pt x="32" y="552"/>
                    </a:lnTo>
                    <a:lnTo>
                      <a:pt x="48" y="588"/>
                    </a:lnTo>
                    <a:lnTo>
                      <a:pt x="68" y="620"/>
                    </a:lnTo>
                    <a:lnTo>
                      <a:pt x="92" y="650"/>
                    </a:lnTo>
                    <a:lnTo>
                      <a:pt x="118" y="678"/>
                    </a:lnTo>
                    <a:lnTo>
                      <a:pt x="146" y="704"/>
                    </a:lnTo>
                    <a:lnTo>
                      <a:pt x="178" y="728"/>
                    </a:lnTo>
                    <a:lnTo>
                      <a:pt x="212" y="748"/>
                    </a:lnTo>
                    <a:lnTo>
                      <a:pt x="246" y="764"/>
                    </a:lnTo>
                    <a:lnTo>
                      <a:pt x="284" y="778"/>
                    </a:lnTo>
                    <a:lnTo>
                      <a:pt x="322" y="788"/>
                    </a:lnTo>
                    <a:lnTo>
                      <a:pt x="362" y="794"/>
                    </a:lnTo>
                    <a:lnTo>
                      <a:pt x="404" y="796"/>
                    </a:lnTo>
                    <a:lnTo>
                      <a:pt x="404" y="796"/>
                    </a:lnTo>
                    <a:lnTo>
                      <a:pt x="444" y="794"/>
                    </a:lnTo>
                    <a:lnTo>
                      <a:pt x="484" y="788"/>
                    </a:lnTo>
                    <a:lnTo>
                      <a:pt x="524" y="778"/>
                    </a:lnTo>
                    <a:lnTo>
                      <a:pt x="560" y="764"/>
                    </a:lnTo>
                    <a:lnTo>
                      <a:pt x="596" y="748"/>
                    </a:lnTo>
                    <a:lnTo>
                      <a:pt x="628" y="728"/>
                    </a:lnTo>
                    <a:lnTo>
                      <a:pt x="660" y="704"/>
                    </a:lnTo>
                    <a:lnTo>
                      <a:pt x="688" y="678"/>
                    </a:lnTo>
                    <a:lnTo>
                      <a:pt x="714" y="650"/>
                    </a:lnTo>
                    <a:lnTo>
                      <a:pt x="738" y="620"/>
                    </a:lnTo>
                    <a:lnTo>
                      <a:pt x="758" y="588"/>
                    </a:lnTo>
                    <a:lnTo>
                      <a:pt x="776" y="552"/>
                    </a:lnTo>
                    <a:lnTo>
                      <a:pt x="788" y="516"/>
                    </a:lnTo>
                    <a:lnTo>
                      <a:pt x="798" y="478"/>
                    </a:lnTo>
                    <a:lnTo>
                      <a:pt x="804" y="438"/>
                    </a:lnTo>
                    <a:lnTo>
                      <a:pt x="806" y="398"/>
                    </a:lnTo>
                    <a:lnTo>
                      <a:pt x="806" y="398"/>
                    </a:lnTo>
                    <a:lnTo>
                      <a:pt x="804" y="358"/>
                    </a:lnTo>
                    <a:lnTo>
                      <a:pt x="798" y="318"/>
                    </a:lnTo>
                    <a:lnTo>
                      <a:pt x="788" y="280"/>
                    </a:lnTo>
                    <a:lnTo>
                      <a:pt x="776" y="244"/>
                    </a:lnTo>
                    <a:lnTo>
                      <a:pt x="758" y="208"/>
                    </a:lnTo>
                    <a:lnTo>
                      <a:pt x="738" y="176"/>
                    </a:lnTo>
                    <a:lnTo>
                      <a:pt x="714" y="146"/>
                    </a:lnTo>
                    <a:lnTo>
                      <a:pt x="688" y="116"/>
                    </a:lnTo>
                    <a:lnTo>
                      <a:pt x="660" y="92"/>
                    </a:lnTo>
                    <a:lnTo>
                      <a:pt x="628" y="68"/>
                    </a:lnTo>
                    <a:lnTo>
                      <a:pt x="596" y="48"/>
                    </a:lnTo>
                    <a:lnTo>
                      <a:pt x="560" y="32"/>
                    </a:lnTo>
                    <a:lnTo>
                      <a:pt x="524" y="18"/>
                    </a:lnTo>
                    <a:lnTo>
                      <a:pt x="484" y="8"/>
                    </a:lnTo>
                    <a:lnTo>
                      <a:pt x="444" y="2"/>
                    </a:lnTo>
                    <a:lnTo>
                      <a:pt x="404" y="0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FFC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17" name="Freeform 17"/>
              <p:cNvSpPr>
                <a:spLocks/>
              </p:cNvSpPr>
              <p:nvPr/>
            </p:nvSpPr>
            <p:spPr bwMode="auto">
              <a:xfrm>
                <a:off x="543" y="2646"/>
                <a:ext cx="810" cy="798"/>
              </a:xfrm>
              <a:custGeom>
                <a:avLst/>
                <a:gdLst>
                  <a:gd name="T0" fmla="*/ 404 w 810"/>
                  <a:gd name="T1" fmla="*/ 0 h 798"/>
                  <a:gd name="T2" fmla="*/ 324 w 810"/>
                  <a:gd name="T3" fmla="*/ 8 h 798"/>
                  <a:gd name="T4" fmla="*/ 248 w 810"/>
                  <a:gd name="T5" fmla="*/ 30 h 798"/>
                  <a:gd name="T6" fmla="*/ 178 w 810"/>
                  <a:gd name="T7" fmla="*/ 68 h 798"/>
                  <a:gd name="T8" fmla="*/ 118 w 810"/>
                  <a:gd name="T9" fmla="*/ 116 h 798"/>
                  <a:gd name="T10" fmla="*/ 68 w 810"/>
                  <a:gd name="T11" fmla="*/ 176 h 798"/>
                  <a:gd name="T12" fmla="*/ 32 w 810"/>
                  <a:gd name="T13" fmla="*/ 244 h 798"/>
                  <a:gd name="T14" fmla="*/ 8 w 810"/>
                  <a:gd name="T15" fmla="*/ 318 h 798"/>
                  <a:gd name="T16" fmla="*/ 0 w 810"/>
                  <a:gd name="T17" fmla="*/ 398 h 798"/>
                  <a:gd name="T18" fmla="*/ 2 w 810"/>
                  <a:gd name="T19" fmla="*/ 440 h 798"/>
                  <a:gd name="T20" fmla="*/ 18 w 810"/>
                  <a:gd name="T21" fmla="*/ 518 h 798"/>
                  <a:gd name="T22" fmla="*/ 48 w 810"/>
                  <a:gd name="T23" fmla="*/ 588 h 798"/>
                  <a:gd name="T24" fmla="*/ 92 w 810"/>
                  <a:gd name="T25" fmla="*/ 652 h 798"/>
                  <a:gd name="T26" fmla="*/ 146 w 810"/>
                  <a:gd name="T27" fmla="*/ 706 h 798"/>
                  <a:gd name="T28" fmla="*/ 212 w 810"/>
                  <a:gd name="T29" fmla="*/ 750 h 798"/>
                  <a:gd name="T30" fmla="*/ 284 w 810"/>
                  <a:gd name="T31" fmla="*/ 780 h 798"/>
                  <a:gd name="T32" fmla="*/ 364 w 810"/>
                  <a:gd name="T33" fmla="*/ 796 h 798"/>
                  <a:gd name="T34" fmla="*/ 404 w 810"/>
                  <a:gd name="T35" fmla="*/ 798 h 798"/>
                  <a:gd name="T36" fmla="*/ 486 w 810"/>
                  <a:gd name="T37" fmla="*/ 790 h 798"/>
                  <a:gd name="T38" fmla="*/ 562 w 810"/>
                  <a:gd name="T39" fmla="*/ 766 h 798"/>
                  <a:gd name="T40" fmla="*/ 632 w 810"/>
                  <a:gd name="T41" fmla="*/ 730 h 798"/>
                  <a:gd name="T42" fmla="*/ 692 w 810"/>
                  <a:gd name="T43" fmla="*/ 680 h 798"/>
                  <a:gd name="T44" fmla="*/ 740 w 810"/>
                  <a:gd name="T45" fmla="*/ 622 h 798"/>
                  <a:gd name="T46" fmla="*/ 778 w 810"/>
                  <a:gd name="T47" fmla="*/ 554 h 798"/>
                  <a:gd name="T48" fmla="*/ 802 w 810"/>
                  <a:gd name="T49" fmla="*/ 480 h 798"/>
                  <a:gd name="T50" fmla="*/ 810 w 810"/>
                  <a:gd name="T51" fmla="*/ 398 h 798"/>
                  <a:gd name="T52" fmla="*/ 808 w 810"/>
                  <a:gd name="T53" fmla="*/ 358 h 798"/>
                  <a:gd name="T54" fmla="*/ 792 w 810"/>
                  <a:gd name="T55" fmla="*/ 280 h 798"/>
                  <a:gd name="T56" fmla="*/ 762 w 810"/>
                  <a:gd name="T57" fmla="*/ 208 h 798"/>
                  <a:gd name="T58" fmla="*/ 718 w 810"/>
                  <a:gd name="T59" fmla="*/ 144 h 798"/>
                  <a:gd name="T60" fmla="*/ 662 w 810"/>
                  <a:gd name="T61" fmla="*/ 90 h 798"/>
                  <a:gd name="T62" fmla="*/ 598 w 810"/>
                  <a:gd name="T63" fmla="*/ 48 h 798"/>
                  <a:gd name="T64" fmla="*/ 524 w 810"/>
                  <a:gd name="T65" fmla="*/ 18 h 798"/>
                  <a:gd name="T66" fmla="*/ 446 w 810"/>
                  <a:gd name="T67" fmla="*/ 2 h 798"/>
                  <a:gd name="T68" fmla="*/ 404 w 810"/>
                  <a:gd name="T69" fmla="*/ 0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10" h="798">
                    <a:moveTo>
                      <a:pt x="404" y="0"/>
                    </a:moveTo>
                    <a:lnTo>
                      <a:pt x="404" y="0"/>
                    </a:lnTo>
                    <a:lnTo>
                      <a:pt x="364" y="2"/>
                    </a:lnTo>
                    <a:lnTo>
                      <a:pt x="324" y="8"/>
                    </a:lnTo>
                    <a:lnTo>
                      <a:pt x="284" y="18"/>
                    </a:lnTo>
                    <a:lnTo>
                      <a:pt x="248" y="30"/>
                    </a:lnTo>
                    <a:lnTo>
                      <a:pt x="212" y="48"/>
                    </a:lnTo>
                    <a:lnTo>
                      <a:pt x="178" y="68"/>
                    </a:lnTo>
                    <a:lnTo>
                      <a:pt x="146" y="90"/>
                    </a:lnTo>
                    <a:lnTo>
                      <a:pt x="118" y="116"/>
                    </a:lnTo>
                    <a:lnTo>
                      <a:pt x="92" y="144"/>
                    </a:lnTo>
                    <a:lnTo>
                      <a:pt x="68" y="176"/>
                    </a:lnTo>
                    <a:lnTo>
                      <a:pt x="48" y="208"/>
                    </a:lnTo>
                    <a:lnTo>
                      <a:pt x="32" y="244"/>
                    </a:lnTo>
                    <a:lnTo>
                      <a:pt x="18" y="280"/>
                    </a:lnTo>
                    <a:lnTo>
                      <a:pt x="8" y="318"/>
                    </a:lnTo>
                    <a:lnTo>
                      <a:pt x="2" y="358"/>
                    </a:lnTo>
                    <a:lnTo>
                      <a:pt x="0" y="398"/>
                    </a:lnTo>
                    <a:lnTo>
                      <a:pt x="0" y="398"/>
                    </a:lnTo>
                    <a:lnTo>
                      <a:pt x="2" y="440"/>
                    </a:lnTo>
                    <a:lnTo>
                      <a:pt x="8" y="480"/>
                    </a:lnTo>
                    <a:lnTo>
                      <a:pt x="18" y="518"/>
                    </a:lnTo>
                    <a:lnTo>
                      <a:pt x="32" y="554"/>
                    </a:lnTo>
                    <a:lnTo>
                      <a:pt x="48" y="588"/>
                    </a:lnTo>
                    <a:lnTo>
                      <a:pt x="68" y="622"/>
                    </a:lnTo>
                    <a:lnTo>
                      <a:pt x="92" y="652"/>
                    </a:lnTo>
                    <a:lnTo>
                      <a:pt x="118" y="680"/>
                    </a:lnTo>
                    <a:lnTo>
                      <a:pt x="146" y="706"/>
                    </a:lnTo>
                    <a:lnTo>
                      <a:pt x="178" y="730"/>
                    </a:lnTo>
                    <a:lnTo>
                      <a:pt x="212" y="750"/>
                    </a:lnTo>
                    <a:lnTo>
                      <a:pt x="248" y="766"/>
                    </a:lnTo>
                    <a:lnTo>
                      <a:pt x="284" y="780"/>
                    </a:lnTo>
                    <a:lnTo>
                      <a:pt x="324" y="790"/>
                    </a:lnTo>
                    <a:lnTo>
                      <a:pt x="364" y="796"/>
                    </a:lnTo>
                    <a:lnTo>
                      <a:pt x="404" y="798"/>
                    </a:lnTo>
                    <a:lnTo>
                      <a:pt x="404" y="798"/>
                    </a:lnTo>
                    <a:lnTo>
                      <a:pt x="446" y="796"/>
                    </a:lnTo>
                    <a:lnTo>
                      <a:pt x="486" y="790"/>
                    </a:lnTo>
                    <a:lnTo>
                      <a:pt x="524" y="780"/>
                    </a:lnTo>
                    <a:lnTo>
                      <a:pt x="562" y="766"/>
                    </a:lnTo>
                    <a:lnTo>
                      <a:pt x="598" y="750"/>
                    </a:lnTo>
                    <a:lnTo>
                      <a:pt x="632" y="730"/>
                    </a:lnTo>
                    <a:lnTo>
                      <a:pt x="662" y="706"/>
                    </a:lnTo>
                    <a:lnTo>
                      <a:pt x="692" y="680"/>
                    </a:lnTo>
                    <a:lnTo>
                      <a:pt x="718" y="652"/>
                    </a:lnTo>
                    <a:lnTo>
                      <a:pt x="740" y="622"/>
                    </a:lnTo>
                    <a:lnTo>
                      <a:pt x="762" y="588"/>
                    </a:lnTo>
                    <a:lnTo>
                      <a:pt x="778" y="554"/>
                    </a:lnTo>
                    <a:lnTo>
                      <a:pt x="792" y="518"/>
                    </a:lnTo>
                    <a:lnTo>
                      <a:pt x="802" y="480"/>
                    </a:lnTo>
                    <a:lnTo>
                      <a:pt x="808" y="440"/>
                    </a:lnTo>
                    <a:lnTo>
                      <a:pt x="810" y="398"/>
                    </a:lnTo>
                    <a:lnTo>
                      <a:pt x="810" y="398"/>
                    </a:lnTo>
                    <a:lnTo>
                      <a:pt x="808" y="358"/>
                    </a:lnTo>
                    <a:lnTo>
                      <a:pt x="802" y="318"/>
                    </a:lnTo>
                    <a:lnTo>
                      <a:pt x="792" y="280"/>
                    </a:lnTo>
                    <a:lnTo>
                      <a:pt x="778" y="244"/>
                    </a:lnTo>
                    <a:lnTo>
                      <a:pt x="762" y="208"/>
                    </a:lnTo>
                    <a:lnTo>
                      <a:pt x="740" y="176"/>
                    </a:lnTo>
                    <a:lnTo>
                      <a:pt x="718" y="144"/>
                    </a:lnTo>
                    <a:lnTo>
                      <a:pt x="692" y="116"/>
                    </a:lnTo>
                    <a:lnTo>
                      <a:pt x="662" y="90"/>
                    </a:lnTo>
                    <a:lnTo>
                      <a:pt x="632" y="68"/>
                    </a:lnTo>
                    <a:lnTo>
                      <a:pt x="598" y="48"/>
                    </a:lnTo>
                    <a:lnTo>
                      <a:pt x="562" y="30"/>
                    </a:lnTo>
                    <a:lnTo>
                      <a:pt x="524" y="18"/>
                    </a:lnTo>
                    <a:lnTo>
                      <a:pt x="486" y="8"/>
                    </a:lnTo>
                    <a:lnTo>
                      <a:pt x="446" y="2"/>
                    </a:lnTo>
                    <a:lnTo>
                      <a:pt x="404" y="0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FFC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18" name="Freeform 18"/>
              <p:cNvSpPr>
                <a:spLocks/>
              </p:cNvSpPr>
              <p:nvPr/>
            </p:nvSpPr>
            <p:spPr bwMode="auto">
              <a:xfrm>
                <a:off x="541" y="2642"/>
                <a:ext cx="816" cy="802"/>
              </a:xfrm>
              <a:custGeom>
                <a:avLst/>
                <a:gdLst>
                  <a:gd name="T0" fmla="*/ 408 w 816"/>
                  <a:gd name="T1" fmla="*/ 0 h 802"/>
                  <a:gd name="T2" fmla="*/ 326 w 816"/>
                  <a:gd name="T3" fmla="*/ 8 h 802"/>
                  <a:gd name="T4" fmla="*/ 250 w 816"/>
                  <a:gd name="T5" fmla="*/ 32 h 802"/>
                  <a:gd name="T6" fmla="*/ 180 w 816"/>
                  <a:gd name="T7" fmla="*/ 70 h 802"/>
                  <a:gd name="T8" fmla="*/ 120 w 816"/>
                  <a:gd name="T9" fmla="*/ 118 h 802"/>
                  <a:gd name="T10" fmla="*/ 70 w 816"/>
                  <a:gd name="T11" fmla="*/ 178 h 802"/>
                  <a:gd name="T12" fmla="*/ 32 w 816"/>
                  <a:gd name="T13" fmla="*/ 246 h 802"/>
                  <a:gd name="T14" fmla="*/ 8 w 816"/>
                  <a:gd name="T15" fmla="*/ 322 h 802"/>
                  <a:gd name="T16" fmla="*/ 0 w 816"/>
                  <a:gd name="T17" fmla="*/ 402 h 802"/>
                  <a:gd name="T18" fmla="*/ 2 w 816"/>
                  <a:gd name="T19" fmla="*/ 442 h 802"/>
                  <a:gd name="T20" fmla="*/ 20 w 816"/>
                  <a:gd name="T21" fmla="*/ 520 h 802"/>
                  <a:gd name="T22" fmla="*/ 50 w 816"/>
                  <a:gd name="T23" fmla="*/ 592 h 802"/>
                  <a:gd name="T24" fmla="*/ 94 w 816"/>
                  <a:gd name="T25" fmla="*/ 656 h 802"/>
                  <a:gd name="T26" fmla="*/ 150 w 816"/>
                  <a:gd name="T27" fmla="*/ 712 h 802"/>
                  <a:gd name="T28" fmla="*/ 214 w 816"/>
                  <a:gd name="T29" fmla="*/ 754 h 802"/>
                  <a:gd name="T30" fmla="*/ 288 w 816"/>
                  <a:gd name="T31" fmla="*/ 784 h 802"/>
                  <a:gd name="T32" fmla="*/ 366 w 816"/>
                  <a:gd name="T33" fmla="*/ 800 h 802"/>
                  <a:gd name="T34" fmla="*/ 408 w 816"/>
                  <a:gd name="T35" fmla="*/ 802 h 802"/>
                  <a:gd name="T36" fmla="*/ 490 w 816"/>
                  <a:gd name="T37" fmla="*/ 794 h 802"/>
                  <a:gd name="T38" fmla="*/ 566 w 816"/>
                  <a:gd name="T39" fmla="*/ 772 h 802"/>
                  <a:gd name="T40" fmla="*/ 636 w 816"/>
                  <a:gd name="T41" fmla="*/ 734 h 802"/>
                  <a:gd name="T42" fmla="*/ 696 w 816"/>
                  <a:gd name="T43" fmla="*/ 686 h 802"/>
                  <a:gd name="T44" fmla="*/ 746 w 816"/>
                  <a:gd name="T45" fmla="*/ 626 h 802"/>
                  <a:gd name="T46" fmla="*/ 784 w 816"/>
                  <a:gd name="T47" fmla="*/ 558 h 802"/>
                  <a:gd name="T48" fmla="*/ 808 w 816"/>
                  <a:gd name="T49" fmla="*/ 482 h 802"/>
                  <a:gd name="T50" fmla="*/ 816 w 816"/>
                  <a:gd name="T51" fmla="*/ 402 h 802"/>
                  <a:gd name="T52" fmla="*/ 814 w 816"/>
                  <a:gd name="T53" fmla="*/ 360 h 802"/>
                  <a:gd name="T54" fmla="*/ 796 w 816"/>
                  <a:gd name="T55" fmla="*/ 282 h 802"/>
                  <a:gd name="T56" fmla="*/ 766 w 816"/>
                  <a:gd name="T57" fmla="*/ 210 h 802"/>
                  <a:gd name="T58" fmla="*/ 722 w 816"/>
                  <a:gd name="T59" fmla="*/ 146 h 802"/>
                  <a:gd name="T60" fmla="*/ 666 w 816"/>
                  <a:gd name="T61" fmla="*/ 92 h 802"/>
                  <a:gd name="T62" fmla="*/ 602 w 816"/>
                  <a:gd name="T63" fmla="*/ 50 h 802"/>
                  <a:gd name="T64" fmla="*/ 528 w 816"/>
                  <a:gd name="T65" fmla="*/ 18 h 802"/>
                  <a:gd name="T66" fmla="*/ 450 w 816"/>
                  <a:gd name="T67" fmla="*/ 2 h 802"/>
                  <a:gd name="T68" fmla="*/ 408 w 816"/>
                  <a:gd name="T69" fmla="*/ 0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16" h="802">
                    <a:moveTo>
                      <a:pt x="408" y="0"/>
                    </a:moveTo>
                    <a:lnTo>
                      <a:pt x="408" y="0"/>
                    </a:lnTo>
                    <a:lnTo>
                      <a:pt x="366" y="2"/>
                    </a:lnTo>
                    <a:lnTo>
                      <a:pt x="326" y="8"/>
                    </a:lnTo>
                    <a:lnTo>
                      <a:pt x="288" y="18"/>
                    </a:lnTo>
                    <a:lnTo>
                      <a:pt x="250" y="32"/>
                    </a:lnTo>
                    <a:lnTo>
                      <a:pt x="214" y="50"/>
                    </a:lnTo>
                    <a:lnTo>
                      <a:pt x="180" y="70"/>
                    </a:lnTo>
                    <a:lnTo>
                      <a:pt x="150" y="92"/>
                    </a:lnTo>
                    <a:lnTo>
                      <a:pt x="120" y="118"/>
                    </a:lnTo>
                    <a:lnTo>
                      <a:pt x="94" y="146"/>
                    </a:lnTo>
                    <a:lnTo>
                      <a:pt x="70" y="178"/>
                    </a:lnTo>
                    <a:lnTo>
                      <a:pt x="50" y="210"/>
                    </a:lnTo>
                    <a:lnTo>
                      <a:pt x="32" y="246"/>
                    </a:lnTo>
                    <a:lnTo>
                      <a:pt x="20" y="282"/>
                    </a:lnTo>
                    <a:lnTo>
                      <a:pt x="8" y="322"/>
                    </a:lnTo>
                    <a:lnTo>
                      <a:pt x="2" y="360"/>
                    </a:lnTo>
                    <a:lnTo>
                      <a:pt x="0" y="402"/>
                    </a:lnTo>
                    <a:lnTo>
                      <a:pt x="0" y="402"/>
                    </a:lnTo>
                    <a:lnTo>
                      <a:pt x="2" y="442"/>
                    </a:lnTo>
                    <a:lnTo>
                      <a:pt x="8" y="482"/>
                    </a:lnTo>
                    <a:lnTo>
                      <a:pt x="20" y="520"/>
                    </a:lnTo>
                    <a:lnTo>
                      <a:pt x="32" y="558"/>
                    </a:lnTo>
                    <a:lnTo>
                      <a:pt x="50" y="592"/>
                    </a:lnTo>
                    <a:lnTo>
                      <a:pt x="70" y="626"/>
                    </a:lnTo>
                    <a:lnTo>
                      <a:pt x="94" y="656"/>
                    </a:lnTo>
                    <a:lnTo>
                      <a:pt x="120" y="686"/>
                    </a:lnTo>
                    <a:lnTo>
                      <a:pt x="150" y="712"/>
                    </a:lnTo>
                    <a:lnTo>
                      <a:pt x="180" y="734"/>
                    </a:lnTo>
                    <a:lnTo>
                      <a:pt x="214" y="754"/>
                    </a:lnTo>
                    <a:lnTo>
                      <a:pt x="250" y="772"/>
                    </a:lnTo>
                    <a:lnTo>
                      <a:pt x="288" y="784"/>
                    </a:lnTo>
                    <a:lnTo>
                      <a:pt x="326" y="794"/>
                    </a:lnTo>
                    <a:lnTo>
                      <a:pt x="366" y="800"/>
                    </a:lnTo>
                    <a:lnTo>
                      <a:pt x="408" y="802"/>
                    </a:lnTo>
                    <a:lnTo>
                      <a:pt x="408" y="802"/>
                    </a:lnTo>
                    <a:lnTo>
                      <a:pt x="450" y="800"/>
                    </a:lnTo>
                    <a:lnTo>
                      <a:pt x="490" y="794"/>
                    </a:lnTo>
                    <a:lnTo>
                      <a:pt x="528" y="784"/>
                    </a:lnTo>
                    <a:lnTo>
                      <a:pt x="566" y="772"/>
                    </a:lnTo>
                    <a:lnTo>
                      <a:pt x="602" y="754"/>
                    </a:lnTo>
                    <a:lnTo>
                      <a:pt x="636" y="734"/>
                    </a:lnTo>
                    <a:lnTo>
                      <a:pt x="666" y="712"/>
                    </a:lnTo>
                    <a:lnTo>
                      <a:pt x="696" y="686"/>
                    </a:lnTo>
                    <a:lnTo>
                      <a:pt x="722" y="656"/>
                    </a:lnTo>
                    <a:lnTo>
                      <a:pt x="746" y="626"/>
                    </a:lnTo>
                    <a:lnTo>
                      <a:pt x="766" y="592"/>
                    </a:lnTo>
                    <a:lnTo>
                      <a:pt x="784" y="558"/>
                    </a:lnTo>
                    <a:lnTo>
                      <a:pt x="796" y="520"/>
                    </a:lnTo>
                    <a:lnTo>
                      <a:pt x="808" y="482"/>
                    </a:lnTo>
                    <a:lnTo>
                      <a:pt x="814" y="442"/>
                    </a:lnTo>
                    <a:lnTo>
                      <a:pt x="816" y="402"/>
                    </a:lnTo>
                    <a:lnTo>
                      <a:pt x="816" y="402"/>
                    </a:lnTo>
                    <a:lnTo>
                      <a:pt x="814" y="360"/>
                    </a:lnTo>
                    <a:lnTo>
                      <a:pt x="808" y="322"/>
                    </a:lnTo>
                    <a:lnTo>
                      <a:pt x="796" y="282"/>
                    </a:lnTo>
                    <a:lnTo>
                      <a:pt x="784" y="246"/>
                    </a:lnTo>
                    <a:lnTo>
                      <a:pt x="766" y="210"/>
                    </a:lnTo>
                    <a:lnTo>
                      <a:pt x="746" y="178"/>
                    </a:lnTo>
                    <a:lnTo>
                      <a:pt x="722" y="146"/>
                    </a:lnTo>
                    <a:lnTo>
                      <a:pt x="696" y="118"/>
                    </a:lnTo>
                    <a:lnTo>
                      <a:pt x="666" y="92"/>
                    </a:lnTo>
                    <a:lnTo>
                      <a:pt x="636" y="70"/>
                    </a:lnTo>
                    <a:lnTo>
                      <a:pt x="602" y="50"/>
                    </a:lnTo>
                    <a:lnTo>
                      <a:pt x="566" y="32"/>
                    </a:lnTo>
                    <a:lnTo>
                      <a:pt x="528" y="18"/>
                    </a:lnTo>
                    <a:lnTo>
                      <a:pt x="490" y="8"/>
                    </a:lnTo>
                    <a:lnTo>
                      <a:pt x="450" y="2"/>
                    </a:lnTo>
                    <a:lnTo>
                      <a:pt x="408" y="0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FF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19" name="Freeform 19"/>
              <p:cNvSpPr>
                <a:spLocks/>
              </p:cNvSpPr>
              <p:nvPr/>
            </p:nvSpPr>
            <p:spPr bwMode="auto">
              <a:xfrm>
                <a:off x="541" y="2640"/>
                <a:ext cx="818" cy="806"/>
              </a:xfrm>
              <a:custGeom>
                <a:avLst/>
                <a:gdLst>
                  <a:gd name="T0" fmla="*/ 410 w 818"/>
                  <a:gd name="T1" fmla="*/ 0 h 806"/>
                  <a:gd name="T2" fmla="*/ 328 w 818"/>
                  <a:gd name="T3" fmla="*/ 8 h 806"/>
                  <a:gd name="T4" fmla="*/ 250 w 818"/>
                  <a:gd name="T5" fmla="*/ 32 h 806"/>
                  <a:gd name="T6" fmla="*/ 180 w 818"/>
                  <a:gd name="T7" fmla="*/ 68 h 806"/>
                  <a:gd name="T8" fmla="*/ 120 w 818"/>
                  <a:gd name="T9" fmla="*/ 118 h 806"/>
                  <a:gd name="T10" fmla="*/ 70 w 818"/>
                  <a:gd name="T11" fmla="*/ 178 h 806"/>
                  <a:gd name="T12" fmla="*/ 32 w 818"/>
                  <a:gd name="T13" fmla="*/ 246 h 806"/>
                  <a:gd name="T14" fmla="*/ 8 w 818"/>
                  <a:gd name="T15" fmla="*/ 322 h 806"/>
                  <a:gd name="T16" fmla="*/ 0 w 818"/>
                  <a:gd name="T17" fmla="*/ 402 h 806"/>
                  <a:gd name="T18" fmla="*/ 2 w 818"/>
                  <a:gd name="T19" fmla="*/ 444 h 806"/>
                  <a:gd name="T20" fmla="*/ 18 w 818"/>
                  <a:gd name="T21" fmla="*/ 522 h 806"/>
                  <a:gd name="T22" fmla="*/ 50 w 818"/>
                  <a:gd name="T23" fmla="*/ 594 h 806"/>
                  <a:gd name="T24" fmla="*/ 94 w 818"/>
                  <a:gd name="T25" fmla="*/ 658 h 806"/>
                  <a:gd name="T26" fmla="*/ 150 w 818"/>
                  <a:gd name="T27" fmla="*/ 714 h 806"/>
                  <a:gd name="T28" fmla="*/ 214 w 818"/>
                  <a:gd name="T29" fmla="*/ 756 h 806"/>
                  <a:gd name="T30" fmla="*/ 288 w 818"/>
                  <a:gd name="T31" fmla="*/ 788 h 806"/>
                  <a:gd name="T32" fmla="*/ 368 w 818"/>
                  <a:gd name="T33" fmla="*/ 804 h 806"/>
                  <a:gd name="T34" fmla="*/ 410 w 818"/>
                  <a:gd name="T35" fmla="*/ 806 h 806"/>
                  <a:gd name="T36" fmla="*/ 492 w 818"/>
                  <a:gd name="T37" fmla="*/ 798 h 806"/>
                  <a:gd name="T38" fmla="*/ 568 w 818"/>
                  <a:gd name="T39" fmla="*/ 774 h 806"/>
                  <a:gd name="T40" fmla="*/ 638 w 818"/>
                  <a:gd name="T41" fmla="*/ 736 h 806"/>
                  <a:gd name="T42" fmla="*/ 698 w 818"/>
                  <a:gd name="T43" fmla="*/ 688 h 806"/>
                  <a:gd name="T44" fmla="*/ 748 w 818"/>
                  <a:gd name="T45" fmla="*/ 628 h 806"/>
                  <a:gd name="T46" fmla="*/ 786 w 818"/>
                  <a:gd name="T47" fmla="*/ 560 h 806"/>
                  <a:gd name="T48" fmla="*/ 810 w 818"/>
                  <a:gd name="T49" fmla="*/ 484 h 806"/>
                  <a:gd name="T50" fmla="*/ 818 w 818"/>
                  <a:gd name="T51" fmla="*/ 402 h 806"/>
                  <a:gd name="T52" fmla="*/ 816 w 818"/>
                  <a:gd name="T53" fmla="*/ 362 h 806"/>
                  <a:gd name="T54" fmla="*/ 800 w 818"/>
                  <a:gd name="T55" fmla="*/ 282 h 806"/>
                  <a:gd name="T56" fmla="*/ 770 w 818"/>
                  <a:gd name="T57" fmla="*/ 210 h 806"/>
                  <a:gd name="T58" fmla="*/ 724 w 818"/>
                  <a:gd name="T59" fmla="*/ 146 h 806"/>
                  <a:gd name="T60" fmla="*/ 670 w 818"/>
                  <a:gd name="T61" fmla="*/ 92 h 806"/>
                  <a:gd name="T62" fmla="*/ 604 w 818"/>
                  <a:gd name="T63" fmla="*/ 48 h 806"/>
                  <a:gd name="T64" fmla="*/ 530 w 818"/>
                  <a:gd name="T65" fmla="*/ 18 h 806"/>
                  <a:gd name="T66" fmla="*/ 452 w 818"/>
                  <a:gd name="T67" fmla="*/ 2 h 806"/>
                  <a:gd name="T68" fmla="*/ 410 w 818"/>
                  <a:gd name="T69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18" h="806">
                    <a:moveTo>
                      <a:pt x="410" y="0"/>
                    </a:moveTo>
                    <a:lnTo>
                      <a:pt x="410" y="0"/>
                    </a:lnTo>
                    <a:lnTo>
                      <a:pt x="368" y="2"/>
                    </a:lnTo>
                    <a:lnTo>
                      <a:pt x="328" y="8"/>
                    </a:lnTo>
                    <a:lnTo>
                      <a:pt x="288" y="18"/>
                    </a:lnTo>
                    <a:lnTo>
                      <a:pt x="250" y="32"/>
                    </a:lnTo>
                    <a:lnTo>
                      <a:pt x="214" y="48"/>
                    </a:lnTo>
                    <a:lnTo>
                      <a:pt x="180" y="68"/>
                    </a:lnTo>
                    <a:lnTo>
                      <a:pt x="150" y="92"/>
                    </a:lnTo>
                    <a:lnTo>
                      <a:pt x="120" y="118"/>
                    </a:lnTo>
                    <a:lnTo>
                      <a:pt x="94" y="146"/>
                    </a:lnTo>
                    <a:lnTo>
                      <a:pt x="70" y="178"/>
                    </a:lnTo>
                    <a:lnTo>
                      <a:pt x="50" y="210"/>
                    </a:lnTo>
                    <a:lnTo>
                      <a:pt x="32" y="246"/>
                    </a:lnTo>
                    <a:lnTo>
                      <a:pt x="18" y="282"/>
                    </a:lnTo>
                    <a:lnTo>
                      <a:pt x="8" y="322"/>
                    </a:lnTo>
                    <a:lnTo>
                      <a:pt x="2" y="362"/>
                    </a:lnTo>
                    <a:lnTo>
                      <a:pt x="0" y="402"/>
                    </a:lnTo>
                    <a:lnTo>
                      <a:pt x="0" y="402"/>
                    </a:lnTo>
                    <a:lnTo>
                      <a:pt x="2" y="444"/>
                    </a:lnTo>
                    <a:lnTo>
                      <a:pt x="8" y="484"/>
                    </a:lnTo>
                    <a:lnTo>
                      <a:pt x="18" y="522"/>
                    </a:lnTo>
                    <a:lnTo>
                      <a:pt x="32" y="560"/>
                    </a:lnTo>
                    <a:lnTo>
                      <a:pt x="50" y="594"/>
                    </a:lnTo>
                    <a:lnTo>
                      <a:pt x="70" y="628"/>
                    </a:lnTo>
                    <a:lnTo>
                      <a:pt x="94" y="658"/>
                    </a:lnTo>
                    <a:lnTo>
                      <a:pt x="120" y="688"/>
                    </a:lnTo>
                    <a:lnTo>
                      <a:pt x="150" y="714"/>
                    </a:lnTo>
                    <a:lnTo>
                      <a:pt x="180" y="736"/>
                    </a:lnTo>
                    <a:lnTo>
                      <a:pt x="214" y="756"/>
                    </a:lnTo>
                    <a:lnTo>
                      <a:pt x="250" y="774"/>
                    </a:lnTo>
                    <a:lnTo>
                      <a:pt x="288" y="788"/>
                    </a:lnTo>
                    <a:lnTo>
                      <a:pt x="328" y="798"/>
                    </a:lnTo>
                    <a:lnTo>
                      <a:pt x="368" y="804"/>
                    </a:lnTo>
                    <a:lnTo>
                      <a:pt x="410" y="806"/>
                    </a:lnTo>
                    <a:lnTo>
                      <a:pt x="410" y="806"/>
                    </a:lnTo>
                    <a:lnTo>
                      <a:pt x="452" y="804"/>
                    </a:lnTo>
                    <a:lnTo>
                      <a:pt x="492" y="798"/>
                    </a:lnTo>
                    <a:lnTo>
                      <a:pt x="530" y="788"/>
                    </a:lnTo>
                    <a:lnTo>
                      <a:pt x="568" y="774"/>
                    </a:lnTo>
                    <a:lnTo>
                      <a:pt x="604" y="756"/>
                    </a:lnTo>
                    <a:lnTo>
                      <a:pt x="638" y="736"/>
                    </a:lnTo>
                    <a:lnTo>
                      <a:pt x="670" y="714"/>
                    </a:lnTo>
                    <a:lnTo>
                      <a:pt x="698" y="688"/>
                    </a:lnTo>
                    <a:lnTo>
                      <a:pt x="724" y="658"/>
                    </a:lnTo>
                    <a:lnTo>
                      <a:pt x="748" y="628"/>
                    </a:lnTo>
                    <a:lnTo>
                      <a:pt x="770" y="594"/>
                    </a:lnTo>
                    <a:lnTo>
                      <a:pt x="786" y="560"/>
                    </a:lnTo>
                    <a:lnTo>
                      <a:pt x="800" y="522"/>
                    </a:lnTo>
                    <a:lnTo>
                      <a:pt x="810" y="484"/>
                    </a:lnTo>
                    <a:lnTo>
                      <a:pt x="816" y="444"/>
                    </a:lnTo>
                    <a:lnTo>
                      <a:pt x="818" y="402"/>
                    </a:lnTo>
                    <a:lnTo>
                      <a:pt x="818" y="402"/>
                    </a:lnTo>
                    <a:lnTo>
                      <a:pt x="816" y="362"/>
                    </a:lnTo>
                    <a:lnTo>
                      <a:pt x="810" y="322"/>
                    </a:lnTo>
                    <a:lnTo>
                      <a:pt x="800" y="282"/>
                    </a:lnTo>
                    <a:lnTo>
                      <a:pt x="786" y="246"/>
                    </a:lnTo>
                    <a:lnTo>
                      <a:pt x="770" y="210"/>
                    </a:lnTo>
                    <a:lnTo>
                      <a:pt x="748" y="178"/>
                    </a:lnTo>
                    <a:lnTo>
                      <a:pt x="724" y="146"/>
                    </a:lnTo>
                    <a:lnTo>
                      <a:pt x="698" y="118"/>
                    </a:lnTo>
                    <a:lnTo>
                      <a:pt x="670" y="92"/>
                    </a:lnTo>
                    <a:lnTo>
                      <a:pt x="638" y="68"/>
                    </a:lnTo>
                    <a:lnTo>
                      <a:pt x="604" y="48"/>
                    </a:lnTo>
                    <a:lnTo>
                      <a:pt x="568" y="32"/>
                    </a:lnTo>
                    <a:lnTo>
                      <a:pt x="530" y="18"/>
                    </a:lnTo>
                    <a:lnTo>
                      <a:pt x="492" y="8"/>
                    </a:lnTo>
                    <a:lnTo>
                      <a:pt x="452" y="2"/>
                    </a:lnTo>
                    <a:lnTo>
                      <a:pt x="410" y="0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FFB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20" name="Freeform 20"/>
              <p:cNvSpPr>
                <a:spLocks/>
              </p:cNvSpPr>
              <p:nvPr/>
            </p:nvSpPr>
            <p:spPr bwMode="auto">
              <a:xfrm>
                <a:off x="541" y="2636"/>
                <a:ext cx="822" cy="810"/>
              </a:xfrm>
              <a:custGeom>
                <a:avLst/>
                <a:gdLst>
                  <a:gd name="T0" fmla="*/ 410 w 822"/>
                  <a:gd name="T1" fmla="*/ 0 h 810"/>
                  <a:gd name="T2" fmla="*/ 328 w 822"/>
                  <a:gd name="T3" fmla="*/ 8 h 810"/>
                  <a:gd name="T4" fmla="*/ 250 w 822"/>
                  <a:gd name="T5" fmla="*/ 32 h 810"/>
                  <a:gd name="T6" fmla="*/ 182 w 822"/>
                  <a:gd name="T7" fmla="*/ 70 h 810"/>
                  <a:gd name="T8" fmla="*/ 120 w 822"/>
                  <a:gd name="T9" fmla="*/ 120 h 810"/>
                  <a:gd name="T10" fmla="*/ 70 w 822"/>
                  <a:gd name="T11" fmla="*/ 180 h 810"/>
                  <a:gd name="T12" fmla="*/ 32 w 822"/>
                  <a:gd name="T13" fmla="*/ 248 h 810"/>
                  <a:gd name="T14" fmla="*/ 8 w 822"/>
                  <a:gd name="T15" fmla="*/ 324 h 810"/>
                  <a:gd name="T16" fmla="*/ 0 w 822"/>
                  <a:gd name="T17" fmla="*/ 406 h 810"/>
                  <a:gd name="T18" fmla="*/ 2 w 822"/>
                  <a:gd name="T19" fmla="*/ 446 h 810"/>
                  <a:gd name="T20" fmla="*/ 18 w 822"/>
                  <a:gd name="T21" fmla="*/ 526 h 810"/>
                  <a:gd name="T22" fmla="*/ 50 w 822"/>
                  <a:gd name="T23" fmla="*/ 598 h 810"/>
                  <a:gd name="T24" fmla="*/ 94 w 822"/>
                  <a:gd name="T25" fmla="*/ 662 h 810"/>
                  <a:gd name="T26" fmla="*/ 150 w 822"/>
                  <a:gd name="T27" fmla="*/ 718 h 810"/>
                  <a:gd name="T28" fmla="*/ 216 w 822"/>
                  <a:gd name="T29" fmla="*/ 762 h 810"/>
                  <a:gd name="T30" fmla="*/ 288 w 822"/>
                  <a:gd name="T31" fmla="*/ 792 h 810"/>
                  <a:gd name="T32" fmla="*/ 368 w 822"/>
                  <a:gd name="T33" fmla="*/ 808 h 810"/>
                  <a:gd name="T34" fmla="*/ 410 w 822"/>
                  <a:gd name="T35" fmla="*/ 810 h 810"/>
                  <a:gd name="T36" fmla="*/ 494 w 822"/>
                  <a:gd name="T37" fmla="*/ 802 h 810"/>
                  <a:gd name="T38" fmla="*/ 570 w 822"/>
                  <a:gd name="T39" fmla="*/ 778 h 810"/>
                  <a:gd name="T40" fmla="*/ 640 w 822"/>
                  <a:gd name="T41" fmla="*/ 742 h 810"/>
                  <a:gd name="T42" fmla="*/ 702 w 822"/>
                  <a:gd name="T43" fmla="*/ 692 h 810"/>
                  <a:gd name="T44" fmla="*/ 752 w 822"/>
                  <a:gd name="T45" fmla="*/ 632 h 810"/>
                  <a:gd name="T46" fmla="*/ 790 w 822"/>
                  <a:gd name="T47" fmla="*/ 562 h 810"/>
                  <a:gd name="T48" fmla="*/ 814 w 822"/>
                  <a:gd name="T49" fmla="*/ 486 h 810"/>
                  <a:gd name="T50" fmla="*/ 822 w 822"/>
                  <a:gd name="T51" fmla="*/ 406 h 810"/>
                  <a:gd name="T52" fmla="*/ 820 w 822"/>
                  <a:gd name="T53" fmla="*/ 364 h 810"/>
                  <a:gd name="T54" fmla="*/ 804 w 822"/>
                  <a:gd name="T55" fmla="*/ 286 h 810"/>
                  <a:gd name="T56" fmla="*/ 772 w 822"/>
                  <a:gd name="T57" fmla="*/ 212 h 810"/>
                  <a:gd name="T58" fmla="*/ 728 w 822"/>
                  <a:gd name="T59" fmla="*/ 148 h 810"/>
                  <a:gd name="T60" fmla="*/ 672 w 822"/>
                  <a:gd name="T61" fmla="*/ 94 h 810"/>
                  <a:gd name="T62" fmla="*/ 606 w 822"/>
                  <a:gd name="T63" fmla="*/ 50 h 810"/>
                  <a:gd name="T64" fmla="*/ 532 w 822"/>
                  <a:gd name="T65" fmla="*/ 18 h 810"/>
                  <a:gd name="T66" fmla="*/ 452 w 822"/>
                  <a:gd name="T67" fmla="*/ 2 h 810"/>
                  <a:gd name="T68" fmla="*/ 410 w 822"/>
                  <a:gd name="T69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22" h="810">
                    <a:moveTo>
                      <a:pt x="410" y="0"/>
                    </a:moveTo>
                    <a:lnTo>
                      <a:pt x="410" y="0"/>
                    </a:lnTo>
                    <a:lnTo>
                      <a:pt x="368" y="2"/>
                    </a:lnTo>
                    <a:lnTo>
                      <a:pt x="328" y="8"/>
                    </a:lnTo>
                    <a:lnTo>
                      <a:pt x="288" y="18"/>
                    </a:lnTo>
                    <a:lnTo>
                      <a:pt x="250" y="32"/>
                    </a:lnTo>
                    <a:lnTo>
                      <a:pt x="216" y="50"/>
                    </a:lnTo>
                    <a:lnTo>
                      <a:pt x="182" y="70"/>
                    </a:lnTo>
                    <a:lnTo>
                      <a:pt x="150" y="94"/>
                    </a:lnTo>
                    <a:lnTo>
                      <a:pt x="120" y="120"/>
                    </a:lnTo>
                    <a:lnTo>
                      <a:pt x="94" y="148"/>
                    </a:lnTo>
                    <a:lnTo>
                      <a:pt x="70" y="180"/>
                    </a:lnTo>
                    <a:lnTo>
                      <a:pt x="50" y="212"/>
                    </a:lnTo>
                    <a:lnTo>
                      <a:pt x="32" y="248"/>
                    </a:lnTo>
                    <a:lnTo>
                      <a:pt x="18" y="286"/>
                    </a:lnTo>
                    <a:lnTo>
                      <a:pt x="8" y="324"/>
                    </a:lnTo>
                    <a:lnTo>
                      <a:pt x="2" y="364"/>
                    </a:lnTo>
                    <a:lnTo>
                      <a:pt x="0" y="406"/>
                    </a:lnTo>
                    <a:lnTo>
                      <a:pt x="0" y="406"/>
                    </a:lnTo>
                    <a:lnTo>
                      <a:pt x="2" y="446"/>
                    </a:lnTo>
                    <a:lnTo>
                      <a:pt x="8" y="486"/>
                    </a:lnTo>
                    <a:lnTo>
                      <a:pt x="18" y="526"/>
                    </a:lnTo>
                    <a:lnTo>
                      <a:pt x="32" y="562"/>
                    </a:lnTo>
                    <a:lnTo>
                      <a:pt x="50" y="598"/>
                    </a:lnTo>
                    <a:lnTo>
                      <a:pt x="70" y="632"/>
                    </a:lnTo>
                    <a:lnTo>
                      <a:pt x="94" y="662"/>
                    </a:lnTo>
                    <a:lnTo>
                      <a:pt x="120" y="692"/>
                    </a:lnTo>
                    <a:lnTo>
                      <a:pt x="150" y="718"/>
                    </a:lnTo>
                    <a:lnTo>
                      <a:pt x="182" y="742"/>
                    </a:lnTo>
                    <a:lnTo>
                      <a:pt x="216" y="762"/>
                    </a:lnTo>
                    <a:lnTo>
                      <a:pt x="250" y="778"/>
                    </a:lnTo>
                    <a:lnTo>
                      <a:pt x="288" y="792"/>
                    </a:lnTo>
                    <a:lnTo>
                      <a:pt x="328" y="802"/>
                    </a:lnTo>
                    <a:lnTo>
                      <a:pt x="368" y="808"/>
                    </a:lnTo>
                    <a:lnTo>
                      <a:pt x="410" y="810"/>
                    </a:lnTo>
                    <a:lnTo>
                      <a:pt x="410" y="810"/>
                    </a:lnTo>
                    <a:lnTo>
                      <a:pt x="452" y="808"/>
                    </a:lnTo>
                    <a:lnTo>
                      <a:pt x="494" y="802"/>
                    </a:lnTo>
                    <a:lnTo>
                      <a:pt x="532" y="792"/>
                    </a:lnTo>
                    <a:lnTo>
                      <a:pt x="570" y="778"/>
                    </a:lnTo>
                    <a:lnTo>
                      <a:pt x="606" y="762"/>
                    </a:lnTo>
                    <a:lnTo>
                      <a:pt x="640" y="742"/>
                    </a:lnTo>
                    <a:lnTo>
                      <a:pt x="672" y="718"/>
                    </a:lnTo>
                    <a:lnTo>
                      <a:pt x="702" y="692"/>
                    </a:lnTo>
                    <a:lnTo>
                      <a:pt x="728" y="662"/>
                    </a:lnTo>
                    <a:lnTo>
                      <a:pt x="752" y="632"/>
                    </a:lnTo>
                    <a:lnTo>
                      <a:pt x="772" y="598"/>
                    </a:lnTo>
                    <a:lnTo>
                      <a:pt x="790" y="562"/>
                    </a:lnTo>
                    <a:lnTo>
                      <a:pt x="804" y="526"/>
                    </a:lnTo>
                    <a:lnTo>
                      <a:pt x="814" y="486"/>
                    </a:lnTo>
                    <a:lnTo>
                      <a:pt x="820" y="446"/>
                    </a:lnTo>
                    <a:lnTo>
                      <a:pt x="822" y="406"/>
                    </a:lnTo>
                    <a:lnTo>
                      <a:pt x="822" y="406"/>
                    </a:lnTo>
                    <a:lnTo>
                      <a:pt x="820" y="364"/>
                    </a:lnTo>
                    <a:lnTo>
                      <a:pt x="814" y="324"/>
                    </a:lnTo>
                    <a:lnTo>
                      <a:pt x="804" y="286"/>
                    </a:lnTo>
                    <a:lnTo>
                      <a:pt x="790" y="248"/>
                    </a:lnTo>
                    <a:lnTo>
                      <a:pt x="772" y="212"/>
                    </a:lnTo>
                    <a:lnTo>
                      <a:pt x="752" y="180"/>
                    </a:lnTo>
                    <a:lnTo>
                      <a:pt x="728" y="148"/>
                    </a:lnTo>
                    <a:lnTo>
                      <a:pt x="702" y="120"/>
                    </a:lnTo>
                    <a:lnTo>
                      <a:pt x="672" y="94"/>
                    </a:lnTo>
                    <a:lnTo>
                      <a:pt x="640" y="70"/>
                    </a:lnTo>
                    <a:lnTo>
                      <a:pt x="606" y="50"/>
                    </a:lnTo>
                    <a:lnTo>
                      <a:pt x="570" y="32"/>
                    </a:lnTo>
                    <a:lnTo>
                      <a:pt x="532" y="18"/>
                    </a:lnTo>
                    <a:lnTo>
                      <a:pt x="494" y="8"/>
                    </a:lnTo>
                    <a:lnTo>
                      <a:pt x="452" y="2"/>
                    </a:lnTo>
                    <a:lnTo>
                      <a:pt x="410" y="0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FF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21" name="Freeform 21"/>
              <p:cNvSpPr>
                <a:spLocks/>
              </p:cNvSpPr>
              <p:nvPr/>
            </p:nvSpPr>
            <p:spPr bwMode="auto">
              <a:xfrm>
                <a:off x="541" y="2634"/>
                <a:ext cx="824" cy="814"/>
              </a:xfrm>
              <a:custGeom>
                <a:avLst/>
                <a:gdLst>
                  <a:gd name="T0" fmla="*/ 412 w 824"/>
                  <a:gd name="T1" fmla="*/ 0 h 814"/>
                  <a:gd name="T2" fmla="*/ 328 w 824"/>
                  <a:gd name="T3" fmla="*/ 8 h 814"/>
                  <a:gd name="T4" fmla="*/ 252 w 824"/>
                  <a:gd name="T5" fmla="*/ 32 h 814"/>
                  <a:gd name="T6" fmla="*/ 182 w 824"/>
                  <a:gd name="T7" fmla="*/ 70 h 814"/>
                  <a:gd name="T8" fmla="*/ 120 w 824"/>
                  <a:gd name="T9" fmla="*/ 120 h 814"/>
                  <a:gd name="T10" fmla="*/ 70 w 824"/>
                  <a:gd name="T11" fmla="*/ 180 h 814"/>
                  <a:gd name="T12" fmla="*/ 32 w 824"/>
                  <a:gd name="T13" fmla="*/ 248 h 814"/>
                  <a:gd name="T14" fmla="*/ 8 w 824"/>
                  <a:gd name="T15" fmla="*/ 324 h 814"/>
                  <a:gd name="T16" fmla="*/ 0 w 824"/>
                  <a:gd name="T17" fmla="*/ 406 h 814"/>
                  <a:gd name="T18" fmla="*/ 2 w 824"/>
                  <a:gd name="T19" fmla="*/ 448 h 814"/>
                  <a:gd name="T20" fmla="*/ 18 w 824"/>
                  <a:gd name="T21" fmla="*/ 528 h 814"/>
                  <a:gd name="T22" fmla="*/ 50 w 824"/>
                  <a:gd name="T23" fmla="*/ 600 h 814"/>
                  <a:gd name="T24" fmla="*/ 94 w 824"/>
                  <a:gd name="T25" fmla="*/ 664 h 814"/>
                  <a:gd name="T26" fmla="*/ 150 w 824"/>
                  <a:gd name="T27" fmla="*/ 720 h 814"/>
                  <a:gd name="T28" fmla="*/ 216 w 824"/>
                  <a:gd name="T29" fmla="*/ 764 h 814"/>
                  <a:gd name="T30" fmla="*/ 290 w 824"/>
                  <a:gd name="T31" fmla="*/ 794 h 814"/>
                  <a:gd name="T32" fmla="*/ 370 w 824"/>
                  <a:gd name="T33" fmla="*/ 812 h 814"/>
                  <a:gd name="T34" fmla="*/ 412 w 824"/>
                  <a:gd name="T35" fmla="*/ 814 h 814"/>
                  <a:gd name="T36" fmla="*/ 496 w 824"/>
                  <a:gd name="T37" fmla="*/ 804 h 814"/>
                  <a:gd name="T38" fmla="*/ 572 w 824"/>
                  <a:gd name="T39" fmla="*/ 782 h 814"/>
                  <a:gd name="T40" fmla="*/ 642 w 824"/>
                  <a:gd name="T41" fmla="*/ 744 h 814"/>
                  <a:gd name="T42" fmla="*/ 704 w 824"/>
                  <a:gd name="T43" fmla="*/ 694 h 814"/>
                  <a:gd name="T44" fmla="*/ 754 w 824"/>
                  <a:gd name="T45" fmla="*/ 634 h 814"/>
                  <a:gd name="T46" fmla="*/ 792 w 824"/>
                  <a:gd name="T47" fmla="*/ 564 h 814"/>
                  <a:gd name="T48" fmla="*/ 816 w 824"/>
                  <a:gd name="T49" fmla="*/ 488 h 814"/>
                  <a:gd name="T50" fmla="*/ 824 w 824"/>
                  <a:gd name="T51" fmla="*/ 406 h 814"/>
                  <a:gd name="T52" fmla="*/ 822 w 824"/>
                  <a:gd name="T53" fmla="*/ 366 h 814"/>
                  <a:gd name="T54" fmla="*/ 806 w 824"/>
                  <a:gd name="T55" fmla="*/ 286 h 814"/>
                  <a:gd name="T56" fmla="*/ 774 w 824"/>
                  <a:gd name="T57" fmla="*/ 212 h 814"/>
                  <a:gd name="T58" fmla="*/ 730 w 824"/>
                  <a:gd name="T59" fmla="*/ 148 h 814"/>
                  <a:gd name="T60" fmla="*/ 674 w 824"/>
                  <a:gd name="T61" fmla="*/ 92 h 814"/>
                  <a:gd name="T62" fmla="*/ 608 w 824"/>
                  <a:gd name="T63" fmla="*/ 48 h 814"/>
                  <a:gd name="T64" fmla="*/ 534 w 824"/>
                  <a:gd name="T65" fmla="*/ 18 h 814"/>
                  <a:gd name="T66" fmla="*/ 454 w 824"/>
                  <a:gd name="T67" fmla="*/ 2 h 814"/>
                  <a:gd name="T68" fmla="*/ 412 w 824"/>
                  <a:gd name="T69" fmla="*/ 0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24" h="814">
                    <a:moveTo>
                      <a:pt x="412" y="0"/>
                    </a:moveTo>
                    <a:lnTo>
                      <a:pt x="412" y="0"/>
                    </a:lnTo>
                    <a:lnTo>
                      <a:pt x="370" y="2"/>
                    </a:lnTo>
                    <a:lnTo>
                      <a:pt x="328" y="8"/>
                    </a:lnTo>
                    <a:lnTo>
                      <a:pt x="290" y="18"/>
                    </a:lnTo>
                    <a:lnTo>
                      <a:pt x="252" y="32"/>
                    </a:lnTo>
                    <a:lnTo>
                      <a:pt x="216" y="48"/>
                    </a:lnTo>
                    <a:lnTo>
                      <a:pt x="182" y="70"/>
                    </a:lnTo>
                    <a:lnTo>
                      <a:pt x="150" y="92"/>
                    </a:lnTo>
                    <a:lnTo>
                      <a:pt x="120" y="120"/>
                    </a:lnTo>
                    <a:lnTo>
                      <a:pt x="94" y="148"/>
                    </a:lnTo>
                    <a:lnTo>
                      <a:pt x="70" y="180"/>
                    </a:lnTo>
                    <a:lnTo>
                      <a:pt x="50" y="212"/>
                    </a:lnTo>
                    <a:lnTo>
                      <a:pt x="32" y="248"/>
                    </a:lnTo>
                    <a:lnTo>
                      <a:pt x="18" y="286"/>
                    </a:lnTo>
                    <a:lnTo>
                      <a:pt x="8" y="324"/>
                    </a:lnTo>
                    <a:lnTo>
                      <a:pt x="2" y="366"/>
                    </a:lnTo>
                    <a:lnTo>
                      <a:pt x="0" y="406"/>
                    </a:lnTo>
                    <a:lnTo>
                      <a:pt x="0" y="406"/>
                    </a:lnTo>
                    <a:lnTo>
                      <a:pt x="2" y="448"/>
                    </a:lnTo>
                    <a:lnTo>
                      <a:pt x="8" y="488"/>
                    </a:lnTo>
                    <a:lnTo>
                      <a:pt x="18" y="528"/>
                    </a:lnTo>
                    <a:lnTo>
                      <a:pt x="32" y="564"/>
                    </a:lnTo>
                    <a:lnTo>
                      <a:pt x="50" y="600"/>
                    </a:lnTo>
                    <a:lnTo>
                      <a:pt x="70" y="634"/>
                    </a:lnTo>
                    <a:lnTo>
                      <a:pt x="94" y="664"/>
                    </a:lnTo>
                    <a:lnTo>
                      <a:pt x="120" y="694"/>
                    </a:lnTo>
                    <a:lnTo>
                      <a:pt x="150" y="720"/>
                    </a:lnTo>
                    <a:lnTo>
                      <a:pt x="182" y="744"/>
                    </a:lnTo>
                    <a:lnTo>
                      <a:pt x="216" y="764"/>
                    </a:lnTo>
                    <a:lnTo>
                      <a:pt x="252" y="782"/>
                    </a:lnTo>
                    <a:lnTo>
                      <a:pt x="290" y="794"/>
                    </a:lnTo>
                    <a:lnTo>
                      <a:pt x="328" y="804"/>
                    </a:lnTo>
                    <a:lnTo>
                      <a:pt x="370" y="812"/>
                    </a:lnTo>
                    <a:lnTo>
                      <a:pt x="412" y="814"/>
                    </a:lnTo>
                    <a:lnTo>
                      <a:pt x="412" y="814"/>
                    </a:lnTo>
                    <a:lnTo>
                      <a:pt x="454" y="812"/>
                    </a:lnTo>
                    <a:lnTo>
                      <a:pt x="496" y="804"/>
                    </a:lnTo>
                    <a:lnTo>
                      <a:pt x="534" y="794"/>
                    </a:lnTo>
                    <a:lnTo>
                      <a:pt x="572" y="782"/>
                    </a:lnTo>
                    <a:lnTo>
                      <a:pt x="608" y="764"/>
                    </a:lnTo>
                    <a:lnTo>
                      <a:pt x="642" y="744"/>
                    </a:lnTo>
                    <a:lnTo>
                      <a:pt x="674" y="720"/>
                    </a:lnTo>
                    <a:lnTo>
                      <a:pt x="704" y="694"/>
                    </a:lnTo>
                    <a:lnTo>
                      <a:pt x="730" y="664"/>
                    </a:lnTo>
                    <a:lnTo>
                      <a:pt x="754" y="634"/>
                    </a:lnTo>
                    <a:lnTo>
                      <a:pt x="774" y="600"/>
                    </a:lnTo>
                    <a:lnTo>
                      <a:pt x="792" y="564"/>
                    </a:lnTo>
                    <a:lnTo>
                      <a:pt x="806" y="528"/>
                    </a:lnTo>
                    <a:lnTo>
                      <a:pt x="816" y="488"/>
                    </a:lnTo>
                    <a:lnTo>
                      <a:pt x="822" y="448"/>
                    </a:lnTo>
                    <a:lnTo>
                      <a:pt x="824" y="406"/>
                    </a:lnTo>
                    <a:lnTo>
                      <a:pt x="824" y="406"/>
                    </a:lnTo>
                    <a:lnTo>
                      <a:pt x="822" y="366"/>
                    </a:lnTo>
                    <a:lnTo>
                      <a:pt x="816" y="324"/>
                    </a:lnTo>
                    <a:lnTo>
                      <a:pt x="806" y="286"/>
                    </a:lnTo>
                    <a:lnTo>
                      <a:pt x="792" y="248"/>
                    </a:lnTo>
                    <a:lnTo>
                      <a:pt x="774" y="212"/>
                    </a:lnTo>
                    <a:lnTo>
                      <a:pt x="754" y="180"/>
                    </a:lnTo>
                    <a:lnTo>
                      <a:pt x="730" y="148"/>
                    </a:lnTo>
                    <a:lnTo>
                      <a:pt x="704" y="120"/>
                    </a:lnTo>
                    <a:lnTo>
                      <a:pt x="674" y="92"/>
                    </a:lnTo>
                    <a:lnTo>
                      <a:pt x="642" y="70"/>
                    </a:lnTo>
                    <a:lnTo>
                      <a:pt x="608" y="48"/>
                    </a:lnTo>
                    <a:lnTo>
                      <a:pt x="572" y="32"/>
                    </a:lnTo>
                    <a:lnTo>
                      <a:pt x="534" y="18"/>
                    </a:lnTo>
                    <a:lnTo>
                      <a:pt x="496" y="8"/>
                    </a:lnTo>
                    <a:lnTo>
                      <a:pt x="454" y="2"/>
                    </a:lnTo>
                    <a:lnTo>
                      <a:pt x="412" y="0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FFA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22" name="Freeform 22"/>
              <p:cNvSpPr>
                <a:spLocks/>
              </p:cNvSpPr>
              <p:nvPr/>
            </p:nvSpPr>
            <p:spPr bwMode="auto">
              <a:xfrm>
                <a:off x="539" y="2630"/>
                <a:ext cx="830" cy="818"/>
              </a:xfrm>
              <a:custGeom>
                <a:avLst/>
                <a:gdLst>
                  <a:gd name="T0" fmla="*/ 416 w 830"/>
                  <a:gd name="T1" fmla="*/ 0 h 818"/>
                  <a:gd name="T2" fmla="*/ 332 w 830"/>
                  <a:gd name="T3" fmla="*/ 10 h 818"/>
                  <a:gd name="T4" fmla="*/ 254 w 830"/>
                  <a:gd name="T5" fmla="*/ 34 h 818"/>
                  <a:gd name="T6" fmla="*/ 184 w 830"/>
                  <a:gd name="T7" fmla="*/ 70 h 818"/>
                  <a:gd name="T8" fmla="*/ 122 w 830"/>
                  <a:gd name="T9" fmla="*/ 120 h 818"/>
                  <a:gd name="T10" fmla="*/ 72 w 830"/>
                  <a:gd name="T11" fmla="*/ 182 h 818"/>
                  <a:gd name="T12" fmla="*/ 34 w 830"/>
                  <a:gd name="T13" fmla="*/ 250 h 818"/>
                  <a:gd name="T14" fmla="*/ 10 w 830"/>
                  <a:gd name="T15" fmla="*/ 328 h 818"/>
                  <a:gd name="T16" fmla="*/ 0 w 830"/>
                  <a:gd name="T17" fmla="*/ 410 h 818"/>
                  <a:gd name="T18" fmla="*/ 2 w 830"/>
                  <a:gd name="T19" fmla="*/ 452 h 818"/>
                  <a:gd name="T20" fmla="*/ 20 w 830"/>
                  <a:gd name="T21" fmla="*/ 530 h 818"/>
                  <a:gd name="T22" fmla="*/ 50 w 830"/>
                  <a:gd name="T23" fmla="*/ 604 h 818"/>
                  <a:gd name="T24" fmla="*/ 96 w 830"/>
                  <a:gd name="T25" fmla="*/ 670 h 818"/>
                  <a:gd name="T26" fmla="*/ 152 w 830"/>
                  <a:gd name="T27" fmla="*/ 724 h 818"/>
                  <a:gd name="T28" fmla="*/ 218 w 830"/>
                  <a:gd name="T29" fmla="*/ 768 h 818"/>
                  <a:gd name="T30" fmla="*/ 292 w 830"/>
                  <a:gd name="T31" fmla="*/ 800 h 818"/>
                  <a:gd name="T32" fmla="*/ 374 w 830"/>
                  <a:gd name="T33" fmla="*/ 816 h 818"/>
                  <a:gd name="T34" fmla="*/ 416 w 830"/>
                  <a:gd name="T35" fmla="*/ 818 h 818"/>
                  <a:gd name="T36" fmla="*/ 498 w 830"/>
                  <a:gd name="T37" fmla="*/ 810 h 818"/>
                  <a:gd name="T38" fmla="*/ 576 w 830"/>
                  <a:gd name="T39" fmla="*/ 786 h 818"/>
                  <a:gd name="T40" fmla="*/ 648 w 830"/>
                  <a:gd name="T41" fmla="*/ 748 h 818"/>
                  <a:gd name="T42" fmla="*/ 708 w 830"/>
                  <a:gd name="T43" fmla="*/ 698 h 818"/>
                  <a:gd name="T44" fmla="*/ 760 w 830"/>
                  <a:gd name="T45" fmla="*/ 638 h 818"/>
                  <a:gd name="T46" fmla="*/ 798 w 830"/>
                  <a:gd name="T47" fmla="*/ 568 h 818"/>
                  <a:gd name="T48" fmla="*/ 822 w 830"/>
                  <a:gd name="T49" fmla="*/ 492 h 818"/>
                  <a:gd name="T50" fmla="*/ 830 w 830"/>
                  <a:gd name="T51" fmla="*/ 410 h 818"/>
                  <a:gd name="T52" fmla="*/ 828 w 830"/>
                  <a:gd name="T53" fmla="*/ 368 h 818"/>
                  <a:gd name="T54" fmla="*/ 812 w 830"/>
                  <a:gd name="T55" fmla="*/ 288 h 818"/>
                  <a:gd name="T56" fmla="*/ 780 w 830"/>
                  <a:gd name="T57" fmla="*/ 214 h 818"/>
                  <a:gd name="T58" fmla="*/ 736 w 830"/>
                  <a:gd name="T59" fmla="*/ 150 h 818"/>
                  <a:gd name="T60" fmla="*/ 678 w 830"/>
                  <a:gd name="T61" fmla="*/ 94 h 818"/>
                  <a:gd name="T62" fmla="*/ 612 w 830"/>
                  <a:gd name="T63" fmla="*/ 50 h 818"/>
                  <a:gd name="T64" fmla="*/ 538 w 830"/>
                  <a:gd name="T65" fmla="*/ 20 h 818"/>
                  <a:gd name="T66" fmla="*/ 458 w 830"/>
                  <a:gd name="T67" fmla="*/ 2 h 818"/>
                  <a:gd name="T68" fmla="*/ 416 w 830"/>
                  <a:gd name="T69" fmla="*/ 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30" h="818">
                    <a:moveTo>
                      <a:pt x="416" y="0"/>
                    </a:moveTo>
                    <a:lnTo>
                      <a:pt x="416" y="0"/>
                    </a:lnTo>
                    <a:lnTo>
                      <a:pt x="374" y="2"/>
                    </a:lnTo>
                    <a:lnTo>
                      <a:pt x="332" y="10"/>
                    </a:lnTo>
                    <a:lnTo>
                      <a:pt x="292" y="20"/>
                    </a:lnTo>
                    <a:lnTo>
                      <a:pt x="254" y="34"/>
                    </a:lnTo>
                    <a:lnTo>
                      <a:pt x="218" y="50"/>
                    </a:lnTo>
                    <a:lnTo>
                      <a:pt x="184" y="70"/>
                    </a:lnTo>
                    <a:lnTo>
                      <a:pt x="152" y="94"/>
                    </a:lnTo>
                    <a:lnTo>
                      <a:pt x="122" y="120"/>
                    </a:lnTo>
                    <a:lnTo>
                      <a:pt x="96" y="150"/>
                    </a:lnTo>
                    <a:lnTo>
                      <a:pt x="72" y="182"/>
                    </a:lnTo>
                    <a:lnTo>
                      <a:pt x="50" y="214"/>
                    </a:lnTo>
                    <a:lnTo>
                      <a:pt x="34" y="250"/>
                    </a:lnTo>
                    <a:lnTo>
                      <a:pt x="20" y="288"/>
                    </a:lnTo>
                    <a:lnTo>
                      <a:pt x="10" y="328"/>
                    </a:lnTo>
                    <a:lnTo>
                      <a:pt x="2" y="368"/>
                    </a:lnTo>
                    <a:lnTo>
                      <a:pt x="0" y="410"/>
                    </a:lnTo>
                    <a:lnTo>
                      <a:pt x="0" y="410"/>
                    </a:lnTo>
                    <a:lnTo>
                      <a:pt x="2" y="452"/>
                    </a:lnTo>
                    <a:lnTo>
                      <a:pt x="10" y="492"/>
                    </a:lnTo>
                    <a:lnTo>
                      <a:pt x="20" y="530"/>
                    </a:lnTo>
                    <a:lnTo>
                      <a:pt x="34" y="568"/>
                    </a:lnTo>
                    <a:lnTo>
                      <a:pt x="50" y="604"/>
                    </a:lnTo>
                    <a:lnTo>
                      <a:pt x="72" y="638"/>
                    </a:lnTo>
                    <a:lnTo>
                      <a:pt x="96" y="670"/>
                    </a:lnTo>
                    <a:lnTo>
                      <a:pt x="122" y="698"/>
                    </a:lnTo>
                    <a:lnTo>
                      <a:pt x="152" y="724"/>
                    </a:lnTo>
                    <a:lnTo>
                      <a:pt x="184" y="748"/>
                    </a:lnTo>
                    <a:lnTo>
                      <a:pt x="218" y="768"/>
                    </a:lnTo>
                    <a:lnTo>
                      <a:pt x="254" y="786"/>
                    </a:lnTo>
                    <a:lnTo>
                      <a:pt x="292" y="800"/>
                    </a:lnTo>
                    <a:lnTo>
                      <a:pt x="332" y="810"/>
                    </a:lnTo>
                    <a:lnTo>
                      <a:pt x="374" y="816"/>
                    </a:lnTo>
                    <a:lnTo>
                      <a:pt x="416" y="818"/>
                    </a:lnTo>
                    <a:lnTo>
                      <a:pt x="416" y="818"/>
                    </a:lnTo>
                    <a:lnTo>
                      <a:pt x="458" y="816"/>
                    </a:lnTo>
                    <a:lnTo>
                      <a:pt x="498" y="810"/>
                    </a:lnTo>
                    <a:lnTo>
                      <a:pt x="538" y="800"/>
                    </a:lnTo>
                    <a:lnTo>
                      <a:pt x="576" y="786"/>
                    </a:lnTo>
                    <a:lnTo>
                      <a:pt x="612" y="768"/>
                    </a:lnTo>
                    <a:lnTo>
                      <a:pt x="648" y="748"/>
                    </a:lnTo>
                    <a:lnTo>
                      <a:pt x="678" y="724"/>
                    </a:lnTo>
                    <a:lnTo>
                      <a:pt x="708" y="698"/>
                    </a:lnTo>
                    <a:lnTo>
                      <a:pt x="736" y="670"/>
                    </a:lnTo>
                    <a:lnTo>
                      <a:pt x="760" y="638"/>
                    </a:lnTo>
                    <a:lnTo>
                      <a:pt x="780" y="604"/>
                    </a:lnTo>
                    <a:lnTo>
                      <a:pt x="798" y="568"/>
                    </a:lnTo>
                    <a:lnTo>
                      <a:pt x="812" y="530"/>
                    </a:lnTo>
                    <a:lnTo>
                      <a:pt x="822" y="492"/>
                    </a:lnTo>
                    <a:lnTo>
                      <a:pt x="828" y="452"/>
                    </a:lnTo>
                    <a:lnTo>
                      <a:pt x="830" y="410"/>
                    </a:lnTo>
                    <a:lnTo>
                      <a:pt x="830" y="410"/>
                    </a:lnTo>
                    <a:lnTo>
                      <a:pt x="828" y="368"/>
                    </a:lnTo>
                    <a:lnTo>
                      <a:pt x="822" y="328"/>
                    </a:lnTo>
                    <a:lnTo>
                      <a:pt x="812" y="288"/>
                    </a:lnTo>
                    <a:lnTo>
                      <a:pt x="798" y="250"/>
                    </a:lnTo>
                    <a:lnTo>
                      <a:pt x="780" y="214"/>
                    </a:lnTo>
                    <a:lnTo>
                      <a:pt x="760" y="182"/>
                    </a:lnTo>
                    <a:lnTo>
                      <a:pt x="736" y="150"/>
                    </a:lnTo>
                    <a:lnTo>
                      <a:pt x="708" y="120"/>
                    </a:lnTo>
                    <a:lnTo>
                      <a:pt x="678" y="94"/>
                    </a:lnTo>
                    <a:lnTo>
                      <a:pt x="648" y="70"/>
                    </a:lnTo>
                    <a:lnTo>
                      <a:pt x="612" y="50"/>
                    </a:lnTo>
                    <a:lnTo>
                      <a:pt x="576" y="34"/>
                    </a:lnTo>
                    <a:lnTo>
                      <a:pt x="538" y="20"/>
                    </a:lnTo>
                    <a:lnTo>
                      <a:pt x="498" y="10"/>
                    </a:lnTo>
                    <a:lnTo>
                      <a:pt x="458" y="2"/>
                    </a:lnTo>
                    <a:lnTo>
                      <a:pt x="416" y="0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FF7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23" name="Freeform 23"/>
              <p:cNvSpPr>
                <a:spLocks/>
              </p:cNvSpPr>
              <p:nvPr/>
            </p:nvSpPr>
            <p:spPr bwMode="auto">
              <a:xfrm>
                <a:off x="553" y="2644"/>
                <a:ext cx="790" cy="790"/>
              </a:xfrm>
              <a:custGeom>
                <a:avLst/>
                <a:gdLst>
                  <a:gd name="T0" fmla="*/ 396 w 790"/>
                  <a:gd name="T1" fmla="*/ 0 h 790"/>
                  <a:gd name="T2" fmla="*/ 316 w 790"/>
                  <a:gd name="T3" fmla="*/ 8 h 790"/>
                  <a:gd name="T4" fmla="*/ 242 w 790"/>
                  <a:gd name="T5" fmla="*/ 32 h 790"/>
                  <a:gd name="T6" fmla="*/ 176 w 790"/>
                  <a:gd name="T7" fmla="*/ 68 h 790"/>
                  <a:gd name="T8" fmla="*/ 116 w 790"/>
                  <a:gd name="T9" fmla="*/ 116 h 790"/>
                  <a:gd name="T10" fmla="*/ 68 w 790"/>
                  <a:gd name="T11" fmla="*/ 174 h 790"/>
                  <a:gd name="T12" fmla="*/ 32 w 790"/>
                  <a:gd name="T13" fmla="*/ 242 h 790"/>
                  <a:gd name="T14" fmla="*/ 8 w 790"/>
                  <a:gd name="T15" fmla="*/ 316 h 790"/>
                  <a:gd name="T16" fmla="*/ 0 w 790"/>
                  <a:gd name="T17" fmla="*/ 394 h 790"/>
                  <a:gd name="T18" fmla="*/ 2 w 790"/>
                  <a:gd name="T19" fmla="*/ 436 h 790"/>
                  <a:gd name="T20" fmla="*/ 18 w 790"/>
                  <a:gd name="T21" fmla="*/ 512 h 790"/>
                  <a:gd name="T22" fmla="*/ 48 w 790"/>
                  <a:gd name="T23" fmla="*/ 582 h 790"/>
                  <a:gd name="T24" fmla="*/ 92 w 790"/>
                  <a:gd name="T25" fmla="*/ 646 h 790"/>
                  <a:gd name="T26" fmla="*/ 144 w 790"/>
                  <a:gd name="T27" fmla="*/ 698 h 790"/>
                  <a:gd name="T28" fmla="*/ 208 w 790"/>
                  <a:gd name="T29" fmla="*/ 742 h 790"/>
                  <a:gd name="T30" fmla="*/ 278 w 790"/>
                  <a:gd name="T31" fmla="*/ 772 h 790"/>
                  <a:gd name="T32" fmla="*/ 356 w 790"/>
                  <a:gd name="T33" fmla="*/ 788 h 790"/>
                  <a:gd name="T34" fmla="*/ 396 w 790"/>
                  <a:gd name="T35" fmla="*/ 790 h 790"/>
                  <a:gd name="T36" fmla="*/ 476 w 790"/>
                  <a:gd name="T37" fmla="*/ 782 h 790"/>
                  <a:gd name="T38" fmla="*/ 550 w 790"/>
                  <a:gd name="T39" fmla="*/ 758 h 790"/>
                  <a:gd name="T40" fmla="*/ 616 w 790"/>
                  <a:gd name="T41" fmla="*/ 722 h 790"/>
                  <a:gd name="T42" fmla="*/ 674 w 790"/>
                  <a:gd name="T43" fmla="*/ 674 h 790"/>
                  <a:gd name="T44" fmla="*/ 724 w 790"/>
                  <a:gd name="T45" fmla="*/ 616 h 790"/>
                  <a:gd name="T46" fmla="*/ 760 w 790"/>
                  <a:gd name="T47" fmla="*/ 548 h 790"/>
                  <a:gd name="T48" fmla="*/ 782 w 790"/>
                  <a:gd name="T49" fmla="*/ 474 h 790"/>
                  <a:gd name="T50" fmla="*/ 790 w 790"/>
                  <a:gd name="T51" fmla="*/ 394 h 790"/>
                  <a:gd name="T52" fmla="*/ 788 w 790"/>
                  <a:gd name="T53" fmla="*/ 354 h 790"/>
                  <a:gd name="T54" fmla="*/ 772 w 790"/>
                  <a:gd name="T55" fmla="*/ 278 h 790"/>
                  <a:gd name="T56" fmla="*/ 742 w 790"/>
                  <a:gd name="T57" fmla="*/ 208 h 790"/>
                  <a:gd name="T58" fmla="*/ 700 w 790"/>
                  <a:gd name="T59" fmla="*/ 144 h 790"/>
                  <a:gd name="T60" fmla="*/ 646 w 790"/>
                  <a:gd name="T61" fmla="*/ 90 h 790"/>
                  <a:gd name="T62" fmla="*/ 584 w 790"/>
                  <a:gd name="T63" fmla="*/ 48 h 790"/>
                  <a:gd name="T64" fmla="*/ 512 w 790"/>
                  <a:gd name="T65" fmla="*/ 18 h 790"/>
                  <a:gd name="T66" fmla="*/ 436 w 790"/>
                  <a:gd name="T67" fmla="*/ 2 h 790"/>
                  <a:gd name="T68" fmla="*/ 396 w 790"/>
                  <a:gd name="T69" fmla="*/ 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0" h="790">
                    <a:moveTo>
                      <a:pt x="396" y="0"/>
                    </a:moveTo>
                    <a:lnTo>
                      <a:pt x="396" y="0"/>
                    </a:lnTo>
                    <a:lnTo>
                      <a:pt x="356" y="2"/>
                    </a:lnTo>
                    <a:lnTo>
                      <a:pt x="316" y="8"/>
                    </a:lnTo>
                    <a:lnTo>
                      <a:pt x="278" y="18"/>
                    </a:lnTo>
                    <a:lnTo>
                      <a:pt x="242" y="32"/>
                    </a:lnTo>
                    <a:lnTo>
                      <a:pt x="208" y="48"/>
                    </a:lnTo>
                    <a:lnTo>
                      <a:pt x="176" y="68"/>
                    </a:lnTo>
                    <a:lnTo>
                      <a:pt x="144" y="90"/>
                    </a:lnTo>
                    <a:lnTo>
                      <a:pt x="116" y="116"/>
                    </a:lnTo>
                    <a:lnTo>
                      <a:pt x="92" y="144"/>
                    </a:lnTo>
                    <a:lnTo>
                      <a:pt x="68" y="174"/>
                    </a:lnTo>
                    <a:lnTo>
                      <a:pt x="48" y="208"/>
                    </a:lnTo>
                    <a:lnTo>
                      <a:pt x="32" y="242"/>
                    </a:lnTo>
                    <a:lnTo>
                      <a:pt x="18" y="278"/>
                    </a:lnTo>
                    <a:lnTo>
                      <a:pt x="8" y="316"/>
                    </a:lnTo>
                    <a:lnTo>
                      <a:pt x="2" y="354"/>
                    </a:lnTo>
                    <a:lnTo>
                      <a:pt x="0" y="394"/>
                    </a:lnTo>
                    <a:lnTo>
                      <a:pt x="0" y="394"/>
                    </a:lnTo>
                    <a:lnTo>
                      <a:pt x="2" y="436"/>
                    </a:lnTo>
                    <a:lnTo>
                      <a:pt x="8" y="474"/>
                    </a:lnTo>
                    <a:lnTo>
                      <a:pt x="18" y="512"/>
                    </a:lnTo>
                    <a:lnTo>
                      <a:pt x="32" y="548"/>
                    </a:lnTo>
                    <a:lnTo>
                      <a:pt x="48" y="582"/>
                    </a:lnTo>
                    <a:lnTo>
                      <a:pt x="68" y="616"/>
                    </a:lnTo>
                    <a:lnTo>
                      <a:pt x="92" y="646"/>
                    </a:lnTo>
                    <a:lnTo>
                      <a:pt x="116" y="674"/>
                    </a:lnTo>
                    <a:lnTo>
                      <a:pt x="144" y="698"/>
                    </a:lnTo>
                    <a:lnTo>
                      <a:pt x="176" y="722"/>
                    </a:lnTo>
                    <a:lnTo>
                      <a:pt x="208" y="742"/>
                    </a:lnTo>
                    <a:lnTo>
                      <a:pt x="242" y="758"/>
                    </a:lnTo>
                    <a:lnTo>
                      <a:pt x="278" y="772"/>
                    </a:lnTo>
                    <a:lnTo>
                      <a:pt x="316" y="782"/>
                    </a:lnTo>
                    <a:lnTo>
                      <a:pt x="356" y="788"/>
                    </a:lnTo>
                    <a:lnTo>
                      <a:pt x="396" y="790"/>
                    </a:lnTo>
                    <a:lnTo>
                      <a:pt x="396" y="790"/>
                    </a:lnTo>
                    <a:lnTo>
                      <a:pt x="436" y="788"/>
                    </a:lnTo>
                    <a:lnTo>
                      <a:pt x="476" y="782"/>
                    </a:lnTo>
                    <a:lnTo>
                      <a:pt x="512" y="772"/>
                    </a:lnTo>
                    <a:lnTo>
                      <a:pt x="550" y="758"/>
                    </a:lnTo>
                    <a:lnTo>
                      <a:pt x="584" y="742"/>
                    </a:lnTo>
                    <a:lnTo>
                      <a:pt x="616" y="722"/>
                    </a:lnTo>
                    <a:lnTo>
                      <a:pt x="646" y="698"/>
                    </a:lnTo>
                    <a:lnTo>
                      <a:pt x="674" y="674"/>
                    </a:lnTo>
                    <a:lnTo>
                      <a:pt x="700" y="646"/>
                    </a:lnTo>
                    <a:lnTo>
                      <a:pt x="724" y="616"/>
                    </a:lnTo>
                    <a:lnTo>
                      <a:pt x="742" y="582"/>
                    </a:lnTo>
                    <a:lnTo>
                      <a:pt x="760" y="548"/>
                    </a:lnTo>
                    <a:lnTo>
                      <a:pt x="772" y="512"/>
                    </a:lnTo>
                    <a:lnTo>
                      <a:pt x="782" y="474"/>
                    </a:lnTo>
                    <a:lnTo>
                      <a:pt x="788" y="436"/>
                    </a:lnTo>
                    <a:lnTo>
                      <a:pt x="790" y="394"/>
                    </a:lnTo>
                    <a:lnTo>
                      <a:pt x="790" y="394"/>
                    </a:lnTo>
                    <a:lnTo>
                      <a:pt x="788" y="354"/>
                    </a:lnTo>
                    <a:lnTo>
                      <a:pt x="782" y="316"/>
                    </a:lnTo>
                    <a:lnTo>
                      <a:pt x="772" y="278"/>
                    </a:lnTo>
                    <a:lnTo>
                      <a:pt x="760" y="242"/>
                    </a:lnTo>
                    <a:lnTo>
                      <a:pt x="742" y="208"/>
                    </a:lnTo>
                    <a:lnTo>
                      <a:pt x="724" y="174"/>
                    </a:lnTo>
                    <a:lnTo>
                      <a:pt x="700" y="144"/>
                    </a:lnTo>
                    <a:lnTo>
                      <a:pt x="674" y="116"/>
                    </a:lnTo>
                    <a:lnTo>
                      <a:pt x="646" y="90"/>
                    </a:lnTo>
                    <a:lnTo>
                      <a:pt x="616" y="68"/>
                    </a:lnTo>
                    <a:lnTo>
                      <a:pt x="584" y="48"/>
                    </a:lnTo>
                    <a:lnTo>
                      <a:pt x="550" y="32"/>
                    </a:lnTo>
                    <a:lnTo>
                      <a:pt x="512" y="18"/>
                    </a:lnTo>
                    <a:lnTo>
                      <a:pt x="476" y="8"/>
                    </a:lnTo>
                    <a:lnTo>
                      <a:pt x="436" y="2"/>
                    </a:lnTo>
                    <a:lnTo>
                      <a:pt x="396" y="0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24" name="Freeform 24"/>
              <p:cNvSpPr>
                <a:spLocks/>
              </p:cNvSpPr>
              <p:nvPr/>
            </p:nvSpPr>
            <p:spPr bwMode="auto">
              <a:xfrm>
                <a:off x="567" y="2652"/>
                <a:ext cx="770" cy="766"/>
              </a:xfrm>
              <a:custGeom>
                <a:avLst/>
                <a:gdLst>
                  <a:gd name="T0" fmla="*/ 384 w 770"/>
                  <a:gd name="T1" fmla="*/ 0 h 766"/>
                  <a:gd name="T2" fmla="*/ 306 w 770"/>
                  <a:gd name="T3" fmla="*/ 8 h 766"/>
                  <a:gd name="T4" fmla="*/ 234 w 770"/>
                  <a:gd name="T5" fmla="*/ 30 h 766"/>
                  <a:gd name="T6" fmla="*/ 168 w 770"/>
                  <a:gd name="T7" fmla="*/ 66 h 766"/>
                  <a:gd name="T8" fmla="*/ 112 w 770"/>
                  <a:gd name="T9" fmla="*/ 112 h 766"/>
                  <a:gd name="T10" fmla="*/ 64 w 770"/>
                  <a:gd name="T11" fmla="*/ 170 h 766"/>
                  <a:gd name="T12" fmla="*/ 30 w 770"/>
                  <a:gd name="T13" fmla="*/ 234 h 766"/>
                  <a:gd name="T14" fmla="*/ 8 w 770"/>
                  <a:gd name="T15" fmla="*/ 306 h 766"/>
                  <a:gd name="T16" fmla="*/ 0 w 770"/>
                  <a:gd name="T17" fmla="*/ 384 h 766"/>
                  <a:gd name="T18" fmla="*/ 2 w 770"/>
                  <a:gd name="T19" fmla="*/ 422 h 766"/>
                  <a:gd name="T20" fmla="*/ 18 w 770"/>
                  <a:gd name="T21" fmla="*/ 498 h 766"/>
                  <a:gd name="T22" fmla="*/ 46 w 770"/>
                  <a:gd name="T23" fmla="*/ 566 h 766"/>
                  <a:gd name="T24" fmla="*/ 88 w 770"/>
                  <a:gd name="T25" fmla="*/ 626 h 766"/>
                  <a:gd name="T26" fmla="*/ 140 w 770"/>
                  <a:gd name="T27" fmla="*/ 678 h 766"/>
                  <a:gd name="T28" fmla="*/ 202 w 770"/>
                  <a:gd name="T29" fmla="*/ 720 h 766"/>
                  <a:gd name="T30" fmla="*/ 272 w 770"/>
                  <a:gd name="T31" fmla="*/ 748 h 766"/>
                  <a:gd name="T32" fmla="*/ 346 w 770"/>
                  <a:gd name="T33" fmla="*/ 764 h 766"/>
                  <a:gd name="T34" fmla="*/ 386 w 770"/>
                  <a:gd name="T35" fmla="*/ 766 h 766"/>
                  <a:gd name="T36" fmla="*/ 464 w 770"/>
                  <a:gd name="T37" fmla="*/ 758 h 766"/>
                  <a:gd name="T38" fmla="*/ 536 w 770"/>
                  <a:gd name="T39" fmla="*/ 734 h 766"/>
                  <a:gd name="T40" fmla="*/ 600 w 770"/>
                  <a:gd name="T41" fmla="*/ 700 h 766"/>
                  <a:gd name="T42" fmla="*/ 658 w 770"/>
                  <a:gd name="T43" fmla="*/ 652 h 766"/>
                  <a:gd name="T44" fmla="*/ 704 w 770"/>
                  <a:gd name="T45" fmla="*/ 596 h 766"/>
                  <a:gd name="T46" fmla="*/ 740 w 770"/>
                  <a:gd name="T47" fmla="*/ 530 h 766"/>
                  <a:gd name="T48" fmla="*/ 762 w 770"/>
                  <a:gd name="T49" fmla="*/ 458 h 766"/>
                  <a:gd name="T50" fmla="*/ 770 w 770"/>
                  <a:gd name="T51" fmla="*/ 380 h 766"/>
                  <a:gd name="T52" fmla="*/ 768 w 770"/>
                  <a:gd name="T53" fmla="*/ 342 h 766"/>
                  <a:gd name="T54" fmla="*/ 752 w 770"/>
                  <a:gd name="T55" fmla="*/ 268 h 766"/>
                  <a:gd name="T56" fmla="*/ 722 w 770"/>
                  <a:gd name="T57" fmla="*/ 198 h 766"/>
                  <a:gd name="T58" fmla="*/ 680 w 770"/>
                  <a:gd name="T59" fmla="*/ 138 h 766"/>
                  <a:gd name="T60" fmla="*/ 628 w 770"/>
                  <a:gd name="T61" fmla="*/ 86 h 766"/>
                  <a:gd name="T62" fmla="*/ 566 w 770"/>
                  <a:gd name="T63" fmla="*/ 44 h 766"/>
                  <a:gd name="T64" fmla="*/ 498 w 770"/>
                  <a:gd name="T65" fmla="*/ 16 h 766"/>
                  <a:gd name="T66" fmla="*/ 422 w 770"/>
                  <a:gd name="T67" fmla="*/ 0 h 766"/>
                  <a:gd name="T68" fmla="*/ 384 w 770"/>
                  <a:gd name="T69" fmla="*/ 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70" h="766">
                    <a:moveTo>
                      <a:pt x="384" y="0"/>
                    </a:moveTo>
                    <a:lnTo>
                      <a:pt x="384" y="0"/>
                    </a:lnTo>
                    <a:lnTo>
                      <a:pt x="344" y="2"/>
                    </a:lnTo>
                    <a:lnTo>
                      <a:pt x="306" y="8"/>
                    </a:lnTo>
                    <a:lnTo>
                      <a:pt x="270" y="16"/>
                    </a:lnTo>
                    <a:lnTo>
                      <a:pt x="234" y="30"/>
                    </a:lnTo>
                    <a:lnTo>
                      <a:pt x="200" y="46"/>
                    </a:lnTo>
                    <a:lnTo>
                      <a:pt x="168" y="66"/>
                    </a:lnTo>
                    <a:lnTo>
                      <a:pt x="138" y="88"/>
                    </a:lnTo>
                    <a:lnTo>
                      <a:pt x="112" y="112"/>
                    </a:lnTo>
                    <a:lnTo>
                      <a:pt x="86" y="140"/>
                    </a:lnTo>
                    <a:lnTo>
                      <a:pt x="64" y="170"/>
                    </a:lnTo>
                    <a:lnTo>
                      <a:pt x="46" y="202"/>
                    </a:lnTo>
                    <a:lnTo>
                      <a:pt x="30" y="234"/>
                    </a:lnTo>
                    <a:lnTo>
                      <a:pt x="16" y="270"/>
                    </a:lnTo>
                    <a:lnTo>
                      <a:pt x="8" y="306"/>
                    </a:lnTo>
                    <a:lnTo>
                      <a:pt x="2" y="344"/>
                    </a:lnTo>
                    <a:lnTo>
                      <a:pt x="0" y="384"/>
                    </a:lnTo>
                    <a:lnTo>
                      <a:pt x="0" y="384"/>
                    </a:lnTo>
                    <a:lnTo>
                      <a:pt x="2" y="422"/>
                    </a:lnTo>
                    <a:lnTo>
                      <a:pt x="8" y="460"/>
                    </a:lnTo>
                    <a:lnTo>
                      <a:pt x="18" y="498"/>
                    </a:lnTo>
                    <a:lnTo>
                      <a:pt x="30" y="532"/>
                    </a:lnTo>
                    <a:lnTo>
                      <a:pt x="46" y="566"/>
                    </a:lnTo>
                    <a:lnTo>
                      <a:pt x="66" y="598"/>
                    </a:lnTo>
                    <a:lnTo>
                      <a:pt x="88" y="626"/>
                    </a:lnTo>
                    <a:lnTo>
                      <a:pt x="114" y="654"/>
                    </a:lnTo>
                    <a:lnTo>
                      <a:pt x="140" y="678"/>
                    </a:lnTo>
                    <a:lnTo>
                      <a:pt x="170" y="700"/>
                    </a:lnTo>
                    <a:lnTo>
                      <a:pt x="202" y="720"/>
                    </a:lnTo>
                    <a:lnTo>
                      <a:pt x="236" y="736"/>
                    </a:lnTo>
                    <a:lnTo>
                      <a:pt x="272" y="748"/>
                    </a:lnTo>
                    <a:lnTo>
                      <a:pt x="308" y="758"/>
                    </a:lnTo>
                    <a:lnTo>
                      <a:pt x="346" y="764"/>
                    </a:lnTo>
                    <a:lnTo>
                      <a:pt x="386" y="766"/>
                    </a:lnTo>
                    <a:lnTo>
                      <a:pt x="386" y="766"/>
                    </a:lnTo>
                    <a:lnTo>
                      <a:pt x="426" y="764"/>
                    </a:lnTo>
                    <a:lnTo>
                      <a:pt x="464" y="758"/>
                    </a:lnTo>
                    <a:lnTo>
                      <a:pt x="500" y="748"/>
                    </a:lnTo>
                    <a:lnTo>
                      <a:pt x="536" y="734"/>
                    </a:lnTo>
                    <a:lnTo>
                      <a:pt x="570" y="718"/>
                    </a:lnTo>
                    <a:lnTo>
                      <a:pt x="600" y="700"/>
                    </a:lnTo>
                    <a:lnTo>
                      <a:pt x="630" y="676"/>
                    </a:lnTo>
                    <a:lnTo>
                      <a:pt x="658" y="652"/>
                    </a:lnTo>
                    <a:lnTo>
                      <a:pt x="682" y="624"/>
                    </a:lnTo>
                    <a:lnTo>
                      <a:pt x="704" y="596"/>
                    </a:lnTo>
                    <a:lnTo>
                      <a:pt x="724" y="564"/>
                    </a:lnTo>
                    <a:lnTo>
                      <a:pt x="740" y="530"/>
                    </a:lnTo>
                    <a:lnTo>
                      <a:pt x="752" y="494"/>
                    </a:lnTo>
                    <a:lnTo>
                      <a:pt x="762" y="458"/>
                    </a:lnTo>
                    <a:lnTo>
                      <a:pt x="768" y="420"/>
                    </a:lnTo>
                    <a:lnTo>
                      <a:pt x="770" y="380"/>
                    </a:lnTo>
                    <a:lnTo>
                      <a:pt x="770" y="380"/>
                    </a:lnTo>
                    <a:lnTo>
                      <a:pt x="768" y="342"/>
                    </a:lnTo>
                    <a:lnTo>
                      <a:pt x="762" y="304"/>
                    </a:lnTo>
                    <a:lnTo>
                      <a:pt x="752" y="268"/>
                    </a:lnTo>
                    <a:lnTo>
                      <a:pt x="738" y="232"/>
                    </a:lnTo>
                    <a:lnTo>
                      <a:pt x="722" y="198"/>
                    </a:lnTo>
                    <a:lnTo>
                      <a:pt x="704" y="168"/>
                    </a:lnTo>
                    <a:lnTo>
                      <a:pt x="680" y="138"/>
                    </a:lnTo>
                    <a:lnTo>
                      <a:pt x="656" y="110"/>
                    </a:lnTo>
                    <a:lnTo>
                      <a:pt x="628" y="86"/>
                    </a:lnTo>
                    <a:lnTo>
                      <a:pt x="598" y="64"/>
                    </a:lnTo>
                    <a:lnTo>
                      <a:pt x="566" y="44"/>
                    </a:lnTo>
                    <a:lnTo>
                      <a:pt x="534" y="28"/>
                    </a:lnTo>
                    <a:lnTo>
                      <a:pt x="498" y="16"/>
                    </a:lnTo>
                    <a:lnTo>
                      <a:pt x="460" y="6"/>
                    </a:lnTo>
                    <a:lnTo>
                      <a:pt x="422" y="0"/>
                    </a:lnTo>
                    <a:lnTo>
                      <a:pt x="384" y="0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25" name="Freeform 25"/>
              <p:cNvSpPr>
                <a:spLocks/>
              </p:cNvSpPr>
              <p:nvPr/>
            </p:nvSpPr>
            <p:spPr bwMode="auto">
              <a:xfrm>
                <a:off x="579" y="2658"/>
                <a:ext cx="750" cy="744"/>
              </a:xfrm>
              <a:custGeom>
                <a:avLst/>
                <a:gdLst>
                  <a:gd name="T0" fmla="*/ 372 w 750"/>
                  <a:gd name="T1" fmla="*/ 0 h 744"/>
                  <a:gd name="T2" fmla="*/ 298 w 750"/>
                  <a:gd name="T3" fmla="*/ 8 h 744"/>
                  <a:gd name="T4" fmla="*/ 228 w 750"/>
                  <a:gd name="T5" fmla="*/ 30 h 744"/>
                  <a:gd name="T6" fmla="*/ 164 w 750"/>
                  <a:gd name="T7" fmla="*/ 64 h 744"/>
                  <a:gd name="T8" fmla="*/ 108 w 750"/>
                  <a:gd name="T9" fmla="*/ 110 h 744"/>
                  <a:gd name="T10" fmla="*/ 64 w 750"/>
                  <a:gd name="T11" fmla="*/ 166 h 744"/>
                  <a:gd name="T12" fmla="*/ 28 w 750"/>
                  <a:gd name="T13" fmla="*/ 230 h 744"/>
                  <a:gd name="T14" fmla="*/ 8 w 750"/>
                  <a:gd name="T15" fmla="*/ 300 h 744"/>
                  <a:gd name="T16" fmla="*/ 0 w 750"/>
                  <a:gd name="T17" fmla="*/ 374 h 744"/>
                  <a:gd name="T18" fmla="*/ 2 w 750"/>
                  <a:gd name="T19" fmla="*/ 412 h 744"/>
                  <a:gd name="T20" fmla="*/ 18 w 750"/>
                  <a:gd name="T21" fmla="*/ 484 h 744"/>
                  <a:gd name="T22" fmla="*/ 48 w 750"/>
                  <a:gd name="T23" fmla="*/ 552 h 744"/>
                  <a:gd name="T24" fmla="*/ 88 w 750"/>
                  <a:gd name="T25" fmla="*/ 610 h 744"/>
                  <a:gd name="T26" fmla="*/ 140 w 750"/>
                  <a:gd name="T27" fmla="*/ 660 h 744"/>
                  <a:gd name="T28" fmla="*/ 200 w 750"/>
                  <a:gd name="T29" fmla="*/ 700 h 744"/>
                  <a:gd name="T30" fmla="*/ 266 w 750"/>
                  <a:gd name="T31" fmla="*/ 728 h 744"/>
                  <a:gd name="T32" fmla="*/ 340 w 750"/>
                  <a:gd name="T33" fmla="*/ 742 h 744"/>
                  <a:gd name="T34" fmla="*/ 378 w 750"/>
                  <a:gd name="T35" fmla="*/ 744 h 744"/>
                  <a:gd name="T36" fmla="*/ 454 w 750"/>
                  <a:gd name="T37" fmla="*/ 736 h 744"/>
                  <a:gd name="T38" fmla="*/ 524 w 750"/>
                  <a:gd name="T39" fmla="*/ 714 h 744"/>
                  <a:gd name="T40" fmla="*/ 588 w 750"/>
                  <a:gd name="T41" fmla="*/ 678 h 744"/>
                  <a:gd name="T42" fmla="*/ 642 w 750"/>
                  <a:gd name="T43" fmla="*/ 632 h 744"/>
                  <a:gd name="T44" fmla="*/ 688 w 750"/>
                  <a:gd name="T45" fmla="*/ 578 h 744"/>
                  <a:gd name="T46" fmla="*/ 722 w 750"/>
                  <a:gd name="T47" fmla="*/ 514 h 744"/>
                  <a:gd name="T48" fmla="*/ 744 w 750"/>
                  <a:gd name="T49" fmla="*/ 444 h 744"/>
                  <a:gd name="T50" fmla="*/ 750 w 750"/>
                  <a:gd name="T51" fmla="*/ 368 h 744"/>
                  <a:gd name="T52" fmla="*/ 748 w 750"/>
                  <a:gd name="T53" fmla="*/ 330 h 744"/>
                  <a:gd name="T54" fmla="*/ 734 w 750"/>
                  <a:gd name="T55" fmla="*/ 258 h 744"/>
                  <a:gd name="T56" fmla="*/ 704 w 750"/>
                  <a:gd name="T57" fmla="*/ 192 h 744"/>
                  <a:gd name="T58" fmla="*/ 664 w 750"/>
                  <a:gd name="T59" fmla="*/ 134 h 744"/>
                  <a:gd name="T60" fmla="*/ 612 w 750"/>
                  <a:gd name="T61" fmla="*/ 82 h 744"/>
                  <a:gd name="T62" fmla="*/ 552 w 750"/>
                  <a:gd name="T63" fmla="*/ 44 h 744"/>
                  <a:gd name="T64" fmla="*/ 484 w 750"/>
                  <a:gd name="T65" fmla="*/ 16 h 744"/>
                  <a:gd name="T66" fmla="*/ 412 w 750"/>
                  <a:gd name="T67" fmla="*/ 2 h 744"/>
                  <a:gd name="T68" fmla="*/ 372 w 750"/>
                  <a:gd name="T69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50" h="744">
                    <a:moveTo>
                      <a:pt x="372" y="0"/>
                    </a:moveTo>
                    <a:lnTo>
                      <a:pt x="372" y="0"/>
                    </a:lnTo>
                    <a:lnTo>
                      <a:pt x="334" y="2"/>
                    </a:lnTo>
                    <a:lnTo>
                      <a:pt x="298" y="8"/>
                    </a:lnTo>
                    <a:lnTo>
                      <a:pt x="262" y="18"/>
                    </a:lnTo>
                    <a:lnTo>
                      <a:pt x="228" y="30"/>
                    </a:lnTo>
                    <a:lnTo>
                      <a:pt x="194" y="46"/>
                    </a:lnTo>
                    <a:lnTo>
                      <a:pt x="164" y="64"/>
                    </a:lnTo>
                    <a:lnTo>
                      <a:pt x="136" y="86"/>
                    </a:lnTo>
                    <a:lnTo>
                      <a:pt x="108" y="110"/>
                    </a:lnTo>
                    <a:lnTo>
                      <a:pt x="84" y="138"/>
                    </a:lnTo>
                    <a:lnTo>
                      <a:pt x="64" y="166"/>
                    </a:lnTo>
                    <a:lnTo>
                      <a:pt x="44" y="198"/>
                    </a:lnTo>
                    <a:lnTo>
                      <a:pt x="28" y="230"/>
                    </a:lnTo>
                    <a:lnTo>
                      <a:pt x="16" y="264"/>
                    </a:lnTo>
                    <a:lnTo>
                      <a:pt x="8" y="300"/>
                    </a:lnTo>
                    <a:lnTo>
                      <a:pt x="2" y="336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2" y="412"/>
                    </a:lnTo>
                    <a:lnTo>
                      <a:pt x="8" y="450"/>
                    </a:lnTo>
                    <a:lnTo>
                      <a:pt x="18" y="484"/>
                    </a:lnTo>
                    <a:lnTo>
                      <a:pt x="32" y="520"/>
                    </a:lnTo>
                    <a:lnTo>
                      <a:pt x="48" y="552"/>
                    </a:lnTo>
                    <a:lnTo>
                      <a:pt x="66" y="582"/>
                    </a:lnTo>
                    <a:lnTo>
                      <a:pt x="88" y="610"/>
                    </a:lnTo>
                    <a:lnTo>
                      <a:pt x="112" y="636"/>
                    </a:lnTo>
                    <a:lnTo>
                      <a:pt x="140" y="660"/>
                    </a:lnTo>
                    <a:lnTo>
                      <a:pt x="168" y="682"/>
                    </a:lnTo>
                    <a:lnTo>
                      <a:pt x="200" y="700"/>
                    </a:lnTo>
                    <a:lnTo>
                      <a:pt x="232" y="716"/>
                    </a:lnTo>
                    <a:lnTo>
                      <a:pt x="266" y="728"/>
                    </a:lnTo>
                    <a:lnTo>
                      <a:pt x="302" y="736"/>
                    </a:lnTo>
                    <a:lnTo>
                      <a:pt x="340" y="742"/>
                    </a:lnTo>
                    <a:lnTo>
                      <a:pt x="378" y="744"/>
                    </a:lnTo>
                    <a:lnTo>
                      <a:pt x="378" y="744"/>
                    </a:lnTo>
                    <a:lnTo>
                      <a:pt x="416" y="742"/>
                    </a:lnTo>
                    <a:lnTo>
                      <a:pt x="454" y="736"/>
                    </a:lnTo>
                    <a:lnTo>
                      <a:pt x="490" y="726"/>
                    </a:lnTo>
                    <a:lnTo>
                      <a:pt x="524" y="714"/>
                    </a:lnTo>
                    <a:lnTo>
                      <a:pt x="556" y="698"/>
                    </a:lnTo>
                    <a:lnTo>
                      <a:pt x="588" y="678"/>
                    </a:lnTo>
                    <a:lnTo>
                      <a:pt x="616" y="656"/>
                    </a:lnTo>
                    <a:lnTo>
                      <a:pt x="642" y="632"/>
                    </a:lnTo>
                    <a:lnTo>
                      <a:pt x="666" y="606"/>
                    </a:lnTo>
                    <a:lnTo>
                      <a:pt x="688" y="578"/>
                    </a:lnTo>
                    <a:lnTo>
                      <a:pt x="706" y="546"/>
                    </a:lnTo>
                    <a:lnTo>
                      <a:pt x="722" y="514"/>
                    </a:lnTo>
                    <a:lnTo>
                      <a:pt x="734" y="480"/>
                    </a:lnTo>
                    <a:lnTo>
                      <a:pt x="744" y="444"/>
                    </a:lnTo>
                    <a:lnTo>
                      <a:pt x="750" y="406"/>
                    </a:lnTo>
                    <a:lnTo>
                      <a:pt x="750" y="368"/>
                    </a:lnTo>
                    <a:lnTo>
                      <a:pt x="750" y="368"/>
                    </a:lnTo>
                    <a:lnTo>
                      <a:pt x="748" y="330"/>
                    </a:lnTo>
                    <a:lnTo>
                      <a:pt x="742" y="294"/>
                    </a:lnTo>
                    <a:lnTo>
                      <a:pt x="734" y="258"/>
                    </a:lnTo>
                    <a:lnTo>
                      <a:pt x="720" y="224"/>
                    </a:lnTo>
                    <a:lnTo>
                      <a:pt x="704" y="192"/>
                    </a:lnTo>
                    <a:lnTo>
                      <a:pt x="686" y="162"/>
                    </a:lnTo>
                    <a:lnTo>
                      <a:pt x="664" y="134"/>
                    </a:lnTo>
                    <a:lnTo>
                      <a:pt x="638" y="106"/>
                    </a:lnTo>
                    <a:lnTo>
                      <a:pt x="612" y="82"/>
                    </a:lnTo>
                    <a:lnTo>
                      <a:pt x="582" y="62"/>
                    </a:lnTo>
                    <a:lnTo>
                      <a:pt x="552" y="44"/>
                    </a:lnTo>
                    <a:lnTo>
                      <a:pt x="518" y="28"/>
                    </a:lnTo>
                    <a:lnTo>
                      <a:pt x="484" y="16"/>
                    </a:lnTo>
                    <a:lnTo>
                      <a:pt x="448" y="6"/>
                    </a:lnTo>
                    <a:lnTo>
                      <a:pt x="412" y="2"/>
                    </a:lnTo>
                    <a:lnTo>
                      <a:pt x="372" y="0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26" name="Freeform 26"/>
              <p:cNvSpPr>
                <a:spLocks/>
              </p:cNvSpPr>
              <p:nvPr/>
            </p:nvSpPr>
            <p:spPr bwMode="auto">
              <a:xfrm>
                <a:off x="593" y="2664"/>
                <a:ext cx="730" cy="722"/>
              </a:xfrm>
              <a:custGeom>
                <a:avLst/>
                <a:gdLst>
                  <a:gd name="T0" fmla="*/ 360 w 730"/>
                  <a:gd name="T1" fmla="*/ 0 h 722"/>
                  <a:gd name="T2" fmla="*/ 288 w 730"/>
                  <a:gd name="T3" fmla="*/ 8 h 722"/>
                  <a:gd name="T4" fmla="*/ 218 w 730"/>
                  <a:gd name="T5" fmla="*/ 30 h 722"/>
                  <a:gd name="T6" fmla="*/ 158 w 730"/>
                  <a:gd name="T7" fmla="*/ 64 h 722"/>
                  <a:gd name="T8" fmla="*/ 104 w 730"/>
                  <a:gd name="T9" fmla="*/ 110 h 722"/>
                  <a:gd name="T10" fmla="*/ 60 w 730"/>
                  <a:gd name="T11" fmla="*/ 164 h 722"/>
                  <a:gd name="T12" fmla="*/ 26 w 730"/>
                  <a:gd name="T13" fmla="*/ 224 h 722"/>
                  <a:gd name="T14" fmla="*/ 6 w 730"/>
                  <a:gd name="T15" fmla="*/ 292 h 722"/>
                  <a:gd name="T16" fmla="*/ 0 w 730"/>
                  <a:gd name="T17" fmla="*/ 366 h 722"/>
                  <a:gd name="T18" fmla="*/ 2 w 730"/>
                  <a:gd name="T19" fmla="*/ 402 h 722"/>
                  <a:gd name="T20" fmla="*/ 16 w 730"/>
                  <a:gd name="T21" fmla="*/ 472 h 722"/>
                  <a:gd name="T22" fmla="*/ 46 w 730"/>
                  <a:gd name="T23" fmla="*/ 536 h 722"/>
                  <a:gd name="T24" fmla="*/ 86 w 730"/>
                  <a:gd name="T25" fmla="*/ 594 h 722"/>
                  <a:gd name="T26" fmla="*/ 136 w 730"/>
                  <a:gd name="T27" fmla="*/ 642 h 722"/>
                  <a:gd name="T28" fmla="*/ 194 w 730"/>
                  <a:gd name="T29" fmla="*/ 680 h 722"/>
                  <a:gd name="T30" fmla="*/ 260 w 730"/>
                  <a:gd name="T31" fmla="*/ 708 h 722"/>
                  <a:gd name="T32" fmla="*/ 332 w 730"/>
                  <a:gd name="T33" fmla="*/ 720 h 722"/>
                  <a:gd name="T34" fmla="*/ 368 w 730"/>
                  <a:gd name="T35" fmla="*/ 722 h 722"/>
                  <a:gd name="T36" fmla="*/ 442 w 730"/>
                  <a:gd name="T37" fmla="*/ 714 h 722"/>
                  <a:gd name="T38" fmla="*/ 510 w 730"/>
                  <a:gd name="T39" fmla="*/ 692 h 722"/>
                  <a:gd name="T40" fmla="*/ 572 w 730"/>
                  <a:gd name="T41" fmla="*/ 658 h 722"/>
                  <a:gd name="T42" fmla="*/ 626 w 730"/>
                  <a:gd name="T43" fmla="*/ 614 h 722"/>
                  <a:gd name="T44" fmla="*/ 670 w 730"/>
                  <a:gd name="T45" fmla="*/ 560 h 722"/>
                  <a:gd name="T46" fmla="*/ 702 w 730"/>
                  <a:gd name="T47" fmla="*/ 498 h 722"/>
                  <a:gd name="T48" fmla="*/ 724 w 730"/>
                  <a:gd name="T49" fmla="*/ 430 h 722"/>
                  <a:gd name="T50" fmla="*/ 730 w 730"/>
                  <a:gd name="T51" fmla="*/ 356 h 722"/>
                  <a:gd name="T52" fmla="*/ 728 w 730"/>
                  <a:gd name="T53" fmla="*/ 320 h 722"/>
                  <a:gd name="T54" fmla="*/ 712 w 730"/>
                  <a:gd name="T55" fmla="*/ 250 h 722"/>
                  <a:gd name="T56" fmla="*/ 684 w 730"/>
                  <a:gd name="T57" fmla="*/ 186 h 722"/>
                  <a:gd name="T58" fmla="*/ 644 w 730"/>
                  <a:gd name="T59" fmla="*/ 128 h 722"/>
                  <a:gd name="T60" fmla="*/ 594 w 730"/>
                  <a:gd name="T61" fmla="*/ 80 h 722"/>
                  <a:gd name="T62" fmla="*/ 534 w 730"/>
                  <a:gd name="T63" fmla="*/ 42 h 722"/>
                  <a:gd name="T64" fmla="*/ 470 w 730"/>
                  <a:gd name="T65" fmla="*/ 16 h 722"/>
                  <a:gd name="T66" fmla="*/ 398 w 730"/>
                  <a:gd name="T67" fmla="*/ 2 h 722"/>
                  <a:gd name="T68" fmla="*/ 360 w 730"/>
                  <a:gd name="T69" fmla="*/ 0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0" h="722">
                    <a:moveTo>
                      <a:pt x="360" y="0"/>
                    </a:moveTo>
                    <a:lnTo>
                      <a:pt x="360" y="0"/>
                    </a:lnTo>
                    <a:lnTo>
                      <a:pt x="324" y="2"/>
                    </a:lnTo>
                    <a:lnTo>
                      <a:pt x="288" y="8"/>
                    </a:lnTo>
                    <a:lnTo>
                      <a:pt x="252" y="18"/>
                    </a:lnTo>
                    <a:lnTo>
                      <a:pt x="218" y="30"/>
                    </a:lnTo>
                    <a:lnTo>
                      <a:pt x="188" y="46"/>
                    </a:lnTo>
                    <a:lnTo>
                      <a:pt x="158" y="64"/>
                    </a:lnTo>
                    <a:lnTo>
                      <a:pt x="130" y="86"/>
                    </a:lnTo>
                    <a:lnTo>
                      <a:pt x="104" y="110"/>
                    </a:lnTo>
                    <a:lnTo>
                      <a:pt x="80" y="136"/>
                    </a:lnTo>
                    <a:lnTo>
                      <a:pt x="60" y="164"/>
                    </a:lnTo>
                    <a:lnTo>
                      <a:pt x="42" y="194"/>
                    </a:lnTo>
                    <a:lnTo>
                      <a:pt x="26" y="224"/>
                    </a:lnTo>
                    <a:lnTo>
                      <a:pt x="14" y="258"/>
                    </a:lnTo>
                    <a:lnTo>
                      <a:pt x="6" y="292"/>
                    </a:lnTo>
                    <a:lnTo>
                      <a:pt x="0" y="328"/>
                    </a:lnTo>
                    <a:lnTo>
                      <a:pt x="0" y="366"/>
                    </a:lnTo>
                    <a:lnTo>
                      <a:pt x="0" y="366"/>
                    </a:lnTo>
                    <a:lnTo>
                      <a:pt x="2" y="402"/>
                    </a:lnTo>
                    <a:lnTo>
                      <a:pt x="8" y="438"/>
                    </a:lnTo>
                    <a:lnTo>
                      <a:pt x="16" y="472"/>
                    </a:lnTo>
                    <a:lnTo>
                      <a:pt x="30" y="506"/>
                    </a:lnTo>
                    <a:lnTo>
                      <a:pt x="46" y="536"/>
                    </a:lnTo>
                    <a:lnTo>
                      <a:pt x="64" y="566"/>
                    </a:lnTo>
                    <a:lnTo>
                      <a:pt x="86" y="594"/>
                    </a:lnTo>
                    <a:lnTo>
                      <a:pt x="110" y="620"/>
                    </a:lnTo>
                    <a:lnTo>
                      <a:pt x="136" y="642"/>
                    </a:lnTo>
                    <a:lnTo>
                      <a:pt x="164" y="662"/>
                    </a:lnTo>
                    <a:lnTo>
                      <a:pt x="194" y="680"/>
                    </a:lnTo>
                    <a:lnTo>
                      <a:pt x="226" y="696"/>
                    </a:lnTo>
                    <a:lnTo>
                      <a:pt x="260" y="708"/>
                    </a:lnTo>
                    <a:lnTo>
                      <a:pt x="294" y="716"/>
                    </a:lnTo>
                    <a:lnTo>
                      <a:pt x="332" y="720"/>
                    </a:lnTo>
                    <a:lnTo>
                      <a:pt x="368" y="722"/>
                    </a:lnTo>
                    <a:lnTo>
                      <a:pt x="368" y="722"/>
                    </a:lnTo>
                    <a:lnTo>
                      <a:pt x="406" y="720"/>
                    </a:lnTo>
                    <a:lnTo>
                      <a:pt x="442" y="714"/>
                    </a:lnTo>
                    <a:lnTo>
                      <a:pt x="476" y="704"/>
                    </a:lnTo>
                    <a:lnTo>
                      <a:pt x="510" y="692"/>
                    </a:lnTo>
                    <a:lnTo>
                      <a:pt x="542" y="676"/>
                    </a:lnTo>
                    <a:lnTo>
                      <a:pt x="572" y="658"/>
                    </a:lnTo>
                    <a:lnTo>
                      <a:pt x="600" y="636"/>
                    </a:lnTo>
                    <a:lnTo>
                      <a:pt x="626" y="614"/>
                    </a:lnTo>
                    <a:lnTo>
                      <a:pt x="648" y="588"/>
                    </a:lnTo>
                    <a:lnTo>
                      <a:pt x="670" y="560"/>
                    </a:lnTo>
                    <a:lnTo>
                      <a:pt x="688" y="530"/>
                    </a:lnTo>
                    <a:lnTo>
                      <a:pt x="702" y="498"/>
                    </a:lnTo>
                    <a:lnTo>
                      <a:pt x="714" y="464"/>
                    </a:lnTo>
                    <a:lnTo>
                      <a:pt x="724" y="430"/>
                    </a:lnTo>
                    <a:lnTo>
                      <a:pt x="728" y="394"/>
                    </a:lnTo>
                    <a:lnTo>
                      <a:pt x="730" y="356"/>
                    </a:lnTo>
                    <a:lnTo>
                      <a:pt x="730" y="356"/>
                    </a:lnTo>
                    <a:lnTo>
                      <a:pt x="728" y="320"/>
                    </a:lnTo>
                    <a:lnTo>
                      <a:pt x="722" y="284"/>
                    </a:lnTo>
                    <a:lnTo>
                      <a:pt x="712" y="250"/>
                    </a:lnTo>
                    <a:lnTo>
                      <a:pt x="700" y="216"/>
                    </a:lnTo>
                    <a:lnTo>
                      <a:pt x="684" y="186"/>
                    </a:lnTo>
                    <a:lnTo>
                      <a:pt x="664" y="156"/>
                    </a:lnTo>
                    <a:lnTo>
                      <a:pt x="644" y="128"/>
                    </a:lnTo>
                    <a:lnTo>
                      <a:pt x="620" y="104"/>
                    </a:lnTo>
                    <a:lnTo>
                      <a:pt x="594" y="80"/>
                    </a:lnTo>
                    <a:lnTo>
                      <a:pt x="566" y="60"/>
                    </a:lnTo>
                    <a:lnTo>
                      <a:pt x="534" y="42"/>
                    </a:lnTo>
                    <a:lnTo>
                      <a:pt x="502" y="26"/>
                    </a:lnTo>
                    <a:lnTo>
                      <a:pt x="470" y="16"/>
                    </a:lnTo>
                    <a:lnTo>
                      <a:pt x="434" y="6"/>
                    </a:lnTo>
                    <a:lnTo>
                      <a:pt x="398" y="2"/>
                    </a:lnTo>
                    <a:lnTo>
                      <a:pt x="360" y="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FF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27" name="Freeform 27"/>
              <p:cNvSpPr>
                <a:spLocks/>
              </p:cNvSpPr>
              <p:nvPr/>
            </p:nvSpPr>
            <p:spPr bwMode="auto">
              <a:xfrm>
                <a:off x="605" y="2670"/>
                <a:ext cx="710" cy="700"/>
              </a:xfrm>
              <a:custGeom>
                <a:avLst/>
                <a:gdLst>
                  <a:gd name="T0" fmla="*/ 350 w 710"/>
                  <a:gd name="T1" fmla="*/ 0 h 700"/>
                  <a:gd name="T2" fmla="*/ 278 w 710"/>
                  <a:gd name="T3" fmla="*/ 8 h 700"/>
                  <a:gd name="T4" fmla="*/ 212 w 710"/>
                  <a:gd name="T5" fmla="*/ 30 h 700"/>
                  <a:gd name="T6" fmla="*/ 152 w 710"/>
                  <a:gd name="T7" fmla="*/ 64 h 700"/>
                  <a:gd name="T8" fmla="*/ 100 w 710"/>
                  <a:gd name="T9" fmla="*/ 108 h 700"/>
                  <a:gd name="T10" fmla="*/ 58 w 710"/>
                  <a:gd name="T11" fmla="*/ 160 h 700"/>
                  <a:gd name="T12" fmla="*/ 26 w 710"/>
                  <a:gd name="T13" fmla="*/ 220 h 700"/>
                  <a:gd name="T14" fmla="*/ 6 w 710"/>
                  <a:gd name="T15" fmla="*/ 286 h 700"/>
                  <a:gd name="T16" fmla="*/ 0 w 710"/>
                  <a:gd name="T17" fmla="*/ 356 h 700"/>
                  <a:gd name="T18" fmla="*/ 2 w 710"/>
                  <a:gd name="T19" fmla="*/ 392 h 700"/>
                  <a:gd name="T20" fmla="*/ 18 w 710"/>
                  <a:gd name="T21" fmla="*/ 460 h 700"/>
                  <a:gd name="T22" fmla="*/ 46 w 710"/>
                  <a:gd name="T23" fmla="*/ 522 h 700"/>
                  <a:gd name="T24" fmla="*/ 84 w 710"/>
                  <a:gd name="T25" fmla="*/ 578 h 700"/>
                  <a:gd name="T26" fmla="*/ 134 w 710"/>
                  <a:gd name="T27" fmla="*/ 624 h 700"/>
                  <a:gd name="T28" fmla="*/ 190 w 710"/>
                  <a:gd name="T29" fmla="*/ 660 h 700"/>
                  <a:gd name="T30" fmla="*/ 256 w 710"/>
                  <a:gd name="T31" fmla="*/ 686 h 700"/>
                  <a:gd name="T32" fmla="*/ 324 w 710"/>
                  <a:gd name="T33" fmla="*/ 700 h 700"/>
                  <a:gd name="T34" fmla="*/ 360 w 710"/>
                  <a:gd name="T35" fmla="*/ 700 h 700"/>
                  <a:gd name="T36" fmla="*/ 432 w 710"/>
                  <a:gd name="T37" fmla="*/ 692 h 700"/>
                  <a:gd name="T38" fmla="*/ 498 w 710"/>
                  <a:gd name="T39" fmla="*/ 670 h 700"/>
                  <a:gd name="T40" fmla="*/ 558 w 710"/>
                  <a:gd name="T41" fmla="*/ 638 h 700"/>
                  <a:gd name="T42" fmla="*/ 610 w 710"/>
                  <a:gd name="T43" fmla="*/ 594 h 700"/>
                  <a:gd name="T44" fmla="*/ 652 w 710"/>
                  <a:gd name="T45" fmla="*/ 542 h 700"/>
                  <a:gd name="T46" fmla="*/ 684 w 710"/>
                  <a:gd name="T47" fmla="*/ 482 h 700"/>
                  <a:gd name="T48" fmla="*/ 704 w 710"/>
                  <a:gd name="T49" fmla="*/ 416 h 700"/>
                  <a:gd name="T50" fmla="*/ 710 w 710"/>
                  <a:gd name="T51" fmla="*/ 344 h 700"/>
                  <a:gd name="T52" fmla="*/ 708 w 710"/>
                  <a:gd name="T53" fmla="*/ 310 h 700"/>
                  <a:gd name="T54" fmla="*/ 694 w 710"/>
                  <a:gd name="T55" fmla="*/ 242 h 700"/>
                  <a:gd name="T56" fmla="*/ 666 w 710"/>
                  <a:gd name="T57" fmla="*/ 178 h 700"/>
                  <a:gd name="T58" fmla="*/ 626 w 710"/>
                  <a:gd name="T59" fmla="*/ 124 h 700"/>
                  <a:gd name="T60" fmla="*/ 578 w 710"/>
                  <a:gd name="T61" fmla="*/ 78 h 700"/>
                  <a:gd name="T62" fmla="*/ 520 w 710"/>
                  <a:gd name="T63" fmla="*/ 40 h 700"/>
                  <a:gd name="T64" fmla="*/ 456 w 710"/>
                  <a:gd name="T65" fmla="*/ 14 h 700"/>
                  <a:gd name="T66" fmla="*/ 386 w 710"/>
                  <a:gd name="T67" fmla="*/ 2 h 700"/>
                  <a:gd name="T68" fmla="*/ 350 w 710"/>
                  <a:gd name="T69" fmla="*/ 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10" h="700">
                    <a:moveTo>
                      <a:pt x="350" y="0"/>
                    </a:moveTo>
                    <a:lnTo>
                      <a:pt x="350" y="0"/>
                    </a:lnTo>
                    <a:lnTo>
                      <a:pt x="314" y="2"/>
                    </a:lnTo>
                    <a:lnTo>
                      <a:pt x="278" y="8"/>
                    </a:lnTo>
                    <a:lnTo>
                      <a:pt x="244" y="18"/>
                    </a:lnTo>
                    <a:lnTo>
                      <a:pt x="212" y="30"/>
                    </a:lnTo>
                    <a:lnTo>
                      <a:pt x="182" y="46"/>
                    </a:lnTo>
                    <a:lnTo>
                      <a:pt x="152" y="64"/>
                    </a:lnTo>
                    <a:lnTo>
                      <a:pt x="126" y="84"/>
                    </a:lnTo>
                    <a:lnTo>
                      <a:pt x="100" y="108"/>
                    </a:lnTo>
                    <a:lnTo>
                      <a:pt x="78" y="132"/>
                    </a:lnTo>
                    <a:lnTo>
                      <a:pt x="58" y="160"/>
                    </a:lnTo>
                    <a:lnTo>
                      <a:pt x="40" y="190"/>
                    </a:lnTo>
                    <a:lnTo>
                      <a:pt x="26" y="220"/>
                    </a:lnTo>
                    <a:lnTo>
                      <a:pt x="14" y="252"/>
                    </a:lnTo>
                    <a:lnTo>
                      <a:pt x="6" y="286"/>
                    </a:lnTo>
                    <a:lnTo>
                      <a:pt x="2" y="320"/>
                    </a:lnTo>
                    <a:lnTo>
                      <a:pt x="0" y="356"/>
                    </a:lnTo>
                    <a:lnTo>
                      <a:pt x="0" y="356"/>
                    </a:lnTo>
                    <a:lnTo>
                      <a:pt x="2" y="392"/>
                    </a:lnTo>
                    <a:lnTo>
                      <a:pt x="8" y="426"/>
                    </a:lnTo>
                    <a:lnTo>
                      <a:pt x="18" y="460"/>
                    </a:lnTo>
                    <a:lnTo>
                      <a:pt x="30" y="492"/>
                    </a:lnTo>
                    <a:lnTo>
                      <a:pt x="46" y="522"/>
                    </a:lnTo>
                    <a:lnTo>
                      <a:pt x="64" y="550"/>
                    </a:lnTo>
                    <a:lnTo>
                      <a:pt x="84" y="578"/>
                    </a:lnTo>
                    <a:lnTo>
                      <a:pt x="108" y="602"/>
                    </a:lnTo>
                    <a:lnTo>
                      <a:pt x="134" y="624"/>
                    </a:lnTo>
                    <a:lnTo>
                      <a:pt x="162" y="644"/>
                    </a:lnTo>
                    <a:lnTo>
                      <a:pt x="190" y="660"/>
                    </a:lnTo>
                    <a:lnTo>
                      <a:pt x="222" y="676"/>
                    </a:lnTo>
                    <a:lnTo>
                      <a:pt x="256" y="686"/>
                    </a:lnTo>
                    <a:lnTo>
                      <a:pt x="290" y="694"/>
                    </a:lnTo>
                    <a:lnTo>
                      <a:pt x="324" y="700"/>
                    </a:lnTo>
                    <a:lnTo>
                      <a:pt x="360" y="700"/>
                    </a:lnTo>
                    <a:lnTo>
                      <a:pt x="360" y="700"/>
                    </a:lnTo>
                    <a:lnTo>
                      <a:pt x="396" y="698"/>
                    </a:lnTo>
                    <a:lnTo>
                      <a:pt x="432" y="692"/>
                    </a:lnTo>
                    <a:lnTo>
                      <a:pt x="466" y="684"/>
                    </a:lnTo>
                    <a:lnTo>
                      <a:pt x="498" y="670"/>
                    </a:lnTo>
                    <a:lnTo>
                      <a:pt x="530" y="656"/>
                    </a:lnTo>
                    <a:lnTo>
                      <a:pt x="558" y="638"/>
                    </a:lnTo>
                    <a:lnTo>
                      <a:pt x="586" y="616"/>
                    </a:lnTo>
                    <a:lnTo>
                      <a:pt x="610" y="594"/>
                    </a:lnTo>
                    <a:lnTo>
                      <a:pt x="632" y="568"/>
                    </a:lnTo>
                    <a:lnTo>
                      <a:pt x="652" y="542"/>
                    </a:lnTo>
                    <a:lnTo>
                      <a:pt x="670" y="512"/>
                    </a:lnTo>
                    <a:lnTo>
                      <a:pt x="684" y="482"/>
                    </a:lnTo>
                    <a:lnTo>
                      <a:pt x="696" y="450"/>
                    </a:lnTo>
                    <a:lnTo>
                      <a:pt x="704" y="416"/>
                    </a:lnTo>
                    <a:lnTo>
                      <a:pt x="710" y="380"/>
                    </a:lnTo>
                    <a:lnTo>
                      <a:pt x="710" y="344"/>
                    </a:lnTo>
                    <a:lnTo>
                      <a:pt x="710" y="344"/>
                    </a:lnTo>
                    <a:lnTo>
                      <a:pt x="708" y="310"/>
                    </a:lnTo>
                    <a:lnTo>
                      <a:pt x="702" y="274"/>
                    </a:lnTo>
                    <a:lnTo>
                      <a:pt x="694" y="242"/>
                    </a:lnTo>
                    <a:lnTo>
                      <a:pt x="680" y="210"/>
                    </a:lnTo>
                    <a:lnTo>
                      <a:pt x="666" y="178"/>
                    </a:lnTo>
                    <a:lnTo>
                      <a:pt x="646" y="150"/>
                    </a:lnTo>
                    <a:lnTo>
                      <a:pt x="626" y="124"/>
                    </a:lnTo>
                    <a:lnTo>
                      <a:pt x="602" y="100"/>
                    </a:lnTo>
                    <a:lnTo>
                      <a:pt x="578" y="78"/>
                    </a:lnTo>
                    <a:lnTo>
                      <a:pt x="550" y="58"/>
                    </a:lnTo>
                    <a:lnTo>
                      <a:pt x="520" y="40"/>
                    </a:lnTo>
                    <a:lnTo>
                      <a:pt x="488" y="26"/>
                    </a:lnTo>
                    <a:lnTo>
                      <a:pt x="456" y="14"/>
                    </a:lnTo>
                    <a:lnTo>
                      <a:pt x="422" y="6"/>
                    </a:lnTo>
                    <a:lnTo>
                      <a:pt x="386" y="2"/>
                    </a:lnTo>
                    <a:lnTo>
                      <a:pt x="350" y="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28" name="Freeform 28"/>
              <p:cNvSpPr>
                <a:spLocks/>
              </p:cNvSpPr>
              <p:nvPr/>
            </p:nvSpPr>
            <p:spPr bwMode="auto">
              <a:xfrm>
                <a:off x="619" y="2678"/>
                <a:ext cx="690" cy="676"/>
              </a:xfrm>
              <a:custGeom>
                <a:avLst/>
                <a:gdLst>
                  <a:gd name="T0" fmla="*/ 338 w 690"/>
                  <a:gd name="T1" fmla="*/ 0 h 676"/>
                  <a:gd name="T2" fmla="*/ 268 w 690"/>
                  <a:gd name="T3" fmla="*/ 8 h 676"/>
                  <a:gd name="T4" fmla="*/ 204 w 690"/>
                  <a:gd name="T5" fmla="*/ 28 h 676"/>
                  <a:gd name="T6" fmla="*/ 146 w 690"/>
                  <a:gd name="T7" fmla="*/ 62 h 676"/>
                  <a:gd name="T8" fmla="*/ 96 w 690"/>
                  <a:gd name="T9" fmla="*/ 104 h 676"/>
                  <a:gd name="T10" fmla="*/ 54 w 690"/>
                  <a:gd name="T11" fmla="*/ 154 h 676"/>
                  <a:gd name="T12" fmla="*/ 24 w 690"/>
                  <a:gd name="T13" fmla="*/ 212 h 676"/>
                  <a:gd name="T14" fmla="*/ 4 w 690"/>
                  <a:gd name="T15" fmla="*/ 276 h 676"/>
                  <a:gd name="T16" fmla="*/ 0 w 690"/>
                  <a:gd name="T17" fmla="*/ 346 h 676"/>
                  <a:gd name="T18" fmla="*/ 2 w 690"/>
                  <a:gd name="T19" fmla="*/ 380 h 676"/>
                  <a:gd name="T20" fmla="*/ 16 w 690"/>
                  <a:gd name="T21" fmla="*/ 446 h 676"/>
                  <a:gd name="T22" fmla="*/ 44 w 690"/>
                  <a:gd name="T23" fmla="*/ 506 h 676"/>
                  <a:gd name="T24" fmla="*/ 82 w 690"/>
                  <a:gd name="T25" fmla="*/ 558 h 676"/>
                  <a:gd name="T26" fmla="*/ 130 w 690"/>
                  <a:gd name="T27" fmla="*/ 604 h 676"/>
                  <a:gd name="T28" fmla="*/ 186 w 690"/>
                  <a:gd name="T29" fmla="*/ 640 h 676"/>
                  <a:gd name="T30" fmla="*/ 248 w 690"/>
                  <a:gd name="T31" fmla="*/ 664 h 676"/>
                  <a:gd name="T32" fmla="*/ 316 w 690"/>
                  <a:gd name="T33" fmla="*/ 676 h 676"/>
                  <a:gd name="T34" fmla="*/ 350 w 690"/>
                  <a:gd name="T35" fmla="*/ 676 h 676"/>
                  <a:gd name="T36" fmla="*/ 420 w 690"/>
                  <a:gd name="T37" fmla="*/ 668 h 676"/>
                  <a:gd name="T38" fmla="*/ 484 w 690"/>
                  <a:gd name="T39" fmla="*/ 648 h 676"/>
                  <a:gd name="T40" fmla="*/ 542 w 690"/>
                  <a:gd name="T41" fmla="*/ 614 h 676"/>
                  <a:gd name="T42" fmla="*/ 592 w 690"/>
                  <a:gd name="T43" fmla="*/ 572 h 676"/>
                  <a:gd name="T44" fmla="*/ 634 w 690"/>
                  <a:gd name="T45" fmla="*/ 522 h 676"/>
                  <a:gd name="T46" fmla="*/ 666 w 690"/>
                  <a:gd name="T47" fmla="*/ 464 h 676"/>
                  <a:gd name="T48" fmla="*/ 684 w 690"/>
                  <a:gd name="T49" fmla="*/ 400 h 676"/>
                  <a:gd name="T50" fmla="*/ 690 w 690"/>
                  <a:gd name="T51" fmla="*/ 330 h 676"/>
                  <a:gd name="T52" fmla="*/ 688 w 690"/>
                  <a:gd name="T53" fmla="*/ 296 h 676"/>
                  <a:gd name="T54" fmla="*/ 672 w 690"/>
                  <a:gd name="T55" fmla="*/ 230 h 676"/>
                  <a:gd name="T56" fmla="*/ 644 w 690"/>
                  <a:gd name="T57" fmla="*/ 170 h 676"/>
                  <a:gd name="T58" fmla="*/ 606 w 690"/>
                  <a:gd name="T59" fmla="*/ 118 h 676"/>
                  <a:gd name="T60" fmla="*/ 558 w 690"/>
                  <a:gd name="T61" fmla="*/ 72 h 676"/>
                  <a:gd name="T62" fmla="*/ 502 w 690"/>
                  <a:gd name="T63" fmla="*/ 36 h 676"/>
                  <a:gd name="T64" fmla="*/ 440 w 690"/>
                  <a:gd name="T65" fmla="*/ 12 h 676"/>
                  <a:gd name="T66" fmla="*/ 372 w 690"/>
                  <a:gd name="T67" fmla="*/ 0 h 676"/>
                  <a:gd name="T68" fmla="*/ 338 w 690"/>
                  <a:gd name="T69" fmla="*/ 0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90" h="676">
                    <a:moveTo>
                      <a:pt x="338" y="0"/>
                    </a:moveTo>
                    <a:lnTo>
                      <a:pt x="338" y="0"/>
                    </a:lnTo>
                    <a:lnTo>
                      <a:pt x="302" y="2"/>
                    </a:lnTo>
                    <a:lnTo>
                      <a:pt x="268" y="8"/>
                    </a:lnTo>
                    <a:lnTo>
                      <a:pt x="236" y="16"/>
                    </a:lnTo>
                    <a:lnTo>
                      <a:pt x="204" y="28"/>
                    </a:lnTo>
                    <a:lnTo>
                      <a:pt x="174" y="44"/>
                    </a:lnTo>
                    <a:lnTo>
                      <a:pt x="146" y="62"/>
                    </a:lnTo>
                    <a:lnTo>
                      <a:pt x="120" y="82"/>
                    </a:lnTo>
                    <a:lnTo>
                      <a:pt x="96" y="104"/>
                    </a:lnTo>
                    <a:lnTo>
                      <a:pt x="74" y="128"/>
                    </a:lnTo>
                    <a:lnTo>
                      <a:pt x="54" y="154"/>
                    </a:lnTo>
                    <a:lnTo>
                      <a:pt x="38" y="182"/>
                    </a:lnTo>
                    <a:lnTo>
                      <a:pt x="24" y="212"/>
                    </a:lnTo>
                    <a:lnTo>
                      <a:pt x="12" y="244"/>
                    </a:lnTo>
                    <a:lnTo>
                      <a:pt x="4" y="276"/>
                    </a:lnTo>
                    <a:lnTo>
                      <a:pt x="0" y="310"/>
                    </a:lnTo>
                    <a:lnTo>
                      <a:pt x="0" y="346"/>
                    </a:lnTo>
                    <a:lnTo>
                      <a:pt x="0" y="346"/>
                    </a:lnTo>
                    <a:lnTo>
                      <a:pt x="2" y="380"/>
                    </a:lnTo>
                    <a:lnTo>
                      <a:pt x="8" y="414"/>
                    </a:lnTo>
                    <a:lnTo>
                      <a:pt x="16" y="446"/>
                    </a:lnTo>
                    <a:lnTo>
                      <a:pt x="28" y="476"/>
                    </a:lnTo>
                    <a:lnTo>
                      <a:pt x="44" y="506"/>
                    </a:lnTo>
                    <a:lnTo>
                      <a:pt x="62" y="534"/>
                    </a:lnTo>
                    <a:lnTo>
                      <a:pt x="82" y="558"/>
                    </a:lnTo>
                    <a:lnTo>
                      <a:pt x="106" y="582"/>
                    </a:lnTo>
                    <a:lnTo>
                      <a:pt x="130" y="604"/>
                    </a:lnTo>
                    <a:lnTo>
                      <a:pt x="156" y="622"/>
                    </a:lnTo>
                    <a:lnTo>
                      <a:pt x="186" y="640"/>
                    </a:lnTo>
                    <a:lnTo>
                      <a:pt x="216" y="654"/>
                    </a:lnTo>
                    <a:lnTo>
                      <a:pt x="248" y="664"/>
                    </a:lnTo>
                    <a:lnTo>
                      <a:pt x="282" y="672"/>
                    </a:lnTo>
                    <a:lnTo>
                      <a:pt x="316" y="676"/>
                    </a:lnTo>
                    <a:lnTo>
                      <a:pt x="350" y="676"/>
                    </a:lnTo>
                    <a:lnTo>
                      <a:pt x="350" y="676"/>
                    </a:lnTo>
                    <a:lnTo>
                      <a:pt x="386" y="674"/>
                    </a:lnTo>
                    <a:lnTo>
                      <a:pt x="420" y="668"/>
                    </a:lnTo>
                    <a:lnTo>
                      <a:pt x="454" y="660"/>
                    </a:lnTo>
                    <a:lnTo>
                      <a:pt x="484" y="648"/>
                    </a:lnTo>
                    <a:lnTo>
                      <a:pt x="514" y="632"/>
                    </a:lnTo>
                    <a:lnTo>
                      <a:pt x="542" y="614"/>
                    </a:lnTo>
                    <a:lnTo>
                      <a:pt x="568" y="594"/>
                    </a:lnTo>
                    <a:lnTo>
                      <a:pt x="592" y="572"/>
                    </a:lnTo>
                    <a:lnTo>
                      <a:pt x="614" y="548"/>
                    </a:lnTo>
                    <a:lnTo>
                      <a:pt x="634" y="522"/>
                    </a:lnTo>
                    <a:lnTo>
                      <a:pt x="652" y="494"/>
                    </a:lnTo>
                    <a:lnTo>
                      <a:pt x="666" y="464"/>
                    </a:lnTo>
                    <a:lnTo>
                      <a:pt x="676" y="432"/>
                    </a:lnTo>
                    <a:lnTo>
                      <a:pt x="684" y="400"/>
                    </a:lnTo>
                    <a:lnTo>
                      <a:pt x="688" y="366"/>
                    </a:lnTo>
                    <a:lnTo>
                      <a:pt x="690" y="330"/>
                    </a:lnTo>
                    <a:lnTo>
                      <a:pt x="690" y="330"/>
                    </a:lnTo>
                    <a:lnTo>
                      <a:pt x="688" y="296"/>
                    </a:lnTo>
                    <a:lnTo>
                      <a:pt x="682" y="262"/>
                    </a:lnTo>
                    <a:lnTo>
                      <a:pt x="672" y="230"/>
                    </a:lnTo>
                    <a:lnTo>
                      <a:pt x="660" y="200"/>
                    </a:lnTo>
                    <a:lnTo>
                      <a:pt x="644" y="170"/>
                    </a:lnTo>
                    <a:lnTo>
                      <a:pt x="626" y="142"/>
                    </a:lnTo>
                    <a:lnTo>
                      <a:pt x="606" y="118"/>
                    </a:lnTo>
                    <a:lnTo>
                      <a:pt x="584" y="94"/>
                    </a:lnTo>
                    <a:lnTo>
                      <a:pt x="558" y="72"/>
                    </a:lnTo>
                    <a:lnTo>
                      <a:pt x="532" y="54"/>
                    </a:lnTo>
                    <a:lnTo>
                      <a:pt x="502" y="36"/>
                    </a:lnTo>
                    <a:lnTo>
                      <a:pt x="472" y="22"/>
                    </a:lnTo>
                    <a:lnTo>
                      <a:pt x="440" y="12"/>
                    </a:lnTo>
                    <a:lnTo>
                      <a:pt x="408" y="4"/>
                    </a:lnTo>
                    <a:lnTo>
                      <a:pt x="372" y="0"/>
                    </a:lnTo>
                    <a:lnTo>
                      <a:pt x="338" y="0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FFD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29" name="Freeform 29"/>
              <p:cNvSpPr>
                <a:spLocks/>
              </p:cNvSpPr>
              <p:nvPr/>
            </p:nvSpPr>
            <p:spPr bwMode="auto">
              <a:xfrm>
                <a:off x="631" y="2684"/>
                <a:ext cx="670" cy="656"/>
              </a:xfrm>
              <a:custGeom>
                <a:avLst/>
                <a:gdLst>
                  <a:gd name="T0" fmla="*/ 328 w 670"/>
                  <a:gd name="T1" fmla="*/ 0 h 656"/>
                  <a:gd name="T2" fmla="*/ 260 w 670"/>
                  <a:gd name="T3" fmla="*/ 8 h 656"/>
                  <a:gd name="T4" fmla="*/ 198 w 670"/>
                  <a:gd name="T5" fmla="*/ 28 h 656"/>
                  <a:gd name="T6" fmla="*/ 142 w 670"/>
                  <a:gd name="T7" fmla="*/ 60 h 656"/>
                  <a:gd name="T8" fmla="*/ 92 w 670"/>
                  <a:gd name="T9" fmla="*/ 102 h 656"/>
                  <a:gd name="T10" fmla="*/ 52 w 670"/>
                  <a:gd name="T11" fmla="*/ 152 h 656"/>
                  <a:gd name="T12" fmla="*/ 24 w 670"/>
                  <a:gd name="T13" fmla="*/ 208 h 656"/>
                  <a:gd name="T14" fmla="*/ 6 w 670"/>
                  <a:gd name="T15" fmla="*/ 270 h 656"/>
                  <a:gd name="T16" fmla="*/ 0 w 670"/>
                  <a:gd name="T17" fmla="*/ 336 h 656"/>
                  <a:gd name="T18" fmla="*/ 2 w 670"/>
                  <a:gd name="T19" fmla="*/ 370 h 656"/>
                  <a:gd name="T20" fmla="*/ 18 w 670"/>
                  <a:gd name="T21" fmla="*/ 432 h 656"/>
                  <a:gd name="T22" fmla="*/ 44 w 670"/>
                  <a:gd name="T23" fmla="*/ 492 h 656"/>
                  <a:gd name="T24" fmla="*/ 82 w 670"/>
                  <a:gd name="T25" fmla="*/ 542 h 656"/>
                  <a:gd name="T26" fmla="*/ 128 w 670"/>
                  <a:gd name="T27" fmla="*/ 586 h 656"/>
                  <a:gd name="T28" fmla="*/ 182 w 670"/>
                  <a:gd name="T29" fmla="*/ 620 h 656"/>
                  <a:gd name="T30" fmla="*/ 244 w 670"/>
                  <a:gd name="T31" fmla="*/ 644 h 656"/>
                  <a:gd name="T32" fmla="*/ 308 w 670"/>
                  <a:gd name="T33" fmla="*/ 654 h 656"/>
                  <a:gd name="T34" fmla="*/ 344 w 670"/>
                  <a:gd name="T35" fmla="*/ 656 h 656"/>
                  <a:gd name="T36" fmla="*/ 410 w 670"/>
                  <a:gd name="T37" fmla="*/ 646 h 656"/>
                  <a:gd name="T38" fmla="*/ 472 w 670"/>
                  <a:gd name="T39" fmla="*/ 626 h 656"/>
                  <a:gd name="T40" fmla="*/ 530 w 670"/>
                  <a:gd name="T41" fmla="*/ 594 h 656"/>
                  <a:gd name="T42" fmla="*/ 578 w 670"/>
                  <a:gd name="T43" fmla="*/ 554 h 656"/>
                  <a:gd name="T44" fmla="*/ 618 w 670"/>
                  <a:gd name="T45" fmla="*/ 504 h 656"/>
                  <a:gd name="T46" fmla="*/ 648 w 670"/>
                  <a:gd name="T47" fmla="*/ 446 h 656"/>
                  <a:gd name="T48" fmla="*/ 666 w 670"/>
                  <a:gd name="T49" fmla="*/ 384 h 656"/>
                  <a:gd name="T50" fmla="*/ 670 w 670"/>
                  <a:gd name="T51" fmla="*/ 318 h 656"/>
                  <a:gd name="T52" fmla="*/ 668 w 670"/>
                  <a:gd name="T53" fmla="*/ 286 h 656"/>
                  <a:gd name="T54" fmla="*/ 654 w 670"/>
                  <a:gd name="T55" fmla="*/ 222 h 656"/>
                  <a:gd name="T56" fmla="*/ 626 w 670"/>
                  <a:gd name="T57" fmla="*/ 164 h 656"/>
                  <a:gd name="T58" fmla="*/ 588 w 670"/>
                  <a:gd name="T59" fmla="*/ 112 h 656"/>
                  <a:gd name="T60" fmla="*/ 542 w 670"/>
                  <a:gd name="T61" fmla="*/ 70 h 656"/>
                  <a:gd name="T62" fmla="*/ 488 w 670"/>
                  <a:gd name="T63" fmla="*/ 36 h 656"/>
                  <a:gd name="T64" fmla="*/ 428 w 670"/>
                  <a:gd name="T65" fmla="*/ 12 h 656"/>
                  <a:gd name="T66" fmla="*/ 362 w 670"/>
                  <a:gd name="T67" fmla="*/ 0 h 656"/>
                  <a:gd name="T68" fmla="*/ 328 w 670"/>
                  <a:gd name="T69" fmla="*/ 0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70" h="656">
                    <a:moveTo>
                      <a:pt x="328" y="0"/>
                    </a:moveTo>
                    <a:lnTo>
                      <a:pt x="328" y="0"/>
                    </a:lnTo>
                    <a:lnTo>
                      <a:pt x="294" y="2"/>
                    </a:lnTo>
                    <a:lnTo>
                      <a:pt x="260" y="8"/>
                    </a:lnTo>
                    <a:lnTo>
                      <a:pt x="228" y="16"/>
                    </a:lnTo>
                    <a:lnTo>
                      <a:pt x="198" y="28"/>
                    </a:lnTo>
                    <a:lnTo>
                      <a:pt x="168" y="44"/>
                    </a:lnTo>
                    <a:lnTo>
                      <a:pt x="142" y="60"/>
                    </a:lnTo>
                    <a:lnTo>
                      <a:pt x="116" y="80"/>
                    </a:lnTo>
                    <a:lnTo>
                      <a:pt x="92" y="102"/>
                    </a:lnTo>
                    <a:lnTo>
                      <a:pt x="72" y="126"/>
                    </a:lnTo>
                    <a:lnTo>
                      <a:pt x="52" y="152"/>
                    </a:lnTo>
                    <a:lnTo>
                      <a:pt x="36" y="178"/>
                    </a:lnTo>
                    <a:lnTo>
                      <a:pt x="24" y="208"/>
                    </a:lnTo>
                    <a:lnTo>
                      <a:pt x="12" y="238"/>
                    </a:lnTo>
                    <a:lnTo>
                      <a:pt x="6" y="270"/>
                    </a:lnTo>
                    <a:lnTo>
                      <a:pt x="0" y="302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2" y="370"/>
                    </a:lnTo>
                    <a:lnTo>
                      <a:pt x="8" y="402"/>
                    </a:lnTo>
                    <a:lnTo>
                      <a:pt x="18" y="432"/>
                    </a:lnTo>
                    <a:lnTo>
                      <a:pt x="30" y="462"/>
                    </a:lnTo>
                    <a:lnTo>
                      <a:pt x="44" y="492"/>
                    </a:lnTo>
                    <a:lnTo>
                      <a:pt x="62" y="518"/>
                    </a:lnTo>
                    <a:lnTo>
                      <a:pt x="82" y="542"/>
                    </a:lnTo>
                    <a:lnTo>
                      <a:pt x="104" y="566"/>
                    </a:lnTo>
                    <a:lnTo>
                      <a:pt x="128" y="586"/>
                    </a:lnTo>
                    <a:lnTo>
                      <a:pt x="154" y="604"/>
                    </a:lnTo>
                    <a:lnTo>
                      <a:pt x="182" y="620"/>
                    </a:lnTo>
                    <a:lnTo>
                      <a:pt x="212" y="632"/>
                    </a:lnTo>
                    <a:lnTo>
                      <a:pt x="244" y="644"/>
                    </a:lnTo>
                    <a:lnTo>
                      <a:pt x="276" y="650"/>
                    </a:lnTo>
                    <a:lnTo>
                      <a:pt x="308" y="654"/>
                    </a:lnTo>
                    <a:lnTo>
                      <a:pt x="344" y="656"/>
                    </a:lnTo>
                    <a:lnTo>
                      <a:pt x="344" y="656"/>
                    </a:lnTo>
                    <a:lnTo>
                      <a:pt x="378" y="652"/>
                    </a:lnTo>
                    <a:lnTo>
                      <a:pt x="410" y="646"/>
                    </a:lnTo>
                    <a:lnTo>
                      <a:pt x="442" y="638"/>
                    </a:lnTo>
                    <a:lnTo>
                      <a:pt x="472" y="626"/>
                    </a:lnTo>
                    <a:lnTo>
                      <a:pt x="502" y="612"/>
                    </a:lnTo>
                    <a:lnTo>
                      <a:pt x="530" y="594"/>
                    </a:lnTo>
                    <a:lnTo>
                      <a:pt x="554" y="574"/>
                    </a:lnTo>
                    <a:lnTo>
                      <a:pt x="578" y="554"/>
                    </a:lnTo>
                    <a:lnTo>
                      <a:pt x="598" y="530"/>
                    </a:lnTo>
                    <a:lnTo>
                      <a:pt x="618" y="504"/>
                    </a:lnTo>
                    <a:lnTo>
                      <a:pt x="634" y="476"/>
                    </a:lnTo>
                    <a:lnTo>
                      <a:pt x="648" y="446"/>
                    </a:lnTo>
                    <a:lnTo>
                      <a:pt x="658" y="416"/>
                    </a:lnTo>
                    <a:lnTo>
                      <a:pt x="666" y="384"/>
                    </a:lnTo>
                    <a:lnTo>
                      <a:pt x="670" y="352"/>
                    </a:lnTo>
                    <a:lnTo>
                      <a:pt x="670" y="318"/>
                    </a:lnTo>
                    <a:lnTo>
                      <a:pt x="670" y="318"/>
                    </a:lnTo>
                    <a:lnTo>
                      <a:pt x="668" y="286"/>
                    </a:lnTo>
                    <a:lnTo>
                      <a:pt x="662" y="254"/>
                    </a:lnTo>
                    <a:lnTo>
                      <a:pt x="654" y="222"/>
                    </a:lnTo>
                    <a:lnTo>
                      <a:pt x="642" y="192"/>
                    </a:lnTo>
                    <a:lnTo>
                      <a:pt x="626" y="164"/>
                    </a:lnTo>
                    <a:lnTo>
                      <a:pt x="608" y="138"/>
                    </a:lnTo>
                    <a:lnTo>
                      <a:pt x="588" y="112"/>
                    </a:lnTo>
                    <a:lnTo>
                      <a:pt x="566" y="90"/>
                    </a:lnTo>
                    <a:lnTo>
                      <a:pt x="542" y="70"/>
                    </a:lnTo>
                    <a:lnTo>
                      <a:pt x="516" y="50"/>
                    </a:lnTo>
                    <a:lnTo>
                      <a:pt x="488" y="36"/>
                    </a:lnTo>
                    <a:lnTo>
                      <a:pt x="458" y="22"/>
                    </a:lnTo>
                    <a:lnTo>
                      <a:pt x="428" y="12"/>
                    </a:lnTo>
                    <a:lnTo>
                      <a:pt x="394" y="4"/>
                    </a:lnTo>
                    <a:lnTo>
                      <a:pt x="362" y="0"/>
                    </a:lnTo>
                    <a:lnTo>
                      <a:pt x="328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30" name="Freeform 30"/>
              <p:cNvSpPr>
                <a:spLocks/>
              </p:cNvSpPr>
              <p:nvPr/>
            </p:nvSpPr>
            <p:spPr bwMode="auto">
              <a:xfrm>
                <a:off x="643" y="2690"/>
                <a:ext cx="652" cy="634"/>
              </a:xfrm>
              <a:custGeom>
                <a:avLst/>
                <a:gdLst>
                  <a:gd name="T0" fmla="*/ 316 w 652"/>
                  <a:gd name="T1" fmla="*/ 0 h 634"/>
                  <a:gd name="T2" fmla="*/ 252 w 652"/>
                  <a:gd name="T3" fmla="*/ 8 h 634"/>
                  <a:gd name="T4" fmla="*/ 192 w 652"/>
                  <a:gd name="T5" fmla="*/ 28 h 634"/>
                  <a:gd name="T6" fmla="*/ 136 w 652"/>
                  <a:gd name="T7" fmla="*/ 60 h 634"/>
                  <a:gd name="T8" fmla="*/ 90 w 652"/>
                  <a:gd name="T9" fmla="*/ 100 h 634"/>
                  <a:gd name="T10" fmla="*/ 52 w 652"/>
                  <a:gd name="T11" fmla="*/ 148 h 634"/>
                  <a:gd name="T12" fmla="*/ 22 w 652"/>
                  <a:gd name="T13" fmla="*/ 202 h 634"/>
                  <a:gd name="T14" fmla="*/ 6 w 652"/>
                  <a:gd name="T15" fmla="*/ 262 h 634"/>
                  <a:gd name="T16" fmla="*/ 0 w 652"/>
                  <a:gd name="T17" fmla="*/ 326 h 634"/>
                  <a:gd name="T18" fmla="*/ 4 w 652"/>
                  <a:gd name="T19" fmla="*/ 360 h 634"/>
                  <a:gd name="T20" fmla="*/ 18 w 652"/>
                  <a:gd name="T21" fmla="*/ 420 h 634"/>
                  <a:gd name="T22" fmla="*/ 44 w 652"/>
                  <a:gd name="T23" fmla="*/ 476 h 634"/>
                  <a:gd name="T24" fmla="*/ 82 w 652"/>
                  <a:gd name="T25" fmla="*/ 526 h 634"/>
                  <a:gd name="T26" fmla="*/ 126 w 652"/>
                  <a:gd name="T27" fmla="*/ 568 h 634"/>
                  <a:gd name="T28" fmla="*/ 180 w 652"/>
                  <a:gd name="T29" fmla="*/ 600 h 634"/>
                  <a:gd name="T30" fmla="*/ 238 w 652"/>
                  <a:gd name="T31" fmla="*/ 622 h 634"/>
                  <a:gd name="T32" fmla="*/ 302 w 652"/>
                  <a:gd name="T33" fmla="*/ 634 h 634"/>
                  <a:gd name="T34" fmla="*/ 336 w 652"/>
                  <a:gd name="T35" fmla="*/ 634 h 634"/>
                  <a:gd name="T36" fmla="*/ 400 w 652"/>
                  <a:gd name="T37" fmla="*/ 626 h 634"/>
                  <a:gd name="T38" fmla="*/ 462 w 652"/>
                  <a:gd name="T39" fmla="*/ 604 h 634"/>
                  <a:gd name="T40" fmla="*/ 516 w 652"/>
                  <a:gd name="T41" fmla="*/ 574 h 634"/>
                  <a:gd name="T42" fmla="*/ 562 w 652"/>
                  <a:gd name="T43" fmla="*/ 534 h 634"/>
                  <a:gd name="T44" fmla="*/ 602 w 652"/>
                  <a:gd name="T45" fmla="*/ 486 h 634"/>
                  <a:gd name="T46" fmla="*/ 630 w 652"/>
                  <a:gd name="T47" fmla="*/ 430 h 634"/>
                  <a:gd name="T48" fmla="*/ 646 w 652"/>
                  <a:gd name="T49" fmla="*/ 370 h 634"/>
                  <a:gd name="T50" fmla="*/ 652 w 652"/>
                  <a:gd name="T51" fmla="*/ 306 h 634"/>
                  <a:gd name="T52" fmla="*/ 648 w 652"/>
                  <a:gd name="T53" fmla="*/ 274 h 634"/>
                  <a:gd name="T54" fmla="*/ 634 w 652"/>
                  <a:gd name="T55" fmla="*/ 214 h 634"/>
                  <a:gd name="T56" fmla="*/ 608 w 652"/>
                  <a:gd name="T57" fmla="*/ 158 h 634"/>
                  <a:gd name="T58" fmla="*/ 572 w 652"/>
                  <a:gd name="T59" fmla="*/ 108 h 634"/>
                  <a:gd name="T60" fmla="*/ 526 w 652"/>
                  <a:gd name="T61" fmla="*/ 66 h 634"/>
                  <a:gd name="T62" fmla="*/ 472 w 652"/>
                  <a:gd name="T63" fmla="*/ 34 h 634"/>
                  <a:gd name="T64" fmla="*/ 414 w 652"/>
                  <a:gd name="T65" fmla="*/ 12 h 634"/>
                  <a:gd name="T66" fmla="*/ 350 w 652"/>
                  <a:gd name="T67" fmla="*/ 0 h 634"/>
                  <a:gd name="T68" fmla="*/ 316 w 652"/>
                  <a:gd name="T69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52" h="634">
                    <a:moveTo>
                      <a:pt x="316" y="0"/>
                    </a:moveTo>
                    <a:lnTo>
                      <a:pt x="316" y="0"/>
                    </a:lnTo>
                    <a:lnTo>
                      <a:pt x="284" y="2"/>
                    </a:lnTo>
                    <a:lnTo>
                      <a:pt x="252" y="8"/>
                    </a:lnTo>
                    <a:lnTo>
                      <a:pt x="220" y="18"/>
                    </a:lnTo>
                    <a:lnTo>
                      <a:pt x="192" y="28"/>
                    </a:lnTo>
                    <a:lnTo>
                      <a:pt x="164" y="44"/>
                    </a:lnTo>
                    <a:lnTo>
                      <a:pt x="136" y="60"/>
                    </a:lnTo>
                    <a:lnTo>
                      <a:pt x="112" y="78"/>
                    </a:lnTo>
                    <a:lnTo>
                      <a:pt x="90" y="100"/>
                    </a:lnTo>
                    <a:lnTo>
                      <a:pt x="70" y="124"/>
                    </a:lnTo>
                    <a:lnTo>
                      <a:pt x="52" y="148"/>
                    </a:lnTo>
                    <a:lnTo>
                      <a:pt x="36" y="174"/>
                    </a:lnTo>
                    <a:lnTo>
                      <a:pt x="22" y="202"/>
                    </a:lnTo>
                    <a:lnTo>
                      <a:pt x="12" y="232"/>
                    </a:lnTo>
                    <a:lnTo>
                      <a:pt x="6" y="262"/>
                    </a:lnTo>
                    <a:lnTo>
                      <a:pt x="2" y="294"/>
                    </a:lnTo>
                    <a:lnTo>
                      <a:pt x="0" y="326"/>
                    </a:lnTo>
                    <a:lnTo>
                      <a:pt x="0" y="326"/>
                    </a:lnTo>
                    <a:lnTo>
                      <a:pt x="4" y="360"/>
                    </a:lnTo>
                    <a:lnTo>
                      <a:pt x="10" y="390"/>
                    </a:lnTo>
                    <a:lnTo>
                      <a:pt x="18" y="420"/>
                    </a:lnTo>
                    <a:lnTo>
                      <a:pt x="30" y="450"/>
                    </a:lnTo>
                    <a:lnTo>
                      <a:pt x="44" y="476"/>
                    </a:lnTo>
                    <a:lnTo>
                      <a:pt x="62" y="502"/>
                    </a:lnTo>
                    <a:lnTo>
                      <a:pt x="82" y="526"/>
                    </a:lnTo>
                    <a:lnTo>
                      <a:pt x="102" y="548"/>
                    </a:lnTo>
                    <a:lnTo>
                      <a:pt x="126" y="568"/>
                    </a:lnTo>
                    <a:lnTo>
                      <a:pt x="152" y="586"/>
                    </a:lnTo>
                    <a:lnTo>
                      <a:pt x="180" y="600"/>
                    </a:lnTo>
                    <a:lnTo>
                      <a:pt x="208" y="612"/>
                    </a:lnTo>
                    <a:lnTo>
                      <a:pt x="238" y="622"/>
                    </a:lnTo>
                    <a:lnTo>
                      <a:pt x="270" y="630"/>
                    </a:lnTo>
                    <a:lnTo>
                      <a:pt x="302" y="634"/>
                    </a:lnTo>
                    <a:lnTo>
                      <a:pt x="336" y="634"/>
                    </a:lnTo>
                    <a:lnTo>
                      <a:pt x="336" y="634"/>
                    </a:lnTo>
                    <a:lnTo>
                      <a:pt x="368" y="632"/>
                    </a:lnTo>
                    <a:lnTo>
                      <a:pt x="400" y="626"/>
                    </a:lnTo>
                    <a:lnTo>
                      <a:pt x="432" y="616"/>
                    </a:lnTo>
                    <a:lnTo>
                      <a:pt x="462" y="604"/>
                    </a:lnTo>
                    <a:lnTo>
                      <a:pt x="490" y="590"/>
                    </a:lnTo>
                    <a:lnTo>
                      <a:pt x="516" y="574"/>
                    </a:lnTo>
                    <a:lnTo>
                      <a:pt x="540" y="554"/>
                    </a:lnTo>
                    <a:lnTo>
                      <a:pt x="562" y="534"/>
                    </a:lnTo>
                    <a:lnTo>
                      <a:pt x="584" y="510"/>
                    </a:lnTo>
                    <a:lnTo>
                      <a:pt x="602" y="486"/>
                    </a:lnTo>
                    <a:lnTo>
                      <a:pt x="616" y="458"/>
                    </a:lnTo>
                    <a:lnTo>
                      <a:pt x="630" y="430"/>
                    </a:lnTo>
                    <a:lnTo>
                      <a:pt x="640" y="402"/>
                    </a:lnTo>
                    <a:lnTo>
                      <a:pt x="646" y="370"/>
                    </a:lnTo>
                    <a:lnTo>
                      <a:pt x="650" y="340"/>
                    </a:lnTo>
                    <a:lnTo>
                      <a:pt x="652" y="306"/>
                    </a:lnTo>
                    <a:lnTo>
                      <a:pt x="652" y="306"/>
                    </a:lnTo>
                    <a:lnTo>
                      <a:pt x="648" y="274"/>
                    </a:lnTo>
                    <a:lnTo>
                      <a:pt x="644" y="244"/>
                    </a:lnTo>
                    <a:lnTo>
                      <a:pt x="634" y="214"/>
                    </a:lnTo>
                    <a:lnTo>
                      <a:pt x="622" y="184"/>
                    </a:lnTo>
                    <a:lnTo>
                      <a:pt x="608" y="158"/>
                    </a:lnTo>
                    <a:lnTo>
                      <a:pt x="590" y="132"/>
                    </a:lnTo>
                    <a:lnTo>
                      <a:pt x="572" y="108"/>
                    </a:lnTo>
                    <a:lnTo>
                      <a:pt x="550" y="86"/>
                    </a:lnTo>
                    <a:lnTo>
                      <a:pt x="526" y="66"/>
                    </a:lnTo>
                    <a:lnTo>
                      <a:pt x="500" y="48"/>
                    </a:lnTo>
                    <a:lnTo>
                      <a:pt x="472" y="34"/>
                    </a:lnTo>
                    <a:lnTo>
                      <a:pt x="444" y="22"/>
                    </a:lnTo>
                    <a:lnTo>
                      <a:pt x="414" y="12"/>
                    </a:lnTo>
                    <a:lnTo>
                      <a:pt x="382" y="4"/>
                    </a:lnTo>
                    <a:lnTo>
                      <a:pt x="350" y="0"/>
                    </a:lnTo>
                    <a:lnTo>
                      <a:pt x="316" y="0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FFE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31" name="Freeform 31"/>
              <p:cNvSpPr>
                <a:spLocks/>
              </p:cNvSpPr>
              <p:nvPr/>
            </p:nvSpPr>
            <p:spPr bwMode="auto">
              <a:xfrm>
                <a:off x="657" y="2696"/>
                <a:ext cx="630" cy="612"/>
              </a:xfrm>
              <a:custGeom>
                <a:avLst/>
                <a:gdLst>
                  <a:gd name="T0" fmla="*/ 304 w 630"/>
                  <a:gd name="T1" fmla="*/ 0 h 612"/>
                  <a:gd name="T2" fmla="*/ 242 w 630"/>
                  <a:gd name="T3" fmla="*/ 10 h 612"/>
                  <a:gd name="T4" fmla="*/ 182 w 630"/>
                  <a:gd name="T5" fmla="*/ 30 h 612"/>
                  <a:gd name="T6" fmla="*/ 130 w 630"/>
                  <a:gd name="T7" fmla="*/ 60 h 612"/>
                  <a:gd name="T8" fmla="*/ 84 w 630"/>
                  <a:gd name="T9" fmla="*/ 98 h 612"/>
                  <a:gd name="T10" fmla="*/ 48 w 630"/>
                  <a:gd name="T11" fmla="*/ 146 h 612"/>
                  <a:gd name="T12" fmla="*/ 20 w 630"/>
                  <a:gd name="T13" fmla="*/ 198 h 612"/>
                  <a:gd name="T14" fmla="*/ 4 w 630"/>
                  <a:gd name="T15" fmla="*/ 256 h 612"/>
                  <a:gd name="T16" fmla="*/ 0 w 630"/>
                  <a:gd name="T17" fmla="*/ 318 h 612"/>
                  <a:gd name="T18" fmla="*/ 2 w 630"/>
                  <a:gd name="T19" fmla="*/ 348 h 612"/>
                  <a:gd name="T20" fmla="*/ 16 w 630"/>
                  <a:gd name="T21" fmla="*/ 408 h 612"/>
                  <a:gd name="T22" fmla="*/ 42 w 630"/>
                  <a:gd name="T23" fmla="*/ 462 h 612"/>
                  <a:gd name="T24" fmla="*/ 78 w 630"/>
                  <a:gd name="T25" fmla="*/ 510 h 612"/>
                  <a:gd name="T26" fmla="*/ 122 w 630"/>
                  <a:gd name="T27" fmla="*/ 550 h 612"/>
                  <a:gd name="T28" fmla="*/ 174 w 630"/>
                  <a:gd name="T29" fmla="*/ 580 h 612"/>
                  <a:gd name="T30" fmla="*/ 232 w 630"/>
                  <a:gd name="T31" fmla="*/ 602 h 612"/>
                  <a:gd name="T32" fmla="*/ 294 w 630"/>
                  <a:gd name="T33" fmla="*/ 612 h 612"/>
                  <a:gd name="T34" fmla="*/ 326 w 630"/>
                  <a:gd name="T35" fmla="*/ 612 h 612"/>
                  <a:gd name="T36" fmla="*/ 388 w 630"/>
                  <a:gd name="T37" fmla="*/ 604 h 612"/>
                  <a:gd name="T38" fmla="*/ 448 w 630"/>
                  <a:gd name="T39" fmla="*/ 584 h 612"/>
                  <a:gd name="T40" fmla="*/ 500 w 630"/>
                  <a:gd name="T41" fmla="*/ 554 h 612"/>
                  <a:gd name="T42" fmla="*/ 546 w 630"/>
                  <a:gd name="T43" fmla="*/ 514 h 612"/>
                  <a:gd name="T44" fmla="*/ 582 w 630"/>
                  <a:gd name="T45" fmla="*/ 468 h 612"/>
                  <a:gd name="T46" fmla="*/ 610 w 630"/>
                  <a:gd name="T47" fmla="*/ 414 h 612"/>
                  <a:gd name="T48" fmla="*/ 626 w 630"/>
                  <a:gd name="T49" fmla="*/ 356 h 612"/>
                  <a:gd name="T50" fmla="*/ 630 w 630"/>
                  <a:gd name="T51" fmla="*/ 294 h 612"/>
                  <a:gd name="T52" fmla="*/ 628 w 630"/>
                  <a:gd name="T53" fmla="*/ 264 h 612"/>
                  <a:gd name="T54" fmla="*/ 614 w 630"/>
                  <a:gd name="T55" fmla="*/ 204 h 612"/>
                  <a:gd name="T56" fmla="*/ 588 w 630"/>
                  <a:gd name="T57" fmla="*/ 150 h 612"/>
                  <a:gd name="T58" fmla="*/ 552 w 630"/>
                  <a:gd name="T59" fmla="*/ 104 h 612"/>
                  <a:gd name="T60" fmla="*/ 508 w 630"/>
                  <a:gd name="T61" fmla="*/ 64 h 612"/>
                  <a:gd name="T62" fmla="*/ 456 w 630"/>
                  <a:gd name="T63" fmla="*/ 32 h 612"/>
                  <a:gd name="T64" fmla="*/ 398 w 630"/>
                  <a:gd name="T65" fmla="*/ 10 h 612"/>
                  <a:gd name="T66" fmla="*/ 336 w 630"/>
                  <a:gd name="T67" fmla="*/ 0 h 612"/>
                  <a:gd name="T68" fmla="*/ 304 w 630"/>
                  <a:gd name="T69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0" h="61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4"/>
                    </a:lnTo>
                    <a:lnTo>
                      <a:pt x="242" y="10"/>
                    </a:lnTo>
                    <a:lnTo>
                      <a:pt x="212" y="18"/>
                    </a:lnTo>
                    <a:lnTo>
                      <a:pt x="182" y="30"/>
                    </a:lnTo>
                    <a:lnTo>
                      <a:pt x="156" y="42"/>
                    </a:lnTo>
                    <a:lnTo>
                      <a:pt x="130" y="60"/>
                    </a:lnTo>
                    <a:lnTo>
                      <a:pt x="106" y="78"/>
                    </a:lnTo>
                    <a:lnTo>
                      <a:pt x="84" y="98"/>
                    </a:lnTo>
                    <a:lnTo>
                      <a:pt x="66" y="120"/>
                    </a:lnTo>
                    <a:lnTo>
                      <a:pt x="48" y="146"/>
                    </a:lnTo>
                    <a:lnTo>
                      <a:pt x="32" y="170"/>
                    </a:lnTo>
                    <a:lnTo>
                      <a:pt x="20" y="198"/>
                    </a:lnTo>
                    <a:lnTo>
                      <a:pt x="10" y="226"/>
                    </a:lnTo>
                    <a:lnTo>
                      <a:pt x="4" y="256"/>
                    </a:lnTo>
                    <a:lnTo>
                      <a:pt x="0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48"/>
                    </a:lnTo>
                    <a:lnTo>
                      <a:pt x="8" y="380"/>
                    </a:lnTo>
                    <a:lnTo>
                      <a:pt x="16" y="408"/>
                    </a:lnTo>
                    <a:lnTo>
                      <a:pt x="28" y="436"/>
                    </a:lnTo>
                    <a:lnTo>
                      <a:pt x="42" y="462"/>
                    </a:lnTo>
                    <a:lnTo>
                      <a:pt x="60" y="486"/>
                    </a:lnTo>
                    <a:lnTo>
                      <a:pt x="78" y="510"/>
                    </a:lnTo>
                    <a:lnTo>
                      <a:pt x="100" y="530"/>
                    </a:lnTo>
                    <a:lnTo>
                      <a:pt x="122" y="550"/>
                    </a:lnTo>
                    <a:lnTo>
                      <a:pt x="148" y="566"/>
                    </a:lnTo>
                    <a:lnTo>
                      <a:pt x="174" y="580"/>
                    </a:lnTo>
                    <a:lnTo>
                      <a:pt x="202" y="592"/>
                    </a:lnTo>
                    <a:lnTo>
                      <a:pt x="232" y="602"/>
                    </a:lnTo>
                    <a:lnTo>
                      <a:pt x="262" y="608"/>
                    </a:lnTo>
                    <a:lnTo>
                      <a:pt x="294" y="612"/>
                    </a:lnTo>
                    <a:lnTo>
                      <a:pt x="326" y="612"/>
                    </a:lnTo>
                    <a:lnTo>
                      <a:pt x="326" y="612"/>
                    </a:lnTo>
                    <a:lnTo>
                      <a:pt x="358" y="610"/>
                    </a:lnTo>
                    <a:lnTo>
                      <a:pt x="388" y="604"/>
                    </a:lnTo>
                    <a:lnTo>
                      <a:pt x="418" y="594"/>
                    </a:lnTo>
                    <a:lnTo>
                      <a:pt x="448" y="584"/>
                    </a:lnTo>
                    <a:lnTo>
                      <a:pt x="474" y="570"/>
                    </a:lnTo>
                    <a:lnTo>
                      <a:pt x="500" y="554"/>
                    </a:lnTo>
                    <a:lnTo>
                      <a:pt x="524" y="534"/>
                    </a:lnTo>
                    <a:lnTo>
                      <a:pt x="546" y="514"/>
                    </a:lnTo>
                    <a:lnTo>
                      <a:pt x="566" y="492"/>
                    </a:lnTo>
                    <a:lnTo>
                      <a:pt x="582" y="468"/>
                    </a:lnTo>
                    <a:lnTo>
                      <a:pt x="598" y="442"/>
                    </a:lnTo>
                    <a:lnTo>
                      <a:pt x="610" y="414"/>
                    </a:lnTo>
                    <a:lnTo>
                      <a:pt x="620" y="386"/>
                    </a:lnTo>
                    <a:lnTo>
                      <a:pt x="626" y="356"/>
                    </a:lnTo>
                    <a:lnTo>
                      <a:pt x="630" y="326"/>
                    </a:lnTo>
                    <a:lnTo>
                      <a:pt x="630" y="294"/>
                    </a:lnTo>
                    <a:lnTo>
                      <a:pt x="630" y="294"/>
                    </a:lnTo>
                    <a:lnTo>
                      <a:pt x="628" y="264"/>
                    </a:lnTo>
                    <a:lnTo>
                      <a:pt x="622" y="234"/>
                    </a:lnTo>
                    <a:lnTo>
                      <a:pt x="614" y="204"/>
                    </a:lnTo>
                    <a:lnTo>
                      <a:pt x="602" y="176"/>
                    </a:lnTo>
                    <a:lnTo>
                      <a:pt x="588" y="150"/>
                    </a:lnTo>
                    <a:lnTo>
                      <a:pt x="570" y="126"/>
                    </a:lnTo>
                    <a:lnTo>
                      <a:pt x="552" y="104"/>
                    </a:lnTo>
                    <a:lnTo>
                      <a:pt x="530" y="82"/>
                    </a:lnTo>
                    <a:lnTo>
                      <a:pt x="508" y="64"/>
                    </a:lnTo>
                    <a:lnTo>
                      <a:pt x="482" y="46"/>
                    </a:lnTo>
                    <a:lnTo>
                      <a:pt x="456" y="32"/>
                    </a:lnTo>
                    <a:lnTo>
                      <a:pt x="428" y="20"/>
                    </a:lnTo>
                    <a:lnTo>
                      <a:pt x="398" y="10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32" name="Freeform 32"/>
              <p:cNvSpPr>
                <a:spLocks/>
              </p:cNvSpPr>
              <p:nvPr/>
            </p:nvSpPr>
            <p:spPr bwMode="auto">
              <a:xfrm>
                <a:off x="669" y="2704"/>
                <a:ext cx="612" cy="588"/>
              </a:xfrm>
              <a:custGeom>
                <a:avLst/>
                <a:gdLst>
                  <a:gd name="T0" fmla="*/ 294 w 612"/>
                  <a:gd name="T1" fmla="*/ 0 h 588"/>
                  <a:gd name="T2" fmla="*/ 232 w 612"/>
                  <a:gd name="T3" fmla="*/ 8 h 588"/>
                  <a:gd name="T4" fmla="*/ 176 w 612"/>
                  <a:gd name="T5" fmla="*/ 28 h 588"/>
                  <a:gd name="T6" fmla="*/ 126 w 612"/>
                  <a:gd name="T7" fmla="*/ 56 h 588"/>
                  <a:gd name="T8" fmla="*/ 82 w 612"/>
                  <a:gd name="T9" fmla="*/ 94 h 588"/>
                  <a:gd name="T10" fmla="*/ 46 w 612"/>
                  <a:gd name="T11" fmla="*/ 140 h 588"/>
                  <a:gd name="T12" fmla="*/ 20 w 612"/>
                  <a:gd name="T13" fmla="*/ 192 h 588"/>
                  <a:gd name="T14" fmla="*/ 4 w 612"/>
                  <a:gd name="T15" fmla="*/ 248 h 588"/>
                  <a:gd name="T16" fmla="*/ 0 w 612"/>
                  <a:gd name="T17" fmla="*/ 306 h 588"/>
                  <a:gd name="T18" fmla="*/ 4 w 612"/>
                  <a:gd name="T19" fmla="*/ 336 h 588"/>
                  <a:gd name="T20" fmla="*/ 18 w 612"/>
                  <a:gd name="T21" fmla="*/ 394 h 588"/>
                  <a:gd name="T22" fmla="*/ 44 w 612"/>
                  <a:gd name="T23" fmla="*/ 446 h 588"/>
                  <a:gd name="T24" fmla="*/ 78 w 612"/>
                  <a:gd name="T25" fmla="*/ 490 h 588"/>
                  <a:gd name="T26" fmla="*/ 122 w 612"/>
                  <a:gd name="T27" fmla="*/ 530 h 588"/>
                  <a:gd name="T28" fmla="*/ 172 w 612"/>
                  <a:gd name="T29" fmla="*/ 558 h 588"/>
                  <a:gd name="T30" fmla="*/ 226 w 612"/>
                  <a:gd name="T31" fmla="*/ 578 h 588"/>
                  <a:gd name="T32" fmla="*/ 286 w 612"/>
                  <a:gd name="T33" fmla="*/ 588 h 588"/>
                  <a:gd name="T34" fmla="*/ 318 w 612"/>
                  <a:gd name="T35" fmla="*/ 588 h 588"/>
                  <a:gd name="T36" fmla="*/ 380 w 612"/>
                  <a:gd name="T37" fmla="*/ 580 h 588"/>
                  <a:gd name="T38" fmla="*/ 436 w 612"/>
                  <a:gd name="T39" fmla="*/ 560 h 588"/>
                  <a:gd name="T40" fmla="*/ 486 w 612"/>
                  <a:gd name="T41" fmla="*/ 530 h 588"/>
                  <a:gd name="T42" fmla="*/ 530 w 612"/>
                  <a:gd name="T43" fmla="*/ 492 h 588"/>
                  <a:gd name="T44" fmla="*/ 566 w 612"/>
                  <a:gd name="T45" fmla="*/ 448 h 588"/>
                  <a:gd name="T46" fmla="*/ 592 w 612"/>
                  <a:gd name="T47" fmla="*/ 396 h 588"/>
                  <a:gd name="T48" fmla="*/ 608 w 612"/>
                  <a:gd name="T49" fmla="*/ 340 h 588"/>
                  <a:gd name="T50" fmla="*/ 612 w 612"/>
                  <a:gd name="T51" fmla="*/ 280 h 588"/>
                  <a:gd name="T52" fmla="*/ 608 w 612"/>
                  <a:gd name="T53" fmla="*/ 250 h 588"/>
                  <a:gd name="T54" fmla="*/ 594 w 612"/>
                  <a:gd name="T55" fmla="*/ 194 h 588"/>
                  <a:gd name="T56" fmla="*/ 568 w 612"/>
                  <a:gd name="T57" fmla="*/ 142 h 588"/>
                  <a:gd name="T58" fmla="*/ 534 w 612"/>
                  <a:gd name="T59" fmla="*/ 96 h 588"/>
                  <a:gd name="T60" fmla="*/ 492 w 612"/>
                  <a:gd name="T61" fmla="*/ 58 h 588"/>
                  <a:gd name="T62" fmla="*/ 442 w 612"/>
                  <a:gd name="T63" fmla="*/ 28 h 588"/>
                  <a:gd name="T64" fmla="*/ 386 w 612"/>
                  <a:gd name="T65" fmla="*/ 8 h 588"/>
                  <a:gd name="T66" fmla="*/ 326 w 612"/>
                  <a:gd name="T67" fmla="*/ 0 h 588"/>
                  <a:gd name="T68" fmla="*/ 294 w 612"/>
                  <a:gd name="T69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12" h="588">
                    <a:moveTo>
                      <a:pt x="294" y="0"/>
                    </a:moveTo>
                    <a:lnTo>
                      <a:pt x="294" y="0"/>
                    </a:lnTo>
                    <a:lnTo>
                      <a:pt x="264" y="2"/>
                    </a:lnTo>
                    <a:lnTo>
                      <a:pt x="232" y="8"/>
                    </a:lnTo>
                    <a:lnTo>
                      <a:pt x="204" y="16"/>
                    </a:lnTo>
                    <a:lnTo>
                      <a:pt x="176" y="28"/>
                    </a:lnTo>
                    <a:lnTo>
                      <a:pt x="150" y="40"/>
                    </a:lnTo>
                    <a:lnTo>
                      <a:pt x="126" y="56"/>
                    </a:lnTo>
                    <a:lnTo>
                      <a:pt x="102" y="74"/>
                    </a:lnTo>
                    <a:lnTo>
                      <a:pt x="82" y="94"/>
                    </a:lnTo>
                    <a:lnTo>
                      <a:pt x="62" y="116"/>
                    </a:lnTo>
                    <a:lnTo>
                      <a:pt x="46" y="140"/>
                    </a:lnTo>
                    <a:lnTo>
                      <a:pt x="32" y="164"/>
                    </a:lnTo>
                    <a:lnTo>
                      <a:pt x="20" y="192"/>
                    </a:lnTo>
                    <a:lnTo>
                      <a:pt x="10" y="218"/>
                    </a:lnTo>
                    <a:lnTo>
                      <a:pt x="4" y="248"/>
                    </a:lnTo>
                    <a:lnTo>
                      <a:pt x="0" y="276"/>
                    </a:lnTo>
                    <a:lnTo>
                      <a:pt x="0" y="306"/>
                    </a:lnTo>
                    <a:lnTo>
                      <a:pt x="0" y="306"/>
                    </a:lnTo>
                    <a:lnTo>
                      <a:pt x="4" y="336"/>
                    </a:lnTo>
                    <a:lnTo>
                      <a:pt x="10" y="366"/>
                    </a:lnTo>
                    <a:lnTo>
                      <a:pt x="18" y="394"/>
                    </a:lnTo>
                    <a:lnTo>
                      <a:pt x="30" y="420"/>
                    </a:lnTo>
                    <a:lnTo>
                      <a:pt x="44" y="446"/>
                    </a:lnTo>
                    <a:lnTo>
                      <a:pt x="60" y="468"/>
                    </a:lnTo>
                    <a:lnTo>
                      <a:pt x="78" y="490"/>
                    </a:lnTo>
                    <a:lnTo>
                      <a:pt x="98" y="512"/>
                    </a:lnTo>
                    <a:lnTo>
                      <a:pt x="122" y="530"/>
                    </a:lnTo>
                    <a:lnTo>
                      <a:pt x="146" y="546"/>
                    </a:lnTo>
                    <a:lnTo>
                      <a:pt x="172" y="558"/>
                    </a:lnTo>
                    <a:lnTo>
                      <a:pt x="198" y="570"/>
                    </a:lnTo>
                    <a:lnTo>
                      <a:pt x="226" y="578"/>
                    </a:lnTo>
                    <a:lnTo>
                      <a:pt x="256" y="584"/>
                    </a:lnTo>
                    <a:lnTo>
                      <a:pt x="286" y="588"/>
                    </a:lnTo>
                    <a:lnTo>
                      <a:pt x="318" y="588"/>
                    </a:lnTo>
                    <a:lnTo>
                      <a:pt x="318" y="588"/>
                    </a:lnTo>
                    <a:lnTo>
                      <a:pt x="350" y="586"/>
                    </a:lnTo>
                    <a:lnTo>
                      <a:pt x="380" y="580"/>
                    </a:lnTo>
                    <a:lnTo>
                      <a:pt x="408" y="572"/>
                    </a:lnTo>
                    <a:lnTo>
                      <a:pt x="436" y="560"/>
                    </a:lnTo>
                    <a:lnTo>
                      <a:pt x="462" y="546"/>
                    </a:lnTo>
                    <a:lnTo>
                      <a:pt x="486" y="530"/>
                    </a:lnTo>
                    <a:lnTo>
                      <a:pt x="510" y="512"/>
                    </a:lnTo>
                    <a:lnTo>
                      <a:pt x="530" y="492"/>
                    </a:lnTo>
                    <a:lnTo>
                      <a:pt x="550" y="472"/>
                    </a:lnTo>
                    <a:lnTo>
                      <a:pt x="566" y="448"/>
                    </a:lnTo>
                    <a:lnTo>
                      <a:pt x="580" y="422"/>
                    </a:lnTo>
                    <a:lnTo>
                      <a:pt x="592" y="396"/>
                    </a:lnTo>
                    <a:lnTo>
                      <a:pt x="602" y="368"/>
                    </a:lnTo>
                    <a:lnTo>
                      <a:pt x="608" y="340"/>
                    </a:lnTo>
                    <a:lnTo>
                      <a:pt x="612" y="310"/>
                    </a:lnTo>
                    <a:lnTo>
                      <a:pt x="612" y="280"/>
                    </a:lnTo>
                    <a:lnTo>
                      <a:pt x="612" y="280"/>
                    </a:lnTo>
                    <a:lnTo>
                      <a:pt x="608" y="250"/>
                    </a:lnTo>
                    <a:lnTo>
                      <a:pt x="602" y="222"/>
                    </a:lnTo>
                    <a:lnTo>
                      <a:pt x="594" y="194"/>
                    </a:lnTo>
                    <a:lnTo>
                      <a:pt x="582" y="168"/>
                    </a:lnTo>
                    <a:lnTo>
                      <a:pt x="568" y="142"/>
                    </a:lnTo>
                    <a:lnTo>
                      <a:pt x="552" y="118"/>
                    </a:lnTo>
                    <a:lnTo>
                      <a:pt x="534" y="96"/>
                    </a:lnTo>
                    <a:lnTo>
                      <a:pt x="514" y="76"/>
                    </a:lnTo>
                    <a:lnTo>
                      <a:pt x="492" y="58"/>
                    </a:lnTo>
                    <a:lnTo>
                      <a:pt x="466" y="42"/>
                    </a:lnTo>
                    <a:lnTo>
                      <a:pt x="442" y="28"/>
                    </a:lnTo>
                    <a:lnTo>
                      <a:pt x="414" y="18"/>
                    </a:lnTo>
                    <a:lnTo>
                      <a:pt x="386" y="8"/>
                    </a:lnTo>
                    <a:lnTo>
                      <a:pt x="356" y="2"/>
                    </a:lnTo>
                    <a:lnTo>
                      <a:pt x="326" y="0"/>
                    </a:lnTo>
                    <a:lnTo>
                      <a:pt x="294" y="0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FF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33" name="Freeform 33"/>
              <p:cNvSpPr>
                <a:spLocks/>
              </p:cNvSpPr>
              <p:nvPr/>
            </p:nvSpPr>
            <p:spPr bwMode="auto">
              <a:xfrm>
                <a:off x="683" y="2710"/>
                <a:ext cx="590" cy="566"/>
              </a:xfrm>
              <a:custGeom>
                <a:avLst/>
                <a:gdLst>
                  <a:gd name="T0" fmla="*/ 282 w 590"/>
                  <a:gd name="T1" fmla="*/ 0 h 566"/>
                  <a:gd name="T2" fmla="*/ 222 w 590"/>
                  <a:gd name="T3" fmla="*/ 8 h 566"/>
                  <a:gd name="T4" fmla="*/ 168 w 590"/>
                  <a:gd name="T5" fmla="*/ 28 h 566"/>
                  <a:gd name="T6" fmla="*/ 118 w 590"/>
                  <a:gd name="T7" fmla="*/ 56 h 566"/>
                  <a:gd name="T8" fmla="*/ 76 w 590"/>
                  <a:gd name="T9" fmla="*/ 92 h 566"/>
                  <a:gd name="T10" fmla="*/ 42 w 590"/>
                  <a:gd name="T11" fmla="*/ 136 h 566"/>
                  <a:gd name="T12" fmla="*/ 18 w 590"/>
                  <a:gd name="T13" fmla="*/ 186 h 566"/>
                  <a:gd name="T14" fmla="*/ 2 w 590"/>
                  <a:gd name="T15" fmla="*/ 240 h 566"/>
                  <a:gd name="T16" fmla="*/ 0 w 590"/>
                  <a:gd name="T17" fmla="*/ 298 h 566"/>
                  <a:gd name="T18" fmla="*/ 2 w 590"/>
                  <a:gd name="T19" fmla="*/ 326 h 566"/>
                  <a:gd name="T20" fmla="*/ 16 w 590"/>
                  <a:gd name="T21" fmla="*/ 382 h 566"/>
                  <a:gd name="T22" fmla="*/ 42 w 590"/>
                  <a:gd name="T23" fmla="*/ 430 h 566"/>
                  <a:gd name="T24" fmla="*/ 76 w 590"/>
                  <a:gd name="T25" fmla="*/ 474 h 566"/>
                  <a:gd name="T26" fmla="*/ 118 w 590"/>
                  <a:gd name="T27" fmla="*/ 510 h 566"/>
                  <a:gd name="T28" fmla="*/ 166 w 590"/>
                  <a:gd name="T29" fmla="*/ 540 h 566"/>
                  <a:gd name="T30" fmla="*/ 220 w 590"/>
                  <a:gd name="T31" fmla="*/ 558 h 566"/>
                  <a:gd name="T32" fmla="*/ 278 w 590"/>
                  <a:gd name="T33" fmla="*/ 566 h 566"/>
                  <a:gd name="T34" fmla="*/ 308 w 590"/>
                  <a:gd name="T35" fmla="*/ 566 h 566"/>
                  <a:gd name="T36" fmla="*/ 368 w 590"/>
                  <a:gd name="T37" fmla="*/ 558 h 566"/>
                  <a:gd name="T38" fmla="*/ 422 w 590"/>
                  <a:gd name="T39" fmla="*/ 538 h 566"/>
                  <a:gd name="T40" fmla="*/ 470 w 590"/>
                  <a:gd name="T41" fmla="*/ 510 h 566"/>
                  <a:gd name="T42" fmla="*/ 514 w 590"/>
                  <a:gd name="T43" fmla="*/ 474 h 566"/>
                  <a:gd name="T44" fmla="*/ 548 w 590"/>
                  <a:gd name="T45" fmla="*/ 430 h 566"/>
                  <a:gd name="T46" fmla="*/ 572 w 590"/>
                  <a:gd name="T47" fmla="*/ 380 h 566"/>
                  <a:gd name="T48" fmla="*/ 588 w 590"/>
                  <a:gd name="T49" fmla="*/ 326 h 566"/>
                  <a:gd name="T50" fmla="*/ 590 w 590"/>
                  <a:gd name="T51" fmla="*/ 268 h 566"/>
                  <a:gd name="T52" fmla="*/ 588 w 590"/>
                  <a:gd name="T53" fmla="*/ 240 h 566"/>
                  <a:gd name="T54" fmla="*/ 574 w 590"/>
                  <a:gd name="T55" fmla="*/ 186 h 566"/>
                  <a:gd name="T56" fmla="*/ 548 w 590"/>
                  <a:gd name="T57" fmla="*/ 136 h 566"/>
                  <a:gd name="T58" fmla="*/ 514 w 590"/>
                  <a:gd name="T59" fmla="*/ 92 h 566"/>
                  <a:gd name="T60" fmla="*/ 472 w 590"/>
                  <a:gd name="T61" fmla="*/ 56 h 566"/>
                  <a:gd name="T62" fmla="*/ 424 w 590"/>
                  <a:gd name="T63" fmla="*/ 26 h 566"/>
                  <a:gd name="T64" fmla="*/ 370 w 590"/>
                  <a:gd name="T65" fmla="*/ 8 h 566"/>
                  <a:gd name="T66" fmla="*/ 312 w 590"/>
                  <a:gd name="T67" fmla="*/ 0 h 566"/>
                  <a:gd name="T68" fmla="*/ 282 w 590"/>
                  <a:gd name="T69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90" h="566">
                    <a:moveTo>
                      <a:pt x="282" y="0"/>
                    </a:moveTo>
                    <a:lnTo>
                      <a:pt x="282" y="0"/>
                    </a:lnTo>
                    <a:lnTo>
                      <a:pt x="252" y="2"/>
                    </a:lnTo>
                    <a:lnTo>
                      <a:pt x="222" y="8"/>
                    </a:lnTo>
                    <a:lnTo>
                      <a:pt x="194" y="16"/>
                    </a:lnTo>
                    <a:lnTo>
                      <a:pt x="168" y="28"/>
                    </a:lnTo>
                    <a:lnTo>
                      <a:pt x="142" y="40"/>
                    </a:lnTo>
                    <a:lnTo>
                      <a:pt x="118" y="56"/>
                    </a:lnTo>
                    <a:lnTo>
                      <a:pt x="96" y="74"/>
                    </a:lnTo>
                    <a:lnTo>
                      <a:pt x="76" y="92"/>
                    </a:lnTo>
                    <a:lnTo>
                      <a:pt x="58" y="114"/>
                    </a:lnTo>
                    <a:lnTo>
                      <a:pt x="42" y="136"/>
                    </a:lnTo>
                    <a:lnTo>
                      <a:pt x="28" y="160"/>
                    </a:lnTo>
                    <a:lnTo>
                      <a:pt x="18" y="186"/>
                    </a:lnTo>
                    <a:lnTo>
                      <a:pt x="8" y="212"/>
                    </a:lnTo>
                    <a:lnTo>
                      <a:pt x="2" y="240"/>
                    </a:lnTo>
                    <a:lnTo>
                      <a:pt x="0" y="268"/>
                    </a:lnTo>
                    <a:lnTo>
                      <a:pt x="0" y="298"/>
                    </a:lnTo>
                    <a:lnTo>
                      <a:pt x="0" y="298"/>
                    </a:lnTo>
                    <a:lnTo>
                      <a:pt x="2" y="326"/>
                    </a:lnTo>
                    <a:lnTo>
                      <a:pt x="8" y="354"/>
                    </a:lnTo>
                    <a:lnTo>
                      <a:pt x="16" y="382"/>
                    </a:lnTo>
                    <a:lnTo>
                      <a:pt x="28" y="406"/>
                    </a:lnTo>
                    <a:lnTo>
                      <a:pt x="42" y="430"/>
                    </a:lnTo>
                    <a:lnTo>
                      <a:pt x="58" y="454"/>
                    </a:lnTo>
                    <a:lnTo>
                      <a:pt x="76" y="474"/>
                    </a:lnTo>
                    <a:lnTo>
                      <a:pt x="96" y="494"/>
                    </a:lnTo>
                    <a:lnTo>
                      <a:pt x="118" y="510"/>
                    </a:lnTo>
                    <a:lnTo>
                      <a:pt x="140" y="526"/>
                    </a:lnTo>
                    <a:lnTo>
                      <a:pt x="166" y="540"/>
                    </a:lnTo>
                    <a:lnTo>
                      <a:pt x="192" y="550"/>
                    </a:lnTo>
                    <a:lnTo>
                      <a:pt x="220" y="558"/>
                    </a:lnTo>
                    <a:lnTo>
                      <a:pt x="248" y="564"/>
                    </a:lnTo>
                    <a:lnTo>
                      <a:pt x="278" y="566"/>
                    </a:lnTo>
                    <a:lnTo>
                      <a:pt x="308" y="566"/>
                    </a:lnTo>
                    <a:lnTo>
                      <a:pt x="308" y="566"/>
                    </a:lnTo>
                    <a:lnTo>
                      <a:pt x="338" y="564"/>
                    </a:lnTo>
                    <a:lnTo>
                      <a:pt x="368" y="558"/>
                    </a:lnTo>
                    <a:lnTo>
                      <a:pt x="396" y="550"/>
                    </a:lnTo>
                    <a:lnTo>
                      <a:pt x="422" y="538"/>
                    </a:lnTo>
                    <a:lnTo>
                      <a:pt x="448" y="526"/>
                    </a:lnTo>
                    <a:lnTo>
                      <a:pt x="470" y="510"/>
                    </a:lnTo>
                    <a:lnTo>
                      <a:pt x="492" y="492"/>
                    </a:lnTo>
                    <a:lnTo>
                      <a:pt x="514" y="474"/>
                    </a:lnTo>
                    <a:lnTo>
                      <a:pt x="532" y="452"/>
                    </a:lnTo>
                    <a:lnTo>
                      <a:pt x="548" y="430"/>
                    </a:lnTo>
                    <a:lnTo>
                      <a:pt x="562" y="406"/>
                    </a:lnTo>
                    <a:lnTo>
                      <a:pt x="572" y="380"/>
                    </a:lnTo>
                    <a:lnTo>
                      <a:pt x="582" y="354"/>
                    </a:lnTo>
                    <a:lnTo>
                      <a:pt x="588" y="326"/>
                    </a:lnTo>
                    <a:lnTo>
                      <a:pt x="590" y="298"/>
                    </a:lnTo>
                    <a:lnTo>
                      <a:pt x="590" y="268"/>
                    </a:lnTo>
                    <a:lnTo>
                      <a:pt x="590" y="268"/>
                    </a:lnTo>
                    <a:lnTo>
                      <a:pt x="588" y="240"/>
                    </a:lnTo>
                    <a:lnTo>
                      <a:pt x="582" y="212"/>
                    </a:lnTo>
                    <a:lnTo>
                      <a:pt x="574" y="186"/>
                    </a:lnTo>
                    <a:lnTo>
                      <a:pt x="562" y="160"/>
                    </a:lnTo>
                    <a:lnTo>
                      <a:pt x="548" y="136"/>
                    </a:lnTo>
                    <a:lnTo>
                      <a:pt x="532" y="112"/>
                    </a:lnTo>
                    <a:lnTo>
                      <a:pt x="514" y="92"/>
                    </a:lnTo>
                    <a:lnTo>
                      <a:pt x="494" y="72"/>
                    </a:lnTo>
                    <a:lnTo>
                      <a:pt x="472" y="56"/>
                    </a:lnTo>
                    <a:lnTo>
                      <a:pt x="450" y="40"/>
                    </a:lnTo>
                    <a:lnTo>
                      <a:pt x="424" y="26"/>
                    </a:lnTo>
                    <a:lnTo>
                      <a:pt x="398" y="16"/>
                    </a:lnTo>
                    <a:lnTo>
                      <a:pt x="370" y="8"/>
                    </a:lnTo>
                    <a:lnTo>
                      <a:pt x="342" y="2"/>
                    </a:lnTo>
                    <a:lnTo>
                      <a:pt x="312" y="0"/>
                    </a:lnTo>
                    <a:lnTo>
                      <a:pt x="282" y="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FFE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34" name="Freeform 34"/>
              <p:cNvSpPr>
                <a:spLocks/>
              </p:cNvSpPr>
              <p:nvPr/>
            </p:nvSpPr>
            <p:spPr bwMode="auto">
              <a:xfrm>
                <a:off x="695" y="2716"/>
                <a:ext cx="572" cy="546"/>
              </a:xfrm>
              <a:custGeom>
                <a:avLst/>
                <a:gdLst>
                  <a:gd name="T0" fmla="*/ 272 w 572"/>
                  <a:gd name="T1" fmla="*/ 0 h 546"/>
                  <a:gd name="T2" fmla="*/ 214 w 572"/>
                  <a:gd name="T3" fmla="*/ 8 h 546"/>
                  <a:gd name="T4" fmla="*/ 162 w 572"/>
                  <a:gd name="T5" fmla="*/ 28 h 546"/>
                  <a:gd name="T6" fmla="*/ 114 w 572"/>
                  <a:gd name="T7" fmla="*/ 56 h 546"/>
                  <a:gd name="T8" fmla="*/ 74 w 572"/>
                  <a:gd name="T9" fmla="*/ 92 h 546"/>
                  <a:gd name="T10" fmla="*/ 40 w 572"/>
                  <a:gd name="T11" fmla="*/ 134 h 546"/>
                  <a:gd name="T12" fmla="*/ 18 w 572"/>
                  <a:gd name="T13" fmla="*/ 182 h 546"/>
                  <a:gd name="T14" fmla="*/ 4 w 572"/>
                  <a:gd name="T15" fmla="*/ 234 h 546"/>
                  <a:gd name="T16" fmla="*/ 0 w 572"/>
                  <a:gd name="T17" fmla="*/ 288 h 546"/>
                  <a:gd name="T18" fmla="*/ 4 w 572"/>
                  <a:gd name="T19" fmla="*/ 316 h 546"/>
                  <a:gd name="T20" fmla="*/ 18 w 572"/>
                  <a:gd name="T21" fmla="*/ 368 h 546"/>
                  <a:gd name="T22" fmla="*/ 42 w 572"/>
                  <a:gd name="T23" fmla="*/ 416 h 546"/>
                  <a:gd name="T24" fmla="*/ 74 w 572"/>
                  <a:gd name="T25" fmla="*/ 458 h 546"/>
                  <a:gd name="T26" fmla="*/ 116 w 572"/>
                  <a:gd name="T27" fmla="*/ 492 h 546"/>
                  <a:gd name="T28" fmla="*/ 162 w 572"/>
                  <a:gd name="T29" fmla="*/ 520 h 546"/>
                  <a:gd name="T30" fmla="*/ 214 w 572"/>
                  <a:gd name="T31" fmla="*/ 538 h 546"/>
                  <a:gd name="T32" fmla="*/ 272 w 572"/>
                  <a:gd name="T33" fmla="*/ 546 h 546"/>
                  <a:gd name="T34" fmla="*/ 300 w 572"/>
                  <a:gd name="T35" fmla="*/ 546 h 546"/>
                  <a:gd name="T36" fmla="*/ 358 w 572"/>
                  <a:gd name="T37" fmla="*/ 536 h 546"/>
                  <a:gd name="T38" fmla="*/ 410 w 572"/>
                  <a:gd name="T39" fmla="*/ 518 h 546"/>
                  <a:gd name="T40" fmla="*/ 458 w 572"/>
                  <a:gd name="T41" fmla="*/ 490 h 546"/>
                  <a:gd name="T42" fmla="*/ 498 w 572"/>
                  <a:gd name="T43" fmla="*/ 454 h 546"/>
                  <a:gd name="T44" fmla="*/ 530 w 572"/>
                  <a:gd name="T45" fmla="*/ 412 h 546"/>
                  <a:gd name="T46" fmla="*/ 554 w 572"/>
                  <a:gd name="T47" fmla="*/ 364 h 546"/>
                  <a:gd name="T48" fmla="*/ 568 w 572"/>
                  <a:gd name="T49" fmla="*/ 312 h 546"/>
                  <a:gd name="T50" fmla="*/ 572 w 572"/>
                  <a:gd name="T51" fmla="*/ 256 h 546"/>
                  <a:gd name="T52" fmla="*/ 568 w 572"/>
                  <a:gd name="T53" fmla="*/ 230 h 546"/>
                  <a:gd name="T54" fmla="*/ 554 w 572"/>
                  <a:gd name="T55" fmla="*/ 176 h 546"/>
                  <a:gd name="T56" fmla="*/ 530 w 572"/>
                  <a:gd name="T57" fmla="*/ 128 h 546"/>
                  <a:gd name="T58" fmla="*/ 496 w 572"/>
                  <a:gd name="T59" fmla="*/ 88 h 546"/>
                  <a:gd name="T60" fmla="*/ 456 w 572"/>
                  <a:gd name="T61" fmla="*/ 52 h 546"/>
                  <a:gd name="T62" fmla="*/ 410 w 572"/>
                  <a:gd name="T63" fmla="*/ 26 h 546"/>
                  <a:gd name="T64" fmla="*/ 356 w 572"/>
                  <a:gd name="T65" fmla="*/ 8 h 546"/>
                  <a:gd name="T66" fmla="*/ 300 w 572"/>
                  <a:gd name="T67" fmla="*/ 0 h 546"/>
                  <a:gd name="T68" fmla="*/ 272 w 572"/>
                  <a:gd name="T69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72" h="546">
                    <a:moveTo>
                      <a:pt x="272" y="0"/>
                    </a:moveTo>
                    <a:lnTo>
                      <a:pt x="272" y="0"/>
                    </a:lnTo>
                    <a:lnTo>
                      <a:pt x="242" y="4"/>
                    </a:lnTo>
                    <a:lnTo>
                      <a:pt x="214" y="8"/>
                    </a:lnTo>
                    <a:lnTo>
                      <a:pt x="188" y="16"/>
                    </a:lnTo>
                    <a:lnTo>
                      <a:pt x="162" y="28"/>
                    </a:lnTo>
                    <a:lnTo>
                      <a:pt x="138" y="40"/>
                    </a:lnTo>
                    <a:lnTo>
                      <a:pt x="114" y="56"/>
                    </a:lnTo>
                    <a:lnTo>
                      <a:pt x="94" y="72"/>
                    </a:lnTo>
                    <a:lnTo>
                      <a:pt x="74" y="92"/>
                    </a:lnTo>
                    <a:lnTo>
                      <a:pt x="56" y="112"/>
                    </a:lnTo>
                    <a:lnTo>
                      <a:pt x="40" y="134"/>
                    </a:lnTo>
                    <a:lnTo>
                      <a:pt x="28" y="156"/>
                    </a:lnTo>
                    <a:lnTo>
                      <a:pt x="18" y="182"/>
                    </a:lnTo>
                    <a:lnTo>
                      <a:pt x="8" y="206"/>
                    </a:lnTo>
                    <a:lnTo>
                      <a:pt x="4" y="234"/>
                    </a:lnTo>
                    <a:lnTo>
                      <a:pt x="0" y="260"/>
                    </a:lnTo>
                    <a:lnTo>
                      <a:pt x="0" y="288"/>
                    </a:lnTo>
                    <a:lnTo>
                      <a:pt x="0" y="288"/>
                    </a:lnTo>
                    <a:lnTo>
                      <a:pt x="4" y="316"/>
                    </a:lnTo>
                    <a:lnTo>
                      <a:pt x="8" y="342"/>
                    </a:lnTo>
                    <a:lnTo>
                      <a:pt x="18" y="368"/>
                    </a:lnTo>
                    <a:lnTo>
                      <a:pt x="28" y="394"/>
                    </a:lnTo>
                    <a:lnTo>
                      <a:pt x="42" y="416"/>
                    </a:lnTo>
                    <a:lnTo>
                      <a:pt x="58" y="438"/>
                    </a:lnTo>
                    <a:lnTo>
                      <a:pt x="74" y="458"/>
                    </a:lnTo>
                    <a:lnTo>
                      <a:pt x="94" y="476"/>
                    </a:lnTo>
                    <a:lnTo>
                      <a:pt x="116" y="492"/>
                    </a:lnTo>
                    <a:lnTo>
                      <a:pt x="138" y="508"/>
                    </a:lnTo>
                    <a:lnTo>
                      <a:pt x="162" y="520"/>
                    </a:lnTo>
                    <a:lnTo>
                      <a:pt x="188" y="530"/>
                    </a:lnTo>
                    <a:lnTo>
                      <a:pt x="214" y="538"/>
                    </a:lnTo>
                    <a:lnTo>
                      <a:pt x="242" y="542"/>
                    </a:lnTo>
                    <a:lnTo>
                      <a:pt x="272" y="546"/>
                    </a:lnTo>
                    <a:lnTo>
                      <a:pt x="300" y="546"/>
                    </a:lnTo>
                    <a:lnTo>
                      <a:pt x="300" y="546"/>
                    </a:lnTo>
                    <a:lnTo>
                      <a:pt x="330" y="542"/>
                    </a:lnTo>
                    <a:lnTo>
                      <a:pt x="358" y="536"/>
                    </a:lnTo>
                    <a:lnTo>
                      <a:pt x="384" y="528"/>
                    </a:lnTo>
                    <a:lnTo>
                      <a:pt x="410" y="518"/>
                    </a:lnTo>
                    <a:lnTo>
                      <a:pt x="434" y="504"/>
                    </a:lnTo>
                    <a:lnTo>
                      <a:pt x="458" y="490"/>
                    </a:lnTo>
                    <a:lnTo>
                      <a:pt x="478" y="472"/>
                    </a:lnTo>
                    <a:lnTo>
                      <a:pt x="498" y="454"/>
                    </a:lnTo>
                    <a:lnTo>
                      <a:pt x="516" y="434"/>
                    </a:lnTo>
                    <a:lnTo>
                      <a:pt x="530" y="412"/>
                    </a:lnTo>
                    <a:lnTo>
                      <a:pt x="544" y="388"/>
                    </a:lnTo>
                    <a:lnTo>
                      <a:pt x="554" y="364"/>
                    </a:lnTo>
                    <a:lnTo>
                      <a:pt x="562" y="338"/>
                    </a:lnTo>
                    <a:lnTo>
                      <a:pt x="568" y="312"/>
                    </a:lnTo>
                    <a:lnTo>
                      <a:pt x="572" y="284"/>
                    </a:lnTo>
                    <a:lnTo>
                      <a:pt x="572" y="256"/>
                    </a:lnTo>
                    <a:lnTo>
                      <a:pt x="572" y="256"/>
                    </a:lnTo>
                    <a:lnTo>
                      <a:pt x="568" y="230"/>
                    </a:lnTo>
                    <a:lnTo>
                      <a:pt x="562" y="202"/>
                    </a:lnTo>
                    <a:lnTo>
                      <a:pt x="554" y="176"/>
                    </a:lnTo>
                    <a:lnTo>
                      <a:pt x="544" y="152"/>
                    </a:lnTo>
                    <a:lnTo>
                      <a:pt x="530" y="128"/>
                    </a:lnTo>
                    <a:lnTo>
                      <a:pt x="514" y="108"/>
                    </a:lnTo>
                    <a:lnTo>
                      <a:pt x="496" y="88"/>
                    </a:lnTo>
                    <a:lnTo>
                      <a:pt x="478" y="68"/>
                    </a:lnTo>
                    <a:lnTo>
                      <a:pt x="456" y="52"/>
                    </a:lnTo>
                    <a:lnTo>
                      <a:pt x="434" y="38"/>
                    </a:lnTo>
                    <a:lnTo>
                      <a:pt x="410" y="26"/>
                    </a:lnTo>
                    <a:lnTo>
                      <a:pt x="384" y="16"/>
                    </a:lnTo>
                    <a:lnTo>
                      <a:pt x="356" y="8"/>
                    </a:lnTo>
                    <a:lnTo>
                      <a:pt x="330" y="2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</a:path>
                </a:pathLst>
              </a:custGeom>
              <a:solidFill>
                <a:srgbClr val="FFF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35" name="Freeform 35"/>
              <p:cNvSpPr>
                <a:spLocks/>
              </p:cNvSpPr>
              <p:nvPr/>
            </p:nvSpPr>
            <p:spPr bwMode="auto">
              <a:xfrm>
                <a:off x="707" y="2722"/>
                <a:ext cx="552" cy="524"/>
              </a:xfrm>
              <a:custGeom>
                <a:avLst/>
                <a:gdLst>
                  <a:gd name="T0" fmla="*/ 260 w 552"/>
                  <a:gd name="T1" fmla="*/ 0 h 524"/>
                  <a:gd name="T2" fmla="*/ 206 w 552"/>
                  <a:gd name="T3" fmla="*/ 10 h 524"/>
                  <a:gd name="T4" fmla="*/ 156 w 552"/>
                  <a:gd name="T5" fmla="*/ 28 h 524"/>
                  <a:gd name="T6" fmla="*/ 110 w 552"/>
                  <a:gd name="T7" fmla="*/ 54 h 524"/>
                  <a:gd name="T8" fmla="*/ 70 w 552"/>
                  <a:gd name="T9" fmla="*/ 90 h 524"/>
                  <a:gd name="T10" fmla="*/ 40 w 552"/>
                  <a:gd name="T11" fmla="*/ 130 h 524"/>
                  <a:gd name="T12" fmla="*/ 16 w 552"/>
                  <a:gd name="T13" fmla="*/ 176 h 524"/>
                  <a:gd name="T14" fmla="*/ 4 w 552"/>
                  <a:gd name="T15" fmla="*/ 226 h 524"/>
                  <a:gd name="T16" fmla="*/ 2 w 552"/>
                  <a:gd name="T17" fmla="*/ 280 h 524"/>
                  <a:gd name="T18" fmla="*/ 4 w 552"/>
                  <a:gd name="T19" fmla="*/ 306 h 524"/>
                  <a:gd name="T20" fmla="*/ 18 w 552"/>
                  <a:gd name="T21" fmla="*/ 356 h 524"/>
                  <a:gd name="T22" fmla="*/ 42 w 552"/>
                  <a:gd name="T23" fmla="*/ 402 h 524"/>
                  <a:gd name="T24" fmla="*/ 74 w 552"/>
                  <a:gd name="T25" fmla="*/ 442 h 524"/>
                  <a:gd name="T26" fmla="*/ 114 w 552"/>
                  <a:gd name="T27" fmla="*/ 474 h 524"/>
                  <a:gd name="T28" fmla="*/ 160 w 552"/>
                  <a:gd name="T29" fmla="*/ 500 h 524"/>
                  <a:gd name="T30" fmla="*/ 210 w 552"/>
                  <a:gd name="T31" fmla="*/ 516 h 524"/>
                  <a:gd name="T32" fmla="*/ 264 w 552"/>
                  <a:gd name="T33" fmla="*/ 524 h 524"/>
                  <a:gd name="T34" fmla="*/ 292 w 552"/>
                  <a:gd name="T35" fmla="*/ 524 h 524"/>
                  <a:gd name="T36" fmla="*/ 348 w 552"/>
                  <a:gd name="T37" fmla="*/ 514 h 524"/>
                  <a:gd name="T38" fmla="*/ 398 w 552"/>
                  <a:gd name="T39" fmla="*/ 496 h 524"/>
                  <a:gd name="T40" fmla="*/ 444 w 552"/>
                  <a:gd name="T41" fmla="*/ 470 h 524"/>
                  <a:gd name="T42" fmla="*/ 482 w 552"/>
                  <a:gd name="T43" fmla="*/ 434 h 524"/>
                  <a:gd name="T44" fmla="*/ 514 w 552"/>
                  <a:gd name="T45" fmla="*/ 394 h 524"/>
                  <a:gd name="T46" fmla="*/ 536 w 552"/>
                  <a:gd name="T47" fmla="*/ 348 h 524"/>
                  <a:gd name="T48" fmla="*/ 550 w 552"/>
                  <a:gd name="T49" fmla="*/ 298 h 524"/>
                  <a:gd name="T50" fmla="*/ 552 w 552"/>
                  <a:gd name="T51" fmla="*/ 244 h 524"/>
                  <a:gd name="T52" fmla="*/ 550 w 552"/>
                  <a:gd name="T53" fmla="*/ 218 h 524"/>
                  <a:gd name="T54" fmla="*/ 536 w 552"/>
                  <a:gd name="T55" fmla="*/ 168 h 524"/>
                  <a:gd name="T56" fmla="*/ 512 w 552"/>
                  <a:gd name="T57" fmla="*/ 122 h 524"/>
                  <a:gd name="T58" fmla="*/ 480 w 552"/>
                  <a:gd name="T59" fmla="*/ 82 h 524"/>
                  <a:gd name="T60" fmla="*/ 440 w 552"/>
                  <a:gd name="T61" fmla="*/ 50 h 524"/>
                  <a:gd name="T62" fmla="*/ 394 w 552"/>
                  <a:gd name="T63" fmla="*/ 24 h 524"/>
                  <a:gd name="T64" fmla="*/ 344 w 552"/>
                  <a:gd name="T65" fmla="*/ 8 h 524"/>
                  <a:gd name="T66" fmla="*/ 290 w 552"/>
                  <a:gd name="T67" fmla="*/ 0 h 524"/>
                  <a:gd name="T68" fmla="*/ 260 w 552"/>
                  <a:gd name="T69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52" h="524">
                    <a:moveTo>
                      <a:pt x="260" y="0"/>
                    </a:moveTo>
                    <a:lnTo>
                      <a:pt x="260" y="0"/>
                    </a:lnTo>
                    <a:lnTo>
                      <a:pt x="232" y="4"/>
                    </a:lnTo>
                    <a:lnTo>
                      <a:pt x="206" y="10"/>
                    </a:lnTo>
                    <a:lnTo>
                      <a:pt x="180" y="18"/>
                    </a:lnTo>
                    <a:lnTo>
                      <a:pt x="156" y="28"/>
                    </a:lnTo>
                    <a:lnTo>
                      <a:pt x="132" y="40"/>
                    </a:lnTo>
                    <a:lnTo>
                      <a:pt x="110" y="54"/>
                    </a:lnTo>
                    <a:lnTo>
                      <a:pt x="90" y="72"/>
                    </a:lnTo>
                    <a:lnTo>
                      <a:pt x="70" y="90"/>
                    </a:lnTo>
                    <a:lnTo>
                      <a:pt x="54" y="110"/>
                    </a:lnTo>
                    <a:lnTo>
                      <a:pt x="40" y="130"/>
                    </a:lnTo>
                    <a:lnTo>
                      <a:pt x="26" y="152"/>
                    </a:lnTo>
                    <a:lnTo>
                      <a:pt x="16" y="176"/>
                    </a:lnTo>
                    <a:lnTo>
                      <a:pt x="8" y="200"/>
                    </a:lnTo>
                    <a:lnTo>
                      <a:pt x="4" y="226"/>
                    </a:lnTo>
                    <a:lnTo>
                      <a:pt x="0" y="252"/>
                    </a:lnTo>
                    <a:lnTo>
                      <a:pt x="2" y="280"/>
                    </a:lnTo>
                    <a:lnTo>
                      <a:pt x="2" y="280"/>
                    </a:lnTo>
                    <a:lnTo>
                      <a:pt x="4" y="306"/>
                    </a:lnTo>
                    <a:lnTo>
                      <a:pt x="10" y="332"/>
                    </a:lnTo>
                    <a:lnTo>
                      <a:pt x="18" y="356"/>
                    </a:lnTo>
                    <a:lnTo>
                      <a:pt x="28" y="380"/>
                    </a:lnTo>
                    <a:lnTo>
                      <a:pt x="42" y="402"/>
                    </a:lnTo>
                    <a:lnTo>
                      <a:pt x="58" y="422"/>
                    </a:lnTo>
                    <a:lnTo>
                      <a:pt x="74" y="442"/>
                    </a:lnTo>
                    <a:lnTo>
                      <a:pt x="94" y="458"/>
                    </a:lnTo>
                    <a:lnTo>
                      <a:pt x="114" y="474"/>
                    </a:lnTo>
                    <a:lnTo>
                      <a:pt x="136" y="488"/>
                    </a:lnTo>
                    <a:lnTo>
                      <a:pt x="160" y="500"/>
                    </a:lnTo>
                    <a:lnTo>
                      <a:pt x="184" y="510"/>
                    </a:lnTo>
                    <a:lnTo>
                      <a:pt x="210" y="516"/>
                    </a:lnTo>
                    <a:lnTo>
                      <a:pt x="236" y="522"/>
                    </a:lnTo>
                    <a:lnTo>
                      <a:pt x="264" y="524"/>
                    </a:lnTo>
                    <a:lnTo>
                      <a:pt x="292" y="524"/>
                    </a:lnTo>
                    <a:lnTo>
                      <a:pt x="292" y="524"/>
                    </a:lnTo>
                    <a:lnTo>
                      <a:pt x="320" y="520"/>
                    </a:lnTo>
                    <a:lnTo>
                      <a:pt x="348" y="514"/>
                    </a:lnTo>
                    <a:lnTo>
                      <a:pt x="374" y="506"/>
                    </a:lnTo>
                    <a:lnTo>
                      <a:pt x="398" y="496"/>
                    </a:lnTo>
                    <a:lnTo>
                      <a:pt x="422" y="484"/>
                    </a:lnTo>
                    <a:lnTo>
                      <a:pt x="444" y="470"/>
                    </a:lnTo>
                    <a:lnTo>
                      <a:pt x="464" y="452"/>
                    </a:lnTo>
                    <a:lnTo>
                      <a:pt x="482" y="434"/>
                    </a:lnTo>
                    <a:lnTo>
                      <a:pt x="500" y="414"/>
                    </a:lnTo>
                    <a:lnTo>
                      <a:pt x="514" y="394"/>
                    </a:lnTo>
                    <a:lnTo>
                      <a:pt x="526" y="372"/>
                    </a:lnTo>
                    <a:lnTo>
                      <a:pt x="536" y="348"/>
                    </a:lnTo>
                    <a:lnTo>
                      <a:pt x="544" y="324"/>
                    </a:lnTo>
                    <a:lnTo>
                      <a:pt x="550" y="298"/>
                    </a:lnTo>
                    <a:lnTo>
                      <a:pt x="552" y="272"/>
                    </a:lnTo>
                    <a:lnTo>
                      <a:pt x="552" y="244"/>
                    </a:lnTo>
                    <a:lnTo>
                      <a:pt x="552" y="244"/>
                    </a:lnTo>
                    <a:lnTo>
                      <a:pt x="550" y="218"/>
                    </a:lnTo>
                    <a:lnTo>
                      <a:pt x="544" y="192"/>
                    </a:lnTo>
                    <a:lnTo>
                      <a:pt x="536" y="168"/>
                    </a:lnTo>
                    <a:lnTo>
                      <a:pt x="524" y="144"/>
                    </a:lnTo>
                    <a:lnTo>
                      <a:pt x="512" y="122"/>
                    </a:lnTo>
                    <a:lnTo>
                      <a:pt x="496" y="102"/>
                    </a:lnTo>
                    <a:lnTo>
                      <a:pt x="480" y="82"/>
                    </a:lnTo>
                    <a:lnTo>
                      <a:pt x="460" y="66"/>
                    </a:lnTo>
                    <a:lnTo>
                      <a:pt x="440" y="50"/>
                    </a:lnTo>
                    <a:lnTo>
                      <a:pt x="418" y="36"/>
                    </a:lnTo>
                    <a:lnTo>
                      <a:pt x="394" y="24"/>
                    </a:lnTo>
                    <a:lnTo>
                      <a:pt x="370" y="14"/>
                    </a:lnTo>
                    <a:lnTo>
                      <a:pt x="344" y="8"/>
                    </a:lnTo>
                    <a:lnTo>
                      <a:pt x="316" y="2"/>
                    </a:lnTo>
                    <a:lnTo>
                      <a:pt x="290" y="0"/>
                    </a:lnTo>
                    <a:lnTo>
                      <a:pt x="260" y="0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FFF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36" name="Freeform 36"/>
              <p:cNvSpPr>
                <a:spLocks/>
              </p:cNvSpPr>
              <p:nvPr/>
            </p:nvSpPr>
            <p:spPr bwMode="auto">
              <a:xfrm>
                <a:off x="721" y="2728"/>
                <a:ext cx="532" cy="502"/>
              </a:xfrm>
              <a:custGeom>
                <a:avLst/>
                <a:gdLst>
                  <a:gd name="T0" fmla="*/ 248 w 532"/>
                  <a:gd name="T1" fmla="*/ 0 h 502"/>
                  <a:gd name="T2" fmla="*/ 196 w 532"/>
                  <a:gd name="T3" fmla="*/ 10 h 502"/>
                  <a:gd name="T4" fmla="*/ 146 w 532"/>
                  <a:gd name="T5" fmla="*/ 28 h 502"/>
                  <a:gd name="T6" fmla="*/ 104 w 532"/>
                  <a:gd name="T7" fmla="*/ 54 h 502"/>
                  <a:gd name="T8" fmla="*/ 66 w 532"/>
                  <a:gd name="T9" fmla="*/ 88 h 502"/>
                  <a:gd name="T10" fmla="*/ 36 w 532"/>
                  <a:gd name="T11" fmla="*/ 128 h 502"/>
                  <a:gd name="T12" fmla="*/ 14 w 532"/>
                  <a:gd name="T13" fmla="*/ 172 h 502"/>
                  <a:gd name="T14" fmla="*/ 2 w 532"/>
                  <a:gd name="T15" fmla="*/ 220 h 502"/>
                  <a:gd name="T16" fmla="*/ 0 w 532"/>
                  <a:gd name="T17" fmla="*/ 270 h 502"/>
                  <a:gd name="T18" fmla="*/ 4 w 532"/>
                  <a:gd name="T19" fmla="*/ 296 h 502"/>
                  <a:gd name="T20" fmla="*/ 16 w 532"/>
                  <a:gd name="T21" fmla="*/ 344 h 502"/>
                  <a:gd name="T22" fmla="*/ 40 w 532"/>
                  <a:gd name="T23" fmla="*/ 388 h 502"/>
                  <a:gd name="T24" fmla="*/ 72 w 532"/>
                  <a:gd name="T25" fmla="*/ 424 h 502"/>
                  <a:gd name="T26" fmla="*/ 110 w 532"/>
                  <a:gd name="T27" fmla="*/ 456 h 502"/>
                  <a:gd name="T28" fmla="*/ 154 w 532"/>
                  <a:gd name="T29" fmla="*/ 480 h 502"/>
                  <a:gd name="T30" fmla="*/ 204 w 532"/>
                  <a:gd name="T31" fmla="*/ 496 h 502"/>
                  <a:gd name="T32" fmla="*/ 256 w 532"/>
                  <a:gd name="T33" fmla="*/ 502 h 502"/>
                  <a:gd name="T34" fmla="*/ 282 w 532"/>
                  <a:gd name="T35" fmla="*/ 502 h 502"/>
                  <a:gd name="T36" fmla="*/ 336 w 532"/>
                  <a:gd name="T37" fmla="*/ 492 h 502"/>
                  <a:gd name="T38" fmla="*/ 384 w 532"/>
                  <a:gd name="T39" fmla="*/ 474 h 502"/>
                  <a:gd name="T40" fmla="*/ 428 w 532"/>
                  <a:gd name="T41" fmla="*/ 448 h 502"/>
                  <a:gd name="T42" fmla="*/ 466 w 532"/>
                  <a:gd name="T43" fmla="*/ 416 h 502"/>
                  <a:gd name="T44" fmla="*/ 496 w 532"/>
                  <a:gd name="T45" fmla="*/ 376 h 502"/>
                  <a:gd name="T46" fmla="*/ 518 w 532"/>
                  <a:gd name="T47" fmla="*/ 332 h 502"/>
                  <a:gd name="T48" fmla="*/ 530 w 532"/>
                  <a:gd name="T49" fmla="*/ 284 h 502"/>
                  <a:gd name="T50" fmla="*/ 532 w 532"/>
                  <a:gd name="T51" fmla="*/ 232 h 502"/>
                  <a:gd name="T52" fmla="*/ 528 w 532"/>
                  <a:gd name="T53" fmla="*/ 208 h 502"/>
                  <a:gd name="T54" fmla="*/ 514 w 532"/>
                  <a:gd name="T55" fmla="*/ 160 h 502"/>
                  <a:gd name="T56" fmla="*/ 492 w 532"/>
                  <a:gd name="T57" fmla="*/ 116 h 502"/>
                  <a:gd name="T58" fmla="*/ 460 w 532"/>
                  <a:gd name="T59" fmla="*/ 78 h 502"/>
                  <a:gd name="T60" fmla="*/ 422 w 532"/>
                  <a:gd name="T61" fmla="*/ 46 h 502"/>
                  <a:gd name="T62" fmla="*/ 378 w 532"/>
                  <a:gd name="T63" fmla="*/ 22 h 502"/>
                  <a:gd name="T64" fmla="*/ 328 w 532"/>
                  <a:gd name="T65" fmla="*/ 6 h 502"/>
                  <a:gd name="T66" fmla="*/ 276 w 532"/>
                  <a:gd name="T67" fmla="*/ 0 h 502"/>
                  <a:gd name="T68" fmla="*/ 248 w 532"/>
                  <a:gd name="T69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32" h="502">
                    <a:moveTo>
                      <a:pt x="248" y="0"/>
                    </a:moveTo>
                    <a:lnTo>
                      <a:pt x="248" y="0"/>
                    </a:lnTo>
                    <a:lnTo>
                      <a:pt x="222" y="4"/>
                    </a:lnTo>
                    <a:lnTo>
                      <a:pt x="196" y="10"/>
                    </a:lnTo>
                    <a:lnTo>
                      <a:pt x="170" y="18"/>
                    </a:lnTo>
                    <a:lnTo>
                      <a:pt x="146" y="28"/>
                    </a:lnTo>
                    <a:lnTo>
                      <a:pt x="124" y="40"/>
                    </a:lnTo>
                    <a:lnTo>
                      <a:pt x="104" y="54"/>
                    </a:lnTo>
                    <a:lnTo>
                      <a:pt x="84" y="70"/>
                    </a:lnTo>
                    <a:lnTo>
                      <a:pt x="66" y="88"/>
                    </a:lnTo>
                    <a:lnTo>
                      <a:pt x="50" y="106"/>
                    </a:lnTo>
                    <a:lnTo>
                      <a:pt x="36" y="128"/>
                    </a:lnTo>
                    <a:lnTo>
                      <a:pt x="24" y="148"/>
                    </a:lnTo>
                    <a:lnTo>
                      <a:pt x="14" y="172"/>
                    </a:lnTo>
                    <a:lnTo>
                      <a:pt x="6" y="194"/>
                    </a:lnTo>
                    <a:lnTo>
                      <a:pt x="2" y="220"/>
                    </a:lnTo>
                    <a:lnTo>
                      <a:pt x="0" y="244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4" y="296"/>
                    </a:lnTo>
                    <a:lnTo>
                      <a:pt x="8" y="320"/>
                    </a:lnTo>
                    <a:lnTo>
                      <a:pt x="16" y="344"/>
                    </a:lnTo>
                    <a:lnTo>
                      <a:pt x="28" y="366"/>
                    </a:lnTo>
                    <a:lnTo>
                      <a:pt x="40" y="388"/>
                    </a:lnTo>
                    <a:lnTo>
                      <a:pt x="56" y="406"/>
                    </a:lnTo>
                    <a:lnTo>
                      <a:pt x="72" y="424"/>
                    </a:lnTo>
                    <a:lnTo>
                      <a:pt x="90" y="442"/>
                    </a:lnTo>
                    <a:lnTo>
                      <a:pt x="110" y="456"/>
                    </a:lnTo>
                    <a:lnTo>
                      <a:pt x="132" y="470"/>
                    </a:lnTo>
                    <a:lnTo>
                      <a:pt x="154" y="480"/>
                    </a:lnTo>
                    <a:lnTo>
                      <a:pt x="178" y="490"/>
                    </a:lnTo>
                    <a:lnTo>
                      <a:pt x="204" y="496"/>
                    </a:lnTo>
                    <a:lnTo>
                      <a:pt x="230" y="500"/>
                    </a:lnTo>
                    <a:lnTo>
                      <a:pt x="256" y="502"/>
                    </a:lnTo>
                    <a:lnTo>
                      <a:pt x="282" y="502"/>
                    </a:lnTo>
                    <a:lnTo>
                      <a:pt x="282" y="502"/>
                    </a:lnTo>
                    <a:lnTo>
                      <a:pt x="310" y="498"/>
                    </a:lnTo>
                    <a:lnTo>
                      <a:pt x="336" y="492"/>
                    </a:lnTo>
                    <a:lnTo>
                      <a:pt x="360" y="484"/>
                    </a:lnTo>
                    <a:lnTo>
                      <a:pt x="384" y="474"/>
                    </a:lnTo>
                    <a:lnTo>
                      <a:pt x="408" y="462"/>
                    </a:lnTo>
                    <a:lnTo>
                      <a:pt x="428" y="448"/>
                    </a:lnTo>
                    <a:lnTo>
                      <a:pt x="448" y="432"/>
                    </a:lnTo>
                    <a:lnTo>
                      <a:pt x="466" y="416"/>
                    </a:lnTo>
                    <a:lnTo>
                      <a:pt x="482" y="396"/>
                    </a:lnTo>
                    <a:lnTo>
                      <a:pt x="496" y="376"/>
                    </a:lnTo>
                    <a:lnTo>
                      <a:pt x="508" y="354"/>
                    </a:lnTo>
                    <a:lnTo>
                      <a:pt x="518" y="332"/>
                    </a:lnTo>
                    <a:lnTo>
                      <a:pt x="524" y="308"/>
                    </a:lnTo>
                    <a:lnTo>
                      <a:pt x="530" y="284"/>
                    </a:lnTo>
                    <a:lnTo>
                      <a:pt x="532" y="258"/>
                    </a:lnTo>
                    <a:lnTo>
                      <a:pt x="532" y="232"/>
                    </a:lnTo>
                    <a:lnTo>
                      <a:pt x="532" y="232"/>
                    </a:lnTo>
                    <a:lnTo>
                      <a:pt x="528" y="208"/>
                    </a:lnTo>
                    <a:lnTo>
                      <a:pt x="522" y="182"/>
                    </a:lnTo>
                    <a:lnTo>
                      <a:pt x="514" y="160"/>
                    </a:lnTo>
                    <a:lnTo>
                      <a:pt x="504" y="136"/>
                    </a:lnTo>
                    <a:lnTo>
                      <a:pt x="492" y="116"/>
                    </a:lnTo>
                    <a:lnTo>
                      <a:pt x="476" y="96"/>
                    </a:lnTo>
                    <a:lnTo>
                      <a:pt x="460" y="78"/>
                    </a:lnTo>
                    <a:lnTo>
                      <a:pt x="442" y="62"/>
                    </a:lnTo>
                    <a:lnTo>
                      <a:pt x="422" y="46"/>
                    </a:lnTo>
                    <a:lnTo>
                      <a:pt x="400" y="34"/>
                    </a:lnTo>
                    <a:lnTo>
                      <a:pt x="378" y="22"/>
                    </a:lnTo>
                    <a:lnTo>
                      <a:pt x="354" y="14"/>
                    </a:lnTo>
                    <a:lnTo>
                      <a:pt x="328" y="6"/>
                    </a:lnTo>
                    <a:lnTo>
                      <a:pt x="302" y="2"/>
                    </a:lnTo>
                    <a:lnTo>
                      <a:pt x="276" y="0"/>
                    </a:lnTo>
                    <a:lnTo>
                      <a:pt x="248" y="0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FFF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37" name="Freeform 37"/>
              <p:cNvSpPr>
                <a:spLocks/>
              </p:cNvSpPr>
              <p:nvPr/>
            </p:nvSpPr>
            <p:spPr bwMode="auto">
              <a:xfrm>
                <a:off x="733" y="2734"/>
                <a:ext cx="514" cy="480"/>
              </a:xfrm>
              <a:custGeom>
                <a:avLst/>
                <a:gdLst>
                  <a:gd name="T0" fmla="*/ 238 w 514"/>
                  <a:gd name="T1" fmla="*/ 2 h 480"/>
                  <a:gd name="T2" fmla="*/ 188 w 514"/>
                  <a:gd name="T3" fmla="*/ 10 h 480"/>
                  <a:gd name="T4" fmla="*/ 140 w 514"/>
                  <a:gd name="T5" fmla="*/ 28 h 480"/>
                  <a:gd name="T6" fmla="*/ 98 w 514"/>
                  <a:gd name="T7" fmla="*/ 54 h 480"/>
                  <a:gd name="T8" fmla="*/ 62 w 514"/>
                  <a:gd name="T9" fmla="*/ 86 h 480"/>
                  <a:gd name="T10" fmla="*/ 34 w 514"/>
                  <a:gd name="T11" fmla="*/ 124 h 480"/>
                  <a:gd name="T12" fmla="*/ 14 w 514"/>
                  <a:gd name="T13" fmla="*/ 166 h 480"/>
                  <a:gd name="T14" fmla="*/ 2 w 514"/>
                  <a:gd name="T15" fmla="*/ 212 h 480"/>
                  <a:gd name="T16" fmla="*/ 0 w 514"/>
                  <a:gd name="T17" fmla="*/ 260 h 480"/>
                  <a:gd name="T18" fmla="*/ 4 w 514"/>
                  <a:gd name="T19" fmla="*/ 286 h 480"/>
                  <a:gd name="T20" fmla="*/ 18 w 514"/>
                  <a:gd name="T21" fmla="*/ 332 h 480"/>
                  <a:gd name="T22" fmla="*/ 40 w 514"/>
                  <a:gd name="T23" fmla="*/ 372 h 480"/>
                  <a:gd name="T24" fmla="*/ 72 w 514"/>
                  <a:gd name="T25" fmla="*/ 408 h 480"/>
                  <a:gd name="T26" fmla="*/ 108 w 514"/>
                  <a:gd name="T27" fmla="*/ 438 h 480"/>
                  <a:gd name="T28" fmla="*/ 152 w 514"/>
                  <a:gd name="T29" fmla="*/ 460 h 480"/>
                  <a:gd name="T30" fmla="*/ 198 w 514"/>
                  <a:gd name="T31" fmla="*/ 476 h 480"/>
                  <a:gd name="T32" fmla="*/ 248 w 514"/>
                  <a:gd name="T33" fmla="*/ 480 h 480"/>
                  <a:gd name="T34" fmla="*/ 276 w 514"/>
                  <a:gd name="T35" fmla="*/ 480 h 480"/>
                  <a:gd name="T36" fmla="*/ 326 w 514"/>
                  <a:gd name="T37" fmla="*/ 472 h 480"/>
                  <a:gd name="T38" fmla="*/ 374 w 514"/>
                  <a:gd name="T39" fmla="*/ 454 h 480"/>
                  <a:gd name="T40" fmla="*/ 414 w 514"/>
                  <a:gd name="T41" fmla="*/ 428 h 480"/>
                  <a:gd name="T42" fmla="*/ 450 w 514"/>
                  <a:gd name="T43" fmla="*/ 396 h 480"/>
                  <a:gd name="T44" fmla="*/ 480 w 514"/>
                  <a:gd name="T45" fmla="*/ 358 h 480"/>
                  <a:gd name="T46" fmla="*/ 500 w 514"/>
                  <a:gd name="T47" fmla="*/ 316 h 480"/>
                  <a:gd name="T48" fmla="*/ 510 w 514"/>
                  <a:gd name="T49" fmla="*/ 270 h 480"/>
                  <a:gd name="T50" fmla="*/ 512 w 514"/>
                  <a:gd name="T51" fmla="*/ 220 h 480"/>
                  <a:gd name="T52" fmla="*/ 510 w 514"/>
                  <a:gd name="T53" fmla="*/ 196 h 480"/>
                  <a:gd name="T54" fmla="*/ 496 w 514"/>
                  <a:gd name="T55" fmla="*/ 150 h 480"/>
                  <a:gd name="T56" fmla="*/ 472 w 514"/>
                  <a:gd name="T57" fmla="*/ 110 h 480"/>
                  <a:gd name="T58" fmla="*/ 442 w 514"/>
                  <a:gd name="T59" fmla="*/ 74 h 480"/>
                  <a:gd name="T60" fmla="*/ 404 w 514"/>
                  <a:gd name="T61" fmla="*/ 44 h 480"/>
                  <a:gd name="T62" fmla="*/ 362 w 514"/>
                  <a:gd name="T63" fmla="*/ 20 h 480"/>
                  <a:gd name="T64" fmla="*/ 314 w 514"/>
                  <a:gd name="T65" fmla="*/ 6 h 480"/>
                  <a:gd name="T66" fmla="*/ 264 w 514"/>
                  <a:gd name="T67" fmla="*/ 0 h 480"/>
                  <a:gd name="T68" fmla="*/ 238 w 514"/>
                  <a:gd name="T69" fmla="*/ 2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4" h="480">
                    <a:moveTo>
                      <a:pt x="238" y="2"/>
                    </a:moveTo>
                    <a:lnTo>
                      <a:pt x="238" y="2"/>
                    </a:lnTo>
                    <a:lnTo>
                      <a:pt x="212" y="4"/>
                    </a:lnTo>
                    <a:lnTo>
                      <a:pt x="188" y="10"/>
                    </a:lnTo>
                    <a:lnTo>
                      <a:pt x="164" y="18"/>
                    </a:lnTo>
                    <a:lnTo>
                      <a:pt x="140" y="28"/>
                    </a:lnTo>
                    <a:lnTo>
                      <a:pt x="118" y="40"/>
                    </a:lnTo>
                    <a:lnTo>
                      <a:pt x="98" y="54"/>
                    </a:lnTo>
                    <a:lnTo>
                      <a:pt x="80" y="68"/>
                    </a:lnTo>
                    <a:lnTo>
                      <a:pt x="62" y="86"/>
                    </a:lnTo>
                    <a:lnTo>
                      <a:pt x="48" y="104"/>
                    </a:lnTo>
                    <a:lnTo>
                      <a:pt x="34" y="124"/>
                    </a:lnTo>
                    <a:lnTo>
                      <a:pt x="22" y="144"/>
                    </a:lnTo>
                    <a:lnTo>
                      <a:pt x="14" y="166"/>
                    </a:lnTo>
                    <a:lnTo>
                      <a:pt x="6" y="188"/>
                    </a:lnTo>
                    <a:lnTo>
                      <a:pt x="2" y="212"/>
                    </a:lnTo>
                    <a:lnTo>
                      <a:pt x="0" y="236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4" y="286"/>
                    </a:lnTo>
                    <a:lnTo>
                      <a:pt x="10" y="308"/>
                    </a:lnTo>
                    <a:lnTo>
                      <a:pt x="18" y="332"/>
                    </a:lnTo>
                    <a:lnTo>
                      <a:pt x="28" y="352"/>
                    </a:lnTo>
                    <a:lnTo>
                      <a:pt x="40" y="372"/>
                    </a:lnTo>
                    <a:lnTo>
                      <a:pt x="54" y="392"/>
                    </a:lnTo>
                    <a:lnTo>
                      <a:pt x="72" y="408"/>
                    </a:lnTo>
                    <a:lnTo>
                      <a:pt x="88" y="424"/>
                    </a:lnTo>
                    <a:lnTo>
                      <a:pt x="108" y="438"/>
                    </a:lnTo>
                    <a:lnTo>
                      <a:pt x="130" y="450"/>
                    </a:lnTo>
                    <a:lnTo>
                      <a:pt x="152" y="460"/>
                    </a:lnTo>
                    <a:lnTo>
                      <a:pt x="174" y="470"/>
                    </a:lnTo>
                    <a:lnTo>
                      <a:pt x="198" y="476"/>
                    </a:lnTo>
                    <a:lnTo>
                      <a:pt x="224" y="480"/>
                    </a:lnTo>
                    <a:lnTo>
                      <a:pt x="248" y="480"/>
                    </a:lnTo>
                    <a:lnTo>
                      <a:pt x="276" y="480"/>
                    </a:lnTo>
                    <a:lnTo>
                      <a:pt x="276" y="480"/>
                    </a:lnTo>
                    <a:lnTo>
                      <a:pt x="302" y="476"/>
                    </a:lnTo>
                    <a:lnTo>
                      <a:pt x="326" y="472"/>
                    </a:lnTo>
                    <a:lnTo>
                      <a:pt x="350" y="464"/>
                    </a:lnTo>
                    <a:lnTo>
                      <a:pt x="374" y="454"/>
                    </a:lnTo>
                    <a:lnTo>
                      <a:pt x="394" y="442"/>
                    </a:lnTo>
                    <a:lnTo>
                      <a:pt x="414" y="428"/>
                    </a:lnTo>
                    <a:lnTo>
                      <a:pt x="434" y="412"/>
                    </a:lnTo>
                    <a:lnTo>
                      <a:pt x="450" y="396"/>
                    </a:lnTo>
                    <a:lnTo>
                      <a:pt x="466" y="378"/>
                    </a:lnTo>
                    <a:lnTo>
                      <a:pt x="480" y="358"/>
                    </a:lnTo>
                    <a:lnTo>
                      <a:pt x="490" y="338"/>
                    </a:lnTo>
                    <a:lnTo>
                      <a:pt x="500" y="316"/>
                    </a:lnTo>
                    <a:lnTo>
                      <a:pt x="506" y="292"/>
                    </a:lnTo>
                    <a:lnTo>
                      <a:pt x="510" y="270"/>
                    </a:lnTo>
                    <a:lnTo>
                      <a:pt x="514" y="246"/>
                    </a:lnTo>
                    <a:lnTo>
                      <a:pt x="512" y="220"/>
                    </a:lnTo>
                    <a:lnTo>
                      <a:pt x="512" y="220"/>
                    </a:lnTo>
                    <a:lnTo>
                      <a:pt x="510" y="196"/>
                    </a:lnTo>
                    <a:lnTo>
                      <a:pt x="504" y="172"/>
                    </a:lnTo>
                    <a:lnTo>
                      <a:pt x="496" y="150"/>
                    </a:lnTo>
                    <a:lnTo>
                      <a:pt x="486" y="130"/>
                    </a:lnTo>
                    <a:lnTo>
                      <a:pt x="472" y="110"/>
                    </a:lnTo>
                    <a:lnTo>
                      <a:pt x="458" y="90"/>
                    </a:lnTo>
                    <a:lnTo>
                      <a:pt x="442" y="74"/>
                    </a:lnTo>
                    <a:lnTo>
                      <a:pt x="424" y="58"/>
                    </a:lnTo>
                    <a:lnTo>
                      <a:pt x="404" y="44"/>
                    </a:lnTo>
                    <a:lnTo>
                      <a:pt x="384" y="32"/>
                    </a:lnTo>
                    <a:lnTo>
                      <a:pt x="362" y="20"/>
                    </a:lnTo>
                    <a:lnTo>
                      <a:pt x="340" y="12"/>
                    </a:lnTo>
                    <a:lnTo>
                      <a:pt x="314" y="6"/>
                    </a:lnTo>
                    <a:lnTo>
                      <a:pt x="290" y="2"/>
                    </a:lnTo>
                    <a:lnTo>
                      <a:pt x="264" y="0"/>
                    </a:lnTo>
                    <a:lnTo>
                      <a:pt x="238" y="2"/>
                    </a:lnTo>
                    <a:lnTo>
                      <a:pt x="238" y="2"/>
                    </a:lnTo>
                    <a:close/>
                  </a:path>
                </a:pathLst>
              </a:custGeom>
              <a:solidFill>
                <a:srgbClr val="FFF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38" name="Freeform 38"/>
              <p:cNvSpPr>
                <a:spLocks/>
              </p:cNvSpPr>
              <p:nvPr/>
            </p:nvSpPr>
            <p:spPr bwMode="auto">
              <a:xfrm>
                <a:off x="745" y="2740"/>
                <a:ext cx="494" cy="460"/>
              </a:xfrm>
              <a:custGeom>
                <a:avLst/>
                <a:gdLst>
                  <a:gd name="T0" fmla="*/ 228 w 494"/>
                  <a:gd name="T1" fmla="*/ 2 h 460"/>
                  <a:gd name="T2" fmla="*/ 178 w 494"/>
                  <a:gd name="T3" fmla="*/ 10 h 460"/>
                  <a:gd name="T4" fmla="*/ 134 w 494"/>
                  <a:gd name="T5" fmla="*/ 28 h 460"/>
                  <a:gd name="T6" fmla="*/ 94 w 494"/>
                  <a:gd name="T7" fmla="*/ 54 h 460"/>
                  <a:gd name="T8" fmla="*/ 60 w 494"/>
                  <a:gd name="T9" fmla="*/ 84 h 460"/>
                  <a:gd name="T10" fmla="*/ 32 w 494"/>
                  <a:gd name="T11" fmla="*/ 120 h 460"/>
                  <a:gd name="T12" fmla="*/ 14 w 494"/>
                  <a:gd name="T13" fmla="*/ 162 h 460"/>
                  <a:gd name="T14" fmla="*/ 2 w 494"/>
                  <a:gd name="T15" fmla="*/ 206 h 460"/>
                  <a:gd name="T16" fmla="*/ 2 w 494"/>
                  <a:gd name="T17" fmla="*/ 252 h 460"/>
                  <a:gd name="T18" fmla="*/ 4 w 494"/>
                  <a:gd name="T19" fmla="*/ 274 h 460"/>
                  <a:gd name="T20" fmla="*/ 18 w 494"/>
                  <a:gd name="T21" fmla="*/ 318 h 460"/>
                  <a:gd name="T22" fmla="*/ 40 w 494"/>
                  <a:gd name="T23" fmla="*/ 358 h 460"/>
                  <a:gd name="T24" fmla="*/ 70 w 494"/>
                  <a:gd name="T25" fmla="*/ 392 h 460"/>
                  <a:gd name="T26" fmla="*/ 106 w 494"/>
                  <a:gd name="T27" fmla="*/ 420 h 460"/>
                  <a:gd name="T28" fmla="*/ 148 w 494"/>
                  <a:gd name="T29" fmla="*/ 442 h 460"/>
                  <a:gd name="T30" fmla="*/ 194 w 494"/>
                  <a:gd name="T31" fmla="*/ 454 h 460"/>
                  <a:gd name="T32" fmla="*/ 242 w 494"/>
                  <a:gd name="T33" fmla="*/ 460 h 460"/>
                  <a:gd name="T34" fmla="*/ 268 w 494"/>
                  <a:gd name="T35" fmla="*/ 458 h 460"/>
                  <a:gd name="T36" fmla="*/ 316 w 494"/>
                  <a:gd name="T37" fmla="*/ 450 h 460"/>
                  <a:gd name="T38" fmla="*/ 362 w 494"/>
                  <a:gd name="T39" fmla="*/ 432 h 460"/>
                  <a:gd name="T40" fmla="*/ 402 w 494"/>
                  <a:gd name="T41" fmla="*/ 408 h 460"/>
                  <a:gd name="T42" fmla="*/ 436 w 494"/>
                  <a:gd name="T43" fmla="*/ 376 h 460"/>
                  <a:gd name="T44" fmla="*/ 462 w 494"/>
                  <a:gd name="T45" fmla="*/ 340 h 460"/>
                  <a:gd name="T46" fmla="*/ 482 w 494"/>
                  <a:gd name="T47" fmla="*/ 300 h 460"/>
                  <a:gd name="T48" fmla="*/ 492 w 494"/>
                  <a:gd name="T49" fmla="*/ 256 h 460"/>
                  <a:gd name="T50" fmla="*/ 494 w 494"/>
                  <a:gd name="T51" fmla="*/ 208 h 460"/>
                  <a:gd name="T52" fmla="*/ 490 w 494"/>
                  <a:gd name="T53" fmla="*/ 186 h 460"/>
                  <a:gd name="T54" fmla="*/ 476 w 494"/>
                  <a:gd name="T55" fmla="*/ 142 h 460"/>
                  <a:gd name="T56" fmla="*/ 454 w 494"/>
                  <a:gd name="T57" fmla="*/ 102 h 460"/>
                  <a:gd name="T58" fmla="*/ 424 w 494"/>
                  <a:gd name="T59" fmla="*/ 68 h 460"/>
                  <a:gd name="T60" fmla="*/ 388 w 494"/>
                  <a:gd name="T61" fmla="*/ 40 h 460"/>
                  <a:gd name="T62" fmla="*/ 348 w 494"/>
                  <a:gd name="T63" fmla="*/ 20 h 460"/>
                  <a:gd name="T64" fmla="*/ 302 w 494"/>
                  <a:gd name="T65" fmla="*/ 6 h 460"/>
                  <a:gd name="T66" fmla="*/ 252 w 494"/>
                  <a:gd name="T67" fmla="*/ 0 h 460"/>
                  <a:gd name="T68" fmla="*/ 228 w 494"/>
                  <a:gd name="T69" fmla="*/ 2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4" h="460">
                    <a:moveTo>
                      <a:pt x="228" y="2"/>
                    </a:moveTo>
                    <a:lnTo>
                      <a:pt x="228" y="2"/>
                    </a:lnTo>
                    <a:lnTo>
                      <a:pt x="202" y="6"/>
                    </a:lnTo>
                    <a:lnTo>
                      <a:pt x="178" y="10"/>
                    </a:lnTo>
                    <a:lnTo>
                      <a:pt x="156" y="18"/>
                    </a:lnTo>
                    <a:lnTo>
                      <a:pt x="134" y="28"/>
                    </a:lnTo>
                    <a:lnTo>
                      <a:pt x="114" y="40"/>
                    </a:lnTo>
                    <a:lnTo>
                      <a:pt x="94" y="54"/>
                    </a:lnTo>
                    <a:lnTo>
                      <a:pt x="76" y="68"/>
                    </a:lnTo>
                    <a:lnTo>
                      <a:pt x="60" y="84"/>
                    </a:lnTo>
                    <a:lnTo>
                      <a:pt x="46" y="102"/>
                    </a:lnTo>
                    <a:lnTo>
                      <a:pt x="32" y="120"/>
                    </a:lnTo>
                    <a:lnTo>
                      <a:pt x="22" y="140"/>
                    </a:lnTo>
                    <a:lnTo>
                      <a:pt x="14" y="162"/>
                    </a:lnTo>
                    <a:lnTo>
                      <a:pt x="6" y="184"/>
                    </a:lnTo>
                    <a:lnTo>
                      <a:pt x="2" y="206"/>
                    </a:lnTo>
                    <a:lnTo>
                      <a:pt x="0" y="228"/>
                    </a:lnTo>
                    <a:lnTo>
                      <a:pt x="2" y="252"/>
                    </a:lnTo>
                    <a:lnTo>
                      <a:pt x="2" y="252"/>
                    </a:lnTo>
                    <a:lnTo>
                      <a:pt x="4" y="274"/>
                    </a:lnTo>
                    <a:lnTo>
                      <a:pt x="10" y="298"/>
                    </a:lnTo>
                    <a:lnTo>
                      <a:pt x="18" y="318"/>
                    </a:lnTo>
                    <a:lnTo>
                      <a:pt x="28" y="338"/>
                    </a:lnTo>
                    <a:lnTo>
                      <a:pt x="40" y="358"/>
                    </a:lnTo>
                    <a:lnTo>
                      <a:pt x="54" y="376"/>
                    </a:lnTo>
                    <a:lnTo>
                      <a:pt x="70" y="392"/>
                    </a:lnTo>
                    <a:lnTo>
                      <a:pt x="88" y="406"/>
                    </a:lnTo>
                    <a:lnTo>
                      <a:pt x="106" y="420"/>
                    </a:lnTo>
                    <a:lnTo>
                      <a:pt x="126" y="432"/>
                    </a:lnTo>
                    <a:lnTo>
                      <a:pt x="148" y="442"/>
                    </a:lnTo>
                    <a:lnTo>
                      <a:pt x="170" y="448"/>
                    </a:lnTo>
                    <a:lnTo>
                      <a:pt x="194" y="454"/>
                    </a:lnTo>
                    <a:lnTo>
                      <a:pt x="218" y="458"/>
                    </a:lnTo>
                    <a:lnTo>
                      <a:pt x="242" y="460"/>
                    </a:lnTo>
                    <a:lnTo>
                      <a:pt x="268" y="458"/>
                    </a:lnTo>
                    <a:lnTo>
                      <a:pt x="268" y="458"/>
                    </a:lnTo>
                    <a:lnTo>
                      <a:pt x="292" y="456"/>
                    </a:lnTo>
                    <a:lnTo>
                      <a:pt x="316" y="450"/>
                    </a:lnTo>
                    <a:lnTo>
                      <a:pt x="340" y="442"/>
                    </a:lnTo>
                    <a:lnTo>
                      <a:pt x="362" y="432"/>
                    </a:lnTo>
                    <a:lnTo>
                      <a:pt x="382" y="420"/>
                    </a:lnTo>
                    <a:lnTo>
                      <a:pt x="402" y="408"/>
                    </a:lnTo>
                    <a:lnTo>
                      <a:pt x="420" y="392"/>
                    </a:lnTo>
                    <a:lnTo>
                      <a:pt x="436" y="376"/>
                    </a:lnTo>
                    <a:lnTo>
                      <a:pt x="450" y="358"/>
                    </a:lnTo>
                    <a:lnTo>
                      <a:pt x="462" y="340"/>
                    </a:lnTo>
                    <a:lnTo>
                      <a:pt x="474" y="320"/>
                    </a:lnTo>
                    <a:lnTo>
                      <a:pt x="482" y="300"/>
                    </a:lnTo>
                    <a:lnTo>
                      <a:pt x="488" y="278"/>
                    </a:lnTo>
                    <a:lnTo>
                      <a:pt x="492" y="256"/>
                    </a:lnTo>
                    <a:lnTo>
                      <a:pt x="494" y="232"/>
                    </a:lnTo>
                    <a:lnTo>
                      <a:pt x="494" y="208"/>
                    </a:lnTo>
                    <a:lnTo>
                      <a:pt x="494" y="208"/>
                    </a:lnTo>
                    <a:lnTo>
                      <a:pt x="490" y="186"/>
                    </a:lnTo>
                    <a:lnTo>
                      <a:pt x="484" y="164"/>
                    </a:lnTo>
                    <a:lnTo>
                      <a:pt x="476" y="142"/>
                    </a:lnTo>
                    <a:lnTo>
                      <a:pt x="466" y="122"/>
                    </a:lnTo>
                    <a:lnTo>
                      <a:pt x="454" y="102"/>
                    </a:lnTo>
                    <a:lnTo>
                      <a:pt x="440" y="84"/>
                    </a:lnTo>
                    <a:lnTo>
                      <a:pt x="424" y="68"/>
                    </a:lnTo>
                    <a:lnTo>
                      <a:pt x="408" y="54"/>
                    </a:lnTo>
                    <a:lnTo>
                      <a:pt x="388" y="40"/>
                    </a:lnTo>
                    <a:lnTo>
                      <a:pt x="368" y="28"/>
                    </a:lnTo>
                    <a:lnTo>
                      <a:pt x="348" y="20"/>
                    </a:lnTo>
                    <a:lnTo>
                      <a:pt x="324" y="12"/>
                    </a:lnTo>
                    <a:lnTo>
                      <a:pt x="302" y="6"/>
                    </a:lnTo>
                    <a:lnTo>
                      <a:pt x="278" y="2"/>
                    </a:lnTo>
                    <a:lnTo>
                      <a:pt x="252" y="0"/>
                    </a:lnTo>
                    <a:lnTo>
                      <a:pt x="228" y="2"/>
                    </a:lnTo>
                    <a:lnTo>
                      <a:pt x="228" y="2"/>
                    </a:lnTo>
                    <a:close/>
                  </a:path>
                </a:pathLst>
              </a:custGeom>
              <a:solidFill>
                <a:srgbClr val="FFF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39" name="Freeform 39"/>
              <p:cNvSpPr>
                <a:spLocks/>
              </p:cNvSpPr>
              <p:nvPr/>
            </p:nvSpPr>
            <p:spPr bwMode="auto">
              <a:xfrm>
                <a:off x="759" y="2748"/>
                <a:ext cx="474" cy="436"/>
              </a:xfrm>
              <a:custGeom>
                <a:avLst/>
                <a:gdLst>
                  <a:gd name="T0" fmla="*/ 216 w 474"/>
                  <a:gd name="T1" fmla="*/ 0 h 436"/>
                  <a:gd name="T2" fmla="*/ 168 w 474"/>
                  <a:gd name="T3" fmla="*/ 10 h 436"/>
                  <a:gd name="T4" fmla="*/ 126 w 474"/>
                  <a:gd name="T5" fmla="*/ 26 h 436"/>
                  <a:gd name="T6" fmla="*/ 88 w 474"/>
                  <a:gd name="T7" fmla="*/ 50 h 436"/>
                  <a:gd name="T8" fmla="*/ 54 w 474"/>
                  <a:gd name="T9" fmla="*/ 80 h 436"/>
                  <a:gd name="T10" fmla="*/ 30 w 474"/>
                  <a:gd name="T11" fmla="*/ 116 h 436"/>
                  <a:gd name="T12" fmla="*/ 10 w 474"/>
                  <a:gd name="T13" fmla="*/ 154 h 436"/>
                  <a:gd name="T14" fmla="*/ 2 w 474"/>
                  <a:gd name="T15" fmla="*/ 196 h 436"/>
                  <a:gd name="T16" fmla="*/ 0 w 474"/>
                  <a:gd name="T17" fmla="*/ 240 h 436"/>
                  <a:gd name="T18" fmla="*/ 4 w 474"/>
                  <a:gd name="T19" fmla="*/ 262 h 436"/>
                  <a:gd name="T20" fmla="*/ 18 w 474"/>
                  <a:gd name="T21" fmla="*/ 304 h 436"/>
                  <a:gd name="T22" fmla="*/ 40 w 474"/>
                  <a:gd name="T23" fmla="*/ 342 h 436"/>
                  <a:gd name="T24" fmla="*/ 68 w 474"/>
                  <a:gd name="T25" fmla="*/ 374 h 436"/>
                  <a:gd name="T26" fmla="*/ 102 w 474"/>
                  <a:gd name="T27" fmla="*/ 400 h 436"/>
                  <a:gd name="T28" fmla="*/ 142 w 474"/>
                  <a:gd name="T29" fmla="*/ 420 h 436"/>
                  <a:gd name="T30" fmla="*/ 186 w 474"/>
                  <a:gd name="T31" fmla="*/ 432 h 436"/>
                  <a:gd name="T32" fmla="*/ 234 w 474"/>
                  <a:gd name="T33" fmla="*/ 436 h 436"/>
                  <a:gd name="T34" fmla="*/ 258 w 474"/>
                  <a:gd name="T35" fmla="*/ 434 h 436"/>
                  <a:gd name="T36" fmla="*/ 304 w 474"/>
                  <a:gd name="T37" fmla="*/ 426 h 436"/>
                  <a:gd name="T38" fmla="*/ 348 w 474"/>
                  <a:gd name="T39" fmla="*/ 408 h 436"/>
                  <a:gd name="T40" fmla="*/ 386 w 474"/>
                  <a:gd name="T41" fmla="*/ 384 h 436"/>
                  <a:gd name="T42" fmla="*/ 418 w 474"/>
                  <a:gd name="T43" fmla="*/ 354 h 436"/>
                  <a:gd name="T44" fmla="*/ 444 w 474"/>
                  <a:gd name="T45" fmla="*/ 320 h 436"/>
                  <a:gd name="T46" fmla="*/ 462 w 474"/>
                  <a:gd name="T47" fmla="*/ 280 h 436"/>
                  <a:gd name="T48" fmla="*/ 472 w 474"/>
                  <a:gd name="T49" fmla="*/ 238 h 436"/>
                  <a:gd name="T50" fmla="*/ 472 w 474"/>
                  <a:gd name="T51" fmla="*/ 194 h 436"/>
                  <a:gd name="T52" fmla="*/ 470 w 474"/>
                  <a:gd name="T53" fmla="*/ 172 h 436"/>
                  <a:gd name="T54" fmla="*/ 456 w 474"/>
                  <a:gd name="T55" fmla="*/ 132 h 436"/>
                  <a:gd name="T56" fmla="*/ 434 w 474"/>
                  <a:gd name="T57" fmla="*/ 94 h 436"/>
                  <a:gd name="T58" fmla="*/ 406 w 474"/>
                  <a:gd name="T59" fmla="*/ 62 h 436"/>
                  <a:gd name="T60" fmla="*/ 370 w 474"/>
                  <a:gd name="T61" fmla="*/ 36 h 436"/>
                  <a:gd name="T62" fmla="*/ 330 w 474"/>
                  <a:gd name="T63" fmla="*/ 16 h 436"/>
                  <a:gd name="T64" fmla="*/ 286 w 474"/>
                  <a:gd name="T65" fmla="*/ 4 h 436"/>
                  <a:gd name="T66" fmla="*/ 240 w 474"/>
                  <a:gd name="T67" fmla="*/ 0 h 436"/>
                  <a:gd name="T68" fmla="*/ 216 w 474"/>
                  <a:gd name="T69" fmla="*/ 0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4" h="436">
                    <a:moveTo>
                      <a:pt x="216" y="0"/>
                    </a:moveTo>
                    <a:lnTo>
                      <a:pt x="216" y="0"/>
                    </a:lnTo>
                    <a:lnTo>
                      <a:pt x="192" y="4"/>
                    </a:lnTo>
                    <a:lnTo>
                      <a:pt x="168" y="10"/>
                    </a:lnTo>
                    <a:lnTo>
                      <a:pt x="146" y="18"/>
                    </a:lnTo>
                    <a:lnTo>
                      <a:pt x="126" y="26"/>
                    </a:lnTo>
                    <a:lnTo>
                      <a:pt x="106" y="38"/>
                    </a:lnTo>
                    <a:lnTo>
                      <a:pt x="88" y="50"/>
                    </a:lnTo>
                    <a:lnTo>
                      <a:pt x="70" y="64"/>
                    </a:lnTo>
                    <a:lnTo>
                      <a:pt x="54" y="80"/>
                    </a:lnTo>
                    <a:lnTo>
                      <a:pt x="42" y="98"/>
                    </a:lnTo>
                    <a:lnTo>
                      <a:pt x="30" y="116"/>
                    </a:lnTo>
                    <a:lnTo>
                      <a:pt x="18" y="134"/>
                    </a:lnTo>
                    <a:lnTo>
                      <a:pt x="10" y="154"/>
                    </a:lnTo>
                    <a:lnTo>
                      <a:pt x="4" y="176"/>
                    </a:lnTo>
                    <a:lnTo>
                      <a:pt x="2" y="196"/>
                    </a:lnTo>
                    <a:lnTo>
                      <a:pt x="0" y="218"/>
                    </a:lnTo>
                    <a:lnTo>
                      <a:pt x="0" y="240"/>
                    </a:lnTo>
                    <a:lnTo>
                      <a:pt x="0" y="240"/>
                    </a:lnTo>
                    <a:lnTo>
                      <a:pt x="4" y="262"/>
                    </a:lnTo>
                    <a:lnTo>
                      <a:pt x="10" y="284"/>
                    </a:lnTo>
                    <a:lnTo>
                      <a:pt x="18" y="304"/>
                    </a:lnTo>
                    <a:lnTo>
                      <a:pt x="28" y="324"/>
                    </a:lnTo>
                    <a:lnTo>
                      <a:pt x="40" y="342"/>
                    </a:lnTo>
                    <a:lnTo>
                      <a:pt x="52" y="358"/>
                    </a:lnTo>
                    <a:lnTo>
                      <a:pt x="68" y="374"/>
                    </a:lnTo>
                    <a:lnTo>
                      <a:pt x="84" y="388"/>
                    </a:lnTo>
                    <a:lnTo>
                      <a:pt x="102" y="400"/>
                    </a:lnTo>
                    <a:lnTo>
                      <a:pt x="122" y="410"/>
                    </a:lnTo>
                    <a:lnTo>
                      <a:pt x="142" y="420"/>
                    </a:lnTo>
                    <a:lnTo>
                      <a:pt x="164" y="426"/>
                    </a:lnTo>
                    <a:lnTo>
                      <a:pt x="186" y="432"/>
                    </a:lnTo>
                    <a:lnTo>
                      <a:pt x="210" y="436"/>
                    </a:lnTo>
                    <a:lnTo>
                      <a:pt x="234" y="436"/>
                    </a:lnTo>
                    <a:lnTo>
                      <a:pt x="258" y="434"/>
                    </a:lnTo>
                    <a:lnTo>
                      <a:pt x="258" y="434"/>
                    </a:lnTo>
                    <a:lnTo>
                      <a:pt x="282" y="432"/>
                    </a:lnTo>
                    <a:lnTo>
                      <a:pt x="304" y="426"/>
                    </a:lnTo>
                    <a:lnTo>
                      <a:pt x="326" y="418"/>
                    </a:lnTo>
                    <a:lnTo>
                      <a:pt x="348" y="408"/>
                    </a:lnTo>
                    <a:lnTo>
                      <a:pt x="368" y="398"/>
                    </a:lnTo>
                    <a:lnTo>
                      <a:pt x="386" y="384"/>
                    </a:lnTo>
                    <a:lnTo>
                      <a:pt x="402" y="370"/>
                    </a:lnTo>
                    <a:lnTo>
                      <a:pt x="418" y="354"/>
                    </a:lnTo>
                    <a:lnTo>
                      <a:pt x="432" y="338"/>
                    </a:lnTo>
                    <a:lnTo>
                      <a:pt x="444" y="320"/>
                    </a:lnTo>
                    <a:lnTo>
                      <a:pt x="454" y="300"/>
                    </a:lnTo>
                    <a:lnTo>
                      <a:pt x="462" y="280"/>
                    </a:lnTo>
                    <a:lnTo>
                      <a:pt x="468" y="260"/>
                    </a:lnTo>
                    <a:lnTo>
                      <a:pt x="472" y="238"/>
                    </a:lnTo>
                    <a:lnTo>
                      <a:pt x="474" y="216"/>
                    </a:lnTo>
                    <a:lnTo>
                      <a:pt x="472" y="194"/>
                    </a:lnTo>
                    <a:lnTo>
                      <a:pt x="472" y="194"/>
                    </a:lnTo>
                    <a:lnTo>
                      <a:pt x="470" y="172"/>
                    </a:lnTo>
                    <a:lnTo>
                      <a:pt x="464" y="152"/>
                    </a:lnTo>
                    <a:lnTo>
                      <a:pt x="456" y="132"/>
                    </a:lnTo>
                    <a:lnTo>
                      <a:pt x="446" y="112"/>
                    </a:lnTo>
                    <a:lnTo>
                      <a:pt x="434" y="94"/>
                    </a:lnTo>
                    <a:lnTo>
                      <a:pt x="420" y="78"/>
                    </a:lnTo>
                    <a:lnTo>
                      <a:pt x="406" y="62"/>
                    </a:lnTo>
                    <a:lnTo>
                      <a:pt x="388" y="48"/>
                    </a:lnTo>
                    <a:lnTo>
                      <a:pt x="370" y="36"/>
                    </a:lnTo>
                    <a:lnTo>
                      <a:pt x="350" y="24"/>
                    </a:lnTo>
                    <a:lnTo>
                      <a:pt x="330" y="16"/>
                    </a:lnTo>
                    <a:lnTo>
                      <a:pt x="308" y="8"/>
                    </a:lnTo>
                    <a:lnTo>
                      <a:pt x="286" y="4"/>
                    </a:lnTo>
                    <a:lnTo>
                      <a:pt x="264" y="0"/>
                    </a:lnTo>
                    <a:lnTo>
                      <a:pt x="240" y="0"/>
                    </a:lnTo>
                    <a:lnTo>
                      <a:pt x="216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40" name="Freeform 40"/>
              <p:cNvSpPr>
                <a:spLocks/>
              </p:cNvSpPr>
              <p:nvPr/>
            </p:nvSpPr>
            <p:spPr bwMode="auto">
              <a:xfrm>
                <a:off x="727" y="2738"/>
                <a:ext cx="162" cy="130"/>
              </a:xfrm>
              <a:custGeom>
                <a:avLst/>
                <a:gdLst>
                  <a:gd name="T0" fmla="*/ 96 w 162"/>
                  <a:gd name="T1" fmla="*/ 0 h 130"/>
                  <a:gd name="T2" fmla="*/ 96 w 162"/>
                  <a:gd name="T3" fmla="*/ 0 h 130"/>
                  <a:gd name="T4" fmla="*/ 90 w 162"/>
                  <a:gd name="T5" fmla="*/ 2 h 130"/>
                  <a:gd name="T6" fmla="*/ 82 w 162"/>
                  <a:gd name="T7" fmla="*/ 4 h 130"/>
                  <a:gd name="T8" fmla="*/ 68 w 162"/>
                  <a:gd name="T9" fmla="*/ 16 h 130"/>
                  <a:gd name="T10" fmla="*/ 52 w 162"/>
                  <a:gd name="T11" fmla="*/ 32 h 130"/>
                  <a:gd name="T12" fmla="*/ 36 w 162"/>
                  <a:gd name="T13" fmla="*/ 52 h 130"/>
                  <a:gd name="T14" fmla="*/ 22 w 162"/>
                  <a:gd name="T15" fmla="*/ 74 h 130"/>
                  <a:gd name="T16" fmla="*/ 10 w 162"/>
                  <a:gd name="T17" fmla="*/ 94 h 130"/>
                  <a:gd name="T18" fmla="*/ 4 w 162"/>
                  <a:gd name="T19" fmla="*/ 114 h 130"/>
                  <a:gd name="T20" fmla="*/ 0 w 162"/>
                  <a:gd name="T21" fmla="*/ 130 h 130"/>
                  <a:gd name="T22" fmla="*/ 0 w 162"/>
                  <a:gd name="T23" fmla="*/ 130 h 130"/>
                  <a:gd name="T24" fmla="*/ 14 w 162"/>
                  <a:gd name="T25" fmla="*/ 118 h 130"/>
                  <a:gd name="T26" fmla="*/ 28 w 162"/>
                  <a:gd name="T27" fmla="*/ 106 h 130"/>
                  <a:gd name="T28" fmla="*/ 56 w 162"/>
                  <a:gd name="T29" fmla="*/ 86 h 130"/>
                  <a:gd name="T30" fmla="*/ 86 w 162"/>
                  <a:gd name="T31" fmla="*/ 72 h 130"/>
                  <a:gd name="T32" fmla="*/ 114 w 162"/>
                  <a:gd name="T33" fmla="*/ 60 h 130"/>
                  <a:gd name="T34" fmla="*/ 138 w 162"/>
                  <a:gd name="T35" fmla="*/ 52 h 130"/>
                  <a:gd name="T36" fmla="*/ 154 w 162"/>
                  <a:gd name="T37" fmla="*/ 46 h 130"/>
                  <a:gd name="T38" fmla="*/ 162 w 162"/>
                  <a:gd name="T39" fmla="*/ 44 h 130"/>
                  <a:gd name="T40" fmla="*/ 158 w 162"/>
                  <a:gd name="T41" fmla="*/ 44 h 130"/>
                  <a:gd name="T42" fmla="*/ 158 w 162"/>
                  <a:gd name="T43" fmla="*/ 44 h 130"/>
                  <a:gd name="T44" fmla="*/ 148 w 162"/>
                  <a:gd name="T45" fmla="*/ 28 h 130"/>
                  <a:gd name="T46" fmla="*/ 132 w 162"/>
                  <a:gd name="T47" fmla="*/ 14 h 130"/>
                  <a:gd name="T48" fmla="*/ 124 w 162"/>
                  <a:gd name="T49" fmla="*/ 8 h 130"/>
                  <a:gd name="T50" fmla="*/ 116 w 162"/>
                  <a:gd name="T51" fmla="*/ 4 h 130"/>
                  <a:gd name="T52" fmla="*/ 106 w 162"/>
                  <a:gd name="T53" fmla="*/ 2 h 130"/>
                  <a:gd name="T54" fmla="*/ 96 w 162"/>
                  <a:gd name="T55" fmla="*/ 0 h 130"/>
                  <a:gd name="T56" fmla="*/ 96 w 162"/>
                  <a:gd name="T5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2" h="130">
                    <a:moveTo>
                      <a:pt x="96" y="0"/>
                    </a:moveTo>
                    <a:lnTo>
                      <a:pt x="96" y="0"/>
                    </a:lnTo>
                    <a:lnTo>
                      <a:pt x="90" y="2"/>
                    </a:lnTo>
                    <a:lnTo>
                      <a:pt x="82" y="4"/>
                    </a:lnTo>
                    <a:lnTo>
                      <a:pt x="68" y="16"/>
                    </a:lnTo>
                    <a:lnTo>
                      <a:pt x="52" y="32"/>
                    </a:lnTo>
                    <a:lnTo>
                      <a:pt x="36" y="52"/>
                    </a:lnTo>
                    <a:lnTo>
                      <a:pt x="22" y="74"/>
                    </a:lnTo>
                    <a:lnTo>
                      <a:pt x="10" y="94"/>
                    </a:lnTo>
                    <a:lnTo>
                      <a:pt x="4" y="114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14" y="118"/>
                    </a:lnTo>
                    <a:lnTo>
                      <a:pt x="28" y="106"/>
                    </a:lnTo>
                    <a:lnTo>
                      <a:pt x="56" y="86"/>
                    </a:lnTo>
                    <a:lnTo>
                      <a:pt x="86" y="72"/>
                    </a:lnTo>
                    <a:lnTo>
                      <a:pt x="114" y="60"/>
                    </a:lnTo>
                    <a:lnTo>
                      <a:pt x="138" y="52"/>
                    </a:lnTo>
                    <a:lnTo>
                      <a:pt x="154" y="46"/>
                    </a:lnTo>
                    <a:lnTo>
                      <a:pt x="162" y="44"/>
                    </a:lnTo>
                    <a:lnTo>
                      <a:pt x="158" y="44"/>
                    </a:lnTo>
                    <a:lnTo>
                      <a:pt x="158" y="44"/>
                    </a:lnTo>
                    <a:lnTo>
                      <a:pt x="148" y="28"/>
                    </a:lnTo>
                    <a:lnTo>
                      <a:pt x="132" y="14"/>
                    </a:lnTo>
                    <a:lnTo>
                      <a:pt x="124" y="8"/>
                    </a:lnTo>
                    <a:lnTo>
                      <a:pt x="116" y="4"/>
                    </a:lnTo>
                    <a:lnTo>
                      <a:pt x="106" y="2"/>
                    </a:lnTo>
                    <a:lnTo>
                      <a:pt x="96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41" name="Freeform 41"/>
              <p:cNvSpPr>
                <a:spLocks/>
              </p:cNvSpPr>
              <p:nvPr/>
            </p:nvSpPr>
            <p:spPr bwMode="auto">
              <a:xfrm>
                <a:off x="721" y="2734"/>
                <a:ext cx="172" cy="148"/>
              </a:xfrm>
              <a:custGeom>
                <a:avLst/>
                <a:gdLst>
                  <a:gd name="T0" fmla="*/ 114 w 172"/>
                  <a:gd name="T1" fmla="*/ 8 h 148"/>
                  <a:gd name="T2" fmla="*/ 114 w 172"/>
                  <a:gd name="T3" fmla="*/ 8 h 148"/>
                  <a:gd name="T4" fmla="*/ 104 w 172"/>
                  <a:gd name="T5" fmla="*/ 2 h 148"/>
                  <a:gd name="T6" fmla="*/ 94 w 172"/>
                  <a:gd name="T7" fmla="*/ 0 h 148"/>
                  <a:gd name="T8" fmla="*/ 84 w 172"/>
                  <a:gd name="T9" fmla="*/ 0 h 148"/>
                  <a:gd name="T10" fmla="*/ 74 w 172"/>
                  <a:gd name="T11" fmla="*/ 4 h 148"/>
                  <a:gd name="T12" fmla="*/ 64 w 172"/>
                  <a:gd name="T13" fmla="*/ 10 h 148"/>
                  <a:gd name="T14" fmla="*/ 52 w 172"/>
                  <a:gd name="T15" fmla="*/ 18 h 148"/>
                  <a:gd name="T16" fmla="*/ 44 w 172"/>
                  <a:gd name="T17" fmla="*/ 32 h 148"/>
                  <a:gd name="T18" fmla="*/ 34 w 172"/>
                  <a:gd name="T19" fmla="*/ 46 h 148"/>
                  <a:gd name="T20" fmla="*/ 34 w 172"/>
                  <a:gd name="T21" fmla="*/ 46 h 148"/>
                  <a:gd name="T22" fmla="*/ 22 w 172"/>
                  <a:gd name="T23" fmla="*/ 72 h 148"/>
                  <a:gd name="T24" fmla="*/ 14 w 172"/>
                  <a:gd name="T25" fmla="*/ 94 h 148"/>
                  <a:gd name="T26" fmla="*/ 8 w 172"/>
                  <a:gd name="T27" fmla="*/ 112 h 148"/>
                  <a:gd name="T28" fmla="*/ 4 w 172"/>
                  <a:gd name="T29" fmla="*/ 126 h 148"/>
                  <a:gd name="T30" fmla="*/ 0 w 172"/>
                  <a:gd name="T31" fmla="*/ 144 h 148"/>
                  <a:gd name="T32" fmla="*/ 0 w 172"/>
                  <a:gd name="T33" fmla="*/ 148 h 148"/>
                  <a:gd name="T34" fmla="*/ 0 w 172"/>
                  <a:gd name="T35" fmla="*/ 148 h 148"/>
                  <a:gd name="T36" fmla="*/ 8 w 172"/>
                  <a:gd name="T37" fmla="*/ 124 h 148"/>
                  <a:gd name="T38" fmla="*/ 18 w 172"/>
                  <a:gd name="T39" fmla="*/ 104 h 148"/>
                  <a:gd name="T40" fmla="*/ 32 w 172"/>
                  <a:gd name="T41" fmla="*/ 80 h 148"/>
                  <a:gd name="T42" fmla="*/ 48 w 172"/>
                  <a:gd name="T43" fmla="*/ 58 h 148"/>
                  <a:gd name="T44" fmla="*/ 58 w 172"/>
                  <a:gd name="T45" fmla="*/ 48 h 148"/>
                  <a:gd name="T46" fmla="*/ 66 w 172"/>
                  <a:gd name="T47" fmla="*/ 40 h 148"/>
                  <a:gd name="T48" fmla="*/ 76 w 172"/>
                  <a:gd name="T49" fmla="*/ 34 h 148"/>
                  <a:gd name="T50" fmla="*/ 86 w 172"/>
                  <a:gd name="T51" fmla="*/ 32 h 148"/>
                  <a:gd name="T52" fmla="*/ 98 w 172"/>
                  <a:gd name="T53" fmla="*/ 32 h 148"/>
                  <a:gd name="T54" fmla="*/ 108 w 172"/>
                  <a:gd name="T55" fmla="*/ 34 h 148"/>
                  <a:gd name="T56" fmla="*/ 108 w 172"/>
                  <a:gd name="T57" fmla="*/ 34 h 148"/>
                  <a:gd name="T58" fmla="*/ 128 w 172"/>
                  <a:gd name="T59" fmla="*/ 44 h 148"/>
                  <a:gd name="T60" fmla="*/ 144 w 172"/>
                  <a:gd name="T61" fmla="*/ 52 h 148"/>
                  <a:gd name="T62" fmla="*/ 144 w 172"/>
                  <a:gd name="T63" fmla="*/ 52 h 148"/>
                  <a:gd name="T64" fmla="*/ 150 w 172"/>
                  <a:gd name="T65" fmla="*/ 54 h 148"/>
                  <a:gd name="T66" fmla="*/ 156 w 172"/>
                  <a:gd name="T67" fmla="*/ 56 h 148"/>
                  <a:gd name="T68" fmla="*/ 162 w 172"/>
                  <a:gd name="T69" fmla="*/ 54 h 148"/>
                  <a:gd name="T70" fmla="*/ 166 w 172"/>
                  <a:gd name="T71" fmla="*/ 52 h 148"/>
                  <a:gd name="T72" fmla="*/ 170 w 172"/>
                  <a:gd name="T73" fmla="*/ 46 h 148"/>
                  <a:gd name="T74" fmla="*/ 172 w 172"/>
                  <a:gd name="T75" fmla="*/ 42 h 148"/>
                  <a:gd name="T76" fmla="*/ 172 w 172"/>
                  <a:gd name="T77" fmla="*/ 36 h 148"/>
                  <a:gd name="T78" fmla="*/ 172 w 172"/>
                  <a:gd name="T79" fmla="*/ 30 h 148"/>
                  <a:gd name="T80" fmla="*/ 172 w 172"/>
                  <a:gd name="T81" fmla="*/ 30 h 148"/>
                  <a:gd name="T82" fmla="*/ 170 w 172"/>
                  <a:gd name="T83" fmla="*/ 28 h 148"/>
                  <a:gd name="T84" fmla="*/ 170 w 172"/>
                  <a:gd name="T85" fmla="*/ 30 h 148"/>
                  <a:gd name="T86" fmla="*/ 166 w 172"/>
                  <a:gd name="T87" fmla="*/ 34 h 148"/>
                  <a:gd name="T88" fmla="*/ 160 w 172"/>
                  <a:gd name="T89" fmla="*/ 38 h 148"/>
                  <a:gd name="T90" fmla="*/ 156 w 172"/>
                  <a:gd name="T91" fmla="*/ 38 h 148"/>
                  <a:gd name="T92" fmla="*/ 152 w 172"/>
                  <a:gd name="T93" fmla="*/ 38 h 148"/>
                  <a:gd name="T94" fmla="*/ 152 w 172"/>
                  <a:gd name="T95" fmla="*/ 38 h 148"/>
                  <a:gd name="T96" fmla="*/ 142 w 172"/>
                  <a:gd name="T97" fmla="*/ 34 h 148"/>
                  <a:gd name="T98" fmla="*/ 134 w 172"/>
                  <a:gd name="T99" fmla="*/ 28 h 148"/>
                  <a:gd name="T100" fmla="*/ 126 w 172"/>
                  <a:gd name="T101" fmla="*/ 18 h 148"/>
                  <a:gd name="T102" fmla="*/ 114 w 172"/>
                  <a:gd name="T103" fmla="*/ 8 h 148"/>
                  <a:gd name="T104" fmla="*/ 114 w 172"/>
                  <a:gd name="T105" fmla="*/ 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2" h="148">
                    <a:moveTo>
                      <a:pt x="114" y="8"/>
                    </a:moveTo>
                    <a:lnTo>
                      <a:pt x="114" y="8"/>
                    </a:lnTo>
                    <a:lnTo>
                      <a:pt x="104" y="2"/>
                    </a:lnTo>
                    <a:lnTo>
                      <a:pt x="94" y="0"/>
                    </a:lnTo>
                    <a:lnTo>
                      <a:pt x="84" y="0"/>
                    </a:lnTo>
                    <a:lnTo>
                      <a:pt x="74" y="4"/>
                    </a:lnTo>
                    <a:lnTo>
                      <a:pt x="64" y="10"/>
                    </a:lnTo>
                    <a:lnTo>
                      <a:pt x="52" y="18"/>
                    </a:lnTo>
                    <a:lnTo>
                      <a:pt x="44" y="32"/>
                    </a:lnTo>
                    <a:lnTo>
                      <a:pt x="34" y="46"/>
                    </a:lnTo>
                    <a:lnTo>
                      <a:pt x="34" y="46"/>
                    </a:lnTo>
                    <a:lnTo>
                      <a:pt x="22" y="72"/>
                    </a:lnTo>
                    <a:lnTo>
                      <a:pt x="14" y="94"/>
                    </a:lnTo>
                    <a:lnTo>
                      <a:pt x="8" y="112"/>
                    </a:lnTo>
                    <a:lnTo>
                      <a:pt x="4" y="126"/>
                    </a:lnTo>
                    <a:lnTo>
                      <a:pt x="0" y="144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8" y="124"/>
                    </a:lnTo>
                    <a:lnTo>
                      <a:pt x="18" y="104"/>
                    </a:lnTo>
                    <a:lnTo>
                      <a:pt x="32" y="80"/>
                    </a:lnTo>
                    <a:lnTo>
                      <a:pt x="48" y="58"/>
                    </a:lnTo>
                    <a:lnTo>
                      <a:pt x="58" y="48"/>
                    </a:lnTo>
                    <a:lnTo>
                      <a:pt x="66" y="40"/>
                    </a:lnTo>
                    <a:lnTo>
                      <a:pt x="76" y="34"/>
                    </a:lnTo>
                    <a:lnTo>
                      <a:pt x="86" y="32"/>
                    </a:lnTo>
                    <a:lnTo>
                      <a:pt x="98" y="32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8" y="44"/>
                    </a:lnTo>
                    <a:lnTo>
                      <a:pt x="144" y="52"/>
                    </a:lnTo>
                    <a:lnTo>
                      <a:pt x="144" y="52"/>
                    </a:lnTo>
                    <a:lnTo>
                      <a:pt x="150" y="54"/>
                    </a:lnTo>
                    <a:lnTo>
                      <a:pt x="156" y="56"/>
                    </a:lnTo>
                    <a:lnTo>
                      <a:pt x="162" y="54"/>
                    </a:lnTo>
                    <a:lnTo>
                      <a:pt x="166" y="52"/>
                    </a:lnTo>
                    <a:lnTo>
                      <a:pt x="170" y="46"/>
                    </a:lnTo>
                    <a:lnTo>
                      <a:pt x="172" y="42"/>
                    </a:lnTo>
                    <a:lnTo>
                      <a:pt x="172" y="36"/>
                    </a:lnTo>
                    <a:lnTo>
                      <a:pt x="172" y="30"/>
                    </a:lnTo>
                    <a:lnTo>
                      <a:pt x="172" y="30"/>
                    </a:lnTo>
                    <a:lnTo>
                      <a:pt x="170" y="28"/>
                    </a:lnTo>
                    <a:lnTo>
                      <a:pt x="170" y="30"/>
                    </a:lnTo>
                    <a:lnTo>
                      <a:pt x="166" y="34"/>
                    </a:lnTo>
                    <a:lnTo>
                      <a:pt x="160" y="38"/>
                    </a:lnTo>
                    <a:lnTo>
                      <a:pt x="156" y="38"/>
                    </a:lnTo>
                    <a:lnTo>
                      <a:pt x="152" y="38"/>
                    </a:lnTo>
                    <a:lnTo>
                      <a:pt x="152" y="38"/>
                    </a:lnTo>
                    <a:lnTo>
                      <a:pt x="142" y="34"/>
                    </a:lnTo>
                    <a:lnTo>
                      <a:pt x="134" y="28"/>
                    </a:lnTo>
                    <a:lnTo>
                      <a:pt x="126" y="18"/>
                    </a:lnTo>
                    <a:lnTo>
                      <a:pt x="114" y="8"/>
                    </a:lnTo>
                    <a:lnTo>
                      <a:pt x="114" y="8"/>
                    </a:lnTo>
                    <a:close/>
                  </a:path>
                </a:pathLst>
              </a:custGeom>
              <a:solidFill>
                <a:srgbClr val="D452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42" name="Freeform 42"/>
              <p:cNvSpPr>
                <a:spLocks/>
              </p:cNvSpPr>
              <p:nvPr/>
            </p:nvSpPr>
            <p:spPr bwMode="auto">
              <a:xfrm>
                <a:off x="737" y="2790"/>
                <a:ext cx="190" cy="320"/>
              </a:xfrm>
              <a:custGeom>
                <a:avLst/>
                <a:gdLst>
                  <a:gd name="T0" fmla="*/ 76 w 190"/>
                  <a:gd name="T1" fmla="*/ 2 h 320"/>
                  <a:gd name="T2" fmla="*/ 76 w 190"/>
                  <a:gd name="T3" fmla="*/ 2 h 320"/>
                  <a:gd name="T4" fmla="*/ 66 w 190"/>
                  <a:gd name="T5" fmla="*/ 4 h 320"/>
                  <a:gd name="T6" fmla="*/ 58 w 190"/>
                  <a:gd name="T7" fmla="*/ 10 h 320"/>
                  <a:gd name="T8" fmla="*/ 50 w 190"/>
                  <a:gd name="T9" fmla="*/ 16 h 320"/>
                  <a:gd name="T10" fmla="*/ 42 w 190"/>
                  <a:gd name="T11" fmla="*/ 22 h 320"/>
                  <a:gd name="T12" fmla="*/ 34 w 190"/>
                  <a:gd name="T13" fmla="*/ 32 h 320"/>
                  <a:gd name="T14" fmla="*/ 26 w 190"/>
                  <a:gd name="T15" fmla="*/ 40 h 320"/>
                  <a:gd name="T16" fmla="*/ 16 w 190"/>
                  <a:gd name="T17" fmla="*/ 64 h 320"/>
                  <a:gd name="T18" fmla="*/ 6 w 190"/>
                  <a:gd name="T19" fmla="*/ 90 h 320"/>
                  <a:gd name="T20" fmla="*/ 2 w 190"/>
                  <a:gd name="T21" fmla="*/ 118 h 320"/>
                  <a:gd name="T22" fmla="*/ 0 w 190"/>
                  <a:gd name="T23" fmla="*/ 150 h 320"/>
                  <a:gd name="T24" fmla="*/ 2 w 190"/>
                  <a:gd name="T25" fmla="*/ 182 h 320"/>
                  <a:gd name="T26" fmla="*/ 2 w 190"/>
                  <a:gd name="T27" fmla="*/ 182 h 320"/>
                  <a:gd name="T28" fmla="*/ 6 w 190"/>
                  <a:gd name="T29" fmla="*/ 214 h 320"/>
                  <a:gd name="T30" fmla="*/ 16 w 190"/>
                  <a:gd name="T31" fmla="*/ 242 h 320"/>
                  <a:gd name="T32" fmla="*/ 28 w 190"/>
                  <a:gd name="T33" fmla="*/ 268 h 320"/>
                  <a:gd name="T34" fmla="*/ 42 w 190"/>
                  <a:gd name="T35" fmla="*/ 288 h 320"/>
                  <a:gd name="T36" fmla="*/ 58 w 190"/>
                  <a:gd name="T37" fmla="*/ 304 h 320"/>
                  <a:gd name="T38" fmla="*/ 66 w 190"/>
                  <a:gd name="T39" fmla="*/ 310 h 320"/>
                  <a:gd name="T40" fmla="*/ 76 w 190"/>
                  <a:gd name="T41" fmla="*/ 316 h 320"/>
                  <a:gd name="T42" fmla="*/ 84 w 190"/>
                  <a:gd name="T43" fmla="*/ 318 h 320"/>
                  <a:gd name="T44" fmla="*/ 94 w 190"/>
                  <a:gd name="T45" fmla="*/ 320 h 320"/>
                  <a:gd name="T46" fmla="*/ 104 w 190"/>
                  <a:gd name="T47" fmla="*/ 320 h 320"/>
                  <a:gd name="T48" fmla="*/ 114 w 190"/>
                  <a:gd name="T49" fmla="*/ 320 h 320"/>
                  <a:gd name="T50" fmla="*/ 114 w 190"/>
                  <a:gd name="T51" fmla="*/ 320 h 320"/>
                  <a:gd name="T52" fmla="*/ 122 w 190"/>
                  <a:gd name="T53" fmla="*/ 316 h 320"/>
                  <a:gd name="T54" fmla="*/ 132 w 190"/>
                  <a:gd name="T55" fmla="*/ 312 h 320"/>
                  <a:gd name="T56" fmla="*/ 140 w 190"/>
                  <a:gd name="T57" fmla="*/ 306 h 320"/>
                  <a:gd name="T58" fmla="*/ 148 w 190"/>
                  <a:gd name="T59" fmla="*/ 298 h 320"/>
                  <a:gd name="T60" fmla="*/ 156 w 190"/>
                  <a:gd name="T61" fmla="*/ 290 h 320"/>
                  <a:gd name="T62" fmla="*/ 162 w 190"/>
                  <a:gd name="T63" fmla="*/ 280 h 320"/>
                  <a:gd name="T64" fmla="*/ 174 w 190"/>
                  <a:gd name="T65" fmla="*/ 258 h 320"/>
                  <a:gd name="T66" fmla="*/ 182 w 190"/>
                  <a:gd name="T67" fmla="*/ 232 h 320"/>
                  <a:gd name="T68" fmla="*/ 188 w 190"/>
                  <a:gd name="T69" fmla="*/ 202 h 320"/>
                  <a:gd name="T70" fmla="*/ 190 w 190"/>
                  <a:gd name="T71" fmla="*/ 172 h 320"/>
                  <a:gd name="T72" fmla="*/ 188 w 190"/>
                  <a:gd name="T73" fmla="*/ 138 h 320"/>
                  <a:gd name="T74" fmla="*/ 188 w 190"/>
                  <a:gd name="T75" fmla="*/ 138 h 320"/>
                  <a:gd name="T76" fmla="*/ 182 w 190"/>
                  <a:gd name="T77" fmla="*/ 108 h 320"/>
                  <a:gd name="T78" fmla="*/ 174 w 190"/>
                  <a:gd name="T79" fmla="*/ 78 h 320"/>
                  <a:gd name="T80" fmla="*/ 162 w 190"/>
                  <a:gd name="T81" fmla="*/ 54 h 320"/>
                  <a:gd name="T82" fmla="*/ 148 w 190"/>
                  <a:gd name="T83" fmla="*/ 32 h 320"/>
                  <a:gd name="T84" fmla="*/ 132 w 190"/>
                  <a:gd name="T85" fmla="*/ 16 h 320"/>
                  <a:gd name="T86" fmla="*/ 122 w 190"/>
                  <a:gd name="T87" fmla="*/ 10 h 320"/>
                  <a:gd name="T88" fmla="*/ 114 w 190"/>
                  <a:gd name="T89" fmla="*/ 6 h 320"/>
                  <a:gd name="T90" fmla="*/ 104 w 190"/>
                  <a:gd name="T91" fmla="*/ 2 h 320"/>
                  <a:gd name="T92" fmla="*/ 96 w 190"/>
                  <a:gd name="T93" fmla="*/ 0 h 320"/>
                  <a:gd name="T94" fmla="*/ 86 w 190"/>
                  <a:gd name="T95" fmla="*/ 0 h 320"/>
                  <a:gd name="T96" fmla="*/ 76 w 190"/>
                  <a:gd name="T97" fmla="*/ 2 h 320"/>
                  <a:gd name="T98" fmla="*/ 76 w 190"/>
                  <a:gd name="T99" fmla="*/ 2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0" h="320">
                    <a:moveTo>
                      <a:pt x="76" y="2"/>
                    </a:moveTo>
                    <a:lnTo>
                      <a:pt x="76" y="2"/>
                    </a:lnTo>
                    <a:lnTo>
                      <a:pt x="66" y="4"/>
                    </a:lnTo>
                    <a:lnTo>
                      <a:pt x="58" y="10"/>
                    </a:lnTo>
                    <a:lnTo>
                      <a:pt x="50" y="16"/>
                    </a:lnTo>
                    <a:lnTo>
                      <a:pt x="42" y="22"/>
                    </a:lnTo>
                    <a:lnTo>
                      <a:pt x="34" y="32"/>
                    </a:lnTo>
                    <a:lnTo>
                      <a:pt x="26" y="40"/>
                    </a:lnTo>
                    <a:lnTo>
                      <a:pt x="16" y="64"/>
                    </a:lnTo>
                    <a:lnTo>
                      <a:pt x="6" y="90"/>
                    </a:lnTo>
                    <a:lnTo>
                      <a:pt x="2" y="118"/>
                    </a:lnTo>
                    <a:lnTo>
                      <a:pt x="0" y="150"/>
                    </a:lnTo>
                    <a:lnTo>
                      <a:pt x="2" y="182"/>
                    </a:lnTo>
                    <a:lnTo>
                      <a:pt x="2" y="182"/>
                    </a:lnTo>
                    <a:lnTo>
                      <a:pt x="6" y="214"/>
                    </a:lnTo>
                    <a:lnTo>
                      <a:pt x="16" y="242"/>
                    </a:lnTo>
                    <a:lnTo>
                      <a:pt x="28" y="268"/>
                    </a:lnTo>
                    <a:lnTo>
                      <a:pt x="42" y="288"/>
                    </a:lnTo>
                    <a:lnTo>
                      <a:pt x="58" y="304"/>
                    </a:lnTo>
                    <a:lnTo>
                      <a:pt x="66" y="310"/>
                    </a:lnTo>
                    <a:lnTo>
                      <a:pt x="76" y="316"/>
                    </a:lnTo>
                    <a:lnTo>
                      <a:pt x="84" y="318"/>
                    </a:lnTo>
                    <a:lnTo>
                      <a:pt x="94" y="320"/>
                    </a:lnTo>
                    <a:lnTo>
                      <a:pt x="104" y="320"/>
                    </a:lnTo>
                    <a:lnTo>
                      <a:pt x="114" y="320"/>
                    </a:lnTo>
                    <a:lnTo>
                      <a:pt x="114" y="320"/>
                    </a:lnTo>
                    <a:lnTo>
                      <a:pt x="122" y="316"/>
                    </a:lnTo>
                    <a:lnTo>
                      <a:pt x="132" y="312"/>
                    </a:lnTo>
                    <a:lnTo>
                      <a:pt x="140" y="306"/>
                    </a:lnTo>
                    <a:lnTo>
                      <a:pt x="148" y="298"/>
                    </a:lnTo>
                    <a:lnTo>
                      <a:pt x="156" y="290"/>
                    </a:lnTo>
                    <a:lnTo>
                      <a:pt x="162" y="280"/>
                    </a:lnTo>
                    <a:lnTo>
                      <a:pt x="174" y="258"/>
                    </a:lnTo>
                    <a:lnTo>
                      <a:pt x="182" y="232"/>
                    </a:lnTo>
                    <a:lnTo>
                      <a:pt x="188" y="202"/>
                    </a:lnTo>
                    <a:lnTo>
                      <a:pt x="190" y="172"/>
                    </a:lnTo>
                    <a:lnTo>
                      <a:pt x="188" y="138"/>
                    </a:lnTo>
                    <a:lnTo>
                      <a:pt x="188" y="138"/>
                    </a:lnTo>
                    <a:lnTo>
                      <a:pt x="182" y="108"/>
                    </a:lnTo>
                    <a:lnTo>
                      <a:pt x="174" y="78"/>
                    </a:lnTo>
                    <a:lnTo>
                      <a:pt x="162" y="54"/>
                    </a:lnTo>
                    <a:lnTo>
                      <a:pt x="148" y="32"/>
                    </a:lnTo>
                    <a:lnTo>
                      <a:pt x="132" y="16"/>
                    </a:lnTo>
                    <a:lnTo>
                      <a:pt x="122" y="10"/>
                    </a:lnTo>
                    <a:lnTo>
                      <a:pt x="114" y="6"/>
                    </a:lnTo>
                    <a:lnTo>
                      <a:pt x="104" y="2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43" name="Freeform 43"/>
              <p:cNvSpPr>
                <a:spLocks/>
              </p:cNvSpPr>
              <p:nvPr/>
            </p:nvSpPr>
            <p:spPr bwMode="auto">
              <a:xfrm>
                <a:off x="747" y="2812"/>
                <a:ext cx="170" cy="276"/>
              </a:xfrm>
              <a:custGeom>
                <a:avLst/>
                <a:gdLst>
                  <a:gd name="T0" fmla="*/ 68 w 170"/>
                  <a:gd name="T1" fmla="*/ 2 h 276"/>
                  <a:gd name="T2" fmla="*/ 68 w 170"/>
                  <a:gd name="T3" fmla="*/ 2 h 276"/>
                  <a:gd name="T4" fmla="*/ 60 w 170"/>
                  <a:gd name="T5" fmla="*/ 4 h 276"/>
                  <a:gd name="T6" fmla="*/ 52 w 170"/>
                  <a:gd name="T7" fmla="*/ 8 h 276"/>
                  <a:gd name="T8" fmla="*/ 44 w 170"/>
                  <a:gd name="T9" fmla="*/ 14 h 276"/>
                  <a:gd name="T10" fmla="*/ 36 w 170"/>
                  <a:gd name="T11" fmla="*/ 20 h 276"/>
                  <a:gd name="T12" fmla="*/ 24 w 170"/>
                  <a:gd name="T13" fmla="*/ 36 h 276"/>
                  <a:gd name="T14" fmla="*/ 14 w 170"/>
                  <a:gd name="T15" fmla="*/ 54 h 276"/>
                  <a:gd name="T16" fmla="*/ 6 w 170"/>
                  <a:gd name="T17" fmla="*/ 78 h 276"/>
                  <a:gd name="T18" fmla="*/ 2 w 170"/>
                  <a:gd name="T19" fmla="*/ 102 h 276"/>
                  <a:gd name="T20" fmla="*/ 0 w 170"/>
                  <a:gd name="T21" fmla="*/ 130 h 276"/>
                  <a:gd name="T22" fmla="*/ 2 w 170"/>
                  <a:gd name="T23" fmla="*/ 158 h 276"/>
                  <a:gd name="T24" fmla="*/ 2 w 170"/>
                  <a:gd name="T25" fmla="*/ 158 h 276"/>
                  <a:gd name="T26" fmla="*/ 6 w 170"/>
                  <a:gd name="T27" fmla="*/ 184 h 276"/>
                  <a:gd name="T28" fmla="*/ 14 w 170"/>
                  <a:gd name="T29" fmla="*/ 208 h 276"/>
                  <a:gd name="T30" fmla="*/ 24 w 170"/>
                  <a:gd name="T31" fmla="*/ 230 h 276"/>
                  <a:gd name="T32" fmla="*/ 38 w 170"/>
                  <a:gd name="T33" fmla="*/ 248 h 276"/>
                  <a:gd name="T34" fmla="*/ 52 w 170"/>
                  <a:gd name="T35" fmla="*/ 262 h 276"/>
                  <a:gd name="T36" fmla="*/ 68 w 170"/>
                  <a:gd name="T37" fmla="*/ 272 h 276"/>
                  <a:gd name="T38" fmla="*/ 76 w 170"/>
                  <a:gd name="T39" fmla="*/ 274 h 276"/>
                  <a:gd name="T40" fmla="*/ 84 w 170"/>
                  <a:gd name="T41" fmla="*/ 276 h 276"/>
                  <a:gd name="T42" fmla="*/ 92 w 170"/>
                  <a:gd name="T43" fmla="*/ 276 h 276"/>
                  <a:gd name="T44" fmla="*/ 102 w 170"/>
                  <a:gd name="T45" fmla="*/ 276 h 276"/>
                  <a:gd name="T46" fmla="*/ 102 w 170"/>
                  <a:gd name="T47" fmla="*/ 276 h 276"/>
                  <a:gd name="T48" fmla="*/ 110 w 170"/>
                  <a:gd name="T49" fmla="*/ 272 h 276"/>
                  <a:gd name="T50" fmla="*/ 118 w 170"/>
                  <a:gd name="T51" fmla="*/ 268 h 276"/>
                  <a:gd name="T52" fmla="*/ 126 w 170"/>
                  <a:gd name="T53" fmla="*/ 264 h 276"/>
                  <a:gd name="T54" fmla="*/ 132 w 170"/>
                  <a:gd name="T55" fmla="*/ 258 h 276"/>
                  <a:gd name="T56" fmla="*/ 144 w 170"/>
                  <a:gd name="T57" fmla="*/ 242 h 276"/>
                  <a:gd name="T58" fmla="*/ 156 w 170"/>
                  <a:gd name="T59" fmla="*/ 222 h 276"/>
                  <a:gd name="T60" fmla="*/ 162 w 170"/>
                  <a:gd name="T61" fmla="*/ 200 h 276"/>
                  <a:gd name="T62" fmla="*/ 168 w 170"/>
                  <a:gd name="T63" fmla="*/ 174 h 276"/>
                  <a:gd name="T64" fmla="*/ 170 w 170"/>
                  <a:gd name="T65" fmla="*/ 148 h 276"/>
                  <a:gd name="T66" fmla="*/ 168 w 170"/>
                  <a:gd name="T67" fmla="*/ 120 h 276"/>
                  <a:gd name="T68" fmla="*/ 168 w 170"/>
                  <a:gd name="T69" fmla="*/ 120 h 276"/>
                  <a:gd name="T70" fmla="*/ 162 w 170"/>
                  <a:gd name="T71" fmla="*/ 92 h 276"/>
                  <a:gd name="T72" fmla="*/ 154 w 170"/>
                  <a:gd name="T73" fmla="*/ 68 h 276"/>
                  <a:gd name="T74" fmla="*/ 144 w 170"/>
                  <a:gd name="T75" fmla="*/ 46 h 276"/>
                  <a:gd name="T76" fmla="*/ 132 w 170"/>
                  <a:gd name="T77" fmla="*/ 28 h 276"/>
                  <a:gd name="T78" fmla="*/ 118 w 170"/>
                  <a:gd name="T79" fmla="*/ 14 h 276"/>
                  <a:gd name="T80" fmla="*/ 102 w 170"/>
                  <a:gd name="T81" fmla="*/ 6 h 276"/>
                  <a:gd name="T82" fmla="*/ 94 w 170"/>
                  <a:gd name="T83" fmla="*/ 2 h 276"/>
                  <a:gd name="T84" fmla="*/ 86 w 170"/>
                  <a:gd name="T85" fmla="*/ 0 h 276"/>
                  <a:gd name="T86" fmla="*/ 76 w 170"/>
                  <a:gd name="T87" fmla="*/ 0 h 276"/>
                  <a:gd name="T88" fmla="*/ 68 w 170"/>
                  <a:gd name="T89" fmla="*/ 2 h 276"/>
                  <a:gd name="T90" fmla="*/ 68 w 170"/>
                  <a:gd name="T91" fmla="*/ 2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0" h="276">
                    <a:moveTo>
                      <a:pt x="68" y="2"/>
                    </a:moveTo>
                    <a:lnTo>
                      <a:pt x="68" y="2"/>
                    </a:lnTo>
                    <a:lnTo>
                      <a:pt x="60" y="4"/>
                    </a:lnTo>
                    <a:lnTo>
                      <a:pt x="52" y="8"/>
                    </a:lnTo>
                    <a:lnTo>
                      <a:pt x="44" y="14"/>
                    </a:lnTo>
                    <a:lnTo>
                      <a:pt x="36" y="20"/>
                    </a:lnTo>
                    <a:lnTo>
                      <a:pt x="24" y="36"/>
                    </a:lnTo>
                    <a:lnTo>
                      <a:pt x="14" y="54"/>
                    </a:lnTo>
                    <a:lnTo>
                      <a:pt x="6" y="78"/>
                    </a:lnTo>
                    <a:lnTo>
                      <a:pt x="2" y="102"/>
                    </a:lnTo>
                    <a:lnTo>
                      <a:pt x="0" y="130"/>
                    </a:lnTo>
                    <a:lnTo>
                      <a:pt x="2" y="158"/>
                    </a:lnTo>
                    <a:lnTo>
                      <a:pt x="2" y="158"/>
                    </a:lnTo>
                    <a:lnTo>
                      <a:pt x="6" y="184"/>
                    </a:lnTo>
                    <a:lnTo>
                      <a:pt x="14" y="208"/>
                    </a:lnTo>
                    <a:lnTo>
                      <a:pt x="24" y="230"/>
                    </a:lnTo>
                    <a:lnTo>
                      <a:pt x="38" y="248"/>
                    </a:lnTo>
                    <a:lnTo>
                      <a:pt x="52" y="262"/>
                    </a:lnTo>
                    <a:lnTo>
                      <a:pt x="68" y="272"/>
                    </a:lnTo>
                    <a:lnTo>
                      <a:pt x="76" y="274"/>
                    </a:lnTo>
                    <a:lnTo>
                      <a:pt x="84" y="276"/>
                    </a:lnTo>
                    <a:lnTo>
                      <a:pt x="92" y="276"/>
                    </a:lnTo>
                    <a:lnTo>
                      <a:pt x="102" y="276"/>
                    </a:lnTo>
                    <a:lnTo>
                      <a:pt x="102" y="276"/>
                    </a:lnTo>
                    <a:lnTo>
                      <a:pt x="110" y="272"/>
                    </a:lnTo>
                    <a:lnTo>
                      <a:pt x="118" y="268"/>
                    </a:lnTo>
                    <a:lnTo>
                      <a:pt x="126" y="264"/>
                    </a:lnTo>
                    <a:lnTo>
                      <a:pt x="132" y="258"/>
                    </a:lnTo>
                    <a:lnTo>
                      <a:pt x="144" y="242"/>
                    </a:lnTo>
                    <a:lnTo>
                      <a:pt x="156" y="222"/>
                    </a:lnTo>
                    <a:lnTo>
                      <a:pt x="162" y="200"/>
                    </a:lnTo>
                    <a:lnTo>
                      <a:pt x="168" y="174"/>
                    </a:lnTo>
                    <a:lnTo>
                      <a:pt x="170" y="148"/>
                    </a:lnTo>
                    <a:lnTo>
                      <a:pt x="168" y="120"/>
                    </a:lnTo>
                    <a:lnTo>
                      <a:pt x="168" y="120"/>
                    </a:lnTo>
                    <a:lnTo>
                      <a:pt x="162" y="92"/>
                    </a:lnTo>
                    <a:lnTo>
                      <a:pt x="154" y="68"/>
                    </a:lnTo>
                    <a:lnTo>
                      <a:pt x="144" y="46"/>
                    </a:lnTo>
                    <a:lnTo>
                      <a:pt x="132" y="28"/>
                    </a:lnTo>
                    <a:lnTo>
                      <a:pt x="118" y="14"/>
                    </a:lnTo>
                    <a:lnTo>
                      <a:pt x="102" y="6"/>
                    </a:lnTo>
                    <a:lnTo>
                      <a:pt x="94" y="2"/>
                    </a:lnTo>
                    <a:lnTo>
                      <a:pt x="86" y="0"/>
                    </a:lnTo>
                    <a:lnTo>
                      <a:pt x="76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solidFill>
                <a:srgbClr val="E36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44" name="Freeform 44"/>
              <p:cNvSpPr>
                <a:spLocks/>
              </p:cNvSpPr>
              <p:nvPr/>
            </p:nvSpPr>
            <p:spPr bwMode="auto">
              <a:xfrm>
                <a:off x="757" y="2822"/>
                <a:ext cx="148" cy="248"/>
              </a:xfrm>
              <a:custGeom>
                <a:avLst/>
                <a:gdLst>
                  <a:gd name="T0" fmla="*/ 64 w 148"/>
                  <a:gd name="T1" fmla="*/ 0 h 248"/>
                  <a:gd name="T2" fmla="*/ 64 w 148"/>
                  <a:gd name="T3" fmla="*/ 0 h 248"/>
                  <a:gd name="T4" fmla="*/ 56 w 148"/>
                  <a:gd name="T5" fmla="*/ 0 h 248"/>
                  <a:gd name="T6" fmla="*/ 48 w 148"/>
                  <a:gd name="T7" fmla="*/ 4 h 248"/>
                  <a:gd name="T8" fmla="*/ 36 w 148"/>
                  <a:gd name="T9" fmla="*/ 12 h 248"/>
                  <a:gd name="T10" fmla="*/ 24 w 148"/>
                  <a:gd name="T11" fmla="*/ 24 h 248"/>
                  <a:gd name="T12" fmla="*/ 14 w 148"/>
                  <a:gd name="T13" fmla="*/ 42 h 248"/>
                  <a:gd name="T14" fmla="*/ 6 w 148"/>
                  <a:gd name="T15" fmla="*/ 60 h 248"/>
                  <a:gd name="T16" fmla="*/ 2 w 148"/>
                  <a:gd name="T17" fmla="*/ 82 h 248"/>
                  <a:gd name="T18" fmla="*/ 0 w 148"/>
                  <a:gd name="T19" fmla="*/ 106 h 248"/>
                  <a:gd name="T20" fmla="*/ 0 w 148"/>
                  <a:gd name="T21" fmla="*/ 130 h 248"/>
                  <a:gd name="T22" fmla="*/ 0 w 148"/>
                  <a:gd name="T23" fmla="*/ 130 h 248"/>
                  <a:gd name="T24" fmla="*/ 4 w 148"/>
                  <a:gd name="T25" fmla="*/ 156 h 248"/>
                  <a:gd name="T26" fmla="*/ 10 w 148"/>
                  <a:gd name="T27" fmla="*/ 178 h 248"/>
                  <a:gd name="T28" fmla="*/ 18 w 148"/>
                  <a:gd name="T29" fmla="*/ 198 h 248"/>
                  <a:gd name="T30" fmla="*/ 30 w 148"/>
                  <a:gd name="T31" fmla="*/ 216 h 248"/>
                  <a:gd name="T32" fmla="*/ 42 w 148"/>
                  <a:gd name="T33" fmla="*/ 230 h 248"/>
                  <a:gd name="T34" fmla="*/ 56 w 148"/>
                  <a:gd name="T35" fmla="*/ 240 h 248"/>
                  <a:gd name="T36" fmla="*/ 70 w 148"/>
                  <a:gd name="T37" fmla="*/ 246 h 248"/>
                  <a:gd name="T38" fmla="*/ 78 w 148"/>
                  <a:gd name="T39" fmla="*/ 248 h 248"/>
                  <a:gd name="T40" fmla="*/ 84 w 148"/>
                  <a:gd name="T41" fmla="*/ 248 h 248"/>
                  <a:gd name="T42" fmla="*/ 84 w 148"/>
                  <a:gd name="T43" fmla="*/ 248 h 248"/>
                  <a:gd name="T44" fmla="*/ 92 w 148"/>
                  <a:gd name="T45" fmla="*/ 246 h 248"/>
                  <a:gd name="T46" fmla="*/ 100 w 148"/>
                  <a:gd name="T47" fmla="*/ 244 h 248"/>
                  <a:gd name="T48" fmla="*/ 112 w 148"/>
                  <a:gd name="T49" fmla="*/ 234 h 248"/>
                  <a:gd name="T50" fmla="*/ 124 w 148"/>
                  <a:gd name="T51" fmla="*/ 222 h 248"/>
                  <a:gd name="T52" fmla="*/ 134 w 148"/>
                  <a:gd name="T53" fmla="*/ 206 h 248"/>
                  <a:gd name="T54" fmla="*/ 142 w 148"/>
                  <a:gd name="T55" fmla="*/ 186 h 248"/>
                  <a:gd name="T56" fmla="*/ 146 w 148"/>
                  <a:gd name="T57" fmla="*/ 164 h 248"/>
                  <a:gd name="T58" fmla="*/ 148 w 148"/>
                  <a:gd name="T59" fmla="*/ 140 h 248"/>
                  <a:gd name="T60" fmla="*/ 148 w 148"/>
                  <a:gd name="T61" fmla="*/ 116 h 248"/>
                  <a:gd name="T62" fmla="*/ 148 w 148"/>
                  <a:gd name="T63" fmla="*/ 116 h 248"/>
                  <a:gd name="T64" fmla="*/ 144 w 148"/>
                  <a:gd name="T65" fmla="*/ 90 h 248"/>
                  <a:gd name="T66" fmla="*/ 138 w 148"/>
                  <a:gd name="T67" fmla="*/ 68 h 248"/>
                  <a:gd name="T68" fmla="*/ 130 w 148"/>
                  <a:gd name="T69" fmla="*/ 48 h 248"/>
                  <a:gd name="T70" fmla="*/ 118 w 148"/>
                  <a:gd name="T71" fmla="*/ 30 h 248"/>
                  <a:gd name="T72" fmla="*/ 106 w 148"/>
                  <a:gd name="T73" fmla="*/ 16 h 248"/>
                  <a:gd name="T74" fmla="*/ 92 w 148"/>
                  <a:gd name="T75" fmla="*/ 6 h 248"/>
                  <a:gd name="T76" fmla="*/ 78 w 148"/>
                  <a:gd name="T77" fmla="*/ 0 h 248"/>
                  <a:gd name="T78" fmla="*/ 70 w 148"/>
                  <a:gd name="T79" fmla="*/ 0 h 248"/>
                  <a:gd name="T80" fmla="*/ 64 w 148"/>
                  <a:gd name="T81" fmla="*/ 0 h 248"/>
                  <a:gd name="T82" fmla="*/ 64 w 148"/>
                  <a:gd name="T83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8" h="248">
                    <a:moveTo>
                      <a:pt x="64" y="0"/>
                    </a:moveTo>
                    <a:lnTo>
                      <a:pt x="64" y="0"/>
                    </a:lnTo>
                    <a:lnTo>
                      <a:pt x="56" y="0"/>
                    </a:lnTo>
                    <a:lnTo>
                      <a:pt x="48" y="4"/>
                    </a:lnTo>
                    <a:lnTo>
                      <a:pt x="36" y="12"/>
                    </a:lnTo>
                    <a:lnTo>
                      <a:pt x="24" y="24"/>
                    </a:lnTo>
                    <a:lnTo>
                      <a:pt x="14" y="42"/>
                    </a:lnTo>
                    <a:lnTo>
                      <a:pt x="6" y="60"/>
                    </a:lnTo>
                    <a:lnTo>
                      <a:pt x="2" y="82"/>
                    </a:lnTo>
                    <a:lnTo>
                      <a:pt x="0" y="106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4" y="156"/>
                    </a:lnTo>
                    <a:lnTo>
                      <a:pt x="10" y="178"/>
                    </a:lnTo>
                    <a:lnTo>
                      <a:pt x="18" y="198"/>
                    </a:lnTo>
                    <a:lnTo>
                      <a:pt x="30" y="216"/>
                    </a:lnTo>
                    <a:lnTo>
                      <a:pt x="42" y="230"/>
                    </a:lnTo>
                    <a:lnTo>
                      <a:pt x="56" y="240"/>
                    </a:lnTo>
                    <a:lnTo>
                      <a:pt x="70" y="246"/>
                    </a:lnTo>
                    <a:lnTo>
                      <a:pt x="78" y="248"/>
                    </a:lnTo>
                    <a:lnTo>
                      <a:pt x="84" y="248"/>
                    </a:lnTo>
                    <a:lnTo>
                      <a:pt x="84" y="248"/>
                    </a:lnTo>
                    <a:lnTo>
                      <a:pt x="92" y="246"/>
                    </a:lnTo>
                    <a:lnTo>
                      <a:pt x="100" y="244"/>
                    </a:lnTo>
                    <a:lnTo>
                      <a:pt x="112" y="234"/>
                    </a:lnTo>
                    <a:lnTo>
                      <a:pt x="124" y="222"/>
                    </a:lnTo>
                    <a:lnTo>
                      <a:pt x="134" y="206"/>
                    </a:lnTo>
                    <a:lnTo>
                      <a:pt x="142" y="186"/>
                    </a:lnTo>
                    <a:lnTo>
                      <a:pt x="146" y="164"/>
                    </a:lnTo>
                    <a:lnTo>
                      <a:pt x="148" y="140"/>
                    </a:lnTo>
                    <a:lnTo>
                      <a:pt x="148" y="116"/>
                    </a:lnTo>
                    <a:lnTo>
                      <a:pt x="148" y="116"/>
                    </a:lnTo>
                    <a:lnTo>
                      <a:pt x="144" y="90"/>
                    </a:lnTo>
                    <a:lnTo>
                      <a:pt x="138" y="68"/>
                    </a:lnTo>
                    <a:lnTo>
                      <a:pt x="130" y="48"/>
                    </a:lnTo>
                    <a:lnTo>
                      <a:pt x="118" y="30"/>
                    </a:lnTo>
                    <a:lnTo>
                      <a:pt x="106" y="16"/>
                    </a:lnTo>
                    <a:lnTo>
                      <a:pt x="92" y="6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45" name="Freeform 45"/>
              <p:cNvSpPr>
                <a:spLocks/>
              </p:cNvSpPr>
              <p:nvPr/>
            </p:nvSpPr>
            <p:spPr bwMode="auto">
              <a:xfrm>
                <a:off x="769" y="3056"/>
                <a:ext cx="136" cy="70"/>
              </a:xfrm>
              <a:custGeom>
                <a:avLst/>
                <a:gdLst>
                  <a:gd name="T0" fmla="*/ 114 w 136"/>
                  <a:gd name="T1" fmla="*/ 70 h 70"/>
                  <a:gd name="T2" fmla="*/ 136 w 136"/>
                  <a:gd name="T3" fmla="*/ 10 h 70"/>
                  <a:gd name="T4" fmla="*/ 136 w 136"/>
                  <a:gd name="T5" fmla="*/ 10 h 70"/>
                  <a:gd name="T6" fmla="*/ 122 w 136"/>
                  <a:gd name="T7" fmla="*/ 4 h 70"/>
                  <a:gd name="T8" fmla="*/ 106 w 136"/>
                  <a:gd name="T9" fmla="*/ 2 h 70"/>
                  <a:gd name="T10" fmla="*/ 86 w 136"/>
                  <a:gd name="T11" fmla="*/ 0 h 70"/>
                  <a:gd name="T12" fmla="*/ 76 w 136"/>
                  <a:gd name="T13" fmla="*/ 0 h 70"/>
                  <a:gd name="T14" fmla="*/ 66 w 136"/>
                  <a:gd name="T15" fmla="*/ 2 h 70"/>
                  <a:gd name="T16" fmla="*/ 54 w 136"/>
                  <a:gd name="T17" fmla="*/ 6 h 70"/>
                  <a:gd name="T18" fmla="*/ 42 w 136"/>
                  <a:gd name="T19" fmla="*/ 10 h 70"/>
                  <a:gd name="T20" fmla="*/ 32 w 136"/>
                  <a:gd name="T21" fmla="*/ 18 h 70"/>
                  <a:gd name="T22" fmla="*/ 20 w 136"/>
                  <a:gd name="T23" fmla="*/ 28 h 70"/>
                  <a:gd name="T24" fmla="*/ 10 w 136"/>
                  <a:gd name="T25" fmla="*/ 40 h 70"/>
                  <a:gd name="T26" fmla="*/ 0 w 136"/>
                  <a:gd name="T27" fmla="*/ 56 h 70"/>
                  <a:gd name="T28" fmla="*/ 114 w 136"/>
                  <a:gd name="T29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6" h="70">
                    <a:moveTo>
                      <a:pt x="114" y="70"/>
                    </a:moveTo>
                    <a:lnTo>
                      <a:pt x="136" y="10"/>
                    </a:lnTo>
                    <a:lnTo>
                      <a:pt x="136" y="10"/>
                    </a:lnTo>
                    <a:lnTo>
                      <a:pt x="122" y="4"/>
                    </a:lnTo>
                    <a:lnTo>
                      <a:pt x="106" y="2"/>
                    </a:lnTo>
                    <a:lnTo>
                      <a:pt x="86" y="0"/>
                    </a:lnTo>
                    <a:lnTo>
                      <a:pt x="76" y="0"/>
                    </a:lnTo>
                    <a:lnTo>
                      <a:pt x="66" y="2"/>
                    </a:lnTo>
                    <a:lnTo>
                      <a:pt x="54" y="6"/>
                    </a:lnTo>
                    <a:lnTo>
                      <a:pt x="42" y="10"/>
                    </a:lnTo>
                    <a:lnTo>
                      <a:pt x="32" y="18"/>
                    </a:lnTo>
                    <a:lnTo>
                      <a:pt x="20" y="28"/>
                    </a:lnTo>
                    <a:lnTo>
                      <a:pt x="10" y="40"/>
                    </a:lnTo>
                    <a:lnTo>
                      <a:pt x="0" y="56"/>
                    </a:lnTo>
                    <a:lnTo>
                      <a:pt x="114" y="7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46" name="Freeform 46"/>
              <p:cNvSpPr>
                <a:spLocks/>
              </p:cNvSpPr>
              <p:nvPr/>
            </p:nvSpPr>
            <p:spPr bwMode="auto">
              <a:xfrm>
                <a:off x="773" y="3050"/>
                <a:ext cx="150" cy="46"/>
              </a:xfrm>
              <a:custGeom>
                <a:avLst/>
                <a:gdLst>
                  <a:gd name="T0" fmla="*/ 150 w 150"/>
                  <a:gd name="T1" fmla="*/ 20 h 46"/>
                  <a:gd name="T2" fmla="*/ 150 w 150"/>
                  <a:gd name="T3" fmla="*/ 20 h 46"/>
                  <a:gd name="T4" fmla="*/ 134 w 150"/>
                  <a:gd name="T5" fmla="*/ 12 h 46"/>
                  <a:gd name="T6" fmla="*/ 118 w 150"/>
                  <a:gd name="T7" fmla="*/ 6 h 46"/>
                  <a:gd name="T8" fmla="*/ 98 w 150"/>
                  <a:gd name="T9" fmla="*/ 2 h 46"/>
                  <a:gd name="T10" fmla="*/ 86 w 150"/>
                  <a:gd name="T11" fmla="*/ 0 h 46"/>
                  <a:gd name="T12" fmla="*/ 74 w 150"/>
                  <a:gd name="T13" fmla="*/ 0 h 46"/>
                  <a:gd name="T14" fmla="*/ 62 w 150"/>
                  <a:gd name="T15" fmla="*/ 2 h 46"/>
                  <a:gd name="T16" fmla="*/ 50 w 150"/>
                  <a:gd name="T17" fmla="*/ 6 h 46"/>
                  <a:gd name="T18" fmla="*/ 36 w 150"/>
                  <a:gd name="T19" fmla="*/ 12 h 46"/>
                  <a:gd name="T20" fmla="*/ 24 w 150"/>
                  <a:gd name="T21" fmla="*/ 20 h 46"/>
                  <a:gd name="T22" fmla="*/ 12 w 150"/>
                  <a:gd name="T23" fmla="*/ 32 h 46"/>
                  <a:gd name="T24" fmla="*/ 0 w 150"/>
                  <a:gd name="T25" fmla="*/ 46 h 46"/>
                  <a:gd name="T26" fmla="*/ 0 w 150"/>
                  <a:gd name="T27" fmla="*/ 46 h 46"/>
                  <a:gd name="T28" fmla="*/ 8 w 150"/>
                  <a:gd name="T29" fmla="*/ 38 h 46"/>
                  <a:gd name="T30" fmla="*/ 20 w 150"/>
                  <a:gd name="T31" fmla="*/ 30 h 46"/>
                  <a:gd name="T32" fmla="*/ 36 w 150"/>
                  <a:gd name="T33" fmla="*/ 20 h 46"/>
                  <a:gd name="T34" fmla="*/ 56 w 150"/>
                  <a:gd name="T35" fmla="*/ 14 h 46"/>
                  <a:gd name="T36" fmla="*/ 68 w 150"/>
                  <a:gd name="T37" fmla="*/ 12 h 46"/>
                  <a:gd name="T38" fmla="*/ 82 w 150"/>
                  <a:gd name="T39" fmla="*/ 10 h 46"/>
                  <a:gd name="T40" fmla="*/ 96 w 150"/>
                  <a:gd name="T41" fmla="*/ 10 h 46"/>
                  <a:gd name="T42" fmla="*/ 114 w 150"/>
                  <a:gd name="T43" fmla="*/ 12 h 46"/>
                  <a:gd name="T44" fmla="*/ 130 w 150"/>
                  <a:gd name="T45" fmla="*/ 14 h 46"/>
                  <a:gd name="T46" fmla="*/ 150 w 150"/>
                  <a:gd name="T47" fmla="*/ 20 h 46"/>
                  <a:gd name="T48" fmla="*/ 150 w 150"/>
                  <a:gd name="T49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0" h="46">
                    <a:moveTo>
                      <a:pt x="150" y="20"/>
                    </a:moveTo>
                    <a:lnTo>
                      <a:pt x="150" y="20"/>
                    </a:lnTo>
                    <a:lnTo>
                      <a:pt x="134" y="12"/>
                    </a:lnTo>
                    <a:lnTo>
                      <a:pt x="118" y="6"/>
                    </a:lnTo>
                    <a:lnTo>
                      <a:pt x="98" y="2"/>
                    </a:lnTo>
                    <a:lnTo>
                      <a:pt x="86" y="0"/>
                    </a:lnTo>
                    <a:lnTo>
                      <a:pt x="74" y="0"/>
                    </a:lnTo>
                    <a:lnTo>
                      <a:pt x="62" y="2"/>
                    </a:lnTo>
                    <a:lnTo>
                      <a:pt x="50" y="6"/>
                    </a:lnTo>
                    <a:lnTo>
                      <a:pt x="36" y="12"/>
                    </a:lnTo>
                    <a:lnTo>
                      <a:pt x="24" y="20"/>
                    </a:lnTo>
                    <a:lnTo>
                      <a:pt x="12" y="3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8" y="38"/>
                    </a:lnTo>
                    <a:lnTo>
                      <a:pt x="20" y="30"/>
                    </a:lnTo>
                    <a:lnTo>
                      <a:pt x="36" y="20"/>
                    </a:lnTo>
                    <a:lnTo>
                      <a:pt x="56" y="14"/>
                    </a:lnTo>
                    <a:lnTo>
                      <a:pt x="68" y="12"/>
                    </a:lnTo>
                    <a:lnTo>
                      <a:pt x="82" y="10"/>
                    </a:lnTo>
                    <a:lnTo>
                      <a:pt x="96" y="10"/>
                    </a:lnTo>
                    <a:lnTo>
                      <a:pt x="114" y="12"/>
                    </a:lnTo>
                    <a:lnTo>
                      <a:pt x="130" y="14"/>
                    </a:lnTo>
                    <a:lnTo>
                      <a:pt x="150" y="20"/>
                    </a:lnTo>
                    <a:lnTo>
                      <a:pt x="150" y="20"/>
                    </a:lnTo>
                    <a:close/>
                  </a:path>
                </a:pathLst>
              </a:custGeom>
              <a:solidFill>
                <a:srgbClr val="F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47" name="Freeform 47"/>
              <p:cNvSpPr>
                <a:spLocks/>
              </p:cNvSpPr>
              <p:nvPr/>
            </p:nvSpPr>
            <p:spPr bwMode="auto">
              <a:xfrm>
                <a:off x="755" y="2820"/>
                <a:ext cx="142" cy="100"/>
              </a:xfrm>
              <a:custGeom>
                <a:avLst/>
                <a:gdLst>
                  <a:gd name="T0" fmla="*/ 18 w 142"/>
                  <a:gd name="T1" fmla="*/ 94 h 100"/>
                  <a:gd name="T2" fmla="*/ 48 w 142"/>
                  <a:gd name="T3" fmla="*/ 80 h 100"/>
                  <a:gd name="T4" fmla="*/ 90 w 142"/>
                  <a:gd name="T5" fmla="*/ 70 h 100"/>
                  <a:gd name="T6" fmla="*/ 90 w 142"/>
                  <a:gd name="T7" fmla="*/ 70 h 100"/>
                  <a:gd name="T8" fmla="*/ 104 w 142"/>
                  <a:gd name="T9" fmla="*/ 66 h 100"/>
                  <a:gd name="T10" fmla="*/ 116 w 142"/>
                  <a:gd name="T11" fmla="*/ 66 h 100"/>
                  <a:gd name="T12" fmla="*/ 130 w 142"/>
                  <a:gd name="T13" fmla="*/ 68 h 100"/>
                  <a:gd name="T14" fmla="*/ 142 w 142"/>
                  <a:gd name="T15" fmla="*/ 70 h 100"/>
                  <a:gd name="T16" fmla="*/ 142 w 142"/>
                  <a:gd name="T17" fmla="*/ 70 h 100"/>
                  <a:gd name="T18" fmla="*/ 134 w 142"/>
                  <a:gd name="T19" fmla="*/ 54 h 100"/>
                  <a:gd name="T20" fmla="*/ 128 w 142"/>
                  <a:gd name="T21" fmla="*/ 40 h 100"/>
                  <a:gd name="T22" fmla="*/ 118 w 142"/>
                  <a:gd name="T23" fmla="*/ 28 h 100"/>
                  <a:gd name="T24" fmla="*/ 110 w 142"/>
                  <a:gd name="T25" fmla="*/ 18 h 100"/>
                  <a:gd name="T26" fmla="*/ 98 w 142"/>
                  <a:gd name="T27" fmla="*/ 8 h 100"/>
                  <a:gd name="T28" fmla="*/ 88 w 142"/>
                  <a:gd name="T29" fmla="*/ 4 h 100"/>
                  <a:gd name="T30" fmla="*/ 76 w 142"/>
                  <a:gd name="T31" fmla="*/ 0 h 100"/>
                  <a:gd name="T32" fmla="*/ 66 w 142"/>
                  <a:gd name="T33" fmla="*/ 0 h 100"/>
                  <a:gd name="T34" fmla="*/ 66 w 142"/>
                  <a:gd name="T35" fmla="*/ 0 h 100"/>
                  <a:gd name="T36" fmla="*/ 52 w 142"/>
                  <a:gd name="T37" fmla="*/ 2 h 100"/>
                  <a:gd name="T38" fmla="*/ 40 w 142"/>
                  <a:gd name="T39" fmla="*/ 10 h 100"/>
                  <a:gd name="T40" fmla="*/ 30 w 142"/>
                  <a:gd name="T41" fmla="*/ 18 h 100"/>
                  <a:gd name="T42" fmla="*/ 22 w 142"/>
                  <a:gd name="T43" fmla="*/ 30 h 100"/>
                  <a:gd name="T44" fmla="*/ 14 w 142"/>
                  <a:gd name="T45" fmla="*/ 46 h 100"/>
                  <a:gd name="T46" fmla="*/ 8 w 142"/>
                  <a:gd name="T47" fmla="*/ 62 h 100"/>
                  <a:gd name="T48" fmla="*/ 4 w 142"/>
                  <a:gd name="T49" fmla="*/ 80 h 100"/>
                  <a:gd name="T50" fmla="*/ 0 w 142"/>
                  <a:gd name="T51" fmla="*/ 100 h 100"/>
                  <a:gd name="T52" fmla="*/ 18 w 142"/>
                  <a:gd name="T53" fmla="*/ 9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2" h="100">
                    <a:moveTo>
                      <a:pt x="18" y="94"/>
                    </a:moveTo>
                    <a:lnTo>
                      <a:pt x="48" y="80"/>
                    </a:lnTo>
                    <a:lnTo>
                      <a:pt x="90" y="70"/>
                    </a:lnTo>
                    <a:lnTo>
                      <a:pt x="90" y="70"/>
                    </a:lnTo>
                    <a:lnTo>
                      <a:pt x="104" y="66"/>
                    </a:lnTo>
                    <a:lnTo>
                      <a:pt x="116" y="66"/>
                    </a:lnTo>
                    <a:lnTo>
                      <a:pt x="130" y="68"/>
                    </a:lnTo>
                    <a:lnTo>
                      <a:pt x="142" y="70"/>
                    </a:lnTo>
                    <a:lnTo>
                      <a:pt x="142" y="70"/>
                    </a:lnTo>
                    <a:lnTo>
                      <a:pt x="134" y="54"/>
                    </a:lnTo>
                    <a:lnTo>
                      <a:pt x="128" y="40"/>
                    </a:lnTo>
                    <a:lnTo>
                      <a:pt x="118" y="28"/>
                    </a:lnTo>
                    <a:lnTo>
                      <a:pt x="110" y="18"/>
                    </a:lnTo>
                    <a:lnTo>
                      <a:pt x="98" y="8"/>
                    </a:lnTo>
                    <a:lnTo>
                      <a:pt x="88" y="4"/>
                    </a:lnTo>
                    <a:lnTo>
                      <a:pt x="76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52" y="2"/>
                    </a:lnTo>
                    <a:lnTo>
                      <a:pt x="40" y="10"/>
                    </a:lnTo>
                    <a:lnTo>
                      <a:pt x="30" y="18"/>
                    </a:lnTo>
                    <a:lnTo>
                      <a:pt x="22" y="30"/>
                    </a:lnTo>
                    <a:lnTo>
                      <a:pt x="14" y="46"/>
                    </a:lnTo>
                    <a:lnTo>
                      <a:pt x="8" y="62"/>
                    </a:lnTo>
                    <a:lnTo>
                      <a:pt x="4" y="80"/>
                    </a:lnTo>
                    <a:lnTo>
                      <a:pt x="0" y="100"/>
                    </a:lnTo>
                    <a:lnTo>
                      <a:pt x="18" y="94"/>
                    </a:lnTo>
                    <a:close/>
                  </a:path>
                </a:pathLst>
              </a:custGeom>
              <a:solidFill>
                <a:srgbClr val="F77E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48" name="Freeform 48"/>
              <p:cNvSpPr>
                <a:spLocks/>
              </p:cNvSpPr>
              <p:nvPr/>
            </p:nvSpPr>
            <p:spPr bwMode="auto">
              <a:xfrm>
                <a:off x="755" y="2820"/>
                <a:ext cx="72" cy="100"/>
              </a:xfrm>
              <a:custGeom>
                <a:avLst/>
                <a:gdLst>
                  <a:gd name="T0" fmla="*/ 18 w 72"/>
                  <a:gd name="T1" fmla="*/ 94 h 100"/>
                  <a:gd name="T2" fmla="*/ 32 w 72"/>
                  <a:gd name="T3" fmla="*/ 88 h 100"/>
                  <a:gd name="T4" fmla="*/ 32 w 72"/>
                  <a:gd name="T5" fmla="*/ 88 h 100"/>
                  <a:gd name="T6" fmla="*/ 38 w 72"/>
                  <a:gd name="T7" fmla="*/ 60 h 100"/>
                  <a:gd name="T8" fmla="*/ 46 w 72"/>
                  <a:gd name="T9" fmla="*/ 34 h 100"/>
                  <a:gd name="T10" fmla="*/ 52 w 72"/>
                  <a:gd name="T11" fmla="*/ 24 h 100"/>
                  <a:gd name="T12" fmla="*/ 58 w 72"/>
                  <a:gd name="T13" fmla="*/ 14 h 100"/>
                  <a:gd name="T14" fmla="*/ 64 w 72"/>
                  <a:gd name="T15" fmla="*/ 6 h 100"/>
                  <a:gd name="T16" fmla="*/ 72 w 72"/>
                  <a:gd name="T17" fmla="*/ 0 h 100"/>
                  <a:gd name="T18" fmla="*/ 72 w 72"/>
                  <a:gd name="T19" fmla="*/ 0 h 100"/>
                  <a:gd name="T20" fmla="*/ 66 w 72"/>
                  <a:gd name="T21" fmla="*/ 0 h 100"/>
                  <a:gd name="T22" fmla="*/ 66 w 72"/>
                  <a:gd name="T23" fmla="*/ 0 h 100"/>
                  <a:gd name="T24" fmla="*/ 52 w 72"/>
                  <a:gd name="T25" fmla="*/ 2 h 100"/>
                  <a:gd name="T26" fmla="*/ 40 w 72"/>
                  <a:gd name="T27" fmla="*/ 10 h 100"/>
                  <a:gd name="T28" fmla="*/ 30 w 72"/>
                  <a:gd name="T29" fmla="*/ 18 h 100"/>
                  <a:gd name="T30" fmla="*/ 22 w 72"/>
                  <a:gd name="T31" fmla="*/ 30 h 100"/>
                  <a:gd name="T32" fmla="*/ 14 w 72"/>
                  <a:gd name="T33" fmla="*/ 46 h 100"/>
                  <a:gd name="T34" fmla="*/ 8 w 72"/>
                  <a:gd name="T35" fmla="*/ 62 h 100"/>
                  <a:gd name="T36" fmla="*/ 4 w 72"/>
                  <a:gd name="T37" fmla="*/ 80 h 100"/>
                  <a:gd name="T38" fmla="*/ 0 w 72"/>
                  <a:gd name="T39" fmla="*/ 100 h 100"/>
                  <a:gd name="T40" fmla="*/ 18 w 72"/>
                  <a:gd name="T41" fmla="*/ 9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" h="100">
                    <a:moveTo>
                      <a:pt x="18" y="94"/>
                    </a:moveTo>
                    <a:lnTo>
                      <a:pt x="32" y="88"/>
                    </a:lnTo>
                    <a:lnTo>
                      <a:pt x="32" y="88"/>
                    </a:lnTo>
                    <a:lnTo>
                      <a:pt x="38" y="60"/>
                    </a:lnTo>
                    <a:lnTo>
                      <a:pt x="46" y="34"/>
                    </a:lnTo>
                    <a:lnTo>
                      <a:pt x="52" y="24"/>
                    </a:lnTo>
                    <a:lnTo>
                      <a:pt x="58" y="14"/>
                    </a:lnTo>
                    <a:lnTo>
                      <a:pt x="64" y="6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52" y="2"/>
                    </a:lnTo>
                    <a:lnTo>
                      <a:pt x="40" y="10"/>
                    </a:lnTo>
                    <a:lnTo>
                      <a:pt x="30" y="18"/>
                    </a:lnTo>
                    <a:lnTo>
                      <a:pt x="22" y="30"/>
                    </a:lnTo>
                    <a:lnTo>
                      <a:pt x="14" y="46"/>
                    </a:lnTo>
                    <a:lnTo>
                      <a:pt x="8" y="62"/>
                    </a:lnTo>
                    <a:lnTo>
                      <a:pt x="4" y="80"/>
                    </a:lnTo>
                    <a:lnTo>
                      <a:pt x="0" y="100"/>
                    </a:lnTo>
                    <a:lnTo>
                      <a:pt x="18" y="94"/>
                    </a:lnTo>
                    <a:close/>
                  </a:path>
                </a:pathLst>
              </a:custGeom>
              <a:solidFill>
                <a:srgbClr val="F666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49" name="Freeform 49"/>
              <p:cNvSpPr>
                <a:spLocks/>
              </p:cNvSpPr>
              <p:nvPr/>
            </p:nvSpPr>
            <p:spPr bwMode="auto">
              <a:xfrm>
                <a:off x="781" y="2878"/>
                <a:ext cx="110" cy="148"/>
              </a:xfrm>
              <a:custGeom>
                <a:avLst/>
                <a:gdLst>
                  <a:gd name="T0" fmla="*/ 0 w 110"/>
                  <a:gd name="T1" fmla="*/ 78 h 148"/>
                  <a:gd name="T2" fmla="*/ 0 w 110"/>
                  <a:gd name="T3" fmla="*/ 78 h 148"/>
                  <a:gd name="T4" fmla="*/ 2 w 110"/>
                  <a:gd name="T5" fmla="*/ 92 h 148"/>
                  <a:gd name="T6" fmla="*/ 6 w 110"/>
                  <a:gd name="T7" fmla="*/ 106 h 148"/>
                  <a:gd name="T8" fmla="*/ 12 w 110"/>
                  <a:gd name="T9" fmla="*/ 118 h 148"/>
                  <a:gd name="T10" fmla="*/ 18 w 110"/>
                  <a:gd name="T11" fmla="*/ 128 h 148"/>
                  <a:gd name="T12" fmla="*/ 28 w 110"/>
                  <a:gd name="T13" fmla="*/ 138 h 148"/>
                  <a:gd name="T14" fmla="*/ 38 w 110"/>
                  <a:gd name="T15" fmla="*/ 144 h 148"/>
                  <a:gd name="T16" fmla="*/ 48 w 110"/>
                  <a:gd name="T17" fmla="*/ 148 h 148"/>
                  <a:gd name="T18" fmla="*/ 60 w 110"/>
                  <a:gd name="T19" fmla="*/ 148 h 148"/>
                  <a:gd name="T20" fmla="*/ 60 w 110"/>
                  <a:gd name="T21" fmla="*/ 148 h 148"/>
                  <a:gd name="T22" fmla="*/ 70 w 110"/>
                  <a:gd name="T23" fmla="*/ 146 h 148"/>
                  <a:gd name="T24" fmla="*/ 80 w 110"/>
                  <a:gd name="T25" fmla="*/ 140 h 148"/>
                  <a:gd name="T26" fmla="*/ 90 w 110"/>
                  <a:gd name="T27" fmla="*/ 134 h 148"/>
                  <a:gd name="T28" fmla="*/ 96 w 110"/>
                  <a:gd name="T29" fmla="*/ 124 h 148"/>
                  <a:gd name="T30" fmla="*/ 102 w 110"/>
                  <a:gd name="T31" fmla="*/ 112 h 148"/>
                  <a:gd name="T32" fmla="*/ 108 w 110"/>
                  <a:gd name="T33" fmla="*/ 100 h 148"/>
                  <a:gd name="T34" fmla="*/ 110 w 110"/>
                  <a:gd name="T35" fmla="*/ 86 h 148"/>
                  <a:gd name="T36" fmla="*/ 110 w 110"/>
                  <a:gd name="T37" fmla="*/ 72 h 148"/>
                  <a:gd name="T38" fmla="*/ 110 w 110"/>
                  <a:gd name="T39" fmla="*/ 72 h 148"/>
                  <a:gd name="T40" fmla="*/ 108 w 110"/>
                  <a:gd name="T41" fmla="*/ 56 h 148"/>
                  <a:gd name="T42" fmla="*/ 104 w 110"/>
                  <a:gd name="T43" fmla="*/ 42 h 148"/>
                  <a:gd name="T44" fmla="*/ 98 w 110"/>
                  <a:gd name="T45" fmla="*/ 30 h 148"/>
                  <a:gd name="T46" fmla="*/ 90 w 110"/>
                  <a:gd name="T47" fmla="*/ 20 h 148"/>
                  <a:gd name="T48" fmla="*/ 82 w 110"/>
                  <a:gd name="T49" fmla="*/ 12 h 148"/>
                  <a:gd name="T50" fmla="*/ 72 w 110"/>
                  <a:gd name="T51" fmla="*/ 6 h 148"/>
                  <a:gd name="T52" fmla="*/ 62 w 110"/>
                  <a:gd name="T53" fmla="*/ 2 h 148"/>
                  <a:gd name="T54" fmla="*/ 50 w 110"/>
                  <a:gd name="T55" fmla="*/ 0 h 148"/>
                  <a:gd name="T56" fmla="*/ 50 w 110"/>
                  <a:gd name="T57" fmla="*/ 0 h 148"/>
                  <a:gd name="T58" fmla="*/ 40 w 110"/>
                  <a:gd name="T59" fmla="*/ 4 h 148"/>
                  <a:gd name="T60" fmla="*/ 28 w 110"/>
                  <a:gd name="T61" fmla="*/ 8 h 148"/>
                  <a:gd name="T62" fmla="*/ 20 w 110"/>
                  <a:gd name="T63" fmla="*/ 16 h 148"/>
                  <a:gd name="T64" fmla="*/ 12 w 110"/>
                  <a:gd name="T65" fmla="*/ 24 h 148"/>
                  <a:gd name="T66" fmla="*/ 6 w 110"/>
                  <a:gd name="T67" fmla="*/ 36 h 148"/>
                  <a:gd name="T68" fmla="*/ 2 w 110"/>
                  <a:gd name="T69" fmla="*/ 48 h 148"/>
                  <a:gd name="T70" fmla="*/ 0 w 110"/>
                  <a:gd name="T71" fmla="*/ 62 h 148"/>
                  <a:gd name="T72" fmla="*/ 0 w 110"/>
                  <a:gd name="T73" fmla="*/ 78 h 148"/>
                  <a:gd name="T74" fmla="*/ 0 w 110"/>
                  <a:gd name="T75" fmla="*/ 7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0" h="148">
                    <a:moveTo>
                      <a:pt x="0" y="78"/>
                    </a:moveTo>
                    <a:lnTo>
                      <a:pt x="0" y="78"/>
                    </a:lnTo>
                    <a:lnTo>
                      <a:pt x="2" y="92"/>
                    </a:lnTo>
                    <a:lnTo>
                      <a:pt x="6" y="106"/>
                    </a:lnTo>
                    <a:lnTo>
                      <a:pt x="12" y="118"/>
                    </a:lnTo>
                    <a:lnTo>
                      <a:pt x="18" y="128"/>
                    </a:lnTo>
                    <a:lnTo>
                      <a:pt x="28" y="138"/>
                    </a:lnTo>
                    <a:lnTo>
                      <a:pt x="38" y="144"/>
                    </a:lnTo>
                    <a:lnTo>
                      <a:pt x="48" y="148"/>
                    </a:lnTo>
                    <a:lnTo>
                      <a:pt x="60" y="148"/>
                    </a:lnTo>
                    <a:lnTo>
                      <a:pt x="60" y="148"/>
                    </a:lnTo>
                    <a:lnTo>
                      <a:pt x="70" y="146"/>
                    </a:lnTo>
                    <a:lnTo>
                      <a:pt x="80" y="140"/>
                    </a:lnTo>
                    <a:lnTo>
                      <a:pt x="90" y="134"/>
                    </a:lnTo>
                    <a:lnTo>
                      <a:pt x="96" y="124"/>
                    </a:lnTo>
                    <a:lnTo>
                      <a:pt x="102" y="112"/>
                    </a:lnTo>
                    <a:lnTo>
                      <a:pt x="108" y="100"/>
                    </a:lnTo>
                    <a:lnTo>
                      <a:pt x="110" y="86"/>
                    </a:lnTo>
                    <a:lnTo>
                      <a:pt x="110" y="72"/>
                    </a:lnTo>
                    <a:lnTo>
                      <a:pt x="110" y="72"/>
                    </a:lnTo>
                    <a:lnTo>
                      <a:pt x="108" y="56"/>
                    </a:lnTo>
                    <a:lnTo>
                      <a:pt x="104" y="42"/>
                    </a:lnTo>
                    <a:lnTo>
                      <a:pt x="98" y="30"/>
                    </a:lnTo>
                    <a:lnTo>
                      <a:pt x="90" y="20"/>
                    </a:lnTo>
                    <a:lnTo>
                      <a:pt x="82" y="12"/>
                    </a:lnTo>
                    <a:lnTo>
                      <a:pt x="72" y="6"/>
                    </a:lnTo>
                    <a:lnTo>
                      <a:pt x="62" y="2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40" y="4"/>
                    </a:lnTo>
                    <a:lnTo>
                      <a:pt x="28" y="8"/>
                    </a:lnTo>
                    <a:lnTo>
                      <a:pt x="20" y="16"/>
                    </a:lnTo>
                    <a:lnTo>
                      <a:pt x="12" y="24"/>
                    </a:lnTo>
                    <a:lnTo>
                      <a:pt x="6" y="36"/>
                    </a:lnTo>
                    <a:lnTo>
                      <a:pt x="2" y="48"/>
                    </a:lnTo>
                    <a:lnTo>
                      <a:pt x="0" y="62"/>
                    </a:lnTo>
                    <a:lnTo>
                      <a:pt x="0" y="7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1559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50" name="Freeform 50"/>
              <p:cNvSpPr>
                <a:spLocks/>
              </p:cNvSpPr>
              <p:nvPr/>
            </p:nvSpPr>
            <p:spPr bwMode="auto">
              <a:xfrm>
                <a:off x="789" y="2892"/>
                <a:ext cx="92" cy="120"/>
              </a:xfrm>
              <a:custGeom>
                <a:avLst/>
                <a:gdLst>
                  <a:gd name="T0" fmla="*/ 0 w 92"/>
                  <a:gd name="T1" fmla="*/ 64 h 120"/>
                  <a:gd name="T2" fmla="*/ 0 w 92"/>
                  <a:gd name="T3" fmla="*/ 64 h 120"/>
                  <a:gd name="T4" fmla="*/ 2 w 92"/>
                  <a:gd name="T5" fmla="*/ 76 h 120"/>
                  <a:gd name="T6" fmla="*/ 6 w 92"/>
                  <a:gd name="T7" fmla="*/ 86 h 120"/>
                  <a:gd name="T8" fmla="*/ 10 w 92"/>
                  <a:gd name="T9" fmla="*/ 96 h 120"/>
                  <a:gd name="T10" fmla="*/ 16 w 92"/>
                  <a:gd name="T11" fmla="*/ 104 h 120"/>
                  <a:gd name="T12" fmla="*/ 24 w 92"/>
                  <a:gd name="T13" fmla="*/ 112 h 120"/>
                  <a:gd name="T14" fmla="*/ 32 w 92"/>
                  <a:gd name="T15" fmla="*/ 116 h 120"/>
                  <a:gd name="T16" fmla="*/ 42 w 92"/>
                  <a:gd name="T17" fmla="*/ 120 h 120"/>
                  <a:gd name="T18" fmla="*/ 50 w 92"/>
                  <a:gd name="T19" fmla="*/ 120 h 120"/>
                  <a:gd name="T20" fmla="*/ 50 w 92"/>
                  <a:gd name="T21" fmla="*/ 120 h 120"/>
                  <a:gd name="T22" fmla="*/ 60 w 92"/>
                  <a:gd name="T23" fmla="*/ 118 h 120"/>
                  <a:gd name="T24" fmla="*/ 68 w 92"/>
                  <a:gd name="T25" fmla="*/ 114 h 120"/>
                  <a:gd name="T26" fmla="*/ 76 w 92"/>
                  <a:gd name="T27" fmla="*/ 108 h 120"/>
                  <a:gd name="T28" fmla="*/ 82 w 92"/>
                  <a:gd name="T29" fmla="*/ 102 h 120"/>
                  <a:gd name="T30" fmla="*/ 88 w 92"/>
                  <a:gd name="T31" fmla="*/ 92 h 120"/>
                  <a:gd name="T32" fmla="*/ 90 w 92"/>
                  <a:gd name="T33" fmla="*/ 82 h 120"/>
                  <a:gd name="T34" fmla="*/ 92 w 92"/>
                  <a:gd name="T35" fmla="*/ 70 h 120"/>
                  <a:gd name="T36" fmla="*/ 92 w 92"/>
                  <a:gd name="T37" fmla="*/ 58 h 120"/>
                  <a:gd name="T38" fmla="*/ 92 w 92"/>
                  <a:gd name="T39" fmla="*/ 58 h 120"/>
                  <a:gd name="T40" fmla="*/ 90 w 92"/>
                  <a:gd name="T41" fmla="*/ 46 h 120"/>
                  <a:gd name="T42" fmla="*/ 88 w 92"/>
                  <a:gd name="T43" fmla="*/ 34 h 120"/>
                  <a:gd name="T44" fmla="*/ 82 w 92"/>
                  <a:gd name="T45" fmla="*/ 24 h 120"/>
                  <a:gd name="T46" fmla="*/ 76 w 92"/>
                  <a:gd name="T47" fmla="*/ 16 h 120"/>
                  <a:gd name="T48" fmla="*/ 70 w 92"/>
                  <a:gd name="T49" fmla="*/ 10 h 120"/>
                  <a:gd name="T50" fmla="*/ 60 w 92"/>
                  <a:gd name="T51" fmla="*/ 4 h 120"/>
                  <a:gd name="T52" fmla="*/ 52 w 92"/>
                  <a:gd name="T53" fmla="*/ 2 h 120"/>
                  <a:gd name="T54" fmla="*/ 42 w 92"/>
                  <a:gd name="T55" fmla="*/ 0 h 120"/>
                  <a:gd name="T56" fmla="*/ 42 w 92"/>
                  <a:gd name="T57" fmla="*/ 0 h 120"/>
                  <a:gd name="T58" fmla="*/ 34 w 92"/>
                  <a:gd name="T59" fmla="*/ 2 h 120"/>
                  <a:gd name="T60" fmla="*/ 26 w 92"/>
                  <a:gd name="T61" fmla="*/ 6 h 120"/>
                  <a:gd name="T62" fmla="*/ 18 w 92"/>
                  <a:gd name="T63" fmla="*/ 12 h 120"/>
                  <a:gd name="T64" fmla="*/ 12 w 92"/>
                  <a:gd name="T65" fmla="*/ 20 h 120"/>
                  <a:gd name="T66" fmla="*/ 6 w 92"/>
                  <a:gd name="T67" fmla="*/ 30 h 120"/>
                  <a:gd name="T68" fmla="*/ 2 w 92"/>
                  <a:gd name="T69" fmla="*/ 40 h 120"/>
                  <a:gd name="T70" fmla="*/ 0 w 92"/>
                  <a:gd name="T71" fmla="*/ 50 h 120"/>
                  <a:gd name="T72" fmla="*/ 0 w 92"/>
                  <a:gd name="T73" fmla="*/ 64 h 120"/>
                  <a:gd name="T74" fmla="*/ 0 w 92"/>
                  <a:gd name="T75" fmla="*/ 6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2" h="120">
                    <a:moveTo>
                      <a:pt x="0" y="64"/>
                    </a:moveTo>
                    <a:lnTo>
                      <a:pt x="0" y="64"/>
                    </a:lnTo>
                    <a:lnTo>
                      <a:pt x="2" y="76"/>
                    </a:lnTo>
                    <a:lnTo>
                      <a:pt x="6" y="86"/>
                    </a:lnTo>
                    <a:lnTo>
                      <a:pt x="10" y="96"/>
                    </a:lnTo>
                    <a:lnTo>
                      <a:pt x="16" y="104"/>
                    </a:lnTo>
                    <a:lnTo>
                      <a:pt x="24" y="112"/>
                    </a:lnTo>
                    <a:lnTo>
                      <a:pt x="32" y="116"/>
                    </a:lnTo>
                    <a:lnTo>
                      <a:pt x="42" y="120"/>
                    </a:lnTo>
                    <a:lnTo>
                      <a:pt x="50" y="120"/>
                    </a:lnTo>
                    <a:lnTo>
                      <a:pt x="50" y="120"/>
                    </a:lnTo>
                    <a:lnTo>
                      <a:pt x="60" y="118"/>
                    </a:lnTo>
                    <a:lnTo>
                      <a:pt x="68" y="114"/>
                    </a:lnTo>
                    <a:lnTo>
                      <a:pt x="76" y="108"/>
                    </a:lnTo>
                    <a:lnTo>
                      <a:pt x="82" y="102"/>
                    </a:lnTo>
                    <a:lnTo>
                      <a:pt x="88" y="92"/>
                    </a:lnTo>
                    <a:lnTo>
                      <a:pt x="90" y="82"/>
                    </a:lnTo>
                    <a:lnTo>
                      <a:pt x="92" y="70"/>
                    </a:lnTo>
                    <a:lnTo>
                      <a:pt x="92" y="58"/>
                    </a:lnTo>
                    <a:lnTo>
                      <a:pt x="92" y="58"/>
                    </a:lnTo>
                    <a:lnTo>
                      <a:pt x="90" y="46"/>
                    </a:lnTo>
                    <a:lnTo>
                      <a:pt x="88" y="34"/>
                    </a:lnTo>
                    <a:lnTo>
                      <a:pt x="82" y="24"/>
                    </a:lnTo>
                    <a:lnTo>
                      <a:pt x="76" y="16"/>
                    </a:lnTo>
                    <a:lnTo>
                      <a:pt x="70" y="10"/>
                    </a:lnTo>
                    <a:lnTo>
                      <a:pt x="60" y="4"/>
                    </a:lnTo>
                    <a:lnTo>
                      <a:pt x="52" y="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4" y="2"/>
                    </a:lnTo>
                    <a:lnTo>
                      <a:pt x="26" y="6"/>
                    </a:lnTo>
                    <a:lnTo>
                      <a:pt x="18" y="12"/>
                    </a:lnTo>
                    <a:lnTo>
                      <a:pt x="12" y="20"/>
                    </a:lnTo>
                    <a:lnTo>
                      <a:pt x="6" y="30"/>
                    </a:lnTo>
                    <a:lnTo>
                      <a:pt x="2" y="40"/>
                    </a:lnTo>
                    <a:lnTo>
                      <a:pt x="0" y="50"/>
                    </a:lnTo>
                    <a:lnTo>
                      <a:pt x="0" y="64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3FB7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51" name="Freeform 51"/>
              <p:cNvSpPr>
                <a:spLocks/>
              </p:cNvSpPr>
              <p:nvPr/>
            </p:nvSpPr>
            <p:spPr bwMode="auto">
              <a:xfrm>
                <a:off x="805" y="2918"/>
                <a:ext cx="60" cy="74"/>
              </a:xfrm>
              <a:custGeom>
                <a:avLst/>
                <a:gdLst>
                  <a:gd name="T0" fmla="*/ 0 w 60"/>
                  <a:gd name="T1" fmla="*/ 38 h 74"/>
                  <a:gd name="T2" fmla="*/ 0 w 60"/>
                  <a:gd name="T3" fmla="*/ 38 h 74"/>
                  <a:gd name="T4" fmla="*/ 2 w 60"/>
                  <a:gd name="T5" fmla="*/ 46 h 74"/>
                  <a:gd name="T6" fmla="*/ 4 w 60"/>
                  <a:gd name="T7" fmla="*/ 52 h 74"/>
                  <a:gd name="T8" fmla="*/ 12 w 60"/>
                  <a:gd name="T9" fmla="*/ 64 h 74"/>
                  <a:gd name="T10" fmla="*/ 16 w 60"/>
                  <a:gd name="T11" fmla="*/ 68 h 74"/>
                  <a:gd name="T12" fmla="*/ 22 w 60"/>
                  <a:gd name="T13" fmla="*/ 72 h 74"/>
                  <a:gd name="T14" fmla="*/ 28 w 60"/>
                  <a:gd name="T15" fmla="*/ 74 h 74"/>
                  <a:gd name="T16" fmla="*/ 34 w 60"/>
                  <a:gd name="T17" fmla="*/ 74 h 74"/>
                  <a:gd name="T18" fmla="*/ 34 w 60"/>
                  <a:gd name="T19" fmla="*/ 74 h 74"/>
                  <a:gd name="T20" fmla="*/ 40 w 60"/>
                  <a:gd name="T21" fmla="*/ 72 h 74"/>
                  <a:gd name="T22" fmla="*/ 44 w 60"/>
                  <a:gd name="T23" fmla="*/ 70 h 74"/>
                  <a:gd name="T24" fmla="*/ 50 w 60"/>
                  <a:gd name="T25" fmla="*/ 66 h 74"/>
                  <a:gd name="T26" fmla="*/ 54 w 60"/>
                  <a:gd name="T27" fmla="*/ 62 h 74"/>
                  <a:gd name="T28" fmla="*/ 60 w 60"/>
                  <a:gd name="T29" fmla="*/ 50 h 74"/>
                  <a:gd name="T30" fmla="*/ 60 w 60"/>
                  <a:gd name="T31" fmla="*/ 42 h 74"/>
                  <a:gd name="T32" fmla="*/ 60 w 60"/>
                  <a:gd name="T33" fmla="*/ 36 h 74"/>
                  <a:gd name="T34" fmla="*/ 60 w 60"/>
                  <a:gd name="T35" fmla="*/ 36 h 74"/>
                  <a:gd name="T36" fmla="*/ 60 w 60"/>
                  <a:gd name="T37" fmla="*/ 28 h 74"/>
                  <a:gd name="T38" fmla="*/ 58 w 60"/>
                  <a:gd name="T39" fmla="*/ 20 h 74"/>
                  <a:gd name="T40" fmla="*/ 50 w 60"/>
                  <a:gd name="T41" fmla="*/ 10 h 74"/>
                  <a:gd name="T42" fmla="*/ 46 w 60"/>
                  <a:gd name="T43" fmla="*/ 6 h 74"/>
                  <a:gd name="T44" fmla="*/ 40 w 60"/>
                  <a:gd name="T45" fmla="*/ 2 h 74"/>
                  <a:gd name="T46" fmla="*/ 34 w 60"/>
                  <a:gd name="T47" fmla="*/ 0 h 74"/>
                  <a:gd name="T48" fmla="*/ 28 w 60"/>
                  <a:gd name="T49" fmla="*/ 0 h 74"/>
                  <a:gd name="T50" fmla="*/ 28 w 60"/>
                  <a:gd name="T51" fmla="*/ 0 h 74"/>
                  <a:gd name="T52" fmla="*/ 22 w 60"/>
                  <a:gd name="T53" fmla="*/ 0 h 74"/>
                  <a:gd name="T54" fmla="*/ 16 w 60"/>
                  <a:gd name="T55" fmla="*/ 4 h 74"/>
                  <a:gd name="T56" fmla="*/ 12 w 60"/>
                  <a:gd name="T57" fmla="*/ 8 h 74"/>
                  <a:gd name="T58" fmla="*/ 8 w 60"/>
                  <a:gd name="T59" fmla="*/ 12 h 74"/>
                  <a:gd name="T60" fmla="*/ 2 w 60"/>
                  <a:gd name="T61" fmla="*/ 24 h 74"/>
                  <a:gd name="T62" fmla="*/ 0 w 60"/>
                  <a:gd name="T63" fmla="*/ 32 h 74"/>
                  <a:gd name="T64" fmla="*/ 0 w 60"/>
                  <a:gd name="T65" fmla="*/ 38 h 74"/>
                  <a:gd name="T66" fmla="*/ 0 w 60"/>
                  <a:gd name="T67" fmla="*/ 3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0" h="74">
                    <a:moveTo>
                      <a:pt x="0" y="38"/>
                    </a:moveTo>
                    <a:lnTo>
                      <a:pt x="0" y="38"/>
                    </a:lnTo>
                    <a:lnTo>
                      <a:pt x="2" y="46"/>
                    </a:lnTo>
                    <a:lnTo>
                      <a:pt x="4" y="52"/>
                    </a:lnTo>
                    <a:lnTo>
                      <a:pt x="12" y="64"/>
                    </a:lnTo>
                    <a:lnTo>
                      <a:pt x="16" y="68"/>
                    </a:lnTo>
                    <a:lnTo>
                      <a:pt x="22" y="72"/>
                    </a:lnTo>
                    <a:lnTo>
                      <a:pt x="28" y="74"/>
                    </a:lnTo>
                    <a:lnTo>
                      <a:pt x="34" y="74"/>
                    </a:lnTo>
                    <a:lnTo>
                      <a:pt x="34" y="74"/>
                    </a:lnTo>
                    <a:lnTo>
                      <a:pt x="40" y="72"/>
                    </a:lnTo>
                    <a:lnTo>
                      <a:pt x="44" y="70"/>
                    </a:lnTo>
                    <a:lnTo>
                      <a:pt x="50" y="66"/>
                    </a:lnTo>
                    <a:lnTo>
                      <a:pt x="54" y="62"/>
                    </a:lnTo>
                    <a:lnTo>
                      <a:pt x="60" y="50"/>
                    </a:lnTo>
                    <a:lnTo>
                      <a:pt x="60" y="4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60" y="28"/>
                    </a:lnTo>
                    <a:lnTo>
                      <a:pt x="58" y="20"/>
                    </a:lnTo>
                    <a:lnTo>
                      <a:pt x="50" y="10"/>
                    </a:lnTo>
                    <a:lnTo>
                      <a:pt x="46" y="6"/>
                    </a:lnTo>
                    <a:lnTo>
                      <a:pt x="40" y="2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6" y="4"/>
                    </a:lnTo>
                    <a:lnTo>
                      <a:pt x="12" y="8"/>
                    </a:lnTo>
                    <a:lnTo>
                      <a:pt x="8" y="12"/>
                    </a:lnTo>
                    <a:lnTo>
                      <a:pt x="2" y="24"/>
                    </a:lnTo>
                    <a:lnTo>
                      <a:pt x="0" y="32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52" name="Freeform 52"/>
              <p:cNvSpPr>
                <a:spLocks/>
              </p:cNvSpPr>
              <p:nvPr/>
            </p:nvSpPr>
            <p:spPr bwMode="auto">
              <a:xfrm>
                <a:off x="851" y="2974"/>
                <a:ext cx="16" cy="14"/>
              </a:xfrm>
              <a:custGeom>
                <a:avLst/>
                <a:gdLst>
                  <a:gd name="T0" fmla="*/ 10 w 16"/>
                  <a:gd name="T1" fmla="*/ 0 h 14"/>
                  <a:gd name="T2" fmla="*/ 10 w 16"/>
                  <a:gd name="T3" fmla="*/ 0 h 14"/>
                  <a:gd name="T4" fmla="*/ 4 w 16"/>
                  <a:gd name="T5" fmla="*/ 2 h 14"/>
                  <a:gd name="T6" fmla="*/ 0 w 16"/>
                  <a:gd name="T7" fmla="*/ 6 h 14"/>
                  <a:gd name="T8" fmla="*/ 0 w 16"/>
                  <a:gd name="T9" fmla="*/ 6 h 14"/>
                  <a:gd name="T10" fmla="*/ 2 w 16"/>
                  <a:gd name="T11" fmla="*/ 12 h 14"/>
                  <a:gd name="T12" fmla="*/ 6 w 16"/>
                  <a:gd name="T13" fmla="*/ 14 h 14"/>
                  <a:gd name="T14" fmla="*/ 6 w 16"/>
                  <a:gd name="T15" fmla="*/ 14 h 14"/>
                  <a:gd name="T16" fmla="*/ 12 w 16"/>
                  <a:gd name="T17" fmla="*/ 14 h 14"/>
                  <a:gd name="T18" fmla="*/ 16 w 16"/>
                  <a:gd name="T19" fmla="*/ 8 h 14"/>
                  <a:gd name="T20" fmla="*/ 16 w 16"/>
                  <a:gd name="T21" fmla="*/ 8 h 14"/>
                  <a:gd name="T22" fmla="*/ 14 w 16"/>
                  <a:gd name="T23" fmla="*/ 4 h 14"/>
                  <a:gd name="T24" fmla="*/ 10 w 16"/>
                  <a:gd name="T25" fmla="*/ 0 h 14"/>
                  <a:gd name="T26" fmla="*/ 10 w 16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14">
                    <a:moveTo>
                      <a:pt x="10" y="0"/>
                    </a:moveTo>
                    <a:lnTo>
                      <a:pt x="10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12" y="14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53" name="Freeform 53"/>
              <p:cNvSpPr>
                <a:spLocks/>
              </p:cNvSpPr>
              <p:nvPr/>
            </p:nvSpPr>
            <p:spPr bwMode="auto">
              <a:xfrm>
                <a:off x="793" y="2950"/>
                <a:ext cx="24" cy="24"/>
              </a:xfrm>
              <a:custGeom>
                <a:avLst/>
                <a:gdLst>
                  <a:gd name="T0" fmla="*/ 0 w 24"/>
                  <a:gd name="T1" fmla="*/ 12 h 24"/>
                  <a:gd name="T2" fmla="*/ 0 w 24"/>
                  <a:gd name="T3" fmla="*/ 12 h 24"/>
                  <a:gd name="T4" fmla="*/ 2 w 24"/>
                  <a:gd name="T5" fmla="*/ 16 h 24"/>
                  <a:gd name="T6" fmla="*/ 4 w 24"/>
                  <a:gd name="T7" fmla="*/ 20 h 24"/>
                  <a:gd name="T8" fmla="*/ 8 w 24"/>
                  <a:gd name="T9" fmla="*/ 22 h 24"/>
                  <a:gd name="T10" fmla="*/ 12 w 24"/>
                  <a:gd name="T11" fmla="*/ 24 h 24"/>
                  <a:gd name="T12" fmla="*/ 12 w 24"/>
                  <a:gd name="T13" fmla="*/ 24 h 24"/>
                  <a:gd name="T14" fmla="*/ 16 w 24"/>
                  <a:gd name="T15" fmla="*/ 24 h 24"/>
                  <a:gd name="T16" fmla="*/ 20 w 24"/>
                  <a:gd name="T17" fmla="*/ 20 h 24"/>
                  <a:gd name="T18" fmla="*/ 24 w 24"/>
                  <a:gd name="T19" fmla="*/ 18 h 24"/>
                  <a:gd name="T20" fmla="*/ 24 w 24"/>
                  <a:gd name="T21" fmla="*/ 12 h 24"/>
                  <a:gd name="T22" fmla="*/ 24 w 24"/>
                  <a:gd name="T23" fmla="*/ 12 h 24"/>
                  <a:gd name="T24" fmla="*/ 24 w 24"/>
                  <a:gd name="T25" fmla="*/ 8 h 24"/>
                  <a:gd name="T26" fmla="*/ 22 w 24"/>
                  <a:gd name="T27" fmla="*/ 4 h 24"/>
                  <a:gd name="T28" fmla="*/ 18 w 24"/>
                  <a:gd name="T29" fmla="*/ 2 h 24"/>
                  <a:gd name="T30" fmla="*/ 14 w 24"/>
                  <a:gd name="T31" fmla="*/ 0 h 24"/>
                  <a:gd name="T32" fmla="*/ 14 w 24"/>
                  <a:gd name="T33" fmla="*/ 0 h 24"/>
                  <a:gd name="T34" fmla="*/ 10 w 24"/>
                  <a:gd name="T35" fmla="*/ 2 h 24"/>
                  <a:gd name="T36" fmla="*/ 6 w 24"/>
                  <a:gd name="T37" fmla="*/ 4 h 24"/>
                  <a:gd name="T38" fmla="*/ 2 w 24"/>
                  <a:gd name="T39" fmla="*/ 6 h 24"/>
                  <a:gd name="T40" fmla="*/ 0 w 24"/>
                  <a:gd name="T41" fmla="*/ 12 h 24"/>
                  <a:gd name="T42" fmla="*/ 0 w 24"/>
                  <a:gd name="T4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0" y="12"/>
                    </a:move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4" y="18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54" name="Freeform 54"/>
              <p:cNvSpPr>
                <a:spLocks/>
              </p:cNvSpPr>
              <p:nvPr/>
            </p:nvSpPr>
            <p:spPr bwMode="auto">
              <a:xfrm>
                <a:off x="707" y="2876"/>
                <a:ext cx="214" cy="64"/>
              </a:xfrm>
              <a:custGeom>
                <a:avLst/>
                <a:gdLst>
                  <a:gd name="T0" fmla="*/ 62 w 214"/>
                  <a:gd name="T1" fmla="*/ 32 h 64"/>
                  <a:gd name="T2" fmla="*/ 62 w 214"/>
                  <a:gd name="T3" fmla="*/ 32 h 64"/>
                  <a:gd name="T4" fmla="*/ 52 w 214"/>
                  <a:gd name="T5" fmla="*/ 36 h 64"/>
                  <a:gd name="T6" fmla="*/ 40 w 214"/>
                  <a:gd name="T7" fmla="*/ 38 h 64"/>
                  <a:gd name="T8" fmla="*/ 28 w 214"/>
                  <a:gd name="T9" fmla="*/ 38 h 64"/>
                  <a:gd name="T10" fmla="*/ 14 w 214"/>
                  <a:gd name="T11" fmla="*/ 36 h 64"/>
                  <a:gd name="T12" fmla="*/ 14 w 214"/>
                  <a:gd name="T13" fmla="*/ 36 h 64"/>
                  <a:gd name="T14" fmla="*/ 22 w 214"/>
                  <a:gd name="T15" fmla="*/ 42 h 64"/>
                  <a:gd name="T16" fmla="*/ 32 w 214"/>
                  <a:gd name="T17" fmla="*/ 44 h 64"/>
                  <a:gd name="T18" fmla="*/ 42 w 214"/>
                  <a:gd name="T19" fmla="*/ 46 h 64"/>
                  <a:gd name="T20" fmla="*/ 42 w 214"/>
                  <a:gd name="T21" fmla="*/ 46 h 64"/>
                  <a:gd name="T22" fmla="*/ 34 w 214"/>
                  <a:gd name="T23" fmla="*/ 50 h 64"/>
                  <a:gd name="T24" fmla="*/ 24 w 214"/>
                  <a:gd name="T25" fmla="*/ 56 h 64"/>
                  <a:gd name="T26" fmla="*/ 12 w 214"/>
                  <a:gd name="T27" fmla="*/ 58 h 64"/>
                  <a:gd name="T28" fmla="*/ 0 w 214"/>
                  <a:gd name="T29" fmla="*/ 58 h 64"/>
                  <a:gd name="T30" fmla="*/ 0 w 214"/>
                  <a:gd name="T31" fmla="*/ 58 h 64"/>
                  <a:gd name="T32" fmla="*/ 8 w 214"/>
                  <a:gd name="T33" fmla="*/ 60 h 64"/>
                  <a:gd name="T34" fmla="*/ 16 w 214"/>
                  <a:gd name="T35" fmla="*/ 62 h 64"/>
                  <a:gd name="T36" fmla="*/ 28 w 214"/>
                  <a:gd name="T37" fmla="*/ 64 h 64"/>
                  <a:gd name="T38" fmla="*/ 44 w 214"/>
                  <a:gd name="T39" fmla="*/ 62 h 64"/>
                  <a:gd name="T40" fmla="*/ 64 w 214"/>
                  <a:gd name="T41" fmla="*/ 56 h 64"/>
                  <a:gd name="T42" fmla="*/ 88 w 214"/>
                  <a:gd name="T43" fmla="*/ 44 h 64"/>
                  <a:gd name="T44" fmla="*/ 116 w 214"/>
                  <a:gd name="T45" fmla="*/ 28 h 64"/>
                  <a:gd name="T46" fmla="*/ 116 w 214"/>
                  <a:gd name="T47" fmla="*/ 28 h 64"/>
                  <a:gd name="T48" fmla="*/ 124 w 214"/>
                  <a:gd name="T49" fmla="*/ 24 h 64"/>
                  <a:gd name="T50" fmla="*/ 132 w 214"/>
                  <a:gd name="T51" fmla="*/ 20 h 64"/>
                  <a:gd name="T52" fmla="*/ 144 w 214"/>
                  <a:gd name="T53" fmla="*/ 18 h 64"/>
                  <a:gd name="T54" fmla="*/ 160 w 214"/>
                  <a:gd name="T55" fmla="*/ 16 h 64"/>
                  <a:gd name="T56" fmla="*/ 176 w 214"/>
                  <a:gd name="T57" fmla="*/ 16 h 64"/>
                  <a:gd name="T58" fmla="*/ 194 w 214"/>
                  <a:gd name="T59" fmla="*/ 18 h 64"/>
                  <a:gd name="T60" fmla="*/ 214 w 214"/>
                  <a:gd name="T61" fmla="*/ 26 h 64"/>
                  <a:gd name="T62" fmla="*/ 214 w 214"/>
                  <a:gd name="T63" fmla="*/ 26 h 64"/>
                  <a:gd name="T64" fmla="*/ 204 w 214"/>
                  <a:gd name="T65" fmla="*/ 18 h 64"/>
                  <a:gd name="T66" fmla="*/ 192 w 214"/>
                  <a:gd name="T67" fmla="*/ 10 h 64"/>
                  <a:gd name="T68" fmla="*/ 174 w 214"/>
                  <a:gd name="T69" fmla="*/ 4 h 64"/>
                  <a:gd name="T70" fmla="*/ 162 w 214"/>
                  <a:gd name="T71" fmla="*/ 2 h 64"/>
                  <a:gd name="T72" fmla="*/ 152 w 214"/>
                  <a:gd name="T73" fmla="*/ 0 h 64"/>
                  <a:gd name="T74" fmla="*/ 138 w 214"/>
                  <a:gd name="T75" fmla="*/ 0 h 64"/>
                  <a:gd name="T76" fmla="*/ 124 w 214"/>
                  <a:gd name="T77" fmla="*/ 2 h 64"/>
                  <a:gd name="T78" fmla="*/ 110 w 214"/>
                  <a:gd name="T79" fmla="*/ 6 h 64"/>
                  <a:gd name="T80" fmla="*/ 94 w 214"/>
                  <a:gd name="T81" fmla="*/ 12 h 64"/>
                  <a:gd name="T82" fmla="*/ 78 w 214"/>
                  <a:gd name="T83" fmla="*/ 22 h 64"/>
                  <a:gd name="T84" fmla="*/ 62 w 214"/>
                  <a:gd name="T85" fmla="*/ 32 h 64"/>
                  <a:gd name="T86" fmla="*/ 62 w 214"/>
                  <a:gd name="T87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4" h="64">
                    <a:moveTo>
                      <a:pt x="62" y="32"/>
                    </a:moveTo>
                    <a:lnTo>
                      <a:pt x="62" y="32"/>
                    </a:lnTo>
                    <a:lnTo>
                      <a:pt x="52" y="36"/>
                    </a:lnTo>
                    <a:lnTo>
                      <a:pt x="40" y="38"/>
                    </a:lnTo>
                    <a:lnTo>
                      <a:pt x="28" y="38"/>
                    </a:lnTo>
                    <a:lnTo>
                      <a:pt x="14" y="36"/>
                    </a:lnTo>
                    <a:lnTo>
                      <a:pt x="14" y="36"/>
                    </a:lnTo>
                    <a:lnTo>
                      <a:pt x="22" y="42"/>
                    </a:lnTo>
                    <a:lnTo>
                      <a:pt x="32" y="44"/>
                    </a:lnTo>
                    <a:lnTo>
                      <a:pt x="42" y="46"/>
                    </a:lnTo>
                    <a:lnTo>
                      <a:pt x="42" y="46"/>
                    </a:lnTo>
                    <a:lnTo>
                      <a:pt x="34" y="50"/>
                    </a:lnTo>
                    <a:lnTo>
                      <a:pt x="24" y="56"/>
                    </a:lnTo>
                    <a:lnTo>
                      <a:pt x="12" y="58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8" y="60"/>
                    </a:lnTo>
                    <a:lnTo>
                      <a:pt x="16" y="62"/>
                    </a:lnTo>
                    <a:lnTo>
                      <a:pt x="28" y="64"/>
                    </a:lnTo>
                    <a:lnTo>
                      <a:pt x="44" y="62"/>
                    </a:lnTo>
                    <a:lnTo>
                      <a:pt x="64" y="56"/>
                    </a:lnTo>
                    <a:lnTo>
                      <a:pt x="88" y="44"/>
                    </a:lnTo>
                    <a:lnTo>
                      <a:pt x="116" y="28"/>
                    </a:lnTo>
                    <a:lnTo>
                      <a:pt x="116" y="28"/>
                    </a:lnTo>
                    <a:lnTo>
                      <a:pt x="124" y="24"/>
                    </a:lnTo>
                    <a:lnTo>
                      <a:pt x="132" y="20"/>
                    </a:lnTo>
                    <a:lnTo>
                      <a:pt x="144" y="18"/>
                    </a:lnTo>
                    <a:lnTo>
                      <a:pt x="160" y="16"/>
                    </a:lnTo>
                    <a:lnTo>
                      <a:pt x="176" y="16"/>
                    </a:lnTo>
                    <a:lnTo>
                      <a:pt x="194" y="18"/>
                    </a:lnTo>
                    <a:lnTo>
                      <a:pt x="214" y="26"/>
                    </a:lnTo>
                    <a:lnTo>
                      <a:pt x="214" y="26"/>
                    </a:lnTo>
                    <a:lnTo>
                      <a:pt x="204" y="18"/>
                    </a:lnTo>
                    <a:lnTo>
                      <a:pt x="192" y="10"/>
                    </a:lnTo>
                    <a:lnTo>
                      <a:pt x="174" y="4"/>
                    </a:lnTo>
                    <a:lnTo>
                      <a:pt x="162" y="2"/>
                    </a:lnTo>
                    <a:lnTo>
                      <a:pt x="152" y="0"/>
                    </a:lnTo>
                    <a:lnTo>
                      <a:pt x="138" y="0"/>
                    </a:lnTo>
                    <a:lnTo>
                      <a:pt x="124" y="2"/>
                    </a:lnTo>
                    <a:lnTo>
                      <a:pt x="110" y="6"/>
                    </a:lnTo>
                    <a:lnTo>
                      <a:pt x="94" y="12"/>
                    </a:lnTo>
                    <a:lnTo>
                      <a:pt x="78" y="22"/>
                    </a:lnTo>
                    <a:lnTo>
                      <a:pt x="62" y="32"/>
                    </a:lnTo>
                    <a:lnTo>
                      <a:pt x="62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55" name="Freeform 55"/>
              <p:cNvSpPr>
                <a:spLocks/>
              </p:cNvSpPr>
              <p:nvPr/>
            </p:nvSpPr>
            <p:spPr bwMode="auto">
              <a:xfrm>
                <a:off x="793" y="3066"/>
                <a:ext cx="112" cy="94"/>
              </a:xfrm>
              <a:custGeom>
                <a:avLst/>
                <a:gdLst>
                  <a:gd name="T0" fmla="*/ 40 w 112"/>
                  <a:gd name="T1" fmla="*/ 6 h 94"/>
                  <a:gd name="T2" fmla="*/ 40 w 112"/>
                  <a:gd name="T3" fmla="*/ 6 h 94"/>
                  <a:gd name="T4" fmla="*/ 28 w 112"/>
                  <a:gd name="T5" fmla="*/ 12 h 94"/>
                  <a:gd name="T6" fmla="*/ 20 w 112"/>
                  <a:gd name="T7" fmla="*/ 20 h 94"/>
                  <a:gd name="T8" fmla="*/ 12 w 112"/>
                  <a:gd name="T9" fmla="*/ 28 h 94"/>
                  <a:gd name="T10" fmla="*/ 6 w 112"/>
                  <a:gd name="T11" fmla="*/ 36 h 94"/>
                  <a:gd name="T12" fmla="*/ 2 w 112"/>
                  <a:gd name="T13" fmla="*/ 46 h 94"/>
                  <a:gd name="T14" fmla="*/ 0 w 112"/>
                  <a:gd name="T15" fmla="*/ 54 h 94"/>
                  <a:gd name="T16" fmla="*/ 0 w 112"/>
                  <a:gd name="T17" fmla="*/ 64 h 94"/>
                  <a:gd name="T18" fmla="*/ 2 w 112"/>
                  <a:gd name="T19" fmla="*/ 72 h 94"/>
                  <a:gd name="T20" fmla="*/ 2 w 112"/>
                  <a:gd name="T21" fmla="*/ 72 h 94"/>
                  <a:gd name="T22" fmla="*/ 6 w 112"/>
                  <a:gd name="T23" fmla="*/ 80 h 94"/>
                  <a:gd name="T24" fmla="*/ 14 w 112"/>
                  <a:gd name="T25" fmla="*/ 86 h 94"/>
                  <a:gd name="T26" fmla="*/ 22 w 112"/>
                  <a:gd name="T27" fmla="*/ 90 h 94"/>
                  <a:gd name="T28" fmla="*/ 30 w 112"/>
                  <a:gd name="T29" fmla="*/ 94 h 94"/>
                  <a:gd name="T30" fmla="*/ 40 w 112"/>
                  <a:gd name="T31" fmla="*/ 94 h 94"/>
                  <a:gd name="T32" fmla="*/ 50 w 112"/>
                  <a:gd name="T33" fmla="*/ 94 h 94"/>
                  <a:gd name="T34" fmla="*/ 62 w 112"/>
                  <a:gd name="T35" fmla="*/ 92 h 94"/>
                  <a:gd name="T36" fmla="*/ 72 w 112"/>
                  <a:gd name="T37" fmla="*/ 88 h 94"/>
                  <a:gd name="T38" fmla="*/ 72 w 112"/>
                  <a:gd name="T39" fmla="*/ 88 h 94"/>
                  <a:gd name="T40" fmla="*/ 84 w 112"/>
                  <a:gd name="T41" fmla="*/ 82 h 94"/>
                  <a:gd name="T42" fmla="*/ 92 w 112"/>
                  <a:gd name="T43" fmla="*/ 76 h 94"/>
                  <a:gd name="T44" fmla="*/ 100 w 112"/>
                  <a:gd name="T45" fmla="*/ 68 h 94"/>
                  <a:gd name="T46" fmla="*/ 106 w 112"/>
                  <a:gd name="T47" fmla="*/ 58 h 94"/>
                  <a:gd name="T48" fmla="*/ 110 w 112"/>
                  <a:gd name="T49" fmla="*/ 50 h 94"/>
                  <a:gd name="T50" fmla="*/ 112 w 112"/>
                  <a:gd name="T51" fmla="*/ 40 h 94"/>
                  <a:gd name="T52" fmla="*/ 112 w 112"/>
                  <a:gd name="T53" fmla="*/ 32 h 94"/>
                  <a:gd name="T54" fmla="*/ 110 w 112"/>
                  <a:gd name="T55" fmla="*/ 22 h 94"/>
                  <a:gd name="T56" fmla="*/ 110 w 112"/>
                  <a:gd name="T57" fmla="*/ 22 h 94"/>
                  <a:gd name="T58" fmla="*/ 104 w 112"/>
                  <a:gd name="T59" fmla="*/ 16 h 94"/>
                  <a:gd name="T60" fmla="*/ 98 w 112"/>
                  <a:gd name="T61" fmla="*/ 10 h 94"/>
                  <a:gd name="T62" fmla="*/ 90 w 112"/>
                  <a:gd name="T63" fmla="*/ 4 h 94"/>
                  <a:gd name="T64" fmla="*/ 82 w 112"/>
                  <a:gd name="T65" fmla="*/ 2 h 94"/>
                  <a:gd name="T66" fmla="*/ 72 w 112"/>
                  <a:gd name="T67" fmla="*/ 0 h 94"/>
                  <a:gd name="T68" fmla="*/ 62 w 112"/>
                  <a:gd name="T69" fmla="*/ 0 h 94"/>
                  <a:gd name="T70" fmla="*/ 50 w 112"/>
                  <a:gd name="T71" fmla="*/ 2 h 94"/>
                  <a:gd name="T72" fmla="*/ 40 w 112"/>
                  <a:gd name="T73" fmla="*/ 6 h 94"/>
                  <a:gd name="T74" fmla="*/ 40 w 112"/>
                  <a:gd name="T75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2" h="94">
                    <a:moveTo>
                      <a:pt x="40" y="6"/>
                    </a:moveTo>
                    <a:lnTo>
                      <a:pt x="40" y="6"/>
                    </a:lnTo>
                    <a:lnTo>
                      <a:pt x="28" y="12"/>
                    </a:lnTo>
                    <a:lnTo>
                      <a:pt x="20" y="20"/>
                    </a:lnTo>
                    <a:lnTo>
                      <a:pt x="12" y="28"/>
                    </a:lnTo>
                    <a:lnTo>
                      <a:pt x="6" y="36"/>
                    </a:lnTo>
                    <a:lnTo>
                      <a:pt x="2" y="46"/>
                    </a:lnTo>
                    <a:lnTo>
                      <a:pt x="0" y="54"/>
                    </a:lnTo>
                    <a:lnTo>
                      <a:pt x="0" y="64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6" y="80"/>
                    </a:lnTo>
                    <a:lnTo>
                      <a:pt x="14" y="86"/>
                    </a:lnTo>
                    <a:lnTo>
                      <a:pt x="22" y="90"/>
                    </a:lnTo>
                    <a:lnTo>
                      <a:pt x="30" y="94"/>
                    </a:lnTo>
                    <a:lnTo>
                      <a:pt x="40" y="94"/>
                    </a:lnTo>
                    <a:lnTo>
                      <a:pt x="50" y="94"/>
                    </a:lnTo>
                    <a:lnTo>
                      <a:pt x="62" y="92"/>
                    </a:lnTo>
                    <a:lnTo>
                      <a:pt x="72" y="88"/>
                    </a:lnTo>
                    <a:lnTo>
                      <a:pt x="72" y="88"/>
                    </a:lnTo>
                    <a:lnTo>
                      <a:pt x="84" y="82"/>
                    </a:lnTo>
                    <a:lnTo>
                      <a:pt x="92" y="76"/>
                    </a:lnTo>
                    <a:lnTo>
                      <a:pt x="100" y="68"/>
                    </a:lnTo>
                    <a:lnTo>
                      <a:pt x="106" y="58"/>
                    </a:lnTo>
                    <a:lnTo>
                      <a:pt x="110" y="50"/>
                    </a:lnTo>
                    <a:lnTo>
                      <a:pt x="112" y="40"/>
                    </a:lnTo>
                    <a:lnTo>
                      <a:pt x="112" y="32"/>
                    </a:lnTo>
                    <a:lnTo>
                      <a:pt x="110" y="22"/>
                    </a:lnTo>
                    <a:lnTo>
                      <a:pt x="110" y="22"/>
                    </a:lnTo>
                    <a:lnTo>
                      <a:pt x="104" y="16"/>
                    </a:lnTo>
                    <a:lnTo>
                      <a:pt x="98" y="10"/>
                    </a:lnTo>
                    <a:lnTo>
                      <a:pt x="90" y="4"/>
                    </a:lnTo>
                    <a:lnTo>
                      <a:pt x="82" y="2"/>
                    </a:lnTo>
                    <a:lnTo>
                      <a:pt x="72" y="0"/>
                    </a:lnTo>
                    <a:lnTo>
                      <a:pt x="62" y="0"/>
                    </a:lnTo>
                    <a:lnTo>
                      <a:pt x="50" y="2"/>
                    </a:lnTo>
                    <a:lnTo>
                      <a:pt x="40" y="6"/>
                    </a:lnTo>
                    <a:lnTo>
                      <a:pt x="40" y="6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56" name="Freeform 56"/>
              <p:cNvSpPr>
                <a:spLocks/>
              </p:cNvSpPr>
              <p:nvPr/>
            </p:nvSpPr>
            <p:spPr bwMode="auto">
              <a:xfrm>
                <a:off x="795" y="3068"/>
                <a:ext cx="108" cy="90"/>
              </a:xfrm>
              <a:custGeom>
                <a:avLst/>
                <a:gdLst>
                  <a:gd name="T0" fmla="*/ 2 w 108"/>
                  <a:gd name="T1" fmla="*/ 68 h 90"/>
                  <a:gd name="T2" fmla="*/ 2 w 108"/>
                  <a:gd name="T3" fmla="*/ 68 h 90"/>
                  <a:gd name="T4" fmla="*/ 6 w 108"/>
                  <a:gd name="T5" fmla="*/ 76 h 90"/>
                  <a:gd name="T6" fmla="*/ 12 w 108"/>
                  <a:gd name="T7" fmla="*/ 82 h 90"/>
                  <a:gd name="T8" fmla="*/ 20 w 108"/>
                  <a:gd name="T9" fmla="*/ 86 h 90"/>
                  <a:gd name="T10" fmla="*/ 30 w 108"/>
                  <a:gd name="T11" fmla="*/ 90 h 90"/>
                  <a:gd name="T12" fmla="*/ 38 w 108"/>
                  <a:gd name="T13" fmla="*/ 90 h 90"/>
                  <a:gd name="T14" fmla="*/ 48 w 108"/>
                  <a:gd name="T15" fmla="*/ 90 h 90"/>
                  <a:gd name="T16" fmla="*/ 60 w 108"/>
                  <a:gd name="T17" fmla="*/ 88 h 90"/>
                  <a:gd name="T18" fmla="*/ 70 w 108"/>
                  <a:gd name="T19" fmla="*/ 84 h 90"/>
                  <a:gd name="T20" fmla="*/ 70 w 108"/>
                  <a:gd name="T21" fmla="*/ 84 h 90"/>
                  <a:gd name="T22" fmla="*/ 80 w 108"/>
                  <a:gd name="T23" fmla="*/ 78 h 90"/>
                  <a:gd name="T24" fmla="*/ 88 w 108"/>
                  <a:gd name="T25" fmla="*/ 72 h 90"/>
                  <a:gd name="T26" fmla="*/ 96 w 108"/>
                  <a:gd name="T27" fmla="*/ 64 h 90"/>
                  <a:gd name="T28" fmla="*/ 102 w 108"/>
                  <a:gd name="T29" fmla="*/ 56 h 90"/>
                  <a:gd name="T30" fmla="*/ 106 w 108"/>
                  <a:gd name="T31" fmla="*/ 48 h 90"/>
                  <a:gd name="T32" fmla="*/ 108 w 108"/>
                  <a:gd name="T33" fmla="*/ 38 h 90"/>
                  <a:gd name="T34" fmla="*/ 108 w 108"/>
                  <a:gd name="T35" fmla="*/ 30 h 90"/>
                  <a:gd name="T36" fmla="*/ 106 w 108"/>
                  <a:gd name="T37" fmla="*/ 22 h 90"/>
                  <a:gd name="T38" fmla="*/ 106 w 108"/>
                  <a:gd name="T39" fmla="*/ 22 h 90"/>
                  <a:gd name="T40" fmla="*/ 100 w 108"/>
                  <a:gd name="T41" fmla="*/ 14 h 90"/>
                  <a:gd name="T42" fmla="*/ 94 w 108"/>
                  <a:gd name="T43" fmla="*/ 8 h 90"/>
                  <a:gd name="T44" fmla="*/ 88 w 108"/>
                  <a:gd name="T45" fmla="*/ 4 h 90"/>
                  <a:gd name="T46" fmla="*/ 78 w 108"/>
                  <a:gd name="T47" fmla="*/ 2 h 90"/>
                  <a:gd name="T48" fmla="*/ 70 w 108"/>
                  <a:gd name="T49" fmla="*/ 0 h 90"/>
                  <a:gd name="T50" fmla="*/ 58 w 108"/>
                  <a:gd name="T51" fmla="*/ 0 h 90"/>
                  <a:gd name="T52" fmla="*/ 48 w 108"/>
                  <a:gd name="T53" fmla="*/ 2 h 90"/>
                  <a:gd name="T54" fmla="*/ 38 w 108"/>
                  <a:gd name="T55" fmla="*/ 6 h 90"/>
                  <a:gd name="T56" fmla="*/ 38 w 108"/>
                  <a:gd name="T57" fmla="*/ 6 h 90"/>
                  <a:gd name="T58" fmla="*/ 38 w 108"/>
                  <a:gd name="T59" fmla="*/ 6 h 90"/>
                  <a:gd name="T60" fmla="*/ 28 w 108"/>
                  <a:gd name="T61" fmla="*/ 12 h 90"/>
                  <a:gd name="T62" fmla="*/ 20 w 108"/>
                  <a:gd name="T63" fmla="*/ 18 h 90"/>
                  <a:gd name="T64" fmla="*/ 12 w 108"/>
                  <a:gd name="T65" fmla="*/ 26 h 90"/>
                  <a:gd name="T66" fmla="*/ 6 w 108"/>
                  <a:gd name="T67" fmla="*/ 34 h 90"/>
                  <a:gd name="T68" fmla="*/ 2 w 108"/>
                  <a:gd name="T69" fmla="*/ 42 h 90"/>
                  <a:gd name="T70" fmla="*/ 0 w 108"/>
                  <a:gd name="T71" fmla="*/ 52 h 90"/>
                  <a:gd name="T72" fmla="*/ 0 w 108"/>
                  <a:gd name="T73" fmla="*/ 60 h 90"/>
                  <a:gd name="T74" fmla="*/ 2 w 108"/>
                  <a:gd name="T75" fmla="*/ 68 h 90"/>
                  <a:gd name="T76" fmla="*/ 2 w 108"/>
                  <a:gd name="T77" fmla="*/ 6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8" h="90">
                    <a:moveTo>
                      <a:pt x="2" y="68"/>
                    </a:moveTo>
                    <a:lnTo>
                      <a:pt x="2" y="68"/>
                    </a:lnTo>
                    <a:lnTo>
                      <a:pt x="6" y="76"/>
                    </a:lnTo>
                    <a:lnTo>
                      <a:pt x="12" y="82"/>
                    </a:lnTo>
                    <a:lnTo>
                      <a:pt x="20" y="86"/>
                    </a:lnTo>
                    <a:lnTo>
                      <a:pt x="30" y="90"/>
                    </a:lnTo>
                    <a:lnTo>
                      <a:pt x="38" y="90"/>
                    </a:lnTo>
                    <a:lnTo>
                      <a:pt x="48" y="90"/>
                    </a:lnTo>
                    <a:lnTo>
                      <a:pt x="60" y="88"/>
                    </a:lnTo>
                    <a:lnTo>
                      <a:pt x="70" y="84"/>
                    </a:lnTo>
                    <a:lnTo>
                      <a:pt x="70" y="84"/>
                    </a:lnTo>
                    <a:lnTo>
                      <a:pt x="80" y="78"/>
                    </a:lnTo>
                    <a:lnTo>
                      <a:pt x="88" y="72"/>
                    </a:lnTo>
                    <a:lnTo>
                      <a:pt x="96" y="64"/>
                    </a:lnTo>
                    <a:lnTo>
                      <a:pt x="102" y="56"/>
                    </a:lnTo>
                    <a:lnTo>
                      <a:pt x="106" y="48"/>
                    </a:lnTo>
                    <a:lnTo>
                      <a:pt x="108" y="38"/>
                    </a:lnTo>
                    <a:lnTo>
                      <a:pt x="108" y="30"/>
                    </a:lnTo>
                    <a:lnTo>
                      <a:pt x="106" y="22"/>
                    </a:lnTo>
                    <a:lnTo>
                      <a:pt x="106" y="22"/>
                    </a:lnTo>
                    <a:lnTo>
                      <a:pt x="100" y="14"/>
                    </a:lnTo>
                    <a:lnTo>
                      <a:pt x="94" y="8"/>
                    </a:lnTo>
                    <a:lnTo>
                      <a:pt x="88" y="4"/>
                    </a:lnTo>
                    <a:lnTo>
                      <a:pt x="78" y="2"/>
                    </a:lnTo>
                    <a:lnTo>
                      <a:pt x="70" y="0"/>
                    </a:lnTo>
                    <a:lnTo>
                      <a:pt x="58" y="0"/>
                    </a:lnTo>
                    <a:lnTo>
                      <a:pt x="48" y="2"/>
                    </a:lnTo>
                    <a:lnTo>
                      <a:pt x="38" y="6"/>
                    </a:lnTo>
                    <a:lnTo>
                      <a:pt x="38" y="6"/>
                    </a:lnTo>
                    <a:lnTo>
                      <a:pt x="38" y="6"/>
                    </a:lnTo>
                    <a:lnTo>
                      <a:pt x="28" y="12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4"/>
                    </a:lnTo>
                    <a:lnTo>
                      <a:pt x="2" y="4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2" y="68"/>
                    </a:lnTo>
                    <a:lnTo>
                      <a:pt x="2" y="68"/>
                    </a:lnTo>
                    <a:close/>
                  </a:path>
                </a:pathLst>
              </a:custGeom>
              <a:solidFill>
                <a:srgbClr val="FFF8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57" name="Freeform 57"/>
              <p:cNvSpPr>
                <a:spLocks/>
              </p:cNvSpPr>
              <p:nvPr/>
            </p:nvSpPr>
            <p:spPr bwMode="auto">
              <a:xfrm>
                <a:off x="797" y="3070"/>
                <a:ext cx="102" cy="86"/>
              </a:xfrm>
              <a:custGeom>
                <a:avLst/>
                <a:gdLst>
                  <a:gd name="T0" fmla="*/ 2 w 102"/>
                  <a:gd name="T1" fmla="*/ 66 h 86"/>
                  <a:gd name="T2" fmla="*/ 2 w 102"/>
                  <a:gd name="T3" fmla="*/ 66 h 86"/>
                  <a:gd name="T4" fmla="*/ 6 w 102"/>
                  <a:gd name="T5" fmla="*/ 72 h 86"/>
                  <a:gd name="T6" fmla="*/ 12 w 102"/>
                  <a:gd name="T7" fmla="*/ 78 h 86"/>
                  <a:gd name="T8" fmla="*/ 20 w 102"/>
                  <a:gd name="T9" fmla="*/ 82 h 86"/>
                  <a:gd name="T10" fmla="*/ 28 w 102"/>
                  <a:gd name="T11" fmla="*/ 84 h 86"/>
                  <a:gd name="T12" fmla="*/ 38 w 102"/>
                  <a:gd name="T13" fmla="*/ 86 h 86"/>
                  <a:gd name="T14" fmla="*/ 48 w 102"/>
                  <a:gd name="T15" fmla="*/ 86 h 86"/>
                  <a:gd name="T16" fmla="*/ 58 w 102"/>
                  <a:gd name="T17" fmla="*/ 84 h 86"/>
                  <a:gd name="T18" fmla="*/ 68 w 102"/>
                  <a:gd name="T19" fmla="*/ 80 h 86"/>
                  <a:gd name="T20" fmla="*/ 68 w 102"/>
                  <a:gd name="T21" fmla="*/ 80 h 86"/>
                  <a:gd name="T22" fmla="*/ 76 w 102"/>
                  <a:gd name="T23" fmla="*/ 74 h 86"/>
                  <a:gd name="T24" fmla="*/ 86 w 102"/>
                  <a:gd name="T25" fmla="*/ 68 h 86"/>
                  <a:gd name="T26" fmla="*/ 92 w 102"/>
                  <a:gd name="T27" fmla="*/ 62 h 86"/>
                  <a:gd name="T28" fmla="*/ 98 w 102"/>
                  <a:gd name="T29" fmla="*/ 54 h 86"/>
                  <a:gd name="T30" fmla="*/ 102 w 102"/>
                  <a:gd name="T31" fmla="*/ 46 h 86"/>
                  <a:gd name="T32" fmla="*/ 102 w 102"/>
                  <a:gd name="T33" fmla="*/ 36 h 86"/>
                  <a:gd name="T34" fmla="*/ 102 w 102"/>
                  <a:gd name="T35" fmla="*/ 28 h 86"/>
                  <a:gd name="T36" fmla="*/ 100 w 102"/>
                  <a:gd name="T37" fmla="*/ 20 h 86"/>
                  <a:gd name="T38" fmla="*/ 100 w 102"/>
                  <a:gd name="T39" fmla="*/ 20 h 86"/>
                  <a:gd name="T40" fmla="*/ 96 w 102"/>
                  <a:gd name="T41" fmla="*/ 14 h 86"/>
                  <a:gd name="T42" fmla="*/ 90 w 102"/>
                  <a:gd name="T43" fmla="*/ 8 h 86"/>
                  <a:gd name="T44" fmla="*/ 84 w 102"/>
                  <a:gd name="T45" fmla="*/ 4 h 86"/>
                  <a:gd name="T46" fmla="*/ 76 w 102"/>
                  <a:gd name="T47" fmla="*/ 2 h 86"/>
                  <a:gd name="T48" fmla="*/ 66 w 102"/>
                  <a:gd name="T49" fmla="*/ 0 h 86"/>
                  <a:gd name="T50" fmla="*/ 56 w 102"/>
                  <a:gd name="T51" fmla="*/ 0 h 86"/>
                  <a:gd name="T52" fmla="*/ 46 w 102"/>
                  <a:gd name="T53" fmla="*/ 2 h 86"/>
                  <a:gd name="T54" fmla="*/ 36 w 102"/>
                  <a:gd name="T55" fmla="*/ 6 h 86"/>
                  <a:gd name="T56" fmla="*/ 36 w 102"/>
                  <a:gd name="T57" fmla="*/ 6 h 86"/>
                  <a:gd name="T58" fmla="*/ 36 w 102"/>
                  <a:gd name="T59" fmla="*/ 6 h 86"/>
                  <a:gd name="T60" fmla="*/ 26 w 102"/>
                  <a:gd name="T61" fmla="*/ 12 h 86"/>
                  <a:gd name="T62" fmla="*/ 18 w 102"/>
                  <a:gd name="T63" fmla="*/ 18 h 86"/>
                  <a:gd name="T64" fmla="*/ 12 w 102"/>
                  <a:gd name="T65" fmla="*/ 24 h 86"/>
                  <a:gd name="T66" fmla="*/ 6 w 102"/>
                  <a:gd name="T67" fmla="*/ 32 h 86"/>
                  <a:gd name="T68" fmla="*/ 2 w 102"/>
                  <a:gd name="T69" fmla="*/ 40 h 86"/>
                  <a:gd name="T70" fmla="*/ 0 w 102"/>
                  <a:gd name="T71" fmla="*/ 50 h 86"/>
                  <a:gd name="T72" fmla="*/ 0 w 102"/>
                  <a:gd name="T73" fmla="*/ 58 h 86"/>
                  <a:gd name="T74" fmla="*/ 2 w 102"/>
                  <a:gd name="T75" fmla="*/ 66 h 86"/>
                  <a:gd name="T76" fmla="*/ 2 w 102"/>
                  <a:gd name="T77" fmla="*/ 6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2" h="86">
                    <a:moveTo>
                      <a:pt x="2" y="66"/>
                    </a:moveTo>
                    <a:lnTo>
                      <a:pt x="2" y="66"/>
                    </a:lnTo>
                    <a:lnTo>
                      <a:pt x="6" y="72"/>
                    </a:lnTo>
                    <a:lnTo>
                      <a:pt x="12" y="78"/>
                    </a:lnTo>
                    <a:lnTo>
                      <a:pt x="20" y="82"/>
                    </a:lnTo>
                    <a:lnTo>
                      <a:pt x="28" y="84"/>
                    </a:lnTo>
                    <a:lnTo>
                      <a:pt x="38" y="86"/>
                    </a:lnTo>
                    <a:lnTo>
                      <a:pt x="48" y="86"/>
                    </a:lnTo>
                    <a:lnTo>
                      <a:pt x="58" y="84"/>
                    </a:lnTo>
                    <a:lnTo>
                      <a:pt x="68" y="80"/>
                    </a:lnTo>
                    <a:lnTo>
                      <a:pt x="68" y="80"/>
                    </a:lnTo>
                    <a:lnTo>
                      <a:pt x="76" y="74"/>
                    </a:lnTo>
                    <a:lnTo>
                      <a:pt x="86" y="68"/>
                    </a:lnTo>
                    <a:lnTo>
                      <a:pt x="92" y="62"/>
                    </a:lnTo>
                    <a:lnTo>
                      <a:pt x="98" y="54"/>
                    </a:lnTo>
                    <a:lnTo>
                      <a:pt x="102" y="46"/>
                    </a:lnTo>
                    <a:lnTo>
                      <a:pt x="102" y="36"/>
                    </a:lnTo>
                    <a:lnTo>
                      <a:pt x="102" y="28"/>
                    </a:lnTo>
                    <a:lnTo>
                      <a:pt x="100" y="20"/>
                    </a:lnTo>
                    <a:lnTo>
                      <a:pt x="100" y="20"/>
                    </a:lnTo>
                    <a:lnTo>
                      <a:pt x="96" y="14"/>
                    </a:lnTo>
                    <a:lnTo>
                      <a:pt x="90" y="8"/>
                    </a:lnTo>
                    <a:lnTo>
                      <a:pt x="84" y="4"/>
                    </a:lnTo>
                    <a:lnTo>
                      <a:pt x="76" y="2"/>
                    </a:lnTo>
                    <a:lnTo>
                      <a:pt x="66" y="0"/>
                    </a:lnTo>
                    <a:lnTo>
                      <a:pt x="56" y="0"/>
                    </a:lnTo>
                    <a:lnTo>
                      <a:pt x="46" y="2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26" y="12"/>
                    </a:lnTo>
                    <a:lnTo>
                      <a:pt x="18" y="18"/>
                    </a:lnTo>
                    <a:lnTo>
                      <a:pt x="12" y="24"/>
                    </a:lnTo>
                    <a:lnTo>
                      <a:pt x="6" y="32"/>
                    </a:lnTo>
                    <a:lnTo>
                      <a:pt x="2" y="40"/>
                    </a:lnTo>
                    <a:lnTo>
                      <a:pt x="0" y="50"/>
                    </a:lnTo>
                    <a:lnTo>
                      <a:pt x="0" y="58"/>
                    </a:lnTo>
                    <a:lnTo>
                      <a:pt x="2" y="66"/>
                    </a:lnTo>
                    <a:lnTo>
                      <a:pt x="2" y="66"/>
                    </a:lnTo>
                    <a:close/>
                  </a:path>
                </a:pathLst>
              </a:custGeom>
              <a:solidFill>
                <a:srgbClr val="FFF1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58" name="Freeform 58"/>
              <p:cNvSpPr>
                <a:spLocks/>
              </p:cNvSpPr>
              <p:nvPr/>
            </p:nvSpPr>
            <p:spPr bwMode="auto">
              <a:xfrm>
                <a:off x="801" y="3072"/>
                <a:ext cx="96" cy="82"/>
              </a:xfrm>
              <a:custGeom>
                <a:avLst/>
                <a:gdLst>
                  <a:gd name="T0" fmla="*/ 2 w 96"/>
                  <a:gd name="T1" fmla="*/ 62 h 82"/>
                  <a:gd name="T2" fmla="*/ 2 w 96"/>
                  <a:gd name="T3" fmla="*/ 62 h 82"/>
                  <a:gd name="T4" fmla="*/ 4 w 96"/>
                  <a:gd name="T5" fmla="*/ 68 h 82"/>
                  <a:gd name="T6" fmla="*/ 10 w 96"/>
                  <a:gd name="T7" fmla="*/ 74 h 82"/>
                  <a:gd name="T8" fmla="*/ 18 w 96"/>
                  <a:gd name="T9" fmla="*/ 78 h 82"/>
                  <a:gd name="T10" fmla="*/ 26 w 96"/>
                  <a:gd name="T11" fmla="*/ 80 h 82"/>
                  <a:gd name="T12" fmla="*/ 34 w 96"/>
                  <a:gd name="T13" fmla="*/ 82 h 82"/>
                  <a:gd name="T14" fmla="*/ 44 w 96"/>
                  <a:gd name="T15" fmla="*/ 82 h 82"/>
                  <a:gd name="T16" fmla="*/ 52 w 96"/>
                  <a:gd name="T17" fmla="*/ 80 h 82"/>
                  <a:gd name="T18" fmla="*/ 62 w 96"/>
                  <a:gd name="T19" fmla="*/ 76 h 82"/>
                  <a:gd name="T20" fmla="*/ 62 w 96"/>
                  <a:gd name="T21" fmla="*/ 76 h 82"/>
                  <a:gd name="T22" fmla="*/ 72 w 96"/>
                  <a:gd name="T23" fmla="*/ 72 h 82"/>
                  <a:gd name="T24" fmla="*/ 80 w 96"/>
                  <a:gd name="T25" fmla="*/ 64 h 82"/>
                  <a:gd name="T26" fmla="*/ 86 w 96"/>
                  <a:gd name="T27" fmla="*/ 58 h 82"/>
                  <a:gd name="T28" fmla="*/ 92 w 96"/>
                  <a:gd name="T29" fmla="*/ 50 h 82"/>
                  <a:gd name="T30" fmla="*/ 94 w 96"/>
                  <a:gd name="T31" fmla="*/ 42 h 82"/>
                  <a:gd name="T32" fmla="*/ 96 w 96"/>
                  <a:gd name="T33" fmla="*/ 34 h 82"/>
                  <a:gd name="T34" fmla="*/ 96 w 96"/>
                  <a:gd name="T35" fmla="*/ 26 h 82"/>
                  <a:gd name="T36" fmla="*/ 94 w 96"/>
                  <a:gd name="T37" fmla="*/ 20 h 82"/>
                  <a:gd name="T38" fmla="*/ 94 w 96"/>
                  <a:gd name="T39" fmla="*/ 20 h 82"/>
                  <a:gd name="T40" fmla="*/ 90 w 96"/>
                  <a:gd name="T41" fmla="*/ 12 h 82"/>
                  <a:gd name="T42" fmla="*/ 86 w 96"/>
                  <a:gd name="T43" fmla="*/ 8 h 82"/>
                  <a:gd name="T44" fmla="*/ 78 w 96"/>
                  <a:gd name="T45" fmla="*/ 4 h 82"/>
                  <a:gd name="T46" fmla="*/ 70 w 96"/>
                  <a:gd name="T47" fmla="*/ 0 h 82"/>
                  <a:gd name="T48" fmla="*/ 62 w 96"/>
                  <a:gd name="T49" fmla="*/ 0 h 82"/>
                  <a:gd name="T50" fmla="*/ 52 w 96"/>
                  <a:gd name="T51" fmla="*/ 0 h 82"/>
                  <a:gd name="T52" fmla="*/ 42 w 96"/>
                  <a:gd name="T53" fmla="*/ 2 h 82"/>
                  <a:gd name="T54" fmla="*/ 34 w 96"/>
                  <a:gd name="T55" fmla="*/ 6 h 82"/>
                  <a:gd name="T56" fmla="*/ 34 w 96"/>
                  <a:gd name="T57" fmla="*/ 6 h 82"/>
                  <a:gd name="T58" fmla="*/ 34 w 96"/>
                  <a:gd name="T59" fmla="*/ 6 h 82"/>
                  <a:gd name="T60" fmla="*/ 24 w 96"/>
                  <a:gd name="T61" fmla="*/ 10 h 82"/>
                  <a:gd name="T62" fmla="*/ 16 w 96"/>
                  <a:gd name="T63" fmla="*/ 16 h 82"/>
                  <a:gd name="T64" fmla="*/ 10 w 96"/>
                  <a:gd name="T65" fmla="*/ 24 h 82"/>
                  <a:gd name="T66" fmla="*/ 4 w 96"/>
                  <a:gd name="T67" fmla="*/ 30 h 82"/>
                  <a:gd name="T68" fmla="*/ 0 w 96"/>
                  <a:gd name="T69" fmla="*/ 38 h 82"/>
                  <a:gd name="T70" fmla="*/ 0 w 96"/>
                  <a:gd name="T71" fmla="*/ 46 h 82"/>
                  <a:gd name="T72" fmla="*/ 0 w 96"/>
                  <a:gd name="T73" fmla="*/ 54 h 82"/>
                  <a:gd name="T74" fmla="*/ 2 w 96"/>
                  <a:gd name="T75" fmla="*/ 62 h 82"/>
                  <a:gd name="T76" fmla="*/ 2 w 96"/>
                  <a:gd name="T77" fmla="*/ 6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6" h="82">
                    <a:moveTo>
                      <a:pt x="2" y="62"/>
                    </a:moveTo>
                    <a:lnTo>
                      <a:pt x="2" y="62"/>
                    </a:lnTo>
                    <a:lnTo>
                      <a:pt x="4" y="68"/>
                    </a:lnTo>
                    <a:lnTo>
                      <a:pt x="10" y="74"/>
                    </a:lnTo>
                    <a:lnTo>
                      <a:pt x="18" y="78"/>
                    </a:lnTo>
                    <a:lnTo>
                      <a:pt x="26" y="80"/>
                    </a:lnTo>
                    <a:lnTo>
                      <a:pt x="34" y="82"/>
                    </a:lnTo>
                    <a:lnTo>
                      <a:pt x="44" y="82"/>
                    </a:lnTo>
                    <a:lnTo>
                      <a:pt x="52" y="80"/>
                    </a:lnTo>
                    <a:lnTo>
                      <a:pt x="62" y="76"/>
                    </a:lnTo>
                    <a:lnTo>
                      <a:pt x="62" y="76"/>
                    </a:lnTo>
                    <a:lnTo>
                      <a:pt x="72" y="72"/>
                    </a:lnTo>
                    <a:lnTo>
                      <a:pt x="80" y="64"/>
                    </a:lnTo>
                    <a:lnTo>
                      <a:pt x="86" y="58"/>
                    </a:lnTo>
                    <a:lnTo>
                      <a:pt x="92" y="50"/>
                    </a:lnTo>
                    <a:lnTo>
                      <a:pt x="94" y="42"/>
                    </a:lnTo>
                    <a:lnTo>
                      <a:pt x="96" y="34"/>
                    </a:lnTo>
                    <a:lnTo>
                      <a:pt x="96" y="26"/>
                    </a:lnTo>
                    <a:lnTo>
                      <a:pt x="94" y="20"/>
                    </a:lnTo>
                    <a:lnTo>
                      <a:pt x="94" y="20"/>
                    </a:lnTo>
                    <a:lnTo>
                      <a:pt x="90" y="12"/>
                    </a:lnTo>
                    <a:lnTo>
                      <a:pt x="86" y="8"/>
                    </a:lnTo>
                    <a:lnTo>
                      <a:pt x="78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2" y="0"/>
                    </a:lnTo>
                    <a:lnTo>
                      <a:pt x="42" y="2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24" y="10"/>
                    </a:lnTo>
                    <a:lnTo>
                      <a:pt x="16" y="16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8"/>
                    </a:lnTo>
                    <a:lnTo>
                      <a:pt x="0" y="46"/>
                    </a:lnTo>
                    <a:lnTo>
                      <a:pt x="0" y="54"/>
                    </a:lnTo>
                    <a:lnTo>
                      <a:pt x="2" y="62"/>
                    </a:lnTo>
                    <a:lnTo>
                      <a:pt x="2" y="62"/>
                    </a:lnTo>
                    <a:close/>
                  </a:path>
                </a:pathLst>
              </a:custGeom>
              <a:solidFill>
                <a:srgbClr val="FFEA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59" name="Freeform 59"/>
              <p:cNvSpPr>
                <a:spLocks/>
              </p:cNvSpPr>
              <p:nvPr/>
            </p:nvSpPr>
            <p:spPr bwMode="auto">
              <a:xfrm>
                <a:off x="803" y="3074"/>
                <a:ext cx="92" cy="78"/>
              </a:xfrm>
              <a:custGeom>
                <a:avLst/>
                <a:gdLst>
                  <a:gd name="T0" fmla="*/ 2 w 92"/>
                  <a:gd name="T1" fmla="*/ 58 h 78"/>
                  <a:gd name="T2" fmla="*/ 2 w 92"/>
                  <a:gd name="T3" fmla="*/ 58 h 78"/>
                  <a:gd name="T4" fmla="*/ 4 w 92"/>
                  <a:gd name="T5" fmla="*/ 66 h 78"/>
                  <a:gd name="T6" fmla="*/ 10 w 92"/>
                  <a:gd name="T7" fmla="*/ 70 h 78"/>
                  <a:gd name="T8" fmla="*/ 16 w 92"/>
                  <a:gd name="T9" fmla="*/ 74 h 78"/>
                  <a:gd name="T10" fmla="*/ 24 w 92"/>
                  <a:gd name="T11" fmla="*/ 76 h 78"/>
                  <a:gd name="T12" fmla="*/ 32 w 92"/>
                  <a:gd name="T13" fmla="*/ 78 h 78"/>
                  <a:gd name="T14" fmla="*/ 42 w 92"/>
                  <a:gd name="T15" fmla="*/ 78 h 78"/>
                  <a:gd name="T16" fmla="*/ 50 w 92"/>
                  <a:gd name="T17" fmla="*/ 76 h 78"/>
                  <a:gd name="T18" fmla="*/ 60 w 92"/>
                  <a:gd name="T19" fmla="*/ 72 h 78"/>
                  <a:gd name="T20" fmla="*/ 60 w 92"/>
                  <a:gd name="T21" fmla="*/ 72 h 78"/>
                  <a:gd name="T22" fmla="*/ 68 w 92"/>
                  <a:gd name="T23" fmla="*/ 68 h 78"/>
                  <a:gd name="T24" fmla="*/ 76 w 92"/>
                  <a:gd name="T25" fmla="*/ 62 h 78"/>
                  <a:gd name="T26" fmla="*/ 82 w 92"/>
                  <a:gd name="T27" fmla="*/ 56 h 78"/>
                  <a:gd name="T28" fmla="*/ 86 w 92"/>
                  <a:gd name="T29" fmla="*/ 48 h 78"/>
                  <a:gd name="T30" fmla="*/ 90 w 92"/>
                  <a:gd name="T31" fmla="*/ 40 h 78"/>
                  <a:gd name="T32" fmla="*/ 92 w 92"/>
                  <a:gd name="T33" fmla="*/ 32 h 78"/>
                  <a:gd name="T34" fmla="*/ 92 w 92"/>
                  <a:gd name="T35" fmla="*/ 26 h 78"/>
                  <a:gd name="T36" fmla="*/ 90 w 92"/>
                  <a:gd name="T37" fmla="*/ 18 h 78"/>
                  <a:gd name="T38" fmla="*/ 90 w 92"/>
                  <a:gd name="T39" fmla="*/ 18 h 78"/>
                  <a:gd name="T40" fmla="*/ 86 w 92"/>
                  <a:gd name="T41" fmla="*/ 12 h 78"/>
                  <a:gd name="T42" fmla="*/ 82 w 92"/>
                  <a:gd name="T43" fmla="*/ 6 h 78"/>
                  <a:gd name="T44" fmla="*/ 74 w 92"/>
                  <a:gd name="T45" fmla="*/ 4 h 78"/>
                  <a:gd name="T46" fmla="*/ 68 w 92"/>
                  <a:gd name="T47" fmla="*/ 0 h 78"/>
                  <a:gd name="T48" fmla="*/ 58 w 92"/>
                  <a:gd name="T49" fmla="*/ 0 h 78"/>
                  <a:gd name="T50" fmla="*/ 50 w 92"/>
                  <a:gd name="T51" fmla="*/ 0 h 78"/>
                  <a:gd name="T52" fmla="*/ 40 w 92"/>
                  <a:gd name="T53" fmla="*/ 2 h 78"/>
                  <a:gd name="T54" fmla="*/ 32 w 92"/>
                  <a:gd name="T55" fmla="*/ 6 h 78"/>
                  <a:gd name="T56" fmla="*/ 32 w 92"/>
                  <a:gd name="T57" fmla="*/ 6 h 78"/>
                  <a:gd name="T58" fmla="*/ 32 w 92"/>
                  <a:gd name="T59" fmla="*/ 6 h 78"/>
                  <a:gd name="T60" fmla="*/ 24 w 92"/>
                  <a:gd name="T61" fmla="*/ 10 h 78"/>
                  <a:gd name="T62" fmla="*/ 16 w 92"/>
                  <a:gd name="T63" fmla="*/ 16 h 78"/>
                  <a:gd name="T64" fmla="*/ 10 w 92"/>
                  <a:gd name="T65" fmla="*/ 22 h 78"/>
                  <a:gd name="T66" fmla="*/ 4 w 92"/>
                  <a:gd name="T67" fmla="*/ 30 h 78"/>
                  <a:gd name="T68" fmla="*/ 2 w 92"/>
                  <a:gd name="T69" fmla="*/ 36 h 78"/>
                  <a:gd name="T70" fmla="*/ 0 w 92"/>
                  <a:gd name="T71" fmla="*/ 44 h 78"/>
                  <a:gd name="T72" fmla="*/ 0 w 92"/>
                  <a:gd name="T73" fmla="*/ 52 h 78"/>
                  <a:gd name="T74" fmla="*/ 2 w 92"/>
                  <a:gd name="T75" fmla="*/ 58 h 78"/>
                  <a:gd name="T76" fmla="*/ 2 w 92"/>
                  <a:gd name="T77" fmla="*/ 5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78">
                    <a:moveTo>
                      <a:pt x="2" y="58"/>
                    </a:moveTo>
                    <a:lnTo>
                      <a:pt x="2" y="58"/>
                    </a:lnTo>
                    <a:lnTo>
                      <a:pt x="4" y="66"/>
                    </a:lnTo>
                    <a:lnTo>
                      <a:pt x="10" y="70"/>
                    </a:lnTo>
                    <a:lnTo>
                      <a:pt x="16" y="74"/>
                    </a:lnTo>
                    <a:lnTo>
                      <a:pt x="24" y="76"/>
                    </a:lnTo>
                    <a:lnTo>
                      <a:pt x="32" y="78"/>
                    </a:lnTo>
                    <a:lnTo>
                      <a:pt x="42" y="78"/>
                    </a:lnTo>
                    <a:lnTo>
                      <a:pt x="50" y="76"/>
                    </a:lnTo>
                    <a:lnTo>
                      <a:pt x="60" y="72"/>
                    </a:lnTo>
                    <a:lnTo>
                      <a:pt x="60" y="72"/>
                    </a:lnTo>
                    <a:lnTo>
                      <a:pt x="68" y="68"/>
                    </a:lnTo>
                    <a:lnTo>
                      <a:pt x="76" y="62"/>
                    </a:lnTo>
                    <a:lnTo>
                      <a:pt x="82" y="56"/>
                    </a:lnTo>
                    <a:lnTo>
                      <a:pt x="86" y="48"/>
                    </a:lnTo>
                    <a:lnTo>
                      <a:pt x="90" y="40"/>
                    </a:lnTo>
                    <a:lnTo>
                      <a:pt x="92" y="32"/>
                    </a:lnTo>
                    <a:lnTo>
                      <a:pt x="92" y="26"/>
                    </a:lnTo>
                    <a:lnTo>
                      <a:pt x="90" y="18"/>
                    </a:lnTo>
                    <a:lnTo>
                      <a:pt x="90" y="18"/>
                    </a:lnTo>
                    <a:lnTo>
                      <a:pt x="86" y="12"/>
                    </a:lnTo>
                    <a:lnTo>
                      <a:pt x="82" y="6"/>
                    </a:lnTo>
                    <a:lnTo>
                      <a:pt x="74" y="4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50" y="0"/>
                    </a:lnTo>
                    <a:lnTo>
                      <a:pt x="40" y="2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24" y="10"/>
                    </a:lnTo>
                    <a:lnTo>
                      <a:pt x="16" y="16"/>
                    </a:lnTo>
                    <a:lnTo>
                      <a:pt x="10" y="22"/>
                    </a:lnTo>
                    <a:lnTo>
                      <a:pt x="4" y="30"/>
                    </a:lnTo>
                    <a:lnTo>
                      <a:pt x="2" y="36"/>
                    </a:lnTo>
                    <a:lnTo>
                      <a:pt x="0" y="44"/>
                    </a:lnTo>
                    <a:lnTo>
                      <a:pt x="0" y="52"/>
                    </a:lnTo>
                    <a:lnTo>
                      <a:pt x="2" y="58"/>
                    </a:lnTo>
                    <a:lnTo>
                      <a:pt x="2" y="58"/>
                    </a:lnTo>
                    <a:close/>
                  </a:path>
                </a:pathLst>
              </a:custGeom>
              <a:solidFill>
                <a:srgbClr val="FFE3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60" name="Freeform 60"/>
              <p:cNvSpPr>
                <a:spLocks/>
              </p:cNvSpPr>
              <p:nvPr/>
            </p:nvSpPr>
            <p:spPr bwMode="auto">
              <a:xfrm>
                <a:off x="805" y="3076"/>
                <a:ext cx="88" cy="74"/>
              </a:xfrm>
              <a:custGeom>
                <a:avLst/>
                <a:gdLst>
                  <a:gd name="T0" fmla="*/ 2 w 88"/>
                  <a:gd name="T1" fmla="*/ 56 h 74"/>
                  <a:gd name="T2" fmla="*/ 2 w 88"/>
                  <a:gd name="T3" fmla="*/ 56 h 74"/>
                  <a:gd name="T4" fmla="*/ 4 w 88"/>
                  <a:gd name="T5" fmla="*/ 62 h 74"/>
                  <a:gd name="T6" fmla="*/ 10 w 88"/>
                  <a:gd name="T7" fmla="*/ 66 h 74"/>
                  <a:gd name="T8" fmla="*/ 16 w 88"/>
                  <a:gd name="T9" fmla="*/ 70 h 74"/>
                  <a:gd name="T10" fmla="*/ 24 w 88"/>
                  <a:gd name="T11" fmla="*/ 72 h 74"/>
                  <a:gd name="T12" fmla="*/ 32 w 88"/>
                  <a:gd name="T13" fmla="*/ 74 h 74"/>
                  <a:gd name="T14" fmla="*/ 40 w 88"/>
                  <a:gd name="T15" fmla="*/ 74 h 74"/>
                  <a:gd name="T16" fmla="*/ 48 w 88"/>
                  <a:gd name="T17" fmla="*/ 72 h 74"/>
                  <a:gd name="T18" fmla="*/ 56 w 88"/>
                  <a:gd name="T19" fmla="*/ 68 h 74"/>
                  <a:gd name="T20" fmla="*/ 56 w 88"/>
                  <a:gd name="T21" fmla="*/ 68 h 74"/>
                  <a:gd name="T22" fmla="*/ 66 w 88"/>
                  <a:gd name="T23" fmla="*/ 64 h 74"/>
                  <a:gd name="T24" fmla="*/ 72 w 88"/>
                  <a:gd name="T25" fmla="*/ 58 h 74"/>
                  <a:gd name="T26" fmla="*/ 78 w 88"/>
                  <a:gd name="T27" fmla="*/ 52 h 74"/>
                  <a:gd name="T28" fmla="*/ 82 w 88"/>
                  <a:gd name="T29" fmla="*/ 46 h 74"/>
                  <a:gd name="T30" fmla="*/ 86 w 88"/>
                  <a:gd name="T31" fmla="*/ 38 h 74"/>
                  <a:gd name="T32" fmla="*/ 88 w 88"/>
                  <a:gd name="T33" fmla="*/ 32 h 74"/>
                  <a:gd name="T34" fmla="*/ 88 w 88"/>
                  <a:gd name="T35" fmla="*/ 24 h 74"/>
                  <a:gd name="T36" fmla="*/ 86 w 88"/>
                  <a:gd name="T37" fmla="*/ 18 h 74"/>
                  <a:gd name="T38" fmla="*/ 86 w 88"/>
                  <a:gd name="T39" fmla="*/ 18 h 74"/>
                  <a:gd name="T40" fmla="*/ 82 w 88"/>
                  <a:gd name="T41" fmla="*/ 12 h 74"/>
                  <a:gd name="T42" fmla="*/ 78 w 88"/>
                  <a:gd name="T43" fmla="*/ 6 h 74"/>
                  <a:gd name="T44" fmla="*/ 72 w 88"/>
                  <a:gd name="T45" fmla="*/ 2 h 74"/>
                  <a:gd name="T46" fmla="*/ 64 w 88"/>
                  <a:gd name="T47" fmla="*/ 0 h 74"/>
                  <a:gd name="T48" fmla="*/ 56 w 88"/>
                  <a:gd name="T49" fmla="*/ 0 h 74"/>
                  <a:gd name="T50" fmla="*/ 48 w 88"/>
                  <a:gd name="T51" fmla="*/ 0 h 74"/>
                  <a:gd name="T52" fmla="*/ 40 w 88"/>
                  <a:gd name="T53" fmla="*/ 2 h 74"/>
                  <a:gd name="T54" fmla="*/ 30 w 88"/>
                  <a:gd name="T55" fmla="*/ 4 h 74"/>
                  <a:gd name="T56" fmla="*/ 30 w 88"/>
                  <a:gd name="T57" fmla="*/ 4 h 74"/>
                  <a:gd name="T58" fmla="*/ 30 w 88"/>
                  <a:gd name="T59" fmla="*/ 4 h 74"/>
                  <a:gd name="T60" fmla="*/ 22 w 88"/>
                  <a:gd name="T61" fmla="*/ 10 h 74"/>
                  <a:gd name="T62" fmla="*/ 14 w 88"/>
                  <a:gd name="T63" fmla="*/ 14 h 74"/>
                  <a:gd name="T64" fmla="*/ 10 w 88"/>
                  <a:gd name="T65" fmla="*/ 20 h 74"/>
                  <a:gd name="T66" fmla="*/ 4 w 88"/>
                  <a:gd name="T67" fmla="*/ 28 h 74"/>
                  <a:gd name="T68" fmla="*/ 2 w 88"/>
                  <a:gd name="T69" fmla="*/ 34 h 74"/>
                  <a:gd name="T70" fmla="*/ 0 w 88"/>
                  <a:gd name="T71" fmla="*/ 42 h 74"/>
                  <a:gd name="T72" fmla="*/ 0 w 88"/>
                  <a:gd name="T73" fmla="*/ 48 h 74"/>
                  <a:gd name="T74" fmla="*/ 2 w 88"/>
                  <a:gd name="T75" fmla="*/ 56 h 74"/>
                  <a:gd name="T76" fmla="*/ 2 w 88"/>
                  <a:gd name="T77" fmla="*/ 5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8" h="74">
                    <a:moveTo>
                      <a:pt x="2" y="56"/>
                    </a:moveTo>
                    <a:lnTo>
                      <a:pt x="2" y="56"/>
                    </a:lnTo>
                    <a:lnTo>
                      <a:pt x="4" y="62"/>
                    </a:lnTo>
                    <a:lnTo>
                      <a:pt x="10" y="66"/>
                    </a:lnTo>
                    <a:lnTo>
                      <a:pt x="16" y="70"/>
                    </a:lnTo>
                    <a:lnTo>
                      <a:pt x="24" y="72"/>
                    </a:lnTo>
                    <a:lnTo>
                      <a:pt x="32" y="74"/>
                    </a:lnTo>
                    <a:lnTo>
                      <a:pt x="40" y="74"/>
                    </a:lnTo>
                    <a:lnTo>
                      <a:pt x="48" y="72"/>
                    </a:lnTo>
                    <a:lnTo>
                      <a:pt x="56" y="68"/>
                    </a:lnTo>
                    <a:lnTo>
                      <a:pt x="56" y="68"/>
                    </a:lnTo>
                    <a:lnTo>
                      <a:pt x="66" y="64"/>
                    </a:lnTo>
                    <a:lnTo>
                      <a:pt x="72" y="58"/>
                    </a:lnTo>
                    <a:lnTo>
                      <a:pt x="78" y="52"/>
                    </a:lnTo>
                    <a:lnTo>
                      <a:pt x="82" y="46"/>
                    </a:lnTo>
                    <a:lnTo>
                      <a:pt x="86" y="38"/>
                    </a:lnTo>
                    <a:lnTo>
                      <a:pt x="88" y="32"/>
                    </a:lnTo>
                    <a:lnTo>
                      <a:pt x="88" y="24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2" y="12"/>
                    </a:lnTo>
                    <a:lnTo>
                      <a:pt x="78" y="6"/>
                    </a:lnTo>
                    <a:lnTo>
                      <a:pt x="72" y="2"/>
                    </a:lnTo>
                    <a:lnTo>
                      <a:pt x="64" y="0"/>
                    </a:lnTo>
                    <a:lnTo>
                      <a:pt x="56" y="0"/>
                    </a:lnTo>
                    <a:lnTo>
                      <a:pt x="48" y="0"/>
                    </a:lnTo>
                    <a:lnTo>
                      <a:pt x="40" y="2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22" y="10"/>
                    </a:lnTo>
                    <a:lnTo>
                      <a:pt x="14" y="14"/>
                    </a:lnTo>
                    <a:lnTo>
                      <a:pt x="10" y="20"/>
                    </a:lnTo>
                    <a:lnTo>
                      <a:pt x="4" y="28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2" y="56"/>
                    </a:lnTo>
                    <a:lnTo>
                      <a:pt x="2" y="56"/>
                    </a:lnTo>
                    <a:close/>
                  </a:path>
                </a:pathLst>
              </a:custGeom>
              <a:solidFill>
                <a:srgbClr val="FFD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61" name="Freeform 61"/>
              <p:cNvSpPr>
                <a:spLocks/>
              </p:cNvSpPr>
              <p:nvPr/>
            </p:nvSpPr>
            <p:spPr bwMode="auto">
              <a:xfrm>
                <a:off x="807" y="3076"/>
                <a:ext cx="84" cy="72"/>
              </a:xfrm>
              <a:custGeom>
                <a:avLst/>
                <a:gdLst>
                  <a:gd name="T0" fmla="*/ 2 w 84"/>
                  <a:gd name="T1" fmla="*/ 54 h 72"/>
                  <a:gd name="T2" fmla="*/ 2 w 84"/>
                  <a:gd name="T3" fmla="*/ 54 h 72"/>
                  <a:gd name="T4" fmla="*/ 4 w 84"/>
                  <a:gd name="T5" fmla="*/ 60 h 72"/>
                  <a:gd name="T6" fmla="*/ 10 w 84"/>
                  <a:gd name="T7" fmla="*/ 64 h 72"/>
                  <a:gd name="T8" fmla="*/ 16 w 84"/>
                  <a:gd name="T9" fmla="*/ 68 h 72"/>
                  <a:gd name="T10" fmla="*/ 22 w 84"/>
                  <a:gd name="T11" fmla="*/ 70 h 72"/>
                  <a:gd name="T12" fmla="*/ 30 w 84"/>
                  <a:gd name="T13" fmla="*/ 72 h 72"/>
                  <a:gd name="T14" fmla="*/ 38 w 84"/>
                  <a:gd name="T15" fmla="*/ 70 h 72"/>
                  <a:gd name="T16" fmla="*/ 46 w 84"/>
                  <a:gd name="T17" fmla="*/ 70 h 72"/>
                  <a:gd name="T18" fmla="*/ 54 w 84"/>
                  <a:gd name="T19" fmla="*/ 66 h 72"/>
                  <a:gd name="T20" fmla="*/ 54 w 84"/>
                  <a:gd name="T21" fmla="*/ 66 h 72"/>
                  <a:gd name="T22" fmla="*/ 62 w 84"/>
                  <a:gd name="T23" fmla="*/ 62 h 72"/>
                  <a:gd name="T24" fmla="*/ 68 w 84"/>
                  <a:gd name="T25" fmla="*/ 56 h 72"/>
                  <a:gd name="T26" fmla="*/ 74 w 84"/>
                  <a:gd name="T27" fmla="*/ 50 h 72"/>
                  <a:gd name="T28" fmla="*/ 78 w 84"/>
                  <a:gd name="T29" fmla="*/ 44 h 72"/>
                  <a:gd name="T30" fmla="*/ 82 w 84"/>
                  <a:gd name="T31" fmla="*/ 38 h 72"/>
                  <a:gd name="T32" fmla="*/ 84 w 84"/>
                  <a:gd name="T33" fmla="*/ 32 h 72"/>
                  <a:gd name="T34" fmla="*/ 84 w 84"/>
                  <a:gd name="T35" fmla="*/ 24 h 72"/>
                  <a:gd name="T36" fmla="*/ 82 w 84"/>
                  <a:gd name="T37" fmla="*/ 18 h 72"/>
                  <a:gd name="T38" fmla="*/ 82 w 84"/>
                  <a:gd name="T39" fmla="*/ 18 h 72"/>
                  <a:gd name="T40" fmla="*/ 78 w 84"/>
                  <a:gd name="T41" fmla="*/ 12 h 72"/>
                  <a:gd name="T42" fmla="*/ 74 w 84"/>
                  <a:gd name="T43" fmla="*/ 8 h 72"/>
                  <a:gd name="T44" fmla="*/ 68 w 84"/>
                  <a:gd name="T45" fmla="*/ 4 h 72"/>
                  <a:gd name="T46" fmla="*/ 60 w 84"/>
                  <a:gd name="T47" fmla="*/ 2 h 72"/>
                  <a:gd name="T48" fmla="*/ 54 w 84"/>
                  <a:gd name="T49" fmla="*/ 0 h 72"/>
                  <a:gd name="T50" fmla="*/ 46 w 84"/>
                  <a:gd name="T51" fmla="*/ 2 h 72"/>
                  <a:gd name="T52" fmla="*/ 38 w 84"/>
                  <a:gd name="T53" fmla="*/ 2 h 72"/>
                  <a:gd name="T54" fmla="*/ 28 w 84"/>
                  <a:gd name="T55" fmla="*/ 6 h 72"/>
                  <a:gd name="T56" fmla="*/ 28 w 84"/>
                  <a:gd name="T57" fmla="*/ 6 h 72"/>
                  <a:gd name="T58" fmla="*/ 28 w 84"/>
                  <a:gd name="T59" fmla="*/ 6 h 72"/>
                  <a:gd name="T60" fmla="*/ 22 w 84"/>
                  <a:gd name="T61" fmla="*/ 10 h 72"/>
                  <a:gd name="T62" fmla="*/ 14 w 84"/>
                  <a:gd name="T63" fmla="*/ 16 h 72"/>
                  <a:gd name="T64" fmla="*/ 8 w 84"/>
                  <a:gd name="T65" fmla="*/ 22 h 72"/>
                  <a:gd name="T66" fmla="*/ 4 w 84"/>
                  <a:gd name="T67" fmla="*/ 28 h 72"/>
                  <a:gd name="T68" fmla="*/ 2 w 84"/>
                  <a:gd name="T69" fmla="*/ 34 h 72"/>
                  <a:gd name="T70" fmla="*/ 0 w 84"/>
                  <a:gd name="T71" fmla="*/ 42 h 72"/>
                  <a:gd name="T72" fmla="*/ 0 w 84"/>
                  <a:gd name="T73" fmla="*/ 48 h 72"/>
                  <a:gd name="T74" fmla="*/ 2 w 84"/>
                  <a:gd name="T75" fmla="*/ 54 h 72"/>
                  <a:gd name="T76" fmla="*/ 2 w 84"/>
                  <a:gd name="T77" fmla="*/ 5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72">
                    <a:moveTo>
                      <a:pt x="2" y="54"/>
                    </a:moveTo>
                    <a:lnTo>
                      <a:pt x="2" y="54"/>
                    </a:lnTo>
                    <a:lnTo>
                      <a:pt x="4" y="60"/>
                    </a:lnTo>
                    <a:lnTo>
                      <a:pt x="10" y="64"/>
                    </a:lnTo>
                    <a:lnTo>
                      <a:pt x="16" y="68"/>
                    </a:lnTo>
                    <a:lnTo>
                      <a:pt x="22" y="70"/>
                    </a:lnTo>
                    <a:lnTo>
                      <a:pt x="30" y="72"/>
                    </a:lnTo>
                    <a:lnTo>
                      <a:pt x="38" y="70"/>
                    </a:lnTo>
                    <a:lnTo>
                      <a:pt x="46" y="70"/>
                    </a:lnTo>
                    <a:lnTo>
                      <a:pt x="54" y="66"/>
                    </a:lnTo>
                    <a:lnTo>
                      <a:pt x="54" y="66"/>
                    </a:lnTo>
                    <a:lnTo>
                      <a:pt x="62" y="62"/>
                    </a:lnTo>
                    <a:lnTo>
                      <a:pt x="68" y="56"/>
                    </a:lnTo>
                    <a:lnTo>
                      <a:pt x="74" y="50"/>
                    </a:lnTo>
                    <a:lnTo>
                      <a:pt x="78" y="44"/>
                    </a:lnTo>
                    <a:lnTo>
                      <a:pt x="82" y="38"/>
                    </a:lnTo>
                    <a:lnTo>
                      <a:pt x="84" y="32"/>
                    </a:lnTo>
                    <a:lnTo>
                      <a:pt x="84" y="24"/>
                    </a:lnTo>
                    <a:lnTo>
                      <a:pt x="82" y="18"/>
                    </a:lnTo>
                    <a:lnTo>
                      <a:pt x="82" y="18"/>
                    </a:lnTo>
                    <a:lnTo>
                      <a:pt x="78" y="12"/>
                    </a:lnTo>
                    <a:lnTo>
                      <a:pt x="74" y="8"/>
                    </a:lnTo>
                    <a:lnTo>
                      <a:pt x="68" y="4"/>
                    </a:lnTo>
                    <a:lnTo>
                      <a:pt x="60" y="2"/>
                    </a:lnTo>
                    <a:lnTo>
                      <a:pt x="54" y="0"/>
                    </a:lnTo>
                    <a:lnTo>
                      <a:pt x="46" y="2"/>
                    </a:lnTo>
                    <a:lnTo>
                      <a:pt x="38" y="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2" y="10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8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2" y="54"/>
                    </a:lnTo>
                    <a:lnTo>
                      <a:pt x="2" y="54"/>
                    </a:lnTo>
                    <a:close/>
                  </a:path>
                </a:pathLst>
              </a:custGeom>
              <a:solidFill>
                <a:srgbClr val="FFD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62" name="Freeform 62"/>
              <p:cNvSpPr>
                <a:spLocks/>
              </p:cNvSpPr>
              <p:nvPr/>
            </p:nvSpPr>
            <p:spPr bwMode="auto">
              <a:xfrm>
                <a:off x="809" y="3078"/>
                <a:ext cx="78" cy="68"/>
              </a:xfrm>
              <a:custGeom>
                <a:avLst/>
                <a:gdLst>
                  <a:gd name="T0" fmla="*/ 2 w 78"/>
                  <a:gd name="T1" fmla="*/ 52 h 68"/>
                  <a:gd name="T2" fmla="*/ 2 w 78"/>
                  <a:gd name="T3" fmla="*/ 52 h 68"/>
                  <a:gd name="T4" fmla="*/ 6 w 78"/>
                  <a:gd name="T5" fmla="*/ 56 h 68"/>
                  <a:gd name="T6" fmla="*/ 10 w 78"/>
                  <a:gd name="T7" fmla="*/ 60 h 68"/>
                  <a:gd name="T8" fmla="*/ 14 w 78"/>
                  <a:gd name="T9" fmla="*/ 64 h 68"/>
                  <a:gd name="T10" fmla="*/ 22 w 78"/>
                  <a:gd name="T11" fmla="*/ 66 h 68"/>
                  <a:gd name="T12" fmla="*/ 28 w 78"/>
                  <a:gd name="T13" fmla="*/ 68 h 68"/>
                  <a:gd name="T14" fmla="*/ 36 w 78"/>
                  <a:gd name="T15" fmla="*/ 66 h 68"/>
                  <a:gd name="T16" fmla="*/ 44 w 78"/>
                  <a:gd name="T17" fmla="*/ 66 h 68"/>
                  <a:gd name="T18" fmla="*/ 52 w 78"/>
                  <a:gd name="T19" fmla="*/ 62 h 68"/>
                  <a:gd name="T20" fmla="*/ 52 w 78"/>
                  <a:gd name="T21" fmla="*/ 62 h 68"/>
                  <a:gd name="T22" fmla="*/ 58 w 78"/>
                  <a:gd name="T23" fmla="*/ 58 h 68"/>
                  <a:gd name="T24" fmla="*/ 66 w 78"/>
                  <a:gd name="T25" fmla="*/ 54 h 68"/>
                  <a:gd name="T26" fmla="*/ 70 w 78"/>
                  <a:gd name="T27" fmla="*/ 48 h 68"/>
                  <a:gd name="T28" fmla="*/ 74 w 78"/>
                  <a:gd name="T29" fmla="*/ 42 h 68"/>
                  <a:gd name="T30" fmla="*/ 78 w 78"/>
                  <a:gd name="T31" fmla="*/ 36 h 68"/>
                  <a:gd name="T32" fmla="*/ 78 w 78"/>
                  <a:gd name="T33" fmla="*/ 30 h 68"/>
                  <a:gd name="T34" fmla="*/ 78 w 78"/>
                  <a:gd name="T35" fmla="*/ 22 h 68"/>
                  <a:gd name="T36" fmla="*/ 78 w 78"/>
                  <a:gd name="T37" fmla="*/ 16 h 68"/>
                  <a:gd name="T38" fmla="*/ 78 w 78"/>
                  <a:gd name="T39" fmla="*/ 16 h 68"/>
                  <a:gd name="T40" fmla="*/ 74 w 78"/>
                  <a:gd name="T41" fmla="*/ 12 h 68"/>
                  <a:gd name="T42" fmla="*/ 70 w 78"/>
                  <a:gd name="T43" fmla="*/ 8 h 68"/>
                  <a:gd name="T44" fmla="*/ 64 w 78"/>
                  <a:gd name="T45" fmla="*/ 4 h 68"/>
                  <a:gd name="T46" fmla="*/ 58 w 78"/>
                  <a:gd name="T47" fmla="*/ 2 h 68"/>
                  <a:gd name="T48" fmla="*/ 50 w 78"/>
                  <a:gd name="T49" fmla="*/ 0 h 68"/>
                  <a:gd name="T50" fmla="*/ 44 w 78"/>
                  <a:gd name="T51" fmla="*/ 2 h 68"/>
                  <a:gd name="T52" fmla="*/ 36 w 78"/>
                  <a:gd name="T53" fmla="*/ 2 h 68"/>
                  <a:gd name="T54" fmla="*/ 28 w 78"/>
                  <a:gd name="T55" fmla="*/ 6 h 68"/>
                  <a:gd name="T56" fmla="*/ 28 w 78"/>
                  <a:gd name="T57" fmla="*/ 6 h 68"/>
                  <a:gd name="T58" fmla="*/ 28 w 78"/>
                  <a:gd name="T59" fmla="*/ 6 h 68"/>
                  <a:gd name="T60" fmla="*/ 20 w 78"/>
                  <a:gd name="T61" fmla="*/ 10 h 68"/>
                  <a:gd name="T62" fmla="*/ 14 w 78"/>
                  <a:gd name="T63" fmla="*/ 14 h 68"/>
                  <a:gd name="T64" fmla="*/ 8 w 78"/>
                  <a:gd name="T65" fmla="*/ 20 h 68"/>
                  <a:gd name="T66" fmla="*/ 4 w 78"/>
                  <a:gd name="T67" fmla="*/ 26 h 68"/>
                  <a:gd name="T68" fmla="*/ 2 w 78"/>
                  <a:gd name="T69" fmla="*/ 32 h 68"/>
                  <a:gd name="T70" fmla="*/ 0 w 78"/>
                  <a:gd name="T71" fmla="*/ 38 h 68"/>
                  <a:gd name="T72" fmla="*/ 0 w 78"/>
                  <a:gd name="T73" fmla="*/ 46 h 68"/>
                  <a:gd name="T74" fmla="*/ 2 w 78"/>
                  <a:gd name="T75" fmla="*/ 52 h 68"/>
                  <a:gd name="T76" fmla="*/ 2 w 78"/>
                  <a:gd name="T77" fmla="*/ 5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8" h="68">
                    <a:moveTo>
                      <a:pt x="2" y="52"/>
                    </a:moveTo>
                    <a:lnTo>
                      <a:pt x="2" y="52"/>
                    </a:lnTo>
                    <a:lnTo>
                      <a:pt x="6" y="56"/>
                    </a:lnTo>
                    <a:lnTo>
                      <a:pt x="10" y="60"/>
                    </a:lnTo>
                    <a:lnTo>
                      <a:pt x="14" y="64"/>
                    </a:lnTo>
                    <a:lnTo>
                      <a:pt x="22" y="66"/>
                    </a:lnTo>
                    <a:lnTo>
                      <a:pt x="28" y="68"/>
                    </a:lnTo>
                    <a:lnTo>
                      <a:pt x="36" y="66"/>
                    </a:lnTo>
                    <a:lnTo>
                      <a:pt x="44" y="66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8" y="58"/>
                    </a:lnTo>
                    <a:lnTo>
                      <a:pt x="66" y="54"/>
                    </a:lnTo>
                    <a:lnTo>
                      <a:pt x="70" y="48"/>
                    </a:lnTo>
                    <a:lnTo>
                      <a:pt x="74" y="42"/>
                    </a:lnTo>
                    <a:lnTo>
                      <a:pt x="78" y="36"/>
                    </a:lnTo>
                    <a:lnTo>
                      <a:pt x="78" y="30"/>
                    </a:lnTo>
                    <a:lnTo>
                      <a:pt x="78" y="22"/>
                    </a:lnTo>
                    <a:lnTo>
                      <a:pt x="78" y="16"/>
                    </a:lnTo>
                    <a:lnTo>
                      <a:pt x="78" y="16"/>
                    </a:lnTo>
                    <a:lnTo>
                      <a:pt x="74" y="12"/>
                    </a:lnTo>
                    <a:lnTo>
                      <a:pt x="70" y="8"/>
                    </a:lnTo>
                    <a:lnTo>
                      <a:pt x="64" y="4"/>
                    </a:lnTo>
                    <a:lnTo>
                      <a:pt x="58" y="2"/>
                    </a:lnTo>
                    <a:lnTo>
                      <a:pt x="50" y="0"/>
                    </a:lnTo>
                    <a:lnTo>
                      <a:pt x="44" y="2"/>
                    </a:lnTo>
                    <a:lnTo>
                      <a:pt x="36" y="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0" y="10"/>
                    </a:lnTo>
                    <a:lnTo>
                      <a:pt x="14" y="14"/>
                    </a:lnTo>
                    <a:lnTo>
                      <a:pt x="8" y="20"/>
                    </a:lnTo>
                    <a:lnTo>
                      <a:pt x="4" y="26"/>
                    </a:lnTo>
                    <a:lnTo>
                      <a:pt x="2" y="32"/>
                    </a:lnTo>
                    <a:lnTo>
                      <a:pt x="0" y="38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2" y="52"/>
                    </a:lnTo>
                    <a:close/>
                  </a:path>
                </a:pathLst>
              </a:custGeom>
              <a:solidFill>
                <a:srgbClr val="FFCE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63" name="Freeform 63"/>
              <p:cNvSpPr>
                <a:spLocks/>
              </p:cNvSpPr>
              <p:nvPr/>
            </p:nvSpPr>
            <p:spPr bwMode="auto">
              <a:xfrm>
                <a:off x="811" y="3080"/>
                <a:ext cx="74" cy="62"/>
              </a:xfrm>
              <a:custGeom>
                <a:avLst/>
                <a:gdLst>
                  <a:gd name="T0" fmla="*/ 2 w 74"/>
                  <a:gd name="T1" fmla="*/ 48 h 62"/>
                  <a:gd name="T2" fmla="*/ 2 w 74"/>
                  <a:gd name="T3" fmla="*/ 48 h 62"/>
                  <a:gd name="T4" fmla="*/ 6 w 74"/>
                  <a:gd name="T5" fmla="*/ 52 h 62"/>
                  <a:gd name="T6" fmla="*/ 10 w 74"/>
                  <a:gd name="T7" fmla="*/ 56 h 62"/>
                  <a:gd name="T8" fmla="*/ 14 w 74"/>
                  <a:gd name="T9" fmla="*/ 60 h 62"/>
                  <a:gd name="T10" fmla="*/ 20 w 74"/>
                  <a:gd name="T11" fmla="*/ 62 h 62"/>
                  <a:gd name="T12" fmla="*/ 34 w 74"/>
                  <a:gd name="T13" fmla="*/ 62 h 62"/>
                  <a:gd name="T14" fmla="*/ 42 w 74"/>
                  <a:gd name="T15" fmla="*/ 62 h 62"/>
                  <a:gd name="T16" fmla="*/ 48 w 74"/>
                  <a:gd name="T17" fmla="*/ 58 h 62"/>
                  <a:gd name="T18" fmla="*/ 48 w 74"/>
                  <a:gd name="T19" fmla="*/ 58 h 62"/>
                  <a:gd name="T20" fmla="*/ 62 w 74"/>
                  <a:gd name="T21" fmla="*/ 50 h 62"/>
                  <a:gd name="T22" fmla="*/ 70 w 74"/>
                  <a:gd name="T23" fmla="*/ 40 h 62"/>
                  <a:gd name="T24" fmla="*/ 72 w 74"/>
                  <a:gd name="T25" fmla="*/ 34 h 62"/>
                  <a:gd name="T26" fmla="*/ 74 w 74"/>
                  <a:gd name="T27" fmla="*/ 28 h 62"/>
                  <a:gd name="T28" fmla="*/ 74 w 74"/>
                  <a:gd name="T29" fmla="*/ 22 h 62"/>
                  <a:gd name="T30" fmla="*/ 72 w 74"/>
                  <a:gd name="T31" fmla="*/ 16 h 62"/>
                  <a:gd name="T32" fmla="*/ 72 w 74"/>
                  <a:gd name="T33" fmla="*/ 16 h 62"/>
                  <a:gd name="T34" fmla="*/ 70 w 74"/>
                  <a:gd name="T35" fmla="*/ 10 h 62"/>
                  <a:gd name="T36" fmla="*/ 66 w 74"/>
                  <a:gd name="T37" fmla="*/ 6 h 62"/>
                  <a:gd name="T38" fmla="*/ 60 w 74"/>
                  <a:gd name="T39" fmla="*/ 4 h 62"/>
                  <a:gd name="T40" fmla="*/ 54 w 74"/>
                  <a:gd name="T41" fmla="*/ 2 h 62"/>
                  <a:gd name="T42" fmla="*/ 40 w 74"/>
                  <a:gd name="T43" fmla="*/ 0 h 62"/>
                  <a:gd name="T44" fmla="*/ 34 w 74"/>
                  <a:gd name="T45" fmla="*/ 2 h 62"/>
                  <a:gd name="T46" fmla="*/ 26 w 74"/>
                  <a:gd name="T47" fmla="*/ 6 h 62"/>
                  <a:gd name="T48" fmla="*/ 26 w 74"/>
                  <a:gd name="T49" fmla="*/ 6 h 62"/>
                  <a:gd name="T50" fmla="*/ 26 w 74"/>
                  <a:gd name="T51" fmla="*/ 6 h 62"/>
                  <a:gd name="T52" fmla="*/ 14 w 74"/>
                  <a:gd name="T53" fmla="*/ 14 h 62"/>
                  <a:gd name="T54" fmla="*/ 4 w 74"/>
                  <a:gd name="T55" fmla="*/ 24 h 62"/>
                  <a:gd name="T56" fmla="*/ 2 w 74"/>
                  <a:gd name="T57" fmla="*/ 30 h 62"/>
                  <a:gd name="T58" fmla="*/ 0 w 74"/>
                  <a:gd name="T59" fmla="*/ 36 h 62"/>
                  <a:gd name="T60" fmla="*/ 0 w 74"/>
                  <a:gd name="T61" fmla="*/ 42 h 62"/>
                  <a:gd name="T62" fmla="*/ 2 w 74"/>
                  <a:gd name="T63" fmla="*/ 48 h 62"/>
                  <a:gd name="T64" fmla="*/ 2 w 74"/>
                  <a:gd name="T65" fmla="*/ 4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62">
                    <a:moveTo>
                      <a:pt x="2" y="48"/>
                    </a:moveTo>
                    <a:lnTo>
                      <a:pt x="2" y="48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4" y="60"/>
                    </a:lnTo>
                    <a:lnTo>
                      <a:pt x="20" y="62"/>
                    </a:lnTo>
                    <a:lnTo>
                      <a:pt x="34" y="62"/>
                    </a:lnTo>
                    <a:lnTo>
                      <a:pt x="42" y="62"/>
                    </a:lnTo>
                    <a:lnTo>
                      <a:pt x="48" y="58"/>
                    </a:lnTo>
                    <a:lnTo>
                      <a:pt x="48" y="58"/>
                    </a:lnTo>
                    <a:lnTo>
                      <a:pt x="62" y="50"/>
                    </a:lnTo>
                    <a:lnTo>
                      <a:pt x="70" y="40"/>
                    </a:lnTo>
                    <a:lnTo>
                      <a:pt x="72" y="34"/>
                    </a:lnTo>
                    <a:lnTo>
                      <a:pt x="74" y="28"/>
                    </a:lnTo>
                    <a:lnTo>
                      <a:pt x="74" y="22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0" y="10"/>
                    </a:lnTo>
                    <a:lnTo>
                      <a:pt x="66" y="6"/>
                    </a:lnTo>
                    <a:lnTo>
                      <a:pt x="60" y="4"/>
                    </a:lnTo>
                    <a:lnTo>
                      <a:pt x="54" y="2"/>
                    </a:lnTo>
                    <a:lnTo>
                      <a:pt x="40" y="0"/>
                    </a:lnTo>
                    <a:lnTo>
                      <a:pt x="34" y="2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14" y="14"/>
                    </a:lnTo>
                    <a:lnTo>
                      <a:pt x="4" y="24"/>
                    </a:lnTo>
                    <a:lnTo>
                      <a:pt x="2" y="30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2" y="48"/>
                    </a:lnTo>
                    <a:close/>
                  </a:path>
                </a:pathLst>
              </a:custGeom>
              <a:solidFill>
                <a:srgbClr val="FFC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64" name="Freeform 64"/>
              <p:cNvSpPr>
                <a:spLocks/>
              </p:cNvSpPr>
              <p:nvPr/>
            </p:nvSpPr>
            <p:spPr bwMode="auto">
              <a:xfrm>
                <a:off x="813" y="3082"/>
                <a:ext cx="70" cy="58"/>
              </a:xfrm>
              <a:custGeom>
                <a:avLst/>
                <a:gdLst>
                  <a:gd name="T0" fmla="*/ 2 w 70"/>
                  <a:gd name="T1" fmla="*/ 44 h 58"/>
                  <a:gd name="T2" fmla="*/ 2 w 70"/>
                  <a:gd name="T3" fmla="*/ 44 h 58"/>
                  <a:gd name="T4" fmla="*/ 6 w 70"/>
                  <a:gd name="T5" fmla="*/ 50 h 58"/>
                  <a:gd name="T6" fmla="*/ 8 w 70"/>
                  <a:gd name="T7" fmla="*/ 54 h 58"/>
                  <a:gd name="T8" fmla="*/ 14 w 70"/>
                  <a:gd name="T9" fmla="*/ 56 h 58"/>
                  <a:gd name="T10" fmla="*/ 20 w 70"/>
                  <a:gd name="T11" fmla="*/ 58 h 58"/>
                  <a:gd name="T12" fmla="*/ 32 w 70"/>
                  <a:gd name="T13" fmla="*/ 58 h 58"/>
                  <a:gd name="T14" fmla="*/ 46 w 70"/>
                  <a:gd name="T15" fmla="*/ 54 h 58"/>
                  <a:gd name="T16" fmla="*/ 46 w 70"/>
                  <a:gd name="T17" fmla="*/ 54 h 58"/>
                  <a:gd name="T18" fmla="*/ 58 w 70"/>
                  <a:gd name="T19" fmla="*/ 46 h 58"/>
                  <a:gd name="T20" fmla="*/ 66 w 70"/>
                  <a:gd name="T21" fmla="*/ 36 h 58"/>
                  <a:gd name="T22" fmla="*/ 70 w 70"/>
                  <a:gd name="T23" fmla="*/ 26 h 58"/>
                  <a:gd name="T24" fmla="*/ 70 w 70"/>
                  <a:gd name="T25" fmla="*/ 20 h 58"/>
                  <a:gd name="T26" fmla="*/ 68 w 70"/>
                  <a:gd name="T27" fmla="*/ 14 h 58"/>
                  <a:gd name="T28" fmla="*/ 68 w 70"/>
                  <a:gd name="T29" fmla="*/ 14 h 58"/>
                  <a:gd name="T30" fmla="*/ 66 w 70"/>
                  <a:gd name="T31" fmla="*/ 10 h 58"/>
                  <a:gd name="T32" fmla="*/ 62 w 70"/>
                  <a:gd name="T33" fmla="*/ 6 h 58"/>
                  <a:gd name="T34" fmla="*/ 56 w 70"/>
                  <a:gd name="T35" fmla="*/ 4 h 58"/>
                  <a:gd name="T36" fmla="*/ 52 w 70"/>
                  <a:gd name="T37" fmla="*/ 2 h 58"/>
                  <a:gd name="T38" fmla="*/ 38 w 70"/>
                  <a:gd name="T39" fmla="*/ 0 h 58"/>
                  <a:gd name="T40" fmla="*/ 24 w 70"/>
                  <a:gd name="T41" fmla="*/ 4 h 58"/>
                  <a:gd name="T42" fmla="*/ 24 w 70"/>
                  <a:gd name="T43" fmla="*/ 4 h 58"/>
                  <a:gd name="T44" fmla="*/ 24 w 70"/>
                  <a:gd name="T45" fmla="*/ 4 h 58"/>
                  <a:gd name="T46" fmla="*/ 12 w 70"/>
                  <a:gd name="T47" fmla="*/ 12 h 58"/>
                  <a:gd name="T48" fmla="*/ 4 w 70"/>
                  <a:gd name="T49" fmla="*/ 22 h 58"/>
                  <a:gd name="T50" fmla="*/ 0 w 70"/>
                  <a:gd name="T51" fmla="*/ 34 h 58"/>
                  <a:gd name="T52" fmla="*/ 0 w 70"/>
                  <a:gd name="T53" fmla="*/ 40 h 58"/>
                  <a:gd name="T54" fmla="*/ 2 w 70"/>
                  <a:gd name="T55" fmla="*/ 44 h 58"/>
                  <a:gd name="T56" fmla="*/ 2 w 70"/>
                  <a:gd name="T57" fmla="*/ 4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0" h="58">
                    <a:moveTo>
                      <a:pt x="2" y="44"/>
                    </a:moveTo>
                    <a:lnTo>
                      <a:pt x="2" y="44"/>
                    </a:lnTo>
                    <a:lnTo>
                      <a:pt x="6" y="50"/>
                    </a:lnTo>
                    <a:lnTo>
                      <a:pt x="8" y="54"/>
                    </a:lnTo>
                    <a:lnTo>
                      <a:pt x="14" y="56"/>
                    </a:lnTo>
                    <a:lnTo>
                      <a:pt x="20" y="58"/>
                    </a:lnTo>
                    <a:lnTo>
                      <a:pt x="32" y="58"/>
                    </a:lnTo>
                    <a:lnTo>
                      <a:pt x="46" y="54"/>
                    </a:lnTo>
                    <a:lnTo>
                      <a:pt x="46" y="54"/>
                    </a:lnTo>
                    <a:lnTo>
                      <a:pt x="58" y="46"/>
                    </a:lnTo>
                    <a:lnTo>
                      <a:pt x="66" y="36"/>
                    </a:lnTo>
                    <a:lnTo>
                      <a:pt x="70" y="26"/>
                    </a:lnTo>
                    <a:lnTo>
                      <a:pt x="70" y="20"/>
                    </a:lnTo>
                    <a:lnTo>
                      <a:pt x="68" y="14"/>
                    </a:lnTo>
                    <a:lnTo>
                      <a:pt x="68" y="14"/>
                    </a:lnTo>
                    <a:lnTo>
                      <a:pt x="66" y="10"/>
                    </a:lnTo>
                    <a:lnTo>
                      <a:pt x="62" y="6"/>
                    </a:lnTo>
                    <a:lnTo>
                      <a:pt x="56" y="4"/>
                    </a:lnTo>
                    <a:lnTo>
                      <a:pt x="52" y="2"/>
                    </a:lnTo>
                    <a:lnTo>
                      <a:pt x="38" y="0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2" y="12"/>
                    </a:lnTo>
                    <a:lnTo>
                      <a:pt x="4" y="22"/>
                    </a:lnTo>
                    <a:lnTo>
                      <a:pt x="0" y="34"/>
                    </a:lnTo>
                    <a:lnTo>
                      <a:pt x="0" y="40"/>
                    </a:lnTo>
                    <a:lnTo>
                      <a:pt x="2" y="44"/>
                    </a:lnTo>
                    <a:lnTo>
                      <a:pt x="2" y="44"/>
                    </a:lnTo>
                    <a:close/>
                  </a:path>
                </a:pathLst>
              </a:custGeom>
              <a:solidFill>
                <a:srgbClr val="FEC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65" name="Freeform 65"/>
              <p:cNvSpPr>
                <a:spLocks/>
              </p:cNvSpPr>
              <p:nvPr/>
            </p:nvSpPr>
            <p:spPr bwMode="auto">
              <a:xfrm>
                <a:off x="817" y="3084"/>
                <a:ext cx="64" cy="54"/>
              </a:xfrm>
              <a:custGeom>
                <a:avLst/>
                <a:gdLst>
                  <a:gd name="T0" fmla="*/ 0 w 64"/>
                  <a:gd name="T1" fmla="*/ 42 h 54"/>
                  <a:gd name="T2" fmla="*/ 0 w 64"/>
                  <a:gd name="T3" fmla="*/ 42 h 54"/>
                  <a:gd name="T4" fmla="*/ 4 w 64"/>
                  <a:gd name="T5" fmla="*/ 46 h 54"/>
                  <a:gd name="T6" fmla="*/ 6 w 64"/>
                  <a:gd name="T7" fmla="*/ 50 h 54"/>
                  <a:gd name="T8" fmla="*/ 16 w 64"/>
                  <a:gd name="T9" fmla="*/ 54 h 54"/>
                  <a:gd name="T10" fmla="*/ 28 w 64"/>
                  <a:gd name="T11" fmla="*/ 54 h 54"/>
                  <a:gd name="T12" fmla="*/ 42 w 64"/>
                  <a:gd name="T13" fmla="*/ 50 h 54"/>
                  <a:gd name="T14" fmla="*/ 42 w 64"/>
                  <a:gd name="T15" fmla="*/ 50 h 54"/>
                  <a:gd name="T16" fmla="*/ 52 w 64"/>
                  <a:gd name="T17" fmla="*/ 44 h 54"/>
                  <a:gd name="T18" fmla="*/ 60 w 64"/>
                  <a:gd name="T19" fmla="*/ 34 h 54"/>
                  <a:gd name="T20" fmla="*/ 64 w 64"/>
                  <a:gd name="T21" fmla="*/ 24 h 54"/>
                  <a:gd name="T22" fmla="*/ 64 w 64"/>
                  <a:gd name="T23" fmla="*/ 18 h 54"/>
                  <a:gd name="T24" fmla="*/ 62 w 64"/>
                  <a:gd name="T25" fmla="*/ 14 h 54"/>
                  <a:gd name="T26" fmla="*/ 62 w 64"/>
                  <a:gd name="T27" fmla="*/ 14 h 54"/>
                  <a:gd name="T28" fmla="*/ 60 w 64"/>
                  <a:gd name="T29" fmla="*/ 8 h 54"/>
                  <a:gd name="T30" fmla="*/ 56 w 64"/>
                  <a:gd name="T31" fmla="*/ 6 h 54"/>
                  <a:gd name="T32" fmla="*/ 46 w 64"/>
                  <a:gd name="T33" fmla="*/ 0 h 54"/>
                  <a:gd name="T34" fmla="*/ 34 w 64"/>
                  <a:gd name="T35" fmla="*/ 0 h 54"/>
                  <a:gd name="T36" fmla="*/ 22 w 64"/>
                  <a:gd name="T37" fmla="*/ 4 h 54"/>
                  <a:gd name="T38" fmla="*/ 22 w 64"/>
                  <a:gd name="T39" fmla="*/ 4 h 54"/>
                  <a:gd name="T40" fmla="*/ 22 w 64"/>
                  <a:gd name="T41" fmla="*/ 4 h 54"/>
                  <a:gd name="T42" fmla="*/ 10 w 64"/>
                  <a:gd name="T43" fmla="*/ 12 h 54"/>
                  <a:gd name="T44" fmla="*/ 2 w 64"/>
                  <a:gd name="T45" fmla="*/ 20 h 54"/>
                  <a:gd name="T46" fmla="*/ 0 w 64"/>
                  <a:gd name="T47" fmla="*/ 32 h 54"/>
                  <a:gd name="T48" fmla="*/ 0 w 64"/>
                  <a:gd name="T49" fmla="*/ 36 h 54"/>
                  <a:gd name="T50" fmla="*/ 0 w 64"/>
                  <a:gd name="T51" fmla="*/ 42 h 54"/>
                  <a:gd name="T52" fmla="*/ 0 w 64"/>
                  <a:gd name="T53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4" h="54">
                    <a:moveTo>
                      <a:pt x="0" y="42"/>
                    </a:moveTo>
                    <a:lnTo>
                      <a:pt x="0" y="42"/>
                    </a:lnTo>
                    <a:lnTo>
                      <a:pt x="4" y="46"/>
                    </a:lnTo>
                    <a:lnTo>
                      <a:pt x="6" y="50"/>
                    </a:lnTo>
                    <a:lnTo>
                      <a:pt x="16" y="54"/>
                    </a:lnTo>
                    <a:lnTo>
                      <a:pt x="28" y="54"/>
                    </a:lnTo>
                    <a:lnTo>
                      <a:pt x="42" y="50"/>
                    </a:lnTo>
                    <a:lnTo>
                      <a:pt x="42" y="50"/>
                    </a:lnTo>
                    <a:lnTo>
                      <a:pt x="52" y="44"/>
                    </a:lnTo>
                    <a:lnTo>
                      <a:pt x="60" y="34"/>
                    </a:lnTo>
                    <a:lnTo>
                      <a:pt x="64" y="24"/>
                    </a:lnTo>
                    <a:lnTo>
                      <a:pt x="64" y="18"/>
                    </a:lnTo>
                    <a:lnTo>
                      <a:pt x="62" y="14"/>
                    </a:lnTo>
                    <a:lnTo>
                      <a:pt x="62" y="14"/>
                    </a:lnTo>
                    <a:lnTo>
                      <a:pt x="60" y="8"/>
                    </a:lnTo>
                    <a:lnTo>
                      <a:pt x="56" y="6"/>
                    </a:lnTo>
                    <a:lnTo>
                      <a:pt x="46" y="0"/>
                    </a:lnTo>
                    <a:lnTo>
                      <a:pt x="34" y="0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10" y="12"/>
                    </a:lnTo>
                    <a:lnTo>
                      <a:pt x="2" y="20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FEB9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66" name="Freeform 66"/>
              <p:cNvSpPr>
                <a:spLocks/>
              </p:cNvSpPr>
              <p:nvPr/>
            </p:nvSpPr>
            <p:spPr bwMode="auto">
              <a:xfrm>
                <a:off x="819" y="3086"/>
                <a:ext cx="60" cy="50"/>
              </a:xfrm>
              <a:custGeom>
                <a:avLst/>
                <a:gdLst>
                  <a:gd name="T0" fmla="*/ 0 w 60"/>
                  <a:gd name="T1" fmla="*/ 38 h 50"/>
                  <a:gd name="T2" fmla="*/ 0 w 60"/>
                  <a:gd name="T3" fmla="*/ 38 h 50"/>
                  <a:gd name="T4" fmla="*/ 4 w 60"/>
                  <a:gd name="T5" fmla="*/ 42 h 50"/>
                  <a:gd name="T6" fmla="*/ 6 w 60"/>
                  <a:gd name="T7" fmla="*/ 46 h 50"/>
                  <a:gd name="T8" fmla="*/ 16 w 60"/>
                  <a:gd name="T9" fmla="*/ 50 h 50"/>
                  <a:gd name="T10" fmla="*/ 26 w 60"/>
                  <a:gd name="T11" fmla="*/ 50 h 50"/>
                  <a:gd name="T12" fmla="*/ 38 w 60"/>
                  <a:gd name="T13" fmla="*/ 46 h 50"/>
                  <a:gd name="T14" fmla="*/ 38 w 60"/>
                  <a:gd name="T15" fmla="*/ 46 h 50"/>
                  <a:gd name="T16" fmla="*/ 48 w 60"/>
                  <a:gd name="T17" fmla="*/ 40 h 50"/>
                  <a:gd name="T18" fmla="*/ 56 w 60"/>
                  <a:gd name="T19" fmla="*/ 32 h 50"/>
                  <a:gd name="T20" fmla="*/ 60 w 60"/>
                  <a:gd name="T21" fmla="*/ 22 h 50"/>
                  <a:gd name="T22" fmla="*/ 60 w 60"/>
                  <a:gd name="T23" fmla="*/ 16 h 50"/>
                  <a:gd name="T24" fmla="*/ 58 w 60"/>
                  <a:gd name="T25" fmla="*/ 12 h 50"/>
                  <a:gd name="T26" fmla="*/ 58 w 60"/>
                  <a:gd name="T27" fmla="*/ 12 h 50"/>
                  <a:gd name="T28" fmla="*/ 56 w 60"/>
                  <a:gd name="T29" fmla="*/ 8 h 50"/>
                  <a:gd name="T30" fmla="*/ 52 w 60"/>
                  <a:gd name="T31" fmla="*/ 4 h 50"/>
                  <a:gd name="T32" fmla="*/ 44 w 60"/>
                  <a:gd name="T33" fmla="*/ 0 h 50"/>
                  <a:gd name="T34" fmla="*/ 32 w 60"/>
                  <a:gd name="T35" fmla="*/ 0 h 50"/>
                  <a:gd name="T36" fmla="*/ 20 w 60"/>
                  <a:gd name="T37" fmla="*/ 4 h 50"/>
                  <a:gd name="T38" fmla="*/ 20 w 60"/>
                  <a:gd name="T39" fmla="*/ 4 h 50"/>
                  <a:gd name="T40" fmla="*/ 20 w 60"/>
                  <a:gd name="T41" fmla="*/ 4 h 50"/>
                  <a:gd name="T42" fmla="*/ 10 w 60"/>
                  <a:gd name="T43" fmla="*/ 10 h 50"/>
                  <a:gd name="T44" fmla="*/ 2 w 60"/>
                  <a:gd name="T45" fmla="*/ 20 h 50"/>
                  <a:gd name="T46" fmla="*/ 0 w 60"/>
                  <a:gd name="T47" fmla="*/ 28 h 50"/>
                  <a:gd name="T48" fmla="*/ 0 w 60"/>
                  <a:gd name="T49" fmla="*/ 34 h 50"/>
                  <a:gd name="T50" fmla="*/ 0 w 60"/>
                  <a:gd name="T51" fmla="*/ 38 h 50"/>
                  <a:gd name="T52" fmla="*/ 0 w 60"/>
                  <a:gd name="T53" fmla="*/ 3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0" h="50">
                    <a:moveTo>
                      <a:pt x="0" y="38"/>
                    </a:moveTo>
                    <a:lnTo>
                      <a:pt x="0" y="38"/>
                    </a:lnTo>
                    <a:lnTo>
                      <a:pt x="4" y="42"/>
                    </a:lnTo>
                    <a:lnTo>
                      <a:pt x="6" y="46"/>
                    </a:lnTo>
                    <a:lnTo>
                      <a:pt x="16" y="50"/>
                    </a:lnTo>
                    <a:lnTo>
                      <a:pt x="26" y="50"/>
                    </a:lnTo>
                    <a:lnTo>
                      <a:pt x="38" y="46"/>
                    </a:lnTo>
                    <a:lnTo>
                      <a:pt x="38" y="46"/>
                    </a:lnTo>
                    <a:lnTo>
                      <a:pt x="48" y="40"/>
                    </a:lnTo>
                    <a:lnTo>
                      <a:pt x="56" y="32"/>
                    </a:lnTo>
                    <a:lnTo>
                      <a:pt x="60" y="22"/>
                    </a:lnTo>
                    <a:lnTo>
                      <a:pt x="60" y="16"/>
                    </a:lnTo>
                    <a:lnTo>
                      <a:pt x="58" y="12"/>
                    </a:lnTo>
                    <a:lnTo>
                      <a:pt x="58" y="12"/>
                    </a:lnTo>
                    <a:lnTo>
                      <a:pt x="56" y="8"/>
                    </a:lnTo>
                    <a:lnTo>
                      <a:pt x="52" y="4"/>
                    </a:lnTo>
                    <a:lnTo>
                      <a:pt x="44" y="0"/>
                    </a:lnTo>
                    <a:lnTo>
                      <a:pt x="32" y="0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0" y="10"/>
                    </a:lnTo>
                    <a:lnTo>
                      <a:pt x="2" y="20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FEB2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67" name="Freeform 67"/>
              <p:cNvSpPr>
                <a:spLocks/>
              </p:cNvSpPr>
              <p:nvPr/>
            </p:nvSpPr>
            <p:spPr bwMode="auto">
              <a:xfrm>
                <a:off x="821" y="3088"/>
                <a:ext cx="54" cy="46"/>
              </a:xfrm>
              <a:custGeom>
                <a:avLst/>
                <a:gdLst>
                  <a:gd name="T0" fmla="*/ 0 w 54"/>
                  <a:gd name="T1" fmla="*/ 34 h 46"/>
                  <a:gd name="T2" fmla="*/ 0 w 54"/>
                  <a:gd name="T3" fmla="*/ 34 h 46"/>
                  <a:gd name="T4" fmla="*/ 6 w 54"/>
                  <a:gd name="T5" fmla="*/ 42 h 46"/>
                  <a:gd name="T6" fmla="*/ 14 w 54"/>
                  <a:gd name="T7" fmla="*/ 46 h 46"/>
                  <a:gd name="T8" fmla="*/ 24 w 54"/>
                  <a:gd name="T9" fmla="*/ 46 h 46"/>
                  <a:gd name="T10" fmla="*/ 36 w 54"/>
                  <a:gd name="T11" fmla="*/ 42 h 46"/>
                  <a:gd name="T12" fmla="*/ 36 w 54"/>
                  <a:gd name="T13" fmla="*/ 42 h 46"/>
                  <a:gd name="T14" fmla="*/ 46 w 54"/>
                  <a:gd name="T15" fmla="*/ 36 h 46"/>
                  <a:gd name="T16" fmla="*/ 52 w 54"/>
                  <a:gd name="T17" fmla="*/ 28 h 46"/>
                  <a:gd name="T18" fmla="*/ 54 w 54"/>
                  <a:gd name="T19" fmla="*/ 20 h 46"/>
                  <a:gd name="T20" fmla="*/ 54 w 54"/>
                  <a:gd name="T21" fmla="*/ 10 h 46"/>
                  <a:gd name="T22" fmla="*/ 54 w 54"/>
                  <a:gd name="T23" fmla="*/ 10 h 46"/>
                  <a:gd name="T24" fmla="*/ 48 w 54"/>
                  <a:gd name="T25" fmla="*/ 4 h 46"/>
                  <a:gd name="T26" fmla="*/ 40 w 54"/>
                  <a:gd name="T27" fmla="*/ 0 h 46"/>
                  <a:gd name="T28" fmla="*/ 30 w 54"/>
                  <a:gd name="T29" fmla="*/ 0 h 46"/>
                  <a:gd name="T30" fmla="*/ 18 w 54"/>
                  <a:gd name="T31" fmla="*/ 4 h 46"/>
                  <a:gd name="T32" fmla="*/ 18 w 54"/>
                  <a:gd name="T33" fmla="*/ 4 h 46"/>
                  <a:gd name="T34" fmla="*/ 18 w 54"/>
                  <a:gd name="T35" fmla="*/ 4 h 46"/>
                  <a:gd name="T36" fmla="*/ 10 w 54"/>
                  <a:gd name="T37" fmla="*/ 10 h 46"/>
                  <a:gd name="T38" fmla="*/ 2 w 54"/>
                  <a:gd name="T39" fmla="*/ 18 h 46"/>
                  <a:gd name="T40" fmla="*/ 0 w 54"/>
                  <a:gd name="T41" fmla="*/ 26 h 46"/>
                  <a:gd name="T42" fmla="*/ 0 w 54"/>
                  <a:gd name="T43" fmla="*/ 34 h 46"/>
                  <a:gd name="T44" fmla="*/ 0 w 54"/>
                  <a:gd name="T45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" h="46">
                    <a:moveTo>
                      <a:pt x="0" y="34"/>
                    </a:moveTo>
                    <a:lnTo>
                      <a:pt x="0" y="34"/>
                    </a:lnTo>
                    <a:lnTo>
                      <a:pt x="6" y="42"/>
                    </a:lnTo>
                    <a:lnTo>
                      <a:pt x="14" y="46"/>
                    </a:lnTo>
                    <a:lnTo>
                      <a:pt x="24" y="46"/>
                    </a:lnTo>
                    <a:lnTo>
                      <a:pt x="36" y="42"/>
                    </a:lnTo>
                    <a:lnTo>
                      <a:pt x="36" y="42"/>
                    </a:lnTo>
                    <a:lnTo>
                      <a:pt x="46" y="36"/>
                    </a:lnTo>
                    <a:lnTo>
                      <a:pt x="52" y="28"/>
                    </a:lnTo>
                    <a:lnTo>
                      <a:pt x="54" y="20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48" y="4"/>
                    </a:lnTo>
                    <a:lnTo>
                      <a:pt x="40" y="0"/>
                    </a:lnTo>
                    <a:lnTo>
                      <a:pt x="30" y="0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0" y="10"/>
                    </a:lnTo>
                    <a:lnTo>
                      <a:pt x="2" y="18"/>
                    </a:lnTo>
                    <a:lnTo>
                      <a:pt x="0" y="26"/>
                    </a:lnTo>
                    <a:lnTo>
                      <a:pt x="0" y="34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FEAB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68" name="Freeform 68"/>
              <p:cNvSpPr>
                <a:spLocks/>
              </p:cNvSpPr>
              <p:nvPr/>
            </p:nvSpPr>
            <p:spPr bwMode="auto">
              <a:xfrm>
                <a:off x="823" y="3090"/>
                <a:ext cx="50" cy="42"/>
              </a:xfrm>
              <a:custGeom>
                <a:avLst/>
                <a:gdLst>
                  <a:gd name="T0" fmla="*/ 2 w 50"/>
                  <a:gd name="T1" fmla="*/ 32 h 42"/>
                  <a:gd name="T2" fmla="*/ 2 w 50"/>
                  <a:gd name="T3" fmla="*/ 32 h 42"/>
                  <a:gd name="T4" fmla="*/ 6 w 50"/>
                  <a:gd name="T5" fmla="*/ 38 h 42"/>
                  <a:gd name="T6" fmla="*/ 14 w 50"/>
                  <a:gd name="T7" fmla="*/ 42 h 42"/>
                  <a:gd name="T8" fmla="*/ 22 w 50"/>
                  <a:gd name="T9" fmla="*/ 42 h 42"/>
                  <a:gd name="T10" fmla="*/ 32 w 50"/>
                  <a:gd name="T11" fmla="*/ 38 h 42"/>
                  <a:gd name="T12" fmla="*/ 32 w 50"/>
                  <a:gd name="T13" fmla="*/ 38 h 42"/>
                  <a:gd name="T14" fmla="*/ 42 w 50"/>
                  <a:gd name="T15" fmla="*/ 34 h 42"/>
                  <a:gd name="T16" fmla="*/ 48 w 50"/>
                  <a:gd name="T17" fmla="*/ 26 h 42"/>
                  <a:gd name="T18" fmla="*/ 50 w 50"/>
                  <a:gd name="T19" fmla="*/ 18 h 42"/>
                  <a:gd name="T20" fmla="*/ 50 w 50"/>
                  <a:gd name="T21" fmla="*/ 10 h 42"/>
                  <a:gd name="T22" fmla="*/ 50 w 50"/>
                  <a:gd name="T23" fmla="*/ 10 h 42"/>
                  <a:gd name="T24" fmla="*/ 44 w 50"/>
                  <a:gd name="T25" fmla="*/ 4 h 42"/>
                  <a:gd name="T26" fmla="*/ 36 w 50"/>
                  <a:gd name="T27" fmla="*/ 0 h 42"/>
                  <a:gd name="T28" fmla="*/ 28 w 50"/>
                  <a:gd name="T29" fmla="*/ 0 h 42"/>
                  <a:gd name="T30" fmla="*/ 18 w 50"/>
                  <a:gd name="T31" fmla="*/ 2 h 42"/>
                  <a:gd name="T32" fmla="*/ 18 w 50"/>
                  <a:gd name="T33" fmla="*/ 2 h 42"/>
                  <a:gd name="T34" fmla="*/ 18 w 50"/>
                  <a:gd name="T35" fmla="*/ 2 h 42"/>
                  <a:gd name="T36" fmla="*/ 8 w 50"/>
                  <a:gd name="T37" fmla="*/ 8 h 42"/>
                  <a:gd name="T38" fmla="*/ 2 w 50"/>
                  <a:gd name="T39" fmla="*/ 16 h 42"/>
                  <a:gd name="T40" fmla="*/ 0 w 50"/>
                  <a:gd name="T41" fmla="*/ 24 h 42"/>
                  <a:gd name="T42" fmla="*/ 2 w 50"/>
                  <a:gd name="T43" fmla="*/ 32 h 42"/>
                  <a:gd name="T44" fmla="*/ 2 w 50"/>
                  <a:gd name="T4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" h="42">
                    <a:moveTo>
                      <a:pt x="2" y="32"/>
                    </a:moveTo>
                    <a:lnTo>
                      <a:pt x="2" y="32"/>
                    </a:lnTo>
                    <a:lnTo>
                      <a:pt x="6" y="38"/>
                    </a:lnTo>
                    <a:lnTo>
                      <a:pt x="14" y="42"/>
                    </a:lnTo>
                    <a:lnTo>
                      <a:pt x="22" y="42"/>
                    </a:lnTo>
                    <a:lnTo>
                      <a:pt x="32" y="38"/>
                    </a:lnTo>
                    <a:lnTo>
                      <a:pt x="32" y="38"/>
                    </a:lnTo>
                    <a:lnTo>
                      <a:pt x="42" y="34"/>
                    </a:lnTo>
                    <a:lnTo>
                      <a:pt x="48" y="26"/>
                    </a:lnTo>
                    <a:lnTo>
                      <a:pt x="50" y="18"/>
                    </a:lnTo>
                    <a:lnTo>
                      <a:pt x="50" y="10"/>
                    </a:lnTo>
                    <a:lnTo>
                      <a:pt x="50" y="10"/>
                    </a:lnTo>
                    <a:lnTo>
                      <a:pt x="44" y="4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8" y="8"/>
                    </a:lnTo>
                    <a:lnTo>
                      <a:pt x="2" y="16"/>
                    </a:lnTo>
                    <a:lnTo>
                      <a:pt x="0" y="24"/>
                    </a:lnTo>
                    <a:lnTo>
                      <a:pt x="2" y="32"/>
                    </a:lnTo>
                    <a:lnTo>
                      <a:pt x="2" y="32"/>
                    </a:lnTo>
                    <a:close/>
                  </a:path>
                </a:pathLst>
              </a:custGeom>
              <a:solidFill>
                <a:srgbClr val="FEA4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69" name="Freeform 69"/>
              <p:cNvSpPr>
                <a:spLocks/>
              </p:cNvSpPr>
              <p:nvPr/>
            </p:nvSpPr>
            <p:spPr bwMode="auto">
              <a:xfrm>
                <a:off x="825" y="3092"/>
                <a:ext cx="46" cy="38"/>
              </a:xfrm>
              <a:custGeom>
                <a:avLst/>
                <a:gdLst>
                  <a:gd name="T0" fmla="*/ 2 w 46"/>
                  <a:gd name="T1" fmla="*/ 28 h 38"/>
                  <a:gd name="T2" fmla="*/ 2 w 46"/>
                  <a:gd name="T3" fmla="*/ 28 h 38"/>
                  <a:gd name="T4" fmla="*/ 6 w 46"/>
                  <a:gd name="T5" fmla="*/ 34 h 38"/>
                  <a:gd name="T6" fmla="*/ 12 w 46"/>
                  <a:gd name="T7" fmla="*/ 38 h 38"/>
                  <a:gd name="T8" fmla="*/ 20 w 46"/>
                  <a:gd name="T9" fmla="*/ 38 h 38"/>
                  <a:gd name="T10" fmla="*/ 30 w 46"/>
                  <a:gd name="T11" fmla="*/ 34 h 38"/>
                  <a:gd name="T12" fmla="*/ 30 w 46"/>
                  <a:gd name="T13" fmla="*/ 34 h 38"/>
                  <a:gd name="T14" fmla="*/ 38 w 46"/>
                  <a:gd name="T15" fmla="*/ 30 h 38"/>
                  <a:gd name="T16" fmla="*/ 44 w 46"/>
                  <a:gd name="T17" fmla="*/ 24 h 38"/>
                  <a:gd name="T18" fmla="*/ 46 w 46"/>
                  <a:gd name="T19" fmla="*/ 16 h 38"/>
                  <a:gd name="T20" fmla="*/ 44 w 46"/>
                  <a:gd name="T21" fmla="*/ 8 h 38"/>
                  <a:gd name="T22" fmla="*/ 44 w 46"/>
                  <a:gd name="T23" fmla="*/ 8 h 38"/>
                  <a:gd name="T24" fmla="*/ 40 w 46"/>
                  <a:gd name="T25" fmla="*/ 2 h 38"/>
                  <a:gd name="T26" fmla="*/ 34 w 46"/>
                  <a:gd name="T27" fmla="*/ 0 h 38"/>
                  <a:gd name="T28" fmla="*/ 26 w 46"/>
                  <a:gd name="T29" fmla="*/ 0 h 38"/>
                  <a:gd name="T30" fmla="*/ 16 w 46"/>
                  <a:gd name="T31" fmla="*/ 2 h 38"/>
                  <a:gd name="T32" fmla="*/ 16 w 46"/>
                  <a:gd name="T33" fmla="*/ 2 h 38"/>
                  <a:gd name="T34" fmla="*/ 16 w 46"/>
                  <a:gd name="T35" fmla="*/ 2 h 38"/>
                  <a:gd name="T36" fmla="*/ 8 w 46"/>
                  <a:gd name="T37" fmla="*/ 8 h 38"/>
                  <a:gd name="T38" fmla="*/ 2 w 46"/>
                  <a:gd name="T39" fmla="*/ 14 h 38"/>
                  <a:gd name="T40" fmla="*/ 0 w 46"/>
                  <a:gd name="T41" fmla="*/ 22 h 38"/>
                  <a:gd name="T42" fmla="*/ 2 w 46"/>
                  <a:gd name="T43" fmla="*/ 28 h 38"/>
                  <a:gd name="T44" fmla="*/ 2 w 46"/>
                  <a:gd name="T45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" h="38">
                    <a:moveTo>
                      <a:pt x="2" y="28"/>
                    </a:moveTo>
                    <a:lnTo>
                      <a:pt x="2" y="28"/>
                    </a:lnTo>
                    <a:lnTo>
                      <a:pt x="6" y="34"/>
                    </a:lnTo>
                    <a:lnTo>
                      <a:pt x="12" y="38"/>
                    </a:lnTo>
                    <a:lnTo>
                      <a:pt x="20" y="38"/>
                    </a:lnTo>
                    <a:lnTo>
                      <a:pt x="30" y="34"/>
                    </a:lnTo>
                    <a:lnTo>
                      <a:pt x="30" y="34"/>
                    </a:lnTo>
                    <a:lnTo>
                      <a:pt x="38" y="30"/>
                    </a:lnTo>
                    <a:lnTo>
                      <a:pt x="44" y="24"/>
                    </a:lnTo>
                    <a:lnTo>
                      <a:pt x="46" y="16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0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2" y="28"/>
                    </a:lnTo>
                    <a:lnTo>
                      <a:pt x="2" y="28"/>
                    </a:lnTo>
                    <a:close/>
                  </a:path>
                </a:pathLst>
              </a:custGeom>
              <a:solidFill>
                <a:srgbClr val="FD9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70" name="Freeform 70"/>
              <p:cNvSpPr>
                <a:spLocks/>
              </p:cNvSpPr>
              <p:nvPr/>
            </p:nvSpPr>
            <p:spPr bwMode="auto">
              <a:xfrm>
                <a:off x="827" y="3094"/>
                <a:ext cx="42" cy="34"/>
              </a:xfrm>
              <a:custGeom>
                <a:avLst/>
                <a:gdLst>
                  <a:gd name="T0" fmla="*/ 14 w 42"/>
                  <a:gd name="T1" fmla="*/ 2 h 34"/>
                  <a:gd name="T2" fmla="*/ 14 w 42"/>
                  <a:gd name="T3" fmla="*/ 2 h 34"/>
                  <a:gd name="T4" fmla="*/ 8 w 42"/>
                  <a:gd name="T5" fmla="*/ 6 h 34"/>
                  <a:gd name="T6" fmla="*/ 2 w 42"/>
                  <a:gd name="T7" fmla="*/ 12 h 34"/>
                  <a:gd name="T8" fmla="*/ 0 w 42"/>
                  <a:gd name="T9" fmla="*/ 18 h 34"/>
                  <a:gd name="T10" fmla="*/ 2 w 42"/>
                  <a:gd name="T11" fmla="*/ 26 h 34"/>
                  <a:gd name="T12" fmla="*/ 2 w 42"/>
                  <a:gd name="T13" fmla="*/ 26 h 34"/>
                  <a:gd name="T14" fmla="*/ 6 w 42"/>
                  <a:gd name="T15" fmla="*/ 30 h 34"/>
                  <a:gd name="T16" fmla="*/ 12 w 42"/>
                  <a:gd name="T17" fmla="*/ 32 h 34"/>
                  <a:gd name="T18" fmla="*/ 20 w 42"/>
                  <a:gd name="T19" fmla="*/ 34 h 34"/>
                  <a:gd name="T20" fmla="*/ 28 w 42"/>
                  <a:gd name="T21" fmla="*/ 32 h 34"/>
                  <a:gd name="T22" fmla="*/ 28 w 42"/>
                  <a:gd name="T23" fmla="*/ 32 h 34"/>
                  <a:gd name="T24" fmla="*/ 34 w 42"/>
                  <a:gd name="T25" fmla="*/ 26 h 34"/>
                  <a:gd name="T26" fmla="*/ 40 w 42"/>
                  <a:gd name="T27" fmla="*/ 20 h 34"/>
                  <a:gd name="T28" fmla="*/ 42 w 42"/>
                  <a:gd name="T29" fmla="*/ 14 h 34"/>
                  <a:gd name="T30" fmla="*/ 40 w 42"/>
                  <a:gd name="T31" fmla="*/ 8 h 34"/>
                  <a:gd name="T32" fmla="*/ 40 w 42"/>
                  <a:gd name="T33" fmla="*/ 8 h 34"/>
                  <a:gd name="T34" fmla="*/ 36 w 42"/>
                  <a:gd name="T35" fmla="*/ 2 h 34"/>
                  <a:gd name="T36" fmla="*/ 30 w 42"/>
                  <a:gd name="T37" fmla="*/ 0 h 34"/>
                  <a:gd name="T38" fmla="*/ 22 w 42"/>
                  <a:gd name="T39" fmla="*/ 0 h 34"/>
                  <a:gd name="T40" fmla="*/ 14 w 42"/>
                  <a:gd name="T41" fmla="*/ 2 h 34"/>
                  <a:gd name="T42" fmla="*/ 14 w 42"/>
                  <a:gd name="T43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34">
                    <a:moveTo>
                      <a:pt x="14" y="2"/>
                    </a:move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6" y="30"/>
                    </a:lnTo>
                    <a:lnTo>
                      <a:pt x="12" y="32"/>
                    </a:lnTo>
                    <a:lnTo>
                      <a:pt x="20" y="34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34" y="26"/>
                    </a:lnTo>
                    <a:lnTo>
                      <a:pt x="40" y="20"/>
                    </a:lnTo>
                    <a:lnTo>
                      <a:pt x="42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FD97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grpSp>
            <p:nvGrpSpPr>
              <p:cNvPr id="1203271" name="Group 71"/>
              <p:cNvGrpSpPr>
                <a:grpSpLocks/>
              </p:cNvGrpSpPr>
              <p:nvPr/>
            </p:nvGrpSpPr>
            <p:grpSpPr bwMode="auto">
              <a:xfrm>
                <a:off x="855" y="3185"/>
                <a:ext cx="214" cy="116"/>
                <a:chOff x="855" y="3132"/>
                <a:chExt cx="214" cy="206"/>
              </a:xfrm>
            </p:grpSpPr>
            <p:sp>
              <p:nvSpPr>
                <p:cNvPr id="1203272" name="Freeform 72"/>
                <p:cNvSpPr>
                  <a:spLocks/>
                </p:cNvSpPr>
                <p:nvPr/>
              </p:nvSpPr>
              <p:spPr bwMode="auto">
                <a:xfrm>
                  <a:off x="927" y="3158"/>
                  <a:ext cx="104" cy="34"/>
                </a:xfrm>
                <a:custGeom>
                  <a:avLst/>
                  <a:gdLst>
                    <a:gd name="T0" fmla="*/ 48 w 104"/>
                    <a:gd name="T1" fmla="*/ 0 h 34"/>
                    <a:gd name="T2" fmla="*/ 48 w 104"/>
                    <a:gd name="T3" fmla="*/ 0 h 34"/>
                    <a:gd name="T4" fmla="*/ 70 w 104"/>
                    <a:gd name="T5" fmla="*/ 0 h 34"/>
                    <a:gd name="T6" fmla="*/ 86 w 104"/>
                    <a:gd name="T7" fmla="*/ 0 h 34"/>
                    <a:gd name="T8" fmla="*/ 98 w 104"/>
                    <a:gd name="T9" fmla="*/ 4 h 34"/>
                    <a:gd name="T10" fmla="*/ 102 w 104"/>
                    <a:gd name="T11" fmla="*/ 8 h 34"/>
                    <a:gd name="T12" fmla="*/ 104 w 104"/>
                    <a:gd name="T13" fmla="*/ 10 h 34"/>
                    <a:gd name="T14" fmla="*/ 104 w 104"/>
                    <a:gd name="T15" fmla="*/ 10 h 34"/>
                    <a:gd name="T16" fmla="*/ 102 w 104"/>
                    <a:gd name="T17" fmla="*/ 14 h 34"/>
                    <a:gd name="T18" fmla="*/ 100 w 104"/>
                    <a:gd name="T19" fmla="*/ 18 h 34"/>
                    <a:gd name="T20" fmla="*/ 90 w 104"/>
                    <a:gd name="T21" fmla="*/ 24 h 34"/>
                    <a:gd name="T22" fmla="*/ 74 w 104"/>
                    <a:gd name="T23" fmla="*/ 30 h 34"/>
                    <a:gd name="T24" fmla="*/ 54 w 104"/>
                    <a:gd name="T25" fmla="*/ 34 h 34"/>
                    <a:gd name="T26" fmla="*/ 54 w 104"/>
                    <a:gd name="T27" fmla="*/ 34 h 34"/>
                    <a:gd name="T28" fmla="*/ 32 w 104"/>
                    <a:gd name="T29" fmla="*/ 34 h 34"/>
                    <a:gd name="T30" fmla="*/ 16 w 104"/>
                    <a:gd name="T31" fmla="*/ 34 h 34"/>
                    <a:gd name="T32" fmla="*/ 4 w 104"/>
                    <a:gd name="T33" fmla="*/ 30 h 34"/>
                    <a:gd name="T34" fmla="*/ 0 w 104"/>
                    <a:gd name="T35" fmla="*/ 26 h 34"/>
                    <a:gd name="T36" fmla="*/ 0 w 104"/>
                    <a:gd name="T37" fmla="*/ 24 h 34"/>
                    <a:gd name="T38" fmla="*/ 0 w 104"/>
                    <a:gd name="T39" fmla="*/ 24 h 34"/>
                    <a:gd name="T40" fmla="*/ 0 w 104"/>
                    <a:gd name="T41" fmla="*/ 20 h 34"/>
                    <a:gd name="T42" fmla="*/ 2 w 104"/>
                    <a:gd name="T43" fmla="*/ 16 h 34"/>
                    <a:gd name="T44" fmla="*/ 12 w 104"/>
                    <a:gd name="T45" fmla="*/ 10 h 34"/>
                    <a:gd name="T46" fmla="*/ 28 w 104"/>
                    <a:gd name="T47" fmla="*/ 4 h 34"/>
                    <a:gd name="T48" fmla="*/ 48 w 104"/>
                    <a:gd name="T49" fmla="*/ 0 h 34"/>
                    <a:gd name="T50" fmla="*/ 48 w 104"/>
                    <a:gd name="T5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4" h="34">
                      <a:moveTo>
                        <a:pt x="48" y="0"/>
                      </a:moveTo>
                      <a:lnTo>
                        <a:pt x="48" y="0"/>
                      </a:lnTo>
                      <a:lnTo>
                        <a:pt x="70" y="0"/>
                      </a:lnTo>
                      <a:lnTo>
                        <a:pt x="86" y="0"/>
                      </a:lnTo>
                      <a:lnTo>
                        <a:pt x="98" y="4"/>
                      </a:lnTo>
                      <a:lnTo>
                        <a:pt x="102" y="8"/>
                      </a:lnTo>
                      <a:lnTo>
                        <a:pt x="104" y="10"/>
                      </a:lnTo>
                      <a:lnTo>
                        <a:pt x="104" y="10"/>
                      </a:lnTo>
                      <a:lnTo>
                        <a:pt x="102" y="14"/>
                      </a:lnTo>
                      <a:lnTo>
                        <a:pt x="100" y="18"/>
                      </a:lnTo>
                      <a:lnTo>
                        <a:pt x="90" y="24"/>
                      </a:lnTo>
                      <a:lnTo>
                        <a:pt x="74" y="30"/>
                      </a:lnTo>
                      <a:lnTo>
                        <a:pt x="54" y="34"/>
                      </a:lnTo>
                      <a:lnTo>
                        <a:pt x="54" y="34"/>
                      </a:lnTo>
                      <a:lnTo>
                        <a:pt x="32" y="34"/>
                      </a:lnTo>
                      <a:lnTo>
                        <a:pt x="16" y="34"/>
                      </a:lnTo>
                      <a:lnTo>
                        <a:pt x="4" y="30"/>
                      </a:lnTo>
                      <a:lnTo>
                        <a:pt x="0" y="26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12" y="10"/>
                      </a:lnTo>
                      <a:lnTo>
                        <a:pt x="28" y="4"/>
                      </a:lnTo>
                      <a:lnTo>
                        <a:pt x="48" y="0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203273" name="Freeform 73"/>
                <p:cNvSpPr>
                  <a:spLocks/>
                </p:cNvSpPr>
                <p:nvPr/>
              </p:nvSpPr>
              <p:spPr bwMode="auto">
                <a:xfrm>
                  <a:off x="931" y="3158"/>
                  <a:ext cx="94" cy="34"/>
                </a:xfrm>
                <a:custGeom>
                  <a:avLst/>
                  <a:gdLst>
                    <a:gd name="T0" fmla="*/ 46 w 94"/>
                    <a:gd name="T1" fmla="*/ 2 h 34"/>
                    <a:gd name="T2" fmla="*/ 46 w 94"/>
                    <a:gd name="T3" fmla="*/ 2 h 34"/>
                    <a:gd name="T4" fmla="*/ 64 w 94"/>
                    <a:gd name="T5" fmla="*/ 0 h 34"/>
                    <a:gd name="T6" fmla="*/ 80 w 94"/>
                    <a:gd name="T7" fmla="*/ 2 h 34"/>
                    <a:gd name="T8" fmla="*/ 90 w 94"/>
                    <a:gd name="T9" fmla="*/ 6 h 34"/>
                    <a:gd name="T10" fmla="*/ 94 w 94"/>
                    <a:gd name="T11" fmla="*/ 8 h 34"/>
                    <a:gd name="T12" fmla="*/ 94 w 94"/>
                    <a:gd name="T13" fmla="*/ 12 h 34"/>
                    <a:gd name="T14" fmla="*/ 94 w 94"/>
                    <a:gd name="T15" fmla="*/ 12 h 34"/>
                    <a:gd name="T16" fmla="*/ 94 w 94"/>
                    <a:gd name="T17" fmla="*/ 14 h 34"/>
                    <a:gd name="T18" fmla="*/ 92 w 94"/>
                    <a:gd name="T19" fmla="*/ 18 h 34"/>
                    <a:gd name="T20" fmla="*/ 82 w 94"/>
                    <a:gd name="T21" fmla="*/ 24 h 34"/>
                    <a:gd name="T22" fmla="*/ 68 w 94"/>
                    <a:gd name="T23" fmla="*/ 28 h 34"/>
                    <a:gd name="T24" fmla="*/ 50 w 94"/>
                    <a:gd name="T25" fmla="*/ 32 h 34"/>
                    <a:gd name="T26" fmla="*/ 50 w 94"/>
                    <a:gd name="T27" fmla="*/ 32 h 34"/>
                    <a:gd name="T28" fmla="*/ 30 w 94"/>
                    <a:gd name="T29" fmla="*/ 34 h 34"/>
                    <a:gd name="T30" fmla="*/ 14 w 94"/>
                    <a:gd name="T31" fmla="*/ 32 h 34"/>
                    <a:gd name="T32" fmla="*/ 4 w 94"/>
                    <a:gd name="T33" fmla="*/ 28 h 34"/>
                    <a:gd name="T34" fmla="*/ 2 w 94"/>
                    <a:gd name="T35" fmla="*/ 26 h 34"/>
                    <a:gd name="T36" fmla="*/ 0 w 94"/>
                    <a:gd name="T37" fmla="*/ 22 h 34"/>
                    <a:gd name="T38" fmla="*/ 0 w 94"/>
                    <a:gd name="T39" fmla="*/ 22 h 34"/>
                    <a:gd name="T40" fmla="*/ 0 w 94"/>
                    <a:gd name="T41" fmla="*/ 20 h 34"/>
                    <a:gd name="T42" fmla="*/ 2 w 94"/>
                    <a:gd name="T43" fmla="*/ 16 h 34"/>
                    <a:gd name="T44" fmla="*/ 12 w 94"/>
                    <a:gd name="T45" fmla="*/ 10 h 34"/>
                    <a:gd name="T46" fmla="*/ 26 w 94"/>
                    <a:gd name="T47" fmla="*/ 4 h 34"/>
                    <a:gd name="T48" fmla="*/ 46 w 94"/>
                    <a:gd name="T49" fmla="*/ 2 h 34"/>
                    <a:gd name="T50" fmla="*/ 46 w 94"/>
                    <a:gd name="T51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4" h="34">
                      <a:moveTo>
                        <a:pt x="46" y="2"/>
                      </a:moveTo>
                      <a:lnTo>
                        <a:pt x="46" y="2"/>
                      </a:lnTo>
                      <a:lnTo>
                        <a:pt x="64" y="0"/>
                      </a:lnTo>
                      <a:lnTo>
                        <a:pt x="80" y="2"/>
                      </a:lnTo>
                      <a:lnTo>
                        <a:pt x="90" y="6"/>
                      </a:lnTo>
                      <a:lnTo>
                        <a:pt x="94" y="8"/>
                      </a:lnTo>
                      <a:lnTo>
                        <a:pt x="94" y="12"/>
                      </a:lnTo>
                      <a:lnTo>
                        <a:pt x="94" y="12"/>
                      </a:lnTo>
                      <a:lnTo>
                        <a:pt x="94" y="14"/>
                      </a:lnTo>
                      <a:lnTo>
                        <a:pt x="92" y="18"/>
                      </a:lnTo>
                      <a:lnTo>
                        <a:pt x="82" y="24"/>
                      </a:lnTo>
                      <a:lnTo>
                        <a:pt x="68" y="28"/>
                      </a:lnTo>
                      <a:lnTo>
                        <a:pt x="50" y="32"/>
                      </a:lnTo>
                      <a:lnTo>
                        <a:pt x="50" y="32"/>
                      </a:lnTo>
                      <a:lnTo>
                        <a:pt x="30" y="34"/>
                      </a:lnTo>
                      <a:lnTo>
                        <a:pt x="14" y="32"/>
                      </a:lnTo>
                      <a:lnTo>
                        <a:pt x="4" y="28"/>
                      </a:lnTo>
                      <a:lnTo>
                        <a:pt x="2" y="26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12" y="10"/>
                      </a:lnTo>
                      <a:lnTo>
                        <a:pt x="26" y="4"/>
                      </a:lnTo>
                      <a:lnTo>
                        <a:pt x="46" y="2"/>
                      </a:lnTo>
                      <a:lnTo>
                        <a:pt x="46" y="2"/>
                      </a:lnTo>
                      <a:close/>
                    </a:path>
                  </a:pathLst>
                </a:custGeom>
                <a:solidFill>
                  <a:srgbClr val="FFFF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203274" name="Freeform 74"/>
                <p:cNvSpPr>
                  <a:spLocks/>
                </p:cNvSpPr>
                <p:nvPr/>
              </p:nvSpPr>
              <p:spPr bwMode="auto">
                <a:xfrm>
                  <a:off x="935" y="3160"/>
                  <a:ext cx="86" cy="30"/>
                </a:xfrm>
                <a:custGeom>
                  <a:avLst/>
                  <a:gdLst>
                    <a:gd name="T0" fmla="*/ 42 w 86"/>
                    <a:gd name="T1" fmla="*/ 0 h 30"/>
                    <a:gd name="T2" fmla="*/ 42 w 86"/>
                    <a:gd name="T3" fmla="*/ 0 h 30"/>
                    <a:gd name="T4" fmla="*/ 58 w 86"/>
                    <a:gd name="T5" fmla="*/ 0 h 30"/>
                    <a:gd name="T6" fmla="*/ 72 w 86"/>
                    <a:gd name="T7" fmla="*/ 2 h 30"/>
                    <a:gd name="T8" fmla="*/ 82 w 86"/>
                    <a:gd name="T9" fmla="*/ 4 h 30"/>
                    <a:gd name="T10" fmla="*/ 86 w 86"/>
                    <a:gd name="T11" fmla="*/ 6 h 30"/>
                    <a:gd name="T12" fmla="*/ 86 w 86"/>
                    <a:gd name="T13" fmla="*/ 10 h 30"/>
                    <a:gd name="T14" fmla="*/ 86 w 86"/>
                    <a:gd name="T15" fmla="*/ 10 h 30"/>
                    <a:gd name="T16" fmla="*/ 86 w 86"/>
                    <a:gd name="T17" fmla="*/ 12 h 30"/>
                    <a:gd name="T18" fmla="*/ 84 w 86"/>
                    <a:gd name="T19" fmla="*/ 16 h 30"/>
                    <a:gd name="T20" fmla="*/ 76 w 86"/>
                    <a:gd name="T21" fmla="*/ 20 h 30"/>
                    <a:gd name="T22" fmla="*/ 62 w 86"/>
                    <a:gd name="T23" fmla="*/ 26 h 30"/>
                    <a:gd name="T24" fmla="*/ 46 w 86"/>
                    <a:gd name="T25" fmla="*/ 28 h 30"/>
                    <a:gd name="T26" fmla="*/ 46 w 86"/>
                    <a:gd name="T27" fmla="*/ 28 h 30"/>
                    <a:gd name="T28" fmla="*/ 28 w 86"/>
                    <a:gd name="T29" fmla="*/ 30 h 30"/>
                    <a:gd name="T30" fmla="*/ 14 w 86"/>
                    <a:gd name="T31" fmla="*/ 28 h 30"/>
                    <a:gd name="T32" fmla="*/ 4 w 86"/>
                    <a:gd name="T33" fmla="*/ 24 h 30"/>
                    <a:gd name="T34" fmla="*/ 2 w 86"/>
                    <a:gd name="T35" fmla="*/ 22 h 30"/>
                    <a:gd name="T36" fmla="*/ 0 w 86"/>
                    <a:gd name="T37" fmla="*/ 20 h 30"/>
                    <a:gd name="T38" fmla="*/ 0 w 86"/>
                    <a:gd name="T39" fmla="*/ 20 h 30"/>
                    <a:gd name="T40" fmla="*/ 0 w 86"/>
                    <a:gd name="T41" fmla="*/ 16 h 30"/>
                    <a:gd name="T42" fmla="*/ 2 w 86"/>
                    <a:gd name="T43" fmla="*/ 14 h 30"/>
                    <a:gd name="T44" fmla="*/ 12 w 86"/>
                    <a:gd name="T45" fmla="*/ 8 h 30"/>
                    <a:gd name="T46" fmla="*/ 26 w 86"/>
                    <a:gd name="T47" fmla="*/ 4 h 30"/>
                    <a:gd name="T48" fmla="*/ 42 w 86"/>
                    <a:gd name="T49" fmla="*/ 0 h 30"/>
                    <a:gd name="T50" fmla="*/ 42 w 86"/>
                    <a:gd name="T5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86" h="3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58" y="0"/>
                      </a:lnTo>
                      <a:lnTo>
                        <a:pt x="72" y="2"/>
                      </a:lnTo>
                      <a:lnTo>
                        <a:pt x="82" y="4"/>
                      </a:lnTo>
                      <a:lnTo>
                        <a:pt x="86" y="6"/>
                      </a:lnTo>
                      <a:lnTo>
                        <a:pt x="86" y="10"/>
                      </a:lnTo>
                      <a:lnTo>
                        <a:pt x="86" y="10"/>
                      </a:lnTo>
                      <a:lnTo>
                        <a:pt x="86" y="12"/>
                      </a:lnTo>
                      <a:lnTo>
                        <a:pt x="84" y="16"/>
                      </a:lnTo>
                      <a:lnTo>
                        <a:pt x="76" y="20"/>
                      </a:lnTo>
                      <a:lnTo>
                        <a:pt x="62" y="26"/>
                      </a:lnTo>
                      <a:lnTo>
                        <a:pt x="46" y="28"/>
                      </a:lnTo>
                      <a:lnTo>
                        <a:pt x="46" y="28"/>
                      </a:lnTo>
                      <a:lnTo>
                        <a:pt x="28" y="30"/>
                      </a:lnTo>
                      <a:lnTo>
                        <a:pt x="14" y="28"/>
                      </a:lnTo>
                      <a:lnTo>
                        <a:pt x="4" y="24"/>
                      </a:lnTo>
                      <a:lnTo>
                        <a:pt x="2" y="22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0" y="16"/>
                      </a:lnTo>
                      <a:lnTo>
                        <a:pt x="2" y="14"/>
                      </a:lnTo>
                      <a:lnTo>
                        <a:pt x="12" y="8"/>
                      </a:lnTo>
                      <a:lnTo>
                        <a:pt x="26" y="4"/>
                      </a:lnTo>
                      <a:lnTo>
                        <a:pt x="42" y="0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rgbClr val="FFFF2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203275" name="Freeform 75"/>
                <p:cNvSpPr>
                  <a:spLocks/>
                </p:cNvSpPr>
                <p:nvPr/>
              </p:nvSpPr>
              <p:spPr bwMode="auto">
                <a:xfrm>
                  <a:off x="931" y="3312"/>
                  <a:ext cx="74" cy="26"/>
                </a:xfrm>
                <a:custGeom>
                  <a:avLst/>
                  <a:gdLst>
                    <a:gd name="T0" fmla="*/ 0 w 74"/>
                    <a:gd name="T1" fmla="*/ 4 h 26"/>
                    <a:gd name="T2" fmla="*/ 0 w 74"/>
                    <a:gd name="T3" fmla="*/ 4 h 26"/>
                    <a:gd name="T4" fmla="*/ 8 w 74"/>
                    <a:gd name="T5" fmla="*/ 10 h 26"/>
                    <a:gd name="T6" fmla="*/ 16 w 74"/>
                    <a:gd name="T7" fmla="*/ 18 h 26"/>
                    <a:gd name="T8" fmla="*/ 26 w 74"/>
                    <a:gd name="T9" fmla="*/ 24 h 26"/>
                    <a:gd name="T10" fmla="*/ 36 w 74"/>
                    <a:gd name="T11" fmla="*/ 26 h 26"/>
                    <a:gd name="T12" fmla="*/ 42 w 74"/>
                    <a:gd name="T13" fmla="*/ 26 h 26"/>
                    <a:gd name="T14" fmla="*/ 48 w 74"/>
                    <a:gd name="T15" fmla="*/ 24 h 26"/>
                    <a:gd name="T16" fmla="*/ 56 w 74"/>
                    <a:gd name="T17" fmla="*/ 22 h 26"/>
                    <a:gd name="T18" fmla="*/ 62 w 74"/>
                    <a:gd name="T19" fmla="*/ 16 h 26"/>
                    <a:gd name="T20" fmla="*/ 68 w 74"/>
                    <a:gd name="T21" fmla="*/ 8 h 26"/>
                    <a:gd name="T22" fmla="*/ 74 w 74"/>
                    <a:gd name="T23" fmla="*/ 0 h 26"/>
                    <a:gd name="T24" fmla="*/ 74 w 74"/>
                    <a:gd name="T25" fmla="*/ 0 h 26"/>
                    <a:gd name="T26" fmla="*/ 68 w 74"/>
                    <a:gd name="T27" fmla="*/ 4 h 26"/>
                    <a:gd name="T28" fmla="*/ 62 w 74"/>
                    <a:gd name="T29" fmla="*/ 8 h 26"/>
                    <a:gd name="T30" fmla="*/ 52 w 74"/>
                    <a:gd name="T31" fmla="*/ 12 h 26"/>
                    <a:gd name="T32" fmla="*/ 42 w 74"/>
                    <a:gd name="T33" fmla="*/ 16 h 26"/>
                    <a:gd name="T34" fmla="*/ 30 w 74"/>
                    <a:gd name="T35" fmla="*/ 16 h 26"/>
                    <a:gd name="T36" fmla="*/ 16 w 74"/>
                    <a:gd name="T37" fmla="*/ 12 h 26"/>
                    <a:gd name="T38" fmla="*/ 0 w 74"/>
                    <a:gd name="T39" fmla="*/ 4 h 26"/>
                    <a:gd name="T40" fmla="*/ 0 w 74"/>
                    <a:gd name="T41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4" h="26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8" y="10"/>
                      </a:lnTo>
                      <a:lnTo>
                        <a:pt x="16" y="18"/>
                      </a:lnTo>
                      <a:lnTo>
                        <a:pt x="26" y="24"/>
                      </a:lnTo>
                      <a:lnTo>
                        <a:pt x="36" y="26"/>
                      </a:lnTo>
                      <a:lnTo>
                        <a:pt x="42" y="26"/>
                      </a:lnTo>
                      <a:lnTo>
                        <a:pt x="48" y="24"/>
                      </a:lnTo>
                      <a:lnTo>
                        <a:pt x="56" y="22"/>
                      </a:lnTo>
                      <a:lnTo>
                        <a:pt x="62" y="16"/>
                      </a:lnTo>
                      <a:lnTo>
                        <a:pt x="68" y="8"/>
                      </a:lnTo>
                      <a:lnTo>
                        <a:pt x="74" y="0"/>
                      </a:lnTo>
                      <a:lnTo>
                        <a:pt x="74" y="0"/>
                      </a:lnTo>
                      <a:lnTo>
                        <a:pt x="68" y="4"/>
                      </a:lnTo>
                      <a:lnTo>
                        <a:pt x="62" y="8"/>
                      </a:lnTo>
                      <a:lnTo>
                        <a:pt x="52" y="12"/>
                      </a:lnTo>
                      <a:lnTo>
                        <a:pt x="42" y="16"/>
                      </a:lnTo>
                      <a:lnTo>
                        <a:pt x="30" y="16"/>
                      </a:lnTo>
                      <a:lnTo>
                        <a:pt x="16" y="12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A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203276" name="Freeform 76"/>
                <p:cNvSpPr>
                  <a:spLocks/>
                </p:cNvSpPr>
                <p:nvPr/>
              </p:nvSpPr>
              <p:spPr bwMode="auto">
                <a:xfrm>
                  <a:off x="855" y="3132"/>
                  <a:ext cx="214" cy="158"/>
                </a:xfrm>
                <a:custGeom>
                  <a:avLst/>
                  <a:gdLst>
                    <a:gd name="T0" fmla="*/ 96 w 214"/>
                    <a:gd name="T1" fmla="*/ 22 h 158"/>
                    <a:gd name="T2" fmla="*/ 96 w 214"/>
                    <a:gd name="T3" fmla="*/ 22 h 158"/>
                    <a:gd name="T4" fmla="*/ 100 w 214"/>
                    <a:gd name="T5" fmla="*/ 16 h 158"/>
                    <a:gd name="T6" fmla="*/ 112 w 214"/>
                    <a:gd name="T7" fmla="*/ 8 h 158"/>
                    <a:gd name="T8" fmla="*/ 126 w 214"/>
                    <a:gd name="T9" fmla="*/ 2 h 158"/>
                    <a:gd name="T10" fmla="*/ 132 w 214"/>
                    <a:gd name="T11" fmla="*/ 0 h 158"/>
                    <a:gd name="T12" fmla="*/ 138 w 214"/>
                    <a:gd name="T13" fmla="*/ 0 h 158"/>
                    <a:gd name="T14" fmla="*/ 138 w 214"/>
                    <a:gd name="T15" fmla="*/ 0 h 158"/>
                    <a:gd name="T16" fmla="*/ 148 w 214"/>
                    <a:gd name="T17" fmla="*/ 4 h 158"/>
                    <a:gd name="T18" fmla="*/ 158 w 214"/>
                    <a:gd name="T19" fmla="*/ 12 h 158"/>
                    <a:gd name="T20" fmla="*/ 180 w 214"/>
                    <a:gd name="T21" fmla="*/ 30 h 158"/>
                    <a:gd name="T22" fmla="*/ 180 w 214"/>
                    <a:gd name="T23" fmla="*/ 30 h 158"/>
                    <a:gd name="T24" fmla="*/ 186 w 214"/>
                    <a:gd name="T25" fmla="*/ 34 h 158"/>
                    <a:gd name="T26" fmla="*/ 192 w 214"/>
                    <a:gd name="T27" fmla="*/ 36 h 158"/>
                    <a:gd name="T28" fmla="*/ 198 w 214"/>
                    <a:gd name="T29" fmla="*/ 36 h 158"/>
                    <a:gd name="T30" fmla="*/ 202 w 214"/>
                    <a:gd name="T31" fmla="*/ 34 h 158"/>
                    <a:gd name="T32" fmla="*/ 210 w 214"/>
                    <a:gd name="T33" fmla="*/ 30 h 158"/>
                    <a:gd name="T34" fmla="*/ 212 w 214"/>
                    <a:gd name="T35" fmla="*/ 28 h 158"/>
                    <a:gd name="T36" fmla="*/ 214 w 214"/>
                    <a:gd name="T37" fmla="*/ 28 h 158"/>
                    <a:gd name="T38" fmla="*/ 214 w 214"/>
                    <a:gd name="T39" fmla="*/ 28 h 158"/>
                    <a:gd name="T40" fmla="*/ 212 w 214"/>
                    <a:gd name="T41" fmla="*/ 40 h 158"/>
                    <a:gd name="T42" fmla="*/ 210 w 214"/>
                    <a:gd name="T43" fmla="*/ 58 h 158"/>
                    <a:gd name="T44" fmla="*/ 202 w 214"/>
                    <a:gd name="T45" fmla="*/ 78 h 158"/>
                    <a:gd name="T46" fmla="*/ 194 w 214"/>
                    <a:gd name="T47" fmla="*/ 98 h 158"/>
                    <a:gd name="T48" fmla="*/ 180 w 214"/>
                    <a:gd name="T49" fmla="*/ 120 h 158"/>
                    <a:gd name="T50" fmla="*/ 172 w 214"/>
                    <a:gd name="T51" fmla="*/ 128 h 158"/>
                    <a:gd name="T52" fmla="*/ 164 w 214"/>
                    <a:gd name="T53" fmla="*/ 138 h 158"/>
                    <a:gd name="T54" fmla="*/ 154 w 214"/>
                    <a:gd name="T55" fmla="*/ 144 h 158"/>
                    <a:gd name="T56" fmla="*/ 142 w 214"/>
                    <a:gd name="T57" fmla="*/ 150 h 158"/>
                    <a:gd name="T58" fmla="*/ 130 w 214"/>
                    <a:gd name="T59" fmla="*/ 154 h 158"/>
                    <a:gd name="T60" fmla="*/ 116 w 214"/>
                    <a:gd name="T61" fmla="*/ 156 h 158"/>
                    <a:gd name="T62" fmla="*/ 116 w 214"/>
                    <a:gd name="T63" fmla="*/ 156 h 158"/>
                    <a:gd name="T64" fmla="*/ 102 w 214"/>
                    <a:gd name="T65" fmla="*/ 158 h 158"/>
                    <a:gd name="T66" fmla="*/ 88 w 214"/>
                    <a:gd name="T67" fmla="*/ 156 h 158"/>
                    <a:gd name="T68" fmla="*/ 76 w 214"/>
                    <a:gd name="T69" fmla="*/ 152 h 158"/>
                    <a:gd name="T70" fmla="*/ 64 w 214"/>
                    <a:gd name="T71" fmla="*/ 148 h 158"/>
                    <a:gd name="T72" fmla="*/ 52 w 214"/>
                    <a:gd name="T73" fmla="*/ 142 h 158"/>
                    <a:gd name="T74" fmla="*/ 44 w 214"/>
                    <a:gd name="T75" fmla="*/ 134 h 158"/>
                    <a:gd name="T76" fmla="*/ 28 w 214"/>
                    <a:gd name="T77" fmla="*/ 118 h 158"/>
                    <a:gd name="T78" fmla="*/ 16 w 214"/>
                    <a:gd name="T79" fmla="*/ 100 h 158"/>
                    <a:gd name="T80" fmla="*/ 6 w 214"/>
                    <a:gd name="T81" fmla="*/ 82 h 158"/>
                    <a:gd name="T82" fmla="*/ 2 w 214"/>
                    <a:gd name="T83" fmla="*/ 68 h 158"/>
                    <a:gd name="T84" fmla="*/ 0 w 214"/>
                    <a:gd name="T85" fmla="*/ 56 h 158"/>
                    <a:gd name="T86" fmla="*/ 0 w 214"/>
                    <a:gd name="T87" fmla="*/ 56 h 158"/>
                    <a:gd name="T88" fmla="*/ 2 w 214"/>
                    <a:gd name="T89" fmla="*/ 54 h 158"/>
                    <a:gd name="T90" fmla="*/ 8 w 214"/>
                    <a:gd name="T91" fmla="*/ 54 h 158"/>
                    <a:gd name="T92" fmla="*/ 16 w 214"/>
                    <a:gd name="T93" fmla="*/ 52 h 158"/>
                    <a:gd name="T94" fmla="*/ 20 w 214"/>
                    <a:gd name="T95" fmla="*/ 50 h 158"/>
                    <a:gd name="T96" fmla="*/ 24 w 214"/>
                    <a:gd name="T97" fmla="*/ 46 h 158"/>
                    <a:gd name="T98" fmla="*/ 24 w 214"/>
                    <a:gd name="T99" fmla="*/ 46 h 158"/>
                    <a:gd name="T100" fmla="*/ 42 w 214"/>
                    <a:gd name="T101" fmla="*/ 22 h 158"/>
                    <a:gd name="T102" fmla="*/ 52 w 214"/>
                    <a:gd name="T103" fmla="*/ 12 h 158"/>
                    <a:gd name="T104" fmla="*/ 58 w 214"/>
                    <a:gd name="T105" fmla="*/ 8 h 158"/>
                    <a:gd name="T106" fmla="*/ 62 w 214"/>
                    <a:gd name="T107" fmla="*/ 6 h 158"/>
                    <a:gd name="T108" fmla="*/ 62 w 214"/>
                    <a:gd name="T109" fmla="*/ 6 h 158"/>
                    <a:gd name="T110" fmla="*/ 74 w 214"/>
                    <a:gd name="T111" fmla="*/ 4 h 158"/>
                    <a:gd name="T112" fmla="*/ 82 w 214"/>
                    <a:gd name="T113" fmla="*/ 6 h 158"/>
                    <a:gd name="T114" fmla="*/ 90 w 214"/>
                    <a:gd name="T115" fmla="*/ 12 h 158"/>
                    <a:gd name="T116" fmla="*/ 96 w 214"/>
                    <a:gd name="T117" fmla="*/ 22 h 158"/>
                    <a:gd name="T118" fmla="*/ 96 w 214"/>
                    <a:gd name="T119" fmla="*/ 22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14" h="158">
                      <a:moveTo>
                        <a:pt x="96" y="22"/>
                      </a:moveTo>
                      <a:lnTo>
                        <a:pt x="96" y="22"/>
                      </a:lnTo>
                      <a:lnTo>
                        <a:pt x="100" y="16"/>
                      </a:lnTo>
                      <a:lnTo>
                        <a:pt x="112" y="8"/>
                      </a:lnTo>
                      <a:lnTo>
                        <a:pt x="126" y="2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38" y="0"/>
                      </a:lnTo>
                      <a:lnTo>
                        <a:pt x="148" y="4"/>
                      </a:lnTo>
                      <a:lnTo>
                        <a:pt x="158" y="12"/>
                      </a:lnTo>
                      <a:lnTo>
                        <a:pt x="180" y="30"/>
                      </a:lnTo>
                      <a:lnTo>
                        <a:pt x="180" y="30"/>
                      </a:lnTo>
                      <a:lnTo>
                        <a:pt x="186" y="34"/>
                      </a:lnTo>
                      <a:lnTo>
                        <a:pt x="192" y="36"/>
                      </a:lnTo>
                      <a:lnTo>
                        <a:pt x="198" y="36"/>
                      </a:lnTo>
                      <a:lnTo>
                        <a:pt x="202" y="34"/>
                      </a:lnTo>
                      <a:lnTo>
                        <a:pt x="210" y="30"/>
                      </a:lnTo>
                      <a:lnTo>
                        <a:pt x="212" y="28"/>
                      </a:lnTo>
                      <a:lnTo>
                        <a:pt x="214" y="28"/>
                      </a:lnTo>
                      <a:lnTo>
                        <a:pt x="214" y="28"/>
                      </a:lnTo>
                      <a:lnTo>
                        <a:pt x="212" y="40"/>
                      </a:lnTo>
                      <a:lnTo>
                        <a:pt x="210" y="58"/>
                      </a:lnTo>
                      <a:lnTo>
                        <a:pt x="202" y="78"/>
                      </a:lnTo>
                      <a:lnTo>
                        <a:pt x="194" y="98"/>
                      </a:lnTo>
                      <a:lnTo>
                        <a:pt x="180" y="120"/>
                      </a:lnTo>
                      <a:lnTo>
                        <a:pt x="172" y="128"/>
                      </a:lnTo>
                      <a:lnTo>
                        <a:pt x="164" y="138"/>
                      </a:lnTo>
                      <a:lnTo>
                        <a:pt x="154" y="144"/>
                      </a:lnTo>
                      <a:lnTo>
                        <a:pt x="142" y="150"/>
                      </a:lnTo>
                      <a:lnTo>
                        <a:pt x="130" y="154"/>
                      </a:lnTo>
                      <a:lnTo>
                        <a:pt x="116" y="156"/>
                      </a:lnTo>
                      <a:lnTo>
                        <a:pt x="116" y="156"/>
                      </a:lnTo>
                      <a:lnTo>
                        <a:pt x="102" y="158"/>
                      </a:lnTo>
                      <a:lnTo>
                        <a:pt x="88" y="156"/>
                      </a:lnTo>
                      <a:lnTo>
                        <a:pt x="76" y="152"/>
                      </a:lnTo>
                      <a:lnTo>
                        <a:pt x="64" y="148"/>
                      </a:lnTo>
                      <a:lnTo>
                        <a:pt x="52" y="142"/>
                      </a:lnTo>
                      <a:lnTo>
                        <a:pt x="44" y="134"/>
                      </a:lnTo>
                      <a:lnTo>
                        <a:pt x="28" y="118"/>
                      </a:lnTo>
                      <a:lnTo>
                        <a:pt x="16" y="100"/>
                      </a:lnTo>
                      <a:lnTo>
                        <a:pt x="6" y="82"/>
                      </a:lnTo>
                      <a:lnTo>
                        <a:pt x="2" y="68"/>
                      </a:lnTo>
                      <a:lnTo>
                        <a:pt x="0" y="56"/>
                      </a:lnTo>
                      <a:lnTo>
                        <a:pt x="0" y="56"/>
                      </a:lnTo>
                      <a:lnTo>
                        <a:pt x="2" y="54"/>
                      </a:lnTo>
                      <a:lnTo>
                        <a:pt x="8" y="54"/>
                      </a:lnTo>
                      <a:lnTo>
                        <a:pt x="16" y="52"/>
                      </a:lnTo>
                      <a:lnTo>
                        <a:pt x="20" y="50"/>
                      </a:lnTo>
                      <a:lnTo>
                        <a:pt x="24" y="46"/>
                      </a:lnTo>
                      <a:lnTo>
                        <a:pt x="24" y="46"/>
                      </a:lnTo>
                      <a:lnTo>
                        <a:pt x="42" y="22"/>
                      </a:lnTo>
                      <a:lnTo>
                        <a:pt x="52" y="12"/>
                      </a:lnTo>
                      <a:lnTo>
                        <a:pt x="58" y="8"/>
                      </a:lnTo>
                      <a:lnTo>
                        <a:pt x="62" y="6"/>
                      </a:lnTo>
                      <a:lnTo>
                        <a:pt x="62" y="6"/>
                      </a:lnTo>
                      <a:lnTo>
                        <a:pt x="74" y="4"/>
                      </a:lnTo>
                      <a:lnTo>
                        <a:pt x="82" y="6"/>
                      </a:lnTo>
                      <a:lnTo>
                        <a:pt x="90" y="12"/>
                      </a:lnTo>
                      <a:lnTo>
                        <a:pt x="96" y="22"/>
                      </a:lnTo>
                      <a:lnTo>
                        <a:pt x="96" y="2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203277" name="Freeform 77"/>
                <p:cNvSpPr>
                  <a:spLocks/>
                </p:cNvSpPr>
                <p:nvPr/>
              </p:nvSpPr>
              <p:spPr bwMode="auto">
                <a:xfrm>
                  <a:off x="855" y="3160"/>
                  <a:ext cx="214" cy="130"/>
                </a:xfrm>
                <a:custGeom>
                  <a:avLst/>
                  <a:gdLst>
                    <a:gd name="T0" fmla="*/ 212 w 214"/>
                    <a:gd name="T1" fmla="*/ 0 h 130"/>
                    <a:gd name="T2" fmla="*/ 212 w 214"/>
                    <a:gd name="T3" fmla="*/ 0 h 130"/>
                    <a:gd name="T4" fmla="*/ 210 w 214"/>
                    <a:gd name="T5" fmla="*/ 16 h 130"/>
                    <a:gd name="T6" fmla="*/ 204 w 214"/>
                    <a:gd name="T7" fmla="*/ 32 h 130"/>
                    <a:gd name="T8" fmla="*/ 198 w 214"/>
                    <a:gd name="T9" fmla="*/ 50 h 130"/>
                    <a:gd name="T10" fmla="*/ 188 w 214"/>
                    <a:gd name="T11" fmla="*/ 70 h 130"/>
                    <a:gd name="T12" fmla="*/ 174 w 214"/>
                    <a:gd name="T13" fmla="*/ 86 h 130"/>
                    <a:gd name="T14" fmla="*/ 168 w 214"/>
                    <a:gd name="T15" fmla="*/ 94 h 130"/>
                    <a:gd name="T16" fmla="*/ 158 w 214"/>
                    <a:gd name="T17" fmla="*/ 100 h 130"/>
                    <a:gd name="T18" fmla="*/ 150 w 214"/>
                    <a:gd name="T19" fmla="*/ 106 h 130"/>
                    <a:gd name="T20" fmla="*/ 140 w 214"/>
                    <a:gd name="T21" fmla="*/ 112 h 130"/>
                    <a:gd name="T22" fmla="*/ 128 w 214"/>
                    <a:gd name="T23" fmla="*/ 114 h 130"/>
                    <a:gd name="T24" fmla="*/ 116 w 214"/>
                    <a:gd name="T25" fmla="*/ 116 h 130"/>
                    <a:gd name="T26" fmla="*/ 116 w 214"/>
                    <a:gd name="T27" fmla="*/ 116 h 130"/>
                    <a:gd name="T28" fmla="*/ 104 w 214"/>
                    <a:gd name="T29" fmla="*/ 116 h 130"/>
                    <a:gd name="T30" fmla="*/ 90 w 214"/>
                    <a:gd name="T31" fmla="*/ 116 h 130"/>
                    <a:gd name="T32" fmla="*/ 80 w 214"/>
                    <a:gd name="T33" fmla="*/ 114 h 130"/>
                    <a:gd name="T34" fmla="*/ 68 w 214"/>
                    <a:gd name="T35" fmla="*/ 110 h 130"/>
                    <a:gd name="T36" fmla="*/ 60 w 214"/>
                    <a:gd name="T37" fmla="*/ 104 h 130"/>
                    <a:gd name="T38" fmla="*/ 50 w 214"/>
                    <a:gd name="T39" fmla="*/ 100 h 130"/>
                    <a:gd name="T40" fmla="*/ 34 w 214"/>
                    <a:gd name="T41" fmla="*/ 86 h 130"/>
                    <a:gd name="T42" fmla="*/ 22 w 214"/>
                    <a:gd name="T43" fmla="*/ 70 h 130"/>
                    <a:gd name="T44" fmla="*/ 12 w 214"/>
                    <a:gd name="T45" fmla="*/ 56 h 130"/>
                    <a:gd name="T46" fmla="*/ 6 w 214"/>
                    <a:gd name="T47" fmla="*/ 40 h 130"/>
                    <a:gd name="T48" fmla="*/ 2 w 214"/>
                    <a:gd name="T49" fmla="*/ 26 h 130"/>
                    <a:gd name="T50" fmla="*/ 2 w 214"/>
                    <a:gd name="T51" fmla="*/ 26 h 130"/>
                    <a:gd name="T52" fmla="*/ 0 w 214"/>
                    <a:gd name="T53" fmla="*/ 28 h 130"/>
                    <a:gd name="T54" fmla="*/ 0 w 214"/>
                    <a:gd name="T55" fmla="*/ 28 h 130"/>
                    <a:gd name="T56" fmla="*/ 2 w 214"/>
                    <a:gd name="T57" fmla="*/ 40 h 130"/>
                    <a:gd name="T58" fmla="*/ 6 w 214"/>
                    <a:gd name="T59" fmla="*/ 54 h 130"/>
                    <a:gd name="T60" fmla="*/ 16 w 214"/>
                    <a:gd name="T61" fmla="*/ 72 h 130"/>
                    <a:gd name="T62" fmla="*/ 28 w 214"/>
                    <a:gd name="T63" fmla="*/ 90 h 130"/>
                    <a:gd name="T64" fmla="*/ 44 w 214"/>
                    <a:gd name="T65" fmla="*/ 106 h 130"/>
                    <a:gd name="T66" fmla="*/ 52 w 214"/>
                    <a:gd name="T67" fmla="*/ 114 h 130"/>
                    <a:gd name="T68" fmla="*/ 64 w 214"/>
                    <a:gd name="T69" fmla="*/ 120 h 130"/>
                    <a:gd name="T70" fmla="*/ 76 w 214"/>
                    <a:gd name="T71" fmla="*/ 124 h 130"/>
                    <a:gd name="T72" fmla="*/ 88 w 214"/>
                    <a:gd name="T73" fmla="*/ 128 h 130"/>
                    <a:gd name="T74" fmla="*/ 102 w 214"/>
                    <a:gd name="T75" fmla="*/ 130 h 130"/>
                    <a:gd name="T76" fmla="*/ 116 w 214"/>
                    <a:gd name="T77" fmla="*/ 128 h 130"/>
                    <a:gd name="T78" fmla="*/ 116 w 214"/>
                    <a:gd name="T79" fmla="*/ 128 h 130"/>
                    <a:gd name="T80" fmla="*/ 130 w 214"/>
                    <a:gd name="T81" fmla="*/ 126 h 130"/>
                    <a:gd name="T82" fmla="*/ 142 w 214"/>
                    <a:gd name="T83" fmla="*/ 122 h 130"/>
                    <a:gd name="T84" fmla="*/ 154 w 214"/>
                    <a:gd name="T85" fmla="*/ 116 h 130"/>
                    <a:gd name="T86" fmla="*/ 164 w 214"/>
                    <a:gd name="T87" fmla="*/ 110 h 130"/>
                    <a:gd name="T88" fmla="*/ 172 w 214"/>
                    <a:gd name="T89" fmla="*/ 100 h 130"/>
                    <a:gd name="T90" fmla="*/ 180 w 214"/>
                    <a:gd name="T91" fmla="*/ 92 h 130"/>
                    <a:gd name="T92" fmla="*/ 194 w 214"/>
                    <a:gd name="T93" fmla="*/ 70 h 130"/>
                    <a:gd name="T94" fmla="*/ 202 w 214"/>
                    <a:gd name="T95" fmla="*/ 50 h 130"/>
                    <a:gd name="T96" fmla="*/ 210 w 214"/>
                    <a:gd name="T97" fmla="*/ 30 h 130"/>
                    <a:gd name="T98" fmla="*/ 212 w 214"/>
                    <a:gd name="T99" fmla="*/ 12 h 130"/>
                    <a:gd name="T100" fmla="*/ 214 w 214"/>
                    <a:gd name="T101" fmla="*/ 0 h 130"/>
                    <a:gd name="T102" fmla="*/ 214 w 214"/>
                    <a:gd name="T103" fmla="*/ 0 h 130"/>
                    <a:gd name="T104" fmla="*/ 212 w 214"/>
                    <a:gd name="T105" fmla="*/ 0 h 130"/>
                    <a:gd name="T106" fmla="*/ 212 w 214"/>
                    <a:gd name="T107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14" h="130">
                      <a:moveTo>
                        <a:pt x="212" y="0"/>
                      </a:moveTo>
                      <a:lnTo>
                        <a:pt x="212" y="0"/>
                      </a:lnTo>
                      <a:lnTo>
                        <a:pt x="210" y="16"/>
                      </a:lnTo>
                      <a:lnTo>
                        <a:pt x="204" y="32"/>
                      </a:lnTo>
                      <a:lnTo>
                        <a:pt x="198" y="50"/>
                      </a:lnTo>
                      <a:lnTo>
                        <a:pt x="188" y="70"/>
                      </a:lnTo>
                      <a:lnTo>
                        <a:pt x="174" y="86"/>
                      </a:lnTo>
                      <a:lnTo>
                        <a:pt x="168" y="94"/>
                      </a:lnTo>
                      <a:lnTo>
                        <a:pt x="158" y="100"/>
                      </a:lnTo>
                      <a:lnTo>
                        <a:pt x="150" y="106"/>
                      </a:lnTo>
                      <a:lnTo>
                        <a:pt x="140" y="112"/>
                      </a:lnTo>
                      <a:lnTo>
                        <a:pt x="128" y="114"/>
                      </a:lnTo>
                      <a:lnTo>
                        <a:pt x="116" y="116"/>
                      </a:lnTo>
                      <a:lnTo>
                        <a:pt x="116" y="116"/>
                      </a:lnTo>
                      <a:lnTo>
                        <a:pt x="104" y="116"/>
                      </a:lnTo>
                      <a:lnTo>
                        <a:pt x="90" y="116"/>
                      </a:lnTo>
                      <a:lnTo>
                        <a:pt x="80" y="114"/>
                      </a:lnTo>
                      <a:lnTo>
                        <a:pt x="68" y="110"/>
                      </a:lnTo>
                      <a:lnTo>
                        <a:pt x="60" y="104"/>
                      </a:lnTo>
                      <a:lnTo>
                        <a:pt x="50" y="100"/>
                      </a:lnTo>
                      <a:lnTo>
                        <a:pt x="34" y="86"/>
                      </a:lnTo>
                      <a:lnTo>
                        <a:pt x="22" y="70"/>
                      </a:lnTo>
                      <a:lnTo>
                        <a:pt x="12" y="56"/>
                      </a:lnTo>
                      <a:lnTo>
                        <a:pt x="6" y="40"/>
                      </a:lnTo>
                      <a:lnTo>
                        <a:pt x="2" y="26"/>
                      </a:lnTo>
                      <a:lnTo>
                        <a:pt x="2" y="26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2" y="40"/>
                      </a:lnTo>
                      <a:lnTo>
                        <a:pt x="6" y="54"/>
                      </a:lnTo>
                      <a:lnTo>
                        <a:pt x="16" y="72"/>
                      </a:lnTo>
                      <a:lnTo>
                        <a:pt x="28" y="90"/>
                      </a:lnTo>
                      <a:lnTo>
                        <a:pt x="44" y="106"/>
                      </a:lnTo>
                      <a:lnTo>
                        <a:pt x="52" y="114"/>
                      </a:lnTo>
                      <a:lnTo>
                        <a:pt x="64" y="120"/>
                      </a:lnTo>
                      <a:lnTo>
                        <a:pt x="76" y="124"/>
                      </a:lnTo>
                      <a:lnTo>
                        <a:pt x="88" y="128"/>
                      </a:lnTo>
                      <a:lnTo>
                        <a:pt x="102" y="130"/>
                      </a:lnTo>
                      <a:lnTo>
                        <a:pt x="116" y="128"/>
                      </a:lnTo>
                      <a:lnTo>
                        <a:pt x="116" y="128"/>
                      </a:lnTo>
                      <a:lnTo>
                        <a:pt x="130" y="126"/>
                      </a:lnTo>
                      <a:lnTo>
                        <a:pt x="142" y="122"/>
                      </a:lnTo>
                      <a:lnTo>
                        <a:pt x="154" y="116"/>
                      </a:lnTo>
                      <a:lnTo>
                        <a:pt x="164" y="110"/>
                      </a:lnTo>
                      <a:lnTo>
                        <a:pt x="172" y="100"/>
                      </a:lnTo>
                      <a:lnTo>
                        <a:pt x="180" y="92"/>
                      </a:lnTo>
                      <a:lnTo>
                        <a:pt x="194" y="70"/>
                      </a:lnTo>
                      <a:lnTo>
                        <a:pt x="202" y="50"/>
                      </a:lnTo>
                      <a:lnTo>
                        <a:pt x="210" y="30"/>
                      </a:lnTo>
                      <a:lnTo>
                        <a:pt x="212" y="12"/>
                      </a:lnTo>
                      <a:lnTo>
                        <a:pt x="214" y="0"/>
                      </a:lnTo>
                      <a:lnTo>
                        <a:pt x="214" y="0"/>
                      </a:lnTo>
                      <a:lnTo>
                        <a:pt x="212" y="0"/>
                      </a:ln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rgbClr val="DE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203278" name="Freeform 78"/>
                <p:cNvSpPr>
                  <a:spLocks/>
                </p:cNvSpPr>
                <p:nvPr/>
              </p:nvSpPr>
              <p:spPr bwMode="auto">
                <a:xfrm>
                  <a:off x="855" y="3132"/>
                  <a:ext cx="214" cy="64"/>
                </a:xfrm>
                <a:custGeom>
                  <a:avLst/>
                  <a:gdLst>
                    <a:gd name="T0" fmla="*/ 94 w 214"/>
                    <a:gd name="T1" fmla="*/ 62 h 64"/>
                    <a:gd name="T2" fmla="*/ 110 w 214"/>
                    <a:gd name="T3" fmla="*/ 62 h 64"/>
                    <a:gd name="T4" fmla="*/ 118 w 214"/>
                    <a:gd name="T5" fmla="*/ 60 h 64"/>
                    <a:gd name="T6" fmla="*/ 118 w 214"/>
                    <a:gd name="T7" fmla="*/ 60 h 64"/>
                    <a:gd name="T8" fmla="*/ 130 w 214"/>
                    <a:gd name="T9" fmla="*/ 62 h 64"/>
                    <a:gd name="T10" fmla="*/ 142 w 214"/>
                    <a:gd name="T11" fmla="*/ 64 h 64"/>
                    <a:gd name="T12" fmla="*/ 158 w 214"/>
                    <a:gd name="T13" fmla="*/ 64 h 64"/>
                    <a:gd name="T14" fmla="*/ 174 w 214"/>
                    <a:gd name="T15" fmla="*/ 64 h 64"/>
                    <a:gd name="T16" fmla="*/ 188 w 214"/>
                    <a:gd name="T17" fmla="*/ 60 h 64"/>
                    <a:gd name="T18" fmla="*/ 202 w 214"/>
                    <a:gd name="T19" fmla="*/ 52 h 64"/>
                    <a:gd name="T20" fmla="*/ 208 w 214"/>
                    <a:gd name="T21" fmla="*/ 48 h 64"/>
                    <a:gd name="T22" fmla="*/ 212 w 214"/>
                    <a:gd name="T23" fmla="*/ 42 h 64"/>
                    <a:gd name="T24" fmla="*/ 212 w 214"/>
                    <a:gd name="T25" fmla="*/ 42 h 64"/>
                    <a:gd name="T26" fmla="*/ 214 w 214"/>
                    <a:gd name="T27" fmla="*/ 28 h 64"/>
                    <a:gd name="T28" fmla="*/ 214 w 214"/>
                    <a:gd name="T29" fmla="*/ 28 h 64"/>
                    <a:gd name="T30" fmla="*/ 212 w 214"/>
                    <a:gd name="T31" fmla="*/ 28 h 64"/>
                    <a:gd name="T32" fmla="*/ 210 w 214"/>
                    <a:gd name="T33" fmla="*/ 30 h 64"/>
                    <a:gd name="T34" fmla="*/ 202 w 214"/>
                    <a:gd name="T35" fmla="*/ 34 h 64"/>
                    <a:gd name="T36" fmla="*/ 198 w 214"/>
                    <a:gd name="T37" fmla="*/ 36 h 64"/>
                    <a:gd name="T38" fmla="*/ 192 w 214"/>
                    <a:gd name="T39" fmla="*/ 36 h 64"/>
                    <a:gd name="T40" fmla="*/ 186 w 214"/>
                    <a:gd name="T41" fmla="*/ 34 h 64"/>
                    <a:gd name="T42" fmla="*/ 180 w 214"/>
                    <a:gd name="T43" fmla="*/ 30 h 64"/>
                    <a:gd name="T44" fmla="*/ 180 w 214"/>
                    <a:gd name="T45" fmla="*/ 30 h 64"/>
                    <a:gd name="T46" fmla="*/ 158 w 214"/>
                    <a:gd name="T47" fmla="*/ 12 h 64"/>
                    <a:gd name="T48" fmla="*/ 148 w 214"/>
                    <a:gd name="T49" fmla="*/ 4 h 64"/>
                    <a:gd name="T50" fmla="*/ 138 w 214"/>
                    <a:gd name="T51" fmla="*/ 0 h 64"/>
                    <a:gd name="T52" fmla="*/ 138 w 214"/>
                    <a:gd name="T53" fmla="*/ 0 h 64"/>
                    <a:gd name="T54" fmla="*/ 132 w 214"/>
                    <a:gd name="T55" fmla="*/ 0 h 64"/>
                    <a:gd name="T56" fmla="*/ 126 w 214"/>
                    <a:gd name="T57" fmla="*/ 2 h 64"/>
                    <a:gd name="T58" fmla="*/ 112 w 214"/>
                    <a:gd name="T59" fmla="*/ 8 h 64"/>
                    <a:gd name="T60" fmla="*/ 100 w 214"/>
                    <a:gd name="T61" fmla="*/ 16 h 64"/>
                    <a:gd name="T62" fmla="*/ 96 w 214"/>
                    <a:gd name="T63" fmla="*/ 22 h 64"/>
                    <a:gd name="T64" fmla="*/ 96 w 214"/>
                    <a:gd name="T65" fmla="*/ 22 h 64"/>
                    <a:gd name="T66" fmla="*/ 90 w 214"/>
                    <a:gd name="T67" fmla="*/ 12 h 64"/>
                    <a:gd name="T68" fmla="*/ 82 w 214"/>
                    <a:gd name="T69" fmla="*/ 6 h 64"/>
                    <a:gd name="T70" fmla="*/ 74 w 214"/>
                    <a:gd name="T71" fmla="*/ 4 h 64"/>
                    <a:gd name="T72" fmla="*/ 62 w 214"/>
                    <a:gd name="T73" fmla="*/ 6 h 64"/>
                    <a:gd name="T74" fmla="*/ 62 w 214"/>
                    <a:gd name="T75" fmla="*/ 6 h 64"/>
                    <a:gd name="T76" fmla="*/ 58 w 214"/>
                    <a:gd name="T77" fmla="*/ 8 h 64"/>
                    <a:gd name="T78" fmla="*/ 52 w 214"/>
                    <a:gd name="T79" fmla="*/ 12 h 64"/>
                    <a:gd name="T80" fmla="*/ 42 w 214"/>
                    <a:gd name="T81" fmla="*/ 22 h 64"/>
                    <a:gd name="T82" fmla="*/ 24 w 214"/>
                    <a:gd name="T83" fmla="*/ 46 h 64"/>
                    <a:gd name="T84" fmla="*/ 24 w 214"/>
                    <a:gd name="T85" fmla="*/ 46 h 64"/>
                    <a:gd name="T86" fmla="*/ 20 w 214"/>
                    <a:gd name="T87" fmla="*/ 50 h 64"/>
                    <a:gd name="T88" fmla="*/ 16 w 214"/>
                    <a:gd name="T89" fmla="*/ 52 h 64"/>
                    <a:gd name="T90" fmla="*/ 8 w 214"/>
                    <a:gd name="T91" fmla="*/ 54 h 64"/>
                    <a:gd name="T92" fmla="*/ 2 w 214"/>
                    <a:gd name="T93" fmla="*/ 54 h 64"/>
                    <a:gd name="T94" fmla="*/ 0 w 214"/>
                    <a:gd name="T95" fmla="*/ 56 h 64"/>
                    <a:gd name="T96" fmla="*/ 0 w 214"/>
                    <a:gd name="T97" fmla="*/ 56 h 64"/>
                    <a:gd name="T98" fmla="*/ 0 w 214"/>
                    <a:gd name="T99" fmla="*/ 58 h 64"/>
                    <a:gd name="T100" fmla="*/ 0 w 214"/>
                    <a:gd name="T101" fmla="*/ 58 h 64"/>
                    <a:gd name="T102" fmla="*/ 14 w 214"/>
                    <a:gd name="T103" fmla="*/ 62 h 64"/>
                    <a:gd name="T104" fmla="*/ 34 w 214"/>
                    <a:gd name="T105" fmla="*/ 64 h 64"/>
                    <a:gd name="T106" fmla="*/ 60 w 214"/>
                    <a:gd name="T107" fmla="*/ 64 h 64"/>
                    <a:gd name="T108" fmla="*/ 94 w 214"/>
                    <a:gd name="T109" fmla="*/ 62 h 64"/>
                    <a:gd name="T110" fmla="*/ 94 w 214"/>
                    <a:gd name="T111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14" h="64">
                      <a:moveTo>
                        <a:pt x="94" y="62"/>
                      </a:moveTo>
                      <a:lnTo>
                        <a:pt x="110" y="62"/>
                      </a:lnTo>
                      <a:lnTo>
                        <a:pt x="118" y="60"/>
                      </a:lnTo>
                      <a:lnTo>
                        <a:pt x="118" y="60"/>
                      </a:lnTo>
                      <a:lnTo>
                        <a:pt x="130" y="62"/>
                      </a:lnTo>
                      <a:lnTo>
                        <a:pt x="142" y="64"/>
                      </a:lnTo>
                      <a:lnTo>
                        <a:pt x="158" y="64"/>
                      </a:lnTo>
                      <a:lnTo>
                        <a:pt x="174" y="64"/>
                      </a:lnTo>
                      <a:lnTo>
                        <a:pt x="188" y="60"/>
                      </a:lnTo>
                      <a:lnTo>
                        <a:pt x="202" y="52"/>
                      </a:lnTo>
                      <a:lnTo>
                        <a:pt x="208" y="48"/>
                      </a:lnTo>
                      <a:lnTo>
                        <a:pt x="212" y="42"/>
                      </a:lnTo>
                      <a:lnTo>
                        <a:pt x="212" y="42"/>
                      </a:lnTo>
                      <a:lnTo>
                        <a:pt x="214" y="28"/>
                      </a:lnTo>
                      <a:lnTo>
                        <a:pt x="214" y="28"/>
                      </a:lnTo>
                      <a:lnTo>
                        <a:pt x="212" y="28"/>
                      </a:lnTo>
                      <a:lnTo>
                        <a:pt x="210" y="30"/>
                      </a:lnTo>
                      <a:lnTo>
                        <a:pt x="202" y="34"/>
                      </a:lnTo>
                      <a:lnTo>
                        <a:pt x="198" y="36"/>
                      </a:lnTo>
                      <a:lnTo>
                        <a:pt x="192" y="36"/>
                      </a:lnTo>
                      <a:lnTo>
                        <a:pt x="186" y="34"/>
                      </a:lnTo>
                      <a:lnTo>
                        <a:pt x="180" y="30"/>
                      </a:lnTo>
                      <a:lnTo>
                        <a:pt x="180" y="30"/>
                      </a:lnTo>
                      <a:lnTo>
                        <a:pt x="158" y="12"/>
                      </a:lnTo>
                      <a:lnTo>
                        <a:pt x="148" y="4"/>
                      </a:lnTo>
                      <a:lnTo>
                        <a:pt x="138" y="0"/>
                      </a:lnTo>
                      <a:lnTo>
                        <a:pt x="138" y="0"/>
                      </a:lnTo>
                      <a:lnTo>
                        <a:pt x="132" y="0"/>
                      </a:lnTo>
                      <a:lnTo>
                        <a:pt x="126" y="2"/>
                      </a:lnTo>
                      <a:lnTo>
                        <a:pt x="112" y="8"/>
                      </a:lnTo>
                      <a:lnTo>
                        <a:pt x="100" y="16"/>
                      </a:lnTo>
                      <a:lnTo>
                        <a:pt x="96" y="22"/>
                      </a:lnTo>
                      <a:lnTo>
                        <a:pt x="96" y="22"/>
                      </a:lnTo>
                      <a:lnTo>
                        <a:pt x="90" y="12"/>
                      </a:lnTo>
                      <a:lnTo>
                        <a:pt x="82" y="6"/>
                      </a:lnTo>
                      <a:lnTo>
                        <a:pt x="74" y="4"/>
                      </a:lnTo>
                      <a:lnTo>
                        <a:pt x="62" y="6"/>
                      </a:lnTo>
                      <a:lnTo>
                        <a:pt x="62" y="6"/>
                      </a:lnTo>
                      <a:lnTo>
                        <a:pt x="58" y="8"/>
                      </a:lnTo>
                      <a:lnTo>
                        <a:pt x="52" y="12"/>
                      </a:lnTo>
                      <a:lnTo>
                        <a:pt x="42" y="22"/>
                      </a:lnTo>
                      <a:lnTo>
                        <a:pt x="24" y="46"/>
                      </a:lnTo>
                      <a:lnTo>
                        <a:pt x="24" y="46"/>
                      </a:lnTo>
                      <a:lnTo>
                        <a:pt x="20" y="50"/>
                      </a:lnTo>
                      <a:lnTo>
                        <a:pt x="16" y="52"/>
                      </a:lnTo>
                      <a:lnTo>
                        <a:pt x="8" y="54"/>
                      </a:lnTo>
                      <a:lnTo>
                        <a:pt x="2" y="54"/>
                      </a:lnTo>
                      <a:lnTo>
                        <a:pt x="0" y="56"/>
                      </a:lnTo>
                      <a:lnTo>
                        <a:pt x="0" y="56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14" y="62"/>
                      </a:lnTo>
                      <a:lnTo>
                        <a:pt x="34" y="64"/>
                      </a:lnTo>
                      <a:lnTo>
                        <a:pt x="60" y="64"/>
                      </a:lnTo>
                      <a:lnTo>
                        <a:pt x="94" y="62"/>
                      </a:lnTo>
                      <a:lnTo>
                        <a:pt x="94" y="62"/>
                      </a:lnTo>
                      <a:close/>
                    </a:path>
                  </a:pathLst>
                </a:custGeom>
                <a:solidFill>
                  <a:srgbClr val="D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203279" name="Freeform 79"/>
                <p:cNvSpPr>
                  <a:spLocks/>
                </p:cNvSpPr>
                <p:nvPr/>
              </p:nvSpPr>
              <p:spPr bwMode="auto">
                <a:xfrm>
                  <a:off x="889" y="3142"/>
                  <a:ext cx="66" cy="36"/>
                </a:xfrm>
                <a:custGeom>
                  <a:avLst/>
                  <a:gdLst>
                    <a:gd name="T0" fmla="*/ 54 w 66"/>
                    <a:gd name="T1" fmla="*/ 6 h 36"/>
                    <a:gd name="T2" fmla="*/ 54 w 66"/>
                    <a:gd name="T3" fmla="*/ 6 h 36"/>
                    <a:gd name="T4" fmla="*/ 54 w 66"/>
                    <a:gd name="T5" fmla="*/ 4 h 36"/>
                    <a:gd name="T6" fmla="*/ 48 w 66"/>
                    <a:gd name="T7" fmla="*/ 0 h 36"/>
                    <a:gd name="T8" fmla="*/ 46 w 66"/>
                    <a:gd name="T9" fmla="*/ 0 h 36"/>
                    <a:gd name="T10" fmla="*/ 42 w 66"/>
                    <a:gd name="T11" fmla="*/ 0 h 36"/>
                    <a:gd name="T12" fmla="*/ 38 w 66"/>
                    <a:gd name="T13" fmla="*/ 0 h 36"/>
                    <a:gd name="T14" fmla="*/ 32 w 66"/>
                    <a:gd name="T15" fmla="*/ 4 h 36"/>
                    <a:gd name="T16" fmla="*/ 32 w 66"/>
                    <a:gd name="T17" fmla="*/ 4 h 36"/>
                    <a:gd name="T18" fmla="*/ 10 w 66"/>
                    <a:gd name="T19" fmla="*/ 26 h 36"/>
                    <a:gd name="T20" fmla="*/ 2 w 66"/>
                    <a:gd name="T21" fmla="*/ 32 h 36"/>
                    <a:gd name="T22" fmla="*/ 0 w 66"/>
                    <a:gd name="T23" fmla="*/ 36 h 36"/>
                    <a:gd name="T24" fmla="*/ 0 w 66"/>
                    <a:gd name="T25" fmla="*/ 36 h 36"/>
                    <a:gd name="T26" fmla="*/ 20 w 66"/>
                    <a:gd name="T27" fmla="*/ 20 h 36"/>
                    <a:gd name="T28" fmla="*/ 36 w 66"/>
                    <a:gd name="T29" fmla="*/ 12 h 36"/>
                    <a:gd name="T30" fmla="*/ 44 w 66"/>
                    <a:gd name="T31" fmla="*/ 10 h 36"/>
                    <a:gd name="T32" fmla="*/ 48 w 66"/>
                    <a:gd name="T33" fmla="*/ 10 h 36"/>
                    <a:gd name="T34" fmla="*/ 48 w 66"/>
                    <a:gd name="T35" fmla="*/ 10 h 36"/>
                    <a:gd name="T36" fmla="*/ 56 w 66"/>
                    <a:gd name="T37" fmla="*/ 16 h 36"/>
                    <a:gd name="T38" fmla="*/ 62 w 66"/>
                    <a:gd name="T39" fmla="*/ 18 h 36"/>
                    <a:gd name="T40" fmla="*/ 66 w 66"/>
                    <a:gd name="T41" fmla="*/ 18 h 36"/>
                    <a:gd name="T42" fmla="*/ 54 w 66"/>
                    <a:gd name="T43" fmla="*/ 6 h 36"/>
                    <a:gd name="T44" fmla="*/ 54 w 66"/>
                    <a:gd name="T45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6" h="36">
                      <a:moveTo>
                        <a:pt x="54" y="6"/>
                      </a:moveTo>
                      <a:lnTo>
                        <a:pt x="54" y="6"/>
                      </a:lnTo>
                      <a:lnTo>
                        <a:pt x="54" y="4"/>
                      </a:lnTo>
                      <a:lnTo>
                        <a:pt x="48" y="0"/>
                      </a:lnTo>
                      <a:lnTo>
                        <a:pt x="46" y="0"/>
                      </a:lnTo>
                      <a:lnTo>
                        <a:pt x="42" y="0"/>
                      </a:lnTo>
                      <a:lnTo>
                        <a:pt x="38" y="0"/>
                      </a:lnTo>
                      <a:lnTo>
                        <a:pt x="32" y="4"/>
                      </a:lnTo>
                      <a:lnTo>
                        <a:pt x="32" y="4"/>
                      </a:lnTo>
                      <a:lnTo>
                        <a:pt x="10" y="26"/>
                      </a:lnTo>
                      <a:lnTo>
                        <a:pt x="2" y="32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0" y="20"/>
                      </a:lnTo>
                      <a:lnTo>
                        <a:pt x="36" y="12"/>
                      </a:lnTo>
                      <a:lnTo>
                        <a:pt x="44" y="10"/>
                      </a:lnTo>
                      <a:lnTo>
                        <a:pt x="48" y="10"/>
                      </a:lnTo>
                      <a:lnTo>
                        <a:pt x="48" y="10"/>
                      </a:lnTo>
                      <a:lnTo>
                        <a:pt x="56" y="16"/>
                      </a:lnTo>
                      <a:lnTo>
                        <a:pt x="62" y="18"/>
                      </a:lnTo>
                      <a:lnTo>
                        <a:pt x="66" y="18"/>
                      </a:lnTo>
                      <a:lnTo>
                        <a:pt x="54" y="6"/>
                      </a:lnTo>
                      <a:lnTo>
                        <a:pt x="54" y="6"/>
                      </a:lnTo>
                      <a:close/>
                    </a:path>
                  </a:pathLst>
                </a:custGeom>
                <a:solidFill>
                  <a:srgbClr val="FC46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203280" name="Freeform 80"/>
                <p:cNvSpPr>
                  <a:spLocks/>
                </p:cNvSpPr>
                <p:nvPr/>
              </p:nvSpPr>
              <p:spPr bwMode="auto">
                <a:xfrm>
                  <a:off x="917" y="3204"/>
                  <a:ext cx="24" cy="22"/>
                </a:xfrm>
                <a:custGeom>
                  <a:avLst/>
                  <a:gdLst>
                    <a:gd name="T0" fmla="*/ 24 w 24"/>
                    <a:gd name="T1" fmla="*/ 22 h 22"/>
                    <a:gd name="T2" fmla="*/ 24 w 24"/>
                    <a:gd name="T3" fmla="*/ 22 h 22"/>
                    <a:gd name="T4" fmla="*/ 20 w 24"/>
                    <a:gd name="T5" fmla="*/ 16 h 22"/>
                    <a:gd name="T6" fmla="*/ 14 w 24"/>
                    <a:gd name="T7" fmla="*/ 12 h 22"/>
                    <a:gd name="T8" fmla="*/ 6 w 24"/>
                    <a:gd name="T9" fmla="*/ 8 h 22"/>
                    <a:gd name="T10" fmla="*/ 6 w 24"/>
                    <a:gd name="T11" fmla="*/ 8 h 22"/>
                    <a:gd name="T12" fmla="*/ 2 w 24"/>
                    <a:gd name="T13" fmla="*/ 6 h 22"/>
                    <a:gd name="T14" fmla="*/ 0 w 24"/>
                    <a:gd name="T15" fmla="*/ 4 h 22"/>
                    <a:gd name="T16" fmla="*/ 0 w 24"/>
                    <a:gd name="T17" fmla="*/ 2 h 22"/>
                    <a:gd name="T18" fmla="*/ 2 w 24"/>
                    <a:gd name="T19" fmla="*/ 2 h 22"/>
                    <a:gd name="T20" fmla="*/ 8 w 24"/>
                    <a:gd name="T21" fmla="*/ 0 h 22"/>
                    <a:gd name="T22" fmla="*/ 12 w 24"/>
                    <a:gd name="T23" fmla="*/ 2 h 22"/>
                    <a:gd name="T24" fmla="*/ 16 w 24"/>
                    <a:gd name="T25" fmla="*/ 4 h 22"/>
                    <a:gd name="T26" fmla="*/ 16 w 24"/>
                    <a:gd name="T27" fmla="*/ 4 h 22"/>
                    <a:gd name="T28" fmla="*/ 22 w 24"/>
                    <a:gd name="T29" fmla="*/ 10 h 22"/>
                    <a:gd name="T30" fmla="*/ 24 w 24"/>
                    <a:gd name="T31" fmla="*/ 16 h 22"/>
                    <a:gd name="T32" fmla="*/ 24 w 24"/>
                    <a:gd name="T33" fmla="*/ 22 h 22"/>
                    <a:gd name="T34" fmla="*/ 24 w 24"/>
                    <a:gd name="T35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4" h="22">
                      <a:moveTo>
                        <a:pt x="24" y="22"/>
                      </a:moveTo>
                      <a:lnTo>
                        <a:pt x="24" y="22"/>
                      </a:lnTo>
                      <a:lnTo>
                        <a:pt x="20" y="16"/>
                      </a:lnTo>
                      <a:lnTo>
                        <a:pt x="14" y="12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8" y="0"/>
                      </a:lnTo>
                      <a:lnTo>
                        <a:pt x="12" y="2"/>
                      </a:lnTo>
                      <a:lnTo>
                        <a:pt x="16" y="4"/>
                      </a:lnTo>
                      <a:lnTo>
                        <a:pt x="16" y="4"/>
                      </a:lnTo>
                      <a:lnTo>
                        <a:pt x="22" y="10"/>
                      </a:lnTo>
                      <a:lnTo>
                        <a:pt x="24" y="16"/>
                      </a:lnTo>
                      <a:lnTo>
                        <a:pt x="24" y="22"/>
                      </a:lnTo>
                      <a:lnTo>
                        <a:pt x="24" y="22"/>
                      </a:lnTo>
                      <a:close/>
                    </a:path>
                  </a:pathLst>
                </a:custGeom>
                <a:solidFill>
                  <a:srgbClr val="FC46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203281" name="Freeform 81"/>
                <p:cNvSpPr>
                  <a:spLocks/>
                </p:cNvSpPr>
                <p:nvPr/>
              </p:nvSpPr>
              <p:spPr bwMode="auto">
                <a:xfrm>
                  <a:off x="979" y="3200"/>
                  <a:ext cx="22" cy="24"/>
                </a:xfrm>
                <a:custGeom>
                  <a:avLst/>
                  <a:gdLst>
                    <a:gd name="T0" fmla="*/ 0 w 22"/>
                    <a:gd name="T1" fmla="*/ 24 h 24"/>
                    <a:gd name="T2" fmla="*/ 0 w 22"/>
                    <a:gd name="T3" fmla="*/ 24 h 24"/>
                    <a:gd name="T4" fmla="*/ 4 w 22"/>
                    <a:gd name="T5" fmla="*/ 18 h 24"/>
                    <a:gd name="T6" fmla="*/ 8 w 22"/>
                    <a:gd name="T7" fmla="*/ 12 h 24"/>
                    <a:gd name="T8" fmla="*/ 18 w 22"/>
                    <a:gd name="T9" fmla="*/ 8 h 24"/>
                    <a:gd name="T10" fmla="*/ 18 w 22"/>
                    <a:gd name="T11" fmla="*/ 8 h 24"/>
                    <a:gd name="T12" fmla="*/ 22 w 22"/>
                    <a:gd name="T13" fmla="*/ 6 h 24"/>
                    <a:gd name="T14" fmla="*/ 22 w 22"/>
                    <a:gd name="T15" fmla="*/ 4 h 24"/>
                    <a:gd name="T16" fmla="*/ 22 w 22"/>
                    <a:gd name="T17" fmla="*/ 2 h 24"/>
                    <a:gd name="T18" fmla="*/ 20 w 22"/>
                    <a:gd name="T19" fmla="*/ 0 h 24"/>
                    <a:gd name="T20" fmla="*/ 14 w 22"/>
                    <a:gd name="T21" fmla="*/ 0 h 24"/>
                    <a:gd name="T22" fmla="*/ 10 w 22"/>
                    <a:gd name="T23" fmla="*/ 2 h 24"/>
                    <a:gd name="T24" fmla="*/ 6 w 22"/>
                    <a:gd name="T25" fmla="*/ 4 h 24"/>
                    <a:gd name="T26" fmla="*/ 6 w 22"/>
                    <a:gd name="T27" fmla="*/ 4 h 24"/>
                    <a:gd name="T28" fmla="*/ 2 w 22"/>
                    <a:gd name="T29" fmla="*/ 12 h 24"/>
                    <a:gd name="T30" fmla="*/ 0 w 22"/>
                    <a:gd name="T31" fmla="*/ 18 h 24"/>
                    <a:gd name="T32" fmla="*/ 0 w 22"/>
                    <a:gd name="T33" fmla="*/ 24 h 24"/>
                    <a:gd name="T34" fmla="*/ 0 w 22"/>
                    <a:gd name="T35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2" h="24">
                      <a:moveTo>
                        <a:pt x="0" y="24"/>
                      </a:moveTo>
                      <a:lnTo>
                        <a:pt x="0" y="24"/>
                      </a:lnTo>
                      <a:lnTo>
                        <a:pt x="4" y="18"/>
                      </a:lnTo>
                      <a:lnTo>
                        <a:pt x="8" y="12"/>
                      </a:lnTo>
                      <a:lnTo>
                        <a:pt x="18" y="8"/>
                      </a:lnTo>
                      <a:lnTo>
                        <a:pt x="18" y="8"/>
                      </a:lnTo>
                      <a:lnTo>
                        <a:pt x="22" y="6"/>
                      </a:lnTo>
                      <a:lnTo>
                        <a:pt x="22" y="4"/>
                      </a:lnTo>
                      <a:lnTo>
                        <a:pt x="22" y="2"/>
                      </a:lnTo>
                      <a:lnTo>
                        <a:pt x="20" y="0"/>
                      </a:lnTo>
                      <a:lnTo>
                        <a:pt x="14" y="0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" y="12"/>
                      </a:lnTo>
                      <a:lnTo>
                        <a:pt x="0" y="18"/>
                      </a:lnTo>
                      <a:lnTo>
                        <a:pt x="0" y="24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solidFill>
                  <a:srgbClr val="FC46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203282" name="Freeform 82"/>
                <p:cNvSpPr>
                  <a:spLocks/>
                </p:cNvSpPr>
                <p:nvPr/>
              </p:nvSpPr>
              <p:spPr bwMode="auto">
                <a:xfrm>
                  <a:off x="855" y="3160"/>
                  <a:ext cx="214" cy="54"/>
                </a:xfrm>
                <a:custGeom>
                  <a:avLst/>
                  <a:gdLst>
                    <a:gd name="T0" fmla="*/ 144 w 214"/>
                    <a:gd name="T1" fmla="*/ 30 h 54"/>
                    <a:gd name="T2" fmla="*/ 144 w 214"/>
                    <a:gd name="T3" fmla="*/ 30 h 54"/>
                    <a:gd name="T4" fmla="*/ 132 w 214"/>
                    <a:gd name="T5" fmla="*/ 28 h 54"/>
                    <a:gd name="T6" fmla="*/ 122 w 214"/>
                    <a:gd name="T7" fmla="*/ 28 h 54"/>
                    <a:gd name="T8" fmla="*/ 122 w 214"/>
                    <a:gd name="T9" fmla="*/ 28 h 54"/>
                    <a:gd name="T10" fmla="*/ 110 w 214"/>
                    <a:gd name="T11" fmla="*/ 26 h 54"/>
                    <a:gd name="T12" fmla="*/ 98 w 214"/>
                    <a:gd name="T13" fmla="*/ 26 h 54"/>
                    <a:gd name="T14" fmla="*/ 86 w 214"/>
                    <a:gd name="T15" fmla="*/ 28 h 54"/>
                    <a:gd name="T16" fmla="*/ 74 w 214"/>
                    <a:gd name="T17" fmla="*/ 32 h 54"/>
                    <a:gd name="T18" fmla="*/ 74 w 214"/>
                    <a:gd name="T19" fmla="*/ 32 h 54"/>
                    <a:gd name="T20" fmla="*/ 64 w 214"/>
                    <a:gd name="T21" fmla="*/ 34 h 54"/>
                    <a:gd name="T22" fmla="*/ 56 w 214"/>
                    <a:gd name="T23" fmla="*/ 36 h 54"/>
                    <a:gd name="T24" fmla="*/ 56 w 214"/>
                    <a:gd name="T25" fmla="*/ 36 h 54"/>
                    <a:gd name="T26" fmla="*/ 38 w 214"/>
                    <a:gd name="T27" fmla="*/ 36 h 54"/>
                    <a:gd name="T28" fmla="*/ 22 w 214"/>
                    <a:gd name="T29" fmla="*/ 36 h 54"/>
                    <a:gd name="T30" fmla="*/ 8 w 214"/>
                    <a:gd name="T31" fmla="*/ 32 h 54"/>
                    <a:gd name="T32" fmla="*/ 0 w 214"/>
                    <a:gd name="T33" fmla="*/ 30 h 54"/>
                    <a:gd name="T34" fmla="*/ 0 w 214"/>
                    <a:gd name="T35" fmla="*/ 30 h 54"/>
                    <a:gd name="T36" fmla="*/ 6 w 214"/>
                    <a:gd name="T37" fmla="*/ 32 h 54"/>
                    <a:gd name="T38" fmla="*/ 22 w 214"/>
                    <a:gd name="T39" fmla="*/ 38 h 54"/>
                    <a:gd name="T40" fmla="*/ 34 w 214"/>
                    <a:gd name="T41" fmla="*/ 40 h 54"/>
                    <a:gd name="T42" fmla="*/ 46 w 214"/>
                    <a:gd name="T43" fmla="*/ 42 h 54"/>
                    <a:gd name="T44" fmla="*/ 60 w 214"/>
                    <a:gd name="T45" fmla="*/ 42 h 54"/>
                    <a:gd name="T46" fmla="*/ 74 w 214"/>
                    <a:gd name="T47" fmla="*/ 38 h 54"/>
                    <a:gd name="T48" fmla="*/ 74 w 214"/>
                    <a:gd name="T49" fmla="*/ 38 h 54"/>
                    <a:gd name="T50" fmla="*/ 80 w 214"/>
                    <a:gd name="T51" fmla="*/ 40 h 54"/>
                    <a:gd name="T52" fmla="*/ 80 w 214"/>
                    <a:gd name="T53" fmla="*/ 40 h 54"/>
                    <a:gd name="T54" fmla="*/ 86 w 214"/>
                    <a:gd name="T55" fmla="*/ 44 h 54"/>
                    <a:gd name="T56" fmla="*/ 90 w 214"/>
                    <a:gd name="T57" fmla="*/ 48 h 54"/>
                    <a:gd name="T58" fmla="*/ 96 w 214"/>
                    <a:gd name="T59" fmla="*/ 52 h 54"/>
                    <a:gd name="T60" fmla="*/ 100 w 214"/>
                    <a:gd name="T61" fmla="*/ 54 h 54"/>
                    <a:gd name="T62" fmla="*/ 100 w 214"/>
                    <a:gd name="T63" fmla="*/ 54 h 54"/>
                    <a:gd name="T64" fmla="*/ 106 w 214"/>
                    <a:gd name="T65" fmla="*/ 52 h 54"/>
                    <a:gd name="T66" fmla="*/ 110 w 214"/>
                    <a:gd name="T67" fmla="*/ 50 h 54"/>
                    <a:gd name="T68" fmla="*/ 114 w 214"/>
                    <a:gd name="T69" fmla="*/ 44 h 54"/>
                    <a:gd name="T70" fmla="*/ 120 w 214"/>
                    <a:gd name="T71" fmla="*/ 40 h 54"/>
                    <a:gd name="T72" fmla="*/ 120 w 214"/>
                    <a:gd name="T73" fmla="*/ 40 h 54"/>
                    <a:gd name="T74" fmla="*/ 126 w 214"/>
                    <a:gd name="T75" fmla="*/ 38 h 54"/>
                    <a:gd name="T76" fmla="*/ 126 w 214"/>
                    <a:gd name="T77" fmla="*/ 38 h 54"/>
                    <a:gd name="T78" fmla="*/ 146 w 214"/>
                    <a:gd name="T79" fmla="*/ 38 h 54"/>
                    <a:gd name="T80" fmla="*/ 158 w 214"/>
                    <a:gd name="T81" fmla="*/ 38 h 54"/>
                    <a:gd name="T82" fmla="*/ 172 w 214"/>
                    <a:gd name="T83" fmla="*/ 36 h 54"/>
                    <a:gd name="T84" fmla="*/ 186 w 214"/>
                    <a:gd name="T85" fmla="*/ 32 h 54"/>
                    <a:gd name="T86" fmla="*/ 198 w 214"/>
                    <a:gd name="T87" fmla="*/ 24 h 54"/>
                    <a:gd name="T88" fmla="*/ 202 w 214"/>
                    <a:gd name="T89" fmla="*/ 20 h 54"/>
                    <a:gd name="T90" fmla="*/ 208 w 214"/>
                    <a:gd name="T91" fmla="*/ 14 h 54"/>
                    <a:gd name="T92" fmla="*/ 210 w 214"/>
                    <a:gd name="T93" fmla="*/ 8 h 54"/>
                    <a:gd name="T94" fmla="*/ 214 w 214"/>
                    <a:gd name="T95" fmla="*/ 0 h 54"/>
                    <a:gd name="T96" fmla="*/ 214 w 214"/>
                    <a:gd name="T97" fmla="*/ 0 h 54"/>
                    <a:gd name="T98" fmla="*/ 210 w 214"/>
                    <a:gd name="T99" fmla="*/ 8 h 54"/>
                    <a:gd name="T100" fmla="*/ 206 w 214"/>
                    <a:gd name="T101" fmla="*/ 14 h 54"/>
                    <a:gd name="T102" fmla="*/ 200 w 214"/>
                    <a:gd name="T103" fmla="*/ 20 h 54"/>
                    <a:gd name="T104" fmla="*/ 190 w 214"/>
                    <a:gd name="T105" fmla="*/ 26 h 54"/>
                    <a:gd name="T106" fmla="*/ 178 w 214"/>
                    <a:gd name="T107" fmla="*/ 30 h 54"/>
                    <a:gd name="T108" fmla="*/ 162 w 214"/>
                    <a:gd name="T109" fmla="*/ 32 h 54"/>
                    <a:gd name="T110" fmla="*/ 144 w 214"/>
                    <a:gd name="T111" fmla="*/ 30 h 54"/>
                    <a:gd name="T112" fmla="*/ 144 w 214"/>
                    <a:gd name="T113" fmla="*/ 3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14" h="54">
                      <a:moveTo>
                        <a:pt x="144" y="30"/>
                      </a:moveTo>
                      <a:lnTo>
                        <a:pt x="144" y="30"/>
                      </a:lnTo>
                      <a:lnTo>
                        <a:pt x="132" y="28"/>
                      </a:lnTo>
                      <a:lnTo>
                        <a:pt x="122" y="28"/>
                      </a:lnTo>
                      <a:lnTo>
                        <a:pt x="122" y="28"/>
                      </a:lnTo>
                      <a:lnTo>
                        <a:pt x="110" y="26"/>
                      </a:lnTo>
                      <a:lnTo>
                        <a:pt x="98" y="26"/>
                      </a:lnTo>
                      <a:lnTo>
                        <a:pt x="86" y="28"/>
                      </a:lnTo>
                      <a:lnTo>
                        <a:pt x="74" y="32"/>
                      </a:lnTo>
                      <a:lnTo>
                        <a:pt x="74" y="32"/>
                      </a:lnTo>
                      <a:lnTo>
                        <a:pt x="64" y="34"/>
                      </a:lnTo>
                      <a:lnTo>
                        <a:pt x="56" y="36"/>
                      </a:lnTo>
                      <a:lnTo>
                        <a:pt x="56" y="36"/>
                      </a:lnTo>
                      <a:lnTo>
                        <a:pt x="38" y="36"/>
                      </a:lnTo>
                      <a:lnTo>
                        <a:pt x="22" y="36"/>
                      </a:lnTo>
                      <a:lnTo>
                        <a:pt x="8" y="32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2"/>
                      </a:lnTo>
                      <a:lnTo>
                        <a:pt x="22" y="38"/>
                      </a:lnTo>
                      <a:lnTo>
                        <a:pt x="34" y="40"/>
                      </a:lnTo>
                      <a:lnTo>
                        <a:pt x="46" y="42"/>
                      </a:lnTo>
                      <a:lnTo>
                        <a:pt x="60" y="42"/>
                      </a:lnTo>
                      <a:lnTo>
                        <a:pt x="74" y="38"/>
                      </a:lnTo>
                      <a:lnTo>
                        <a:pt x="74" y="38"/>
                      </a:lnTo>
                      <a:lnTo>
                        <a:pt x="80" y="40"/>
                      </a:lnTo>
                      <a:lnTo>
                        <a:pt x="80" y="40"/>
                      </a:lnTo>
                      <a:lnTo>
                        <a:pt x="86" y="44"/>
                      </a:lnTo>
                      <a:lnTo>
                        <a:pt x="90" y="48"/>
                      </a:lnTo>
                      <a:lnTo>
                        <a:pt x="96" y="52"/>
                      </a:lnTo>
                      <a:lnTo>
                        <a:pt x="100" y="54"/>
                      </a:lnTo>
                      <a:lnTo>
                        <a:pt x="100" y="54"/>
                      </a:lnTo>
                      <a:lnTo>
                        <a:pt x="106" y="52"/>
                      </a:lnTo>
                      <a:lnTo>
                        <a:pt x="110" y="50"/>
                      </a:lnTo>
                      <a:lnTo>
                        <a:pt x="114" y="44"/>
                      </a:lnTo>
                      <a:lnTo>
                        <a:pt x="120" y="40"/>
                      </a:lnTo>
                      <a:lnTo>
                        <a:pt x="120" y="40"/>
                      </a:lnTo>
                      <a:lnTo>
                        <a:pt x="126" y="38"/>
                      </a:lnTo>
                      <a:lnTo>
                        <a:pt x="126" y="38"/>
                      </a:lnTo>
                      <a:lnTo>
                        <a:pt x="146" y="38"/>
                      </a:lnTo>
                      <a:lnTo>
                        <a:pt x="158" y="38"/>
                      </a:lnTo>
                      <a:lnTo>
                        <a:pt x="172" y="36"/>
                      </a:lnTo>
                      <a:lnTo>
                        <a:pt x="186" y="32"/>
                      </a:lnTo>
                      <a:lnTo>
                        <a:pt x="198" y="24"/>
                      </a:lnTo>
                      <a:lnTo>
                        <a:pt x="202" y="20"/>
                      </a:lnTo>
                      <a:lnTo>
                        <a:pt x="208" y="14"/>
                      </a:lnTo>
                      <a:lnTo>
                        <a:pt x="210" y="8"/>
                      </a:lnTo>
                      <a:lnTo>
                        <a:pt x="214" y="0"/>
                      </a:lnTo>
                      <a:lnTo>
                        <a:pt x="214" y="0"/>
                      </a:lnTo>
                      <a:lnTo>
                        <a:pt x="210" y="8"/>
                      </a:lnTo>
                      <a:lnTo>
                        <a:pt x="206" y="14"/>
                      </a:lnTo>
                      <a:lnTo>
                        <a:pt x="200" y="20"/>
                      </a:lnTo>
                      <a:lnTo>
                        <a:pt x="190" y="26"/>
                      </a:lnTo>
                      <a:lnTo>
                        <a:pt x="178" y="30"/>
                      </a:lnTo>
                      <a:lnTo>
                        <a:pt x="162" y="32"/>
                      </a:lnTo>
                      <a:lnTo>
                        <a:pt x="144" y="30"/>
                      </a:lnTo>
                      <a:lnTo>
                        <a:pt x="144" y="30"/>
                      </a:lnTo>
                      <a:close/>
                    </a:path>
                  </a:pathLst>
                </a:custGeom>
                <a:solidFill>
                  <a:srgbClr val="66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sp>
            <p:nvSpPr>
              <p:cNvPr id="1203283" name="Freeform 83"/>
              <p:cNvSpPr>
                <a:spLocks/>
              </p:cNvSpPr>
              <p:nvPr/>
            </p:nvSpPr>
            <p:spPr bwMode="auto">
              <a:xfrm>
                <a:off x="1033" y="2732"/>
                <a:ext cx="160" cy="130"/>
              </a:xfrm>
              <a:custGeom>
                <a:avLst/>
                <a:gdLst>
                  <a:gd name="T0" fmla="*/ 64 w 160"/>
                  <a:gd name="T1" fmla="*/ 0 h 130"/>
                  <a:gd name="T2" fmla="*/ 64 w 160"/>
                  <a:gd name="T3" fmla="*/ 0 h 130"/>
                  <a:gd name="T4" fmla="*/ 70 w 160"/>
                  <a:gd name="T5" fmla="*/ 0 h 130"/>
                  <a:gd name="T6" fmla="*/ 78 w 160"/>
                  <a:gd name="T7" fmla="*/ 4 h 130"/>
                  <a:gd name="T8" fmla="*/ 92 w 160"/>
                  <a:gd name="T9" fmla="*/ 16 h 130"/>
                  <a:gd name="T10" fmla="*/ 108 w 160"/>
                  <a:gd name="T11" fmla="*/ 32 h 130"/>
                  <a:gd name="T12" fmla="*/ 124 w 160"/>
                  <a:gd name="T13" fmla="*/ 52 h 130"/>
                  <a:gd name="T14" fmla="*/ 138 w 160"/>
                  <a:gd name="T15" fmla="*/ 72 h 130"/>
                  <a:gd name="T16" fmla="*/ 150 w 160"/>
                  <a:gd name="T17" fmla="*/ 94 h 130"/>
                  <a:gd name="T18" fmla="*/ 156 w 160"/>
                  <a:gd name="T19" fmla="*/ 114 h 130"/>
                  <a:gd name="T20" fmla="*/ 160 w 160"/>
                  <a:gd name="T21" fmla="*/ 130 h 130"/>
                  <a:gd name="T22" fmla="*/ 160 w 160"/>
                  <a:gd name="T23" fmla="*/ 130 h 130"/>
                  <a:gd name="T24" fmla="*/ 146 w 160"/>
                  <a:gd name="T25" fmla="*/ 118 h 130"/>
                  <a:gd name="T26" fmla="*/ 132 w 160"/>
                  <a:gd name="T27" fmla="*/ 106 h 130"/>
                  <a:gd name="T28" fmla="*/ 104 w 160"/>
                  <a:gd name="T29" fmla="*/ 86 h 130"/>
                  <a:gd name="T30" fmla="*/ 74 w 160"/>
                  <a:gd name="T31" fmla="*/ 70 h 130"/>
                  <a:gd name="T32" fmla="*/ 46 w 160"/>
                  <a:gd name="T33" fmla="*/ 60 h 130"/>
                  <a:gd name="T34" fmla="*/ 24 w 160"/>
                  <a:gd name="T35" fmla="*/ 52 h 130"/>
                  <a:gd name="T36" fmla="*/ 6 w 160"/>
                  <a:gd name="T37" fmla="*/ 46 h 130"/>
                  <a:gd name="T38" fmla="*/ 0 w 160"/>
                  <a:gd name="T39" fmla="*/ 44 h 130"/>
                  <a:gd name="T40" fmla="*/ 2 w 160"/>
                  <a:gd name="T41" fmla="*/ 44 h 130"/>
                  <a:gd name="T42" fmla="*/ 2 w 160"/>
                  <a:gd name="T43" fmla="*/ 44 h 130"/>
                  <a:gd name="T44" fmla="*/ 14 w 160"/>
                  <a:gd name="T45" fmla="*/ 28 h 130"/>
                  <a:gd name="T46" fmla="*/ 28 w 160"/>
                  <a:gd name="T47" fmla="*/ 14 h 130"/>
                  <a:gd name="T48" fmla="*/ 36 w 160"/>
                  <a:gd name="T49" fmla="*/ 8 h 130"/>
                  <a:gd name="T50" fmla="*/ 44 w 160"/>
                  <a:gd name="T51" fmla="*/ 4 h 130"/>
                  <a:gd name="T52" fmla="*/ 54 w 160"/>
                  <a:gd name="T53" fmla="*/ 0 h 130"/>
                  <a:gd name="T54" fmla="*/ 64 w 160"/>
                  <a:gd name="T55" fmla="*/ 0 h 130"/>
                  <a:gd name="T56" fmla="*/ 64 w 160"/>
                  <a:gd name="T5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0" h="130">
                    <a:moveTo>
                      <a:pt x="64" y="0"/>
                    </a:moveTo>
                    <a:lnTo>
                      <a:pt x="64" y="0"/>
                    </a:lnTo>
                    <a:lnTo>
                      <a:pt x="70" y="0"/>
                    </a:lnTo>
                    <a:lnTo>
                      <a:pt x="78" y="4"/>
                    </a:lnTo>
                    <a:lnTo>
                      <a:pt x="92" y="16"/>
                    </a:lnTo>
                    <a:lnTo>
                      <a:pt x="108" y="32"/>
                    </a:lnTo>
                    <a:lnTo>
                      <a:pt x="124" y="52"/>
                    </a:lnTo>
                    <a:lnTo>
                      <a:pt x="138" y="72"/>
                    </a:lnTo>
                    <a:lnTo>
                      <a:pt x="150" y="94"/>
                    </a:lnTo>
                    <a:lnTo>
                      <a:pt x="156" y="114"/>
                    </a:lnTo>
                    <a:lnTo>
                      <a:pt x="160" y="130"/>
                    </a:lnTo>
                    <a:lnTo>
                      <a:pt x="160" y="130"/>
                    </a:lnTo>
                    <a:lnTo>
                      <a:pt x="146" y="118"/>
                    </a:lnTo>
                    <a:lnTo>
                      <a:pt x="132" y="106"/>
                    </a:lnTo>
                    <a:lnTo>
                      <a:pt x="104" y="86"/>
                    </a:lnTo>
                    <a:lnTo>
                      <a:pt x="74" y="70"/>
                    </a:lnTo>
                    <a:lnTo>
                      <a:pt x="46" y="60"/>
                    </a:lnTo>
                    <a:lnTo>
                      <a:pt x="24" y="52"/>
                    </a:lnTo>
                    <a:lnTo>
                      <a:pt x="6" y="46"/>
                    </a:lnTo>
                    <a:lnTo>
                      <a:pt x="0" y="44"/>
                    </a:lnTo>
                    <a:lnTo>
                      <a:pt x="2" y="44"/>
                    </a:lnTo>
                    <a:lnTo>
                      <a:pt x="2" y="44"/>
                    </a:lnTo>
                    <a:lnTo>
                      <a:pt x="14" y="28"/>
                    </a:lnTo>
                    <a:lnTo>
                      <a:pt x="28" y="14"/>
                    </a:lnTo>
                    <a:lnTo>
                      <a:pt x="36" y="8"/>
                    </a:lnTo>
                    <a:lnTo>
                      <a:pt x="44" y="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84" name="Freeform 84"/>
              <p:cNvSpPr>
                <a:spLocks/>
              </p:cNvSpPr>
              <p:nvPr/>
            </p:nvSpPr>
            <p:spPr bwMode="auto">
              <a:xfrm>
                <a:off x="1027" y="2728"/>
                <a:ext cx="172" cy="148"/>
              </a:xfrm>
              <a:custGeom>
                <a:avLst/>
                <a:gdLst>
                  <a:gd name="T0" fmla="*/ 58 w 172"/>
                  <a:gd name="T1" fmla="*/ 8 h 148"/>
                  <a:gd name="T2" fmla="*/ 58 w 172"/>
                  <a:gd name="T3" fmla="*/ 8 h 148"/>
                  <a:gd name="T4" fmla="*/ 68 w 172"/>
                  <a:gd name="T5" fmla="*/ 2 h 148"/>
                  <a:gd name="T6" fmla="*/ 78 w 172"/>
                  <a:gd name="T7" fmla="*/ 0 h 148"/>
                  <a:gd name="T8" fmla="*/ 88 w 172"/>
                  <a:gd name="T9" fmla="*/ 0 h 148"/>
                  <a:gd name="T10" fmla="*/ 98 w 172"/>
                  <a:gd name="T11" fmla="*/ 2 h 148"/>
                  <a:gd name="T12" fmla="*/ 110 w 172"/>
                  <a:gd name="T13" fmla="*/ 10 h 148"/>
                  <a:gd name="T14" fmla="*/ 120 w 172"/>
                  <a:gd name="T15" fmla="*/ 18 h 148"/>
                  <a:gd name="T16" fmla="*/ 130 w 172"/>
                  <a:gd name="T17" fmla="*/ 30 h 148"/>
                  <a:gd name="T18" fmla="*/ 138 w 172"/>
                  <a:gd name="T19" fmla="*/ 46 h 148"/>
                  <a:gd name="T20" fmla="*/ 138 w 172"/>
                  <a:gd name="T21" fmla="*/ 46 h 148"/>
                  <a:gd name="T22" fmla="*/ 150 w 172"/>
                  <a:gd name="T23" fmla="*/ 72 h 148"/>
                  <a:gd name="T24" fmla="*/ 158 w 172"/>
                  <a:gd name="T25" fmla="*/ 94 h 148"/>
                  <a:gd name="T26" fmla="*/ 164 w 172"/>
                  <a:gd name="T27" fmla="*/ 112 h 148"/>
                  <a:gd name="T28" fmla="*/ 168 w 172"/>
                  <a:gd name="T29" fmla="*/ 126 h 148"/>
                  <a:gd name="T30" fmla="*/ 172 w 172"/>
                  <a:gd name="T31" fmla="*/ 144 h 148"/>
                  <a:gd name="T32" fmla="*/ 172 w 172"/>
                  <a:gd name="T33" fmla="*/ 148 h 148"/>
                  <a:gd name="T34" fmla="*/ 172 w 172"/>
                  <a:gd name="T35" fmla="*/ 148 h 148"/>
                  <a:gd name="T36" fmla="*/ 164 w 172"/>
                  <a:gd name="T37" fmla="*/ 124 h 148"/>
                  <a:gd name="T38" fmla="*/ 154 w 172"/>
                  <a:gd name="T39" fmla="*/ 104 h 148"/>
                  <a:gd name="T40" fmla="*/ 140 w 172"/>
                  <a:gd name="T41" fmla="*/ 80 h 148"/>
                  <a:gd name="T42" fmla="*/ 124 w 172"/>
                  <a:gd name="T43" fmla="*/ 58 h 148"/>
                  <a:gd name="T44" fmla="*/ 114 w 172"/>
                  <a:gd name="T45" fmla="*/ 48 h 148"/>
                  <a:gd name="T46" fmla="*/ 106 w 172"/>
                  <a:gd name="T47" fmla="*/ 40 h 148"/>
                  <a:gd name="T48" fmla="*/ 96 w 172"/>
                  <a:gd name="T49" fmla="*/ 34 h 148"/>
                  <a:gd name="T50" fmla="*/ 86 w 172"/>
                  <a:gd name="T51" fmla="*/ 32 h 148"/>
                  <a:gd name="T52" fmla="*/ 74 w 172"/>
                  <a:gd name="T53" fmla="*/ 30 h 148"/>
                  <a:gd name="T54" fmla="*/ 64 w 172"/>
                  <a:gd name="T55" fmla="*/ 34 h 148"/>
                  <a:gd name="T56" fmla="*/ 64 w 172"/>
                  <a:gd name="T57" fmla="*/ 34 h 148"/>
                  <a:gd name="T58" fmla="*/ 44 w 172"/>
                  <a:gd name="T59" fmla="*/ 44 h 148"/>
                  <a:gd name="T60" fmla="*/ 28 w 172"/>
                  <a:gd name="T61" fmla="*/ 52 h 148"/>
                  <a:gd name="T62" fmla="*/ 28 w 172"/>
                  <a:gd name="T63" fmla="*/ 52 h 148"/>
                  <a:gd name="T64" fmla="*/ 22 w 172"/>
                  <a:gd name="T65" fmla="*/ 54 h 148"/>
                  <a:gd name="T66" fmla="*/ 16 w 172"/>
                  <a:gd name="T67" fmla="*/ 54 h 148"/>
                  <a:gd name="T68" fmla="*/ 10 w 172"/>
                  <a:gd name="T69" fmla="*/ 54 h 148"/>
                  <a:gd name="T70" fmla="*/ 6 w 172"/>
                  <a:gd name="T71" fmla="*/ 50 h 148"/>
                  <a:gd name="T72" fmla="*/ 2 w 172"/>
                  <a:gd name="T73" fmla="*/ 46 h 148"/>
                  <a:gd name="T74" fmla="*/ 0 w 172"/>
                  <a:gd name="T75" fmla="*/ 42 h 148"/>
                  <a:gd name="T76" fmla="*/ 0 w 172"/>
                  <a:gd name="T77" fmla="*/ 36 h 148"/>
                  <a:gd name="T78" fmla="*/ 0 w 172"/>
                  <a:gd name="T79" fmla="*/ 30 h 148"/>
                  <a:gd name="T80" fmla="*/ 0 w 172"/>
                  <a:gd name="T81" fmla="*/ 30 h 148"/>
                  <a:gd name="T82" fmla="*/ 2 w 172"/>
                  <a:gd name="T83" fmla="*/ 28 h 148"/>
                  <a:gd name="T84" fmla="*/ 2 w 172"/>
                  <a:gd name="T85" fmla="*/ 30 h 148"/>
                  <a:gd name="T86" fmla="*/ 6 w 172"/>
                  <a:gd name="T87" fmla="*/ 34 h 148"/>
                  <a:gd name="T88" fmla="*/ 12 w 172"/>
                  <a:gd name="T89" fmla="*/ 38 h 148"/>
                  <a:gd name="T90" fmla="*/ 16 w 172"/>
                  <a:gd name="T91" fmla="*/ 38 h 148"/>
                  <a:gd name="T92" fmla="*/ 22 w 172"/>
                  <a:gd name="T93" fmla="*/ 38 h 148"/>
                  <a:gd name="T94" fmla="*/ 22 w 172"/>
                  <a:gd name="T95" fmla="*/ 38 h 148"/>
                  <a:gd name="T96" fmla="*/ 30 w 172"/>
                  <a:gd name="T97" fmla="*/ 32 h 148"/>
                  <a:gd name="T98" fmla="*/ 38 w 172"/>
                  <a:gd name="T99" fmla="*/ 26 h 148"/>
                  <a:gd name="T100" fmla="*/ 46 w 172"/>
                  <a:gd name="T101" fmla="*/ 18 h 148"/>
                  <a:gd name="T102" fmla="*/ 58 w 172"/>
                  <a:gd name="T103" fmla="*/ 8 h 148"/>
                  <a:gd name="T104" fmla="*/ 58 w 172"/>
                  <a:gd name="T105" fmla="*/ 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2" h="148">
                    <a:moveTo>
                      <a:pt x="58" y="8"/>
                    </a:moveTo>
                    <a:lnTo>
                      <a:pt x="58" y="8"/>
                    </a:lnTo>
                    <a:lnTo>
                      <a:pt x="68" y="2"/>
                    </a:lnTo>
                    <a:lnTo>
                      <a:pt x="78" y="0"/>
                    </a:lnTo>
                    <a:lnTo>
                      <a:pt x="88" y="0"/>
                    </a:lnTo>
                    <a:lnTo>
                      <a:pt x="98" y="2"/>
                    </a:lnTo>
                    <a:lnTo>
                      <a:pt x="110" y="10"/>
                    </a:lnTo>
                    <a:lnTo>
                      <a:pt x="120" y="18"/>
                    </a:lnTo>
                    <a:lnTo>
                      <a:pt x="130" y="30"/>
                    </a:lnTo>
                    <a:lnTo>
                      <a:pt x="138" y="46"/>
                    </a:lnTo>
                    <a:lnTo>
                      <a:pt x="138" y="46"/>
                    </a:lnTo>
                    <a:lnTo>
                      <a:pt x="150" y="72"/>
                    </a:lnTo>
                    <a:lnTo>
                      <a:pt x="158" y="94"/>
                    </a:lnTo>
                    <a:lnTo>
                      <a:pt x="164" y="112"/>
                    </a:lnTo>
                    <a:lnTo>
                      <a:pt x="168" y="126"/>
                    </a:lnTo>
                    <a:lnTo>
                      <a:pt x="172" y="144"/>
                    </a:lnTo>
                    <a:lnTo>
                      <a:pt x="172" y="148"/>
                    </a:lnTo>
                    <a:lnTo>
                      <a:pt x="172" y="148"/>
                    </a:lnTo>
                    <a:lnTo>
                      <a:pt x="164" y="124"/>
                    </a:lnTo>
                    <a:lnTo>
                      <a:pt x="154" y="104"/>
                    </a:lnTo>
                    <a:lnTo>
                      <a:pt x="140" y="80"/>
                    </a:lnTo>
                    <a:lnTo>
                      <a:pt x="124" y="58"/>
                    </a:lnTo>
                    <a:lnTo>
                      <a:pt x="114" y="48"/>
                    </a:lnTo>
                    <a:lnTo>
                      <a:pt x="106" y="40"/>
                    </a:lnTo>
                    <a:lnTo>
                      <a:pt x="96" y="34"/>
                    </a:lnTo>
                    <a:lnTo>
                      <a:pt x="86" y="32"/>
                    </a:lnTo>
                    <a:lnTo>
                      <a:pt x="74" y="30"/>
                    </a:lnTo>
                    <a:lnTo>
                      <a:pt x="64" y="34"/>
                    </a:lnTo>
                    <a:lnTo>
                      <a:pt x="64" y="34"/>
                    </a:lnTo>
                    <a:lnTo>
                      <a:pt x="44" y="44"/>
                    </a:lnTo>
                    <a:lnTo>
                      <a:pt x="28" y="52"/>
                    </a:lnTo>
                    <a:lnTo>
                      <a:pt x="28" y="52"/>
                    </a:lnTo>
                    <a:lnTo>
                      <a:pt x="22" y="54"/>
                    </a:lnTo>
                    <a:lnTo>
                      <a:pt x="16" y="54"/>
                    </a:lnTo>
                    <a:lnTo>
                      <a:pt x="10" y="54"/>
                    </a:lnTo>
                    <a:lnTo>
                      <a:pt x="6" y="50"/>
                    </a:lnTo>
                    <a:lnTo>
                      <a:pt x="2" y="46"/>
                    </a:lnTo>
                    <a:lnTo>
                      <a:pt x="0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8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2" y="38"/>
                    </a:lnTo>
                    <a:lnTo>
                      <a:pt x="16" y="38"/>
                    </a:lnTo>
                    <a:lnTo>
                      <a:pt x="22" y="38"/>
                    </a:lnTo>
                    <a:lnTo>
                      <a:pt x="22" y="38"/>
                    </a:lnTo>
                    <a:lnTo>
                      <a:pt x="30" y="32"/>
                    </a:lnTo>
                    <a:lnTo>
                      <a:pt x="38" y="26"/>
                    </a:lnTo>
                    <a:lnTo>
                      <a:pt x="46" y="18"/>
                    </a:lnTo>
                    <a:lnTo>
                      <a:pt x="58" y="8"/>
                    </a:lnTo>
                    <a:lnTo>
                      <a:pt x="58" y="8"/>
                    </a:lnTo>
                    <a:close/>
                  </a:path>
                </a:pathLst>
              </a:custGeom>
              <a:solidFill>
                <a:srgbClr val="D452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85" name="Freeform 85"/>
              <p:cNvSpPr>
                <a:spLocks/>
              </p:cNvSpPr>
              <p:nvPr/>
            </p:nvSpPr>
            <p:spPr bwMode="auto">
              <a:xfrm>
                <a:off x="993" y="2784"/>
                <a:ext cx="190" cy="320"/>
              </a:xfrm>
              <a:custGeom>
                <a:avLst/>
                <a:gdLst>
                  <a:gd name="T0" fmla="*/ 114 w 190"/>
                  <a:gd name="T1" fmla="*/ 2 h 320"/>
                  <a:gd name="T2" fmla="*/ 114 w 190"/>
                  <a:gd name="T3" fmla="*/ 2 h 320"/>
                  <a:gd name="T4" fmla="*/ 124 w 190"/>
                  <a:gd name="T5" fmla="*/ 4 h 320"/>
                  <a:gd name="T6" fmla="*/ 132 w 190"/>
                  <a:gd name="T7" fmla="*/ 8 h 320"/>
                  <a:gd name="T8" fmla="*/ 142 w 190"/>
                  <a:gd name="T9" fmla="*/ 14 h 320"/>
                  <a:gd name="T10" fmla="*/ 148 w 190"/>
                  <a:gd name="T11" fmla="*/ 22 h 320"/>
                  <a:gd name="T12" fmla="*/ 156 w 190"/>
                  <a:gd name="T13" fmla="*/ 30 h 320"/>
                  <a:gd name="T14" fmla="*/ 164 w 190"/>
                  <a:gd name="T15" fmla="*/ 40 h 320"/>
                  <a:gd name="T16" fmla="*/ 174 w 190"/>
                  <a:gd name="T17" fmla="*/ 64 h 320"/>
                  <a:gd name="T18" fmla="*/ 184 w 190"/>
                  <a:gd name="T19" fmla="*/ 90 h 320"/>
                  <a:gd name="T20" fmla="*/ 188 w 190"/>
                  <a:gd name="T21" fmla="*/ 118 h 320"/>
                  <a:gd name="T22" fmla="*/ 190 w 190"/>
                  <a:gd name="T23" fmla="*/ 150 h 320"/>
                  <a:gd name="T24" fmla="*/ 188 w 190"/>
                  <a:gd name="T25" fmla="*/ 182 h 320"/>
                  <a:gd name="T26" fmla="*/ 188 w 190"/>
                  <a:gd name="T27" fmla="*/ 182 h 320"/>
                  <a:gd name="T28" fmla="*/ 184 w 190"/>
                  <a:gd name="T29" fmla="*/ 214 h 320"/>
                  <a:gd name="T30" fmla="*/ 174 w 190"/>
                  <a:gd name="T31" fmla="*/ 242 h 320"/>
                  <a:gd name="T32" fmla="*/ 162 w 190"/>
                  <a:gd name="T33" fmla="*/ 268 h 320"/>
                  <a:gd name="T34" fmla="*/ 148 w 190"/>
                  <a:gd name="T35" fmla="*/ 288 h 320"/>
                  <a:gd name="T36" fmla="*/ 132 w 190"/>
                  <a:gd name="T37" fmla="*/ 304 h 320"/>
                  <a:gd name="T38" fmla="*/ 124 w 190"/>
                  <a:gd name="T39" fmla="*/ 310 h 320"/>
                  <a:gd name="T40" fmla="*/ 114 w 190"/>
                  <a:gd name="T41" fmla="*/ 316 h 320"/>
                  <a:gd name="T42" fmla="*/ 106 w 190"/>
                  <a:gd name="T43" fmla="*/ 318 h 320"/>
                  <a:gd name="T44" fmla="*/ 96 w 190"/>
                  <a:gd name="T45" fmla="*/ 320 h 320"/>
                  <a:gd name="T46" fmla="*/ 86 w 190"/>
                  <a:gd name="T47" fmla="*/ 320 h 320"/>
                  <a:gd name="T48" fmla="*/ 76 w 190"/>
                  <a:gd name="T49" fmla="*/ 320 h 320"/>
                  <a:gd name="T50" fmla="*/ 76 w 190"/>
                  <a:gd name="T51" fmla="*/ 320 h 320"/>
                  <a:gd name="T52" fmla="*/ 68 w 190"/>
                  <a:gd name="T53" fmla="*/ 316 h 320"/>
                  <a:gd name="T54" fmla="*/ 58 w 190"/>
                  <a:gd name="T55" fmla="*/ 312 h 320"/>
                  <a:gd name="T56" fmla="*/ 50 w 190"/>
                  <a:gd name="T57" fmla="*/ 306 h 320"/>
                  <a:gd name="T58" fmla="*/ 42 w 190"/>
                  <a:gd name="T59" fmla="*/ 298 h 320"/>
                  <a:gd name="T60" fmla="*/ 34 w 190"/>
                  <a:gd name="T61" fmla="*/ 290 h 320"/>
                  <a:gd name="T62" fmla="*/ 28 w 190"/>
                  <a:gd name="T63" fmla="*/ 280 h 320"/>
                  <a:gd name="T64" fmla="*/ 16 w 190"/>
                  <a:gd name="T65" fmla="*/ 258 h 320"/>
                  <a:gd name="T66" fmla="*/ 8 w 190"/>
                  <a:gd name="T67" fmla="*/ 232 h 320"/>
                  <a:gd name="T68" fmla="*/ 2 w 190"/>
                  <a:gd name="T69" fmla="*/ 202 h 320"/>
                  <a:gd name="T70" fmla="*/ 0 w 190"/>
                  <a:gd name="T71" fmla="*/ 170 h 320"/>
                  <a:gd name="T72" fmla="*/ 2 w 190"/>
                  <a:gd name="T73" fmla="*/ 138 h 320"/>
                  <a:gd name="T74" fmla="*/ 2 w 190"/>
                  <a:gd name="T75" fmla="*/ 138 h 320"/>
                  <a:gd name="T76" fmla="*/ 8 w 190"/>
                  <a:gd name="T77" fmla="*/ 106 h 320"/>
                  <a:gd name="T78" fmla="*/ 16 w 190"/>
                  <a:gd name="T79" fmla="*/ 78 h 320"/>
                  <a:gd name="T80" fmla="*/ 28 w 190"/>
                  <a:gd name="T81" fmla="*/ 54 h 320"/>
                  <a:gd name="T82" fmla="*/ 42 w 190"/>
                  <a:gd name="T83" fmla="*/ 32 h 320"/>
                  <a:gd name="T84" fmla="*/ 58 w 190"/>
                  <a:gd name="T85" fmla="*/ 16 h 320"/>
                  <a:gd name="T86" fmla="*/ 68 w 190"/>
                  <a:gd name="T87" fmla="*/ 10 h 320"/>
                  <a:gd name="T88" fmla="*/ 76 w 190"/>
                  <a:gd name="T89" fmla="*/ 6 h 320"/>
                  <a:gd name="T90" fmla="*/ 86 w 190"/>
                  <a:gd name="T91" fmla="*/ 2 h 320"/>
                  <a:gd name="T92" fmla="*/ 96 w 190"/>
                  <a:gd name="T93" fmla="*/ 0 h 320"/>
                  <a:gd name="T94" fmla="*/ 104 w 190"/>
                  <a:gd name="T95" fmla="*/ 0 h 320"/>
                  <a:gd name="T96" fmla="*/ 114 w 190"/>
                  <a:gd name="T97" fmla="*/ 2 h 320"/>
                  <a:gd name="T98" fmla="*/ 114 w 190"/>
                  <a:gd name="T99" fmla="*/ 2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0" h="320">
                    <a:moveTo>
                      <a:pt x="114" y="2"/>
                    </a:moveTo>
                    <a:lnTo>
                      <a:pt x="114" y="2"/>
                    </a:lnTo>
                    <a:lnTo>
                      <a:pt x="124" y="4"/>
                    </a:lnTo>
                    <a:lnTo>
                      <a:pt x="132" y="8"/>
                    </a:lnTo>
                    <a:lnTo>
                      <a:pt x="142" y="14"/>
                    </a:lnTo>
                    <a:lnTo>
                      <a:pt x="148" y="22"/>
                    </a:lnTo>
                    <a:lnTo>
                      <a:pt x="156" y="30"/>
                    </a:lnTo>
                    <a:lnTo>
                      <a:pt x="164" y="40"/>
                    </a:lnTo>
                    <a:lnTo>
                      <a:pt x="174" y="64"/>
                    </a:lnTo>
                    <a:lnTo>
                      <a:pt x="184" y="90"/>
                    </a:lnTo>
                    <a:lnTo>
                      <a:pt x="188" y="118"/>
                    </a:lnTo>
                    <a:lnTo>
                      <a:pt x="190" y="150"/>
                    </a:lnTo>
                    <a:lnTo>
                      <a:pt x="188" y="182"/>
                    </a:lnTo>
                    <a:lnTo>
                      <a:pt x="188" y="182"/>
                    </a:lnTo>
                    <a:lnTo>
                      <a:pt x="184" y="214"/>
                    </a:lnTo>
                    <a:lnTo>
                      <a:pt x="174" y="242"/>
                    </a:lnTo>
                    <a:lnTo>
                      <a:pt x="162" y="268"/>
                    </a:lnTo>
                    <a:lnTo>
                      <a:pt x="148" y="288"/>
                    </a:lnTo>
                    <a:lnTo>
                      <a:pt x="132" y="304"/>
                    </a:lnTo>
                    <a:lnTo>
                      <a:pt x="124" y="310"/>
                    </a:lnTo>
                    <a:lnTo>
                      <a:pt x="114" y="316"/>
                    </a:lnTo>
                    <a:lnTo>
                      <a:pt x="106" y="318"/>
                    </a:lnTo>
                    <a:lnTo>
                      <a:pt x="96" y="320"/>
                    </a:lnTo>
                    <a:lnTo>
                      <a:pt x="86" y="320"/>
                    </a:lnTo>
                    <a:lnTo>
                      <a:pt x="76" y="320"/>
                    </a:lnTo>
                    <a:lnTo>
                      <a:pt x="76" y="320"/>
                    </a:lnTo>
                    <a:lnTo>
                      <a:pt x="68" y="316"/>
                    </a:lnTo>
                    <a:lnTo>
                      <a:pt x="58" y="312"/>
                    </a:lnTo>
                    <a:lnTo>
                      <a:pt x="50" y="306"/>
                    </a:lnTo>
                    <a:lnTo>
                      <a:pt x="42" y="298"/>
                    </a:lnTo>
                    <a:lnTo>
                      <a:pt x="34" y="290"/>
                    </a:lnTo>
                    <a:lnTo>
                      <a:pt x="28" y="280"/>
                    </a:lnTo>
                    <a:lnTo>
                      <a:pt x="16" y="258"/>
                    </a:lnTo>
                    <a:lnTo>
                      <a:pt x="8" y="232"/>
                    </a:lnTo>
                    <a:lnTo>
                      <a:pt x="2" y="202"/>
                    </a:lnTo>
                    <a:lnTo>
                      <a:pt x="0" y="170"/>
                    </a:lnTo>
                    <a:lnTo>
                      <a:pt x="2" y="138"/>
                    </a:lnTo>
                    <a:lnTo>
                      <a:pt x="2" y="138"/>
                    </a:lnTo>
                    <a:lnTo>
                      <a:pt x="8" y="106"/>
                    </a:lnTo>
                    <a:lnTo>
                      <a:pt x="16" y="78"/>
                    </a:lnTo>
                    <a:lnTo>
                      <a:pt x="28" y="54"/>
                    </a:lnTo>
                    <a:lnTo>
                      <a:pt x="42" y="32"/>
                    </a:lnTo>
                    <a:lnTo>
                      <a:pt x="58" y="16"/>
                    </a:lnTo>
                    <a:lnTo>
                      <a:pt x="68" y="10"/>
                    </a:lnTo>
                    <a:lnTo>
                      <a:pt x="76" y="6"/>
                    </a:lnTo>
                    <a:lnTo>
                      <a:pt x="86" y="2"/>
                    </a:lnTo>
                    <a:lnTo>
                      <a:pt x="96" y="0"/>
                    </a:lnTo>
                    <a:lnTo>
                      <a:pt x="104" y="0"/>
                    </a:lnTo>
                    <a:lnTo>
                      <a:pt x="114" y="2"/>
                    </a:lnTo>
                    <a:lnTo>
                      <a:pt x="114" y="2"/>
                    </a:lnTo>
                    <a:close/>
                  </a:path>
                </a:pathLst>
              </a:cu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86" name="Freeform 86"/>
              <p:cNvSpPr>
                <a:spLocks/>
              </p:cNvSpPr>
              <p:nvPr/>
            </p:nvSpPr>
            <p:spPr bwMode="auto">
              <a:xfrm>
                <a:off x="1003" y="2806"/>
                <a:ext cx="170" cy="276"/>
              </a:xfrm>
              <a:custGeom>
                <a:avLst/>
                <a:gdLst>
                  <a:gd name="T0" fmla="*/ 102 w 170"/>
                  <a:gd name="T1" fmla="*/ 2 h 276"/>
                  <a:gd name="T2" fmla="*/ 102 w 170"/>
                  <a:gd name="T3" fmla="*/ 2 h 276"/>
                  <a:gd name="T4" fmla="*/ 110 w 170"/>
                  <a:gd name="T5" fmla="*/ 4 h 276"/>
                  <a:gd name="T6" fmla="*/ 118 w 170"/>
                  <a:gd name="T7" fmla="*/ 8 h 276"/>
                  <a:gd name="T8" fmla="*/ 126 w 170"/>
                  <a:gd name="T9" fmla="*/ 12 h 276"/>
                  <a:gd name="T10" fmla="*/ 134 w 170"/>
                  <a:gd name="T11" fmla="*/ 20 h 276"/>
                  <a:gd name="T12" fmla="*/ 146 w 170"/>
                  <a:gd name="T13" fmla="*/ 36 h 276"/>
                  <a:gd name="T14" fmla="*/ 156 w 170"/>
                  <a:gd name="T15" fmla="*/ 54 h 276"/>
                  <a:gd name="T16" fmla="*/ 164 w 170"/>
                  <a:gd name="T17" fmla="*/ 78 h 276"/>
                  <a:gd name="T18" fmla="*/ 168 w 170"/>
                  <a:gd name="T19" fmla="*/ 102 h 276"/>
                  <a:gd name="T20" fmla="*/ 170 w 170"/>
                  <a:gd name="T21" fmla="*/ 128 h 276"/>
                  <a:gd name="T22" fmla="*/ 168 w 170"/>
                  <a:gd name="T23" fmla="*/ 156 h 276"/>
                  <a:gd name="T24" fmla="*/ 168 w 170"/>
                  <a:gd name="T25" fmla="*/ 156 h 276"/>
                  <a:gd name="T26" fmla="*/ 164 w 170"/>
                  <a:gd name="T27" fmla="*/ 184 h 276"/>
                  <a:gd name="T28" fmla="*/ 156 w 170"/>
                  <a:gd name="T29" fmla="*/ 208 h 276"/>
                  <a:gd name="T30" fmla="*/ 146 w 170"/>
                  <a:gd name="T31" fmla="*/ 230 h 276"/>
                  <a:gd name="T32" fmla="*/ 132 w 170"/>
                  <a:gd name="T33" fmla="*/ 248 h 276"/>
                  <a:gd name="T34" fmla="*/ 118 w 170"/>
                  <a:gd name="T35" fmla="*/ 262 h 276"/>
                  <a:gd name="T36" fmla="*/ 102 w 170"/>
                  <a:gd name="T37" fmla="*/ 272 h 276"/>
                  <a:gd name="T38" fmla="*/ 94 w 170"/>
                  <a:gd name="T39" fmla="*/ 274 h 276"/>
                  <a:gd name="T40" fmla="*/ 86 w 170"/>
                  <a:gd name="T41" fmla="*/ 276 h 276"/>
                  <a:gd name="T42" fmla="*/ 78 w 170"/>
                  <a:gd name="T43" fmla="*/ 276 h 276"/>
                  <a:gd name="T44" fmla="*/ 68 w 170"/>
                  <a:gd name="T45" fmla="*/ 276 h 276"/>
                  <a:gd name="T46" fmla="*/ 68 w 170"/>
                  <a:gd name="T47" fmla="*/ 276 h 276"/>
                  <a:gd name="T48" fmla="*/ 60 w 170"/>
                  <a:gd name="T49" fmla="*/ 272 h 276"/>
                  <a:gd name="T50" fmla="*/ 52 w 170"/>
                  <a:gd name="T51" fmla="*/ 268 h 276"/>
                  <a:gd name="T52" fmla="*/ 44 w 170"/>
                  <a:gd name="T53" fmla="*/ 264 h 276"/>
                  <a:gd name="T54" fmla="*/ 38 w 170"/>
                  <a:gd name="T55" fmla="*/ 258 h 276"/>
                  <a:gd name="T56" fmla="*/ 26 w 170"/>
                  <a:gd name="T57" fmla="*/ 242 h 276"/>
                  <a:gd name="T58" fmla="*/ 14 w 170"/>
                  <a:gd name="T59" fmla="*/ 222 h 276"/>
                  <a:gd name="T60" fmla="*/ 8 w 170"/>
                  <a:gd name="T61" fmla="*/ 200 h 276"/>
                  <a:gd name="T62" fmla="*/ 2 w 170"/>
                  <a:gd name="T63" fmla="*/ 174 h 276"/>
                  <a:gd name="T64" fmla="*/ 0 w 170"/>
                  <a:gd name="T65" fmla="*/ 148 h 276"/>
                  <a:gd name="T66" fmla="*/ 2 w 170"/>
                  <a:gd name="T67" fmla="*/ 120 h 276"/>
                  <a:gd name="T68" fmla="*/ 2 w 170"/>
                  <a:gd name="T69" fmla="*/ 120 h 276"/>
                  <a:gd name="T70" fmla="*/ 8 w 170"/>
                  <a:gd name="T71" fmla="*/ 92 h 276"/>
                  <a:gd name="T72" fmla="*/ 16 w 170"/>
                  <a:gd name="T73" fmla="*/ 68 h 276"/>
                  <a:gd name="T74" fmla="*/ 26 w 170"/>
                  <a:gd name="T75" fmla="*/ 46 h 276"/>
                  <a:gd name="T76" fmla="*/ 38 w 170"/>
                  <a:gd name="T77" fmla="*/ 28 h 276"/>
                  <a:gd name="T78" fmla="*/ 52 w 170"/>
                  <a:gd name="T79" fmla="*/ 14 h 276"/>
                  <a:gd name="T80" fmla="*/ 68 w 170"/>
                  <a:gd name="T81" fmla="*/ 4 h 276"/>
                  <a:gd name="T82" fmla="*/ 76 w 170"/>
                  <a:gd name="T83" fmla="*/ 2 h 276"/>
                  <a:gd name="T84" fmla="*/ 86 w 170"/>
                  <a:gd name="T85" fmla="*/ 0 h 276"/>
                  <a:gd name="T86" fmla="*/ 94 w 170"/>
                  <a:gd name="T87" fmla="*/ 0 h 276"/>
                  <a:gd name="T88" fmla="*/ 102 w 170"/>
                  <a:gd name="T89" fmla="*/ 2 h 276"/>
                  <a:gd name="T90" fmla="*/ 102 w 170"/>
                  <a:gd name="T91" fmla="*/ 2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0" h="276">
                    <a:moveTo>
                      <a:pt x="102" y="2"/>
                    </a:moveTo>
                    <a:lnTo>
                      <a:pt x="102" y="2"/>
                    </a:lnTo>
                    <a:lnTo>
                      <a:pt x="110" y="4"/>
                    </a:lnTo>
                    <a:lnTo>
                      <a:pt x="118" y="8"/>
                    </a:lnTo>
                    <a:lnTo>
                      <a:pt x="126" y="12"/>
                    </a:lnTo>
                    <a:lnTo>
                      <a:pt x="134" y="20"/>
                    </a:lnTo>
                    <a:lnTo>
                      <a:pt x="146" y="36"/>
                    </a:lnTo>
                    <a:lnTo>
                      <a:pt x="156" y="54"/>
                    </a:lnTo>
                    <a:lnTo>
                      <a:pt x="164" y="78"/>
                    </a:lnTo>
                    <a:lnTo>
                      <a:pt x="168" y="102"/>
                    </a:lnTo>
                    <a:lnTo>
                      <a:pt x="170" y="128"/>
                    </a:lnTo>
                    <a:lnTo>
                      <a:pt x="168" y="156"/>
                    </a:lnTo>
                    <a:lnTo>
                      <a:pt x="168" y="156"/>
                    </a:lnTo>
                    <a:lnTo>
                      <a:pt x="164" y="184"/>
                    </a:lnTo>
                    <a:lnTo>
                      <a:pt x="156" y="208"/>
                    </a:lnTo>
                    <a:lnTo>
                      <a:pt x="146" y="230"/>
                    </a:lnTo>
                    <a:lnTo>
                      <a:pt x="132" y="248"/>
                    </a:lnTo>
                    <a:lnTo>
                      <a:pt x="118" y="262"/>
                    </a:lnTo>
                    <a:lnTo>
                      <a:pt x="102" y="272"/>
                    </a:lnTo>
                    <a:lnTo>
                      <a:pt x="94" y="274"/>
                    </a:lnTo>
                    <a:lnTo>
                      <a:pt x="86" y="276"/>
                    </a:lnTo>
                    <a:lnTo>
                      <a:pt x="78" y="276"/>
                    </a:lnTo>
                    <a:lnTo>
                      <a:pt x="68" y="276"/>
                    </a:lnTo>
                    <a:lnTo>
                      <a:pt x="68" y="276"/>
                    </a:lnTo>
                    <a:lnTo>
                      <a:pt x="60" y="272"/>
                    </a:lnTo>
                    <a:lnTo>
                      <a:pt x="52" y="268"/>
                    </a:lnTo>
                    <a:lnTo>
                      <a:pt x="44" y="264"/>
                    </a:lnTo>
                    <a:lnTo>
                      <a:pt x="38" y="258"/>
                    </a:lnTo>
                    <a:lnTo>
                      <a:pt x="26" y="242"/>
                    </a:lnTo>
                    <a:lnTo>
                      <a:pt x="14" y="222"/>
                    </a:lnTo>
                    <a:lnTo>
                      <a:pt x="8" y="200"/>
                    </a:lnTo>
                    <a:lnTo>
                      <a:pt x="2" y="174"/>
                    </a:lnTo>
                    <a:lnTo>
                      <a:pt x="0" y="148"/>
                    </a:lnTo>
                    <a:lnTo>
                      <a:pt x="2" y="120"/>
                    </a:lnTo>
                    <a:lnTo>
                      <a:pt x="2" y="120"/>
                    </a:lnTo>
                    <a:lnTo>
                      <a:pt x="8" y="92"/>
                    </a:lnTo>
                    <a:lnTo>
                      <a:pt x="16" y="68"/>
                    </a:lnTo>
                    <a:lnTo>
                      <a:pt x="26" y="46"/>
                    </a:lnTo>
                    <a:lnTo>
                      <a:pt x="38" y="28"/>
                    </a:lnTo>
                    <a:lnTo>
                      <a:pt x="52" y="14"/>
                    </a:lnTo>
                    <a:lnTo>
                      <a:pt x="68" y="4"/>
                    </a:lnTo>
                    <a:lnTo>
                      <a:pt x="76" y="2"/>
                    </a:lnTo>
                    <a:lnTo>
                      <a:pt x="86" y="0"/>
                    </a:lnTo>
                    <a:lnTo>
                      <a:pt x="94" y="0"/>
                    </a:lnTo>
                    <a:lnTo>
                      <a:pt x="102" y="2"/>
                    </a:lnTo>
                    <a:lnTo>
                      <a:pt x="102" y="2"/>
                    </a:lnTo>
                    <a:close/>
                  </a:path>
                </a:pathLst>
              </a:custGeom>
              <a:solidFill>
                <a:srgbClr val="E36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87" name="Freeform 87"/>
              <p:cNvSpPr>
                <a:spLocks/>
              </p:cNvSpPr>
              <p:nvPr/>
            </p:nvSpPr>
            <p:spPr bwMode="auto">
              <a:xfrm>
                <a:off x="1015" y="2814"/>
                <a:ext cx="148" cy="248"/>
              </a:xfrm>
              <a:custGeom>
                <a:avLst/>
                <a:gdLst>
                  <a:gd name="T0" fmla="*/ 84 w 148"/>
                  <a:gd name="T1" fmla="*/ 2 h 248"/>
                  <a:gd name="T2" fmla="*/ 84 w 148"/>
                  <a:gd name="T3" fmla="*/ 2 h 248"/>
                  <a:gd name="T4" fmla="*/ 92 w 148"/>
                  <a:gd name="T5" fmla="*/ 2 h 248"/>
                  <a:gd name="T6" fmla="*/ 100 w 148"/>
                  <a:gd name="T7" fmla="*/ 6 h 248"/>
                  <a:gd name="T8" fmla="*/ 112 w 148"/>
                  <a:gd name="T9" fmla="*/ 14 h 248"/>
                  <a:gd name="T10" fmla="*/ 124 w 148"/>
                  <a:gd name="T11" fmla="*/ 26 h 248"/>
                  <a:gd name="T12" fmla="*/ 134 w 148"/>
                  <a:gd name="T13" fmla="*/ 42 h 248"/>
                  <a:gd name="T14" fmla="*/ 142 w 148"/>
                  <a:gd name="T15" fmla="*/ 62 h 248"/>
                  <a:gd name="T16" fmla="*/ 146 w 148"/>
                  <a:gd name="T17" fmla="*/ 84 h 248"/>
                  <a:gd name="T18" fmla="*/ 148 w 148"/>
                  <a:gd name="T19" fmla="*/ 108 h 248"/>
                  <a:gd name="T20" fmla="*/ 148 w 148"/>
                  <a:gd name="T21" fmla="*/ 132 h 248"/>
                  <a:gd name="T22" fmla="*/ 148 w 148"/>
                  <a:gd name="T23" fmla="*/ 132 h 248"/>
                  <a:gd name="T24" fmla="*/ 144 w 148"/>
                  <a:gd name="T25" fmla="*/ 158 h 248"/>
                  <a:gd name="T26" fmla="*/ 138 w 148"/>
                  <a:gd name="T27" fmla="*/ 180 h 248"/>
                  <a:gd name="T28" fmla="*/ 130 w 148"/>
                  <a:gd name="T29" fmla="*/ 200 h 248"/>
                  <a:gd name="T30" fmla="*/ 118 w 148"/>
                  <a:gd name="T31" fmla="*/ 218 h 248"/>
                  <a:gd name="T32" fmla="*/ 106 w 148"/>
                  <a:gd name="T33" fmla="*/ 232 h 248"/>
                  <a:gd name="T34" fmla="*/ 92 w 148"/>
                  <a:gd name="T35" fmla="*/ 242 h 248"/>
                  <a:gd name="T36" fmla="*/ 78 w 148"/>
                  <a:gd name="T37" fmla="*/ 248 h 248"/>
                  <a:gd name="T38" fmla="*/ 70 w 148"/>
                  <a:gd name="T39" fmla="*/ 248 h 248"/>
                  <a:gd name="T40" fmla="*/ 64 w 148"/>
                  <a:gd name="T41" fmla="*/ 248 h 248"/>
                  <a:gd name="T42" fmla="*/ 64 w 148"/>
                  <a:gd name="T43" fmla="*/ 248 h 248"/>
                  <a:gd name="T44" fmla="*/ 56 w 148"/>
                  <a:gd name="T45" fmla="*/ 248 h 248"/>
                  <a:gd name="T46" fmla="*/ 48 w 148"/>
                  <a:gd name="T47" fmla="*/ 244 h 248"/>
                  <a:gd name="T48" fmla="*/ 36 w 148"/>
                  <a:gd name="T49" fmla="*/ 236 h 248"/>
                  <a:gd name="T50" fmla="*/ 24 w 148"/>
                  <a:gd name="T51" fmla="*/ 224 h 248"/>
                  <a:gd name="T52" fmla="*/ 14 w 148"/>
                  <a:gd name="T53" fmla="*/ 208 h 248"/>
                  <a:gd name="T54" fmla="*/ 6 w 148"/>
                  <a:gd name="T55" fmla="*/ 188 h 248"/>
                  <a:gd name="T56" fmla="*/ 2 w 148"/>
                  <a:gd name="T57" fmla="*/ 166 h 248"/>
                  <a:gd name="T58" fmla="*/ 0 w 148"/>
                  <a:gd name="T59" fmla="*/ 142 h 248"/>
                  <a:gd name="T60" fmla="*/ 0 w 148"/>
                  <a:gd name="T61" fmla="*/ 118 h 248"/>
                  <a:gd name="T62" fmla="*/ 0 w 148"/>
                  <a:gd name="T63" fmla="*/ 118 h 248"/>
                  <a:gd name="T64" fmla="*/ 4 w 148"/>
                  <a:gd name="T65" fmla="*/ 92 h 248"/>
                  <a:gd name="T66" fmla="*/ 10 w 148"/>
                  <a:gd name="T67" fmla="*/ 70 h 248"/>
                  <a:gd name="T68" fmla="*/ 18 w 148"/>
                  <a:gd name="T69" fmla="*/ 50 h 248"/>
                  <a:gd name="T70" fmla="*/ 30 w 148"/>
                  <a:gd name="T71" fmla="*/ 32 h 248"/>
                  <a:gd name="T72" fmla="*/ 42 w 148"/>
                  <a:gd name="T73" fmla="*/ 18 h 248"/>
                  <a:gd name="T74" fmla="*/ 56 w 148"/>
                  <a:gd name="T75" fmla="*/ 8 h 248"/>
                  <a:gd name="T76" fmla="*/ 70 w 148"/>
                  <a:gd name="T77" fmla="*/ 2 h 248"/>
                  <a:gd name="T78" fmla="*/ 78 w 148"/>
                  <a:gd name="T79" fmla="*/ 0 h 248"/>
                  <a:gd name="T80" fmla="*/ 84 w 148"/>
                  <a:gd name="T81" fmla="*/ 2 h 248"/>
                  <a:gd name="T82" fmla="*/ 84 w 148"/>
                  <a:gd name="T83" fmla="*/ 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8" h="248">
                    <a:moveTo>
                      <a:pt x="84" y="2"/>
                    </a:moveTo>
                    <a:lnTo>
                      <a:pt x="84" y="2"/>
                    </a:lnTo>
                    <a:lnTo>
                      <a:pt x="92" y="2"/>
                    </a:lnTo>
                    <a:lnTo>
                      <a:pt x="100" y="6"/>
                    </a:lnTo>
                    <a:lnTo>
                      <a:pt x="112" y="14"/>
                    </a:lnTo>
                    <a:lnTo>
                      <a:pt x="124" y="26"/>
                    </a:lnTo>
                    <a:lnTo>
                      <a:pt x="134" y="42"/>
                    </a:lnTo>
                    <a:lnTo>
                      <a:pt x="142" y="62"/>
                    </a:lnTo>
                    <a:lnTo>
                      <a:pt x="146" y="84"/>
                    </a:lnTo>
                    <a:lnTo>
                      <a:pt x="148" y="108"/>
                    </a:lnTo>
                    <a:lnTo>
                      <a:pt x="148" y="132"/>
                    </a:lnTo>
                    <a:lnTo>
                      <a:pt x="148" y="132"/>
                    </a:lnTo>
                    <a:lnTo>
                      <a:pt x="144" y="158"/>
                    </a:lnTo>
                    <a:lnTo>
                      <a:pt x="138" y="180"/>
                    </a:lnTo>
                    <a:lnTo>
                      <a:pt x="130" y="200"/>
                    </a:lnTo>
                    <a:lnTo>
                      <a:pt x="118" y="218"/>
                    </a:lnTo>
                    <a:lnTo>
                      <a:pt x="106" y="232"/>
                    </a:lnTo>
                    <a:lnTo>
                      <a:pt x="92" y="242"/>
                    </a:lnTo>
                    <a:lnTo>
                      <a:pt x="78" y="248"/>
                    </a:lnTo>
                    <a:lnTo>
                      <a:pt x="70" y="248"/>
                    </a:lnTo>
                    <a:lnTo>
                      <a:pt x="64" y="248"/>
                    </a:lnTo>
                    <a:lnTo>
                      <a:pt x="64" y="248"/>
                    </a:lnTo>
                    <a:lnTo>
                      <a:pt x="56" y="248"/>
                    </a:lnTo>
                    <a:lnTo>
                      <a:pt x="48" y="244"/>
                    </a:lnTo>
                    <a:lnTo>
                      <a:pt x="36" y="236"/>
                    </a:lnTo>
                    <a:lnTo>
                      <a:pt x="24" y="224"/>
                    </a:lnTo>
                    <a:lnTo>
                      <a:pt x="14" y="208"/>
                    </a:lnTo>
                    <a:lnTo>
                      <a:pt x="6" y="188"/>
                    </a:lnTo>
                    <a:lnTo>
                      <a:pt x="2" y="166"/>
                    </a:lnTo>
                    <a:lnTo>
                      <a:pt x="0" y="142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4" y="92"/>
                    </a:lnTo>
                    <a:lnTo>
                      <a:pt x="10" y="70"/>
                    </a:lnTo>
                    <a:lnTo>
                      <a:pt x="18" y="50"/>
                    </a:lnTo>
                    <a:lnTo>
                      <a:pt x="30" y="32"/>
                    </a:lnTo>
                    <a:lnTo>
                      <a:pt x="42" y="18"/>
                    </a:lnTo>
                    <a:lnTo>
                      <a:pt x="56" y="8"/>
                    </a:lnTo>
                    <a:lnTo>
                      <a:pt x="70" y="2"/>
                    </a:lnTo>
                    <a:lnTo>
                      <a:pt x="78" y="0"/>
                    </a:lnTo>
                    <a:lnTo>
                      <a:pt x="84" y="2"/>
                    </a:lnTo>
                    <a:lnTo>
                      <a:pt x="8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88" name="Freeform 88"/>
              <p:cNvSpPr>
                <a:spLocks/>
              </p:cNvSpPr>
              <p:nvPr/>
            </p:nvSpPr>
            <p:spPr bwMode="auto">
              <a:xfrm>
                <a:off x="1015" y="3050"/>
                <a:ext cx="136" cy="70"/>
              </a:xfrm>
              <a:custGeom>
                <a:avLst/>
                <a:gdLst>
                  <a:gd name="T0" fmla="*/ 22 w 136"/>
                  <a:gd name="T1" fmla="*/ 70 h 70"/>
                  <a:gd name="T2" fmla="*/ 0 w 136"/>
                  <a:gd name="T3" fmla="*/ 10 h 70"/>
                  <a:gd name="T4" fmla="*/ 0 w 136"/>
                  <a:gd name="T5" fmla="*/ 10 h 70"/>
                  <a:gd name="T6" fmla="*/ 14 w 136"/>
                  <a:gd name="T7" fmla="*/ 4 h 70"/>
                  <a:gd name="T8" fmla="*/ 30 w 136"/>
                  <a:gd name="T9" fmla="*/ 0 h 70"/>
                  <a:gd name="T10" fmla="*/ 50 w 136"/>
                  <a:gd name="T11" fmla="*/ 0 h 70"/>
                  <a:gd name="T12" fmla="*/ 60 w 136"/>
                  <a:gd name="T13" fmla="*/ 0 h 70"/>
                  <a:gd name="T14" fmla="*/ 72 w 136"/>
                  <a:gd name="T15" fmla="*/ 2 h 70"/>
                  <a:gd name="T16" fmla="*/ 82 w 136"/>
                  <a:gd name="T17" fmla="*/ 6 h 70"/>
                  <a:gd name="T18" fmla="*/ 94 w 136"/>
                  <a:gd name="T19" fmla="*/ 10 h 70"/>
                  <a:gd name="T20" fmla="*/ 106 w 136"/>
                  <a:gd name="T21" fmla="*/ 18 h 70"/>
                  <a:gd name="T22" fmla="*/ 116 w 136"/>
                  <a:gd name="T23" fmla="*/ 28 h 70"/>
                  <a:gd name="T24" fmla="*/ 126 w 136"/>
                  <a:gd name="T25" fmla="*/ 40 h 70"/>
                  <a:gd name="T26" fmla="*/ 136 w 136"/>
                  <a:gd name="T27" fmla="*/ 56 h 70"/>
                  <a:gd name="T28" fmla="*/ 22 w 136"/>
                  <a:gd name="T29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6" h="70">
                    <a:moveTo>
                      <a:pt x="22" y="7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14" y="4"/>
                    </a:lnTo>
                    <a:lnTo>
                      <a:pt x="30" y="0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2"/>
                    </a:lnTo>
                    <a:lnTo>
                      <a:pt x="82" y="6"/>
                    </a:lnTo>
                    <a:lnTo>
                      <a:pt x="94" y="10"/>
                    </a:lnTo>
                    <a:lnTo>
                      <a:pt x="106" y="18"/>
                    </a:lnTo>
                    <a:lnTo>
                      <a:pt x="116" y="28"/>
                    </a:lnTo>
                    <a:lnTo>
                      <a:pt x="126" y="40"/>
                    </a:lnTo>
                    <a:lnTo>
                      <a:pt x="136" y="56"/>
                    </a:lnTo>
                    <a:lnTo>
                      <a:pt x="22" y="7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89" name="Freeform 89"/>
              <p:cNvSpPr>
                <a:spLocks/>
              </p:cNvSpPr>
              <p:nvPr/>
            </p:nvSpPr>
            <p:spPr bwMode="auto">
              <a:xfrm>
                <a:off x="997" y="3044"/>
                <a:ext cx="150" cy="46"/>
              </a:xfrm>
              <a:custGeom>
                <a:avLst/>
                <a:gdLst>
                  <a:gd name="T0" fmla="*/ 0 w 150"/>
                  <a:gd name="T1" fmla="*/ 18 h 46"/>
                  <a:gd name="T2" fmla="*/ 0 w 150"/>
                  <a:gd name="T3" fmla="*/ 18 h 46"/>
                  <a:gd name="T4" fmla="*/ 16 w 150"/>
                  <a:gd name="T5" fmla="*/ 12 h 46"/>
                  <a:gd name="T6" fmla="*/ 32 w 150"/>
                  <a:gd name="T7" fmla="*/ 6 h 46"/>
                  <a:gd name="T8" fmla="*/ 52 w 150"/>
                  <a:gd name="T9" fmla="*/ 0 h 46"/>
                  <a:gd name="T10" fmla="*/ 64 w 150"/>
                  <a:gd name="T11" fmla="*/ 0 h 46"/>
                  <a:gd name="T12" fmla="*/ 76 w 150"/>
                  <a:gd name="T13" fmla="*/ 0 h 46"/>
                  <a:gd name="T14" fmla="*/ 88 w 150"/>
                  <a:gd name="T15" fmla="*/ 2 h 46"/>
                  <a:gd name="T16" fmla="*/ 100 w 150"/>
                  <a:gd name="T17" fmla="*/ 6 h 46"/>
                  <a:gd name="T18" fmla="*/ 114 w 150"/>
                  <a:gd name="T19" fmla="*/ 12 h 46"/>
                  <a:gd name="T20" fmla="*/ 126 w 150"/>
                  <a:gd name="T21" fmla="*/ 20 h 46"/>
                  <a:gd name="T22" fmla="*/ 138 w 150"/>
                  <a:gd name="T23" fmla="*/ 32 h 46"/>
                  <a:gd name="T24" fmla="*/ 150 w 150"/>
                  <a:gd name="T25" fmla="*/ 46 h 46"/>
                  <a:gd name="T26" fmla="*/ 150 w 150"/>
                  <a:gd name="T27" fmla="*/ 46 h 46"/>
                  <a:gd name="T28" fmla="*/ 142 w 150"/>
                  <a:gd name="T29" fmla="*/ 38 h 46"/>
                  <a:gd name="T30" fmla="*/ 130 w 150"/>
                  <a:gd name="T31" fmla="*/ 28 h 46"/>
                  <a:gd name="T32" fmla="*/ 114 w 150"/>
                  <a:gd name="T33" fmla="*/ 20 h 46"/>
                  <a:gd name="T34" fmla="*/ 94 w 150"/>
                  <a:gd name="T35" fmla="*/ 14 h 46"/>
                  <a:gd name="T36" fmla="*/ 82 w 150"/>
                  <a:gd name="T37" fmla="*/ 10 h 46"/>
                  <a:gd name="T38" fmla="*/ 68 w 150"/>
                  <a:gd name="T39" fmla="*/ 10 h 46"/>
                  <a:gd name="T40" fmla="*/ 54 w 150"/>
                  <a:gd name="T41" fmla="*/ 10 h 46"/>
                  <a:gd name="T42" fmla="*/ 38 w 150"/>
                  <a:gd name="T43" fmla="*/ 10 h 46"/>
                  <a:gd name="T44" fmla="*/ 20 w 150"/>
                  <a:gd name="T45" fmla="*/ 14 h 46"/>
                  <a:gd name="T46" fmla="*/ 0 w 150"/>
                  <a:gd name="T47" fmla="*/ 18 h 46"/>
                  <a:gd name="T48" fmla="*/ 0 w 150"/>
                  <a:gd name="T49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0" h="46">
                    <a:moveTo>
                      <a:pt x="0" y="18"/>
                    </a:moveTo>
                    <a:lnTo>
                      <a:pt x="0" y="18"/>
                    </a:lnTo>
                    <a:lnTo>
                      <a:pt x="16" y="12"/>
                    </a:lnTo>
                    <a:lnTo>
                      <a:pt x="32" y="6"/>
                    </a:lnTo>
                    <a:lnTo>
                      <a:pt x="52" y="0"/>
                    </a:lnTo>
                    <a:lnTo>
                      <a:pt x="64" y="0"/>
                    </a:lnTo>
                    <a:lnTo>
                      <a:pt x="76" y="0"/>
                    </a:lnTo>
                    <a:lnTo>
                      <a:pt x="88" y="2"/>
                    </a:lnTo>
                    <a:lnTo>
                      <a:pt x="100" y="6"/>
                    </a:lnTo>
                    <a:lnTo>
                      <a:pt x="114" y="12"/>
                    </a:lnTo>
                    <a:lnTo>
                      <a:pt x="126" y="20"/>
                    </a:lnTo>
                    <a:lnTo>
                      <a:pt x="138" y="32"/>
                    </a:lnTo>
                    <a:lnTo>
                      <a:pt x="150" y="46"/>
                    </a:lnTo>
                    <a:lnTo>
                      <a:pt x="150" y="46"/>
                    </a:lnTo>
                    <a:lnTo>
                      <a:pt x="142" y="38"/>
                    </a:lnTo>
                    <a:lnTo>
                      <a:pt x="130" y="28"/>
                    </a:lnTo>
                    <a:lnTo>
                      <a:pt x="114" y="20"/>
                    </a:lnTo>
                    <a:lnTo>
                      <a:pt x="94" y="14"/>
                    </a:lnTo>
                    <a:lnTo>
                      <a:pt x="82" y="10"/>
                    </a:lnTo>
                    <a:lnTo>
                      <a:pt x="68" y="10"/>
                    </a:lnTo>
                    <a:lnTo>
                      <a:pt x="54" y="10"/>
                    </a:lnTo>
                    <a:lnTo>
                      <a:pt x="38" y="10"/>
                    </a:lnTo>
                    <a:lnTo>
                      <a:pt x="20" y="14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90" name="Freeform 90"/>
              <p:cNvSpPr>
                <a:spLocks/>
              </p:cNvSpPr>
              <p:nvPr/>
            </p:nvSpPr>
            <p:spPr bwMode="auto">
              <a:xfrm>
                <a:off x="1023" y="2814"/>
                <a:ext cx="142" cy="100"/>
              </a:xfrm>
              <a:custGeom>
                <a:avLst/>
                <a:gdLst>
                  <a:gd name="T0" fmla="*/ 124 w 142"/>
                  <a:gd name="T1" fmla="*/ 94 h 100"/>
                  <a:gd name="T2" fmla="*/ 94 w 142"/>
                  <a:gd name="T3" fmla="*/ 80 h 100"/>
                  <a:gd name="T4" fmla="*/ 52 w 142"/>
                  <a:gd name="T5" fmla="*/ 70 h 100"/>
                  <a:gd name="T6" fmla="*/ 52 w 142"/>
                  <a:gd name="T7" fmla="*/ 70 h 100"/>
                  <a:gd name="T8" fmla="*/ 38 w 142"/>
                  <a:gd name="T9" fmla="*/ 66 h 100"/>
                  <a:gd name="T10" fmla="*/ 26 w 142"/>
                  <a:gd name="T11" fmla="*/ 66 h 100"/>
                  <a:gd name="T12" fmla="*/ 12 w 142"/>
                  <a:gd name="T13" fmla="*/ 66 h 100"/>
                  <a:gd name="T14" fmla="*/ 0 w 142"/>
                  <a:gd name="T15" fmla="*/ 70 h 100"/>
                  <a:gd name="T16" fmla="*/ 0 w 142"/>
                  <a:gd name="T17" fmla="*/ 70 h 100"/>
                  <a:gd name="T18" fmla="*/ 8 w 142"/>
                  <a:gd name="T19" fmla="*/ 54 h 100"/>
                  <a:gd name="T20" fmla="*/ 14 w 142"/>
                  <a:gd name="T21" fmla="*/ 40 h 100"/>
                  <a:gd name="T22" fmla="*/ 24 w 142"/>
                  <a:gd name="T23" fmla="*/ 28 h 100"/>
                  <a:gd name="T24" fmla="*/ 34 w 142"/>
                  <a:gd name="T25" fmla="*/ 16 h 100"/>
                  <a:gd name="T26" fmla="*/ 44 w 142"/>
                  <a:gd name="T27" fmla="*/ 8 h 100"/>
                  <a:gd name="T28" fmla="*/ 54 w 142"/>
                  <a:gd name="T29" fmla="*/ 2 h 100"/>
                  <a:gd name="T30" fmla="*/ 66 w 142"/>
                  <a:gd name="T31" fmla="*/ 0 h 100"/>
                  <a:gd name="T32" fmla="*/ 78 w 142"/>
                  <a:gd name="T33" fmla="*/ 0 h 100"/>
                  <a:gd name="T34" fmla="*/ 78 w 142"/>
                  <a:gd name="T35" fmla="*/ 0 h 100"/>
                  <a:gd name="T36" fmla="*/ 90 w 142"/>
                  <a:gd name="T37" fmla="*/ 2 h 100"/>
                  <a:gd name="T38" fmla="*/ 102 w 142"/>
                  <a:gd name="T39" fmla="*/ 8 h 100"/>
                  <a:gd name="T40" fmla="*/ 112 w 142"/>
                  <a:gd name="T41" fmla="*/ 18 h 100"/>
                  <a:gd name="T42" fmla="*/ 120 w 142"/>
                  <a:gd name="T43" fmla="*/ 30 h 100"/>
                  <a:gd name="T44" fmla="*/ 128 w 142"/>
                  <a:gd name="T45" fmla="*/ 46 h 100"/>
                  <a:gd name="T46" fmla="*/ 134 w 142"/>
                  <a:gd name="T47" fmla="*/ 62 h 100"/>
                  <a:gd name="T48" fmla="*/ 140 w 142"/>
                  <a:gd name="T49" fmla="*/ 80 h 100"/>
                  <a:gd name="T50" fmla="*/ 142 w 142"/>
                  <a:gd name="T51" fmla="*/ 100 h 100"/>
                  <a:gd name="T52" fmla="*/ 124 w 142"/>
                  <a:gd name="T53" fmla="*/ 9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2" h="100">
                    <a:moveTo>
                      <a:pt x="124" y="94"/>
                    </a:moveTo>
                    <a:lnTo>
                      <a:pt x="94" y="80"/>
                    </a:lnTo>
                    <a:lnTo>
                      <a:pt x="52" y="70"/>
                    </a:lnTo>
                    <a:lnTo>
                      <a:pt x="52" y="70"/>
                    </a:lnTo>
                    <a:lnTo>
                      <a:pt x="38" y="66"/>
                    </a:lnTo>
                    <a:lnTo>
                      <a:pt x="26" y="66"/>
                    </a:lnTo>
                    <a:lnTo>
                      <a:pt x="12" y="6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8" y="54"/>
                    </a:lnTo>
                    <a:lnTo>
                      <a:pt x="14" y="40"/>
                    </a:lnTo>
                    <a:lnTo>
                      <a:pt x="24" y="28"/>
                    </a:lnTo>
                    <a:lnTo>
                      <a:pt x="34" y="16"/>
                    </a:lnTo>
                    <a:lnTo>
                      <a:pt x="44" y="8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90" y="2"/>
                    </a:lnTo>
                    <a:lnTo>
                      <a:pt x="102" y="8"/>
                    </a:lnTo>
                    <a:lnTo>
                      <a:pt x="112" y="18"/>
                    </a:lnTo>
                    <a:lnTo>
                      <a:pt x="120" y="30"/>
                    </a:lnTo>
                    <a:lnTo>
                      <a:pt x="128" y="46"/>
                    </a:lnTo>
                    <a:lnTo>
                      <a:pt x="134" y="62"/>
                    </a:lnTo>
                    <a:lnTo>
                      <a:pt x="140" y="80"/>
                    </a:lnTo>
                    <a:lnTo>
                      <a:pt x="142" y="100"/>
                    </a:lnTo>
                    <a:lnTo>
                      <a:pt x="124" y="94"/>
                    </a:lnTo>
                    <a:close/>
                  </a:path>
                </a:pathLst>
              </a:custGeom>
              <a:solidFill>
                <a:srgbClr val="F77E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91" name="Freeform 91"/>
              <p:cNvSpPr>
                <a:spLocks/>
              </p:cNvSpPr>
              <p:nvPr/>
            </p:nvSpPr>
            <p:spPr bwMode="auto">
              <a:xfrm>
                <a:off x="1093" y="2814"/>
                <a:ext cx="72" cy="100"/>
              </a:xfrm>
              <a:custGeom>
                <a:avLst/>
                <a:gdLst>
                  <a:gd name="T0" fmla="*/ 54 w 72"/>
                  <a:gd name="T1" fmla="*/ 94 h 100"/>
                  <a:gd name="T2" fmla="*/ 40 w 72"/>
                  <a:gd name="T3" fmla="*/ 86 h 100"/>
                  <a:gd name="T4" fmla="*/ 40 w 72"/>
                  <a:gd name="T5" fmla="*/ 86 h 100"/>
                  <a:gd name="T6" fmla="*/ 36 w 72"/>
                  <a:gd name="T7" fmla="*/ 58 h 100"/>
                  <a:gd name="T8" fmla="*/ 26 w 72"/>
                  <a:gd name="T9" fmla="*/ 34 h 100"/>
                  <a:gd name="T10" fmla="*/ 20 w 72"/>
                  <a:gd name="T11" fmla="*/ 24 h 100"/>
                  <a:gd name="T12" fmla="*/ 14 w 72"/>
                  <a:gd name="T13" fmla="*/ 14 h 100"/>
                  <a:gd name="T14" fmla="*/ 8 w 72"/>
                  <a:gd name="T15" fmla="*/ 6 h 100"/>
                  <a:gd name="T16" fmla="*/ 0 w 72"/>
                  <a:gd name="T17" fmla="*/ 0 h 100"/>
                  <a:gd name="T18" fmla="*/ 0 w 72"/>
                  <a:gd name="T19" fmla="*/ 0 h 100"/>
                  <a:gd name="T20" fmla="*/ 8 w 72"/>
                  <a:gd name="T21" fmla="*/ 0 h 100"/>
                  <a:gd name="T22" fmla="*/ 8 w 72"/>
                  <a:gd name="T23" fmla="*/ 0 h 100"/>
                  <a:gd name="T24" fmla="*/ 20 w 72"/>
                  <a:gd name="T25" fmla="*/ 2 h 100"/>
                  <a:gd name="T26" fmla="*/ 32 w 72"/>
                  <a:gd name="T27" fmla="*/ 8 h 100"/>
                  <a:gd name="T28" fmla="*/ 42 w 72"/>
                  <a:gd name="T29" fmla="*/ 18 h 100"/>
                  <a:gd name="T30" fmla="*/ 50 w 72"/>
                  <a:gd name="T31" fmla="*/ 30 h 100"/>
                  <a:gd name="T32" fmla="*/ 58 w 72"/>
                  <a:gd name="T33" fmla="*/ 46 h 100"/>
                  <a:gd name="T34" fmla="*/ 64 w 72"/>
                  <a:gd name="T35" fmla="*/ 62 h 100"/>
                  <a:gd name="T36" fmla="*/ 70 w 72"/>
                  <a:gd name="T37" fmla="*/ 80 h 100"/>
                  <a:gd name="T38" fmla="*/ 72 w 72"/>
                  <a:gd name="T39" fmla="*/ 100 h 100"/>
                  <a:gd name="T40" fmla="*/ 54 w 72"/>
                  <a:gd name="T41" fmla="*/ 9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" h="100">
                    <a:moveTo>
                      <a:pt x="54" y="94"/>
                    </a:moveTo>
                    <a:lnTo>
                      <a:pt x="40" y="86"/>
                    </a:lnTo>
                    <a:lnTo>
                      <a:pt x="40" y="86"/>
                    </a:lnTo>
                    <a:lnTo>
                      <a:pt x="36" y="58"/>
                    </a:lnTo>
                    <a:lnTo>
                      <a:pt x="26" y="34"/>
                    </a:lnTo>
                    <a:lnTo>
                      <a:pt x="20" y="24"/>
                    </a:lnTo>
                    <a:lnTo>
                      <a:pt x="14" y="14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0" y="2"/>
                    </a:lnTo>
                    <a:lnTo>
                      <a:pt x="32" y="8"/>
                    </a:lnTo>
                    <a:lnTo>
                      <a:pt x="42" y="18"/>
                    </a:lnTo>
                    <a:lnTo>
                      <a:pt x="50" y="30"/>
                    </a:lnTo>
                    <a:lnTo>
                      <a:pt x="58" y="46"/>
                    </a:lnTo>
                    <a:lnTo>
                      <a:pt x="64" y="62"/>
                    </a:lnTo>
                    <a:lnTo>
                      <a:pt x="70" y="80"/>
                    </a:lnTo>
                    <a:lnTo>
                      <a:pt x="72" y="100"/>
                    </a:lnTo>
                    <a:lnTo>
                      <a:pt x="54" y="94"/>
                    </a:lnTo>
                    <a:close/>
                  </a:path>
                </a:pathLst>
              </a:custGeom>
              <a:solidFill>
                <a:srgbClr val="F666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92" name="Freeform 92"/>
              <p:cNvSpPr>
                <a:spLocks/>
              </p:cNvSpPr>
              <p:nvPr/>
            </p:nvSpPr>
            <p:spPr bwMode="auto">
              <a:xfrm>
                <a:off x="1029" y="2872"/>
                <a:ext cx="110" cy="148"/>
              </a:xfrm>
              <a:custGeom>
                <a:avLst/>
                <a:gdLst>
                  <a:gd name="T0" fmla="*/ 110 w 110"/>
                  <a:gd name="T1" fmla="*/ 78 h 148"/>
                  <a:gd name="T2" fmla="*/ 110 w 110"/>
                  <a:gd name="T3" fmla="*/ 78 h 148"/>
                  <a:gd name="T4" fmla="*/ 108 w 110"/>
                  <a:gd name="T5" fmla="*/ 92 h 148"/>
                  <a:gd name="T6" fmla="*/ 104 w 110"/>
                  <a:gd name="T7" fmla="*/ 106 h 148"/>
                  <a:gd name="T8" fmla="*/ 98 w 110"/>
                  <a:gd name="T9" fmla="*/ 118 h 148"/>
                  <a:gd name="T10" fmla="*/ 92 w 110"/>
                  <a:gd name="T11" fmla="*/ 128 h 148"/>
                  <a:gd name="T12" fmla="*/ 82 w 110"/>
                  <a:gd name="T13" fmla="*/ 138 h 148"/>
                  <a:gd name="T14" fmla="*/ 72 w 110"/>
                  <a:gd name="T15" fmla="*/ 144 h 148"/>
                  <a:gd name="T16" fmla="*/ 62 w 110"/>
                  <a:gd name="T17" fmla="*/ 146 h 148"/>
                  <a:gd name="T18" fmla="*/ 50 w 110"/>
                  <a:gd name="T19" fmla="*/ 148 h 148"/>
                  <a:gd name="T20" fmla="*/ 50 w 110"/>
                  <a:gd name="T21" fmla="*/ 148 h 148"/>
                  <a:gd name="T22" fmla="*/ 40 w 110"/>
                  <a:gd name="T23" fmla="*/ 146 h 148"/>
                  <a:gd name="T24" fmla="*/ 30 w 110"/>
                  <a:gd name="T25" fmla="*/ 140 h 148"/>
                  <a:gd name="T26" fmla="*/ 20 w 110"/>
                  <a:gd name="T27" fmla="*/ 134 h 148"/>
                  <a:gd name="T28" fmla="*/ 14 w 110"/>
                  <a:gd name="T29" fmla="*/ 124 h 148"/>
                  <a:gd name="T30" fmla="*/ 8 w 110"/>
                  <a:gd name="T31" fmla="*/ 112 h 148"/>
                  <a:gd name="T32" fmla="*/ 2 w 110"/>
                  <a:gd name="T33" fmla="*/ 100 h 148"/>
                  <a:gd name="T34" fmla="*/ 0 w 110"/>
                  <a:gd name="T35" fmla="*/ 86 h 148"/>
                  <a:gd name="T36" fmla="*/ 0 w 110"/>
                  <a:gd name="T37" fmla="*/ 70 h 148"/>
                  <a:gd name="T38" fmla="*/ 0 w 110"/>
                  <a:gd name="T39" fmla="*/ 70 h 148"/>
                  <a:gd name="T40" fmla="*/ 2 w 110"/>
                  <a:gd name="T41" fmla="*/ 56 h 148"/>
                  <a:gd name="T42" fmla="*/ 6 w 110"/>
                  <a:gd name="T43" fmla="*/ 42 h 148"/>
                  <a:gd name="T44" fmla="*/ 12 w 110"/>
                  <a:gd name="T45" fmla="*/ 30 h 148"/>
                  <a:gd name="T46" fmla="*/ 20 w 110"/>
                  <a:gd name="T47" fmla="*/ 20 h 148"/>
                  <a:gd name="T48" fmla="*/ 28 w 110"/>
                  <a:gd name="T49" fmla="*/ 12 h 148"/>
                  <a:gd name="T50" fmla="*/ 38 w 110"/>
                  <a:gd name="T51" fmla="*/ 6 h 148"/>
                  <a:gd name="T52" fmla="*/ 48 w 110"/>
                  <a:gd name="T53" fmla="*/ 2 h 148"/>
                  <a:gd name="T54" fmla="*/ 60 w 110"/>
                  <a:gd name="T55" fmla="*/ 0 h 148"/>
                  <a:gd name="T56" fmla="*/ 60 w 110"/>
                  <a:gd name="T57" fmla="*/ 0 h 148"/>
                  <a:gd name="T58" fmla="*/ 72 w 110"/>
                  <a:gd name="T59" fmla="*/ 2 h 148"/>
                  <a:gd name="T60" fmla="*/ 82 w 110"/>
                  <a:gd name="T61" fmla="*/ 8 h 148"/>
                  <a:gd name="T62" fmla="*/ 90 w 110"/>
                  <a:gd name="T63" fmla="*/ 16 h 148"/>
                  <a:gd name="T64" fmla="*/ 98 w 110"/>
                  <a:gd name="T65" fmla="*/ 24 h 148"/>
                  <a:gd name="T66" fmla="*/ 104 w 110"/>
                  <a:gd name="T67" fmla="*/ 36 h 148"/>
                  <a:gd name="T68" fmla="*/ 108 w 110"/>
                  <a:gd name="T69" fmla="*/ 48 h 148"/>
                  <a:gd name="T70" fmla="*/ 110 w 110"/>
                  <a:gd name="T71" fmla="*/ 62 h 148"/>
                  <a:gd name="T72" fmla="*/ 110 w 110"/>
                  <a:gd name="T73" fmla="*/ 78 h 148"/>
                  <a:gd name="T74" fmla="*/ 110 w 110"/>
                  <a:gd name="T75" fmla="*/ 7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0" h="148">
                    <a:moveTo>
                      <a:pt x="110" y="78"/>
                    </a:moveTo>
                    <a:lnTo>
                      <a:pt x="110" y="78"/>
                    </a:lnTo>
                    <a:lnTo>
                      <a:pt x="108" y="92"/>
                    </a:lnTo>
                    <a:lnTo>
                      <a:pt x="104" y="106"/>
                    </a:lnTo>
                    <a:lnTo>
                      <a:pt x="98" y="118"/>
                    </a:lnTo>
                    <a:lnTo>
                      <a:pt x="92" y="128"/>
                    </a:lnTo>
                    <a:lnTo>
                      <a:pt x="82" y="138"/>
                    </a:lnTo>
                    <a:lnTo>
                      <a:pt x="72" y="144"/>
                    </a:lnTo>
                    <a:lnTo>
                      <a:pt x="62" y="146"/>
                    </a:lnTo>
                    <a:lnTo>
                      <a:pt x="50" y="148"/>
                    </a:lnTo>
                    <a:lnTo>
                      <a:pt x="50" y="148"/>
                    </a:lnTo>
                    <a:lnTo>
                      <a:pt x="40" y="146"/>
                    </a:lnTo>
                    <a:lnTo>
                      <a:pt x="30" y="140"/>
                    </a:lnTo>
                    <a:lnTo>
                      <a:pt x="20" y="134"/>
                    </a:lnTo>
                    <a:lnTo>
                      <a:pt x="14" y="124"/>
                    </a:lnTo>
                    <a:lnTo>
                      <a:pt x="8" y="112"/>
                    </a:lnTo>
                    <a:lnTo>
                      <a:pt x="2" y="100"/>
                    </a:lnTo>
                    <a:lnTo>
                      <a:pt x="0" y="8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2" y="56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28" y="12"/>
                    </a:lnTo>
                    <a:lnTo>
                      <a:pt x="38" y="6"/>
                    </a:lnTo>
                    <a:lnTo>
                      <a:pt x="48" y="2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72" y="2"/>
                    </a:lnTo>
                    <a:lnTo>
                      <a:pt x="82" y="8"/>
                    </a:lnTo>
                    <a:lnTo>
                      <a:pt x="90" y="16"/>
                    </a:lnTo>
                    <a:lnTo>
                      <a:pt x="98" y="24"/>
                    </a:lnTo>
                    <a:lnTo>
                      <a:pt x="104" y="36"/>
                    </a:lnTo>
                    <a:lnTo>
                      <a:pt x="108" y="48"/>
                    </a:lnTo>
                    <a:lnTo>
                      <a:pt x="110" y="62"/>
                    </a:lnTo>
                    <a:lnTo>
                      <a:pt x="110" y="78"/>
                    </a:lnTo>
                    <a:lnTo>
                      <a:pt x="110" y="78"/>
                    </a:lnTo>
                    <a:close/>
                  </a:path>
                </a:pathLst>
              </a:custGeom>
              <a:solidFill>
                <a:srgbClr val="1559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93" name="Freeform 93"/>
              <p:cNvSpPr>
                <a:spLocks/>
              </p:cNvSpPr>
              <p:nvPr/>
            </p:nvSpPr>
            <p:spPr bwMode="auto">
              <a:xfrm>
                <a:off x="1039" y="2886"/>
                <a:ext cx="92" cy="120"/>
              </a:xfrm>
              <a:custGeom>
                <a:avLst/>
                <a:gdLst>
                  <a:gd name="T0" fmla="*/ 92 w 92"/>
                  <a:gd name="T1" fmla="*/ 62 h 120"/>
                  <a:gd name="T2" fmla="*/ 92 w 92"/>
                  <a:gd name="T3" fmla="*/ 62 h 120"/>
                  <a:gd name="T4" fmla="*/ 90 w 92"/>
                  <a:gd name="T5" fmla="*/ 74 h 120"/>
                  <a:gd name="T6" fmla="*/ 86 w 92"/>
                  <a:gd name="T7" fmla="*/ 86 h 120"/>
                  <a:gd name="T8" fmla="*/ 82 w 92"/>
                  <a:gd name="T9" fmla="*/ 96 h 120"/>
                  <a:gd name="T10" fmla="*/ 76 w 92"/>
                  <a:gd name="T11" fmla="*/ 104 h 120"/>
                  <a:gd name="T12" fmla="*/ 68 w 92"/>
                  <a:gd name="T13" fmla="*/ 112 h 120"/>
                  <a:gd name="T14" fmla="*/ 60 w 92"/>
                  <a:gd name="T15" fmla="*/ 116 h 120"/>
                  <a:gd name="T16" fmla="*/ 50 w 92"/>
                  <a:gd name="T17" fmla="*/ 120 h 120"/>
                  <a:gd name="T18" fmla="*/ 42 w 92"/>
                  <a:gd name="T19" fmla="*/ 120 h 120"/>
                  <a:gd name="T20" fmla="*/ 42 w 92"/>
                  <a:gd name="T21" fmla="*/ 120 h 120"/>
                  <a:gd name="T22" fmla="*/ 32 w 92"/>
                  <a:gd name="T23" fmla="*/ 118 h 120"/>
                  <a:gd name="T24" fmla="*/ 24 w 92"/>
                  <a:gd name="T25" fmla="*/ 114 h 120"/>
                  <a:gd name="T26" fmla="*/ 16 w 92"/>
                  <a:gd name="T27" fmla="*/ 108 h 120"/>
                  <a:gd name="T28" fmla="*/ 10 w 92"/>
                  <a:gd name="T29" fmla="*/ 100 h 120"/>
                  <a:gd name="T30" fmla="*/ 6 w 92"/>
                  <a:gd name="T31" fmla="*/ 92 h 120"/>
                  <a:gd name="T32" fmla="*/ 2 w 92"/>
                  <a:gd name="T33" fmla="*/ 82 h 120"/>
                  <a:gd name="T34" fmla="*/ 0 w 92"/>
                  <a:gd name="T35" fmla="*/ 70 h 120"/>
                  <a:gd name="T36" fmla="*/ 0 w 92"/>
                  <a:gd name="T37" fmla="*/ 58 h 120"/>
                  <a:gd name="T38" fmla="*/ 0 w 92"/>
                  <a:gd name="T39" fmla="*/ 58 h 120"/>
                  <a:gd name="T40" fmla="*/ 2 w 92"/>
                  <a:gd name="T41" fmla="*/ 46 h 120"/>
                  <a:gd name="T42" fmla="*/ 4 w 92"/>
                  <a:gd name="T43" fmla="*/ 34 h 120"/>
                  <a:gd name="T44" fmla="*/ 10 w 92"/>
                  <a:gd name="T45" fmla="*/ 24 h 120"/>
                  <a:gd name="T46" fmla="*/ 16 w 92"/>
                  <a:gd name="T47" fmla="*/ 16 h 120"/>
                  <a:gd name="T48" fmla="*/ 22 w 92"/>
                  <a:gd name="T49" fmla="*/ 10 h 120"/>
                  <a:gd name="T50" fmla="*/ 32 w 92"/>
                  <a:gd name="T51" fmla="*/ 4 h 120"/>
                  <a:gd name="T52" fmla="*/ 40 w 92"/>
                  <a:gd name="T53" fmla="*/ 0 h 120"/>
                  <a:gd name="T54" fmla="*/ 50 w 92"/>
                  <a:gd name="T55" fmla="*/ 0 h 120"/>
                  <a:gd name="T56" fmla="*/ 50 w 92"/>
                  <a:gd name="T57" fmla="*/ 0 h 120"/>
                  <a:gd name="T58" fmla="*/ 58 w 92"/>
                  <a:gd name="T59" fmla="*/ 2 h 120"/>
                  <a:gd name="T60" fmla="*/ 66 w 92"/>
                  <a:gd name="T61" fmla="*/ 6 h 120"/>
                  <a:gd name="T62" fmla="*/ 74 w 92"/>
                  <a:gd name="T63" fmla="*/ 12 h 120"/>
                  <a:gd name="T64" fmla="*/ 80 w 92"/>
                  <a:gd name="T65" fmla="*/ 20 h 120"/>
                  <a:gd name="T66" fmla="*/ 86 w 92"/>
                  <a:gd name="T67" fmla="*/ 28 h 120"/>
                  <a:gd name="T68" fmla="*/ 90 w 92"/>
                  <a:gd name="T69" fmla="*/ 40 h 120"/>
                  <a:gd name="T70" fmla="*/ 92 w 92"/>
                  <a:gd name="T71" fmla="*/ 50 h 120"/>
                  <a:gd name="T72" fmla="*/ 92 w 92"/>
                  <a:gd name="T73" fmla="*/ 62 h 120"/>
                  <a:gd name="T74" fmla="*/ 92 w 92"/>
                  <a:gd name="T75" fmla="*/ 6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2" h="120">
                    <a:moveTo>
                      <a:pt x="92" y="62"/>
                    </a:moveTo>
                    <a:lnTo>
                      <a:pt x="92" y="62"/>
                    </a:lnTo>
                    <a:lnTo>
                      <a:pt x="90" y="74"/>
                    </a:lnTo>
                    <a:lnTo>
                      <a:pt x="86" y="86"/>
                    </a:lnTo>
                    <a:lnTo>
                      <a:pt x="82" y="96"/>
                    </a:lnTo>
                    <a:lnTo>
                      <a:pt x="76" y="104"/>
                    </a:lnTo>
                    <a:lnTo>
                      <a:pt x="68" y="112"/>
                    </a:lnTo>
                    <a:lnTo>
                      <a:pt x="60" y="116"/>
                    </a:lnTo>
                    <a:lnTo>
                      <a:pt x="50" y="120"/>
                    </a:lnTo>
                    <a:lnTo>
                      <a:pt x="42" y="120"/>
                    </a:lnTo>
                    <a:lnTo>
                      <a:pt x="42" y="120"/>
                    </a:lnTo>
                    <a:lnTo>
                      <a:pt x="32" y="118"/>
                    </a:lnTo>
                    <a:lnTo>
                      <a:pt x="24" y="114"/>
                    </a:lnTo>
                    <a:lnTo>
                      <a:pt x="16" y="108"/>
                    </a:lnTo>
                    <a:lnTo>
                      <a:pt x="10" y="100"/>
                    </a:lnTo>
                    <a:lnTo>
                      <a:pt x="6" y="92"/>
                    </a:lnTo>
                    <a:lnTo>
                      <a:pt x="2" y="82"/>
                    </a:lnTo>
                    <a:lnTo>
                      <a:pt x="0" y="7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2" y="46"/>
                    </a:lnTo>
                    <a:lnTo>
                      <a:pt x="4" y="34"/>
                    </a:lnTo>
                    <a:lnTo>
                      <a:pt x="10" y="24"/>
                    </a:lnTo>
                    <a:lnTo>
                      <a:pt x="16" y="16"/>
                    </a:lnTo>
                    <a:lnTo>
                      <a:pt x="22" y="10"/>
                    </a:lnTo>
                    <a:lnTo>
                      <a:pt x="32" y="4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58" y="2"/>
                    </a:lnTo>
                    <a:lnTo>
                      <a:pt x="66" y="6"/>
                    </a:lnTo>
                    <a:lnTo>
                      <a:pt x="74" y="12"/>
                    </a:lnTo>
                    <a:lnTo>
                      <a:pt x="80" y="20"/>
                    </a:lnTo>
                    <a:lnTo>
                      <a:pt x="86" y="28"/>
                    </a:lnTo>
                    <a:lnTo>
                      <a:pt x="90" y="40"/>
                    </a:lnTo>
                    <a:lnTo>
                      <a:pt x="92" y="50"/>
                    </a:lnTo>
                    <a:lnTo>
                      <a:pt x="92" y="62"/>
                    </a:lnTo>
                    <a:lnTo>
                      <a:pt x="92" y="62"/>
                    </a:lnTo>
                    <a:close/>
                  </a:path>
                </a:pathLst>
              </a:custGeom>
              <a:solidFill>
                <a:srgbClr val="3FB7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94" name="Freeform 94"/>
              <p:cNvSpPr>
                <a:spLocks/>
              </p:cNvSpPr>
              <p:nvPr/>
            </p:nvSpPr>
            <p:spPr bwMode="auto">
              <a:xfrm>
                <a:off x="1055" y="2912"/>
                <a:ext cx="60" cy="74"/>
              </a:xfrm>
              <a:custGeom>
                <a:avLst/>
                <a:gdLst>
                  <a:gd name="T0" fmla="*/ 60 w 60"/>
                  <a:gd name="T1" fmla="*/ 38 h 74"/>
                  <a:gd name="T2" fmla="*/ 60 w 60"/>
                  <a:gd name="T3" fmla="*/ 38 h 74"/>
                  <a:gd name="T4" fmla="*/ 58 w 60"/>
                  <a:gd name="T5" fmla="*/ 46 h 74"/>
                  <a:gd name="T6" fmla="*/ 56 w 60"/>
                  <a:gd name="T7" fmla="*/ 52 h 74"/>
                  <a:gd name="T8" fmla="*/ 48 w 60"/>
                  <a:gd name="T9" fmla="*/ 64 h 74"/>
                  <a:gd name="T10" fmla="*/ 44 w 60"/>
                  <a:gd name="T11" fmla="*/ 68 h 74"/>
                  <a:gd name="T12" fmla="*/ 38 w 60"/>
                  <a:gd name="T13" fmla="*/ 72 h 74"/>
                  <a:gd name="T14" fmla="*/ 32 w 60"/>
                  <a:gd name="T15" fmla="*/ 74 h 74"/>
                  <a:gd name="T16" fmla="*/ 26 w 60"/>
                  <a:gd name="T17" fmla="*/ 74 h 74"/>
                  <a:gd name="T18" fmla="*/ 26 w 60"/>
                  <a:gd name="T19" fmla="*/ 74 h 74"/>
                  <a:gd name="T20" fmla="*/ 20 w 60"/>
                  <a:gd name="T21" fmla="*/ 72 h 74"/>
                  <a:gd name="T22" fmla="*/ 16 w 60"/>
                  <a:gd name="T23" fmla="*/ 70 h 74"/>
                  <a:gd name="T24" fmla="*/ 10 w 60"/>
                  <a:gd name="T25" fmla="*/ 66 h 74"/>
                  <a:gd name="T26" fmla="*/ 6 w 60"/>
                  <a:gd name="T27" fmla="*/ 62 h 74"/>
                  <a:gd name="T28" fmla="*/ 0 w 60"/>
                  <a:gd name="T29" fmla="*/ 50 h 74"/>
                  <a:gd name="T30" fmla="*/ 0 w 60"/>
                  <a:gd name="T31" fmla="*/ 42 h 74"/>
                  <a:gd name="T32" fmla="*/ 0 w 60"/>
                  <a:gd name="T33" fmla="*/ 34 h 74"/>
                  <a:gd name="T34" fmla="*/ 0 w 60"/>
                  <a:gd name="T35" fmla="*/ 34 h 74"/>
                  <a:gd name="T36" fmla="*/ 0 w 60"/>
                  <a:gd name="T37" fmla="*/ 28 h 74"/>
                  <a:gd name="T38" fmla="*/ 2 w 60"/>
                  <a:gd name="T39" fmla="*/ 20 h 74"/>
                  <a:gd name="T40" fmla="*/ 10 w 60"/>
                  <a:gd name="T41" fmla="*/ 10 h 74"/>
                  <a:gd name="T42" fmla="*/ 14 w 60"/>
                  <a:gd name="T43" fmla="*/ 4 h 74"/>
                  <a:gd name="T44" fmla="*/ 20 w 60"/>
                  <a:gd name="T45" fmla="*/ 2 h 74"/>
                  <a:gd name="T46" fmla="*/ 26 w 60"/>
                  <a:gd name="T47" fmla="*/ 0 h 74"/>
                  <a:gd name="T48" fmla="*/ 32 w 60"/>
                  <a:gd name="T49" fmla="*/ 0 h 74"/>
                  <a:gd name="T50" fmla="*/ 32 w 60"/>
                  <a:gd name="T51" fmla="*/ 0 h 74"/>
                  <a:gd name="T52" fmla="*/ 38 w 60"/>
                  <a:gd name="T53" fmla="*/ 0 h 74"/>
                  <a:gd name="T54" fmla="*/ 44 w 60"/>
                  <a:gd name="T55" fmla="*/ 4 h 74"/>
                  <a:gd name="T56" fmla="*/ 48 w 60"/>
                  <a:gd name="T57" fmla="*/ 6 h 74"/>
                  <a:gd name="T58" fmla="*/ 52 w 60"/>
                  <a:gd name="T59" fmla="*/ 12 h 74"/>
                  <a:gd name="T60" fmla="*/ 58 w 60"/>
                  <a:gd name="T61" fmla="*/ 24 h 74"/>
                  <a:gd name="T62" fmla="*/ 60 w 60"/>
                  <a:gd name="T63" fmla="*/ 30 h 74"/>
                  <a:gd name="T64" fmla="*/ 60 w 60"/>
                  <a:gd name="T65" fmla="*/ 38 h 74"/>
                  <a:gd name="T66" fmla="*/ 60 w 60"/>
                  <a:gd name="T67" fmla="*/ 3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0" h="74">
                    <a:moveTo>
                      <a:pt x="60" y="38"/>
                    </a:moveTo>
                    <a:lnTo>
                      <a:pt x="60" y="38"/>
                    </a:lnTo>
                    <a:lnTo>
                      <a:pt x="58" y="46"/>
                    </a:lnTo>
                    <a:lnTo>
                      <a:pt x="56" y="52"/>
                    </a:lnTo>
                    <a:lnTo>
                      <a:pt x="48" y="64"/>
                    </a:lnTo>
                    <a:lnTo>
                      <a:pt x="44" y="68"/>
                    </a:lnTo>
                    <a:lnTo>
                      <a:pt x="38" y="72"/>
                    </a:lnTo>
                    <a:lnTo>
                      <a:pt x="32" y="74"/>
                    </a:lnTo>
                    <a:lnTo>
                      <a:pt x="26" y="74"/>
                    </a:lnTo>
                    <a:lnTo>
                      <a:pt x="26" y="74"/>
                    </a:lnTo>
                    <a:lnTo>
                      <a:pt x="20" y="72"/>
                    </a:lnTo>
                    <a:lnTo>
                      <a:pt x="16" y="70"/>
                    </a:lnTo>
                    <a:lnTo>
                      <a:pt x="10" y="66"/>
                    </a:lnTo>
                    <a:lnTo>
                      <a:pt x="6" y="62"/>
                    </a:lnTo>
                    <a:lnTo>
                      <a:pt x="0" y="50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28"/>
                    </a:lnTo>
                    <a:lnTo>
                      <a:pt x="2" y="20"/>
                    </a:lnTo>
                    <a:lnTo>
                      <a:pt x="10" y="10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8" y="0"/>
                    </a:lnTo>
                    <a:lnTo>
                      <a:pt x="44" y="4"/>
                    </a:lnTo>
                    <a:lnTo>
                      <a:pt x="48" y="6"/>
                    </a:lnTo>
                    <a:lnTo>
                      <a:pt x="52" y="12"/>
                    </a:lnTo>
                    <a:lnTo>
                      <a:pt x="58" y="24"/>
                    </a:lnTo>
                    <a:lnTo>
                      <a:pt x="60" y="30"/>
                    </a:lnTo>
                    <a:lnTo>
                      <a:pt x="60" y="38"/>
                    </a:lnTo>
                    <a:lnTo>
                      <a:pt x="60" y="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95" name="Freeform 95"/>
              <p:cNvSpPr>
                <a:spLocks/>
              </p:cNvSpPr>
              <p:nvPr/>
            </p:nvSpPr>
            <p:spPr bwMode="auto">
              <a:xfrm>
                <a:off x="1053" y="2968"/>
                <a:ext cx="16" cy="14"/>
              </a:xfrm>
              <a:custGeom>
                <a:avLst/>
                <a:gdLst>
                  <a:gd name="T0" fmla="*/ 6 w 16"/>
                  <a:gd name="T1" fmla="*/ 0 h 14"/>
                  <a:gd name="T2" fmla="*/ 6 w 16"/>
                  <a:gd name="T3" fmla="*/ 0 h 14"/>
                  <a:gd name="T4" fmla="*/ 12 w 16"/>
                  <a:gd name="T5" fmla="*/ 2 h 14"/>
                  <a:gd name="T6" fmla="*/ 16 w 16"/>
                  <a:gd name="T7" fmla="*/ 6 h 14"/>
                  <a:gd name="T8" fmla="*/ 16 w 16"/>
                  <a:gd name="T9" fmla="*/ 6 h 14"/>
                  <a:gd name="T10" fmla="*/ 14 w 16"/>
                  <a:gd name="T11" fmla="*/ 12 h 14"/>
                  <a:gd name="T12" fmla="*/ 10 w 16"/>
                  <a:gd name="T13" fmla="*/ 14 h 14"/>
                  <a:gd name="T14" fmla="*/ 10 w 16"/>
                  <a:gd name="T15" fmla="*/ 14 h 14"/>
                  <a:gd name="T16" fmla="*/ 4 w 16"/>
                  <a:gd name="T17" fmla="*/ 14 h 14"/>
                  <a:gd name="T18" fmla="*/ 0 w 16"/>
                  <a:gd name="T19" fmla="*/ 8 h 14"/>
                  <a:gd name="T20" fmla="*/ 0 w 16"/>
                  <a:gd name="T21" fmla="*/ 8 h 14"/>
                  <a:gd name="T22" fmla="*/ 2 w 16"/>
                  <a:gd name="T23" fmla="*/ 4 h 14"/>
                  <a:gd name="T24" fmla="*/ 6 w 16"/>
                  <a:gd name="T25" fmla="*/ 0 h 14"/>
                  <a:gd name="T26" fmla="*/ 6 w 16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14">
                    <a:moveTo>
                      <a:pt x="6" y="0"/>
                    </a:moveTo>
                    <a:lnTo>
                      <a:pt x="6" y="0"/>
                    </a:lnTo>
                    <a:lnTo>
                      <a:pt x="12" y="2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4" y="12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4" y="1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96" name="Freeform 96"/>
              <p:cNvSpPr>
                <a:spLocks/>
              </p:cNvSpPr>
              <p:nvPr/>
            </p:nvSpPr>
            <p:spPr bwMode="auto">
              <a:xfrm>
                <a:off x="1103" y="2944"/>
                <a:ext cx="24" cy="24"/>
              </a:xfrm>
              <a:custGeom>
                <a:avLst/>
                <a:gdLst>
                  <a:gd name="T0" fmla="*/ 24 w 24"/>
                  <a:gd name="T1" fmla="*/ 10 h 24"/>
                  <a:gd name="T2" fmla="*/ 24 w 24"/>
                  <a:gd name="T3" fmla="*/ 10 h 24"/>
                  <a:gd name="T4" fmla="*/ 22 w 24"/>
                  <a:gd name="T5" fmla="*/ 16 h 24"/>
                  <a:gd name="T6" fmla="*/ 20 w 24"/>
                  <a:gd name="T7" fmla="*/ 20 h 24"/>
                  <a:gd name="T8" fmla="*/ 16 w 24"/>
                  <a:gd name="T9" fmla="*/ 22 h 24"/>
                  <a:gd name="T10" fmla="*/ 12 w 24"/>
                  <a:gd name="T11" fmla="*/ 24 h 24"/>
                  <a:gd name="T12" fmla="*/ 12 w 24"/>
                  <a:gd name="T13" fmla="*/ 24 h 24"/>
                  <a:gd name="T14" fmla="*/ 8 w 24"/>
                  <a:gd name="T15" fmla="*/ 22 h 24"/>
                  <a:gd name="T16" fmla="*/ 4 w 24"/>
                  <a:gd name="T17" fmla="*/ 20 h 24"/>
                  <a:gd name="T18" fmla="*/ 0 w 24"/>
                  <a:gd name="T19" fmla="*/ 18 h 24"/>
                  <a:gd name="T20" fmla="*/ 0 w 24"/>
                  <a:gd name="T21" fmla="*/ 12 h 24"/>
                  <a:gd name="T22" fmla="*/ 0 w 24"/>
                  <a:gd name="T23" fmla="*/ 12 h 24"/>
                  <a:gd name="T24" fmla="*/ 0 w 24"/>
                  <a:gd name="T25" fmla="*/ 8 h 24"/>
                  <a:gd name="T26" fmla="*/ 2 w 24"/>
                  <a:gd name="T27" fmla="*/ 4 h 24"/>
                  <a:gd name="T28" fmla="*/ 6 w 24"/>
                  <a:gd name="T29" fmla="*/ 2 h 24"/>
                  <a:gd name="T30" fmla="*/ 10 w 24"/>
                  <a:gd name="T31" fmla="*/ 0 h 24"/>
                  <a:gd name="T32" fmla="*/ 10 w 24"/>
                  <a:gd name="T33" fmla="*/ 0 h 24"/>
                  <a:gd name="T34" fmla="*/ 16 w 24"/>
                  <a:gd name="T35" fmla="*/ 0 h 24"/>
                  <a:gd name="T36" fmla="*/ 20 w 24"/>
                  <a:gd name="T37" fmla="*/ 2 h 24"/>
                  <a:gd name="T38" fmla="*/ 22 w 24"/>
                  <a:gd name="T39" fmla="*/ 6 h 24"/>
                  <a:gd name="T40" fmla="*/ 24 w 24"/>
                  <a:gd name="T41" fmla="*/ 10 h 24"/>
                  <a:gd name="T42" fmla="*/ 24 w 24"/>
                  <a:gd name="T43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24" y="10"/>
                    </a:moveTo>
                    <a:lnTo>
                      <a:pt x="24" y="10"/>
                    </a:lnTo>
                    <a:lnTo>
                      <a:pt x="22" y="16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2" y="6"/>
                    </a:lnTo>
                    <a:lnTo>
                      <a:pt x="24" y="10"/>
                    </a:lnTo>
                    <a:lnTo>
                      <a:pt x="24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97" name="Freeform 97"/>
              <p:cNvSpPr>
                <a:spLocks/>
              </p:cNvSpPr>
              <p:nvPr/>
            </p:nvSpPr>
            <p:spPr bwMode="auto">
              <a:xfrm>
                <a:off x="999" y="2870"/>
                <a:ext cx="214" cy="64"/>
              </a:xfrm>
              <a:custGeom>
                <a:avLst/>
                <a:gdLst>
                  <a:gd name="T0" fmla="*/ 154 w 214"/>
                  <a:gd name="T1" fmla="*/ 32 h 64"/>
                  <a:gd name="T2" fmla="*/ 154 w 214"/>
                  <a:gd name="T3" fmla="*/ 32 h 64"/>
                  <a:gd name="T4" fmla="*/ 164 w 214"/>
                  <a:gd name="T5" fmla="*/ 36 h 64"/>
                  <a:gd name="T6" fmla="*/ 174 w 214"/>
                  <a:gd name="T7" fmla="*/ 38 h 64"/>
                  <a:gd name="T8" fmla="*/ 188 w 214"/>
                  <a:gd name="T9" fmla="*/ 38 h 64"/>
                  <a:gd name="T10" fmla="*/ 200 w 214"/>
                  <a:gd name="T11" fmla="*/ 36 h 64"/>
                  <a:gd name="T12" fmla="*/ 200 w 214"/>
                  <a:gd name="T13" fmla="*/ 36 h 64"/>
                  <a:gd name="T14" fmla="*/ 192 w 214"/>
                  <a:gd name="T15" fmla="*/ 42 h 64"/>
                  <a:gd name="T16" fmla="*/ 182 w 214"/>
                  <a:gd name="T17" fmla="*/ 44 h 64"/>
                  <a:gd name="T18" fmla="*/ 172 w 214"/>
                  <a:gd name="T19" fmla="*/ 46 h 64"/>
                  <a:gd name="T20" fmla="*/ 172 w 214"/>
                  <a:gd name="T21" fmla="*/ 46 h 64"/>
                  <a:gd name="T22" fmla="*/ 180 w 214"/>
                  <a:gd name="T23" fmla="*/ 50 h 64"/>
                  <a:gd name="T24" fmla="*/ 190 w 214"/>
                  <a:gd name="T25" fmla="*/ 56 h 64"/>
                  <a:gd name="T26" fmla="*/ 202 w 214"/>
                  <a:gd name="T27" fmla="*/ 58 h 64"/>
                  <a:gd name="T28" fmla="*/ 214 w 214"/>
                  <a:gd name="T29" fmla="*/ 58 h 64"/>
                  <a:gd name="T30" fmla="*/ 214 w 214"/>
                  <a:gd name="T31" fmla="*/ 58 h 64"/>
                  <a:gd name="T32" fmla="*/ 206 w 214"/>
                  <a:gd name="T33" fmla="*/ 60 h 64"/>
                  <a:gd name="T34" fmla="*/ 198 w 214"/>
                  <a:gd name="T35" fmla="*/ 62 h 64"/>
                  <a:gd name="T36" fmla="*/ 186 w 214"/>
                  <a:gd name="T37" fmla="*/ 64 h 64"/>
                  <a:gd name="T38" fmla="*/ 170 w 214"/>
                  <a:gd name="T39" fmla="*/ 62 h 64"/>
                  <a:gd name="T40" fmla="*/ 150 w 214"/>
                  <a:gd name="T41" fmla="*/ 56 h 64"/>
                  <a:gd name="T42" fmla="*/ 126 w 214"/>
                  <a:gd name="T43" fmla="*/ 44 h 64"/>
                  <a:gd name="T44" fmla="*/ 98 w 214"/>
                  <a:gd name="T45" fmla="*/ 26 h 64"/>
                  <a:gd name="T46" fmla="*/ 98 w 214"/>
                  <a:gd name="T47" fmla="*/ 26 h 64"/>
                  <a:gd name="T48" fmla="*/ 90 w 214"/>
                  <a:gd name="T49" fmla="*/ 24 h 64"/>
                  <a:gd name="T50" fmla="*/ 82 w 214"/>
                  <a:gd name="T51" fmla="*/ 20 h 64"/>
                  <a:gd name="T52" fmla="*/ 70 w 214"/>
                  <a:gd name="T53" fmla="*/ 16 h 64"/>
                  <a:gd name="T54" fmla="*/ 54 w 214"/>
                  <a:gd name="T55" fmla="*/ 14 h 64"/>
                  <a:gd name="T56" fmla="*/ 38 w 214"/>
                  <a:gd name="T57" fmla="*/ 16 h 64"/>
                  <a:gd name="T58" fmla="*/ 20 w 214"/>
                  <a:gd name="T59" fmla="*/ 18 h 64"/>
                  <a:gd name="T60" fmla="*/ 0 w 214"/>
                  <a:gd name="T61" fmla="*/ 26 h 64"/>
                  <a:gd name="T62" fmla="*/ 0 w 214"/>
                  <a:gd name="T63" fmla="*/ 26 h 64"/>
                  <a:gd name="T64" fmla="*/ 10 w 214"/>
                  <a:gd name="T65" fmla="*/ 18 h 64"/>
                  <a:gd name="T66" fmla="*/ 24 w 214"/>
                  <a:gd name="T67" fmla="*/ 10 h 64"/>
                  <a:gd name="T68" fmla="*/ 40 w 214"/>
                  <a:gd name="T69" fmla="*/ 4 h 64"/>
                  <a:gd name="T70" fmla="*/ 52 w 214"/>
                  <a:gd name="T71" fmla="*/ 2 h 64"/>
                  <a:gd name="T72" fmla="*/ 62 w 214"/>
                  <a:gd name="T73" fmla="*/ 0 h 64"/>
                  <a:gd name="T74" fmla="*/ 76 w 214"/>
                  <a:gd name="T75" fmla="*/ 0 h 64"/>
                  <a:gd name="T76" fmla="*/ 90 w 214"/>
                  <a:gd name="T77" fmla="*/ 2 h 64"/>
                  <a:gd name="T78" fmla="*/ 104 w 214"/>
                  <a:gd name="T79" fmla="*/ 6 h 64"/>
                  <a:gd name="T80" fmla="*/ 120 w 214"/>
                  <a:gd name="T81" fmla="*/ 12 h 64"/>
                  <a:gd name="T82" fmla="*/ 136 w 214"/>
                  <a:gd name="T83" fmla="*/ 22 h 64"/>
                  <a:gd name="T84" fmla="*/ 154 w 214"/>
                  <a:gd name="T85" fmla="*/ 32 h 64"/>
                  <a:gd name="T86" fmla="*/ 154 w 214"/>
                  <a:gd name="T87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4" h="64">
                    <a:moveTo>
                      <a:pt x="154" y="32"/>
                    </a:moveTo>
                    <a:lnTo>
                      <a:pt x="154" y="32"/>
                    </a:lnTo>
                    <a:lnTo>
                      <a:pt x="164" y="36"/>
                    </a:lnTo>
                    <a:lnTo>
                      <a:pt x="174" y="38"/>
                    </a:lnTo>
                    <a:lnTo>
                      <a:pt x="188" y="38"/>
                    </a:lnTo>
                    <a:lnTo>
                      <a:pt x="200" y="36"/>
                    </a:lnTo>
                    <a:lnTo>
                      <a:pt x="200" y="36"/>
                    </a:lnTo>
                    <a:lnTo>
                      <a:pt x="192" y="42"/>
                    </a:lnTo>
                    <a:lnTo>
                      <a:pt x="182" y="44"/>
                    </a:lnTo>
                    <a:lnTo>
                      <a:pt x="172" y="46"/>
                    </a:lnTo>
                    <a:lnTo>
                      <a:pt x="172" y="46"/>
                    </a:lnTo>
                    <a:lnTo>
                      <a:pt x="180" y="50"/>
                    </a:lnTo>
                    <a:lnTo>
                      <a:pt x="190" y="56"/>
                    </a:lnTo>
                    <a:lnTo>
                      <a:pt x="202" y="58"/>
                    </a:lnTo>
                    <a:lnTo>
                      <a:pt x="214" y="58"/>
                    </a:lnTo>
                    <a:lnTo>
                      <a:pt x="214" y="58"/>
                    </a:lnTo>
                    <a:lnTo>
                      <a:pt x="206" y="60"/>
                    </a:lnTo>
                    <a:lnTo>
                      <a:pt x="198" y="62"/>
                    </a:lnTo>
                    <a:lnTo>
                      <a:pt x="186" y="64"/>
                    </a:lnTo>
                    <a:lnTo>
                      <a:pt x="170" y="62"/>
                    </a:lnTo>
                    <a:lnTo>
                      <a:pt x="150" y="56"/>
                    </a:lnTo>
                    <a:lnTo>
                      <a:pt x="126" y="44"/>
                    </a:lnTo>
                    <a:lnTo>
                      <a:pt x="98" y="26"/>
                    </a:lnTo>
                    <a:lnTo>
                      <a:pt x="98" y="26"/>
                    </a:lnTo>
                    <a:lnTo>
                      <a:pt x="90" y="24"/>
                    </a:lnTo>
                    <a:lnTo>
                      <a:pt x="82" y="20"/>
                    </a:lnTo>
                    <a:lnTo>
                      <a:pt x="70" y="16"/>
                    </a:lnTo>
                    <a:lnTo>
                      <a:pt x="54" y="14"/>
                    </a:lnTo>
                    <a:lnTo>
                      <a:pt x="38" y="16"/>
                    </a:lnTo>
                    <a:lnTo>
                      <a:pt x="20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0" y="18"/>
                    </a:lnTo>
                    <a:lnTo>
                      <a:pt x="24" y="10"/>
                    </a:lnTo>
                    <a:lnTo>
                      <a:pt x="40" y="4"/>
                    </a:lnTo>
                    <a:lnTo>
                      <a:pt x="52" y="2"/>
                    </a:lnTo>
                    <a:lnTo>
                      <a:pt x="62" y="0"/>
                    </a:lnTo>
                    <a:lnTo>
                      <a:pt x="76" y="0"/>
                    </a:lnTo>
                    <a:lnTo>
                      <a:pt x="90" y="2"/>
                    </a:lnTo>
                    <a:lnTo>
                      <a:pt x="104" y="6"/>
                    </a:lnTo>
                    <a:lnTo>
                      <a:pt x="120" y="12"/>
                    </a:lnTo>
                    <a:lnTo>
                      <a:pt x="136" y="22"/>
                    </a:lnTo>
                    <a:lnTo>
                      <a:pt x="154" y="32"/>
                    </a:lnTo>
                    <a:lnTo>
                      <a:pt x="154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98" name="Freeform 98"/>
              <p:cNvSpPr>
                <a:spLocks/>
              </p:cNvSpPr>
              <p:nvPr/>
            </p:nvSpPr>
            <p:spPr bwMode="auto">
              <a:xfrm>
                <a:off x="1015" y="3060"/>
                <a:ext cx="112" cy="94"/>
              </a:xfrm>
              <a:custGeom>
                <a:avLst/>
                <a:gdLst>
                  <a:gd name="T0" fmla="*/ 74 w 112"/>
                  <a:gd name="T1" fmla="*/ 6 h 94"/>
                  <a:gd name="T2" fmla="*/ 74 w 112"/>
                  <a:gd name="T3" fmla="*/ 6 h 94"/>
                  <a:gd name="T4" fmla="*/ 84 w 112"/>
                  <a:gd name="T5" fmla="*/ 12 h 94"/>
                  <a:gd name="T6" fmla="*/ 92 w 112"/>
                  <a:gd name="T7" fmla="*/ 20 h 94"/>
                  <a:gd name="T8" fmla="*/ 100 w 112"/>
                  <a:gd name="T9" fmla="*/ 28 h 94"/>
                  <a:gd name="T10" fmla="*/ 106 w 112"/>
                  <a:gd name="T11" fmla="*/ 36 h 94"/>
                  <a:gd name="T12" fmla="*/ 110 w 112"/>
                  <a:gd name="T13" fmla="*/ 44 h 94"/>
                  <a:gd name="T14" fmla="*/ 112 w 112"/>
                  <a:gd name="T15" fmla="*/ 54 h 94"/>
                  <a:gd name="T16" fmla="*/ 112 w 112"/>
                  <a:gd name="T17" fmla="*/ 62 h 94"/>
                  <a:gd name="T18" fmla="*/ 110 w 112"/>
                  <a:gd name="T19" fmla="*/ 72 h 94"/>
                  <a:gd name="T20" fmla="*/ 110 w 112"/>
                  <a:gd name="T21" fmla="*/ 72 h 94"/>
                  <a:gd name="T22" fmla="*/ 106 w 112"/>
                  <a:gd name="T23" fmla="*/ 80 h 94"/>
                  <a:gd name="T24" fmla="*/ 98 w 112"/>
                  <a:gd name="T25" fmla="*/ 86 h 94"/>
                  <a:gd name="T26" fmla="*/ 92 w 112"/>
                  <a:gd name="T27" fmla="*/ 90 h 94"/>
                  <a:gd name="T28" fmla="*/ 82 w 112"/>
                  <a:gd name="T29" fmla="*/ 92 h 94"/>
                  <a:gd name="T30" fmla="*/ 72 w 112"/>
                  <a:gd name="T31" fmla="*/ 94 h 94"/>
                  <a:gd name="T32" fmla="*/ 62 w 112"/>
                  <a:gd name="T33" fmla="*/ 94 h 94"/>
                  <a:gd name="T34" fmla="*/ 50 w 112"/>
                  <a:gd name="T35" fmla="*/ 92 h 94"/>
                  <a:gd name="T36" fmla="*/ 40 w 112"/>
                  <a:gd name="T37" fmla="*/ 88 h 94"/>
                  <a:gd name="T38" fmla="*/ 40 w 112"/>
                  <a:gd name="T39" fmla="*/ 88 h 94"/>
                  <a:gd name="T40" fmla="*/ 28 w 112"/>
                  <a:gd name="T41" fmla="*/ 82 h 94"/>
                  <a:gd name="T42" fmla="*/ 20 w 112"/>
                  <a:gd name="T43" fmla="*/ 74 h 94"/>
                  <a:gd name="T44" fmla="*/ 12 w 112"/>
                  <a:gd name="T45" fmla="*/ 66 h 94"/>
                  <a:gd name="T46" fmla="*/ 6 w 112"/>
                  <a:gd name="T47" fmla="*/ 58 h 94"/>
                  <a:gd name="T48" fmla="*/ 2 w 112"/>
                  <a:gd name="T49" fmla="*/ 50 h 94"/>
                  <a:gd name="T50" fmla="*/ 0 w 112"/>
                  <a:gd name="T51" fmla="*/ 40 h 94"/>
                  <a:gd name="T52" fmla="*/ 0 w 112"/>
                  <a:gd name="T53" fmla="*/ 32 h 94"/>
                  <a:gd name="T54" fmla="*/ 2 w 112"/>
                  <a:gd name="T55" fmla="*/ 22 h 94"/>
                  <a:gd name="T56" fmla="*/ 2 w 112"/>
                  <a:gd name="T57" fmla="*/ 22 h 94"/>
                  <a:gd name="T58" fmla="*/ 8 w 112"/>
                  <a:gd name="T59" fmla="*/ 16 h 94"/>
                  <a:gd name="T60" fmla="*/ 14 w 112"/>
                  <a:gd name="T61" fmla="*/ 8 h 94"/>
                  <a:gd name="T62" fmla="*/ 22 w 112"/>
                  <a:gd name="T63" fmla="*/ 4 h 94"/>
                  <a:gd name="T64" fmla="*/ 30 w 112"/>
                  <a:gd name="T65" fmla="*/ 2 h 94"/>
                  <a:gd name="T66" fmla="*/ 40 w 112"/>
                  <a:gd name="T67" fmla="*/ 0 h 94"/>
                  <a:gd name="T68" fmla="*/ 50 w 112"/>
                  <a:gd name="T69" fmla="*/ 0 h 94"/>
                  <a:gd name="T70" fmla="*/ 62 w 112"/>
                  <a:gd name="T71" fmla="*/ 2 h 94"/>
                  <a:gd name="T72" fmla="*/ 74 w 112"/>
                  <a:gd name="T73" fmla="*/ 6 h 94"/>
                  <a:gd name="T74" fmla="*/ 74 w 112"/>
                  <a:gd name="T75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2" h="94">
                    <a:moveTo>
                      <a:pt x="74" y="6"/>
                    </a:moveTo>
                    <a:lnTo>
                      <a:pt x="74" y="6"/>
                    </a:lnTo>
                    <a:lnTo>
                      <a:pt x="84" y="12"/>
                    </a:lnTo>
                    <a:lnTo>
                      <a:pt x="92" y="20"/>
                    </a:lnTo>
                    <a:lnTo>
                      <a:pt x="100" y="28"/>
                    </a:lnTo>
                    <a:lnTo>
                      <a:pt x="106" y="36"/>
                    </a:lnTo>
                    <a:lnTo>
                      <a:pt x="110" y="44"/>
                    </a:lnTo>
                    <a:lnTo>
                      <a:pt x="112" y="54"/>
                    </a:lnTo>
                    <a:lnTo>
                      <a:pt x="112" y="62"/>
                    </a:lnTo>
                    <a:lnTo>
                      <a:pt x="110" y="72"/>
                    </a:lnTo>
                    <a:lnTo>
                      <a:pt x="110" y="72"/>
                    </a:lnTo>
                    <a:lnTo>
                      <a:pt x="106" y="80"/>
                    </a:lnTo>
                    <a:lnTo>
                      <a:pt x="98" y="86"/>
                    </a:lnTo>
                    <a:lnTo>
                      <a:pt x="92" y="90"/>
                    </a:lnTo>
                    <a:lnTo>
                      <a:pt x="82" y="92"/>
                    </a:lnTo>
                    <a:lnTo>
                      <a:pt x="72" y="94"/>
                    </a:lnTo>
                    <a:lnTo>
                      <a:pt x="62" y="94"/>
                    </a:lnTo>
                    <a:lnTo>
                      <a:pt x="50" y="92"/>
                    </a:lnTo>
                    <a:lnTo>
                      <a:pt x="40" y="88"/>
                    </a:lnTo>
                    <a:lnTo>
                      <a:pt x="40" y="88"/>
                    </a:lnTo>
                    <a:lnTo>
                      <a:pt x="28" y="82"/>
                    </a:lnTo>
                    <a:lnTo>
                      <a:pt x="20" y="74"/>
                    </a:lnTo>
                    <a:lnTo>
                      <a:pt x="12" y="66"/>
                    </a:lnTo>
                    <a:lnTo>
                      <a:pt x="6" y="58"/>
                    </a:lnTo>
                    <a:lnTo>
                      <a:pt x="2" y="5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8" y="16"/>
                    </a:lnTo>
                    <a:lnTo>
                      <a:pt x="14" y="8"/>
                    </a:lnTo>
                    <a:lnTo>
                      <a:pt x="22" y="4"/>
                    </a:lnTo>
                    <a:lnTo>
                      <a:pt x="30" y="2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62" y="2"/>
                    </a:lnTo>
                    <a:lnTo>
                      <a:pt x="74" y="6"/>
                    </a:lnTo>
                    <a:lnTo>
                      <a:pt x="74" y="6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299" name="Freeform 99"/>
              <p:cNvSpPr>
                <a:spLocks/>
              </p:cNvSpPr>
              <p:nvPr/>
            </p:nvSpPr>
            <p:spPr bwMode="auto">
              <a:xfrm>
                <a:off x="1017" y="3062"/>
                <a:ext cx="108" cy="90"/>
              </a:xfrm>
              <a:custGeom>
                <a:avLst/>
                <a:gdLst>
                  <a:gd name="T0" fmla="*/ 106 w 108"/>
                  <a:gd name="T1" fmla="*/ 68 h 90"/>
                  <a:gd name="T2" fmla="*/ 106 w 108"/>
                  <a:gd name="T3" fmla="*/ 68 h 90"/>
                  <a:gd name="T4" fmla="*/ 102 w 108"/>
                  <a:gd name="T5" fmla="*/ 76 h 90"/>
                  <a:gd name="T6" fmla="*/ 96 w 108"/>
                  <a:gd name="T7" fmla="*/ 82 h 90"/>
                  <a:gd name="T8" fmla="*/ 88 w 108"/>
                  <a:gd name="T9" fmla="*/ 86 h 90"/>
                  <a:gd name="T10" fmla="*/ 80 w 108"/>
                  <a:gd name="T11" fmla="*/ 88 h 90"/>
                  <a:gd name="T12" fmla="*/ 70 w 108"/>
                  <a:gd name="T13" fmla="*/ 90 h 90"/>
                  <a:gd name="T14" fmla="*/ 60 w 108"/>
                  <a:gd name="T15" fmla="*/ 90 h 90"/>
                  <a:gd name="T16" fmla="*/ 48 w 108"/>
                  <a:gd name="T17" fmla="*/ 88 h 90"/>
                  <a:gd name="T18" fmla="*/ 38 w 108"/>
                  <a:gd name="T19" fmla="*/ 84 h 90"/>
                  <a:gd name="T20" fmla="*/ 38 w 108"/>
                  <a:gd name="T21" fmla="*/ 84 h 90"/>
                  <a:gd name="T22" fmla="*/ 28 w 108"/>
                  <a:gd name="T23" fmla="*/ 78 h 90"/>
                  <a:gd name="T24" fmla="*/ 20 w 108"/>
                  <a:gd name="T25" fmla="*/ 72 h 90"/>
                  <a:gd name="T26" fmla="*/ 12 w 108"/>
                  <a:gd name="T27" fmla="*/ 64 h 90"/>
                  <a:gd name="T28" fmla="*/ 6 w 108"/>
                  <a:gd name="T29" fmla="*/ 56 h 90"/>
                  <a:gd name="T30" fmla="*/ 2 w 108"/>
                  <a:gd name="T31" fmla="*/ 48 h 90"/>
                  <a:gd name="T32" fmla="*/ 0 w 108"/>
                  <a:gd name="T33" fmla="*/ 38 h 90"/>
                  <a:gd name="T34" fmla="*/ 0 w 108"/>
                  <a:gd name="T35" fmla="*/ 30 h 90"/>
                  <a:gd name="T36" fmla="*/ 2 w 108"/>
                  <a:gd name="T37" fmla="*/ 22 h 90"/>
                  <a:gd name="T38" fmla="*/ 2 w 108"/>
                  <a:gd name="T39" fmla="*/ 22 h 90"/>
                  <a:gd name="T40" fmla="*/ 8 w 108"/>
                  <a:gd name="T41" fmla="*/ 14 h 90"/>
                  <a:gd name="T42" fmla="*/ 14 w 108"/>
                  <a:gd name="T43" fmla="*/ 8 h 90"/>
                  <a:gd name="T44" fmla="*/ 20 w 108"/>
                  <a:gd name="T45" fmla="*/ 4 h 90"/>
                  <a:gd name="T46" fmla="*/ 30 w 108"/>
                  <a:gd name="T47" fmla="*/ 2 h 90"/>
                  <a:gd name="T48" fmla="*/ 38 w 108"/>
                  <a:gd name="T49" fmla="*/ 0 h 90"/>
                  <a:gd name="T50" fmla="*/ 50 w 108"/>
                  <a:gd name="T51" fmla="*/ 0 h 90"/>
                  <a:gd name="T52" fmla="*/ 60 w 108"/>
                  <a:gd name="T53" fmla="*/ 2 h 90"/>
                  <a:gd name="T54" fmla="*/ 70 w 108"/>
                  <a:gd name="T55" fmla="*/ 6 h 90"/>
                  <a:gd name="T56" fmla="*/ 70 w 108"/>
                  <a:gd name="T57" fmla="*/ 6 h 90"/>
                  <a:gd name="T58" fmla="*/ 70 w 108"/>
                  <a:gd name="T59" fmla="*/ 6 h 90"/>
                  <a:gd name="T60" fmla="*/ 80 w 108"/>
                  <a:gd name="T61" fmla="*/ 12 h 90"/>
                  <a:gd name="T62" fmla="*/ 88 w 108"/>
                  <a:gd name="T63" fmla="*/ 18 h 90"/>
                  <a:gd name="T64" fmla="*/ 96 w 108"/>
                  <a:gd name="T65" fmla="*/ 26 h 90"/>
                  <a:gd name="T66" fmla="*/ 102 w 108"/>
                  <a:gd name="T67" fmla="*/ 34 h 90"/>
                  <a:gd name="T68" fmla="*/ 106 w 108"/>
                  <a:gd name="T69" fmla="*/ 42 h 90"/>
                  <a:gd name="T70" fmla="*/ 108 w 108"/>
                  <a:gd name="T71" fmla="*/ 52 h 90"/>
                  <a:gd name="T72" fmla="*/ 108 w 108"/>
                  <a:gd name="T73" fmla="*/ 60 h 90"/>
                  <a:gd name="T74" fmla="*/ 106 w 108"/>
                  <a:gd name="T75" fmla="*/ 68 h 90"/>
                  <a:gd name="T76" fmla="*/ 106 w 108"/>
                  <a:gd name="T77" fmla="*/ 6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8" h="90">
                    <a:moveTo>
                      <a:pt x="106" y="68"/>
                    </a:moveTo>
                    <a:lnTo>
                      <a:pt x="106" y="68"/>
                    </a:lnTo>
                    <a:lnTo>
                      <a:pt x="102" y="76"/>
                    </a:lnTo>
                    <a:lnTo>
                      <a:pt x="96" y="82"/>
                    </a:lnTo>
                    <a:lnTo>
                      <a:pt x="88" y="86"/>
                    </a:lnTo>
                    <a:lnTo>
                      <a:pt x="80" y="88"/>
                    </a:lnTo>
                    <a:lnTo>
                      <a:pt x="70" y="90"/>
                    </a:lnTo>
                    <a:lnTo>
                      <a:pt x="60" y="90"/>
                    </a:lnTo>
                    <a:lnTo>
                      <a:pt x="48" y="88"/>
                    </a:lnTo>
                    <a:lnTo>
                      <a:pt x="38" y="84"/>
                    </a:lnTo>
                    <a:lnTo>
                      <a:pt x="38" y="84"/>
                    </a:lnTo>
                    <a:lnTo>
                      <a:pt x="28" y="78"/>
                    </a:lnTo>
                    <a:lnTo>
                      <a:pt x="20" y="72"/>
                    </a:lnTo>
                    <a:lnTo>
                      <a:pt x="12" y="64"/>
                    </a:lnTo>
                    <a:lnTo>
                      <a:pt x="6" y="56"/>
                    </a:lnTo>
                    <a:lnTo>
                      <a:pt x="2" y="48"/>
                    </a:lnTo>
                    <a:lnTo>
                      <a:pt x="0" y="38"/>
                    </a:lnTo>
                    <a:lnTo>
                      <a:pt x="0" y="3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0" y="4"/>
                    </a:lnTo>
                    <a:lnTo>
                      <a:pt x="30" y="2"/>
                    </a:lnTo>
                    <a:lnTo>
                      <a:pt x="38" y="0"/>
                    </a:lnTo>
                    <a:lnTo>
                      <a:pt x="50" y="0"/>
                    </a:lnTo>
                    <a:lnTo>
                      <a:pt x="60" y="2"/>
                    </a:lnTo>
                    <a:lnTo>
                      <a:pt x="70" y="6"/>
                    </a:lnTo>
                    <a:lnTo>
                      <a:pt x="70" y="6"/>
                    </a:lnTo>
                    <a:lnTo>
                      <a:pt x="70" y="6"/>
                    </a:lnTo>
                    <a:lnTo>
                      <a:pt x="80" y="12"/>
                    </a:lnTo>
                    <a:lnTo>
                      <a:pt x="88" y="18"/>
                    </a:lnTo>
                    <a:lnTo>
                      <a:pt x="96" y="26"/>
                    </a:lnTo>
                    <a:lnTo>
                      <a:pt x="102" y="34"/>
                    </a:lnTo>
                    <a:lnTo>
                      <a:pt x="106" y="42"/>
                    </a:lnTo>
                    <a:lnTo>
                      <a:pt x="108" y="52"/>
                    </a:lnTo>
                    <a:lnTo>
                      <a:pt x="108" y="60"/>
                    </a:lnTo>
                    <a:lnTo>
                      <a:pt x="106" y="68"/>
                    </a:lnTo>
                    <a:lnTo>
                      <a:pt x="106" y="68"/>
                    </a:lnTo>
                    <a:close/>
                  </a:path>
                </a:pathLst>
              </a:custGeom>
              <a:solidFill>
                <a:srgbClr val="FFF8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00" name="Freeform 100"/>
              <p:cNvSpPr>
                <a:spLocks/>
              </p:cNvSpPr>
              <p:nvPr/>
            </p:nvSpPr>
            <p:spPr bwMode="auto">
              <a:xfrm>
                <a:off x="1021" y="3064"/>
                <a:ext cx="102" cy="86"/>
              </a:xfrm>
              <a:custGeom>
                <a:avLst/>
                <a:gdLst>
                  <a:gd name="T0" fmla="*/ 100 w 102"/>
                  <a:gd name="T1" fmla="*/ 66 h 86"/>
                  <a:gd name="T2" fmla="*/ 100 w 102"/>
                  <a:gd name="T3" fmla="*/ 66 h 86"/>
                  <a:gd name="T4" fmla="*/ 96 w 102"/>
                  <a:gd name="T5" fmla="*/ 72 h 86"/>
                  <a:gd name="T6" fmla="*/ 90 w 102"/>
                  <a:gd name="T7" fmla="*/ 78 h 86"/>
                  <a:gd name="T8" fmla="*/ 82 w 102"/>
                  <a:gd name="T9" fmla="*/ 82 h 86"/>
                  <a:gd name="T10" fmla="*/ 74 w 102"/>
                  <a:gd name="T11" fmla="*/ 84 h 86"/>
                  <a:gd name="T12" fmla="*/ 64 w 102"/>
                  <a:gd name="T13" fmla="*/ 86 h 86"/>
                  <a:gd name="T14" fmla="*/ 56 w 102"/>
                  <a:gd name="T15" fmla="*/ 86 h 86"/>
                  <a:gd name="T16" fmla="*/ 46 w 102"/>
                  <a:gd name="T17" fmla="*/ 84 h 86"/>
                  <a:gd name="T18" fmla="*/ 34 w 102"/>
                  <a:gd name="T19" fmla="*/ 80 h 86"/>
                  <a:gd name="T20" fmla="*/ 34 w 102"/>
                  <a:gd name="T21" fmla="*/ 80 h 86"/>
                  <a:gd name="T22" fmla="*/ 26 w 102"/>
                  <a:gd name="T23" fmla="*/ 74 h 86"/>
                  <a:gd name="T24" fmla="*/ 18 w 102"/>
                  <a:gd name="T25" fmla="*/ 68 h 86"/>
                  <a:gd name="T26" fmla="*/ 10 w 102"/>
                  <a:gd name="T27" fmla="*/ 60 h 86"/>
                  <a:gd name="T28" fmla="*/ 4 w 102"/>
                  <a:gd name="T29" fmla="*/ 54 h 86"/>
                  <a:gd name="T30" fmla="*/ 2 w 102"/>
                  <a:gd name="T31" fmla="*/ 44 h 86"/>
                  <a:gd name="T32" fmla="*/ 0 w 102"/>
                  <a:gd name="T33" fmla="*/ 36 h 86"/>
                  <a:gd name="T34" fmla="*/ 0 w 102"/>
                  <a:gd name="T35" fmla="*/ 28 h 86"/>
                  <a:gd name="T36" fmla="*/ 2 w 102"/>
                  <a:gd name="T37" fmla="*/ 20 h 86"/>
                  <a:gd name="T38" fmla="*/ 2 w 102"/>
                  <a:gd name="T39" fmla="*/ 20 h 86"/>
                  <a:gd name="T40" fmla="*/ 6 w 102"/>
                  <a:gd name="T41" fmla="*/ 14 h 86"/>
                  <a:gd name="T42" fmla="*/ 12 w 102"/>
                  <a:gd name="T43" fmla="*/ 8 h 86"/>
                  <a:gd name="T44" fmla="*/ 18 w 102"/>
                  <a:gd name="T45" fmla="*/ 4 h 86"/>
                  <a:gd name="T46" fmla="*/ 26 w 102"/>
                  <a:gd name="T47" fmla="*/ 0 h 86"/>
                  <a:gd name="T48" fmla="*/ 36 w 102"/>
                  <a:gd name="T49" fmla="*/ 0 h 86"/>
                  <a:gd name="T50" fmla="*/ 46 w 102"/>
                  <a:gd name="T51" fmla="*/ 0 h 86"/>
                  <a:gd name="T52" fmla="*/ 56 w 102"/>
                  <a:gd name="T53" fmla="*/ 2 h 86"/>
                  <a:gd name="T54" fmla="*/ 66 w 102"/>
                  <a:gd name="T55" fmla="*/ 6 h 86"/>
                  <a:gd name="T56" fmla="*/ 66 w 102"/>
                  <a:gd name="T57" fmla="*/ 6 h 86"/>
                  <a:gd name="T58" fmla="*/ 66 w 102"/>
                  <a:gd name="T59" fmla="*/ 6 h 86"/>
                  <a:gd name="T60" fmla="*/ 76 w 102"/>
                  <a:gd name="T61" fmla="*/ 10 h 86"/>
                  <a:gd name="T62" fmla="*/ 84 w 102"/>
                  <a:gd name="T63" fmla="*/ 18 h 86"/>
                  <a:gd name="T64" fmla="*/ 90 w 102"/>
                  <a:gd name="T65" fmla="*/ 24 h 86"/>
                  <a:gd name="T66" fmla="*/ 96 w 102"/>
                  <a:gd name="T67" fmla="*/ 32 h 86"/>
                  <a:gd name="T68" fmla="*/ 100 w 102"/>
                  <a:gd name="T69" fmla="*/ 40 h 86"/>
                  <a:gd name="T70" fmla="*/ 102 w 102"/>
                  <a:gd name="T71" fmla="*/ 48 h 86"/>
                  <a:gd name="T72" fmla="*/ 102 w 102"/>
                  <a:gd name="T73" fmla="*/ 58 h 86"/>
                  <a:gd name="T74" fmla="*/ 100 w 102"/>
                  <a:gd name="T75" fmla="*/ 66 h 86"/>
                  <a:gd name="T76" fmla="*/ 100 w 102"/>
                  <a:gd name="T77" fmla="*/ 6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2" h="86">
                    <a:moveTo>
                      <a:pt x="100" y="66"/>
                    </a:moveTo>
                    <a:lnTo>
                      <a:pt x="100" y="66"/>
                    </a:lnTo>
                    <a:lnTo>
                      <a:pt x="96" y="72"/>
                    </a:lnTo>
                    <a:lnTo>
                      <a:pt x="90" y="78"/>
                    </a:lnTo>
                    <a:lnTo>
                      <a:pt x="82" y="82"/>
                    </a:lnTo>
                    <a:lnTo>
                      <a:pt x="74" y="84"/>
                    </a:lnTo>
                    <a:lnTo>
                      <a:pt x="64" y="86"/>
                    </a:lnTo>
                    <a:lnTo>
                      <a:pt x="56" y="86"/>
                    </a:lnTo>
                    <a:lnTo>
                      <a:pt x="46" y="84"/>
                    </a:lnTo>
                    <a:lnTo>
                      <a:pt x="34" y="80"/>
                    </a:lnTo>
                    <a:lnTo>
                      <a:pt x="34" y="80"/>
                    </a:lnTo>
                    <a:lnTo>
                      <a:pt x="26" y="74"/>
                    </a:lnTo>
                    <a:lnTo>
                      <a:pt x="18" y="68"/>
                    </a:lnTo>
                    <a:lnTo>
                      <a:pt x="10" y="60"/>
                    </a:lnTo>
                    <a:lnTo>
                      <a:pt x="4" y="54"/>
                    </a:lnTo>
                    <a:lnTo>
                      <a:pt x="2" y="44"/>
                    </a:lnTo>
                    <a:lnTo>
                      <a:pt x="0" y="36"/>
                    </a:lnTo>
                    <a:lnTo>
                      <a:pt x="0" y="2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2" y="8"/>
                    </a:lnTo>
                    <a:lnTo>
                      <a:pt x="18" y="4"/>
                    </a:lnTo>
                    <a:lnTo>
                      <a:pt x="26" y="0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56" y="2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76" y="10"/>
                    </a:lnTo>
                    <a:lnTo>
                      <a:pt x="84" y="18"/>
                    </a:lnTo>
                    <a:lnTo>
                      <a:pt x="90" y="24"/>
                    </a:lnTo>
                    <a:lnTo>
                      <a:pt x="96" y="32"/>
                    </a:lnTo>
                    <a:lnTo>
                      <a:pt x="100" y="40"/>
                    </a:lnTo>
                    <a:lnTo>
                      <a:pt x="102" y="48"/>
                    </a:lnTo>
                    <a:lnTo>
                      <a:pt x="102" y="58"/>
                    </a:lnTo>
                    <a:lnTo>
                      <a:pt x="100" y="66"/>
                    </a:lnTo>
                    <a:lnTo>
                      <a:pt x="100" y="66"/>
                    </a:lnTo>
                    <a:close/>
                  </a:path>
                </a:pathLst>
              </a:custGeom>
              <a:solidFill>
                <a:srgbClr val="FFF1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01" name="Freeform 101"/>
              <p:cNvSpPr>
                <a:spLocks/>
              </p:cNvSpPr>
              <p:nvPr/>
            </p:nvSpPr>
            <p:spPr bwMode="auto">
              <a:xfrm>
                <a:off x="1023" y="3066"/>
                <a:ext cx="98" cy="82"/>
              </a:xfrm>
              <a:custGeom>
                <a:avLst/>
                <a:gdLst>
                  <a:gd name="T0" fmla="*/ 96 w 98"/>
                  <a:gd name="T1" fmla="*/ 62 h 82"/>
                  <a:gd name="T2" fmla="*/ 96 w 98"/>
                  <a:gd name="T3" fmla="*/ 62 h 82"/>
                  <a:gd name="T4" fmla="*/ 92 w 98"/>
                  <a:gd name="T5" fmla="*/ 68 h 82"/>
                  <a:gd name="T6" fmla="*/ 86 w 98"/>
                  <a:gd name="T7" fmla="*/ 74 h 82"/>
                  <a:gd name="T8" fmla="*/ 78 w 98"/>
                  <a:gd name="T9" fmla="*/ 78 h 82"/>
                  <a:gd name="T10" fmla="*/ 70 w 98"/>
                  <a:gd name="T11" fmla="*/ 80 h 82"/>
                  <a:gd name="T12" fmla="*/ 62 w 98"/>
                  <a:gd name="T13" fmla="*/ 82 h 82"/>
                  <a:gd name="T14" fmla="*/ 52 w 98"/>
                  <a:gd name="T15" fmla="*/ 82 h 82"/>
                  <a:gd name="T16" fmla="*/ 44 w 98"/>
                  <a:gd name="T17" fmla="*/ 80 h 82"/>
                  <a:gd name="T18" fmla="*/ 34 w 98"/>
                  <a:gd name="T19" fmla="*/ 76 h 82"/>
                  <a:gd name="T20" fmla="*/ 34 w 98"/>
                  <a:gd name="T21" fmla="*/ 76 h 82"/>
                  <a:gd name="T22" fmla="*/ 24 w 98"/>
                  <a:gd name="T23" fmla="*/ 70 h 82"/>
                  <a:gd name="T24" fmla="*/ 16 w 98"/>
                  <a:gd name="T25" fmla="*/ 64 h 82"/>
                  <a:gd name="T26" fmla="*/ 10 w 98"/>
                  <a:gd name="T27" fmla="*/ 58 h 82"/>
                  <a:gd name="T28" fmla="*/ 4 w 98"/>
                  <a:gd name="T29" fmla="*/ 50 h 82"/>
                  <a:gd name="T30" fmla="*/ 2 w 98"/>
                  <a:gd name="T31" fmla="*/ 42 h 82"/>
                  <a:gd name="T32" fmla="*/ 0 w 98"/>
                  <a:gd name="T33" fmla="*/ 34 h 82"/>
                  <a:gd name="T34" fmla="*/ 0 w 98"/>
                  <a:gd name="T35" fmla="*/ 26 h 82"/>
                  <a:gd name="T36" fmla="*/ 2 w 98"/>
                  <a:gd name="T37" fmla="*/ 20 h 82"/>
                  <a:gd name="T38" fmla="*/ 2 w 98"/>
                  <a:gd name="T39" fmla="*/ 20 h 82"/>
                  <a:gd name="T40" fmla="*/ 6 w 98"/>
                  <a:gd name="T41" fmla="*/ 12 h 82"/>
                  <a:gd name="T42" fmla="*/ 12 w 98"/>
                  <a:gd name="T43" fmla="*/ 8 h 82"/>
                  <a:gd name="T44" fmla="*/ 18 w 98"/>
                  <a:gd name="T45" fmla="*/ 4 h 82"/>
                  <a:gd name="T46" fmla="*/ 26 w 98"/>
                  <a:gd name="T47" fmla="*/ 0 h 82"/>
                  <a:gd name="T48" fmla="*/ 34 w 98"/>
                  <a:gd name="T49" fmla="*/ 0 h 82"/>
                  <a:gd name="T50" fmla="*/ 44 w 98"/>
                  <a:gd name="T51" fmla="*/ 0 h 82"/>
                  <a:gd name="T52" fmla="*/ 54 w 98"/>
                  <a:gd name="T53" fmla="*/ 2 h 82"/>
                  <a:gd name="T54" fmla="*/ 64 w 98"/>
                  <a:gd name="T55" fmla="*/ 6 h 82"/>
                  <a:gd name="T56" fmla="*/ 64 w 98"/>
                  <a:gd name="T57" fmla="*/ 6 h 82"/>
                  <a:gd name="T58" fmla="*/ 64 w 98"/>
                  <a:gd name="T59" fmla="*/ 6 h 82"/>
                  <a:gd name="T60" fmla="*/ 72 w 98"/>
                  <a:gd name="T61" fmla="*/ 10 h 82"/>
                  <a:gd name="T62" fmla="*/ 80 w 98"/>
                  <a:gd name="T63" fmla="*/ 16 h 82"/>
                  <a:gd name="T64" fmla="*/ 86 w 98"/>
                  <a:gd name="T65" fmla="*/ 24 h 82"/>
                  <a:gd name="T66" fmla="*/ 92 w 98"/>
                  <a:gd name="T67" fmla="*/ 30 h 82"/>
                  <a:gd name="T68" fmla="*/ 96 w 98"/>
                  <a:gd name="T69" fmla="*/ 38 h 82"/>
                  <a:gd name="T70" fmla="*/ 98 w 98"/>
                  <a:gd name="T71" fmla="*/ 46 h 82"/>
                  <a:gd name="T72" fmla="*/ 98 w 98"/>
                  <a:gd name="T73" fmla="*/ 54 h 82"/>
                  <a:gd name="T74" fmla="*/ 96 w 98"/>
                  <a:gd name="T75" fmla="*/ 62 h 82"/>
                  <a:gd name="T76" fmla="*/ 96 w 98"/>
                  <a:gd name="T77" fmla="*/ 6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8" h="82">
                    <a:moveTo>
                      <a:pt x="96" y="62"/>
                    </a:moveTo>
                    <a:lnTo>
                      <a:pt x="96" y="62"/>
                    </a:lnTo>
                    <a:lnTo>
                      <a:pt x="92" y="68"/>
                    </a:lnTo>
                    <a:lnTo>
                      <a:pt x="86" y="74"/>
                    </a:lnTo>
                    <a:lnTo>
                      <a:pt x="78" y="78"/>
                    </a:lnTo>
                    <a:lnTo>
                      <a:pt x="70" y="80"/>
                    </a:lnTo>
                    <a:lnTo>
                      <a:pt x="62" y="82"/>
                    </a:lnTo>
                    <a:lnTo>
                      <a:pt x="52" y="82"/>
                    </a:lnTo>
                    <a:lnTo>
                      <a:pt x="44" y="80"/>
                    </a:lnTo>
                    <a:lnTo>
                      <a:pt x="34" y="76"/>
                    </a:lnTo>
                    <a:lnTo>
                      <a:pt x="34" y="76"/>
                    </a:lnTo>
                    <a:lnTo>
                      <a:pt x="24" y="70"/>
                    </a:lnTo>
                    <a:lnTo>
                      <a:pt x="16" y="64"/>
                    </a:lnTo>
                    <a:lnTo>
                      <a:pt x="10" y="58"/>
                    </a:lnTo>
                    <a:lnTo>
                      <a:pt x="4" y="50"/>
                    </a:lnTo>
                    <a:lnTo>
                      <a:pt x="2" y="42"/>
                    </a:lnTo>
                    <a:lnTo>
                      <a:pt x="0" y="34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12"/>
                    </a:lnTo>
                    <a:lnTo>
                      <a:pt x="12" y="8"/>
                    </a:lnTo>
                    <a:lnTo>
                      <a:pt x="18" y="4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44" y="0"/>
                    </a:lnTo>
                    <a:lnTo>
                      <a:pt x="54" y="2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72" y="10"/>
                    </a:lnTo>
                    <a:lnTo>
                      <a:pt x="80" y="16"/>
                    </a:lnTo>
                    <a:lnTo>
                      <a:pt x="86" y="24"/>
                    </a:lnTo>
                    <a:lnTo>
                      <a:pt x="92" y="30"/>
                    </a:lnTo>
                    <a:lnTo>
                      <a:pt x="96" y="38"/>
                    </a:lnTo>
                    <a:lnTo>
                      <a:pt x="98" y="46"/>
                    </a:lnTo>
                    <a:lnTo>
                      <a:pt x="98" y="54"/>
                    </a:lnTo>
                    <a:lnTo>
                      <a:pt x="96" y="62"/>
                    </a:lnTo>
                    <a:lnTo>
                      <a:pt x="96" y="62"/>
                    </a:lnTo>
                    <a:close/>
                  </a:path>
                </a:pathLst>
              </a:custGeom>
              <a:solidFill>
                <a:srgbClr val="FFEA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02" name="Freeform 102"/>
              <p:cNvSpPr>
                <a:spLocks/>
              </p:cNvSpPr>
              <p:nvPr/>
            </p:nvSpPr>
            <p:spPr bwMode="auto">
              <a:xfrm>
                <a:off x="1025" y="3068"/>
                <a:ext cx="92" cy="78"/>
              </a:xfrm>
              <a:custGeom>
                <a:avLst/>
                <a:gdLst>
                  <a:gd name="T0" fmla="*/ 90 w 92"/>
                  <a:gd name="T1" fmla="*/ 58 h 78"/>
                  <a:gd name="T2" fmla="*/ 90 w 92"/>
                  <a:gd name="T3" fmla="*/ 58 h 78"/>
                  <a:gd name="T4" fmla="*/ 88 w 92"/>
                  <a:gd name="T5" fmla="*/ 64 h 78"/>
                  <a:gd name="T6" fmla="*/ 82 w 92"/>
                  <a:gd name="T7" fmla="*/ 70 h 78"/>
                  <a:gd name="T8" fmla="*/ 76 w 92"/>
                  <a:gd name="T9" fmla="*/ 74 h 78"/>
                  <a:gd name="T10" fmla="*/ 68 w 92"/>
                  <a:gd name="T11" fmla="*/ 76 h 78"/>
                  <a:gd name="T12" fmla="*/ 60 w 92"/>
                  <a:gd name="T13" fmla="*/ 78 h 78"/>
                  <a:gd name="T14" fmla="*/ 50 w 92"/>
                  <a:gd name="T15" fmla="*/ 78 h 78"/>
                  <a:gd name="T16" fmla="*/ 42 w 92"/>
                  <a:gd name="T17" fmla="*/ 76 h 78"/>
                  <a:gd name="T18" fmla="*/ 32 w 92"/>
                  <a:gd name="T19" fmla="*/ 72 h 78"/>
                  <a:gd name="T20" fmla="*/ 32 w 92"/>
                  <a:gd name="T21" fmla="*/ 72 h 78"/>
                  <a:gd name="T22" fmla="*/ 24 w 92"/>
                  <a:gd name="T23" fmla="*/ 68 h 78"/>
                  <a:gd name="T24" fmla="*/ 16 w 92"/>
                  <a:gd name="T25" fmla="*/ 62 h 78"/>
                  <a:gd name="T26" fmla="*/ 10 w 92"/>
                  <a:gd name="T27" fmla="*/ 54 h 78"/>
                  <a:gd name="T28" fmla="*/ 6 w 92"/>
                  <a:gd name="T29" fmla="*/ 48 h 78"/>
                  <a:gd name="T30" fmla="*/ 2 w 92"/>
                  <a:gd name="T31" fmla="*/ 40 h 78"/>
                  <a:gd name="T32" fmla="*/ 0 w 92"/>
                  <a:gd name="T33" fmla="*/ 32 h 78"/>
                  <a:gd name="T34" fmla="*/ 0 w 92"/>
                  <a:gd name="T35" fmla="*/ 26 h 78"/>
                  <a:gd name="T36" fmla="*/ 2 w 92"/>
                  <a:gd name="T37" fmla="*/ 18 h 78"/>
                  <a:gd name="T38" fmla="*/ 2 w 92"/>
                  <a:gd name="T39" fmla="*/ 18 h 78"/>
                  <a:gd name="T40" fmla="*/ 6 w 92"/>
                  <a:gd name="T41" fmla="*/ 12 h 78"/>
                  <a:gd name="T42" fmla="*/ 10 w 92"/>
                  <a:gd name="T43" fmla="*/ 6 h 78"/>
                  <a:gd name="T44" fmla="*/ 18 w 92"/>
                  <a:gd name="T45" fmla="*/ 2 h 78"/>
                  <a:gd name="T46" fmla="*/ 24 w 92"/>
                  <a:gd name="T47" fmla="*/ 0 h 78"/>
                  <a:gd name="T48" fmla="*/ 34 w 92"/>
                  <a:gd name="T49" fmla="*/ 0 h 78"/>
                  <a:gd name="T50" fmla="*/ 42 w 92"/>
                  <a:gd name="T51" fmla="*/ 0 h 78"/>
                  <a:gd name="T52" fmla="*/ 52 w 92"/>
                  <a:gd name="T53" fmla="*/ 2 h 78"/>
                  <a:gd name="T54" fmla="*/ 60 w 92"/>
                  <a:gd name="T55" fmla="*/ 4 h 78"/>
                  <a:gd name="T56" fmla="*/ 60 w 92"/>
                  <a:gd name="T57" fmla="*/ 4 h 78"/>
                  <a:gd name="T58" fmla="*/ 60 w 92"/>
                  <a:gd name="T59" fmla="*/ 4 h 78"/>
                  <a:gd name="T60" fmla="*/ 70 w 92"/>
                  <a:gd name="T61" fmla="*/ 10 h 78"/>
                  <a:gd name="T62" fmla="*/ 76 w 92"/>
                  <a:gd name="T63" fmla="*/ 16 h 78"/>
                  <a:gd name="T64" fmla="*/ 82 w 92"/>
                  <a:gd name="T65" fmla="*/ 22 h 78"/>
                  <a:gd name="T66" fmla="*/ 88 w 92"/>
                  <a:gd name="T67" fmla="*/ 28 h 78"/>
                  <a:gd name="T68" fmla="*/ 92 w 92"/>
                  <a:gd name="T69" fmla="*/ 36 h 78"/>
                  <a:gd name="T70" fmla="*/ 92 w 92"/>
                  <a:gd name="T71" fmla="*/ 44 h 78"/>
                  <a:gd name="T72" fmla="*/ 92 w 92"/>
                  <a:gd name="T73" fmla="*/ 52 h 78"/>
                  <a:gd name="T74" fmla="*/ 90 w 92"/>
                  <a:gd name="T75" fmla="*/ 58 h 78"/>
                  <a:gd name="T76" fmla="*/ 90 w 92"/>
                  <a:gd name="T77" fmla="*/ 5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78">
                    <a:moveTo>
                      <a:pt x="90" y="58"/>
                    </a:moveTo>
                    <a:lnTo>
                      <a:pt x="90" y="58"/>
                    </a:lnTo>
                    <a:lnTo>
                      <a:pt x="88" y="64"/>
                    </a:lnTo>
                    <a:lnTo>
                      <a:pt x="82" y="70"/>
                    </a:lnTo>
                    <a:lnTo>
                      <a:pt x="76" y="74"/>
                    </a:lnTo>
                    <a:lnTo>
                      <a:pt x="68" y="76"/>
                    </a:lnTo>
                    <a:lnTo>
                      <a:pt x="60" y="78"/>
                    </a:lnTo>
                    <a:lnTo>
                      <a:pt x="50" y="78"/>
                    </a:lnTo>
                    <a:lnTo>
                      <a:pt x="42" y="76"/>
                    </a:lnTo>
                    <a:lnTo>
                      <a:pt x="32" y="72"/>
                    </a:lnTo>
                    <a:lnTo>
                      <a:pt x="32" y="72"/>
                    </a:lnTo>
                    <a:lnTo>
                      <a:pt x="24" y="68"/>
                    </a:lnTo>
                    <a:lnTo>
                      <a:pt x="16" y="62"/>
                    </a:lnTo>
                    <a:lnTo>
                      <a:pt x="10" y="54"/>
                    </a:lnTo>
                    <a:lnTo>
                      <a:pt x="6" y="48"/>
                    </a:lnTo>
                    <a:lnTo>
                      <a:pt x="2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12"/>
                    </a:lnTo>
                    <a:lnTo>
                      <a:pt x="10" y="6"/>
                    </a:lnTo>
                    <a:lnTo>
                      <a:pt x="18" y="2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42" y="0"/>
                    </a:lnTo>
                    <a:lnTo>
                      <a:pt x="52" y="2"/>
                    </a:lnTo>
                    <a:lnTo>
                      <a:pt x="60" y="4"/>
                    </a:lnTo>
                    <a:lnTo>
                      <a:pt x="60" y="4"/>
                    </a:lnTo>
                    <a:lnTo>
                      <a:pt x="60" y="4"/>
                    </a:lnTo>
                    <a:lnTo>
                      <a:pt x="70" y="10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8" y="28"/>
                    </a:lnTo>
                    <a:lnTo>
                      <a:pt x="92" y="36"/>
                    </a:lnTo>
                    <a:lnTo>
                      <a:pt x="92" y="44"/>
                    </a:lnTo>
                    <a:lnTo>
                      <a:pt x="92" y="52"/>
                    </a:lnTo>
                    <a:lnTo>
                      <a:pt x="90" y="58"/>
                    </a:lnTo>
                    <a:lnTo>
                      <a:pt x="90" y="58"/>
                    </a:lnTo>
                    <a:close/>
                  </a:path>
                </a:pathLst>
              </a:custGeom>
              <a:solidFill>
                <a:srgbClr val="FFE3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03" name="Freeform 103"/>
              <p:cNvSpPr>
                <a:spLocks/>
              </p:cNvSpPr>
              <p:nvPr/>
            </p:nvSpPr>
            <p:spPr bwMode="auto">
              <a:xfrm>
                <a:off x="1027" y="3068"/>
                <a:ext cx="88" cy="76"/>
              </a:xfrm>
              <a:custGeom>
                <a:avLst/>
                <a:gdLst>
                  <a:gd name="T0" fmla="*/ 86 w 88"/>
                  <a:gd name="T1" fmla="*/ 58 h 76"/>
                  <a:gd name="T2" fmla="*/ 86 w 88"/>
                  <a:gd name="T3" fmla="*/ 58 h 76"/>
                  <a:gd name="T4" fmla="*/ 84 w 88"/>
                  <a:gd name="T5" fmla="*/ 64 h 76"/>
                  <a:gd name="T6" fmla="*/ 78 w 88"/>
                  <a:gd name="T7" fmla="*/ 68 h 76"/>
                  <a:gd name="T8" fmla="*/ 72 w 88"/>
                  <a:gd name="T9" fmla="*/ 72 h 76"/>
                  <a:gd name="T10" fmla="*/ 64 w 88"/>
                  <a:gd name="T11" fmla="*/ 74 h 76"/>
                  <a:gd name="T12" fmla="*/ 56 w 88"/>
                  <a:gd name="T13" fmla="*/ 76 h 76"/>
                  <a:gd name="T14" fmla="*/ 48 w 88"/>
                  <a:gd name="T15" fmla="*/ 74 h 76"/>
                  <a:gd name="T16" fmla="*/ 40 w 88"/>
                  <a:gd name="T17" fmla="*/ 74 h 76"/>
                  <a:gd name="T18" fmla="*/ 32 w 88"/>
                  <a:gd name="T19" fmla="*/ 70 h 76"/>
                  <a:gd name="T20" fmla="*/ 32 w 88"/>
                  <a:gd name="T21" fmla="*/ 70 h 76"/>
                  <a:gd name="T22" fmla="*/ 22 w 88"/>
                  <a:gd name="T23" fmla="*/ 66 h 76"/>
                  <a:gd name="T24" fmla="*/ 16 w 88"/>
                  <a:gd name="T25" fmla="*/ 60 h 76"/>
                  <a:gd name="T26" fmla="*/ 10 w 88"/>
                  <a:gd name="T27" fmla="*/ 54 h 76"/>
                  <a:gd name="T28" fmla="*/ 6 w 88"/>
                  <a:gd name="T29" fmla="*/ 46 h 76"/>
                  <a:gd name="T30" fmla="*/ 2 w 88"/>
                  <a:gd name="T31" fmla="*/ 40 h 76"/>
                  <a:gd name="T32" fmla="*/ 0 w 88"/>
                  <a:gd name="T33" fmla="*/ 32 h 76"/>
                  <a:gd name="T34" fmla="*/ 0 w 88"/>
                  <a:gd name="T35" fmla="*/ 26 h 76"/>
                  <a:gd name="T36" fmla="*/ 2 w 88"/>
                  <a:gd name="T37" fmla="*/ 18 h 76"/>
                  <a:gd name="T38" fmla="*/ 2 w 88"/>
                  <a:gd name="T39" fmla="*/ 18 h 76"/>
                  <a:gd name="T40" fmla="*/ 6 w 88"/>
                  <a:gd name="T41" fmla="*/ 12 h 76"/>
                  <a:gd name="T42" fmla="*/ 10 w 88"/>
                  <a:gd name="T43" fmla="*/ 8 h 76"/>
                  <a:gd name="T44" fmla="*/ 16 w 88"/>
                  <a:gd name="T45" fmla="*/ 4 h 76"/>
                  <a:gd name="T46" fmla="*/ 24 w 88"/>
                  <a:gd name="T47" fmla="*/ 2 h 76"/>
                  <a:gd name="T48" fmla="*/ 32 w 88"/>
                  <a:gd name="T49" fmla="*/ 0 h 76"/>
                  <a:gd name="T50" fmla="*/ 40 w 88"/>
                  <a:gd name="T51" fmla="*/ 2 h 76"/>
                  <a:gd name="T52" fmla="*/ 50 w 88"/>
                  <a:gd name="T53" fmla="*/ 2 h 76"/>
                  <a:gd name="T54" fmla="*/ 58 w 88"/>
                  <a:gd name="T55" fmla="*/ 6 h 76"/>
                  <a:gd name="T56" fmla="*/ 58 w 88"/>
                  <a:gd name="T57" fmla="*/ 6 h 76"/>
                  <a:gd name="T58" fmla="*/ 58 w 88"/>
                  <a:gd name="T59" fmla="*/ 6 h 76"/>
                  <a:gd name="T60" fmla="*/ 66 w 88"/>
                  <a:gd name="T61" fmla="*/ 10 h 76"/>
                  <a:gd name="T62" fmla="*/ 74 w 88"/>
                  <a:gd name="T63" fmla="*/ 16 h 76"/>
                  <a:gd name="T64" fmla="*/ 80 w 88"/>
                  <a:gd name="T65" fmla="*/ 22 h 76"/>
                  <a:gd name="T66" fmla="*/ 84 w 88"/>
                  <a:gd name="T67" fmla="*/ 30 h 76"/>
                  <a:gd name="T68" fmla="*/ 86 w 88"/>
                  <a:gd name="T69" fmla="*/ 36 h 76"/>
                  <a:gd name="T70" fmla="*/ 88 w 88"/>
                  <a:gd name="T71" fmla="*/ 44 h 76"/>
                  <a:gd name="T72" fmla="*/ 88 w 88"/>
                  <a:gd name="T73" fmla="*/ 50 h 76"/>
                  <a:gd name="T74" fmla="*/ 86 w 88"/>
                  <a:gd name="T75" fmla="*/ 58 h 76"/>
                  <a:gd name="T76" fmla="*/ 86 w 88"/>
                  <a:gd name="T77" fmla="*/ 5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8" h="76">
                    <a:moveTo>
                      <a:pt x="86" y="58"/>
                    </a:moveTo>
                    <a:lnTo>
                      <a:pt x="86" y="58"/>
                    </a:lnTo>
                    <a:lnTo>
                      <a:pt x="84" y="64"/>
                    </a:lnTo>
                    <a:lnTo>
                      <a:pt x="78" y="68"/>
                    </a:lnTo>
                    <a:lnTo>
                      <a:pt x="72" y="72"/>
                    </a:lnTo>
                    <a:lnTo>
                      <a:pt x="64" y="74"/>
                    </a:lnTo>
                    <a:lnTo>
                      <a:pt x="56" y="76"/>
                    </a:lnTo>
                    <a:lnTo>
                      <a:pt x="48" y="74"/>
                    </a:lnTo>
                    <a:lnTo>
                      <a:pt x="40" y="74"/>
                    </a:lnTo>
                    <a:lnTo>
                      <a:pt x="32" y="70"/>
                    </a:lnTo>
                    <a:lnTo>
                      <a:pt x="32" y="70"/>
                    </a:lnTo>
                    <a:lnTo>
                      <a:pt x="22" y="66"/>
                    </a:lnTo>
                    <a:lnTo>
                      <a:pt x="16" y="60"/>
                    </a:lnTo>
                    <a:lnTo>
                      <a:pt x="10" y="54"/>
                    </a:lnTo>
                    <a:lnTo>
                      <a:pt x="6" y="46"/>
                    </a:lnTo>
                    <a:lnTo>
                      <a:pt x="2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40" y="2"/>
                    </a:lnTo>
                    <a:lnTo>
                      <a:pt x="50" y="2"/>
                    </a:lnTo>
                    <a:lnTo>
                      <a:pt x="58" y="6"/>
                    </a:lnTo>
                    <a:lnTo>
                      <a:pt x="58" y="6"/>
                    </a:lnTo>
                    <a:lnTo>
                      <a:pt x="58" y="6"/>
                    </a:lnTo>
                    <a:lnTo>
                      <a:pt x="66" y="10"/>
                    </a:lnTo>
                    <a:lnTo>
                      <a:pt x="74" y="16"/>
                    </a:lnTo>
                    <a:lnTo>
                      <a:pt x="80" y="22"/>
                    </a:lnTo>
                    <a:lnTo>
                      <a:pt x="84" y="30"/>
                    </a:lnTo>
                    <a:lnTo>
                      <a:pt x="86" y="36"/>
                    </a:lnTo>
                    <a:lnTo>
                      <a:pt x="88" y="44"/>
                    </a:lnTo>
                    <a:lnTo>
                      <a:pt x="88" y="50"/>
                    </a:lnTo>
                    <a:lnTo>
                      <a:pt x="86" y="58"/>
                    </a:lnTo>
                    <a:lnTo>
                      <a:pt x="86" y="58"/>
                    </a:lnTo>
                    <a:close/>
                  </a:path>
                </a:pathLst>
              </a:custGeom>
              <a:solidFill>
                <a:srgbClr val="FFD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04" name="Freeform 104"/>
              <p:cNvSpPr>
                <a:spLocks/>
              </p:cNvSpPr>
              <p:nvPr/>
            </p:nvSpPr>
            <p:spPr bwMode="auto">
              <a:xfrm>
                <a:off x="1029" y="3070"/>
                <a:ext cx="84" cy="72"/>
              </a:xfrm>
              <a:custGeom>
                <a:avLst/>
                <a:gdLst>
                  <a:gd name="T0" fmla="*/ 82 w 84"/>
                  <a:gd name="T1" fmla="*/ 54 h 72"/>
                  <a:gd name="T2" fmla="*/ 82 w 84"/>
                  <a:gd name="T3" fmla="*/ 54 h 72"/>
                  <a:gd name="T4" fmla="*/ 80 w 84"/>
                  <a:gd name="T5" fmla="*/ 60 h 72"/>
                  <a:gd name="T6" fmla="*/ 74 w 84"/>
                  <a:gd name="T7" fmla="*/ 64 h 72"/>
                  <a:gd name="T8" fmla="*/ 68 w 84"/>
                  <a:gd name="T9" fmla="*/ 68 h 72"/>
                  <a:gd name="T10" fmla="*/ 62 w 84"/>
                  <a:gd name="T11" fmla="*/ 70 h 72"/>
                  <a:gd name="T12" fmla="*/ 54 w 84"/>
                  <a:gd name="T13" fmla="*/ 72 h 72"/>
                  <a:gd name="T14" fmla="*/ 46 w 84"/>
                  <a:gd name="T15" fmla="*/ 70 h 72"/>
                  <a:gd name="T16" fmla="*/ 38 w 84"/>
                  <a:gd name="T17" fmla="*/ 70 h 72"/>
                  <a:gd name="T18" fmla="*/ 30 w 84"/>
                  <a:gd name="T19" fmla="*/ 66 h 72"/>
                  <a:gd name="T20" fmla="*/ 30 w 84"/>
                  <a:gd name="T21" fmla="*/ 66 h 72"/>
                  <a:gd name="T22" fmla="*/ 22 w 84"/>
                  <a:gd name="T23" fmla="*/ 62 h 72"/>
                  <a:gd name="T24" fmla="*/ 16 w 84"/>
                  <a:gd name="T25" fmla="*/ 56 h 72"/>
                  <a:gd name="T26" fmla="*/ 10 w 84"/>
                  <a:gd name="T27" fmla="*/ 50 h 72"/>
                  <a:gd name="T28" fmla="*/ 6 w 84"/>
                  <a:gd name="T29" fmla="*/ 44 h 72"/>
                  <a:gd name="T30" fmla="*/ 2 w 84"/>
                  <a:gd name="T31" fmla="*/ 38 h 72"/>
                  <a:gd name="T32" fmla="*/ 0 w 84"/>
                  <a:gd name="T33" fmla="*/ 30 h 72"/>
                  <a:gd name="T34" fmla="*/ 0 w 84"/>
                  <a:gd name="T35" fmla="*/ 24 h 72"/>
                  <a:gd name="T36" fmla="*/ 2 w 84"/>
                  <a:gd name="T37" fmla="*/ 18 h 72"/>
                  <a:gd name="T38" fmla="*/ 2 w 84"/>
                  <a:gd name="T39" fmla="*/ 18 h 72"/>
                  <a:gd name="T40" fmla="*/ 6 w 84"/>
                  <a:gd name="T41" fmla="*/ 12 h 72"/>
                  <a:gd name="T42" fmla="*/ 10 w 84"/>
                  <a:gd name="T43" fmla="*/ 8 h 72"/>
                  <a:gd name="T44" fmla="*/ 16 w 84"/>
                  <a:gd name="T45" fmla="*/ 4 h 72"/>
                  <a:gd name="T46" fmla="*/ 24 w 84"/>
                  <a:gd name="T47" fmla="*/ 2 h 72"/>
                  <a:gd name="T48" fmla="*/ 30 w 84"/>
                  <a:gd name="T49" fmla="*/ 0 h 72"/>
                  <a:gd name="T50" fmla="*/ 38 w 84"/>
                  <a:gd name="T51" fmla="*/ 2 h 72"/>
                  <a:gd name="T52" fmla="*/ 46 w 84"/>
                  <a:gd name="T53" fmla="*/ 2 h 72"/>
                  <a:gd name="T54" fmla="*/ 56 w 84"/>
                  <a:gd name="T55" fmla="*/ 6 h 72"/>
                  <a:gd name="T56" fmla="*/ 56 w 84"/>
                  <a:gd name="T57" fmla="*/ 6 h 72"/>
                  <a:gd name="T58" fmla="*/ 56 w 84"/>
                  <a:gd name="T59" fmla="*/ 6 h 72"/>
                  <a:gd name="T60" fmla="*/ 62 w 84"/>
                  <a:gd name="T61" fmla="*/ 10 h 72"/>
                  <a:gd name="T62" fmla="*/ 70 w 84"/>
                  <a:gd name="T63" fmla="*/ 16 h 72"/>
                  <a:gd name="T64" fmla="*/ 76 w 84"/>
                  <a:gd name="T65" fmla="*/ 22 h 72"/>
                  <a:gd name="T66" fmla="*/ 80 w 84"/>
                  <a:gd name="T67" fmla="*/ 28 h 72"/>
                  <a:gd name="T68" fmla="*/ 82 w 84"/>
                  <a:gd name="T69" fmla="*/ 34 h 72"/>
                  <a:gd name="T70" fmla="*/ 84 w 84"/>
                  <a:gd name="T71" fmla="*/ 40 h 72"/>
                  <a:gd name="T72" fmla="*/ 84 w 84"/>
                  <a:gd name="T73" fmla="*/ 48 h 72"/>
                  <a:gd name="T74" fmla="*/ 82 w 84"/>
                  <a:gd name="T75" fmla="*/ 54 h 72"/>
                  <a:gd name="T76" fmla="*/ 82 w 84"/>
                  <a:gd name="T77" fmla="*/ 5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72">
                    <a:moveTo>
                      <a:pt x="82" y="54"/>
                    </a:moveTo>
                    <a:lnTo>
                      <a:pt x="82" y="54"/>
                    </a:lnTo>
                    <a:lnTo>
                      <a:pt x="80" y="60"/>
                    </a:lnTo>
                    <a:lnTo>
                      <a:pt x="74" y="64"/>
                    </a:lnTo>
                    <a:lnTo>
                      <a:pt x="68" y="68"/>
                    </a:lnTo>
                    <a:lnTo>
                      <a:pt x="62" y="70"/>
                    </a:lnTo>
                    <a:lnTo>
                      <a:pt x="54" y="72"/>
                    </a:lnTo>
                    <a:lnTo>
                      <a:pt x="46" y="70"/>
                    </a:lnTo>
                    <a:lnTo>
                      <a:pt x="38" y="7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22" y="62"/>
                    </a:lnTo>
                    <a:lnTo>
                      <a:pt x="16" y="56"/>
                    </a:lnTo>
                    <a:lnTo>
                      <a:pt x="10" y="50"/>
                    </a:lnTo>
                    <a:lnTo>
                      <a:pt x="6" y="44"/>
                    </a:lnTo>
                    <a:lnTo>
                      <a:pt x="2" y="38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0" y="0"/>
                    </a:lnTo>
                    <a:lnTo>
                      <a:pt x="38" y="2"/>
                    </a:lnTo>
                    <a:lnTo>
                      <a:pt x="46" y="2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62" y="10"/>
                    </a:lnTo>
                    <a:lnTo>
                      <a:pt x="70" y="16"/>
                    </a:lnTo>
                    <a:lnTo>
                      <a:pt x="76" y="22"/>
                    </a:lnTo>
                    <a:lnTo>
                      <a:pt x="80" y="28"/>
                    </a:lnTo>
                    <a:lnTo>
                      <a:pt x="82" y="34"/>
                    </a:lnTo>
                    <a:lnTo>
                      <a:pt x="84" y="40"/>
                    </a:lnTo>
                    <a:lnTo>
                      <a:pt x="84" y="48"/>
                    </a:lnTo>
                    <a:lnTo>
                      <a:pt x="82" y="54"/>
                    </a:lnTo>
                    <a:lnTo>
                      <a:pt x="82" y="54"/>
                    </a:lnTo>
                    <a:close/>
                  </a:path>
                </a:pathLst>
              </a:custGeom>
              <a:solidFill>
                <a:srgbClr val="FFD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05" name="Freeform 105"/>
              <p:cNvSpPr>
                <a:spLocks/>
              </p:cNvSpPr>
              <p:nvPr/>
            </p:nvSpPr>
            <p:spPr bwMode="auto">
              <a:xfrm>
                <a:off x="1033" y="3072"/>
                <a:ext cx="78" cy="66"/>
              </a:xfrm>
              <a:custGeom>
                <a:avLst/>
                <a:gdLst>
                  <a:gd name="T0" fmla="*/ 76 w 78"/>
                  <a:gd name="T1" fmla="*/ 50 h 66"/>
                  <a:gd name="T2" fmla="*/ 76 w 78"/>
                  <a:gd name="T3" fmla="*/ 50 h 66"/>
                  <a:gd name="T4" fmla="*/ 74 w 78"/>
                  <a:gd name="T5" fmla="*/ 56 h 66"/>
                  <a:gd name="T6" fmla="*/ 68 w 78"/>
                  <a:gd name="T7" fmla="*/ 60 h 66"/>
                  <a:gd name="T8" fmla="*/ 64 w 78"/>
                  <a:gd name="T9" fmla="*/ 64 h 66"/>
                  <a:gd name="T10" fmla="*/ 56 w 78"/>
                  <a:gd name="T11" fmla="*/ 66 h 66"/>
                  <a:gd name="T12" fmla="*/ 50 w 78"/>
                  <a:gd name="T13" fmla="*/ 66 h 66"/>
                  <a:gd name="T14" fmla="*/ 42 w 78"/>
                  <a:gd name="T15" fmla="*/ 66 h 66"/>
                  <a:gd name="T16" fmla="*/ 34 w 78"/>
                  <a:gd name="T17" fmla="*/ 64 h 66"/>
                  <a:gd name="T18" fmla="*/ 26 w 78"/>
                  <a:gd name="T19" fmla="*/ 62 h 66"/>
                  <a:gd name="T20" fmla="*/ 26 w 78"/>
                  <a:gd name="T21" fmla="*/ 62 h 66"/>
                  <a:gd name="T22" fmla="*/ 20 w 78"/>
                  <a:gd name="T23" fmla="*/ 58 h 66"/>
                  <a:gd name="T24" fmla="*/ 14 w 78"/>
                  <a:gd name="T25" fmla="*/ 54 h 66"/>
                  <a:gd name="T26" fmla="*/ 8 w 78"/>
                  <a:gd name="T27" fmla="*/ 48 h 66"/>
                  <a:gd name="T28" fmla="*/ 4 w 78"/>
                  <a:gd name="T29" fmla="*/ 42 h 66"/>
                  <a:gd name="T30" fmla="*/ 0 w 78"/>
                  <a:gd name="T31" fmla="*/ 36 h 66"/>
                  <a:gd name="T32" fmla="*/ 0 w 78"/>
                  <a:gd name="T33" fmla="*/ 28 h 66"/>
                  <a:gd name="T34" fmla="*/ 0 w 78"/>
                  <a:gd name="T35" fmla="*/ 22 h 66"/>
                  <a:gd name="T36" fmla="*/ 0 w 78"/>
                  <a:gd name="T37" fmla="*/ 16 h 66"/>
                  <a:gd name="T38" fmla="*/ 0 w 78"/>
                  <a:gd name="T39" fmla="*/ 16 h 66"/>
                  <a:gd name="T40" fmla="*/ 4 w 78"/>
                  <a:gd name="T41" fmla="*/ 12 h 66"/>
                  <a:gd name="T42" fmla="*/ 8 w 78"/>
                  <a:gd name="T43" fmla="*/ 6 h 66"/>
                  <a:gd name="T44" fmla="*/ 14 w 78"/>
                  <a:gd name="T45" fmla="*/ 4 h 66"/>
                  <a:gd name="T46" fmla="*/ 20 w 78"/>
                  <a:gd name="T47" fmla="*/ 2 h 66"/>
                  <a:gd name="T48" fmla="*/ 28 w 78"/>
                  <a:gd name="T49" fmla="*/ 0 h 66"/>
                  <a:gd name="T50" fmla="*/ 34 w 78"/>
                  <a:gd name="T51" fmla="*/ 0 h 66"/>
                  <a:gd name="T52" fmla="*/ 42 w 78"/>
                  <a:gd name="T53" fmla="*/ 2 h 66"/>
                  <a:gd name="T54" fmla="*/ 50 w 78"/>
                  <a:gd name="T55" fmla="*/ 6 h 66"/>
                  <a:gd name="T56" fmla="*/ 50 w 78"/>
                  <a:gd name="T57" fmla="*/ 6 h 66"/>
                  <a:gd name="T58" fmla="*/ 50 w 78"/>
                  <a:gd name="T59" fmla="*/ 6 h 66"/>
                  <a:gd name="T60" fmla="*/ 58 w 78"/>
                  <a:gd name="T61" fmla="*/ 10 h 66"/>
                  <a:gd name="T62" fmla="*/ 64 w 78"/>
                  <a:gd name="T63" fmla="*/ 14 h 66"/>
                  <a:gd name="T64" fmla="*/ 70 w 78"/>
                  <a:gd name="T65" fmla="*/ 20 h 66"/>
                  <a:gd name="T66" fmla="*/ 74 w 78"/>
                  <a:gd name="T67" fmla="*/ 26 h 66"/>
                  <a:gd name="T68" fmla="*/ 76 w 78"/>
                  <a:gd name="T69" fmla="*/ 32 h 66"/>
                  <a:gd name="T70" fmla="*/ 78 w 78"/>
                  <a:gd name="T71" fmla="*/ 38 h 66"/>
                  <a:gd name="T72" fmla="*/ 78 w 78"/>
                  <a:gd name="T73" fmla="*/ 44 h 66"/>
                  <a:gd name="T74" fmla="*/ 76 w 78"/>
                  <a:gd name="T75" fmla="*/ 50 h 66"/>
                  <a:gd name="T76" fmla="*/ 76 w 78"/>
                  <a:gd name="T77" fmla="*/ 5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8" h="66">
                    <a:moveTo>
                      <a:pt x="76" y="50"/>
                    </a:moveTo>
                    <a:lnTo>
                      <a:pt x="76" y="50"/>
                    </a:lnTo>
                    <a:lnTo>
                      <a:pt x="74" y="56"/>
                    </a:lnTo>
                    <a:lnTo>
                      <a:pt x="68" y="60"/>
                    </a:lnTo>
                    <a:lnTo>
                      <a:pt x="64" y="64"/>
                    </a:lnTo>
                    <a:lnTo>
                      <a:pt x="56" y="66"/>
                    </a:lnTo>
                    <a:lnTo>
                      <a:pt x="50" y="66"/>
                    </a:lnTo>
                    <a:lnTo>
                      <a:pt x="42" y="66"/>
                    </a:lnTo>
                    <a:lnTo>
                      <a:pt x="34" y="64"/>
                    </a:lnTo>
                    <a:lnTo>
                      <a:pt x="26" y="62"/>
                    </a:lnTo>
                    <a:lnTo>
                      <a:pt x="26" y="62"/>
                    </a:lnTo>
                    <a:lnTo>
                      <a:pt x="20" y="58"/>
                    </a:lnTo>
                    <a:lnTo>
                      <a:pt x="14" y="54"/>
                    </a:lnTo>
                    <a:lnTo>
                      <a:pt x="8" y="48"/>
                    </a:lnTo>
                    <a:lnTo>
                      <a:pt x="4" y="42"/>
                    </a:lnTo>
                    <a:lnTo>
                      <a:pt x="0" y="36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2"/>
                    </a:lnTo>
                    <a:lnTo>
                      <a:pt x="8" y="6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2" y="2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58" y="10"/>
                    </a:lnTo>
                    <a:lnTo>
                      <a:pt x="64" y="14"/>
                    </a:lnTo>
                    <a:lnTo>
                      <a:pt x="70" y="20"/>
                    </a:lnTo>
                    <a:lnTo>
                      <a:pt x="74" y="26"/>
                    </a:lnTo>
                    <a:lnTo>
                      <a:pt x="76" y="32"/>
                    </a:lnTo>
                    <a:lnTo>
                      <a:pt x="78" y="38"/>
                    </a:lnTo>
                    <a:lnTo>
                      <a:pt x="78" y="44"/>
                    </a:lnTo>
                    <a:lnTo>
                      <a:pt x="76" y="50"/>
                    </a:lnTo>
                    <a:lnTo>
                      <a:pt x="76" y="50"/>
                    </a:lnTo>
                    <a:close/>
                  </a:path>
                </a:pathLst>
              </a:custGeom>
              <a:solidFill>
                <a:srgbClr val="FFCE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06" name="Freeform 106"/>
              <p:cNvSpPr>
                <a:spLocks/>
              </p:cNvSpPr>
              <p:nvPr/>
            </p:nvSpPr>
            <p:spPr bwMode="auto">
              <a:xfrm>
                <a:off x="1035" y="3074"/>
                <a:ext cx="74" cy="62"/>
              </a:xfrm>
              <a:custGeom>
                <a:avLst/>
                <a:gdLst>
                  <a:gd name="T0" fmla="*/ 72 w 74"/>
                  <a:gd name="T1" fmla="*/ 48 h 62"/>
                  <a:gd name="T2" fmla="*/ 72 w 74"/>
                  <a:gd name="T3" fmla="*/ 48 h 62"/>
                  <a:gd name="T4" fmla="*/ 70 w 74"/>
                  <a:gd name="T5" fmla="*/ 52 h 62"/>
                  <a:gd name="T6" fmla="*/ 64 w 74"/>
                  <a:gd name="T7" fmla="*/ 56 h 62"/>
                  <a:gd name="T8" fmla="*/ 60 w 74"/>
                  <a:gd name="T9" fmla="*/ 60 h 62"/>
                  <a:gd name="T10" fmla="*/ 54 w 74"/>
                  <a:gd name="T11" fmla="*/ 62 h 62"/>
                  <a:gd name="T12" fmla="*/ 40 w 74"/>
                  <a:gd name="T13" fmla="*/ 62 h 62"/>
                  <a:gd name="T14" fmla="*/ 32 w 74"/>
                  <a:gd name="T15" fmla="*/ 60 h 62"/>
                  <a:gd name="T16" fmla="*/ 26 w 74"/>
                  <a:gd name="T17" fmla="*/ 58 h 62"/>
                  <a:gd name="T18" fmla="*/ 26 w 74"/>
                  <a:gd name="T19" fmla="*/ 58 h 62"/>
                  <a:gd name="T20" fmla="*/ 12 w 74"/>
                  <a:gd name="T21" fmla="*/ 50 h 62"/>
                  <a:gd name="T22" fmla="*/ 4 w 74"/>
                  <a:gd name="T23" fmla="*/ 38 h 62"/>
                  <a:gd name="T24" fmla="*/ 2 w 74"/>
                  <a:gd name="T25" fmla="*/ 32 h 62"/>
                  <a:gd name="T26" fmla="*/ 0 w 74"/>
                  <a:gd name="T27" fmla="*/ 26 h 62"/>
                  <a:gd name="T28" fmla="*/ 0 w 74"/>
                  <a:gd name="T29" fmla="*/ 20 h 62"/>
                  <a:gd name="T30" fmla="*/ 2 w 74"/>
                  <a:gd name="T31" fmla="*/ 16 h 62"/>
                  <a:gd name="T32" fmla="*/ 2 w 74"/>
                  <a:gd name="T33" fmla="*/ 16 h 62"/>
                  <a:gd name="T34" fmla="*/ 4 w 74"/>
                  <a:gd name="T35" fmla="*/ 10 h 62"/>
                  <a:gd name="T36" fmla="*/ 8 w 74"/>
                  <a:gd name="T37" fmla="*/ 6 h 62"/>
                  <a:gd name="T38" fmla="*/ 14 w 74"/>
                  <a:gd name="T39" fmla="*/ 4 h 62"/>
                  <a:gd name="T40" fmla="*/ 20 w 74"/>
                  <a:gd name="T41" fmla="*/ 2 h 62"/>
                  <a:gd name="T42" fmla="*/ 34 w 74"/>
                  <a:gd name="T43" fmla="*/ 0 h 62"/>
                  <a:gd name="T44" fmla="*/ 40 w 74"/>
                  <a:gd name="T45" fmla="*/ 2 h 62"/>
                  <a:gd name="T46" fmla="*/ 48 w 74"/>
                  <a:gd name="T47" fmla="*/ 4 h 62"/>
                  <a:gd name="T48" fmla="*/ 48 w 74"/>
                  <a:gd name="T49" fmla="*/ 4 h 62"/>
                  <a:gd name="T50" fmla="*/ 48 w 74"/>
                  <a:gd name="T51" fmla="*/ 4 h 62"/>
                  <a:gd name="T52" fmla="*/ 60 w 74"/>
                  <a:gd name="T53" fmla="*/ 14 h 62"/>
                  <a:gd name="T54" fmla="*/ 70 w 74"/>
                  <a:gd name="T55" fmla="*/ 24 h 62"/>
                  <a:gd name="T56" fmla="*/ 72 w 74"/>
                  <a:gd name="T57" fmla="*/ 30 h 62"/>
                  <a:gd name="T58" fmla="*/ 74 w 74"/>
                  <a:gd name="T59" fmla="*/ 36 h 62"/>
                  <a:gd name="T60" fmla="*/ 74 w 74"/>
                  <a:gd name="T61" fmla="*/ 42 h 62"/>
                  <a:gd name="T62" fmla="*/ 72 w 74"/>
                  <a:gd name="T63" fmla="*/ 48 h 62"/>
                  <a:gd name="T64" fmla="*/ 72 w 74"/>
                  <a:gd name="T65" fmla="*/ 4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62">
                    <a:moveTo>
                      <a:pt x="72" y="48"/>
                    </a:moveTo>
                    <a:lnTo>
                      <a:pt x="72" y="48"/>
                    </a:lnTo>
                    <a:lnTo>
                      <a:pt x="70" y="52"/>
                    </a:lnTo>
                    <a:lnTo>
                      <a:pt x="64" y="56"/>
                    </a:lnTo>
                    <a:lnTo>
                      <a:pt x="60" y="60"/>
                    </a:lnTo>
                    <a:lnTo>
                      <a:pt x="54" y="62"/>
                    </a:lnTo>
                    <a:lnTo>
                      <a:pt x="40" y="62"/>
                    </a:lnTo>
                    <a:lnTo>
                      <a:pt x="32" y="60"/>
                    </a:lnTo>
                    <a:lnTo>
                      <a:pt x="26" y="58"/>
                    </a:lnTo>
                    <a:lnTo>
                      <a:pt x="26" y="58"/>
                    </a:lnTo>
                    <a:lnTo>
                      <a:pt x="12" y="50"/>
                    </a:lnTo>
                    <a:lnTo>
                      <a:pt x="4" y="38"/>
                    </a:lnTo>
                    <a:lnTo>
                      <a:pt x="2" y="32"/>
                    </a:lnTo>
                    <a:lnTo>
                      <a:pt x="0" y="26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4" y="10"/>
                    </a:lnTo>
                    <a:lnTo>
                      <a:pt x="8" y="6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34" y="0"/>
                    </a:lnTo>
                    <a:lnTo>
                      <a:pt x="40" y="2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60" y="14"/>
                    </a:lnTo>
                    <a:lnTo>
                      <a:pt x="70" y="24"/>
                    </a:lnTo>
                    <a:lnTo>
                      <a:pt x="72" y="30"/>
                    </a:lnTo>
                    <a:lnTo>
                      <a:pt x="74" y="36"/>
                    </a:lnTo>
                    <a:lnTo>
                      <a:pt x="74" y="42"/>
                    </a:lnTo>
                    <a:lnTo>
                      <a:pt x="72" y="48"/>
                    </a:lnTo>
                    <a:lnTo>
                      <a:pt x="72" y="48"/>
                    </a:lnTo>
                    <a:close/>
                  </a:path>
                </a:pathLst>
              </a:custGeom>
              <a:solidFill>
                <a:srgbClr val="FFC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07" name="Freeform 107"/>
              <p:cNvSpPr>
                <a:spLocks/>
              </p:cNvSpPr>
              <p:nvPr/>
            </p:nvSpPr>
            <p:spPr bwMode="auto">
              <a:xfrm>
                <a:off x="1037" y="3076"/>
                <a:ext cx="70" cy="58"/>
              </a:xfrm>
              <a:custGeom>
                <a:avLst/>
                <a:gdLst>
                  <a:gd name="T0" fmla="*/ 68 w 70"/>
                  <a:gd name="T1" fmla="*/ 44 h 58"/>
                  <a:gd name="T2" fmla="*/ 68 w 70"/>
                  <a:gd name="T3" fmla="*/ 44 h 58"/>
                  <a:gd name="T4" fmla="*/ 66 w 70"/>
                  <a:gd name="T5" fmla="*/ 50 h 58"/>
                  <a:gd name="T6" fmla="*/ 62 w 70"/>
                  <a:gd name="T7" fmla="*/ 52 h 58"/>
                  <a:gd name="T8" fmla="*/ 56 w 70"/>
                  <a:gd name="T9" fmla="*/ 56 h 58"/>
                  <a:gd name="T10" fmla="*/ 50 w 70"/>
                  <a:gd name="T11" fmla="*/ 58 h 58"/>
                  <a:gd name="T12" fmla="*/ 38 w 70"/>
                  <a:gd name="T13" fmla="*/ 58 h 58"/>
                  <a:gd name="T14" fmla="*/ 24 w 70"/>
                  <a:gd name="T15" fmla="*/ 54 h 58"/>
                  <a:gd name="T16" fmla="*/ 24 w 70"/>
                  <a:gd name="T17" fmla="*/ 54 h 58"/>
                  <a:gd name="T18" fmla="*/ 12 w 70"/>
                  <a:gd name="T19" fmla="*/ 46 h 58"/>
                  <a:gd name="T20" fmla="*/ 4 w 70"/>
                  <a:gd name="T21" fmla="*/ 36 h 58"/>
                  <a:gd name="T22" fmla="*/ 0 w 70"/>
                  <a:gd name="T23" fmla="*/ 26 h 58"/>
                  <a:gd name="T24" fmla="*/ 0 w 70"/>
                  <a:gd name="T25" fmla="*/ 20 h 58"/>
                  <a:gd name="T26" fmla="*/ 2 w 70"/>
                  <a:gd name="T27" fmla="*/ 14 h 58"/>
                  <a:gd name="T28" fmla="*/ 2 w 70"/>
                  <a:gd name="T29" fmla="*/ 14 h 58"/>
                  <a:gd name="T30" fmla="*/ 4 w 70"/>
                  <a:gd name="T31" fmla="*/ 10 h 58"/>
                  <a:gd name="T32" fmla="*/ 8 w 70"/>
                  <a:gd name="T33" fmla="*/ 6 h 58"/>
                  <a:gd name="T34" fmla="*/ 14 w 70"/>
                  <a:gd name="T35" fmla="*/ 2 h 58"/>
                  <a:gd name="T36" fmla="*/ 18 w 70"/>
                  <a:gd name="T37" fmla="*/ 0 h 58"/>
                  <a:gd name="T38" fmla="*/ 32 w 70"/>
                  <a:gd name="T39" fmla="*/ 0 h 58"/>
                  <a:gd name="T40" fmla="*/ 46 w 70"/>
                  <a:gd name="T41" fmla="*/ 4 h 58"/>
                  <a:gd name="T42" fmla="*/ 46 w 70"/>
                  <a:gd name="T43" fmla="*/ 4 h 58"/>
                  <a:gd name="T44" fmla="*/ 46 w 70"/>
                  <a:gd name="T45" fmla="*/ 4 h 58"/>
                  <a:gd name="T46" fmla="*/ 58 w 70"/>
                  <a:gd name="T47" fmla="*/ 12 h 58"/>
                  <a:gd name="T48" fmla="*/ 66 w 70"/>
                  <a:gd name="T49" fmla="*/ 22 h 58"/>
                  <a:gd name="T50" fmla="*/ 70 w 70"/>
                  <a:gd name="T51" fmla="*/ 34 h 58"/>
                  <a:gd name="T52" fmla="*/ 70 w 70"/>
                  <a:gd name="T53" fmla="*/ 40 h 58"/>
                  <a:gd name="T54" fmla="*/ 68 w 70"/>
                  <a:gd name="T55" fmla="*/ 44 h 58"/>
                  <a:gd name="T56" fmla="*/ 68 w 70"/>
                  <a:gd name="T57" fmla="*/ 4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0" h="58">
                    <a:moveTo>
                      <a:pt x="68" y="44"/>
                    </a:moveTo>
                    <a:lnTo>
                      <a:pt x="68" y="44"/>
                    </a:lnTo>
                    <a:lnTo>
                      <a:pt x="66" y="50"/>
                    </a:lnTo>
                    <a:lnTo>
                      <a:pt x="62" y="52"/>
                    </a:lnTo>
                    <a:lnTo>
                      <a:pt x="56" y="56"/>
                    </a:lnTo>
                    <a:lnTo>
                      <a:pt x="50" y="58"/>
                    </a:lnTo>
                    <a:lnTo>
                      <a:pt x="38" y="5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12" y="46"/>
                    </a:lnTo>
                    <a:lnTo>
                      <a:pt x="4" y="36"/>
                    </a:lnTo>
                    <a:lnTo>
                      <a:pt x="0" y="26"/>
                    </a:lnTo>
                    <a:lnTo>
                      <a:pt x="0" y="2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4" y="10"/>
                    </a:lnTo>
                    <a:lnTo>
                      <a:pt x="8" y="6"/>
                    </a:lnTo>
                    <a:lnTo>
                      <a:pt x="14" y="2"/>
                    </a:lnTo>
                    <a:lnTo>
                      <a:pt x="18" y="0"/>
                    </a:lnTo>
                    <a:lnTo>
                      <a:pt x="32" y="0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58" y="12"/>
                    </a:lnTo>
                    <a:lnTo>
                      <a:pt x="66" y="22"/>
                    </a:lnTo>
                    <a:lnTo>
                      <a:pt x="70" y="34"/>
                    </a:lnTo>
                    <a:lnTo>
                      <a:pt x="70" y="40"/>
                    </a:lnTo>
                    <a:lnTo>
                      <a:pt x="68" y="44"/>
                    </a:lnTo>
                    <a:lnTo>
                      <a:pt x="68" y="44"/>
                    </a:lnTo>
                    <a:close/>
                  </a:path>
                </a:pathLst>
              </a:custGeom>
              <a:solidFill>
                <a:srgbClr val="FEC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08" name="Freeform 108"/>
              <p:cNvSpPr>
                <a:spLocks/>
              </p:cNvSpPr>
              <p:nvPr/>
            </p:nvSpPr>
            <p:spPr bwMode="auto">
              <a:xfrm>
                <a:off x="1039" y="3078"/>
                <a:ext cx="64" cy="54"/>
              </a:xfrm>
              <a:custGeom>
                <a:avLst/>
                <a:gdLst>
                  <a:gd name="T0" fmla="*/ 64 w 64"/>
                  <a:gd name="T1" fmla="*/ 42 h 54"/>
                  <a:gd name="T2" fmla="*/ 64 w 64"/>
                  <a:gd name="T3" fmla="*/ 42 h 54"/>
                  <a:gd name="T4" fmla="*/ 62 w 64"/>
                  <a:gd name="T5" fmla="*/ 46 h 54"/>
                  <a:gd name="T6" fmla="*/ 58 w 64"/>
                  <a:gd name="T7" fmla="*/ 50 h 54"/>
                  <a:gd name="T8" fmla="*/ 48 w 64"/>
                  <a:gd name="T9" fmla="*/ 54 h 54"/>
                  <a:gd name="T10" fmla="*/ 36 w 64"/>
                  <a:gd name="T11" fmla="*/ 54 h 54"/>
                  <a:gd name="T12" fmla="*/ 24 w 64"/>
                  <a:gd name="T13" fmla="*/ 50 h 54"/>
                  <a:gd name="T14" fmla="*/ 24 w 64"/>
                  <a:gd name="T15" fmla="*/ 50 h 54"/>
                  <a:gd name="T16" fmla="*/ 12 w 64"/>
                  <a:gd name="T17" fmla="*/ 44 h 54"/>
                  <a:gd name="T18" fmla="*/ 4 w 64"/>
                  <a:gd name="T19" fmla="*/ 34 h 54"/>
                  <a:gd name="T20" fmla="*/ 0 w 64"/>
                  <a:gd name="T21" fmla="*/ 24 h 54"/>
                  <a:gd name="T22" fmla="*/ 0 w 64"/>
                  <a:gd name="T23" fmla="*/ 18 h 54"/>
                  <a:gd name="T24" fmla="*/ 2 w 64"/>
                  <a:gd name="T25" fmla="*/ 12 h 54"/>
                  <a:gd name="T26" fmla="*/ 2 w 64"/>
                  <a:gd name="T27" fmla="*/ 12 h 54"/>
                  <a:gd name="T28" fmla="*/ 4 w 64"/>
                  <a:gd name="T29" fmla="*/ 8 h 54"/>
                  <a:gd name="T30" fmla="*/ 8 w 64"/>
                  <a:gd name="T31" fmla="*/ 4 h 54"/>
                  <a:gd name="T32" fmla="*/ 18 w 64"/>
                  <a:gd name="T33" fmla="*/ 0 h 54"/>
                  <a:gd name="T34" fmla="*/ 30 w 64"/>
                  <a:gd name="T35" fmla="*/ 0 h 54"/>
                  <a:gd name="T36" fmla="*/ 42 w 64"/>
                  <a:gd name="T37" fmla="*/ 4 h 54"/>
                  <a:gd name="T38" fmla="*/ 42 w 64"/>
                  <a:gd name="T39" fmla="*/ 4 h 54"/>
                  <a:gd name="T40" fmla="*/ 42 w 64"/>
                  <a:gd name="T41" fmla="*/ 4 h 54"/>
                  <a:gd name="T42" fmla="*/ 54 w 64"/>
                  <a:gd name="T43" fmla="*/ 12 h 54"/>
                  <a:gd name="T44" fmla="*/ 62 w 64"/>
                  <a:gd name="T45" fmla="*/ 20 h 54"/>
                  <a:gd name="T46" fmla="*/ 64 w 64"/>
                  <a:gd name="T47" fmla="*/ 30 h 54"/>
                  <a:gd name="T48" fmla="*/ 64 w 64"/>
                  <a:gd name="T49" fmla="*/ 36 h 54"/>
                  <a:gd name="T50" fmla="*/ 64 w 64"/>
                  <a:gd name="T51" fmla="*/ 42 h 54"/>
                  <a:gd name="T52" fmla="*/ 64 w 64"/>
                  <a:gd name="T53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4" h="54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58" y="50"/>
                    </a:lnTo>
                    <a:lnTo>
                      <a:pt x="48" y="54"/>
                    </a:lnTo>
                    <a:lnTo>
                      <a:pt x="36" y="54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2" y="44"/>
                    </a:lnTo>
                    <a:lnTo>
                      <a:pt x="4" y="34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8" y="0"/>
                    </a:lnTo>
                    <a:lnTo>
                      <a:pt x="30" y="0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54" y="12"/>
                    </a:lnTo>
                    <a:lnTo>
                      <a:pt x="62" y="20"/>
                    </a:lnTo>
                    <a:lnTo>
                      <a:pt x="64" y="30"/>
                    </a:lnTo>
                    <a:lnTo>
                      <a:pt x="64" y="36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</a:path>
                </a:pathLst>
              </a:custGeom>
              <a:solidFill>
                <a:srgbClr val="FEB9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09" name="Freeform 109"/>
              <p:cNvSpPr>
                <a:spLocks/>
              </p:cNvSpPr>
              <p:nvPr/>
            </p:nvSpPr>
            <p:spPr bwMode="auto">
              <a:xfrm>
                <a:off x="1043" y="3080"/>
                <a:ext cx="58" cy="50"/>
              </a:xfrm>
              <a:custGeom>
                <a:avLst/>
                <a:gdLst>
                  <a:gd name="T0" fmla="*/ 58 w 58"/>
                  <a:gd name="T1" fmla="*/ 38 h 50"/>
                  <a:gd name="T2" fmla="*/ 58 w 58"/>
                  <a:gd name="T3" fmla="*/ 38 h 50"/>
                  <a:gd name="T4" fmla="*/ 56 w 58"/>
                  <a:gd name="T5" fmla="*/ 42 h 50"/>
                  <a:gd name="T6" fmla="*/ 52 w 58"/>
                  <a:gd name="T7" fmla="*/ 46 h 50"/>
                  <a:gd name="T8" fmla="*/ 42 w 58"/>
                  <a:gd name="T9" fmla="*/ 50 h 50"/>
                  <a:gd name="T10" fmla="*/ 32 w 58"/>
                  <a:gd name="T11" fmla="*/ 50 h 50"/>
                  <a:gd name="T12" fmla="*/ 20 w 58"/>
                  <a:gd name="T13" fmla="*/ 46 h 50"/>
                  <a:gd name="T14" fmla="*/ 20 w 58"/>
                  <a:gd name="T15" fmla="*/ 46 h 50"/>
                  <a:gd name="T16" fmla="*/ 10 w 58"/>
                  <a:gd name="T17" fmla="*/ 40 h 50"/>
                  <a:gd name="T18" fmla="*/ 2 w 58"/>
                  <a:gd name="T19" fmla="*/ 30 h 50"/>
                  <a:gd name="T20" fmla="*/ 0 w 58"/>
                  <a:gd name="T21" fmla="*/ 22 h 50"/>
                  <a:gd name="T22" fmla="*/ 0 w 58"/>
                  <a:gd name="T23" fmla="*/ 16 h 50"/>
                  <a:gd name="T24" fmla="*/ 0 w 58"/>
                  <a:gd name="T25" fmla="*/ 12 h 50"/>
                  <a:gd name="T26" fmla="*/ 0 w 58"/>
                  <a:gd name="T27" fmla="*/ 12 h 50"/>
                  <a:gd name="T28" fmla="*/ 2 w 58"/>
                  <a:gd name="T29" fmla="*/ 8 h 50"/>
                  <a:gd name="T30" fmla="*/ 6 w 58"/>
                  <a:gd name="T31" fmla="*/ 4 h 50"/>
                  <a:gd name="T32" fmla="*/ 16 w 58"/>
                  <a:gd name="T33" fmla="*/ 0 h 50"/>
                  <a:gd name="T34" fmla="*/ 26 w 58"/>
                  <a:gd name="T35" fmla="*/ 0 h 50"/>
                  <a:gd name="T36" fmla="*/ 38 w 58"/>
                  <a:gd name="T37" fmla="*/ 4 h 50"/>
                  <a:gd name="T38" fmla="*/ 38 w 58"/>
                  <a:gd name="T39" fmla="*/ 4 h 50"/>
                  <a:gd name="T40" fmla="*/ 38 w 58"/>
                  <a:gd name="T41" fmla="*/ 4 h 50"/>
                  <a:gd name="T42" fmla="*/ 48 w 58"/>
                  <a:gd name="T43" fmla="*/ 10 h 50"/>
                  <a:gd name="T44" fmla="*/ 56 w 58"/>
                  <a:gd name="T45" fmla="*/ 18 h 50"/>
                  <a:gd name="T46" fmla="*/ 58 w 58"/>
                  <a:gd name="T47" fmla="*/ 28 h 50"/>
                  <a:gd name="T48" fmla="*/ 58 w 58"/>
                  <a:gd name="T49" fmla="*/ 34 h 50"/>
                  <a:gd name="T50" fmla="*/ 58 w 58"/>
                  <a:gd name="T51" fmla="*/ 38 h 50"/>
                  <a:gd name="T52" fmla="*/ 58 w 58"/>
                  <a:gd name="T53" fmla="*/ 3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8" h="50">
                    <a:moveTo>
                      <a:pt x="58" y="38"/>
                    </a:moveTo>
                    <a:lnTo>
                      <a:pt x="58" y="38"/>
                    </a:lnTo>
                    <a:lnTo>
                      <a:pt x="56" y="42"/>
                    </a:lnTo>
                    <a:lnTo>
                      <a:pt x="52" y="46"/>
                    </a:lnTo>
                    <a:lnTo>
                      <a:pt x="42" y="50"/>
                    </a:lnTo>
                    <a:lnTo>
                      <a:pt x="32" y="50"/>
                    </a:lnTo>
                    <a:lnTo>
                      <a:pt x="20" y="46"/>
                    </a:lnTo>
                    <a:lnTo>
                      <a:pt x="20" y="46"/>
                    </a:lnTo>
                    <a:lnTo>
                      <a:pt x="10" y="40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48" y="10"/>
                    </a:lnTo>
                    <a:lnTo>
                      <a:pt x="56" y="18"/>
                    </a:lnTo>
                    <a:lnTo>
                      <a:pt x="58" y="28"/>
                    </a:lnTo>
                    <a:lnTo>
                      <a:pt x="58" y="34"/>
                    </a:lnTo>
                    <a:lnTo>
                      <a:pt x="58" y="38"/>
                    </a:lnTo>
                    <a:lnTo>
                      <a:pt x="58" y="38"/>
                    </a:lnTo>
                    <a:close/>
                  </a:path>
                </a:pathLst>
              </a:custGeom>
              <a:solidFill>
                <a:srgbClr val="FEB2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10" name="Freeform 110"/>
              <p:cNvSpPr>
                <a:spLocks/>
              </p:cNvSpPr>
              <p:nvPr/>
            </p:nvSpPr>
            <p:spPr bwMode="auto">
              <a:xfrm>
                <a:off x="1045" y="3082"/>
                <a:ext cx="54" cy="46"/>
              </a:xfrm>
              <a:custGeom>
                <a:avLst/>
                <a:gdLst>
                  <a:gd name="T0" fmla="*/ 54 w 54"/>
                  <a:gd name="T1" fmla="*/ 34 h 46"/>
                  <a:gd name="T2" fmla="*/ 54 w 54"/>
                  <a:gd name="T3" fmla="*/ 34 h 46"/>
                  <a:gd name="T4" fmla="*/ 48 w 54"/>
                  <a:gd name="T5" fmla="*/ 42 h 46"/>
                  <a:gd name="T6" fmla="*/ 40 w 54"/>
                  <a:gd name="T7" fmla="*/ 46 h 46"/>
                  <a:gd name="T8" fmla="*/ 30 w 54"/>
                  <a:gd name="T9" fmla="*/ 46 h 46"/>
                  <a:gd name="T10" fmla="*/ 18 w 54"/>
                  <a:gd name="T11" fmla="*/ 42 h 46"/>
                  <a:gd name="T12" fmla="*/ 18 w 54"/>
                  <a:gd name="T13" fmla="*/ 42 h 46"/>
                  <a:gd name="T14" fmla="*/ 10 w 54"/>
                  <a:gd name="T15" fmla="*/ 36 h 46"/>
                  <a:gd name="T16" fmla="*/ 2 w 54"/>
                  <a:gd name="T17" fmla="*/ 28 h 46"/>
                  <a:gd name="T18" fmla="*/ 0 w 54"/>
                  <a:gd name="T19" fmla="*/ 20 h 46"/>
                  <a:gd name="T20" fmla="*/ 0 w 54"/>
                  <a:gd name="T21" fmla="*/ 10 h 46"/>
                  <a:gd name="T22" fmla="*/ 0 w 54"/>
                  <a:gd name="T23" fmla="*/ 10 h 46"/>
                  <a:gd name="T24" fmla="*/ 6 w 54"/>
                  <a:gd name="T25" fmla="*/ 4 h 46"/>
                  <a:gd name="T26" fmla="*/ 14 w 54"/>
                  <a:gd name="T27" fmla="*/ 0 h 46"/>
                  <a:gd name="T28" fmla="*/ 24 w 54"/>
                  <a:gd name="T29" fmla="*/ 0 h 46"/>
                  <a:gd name="T30" fmla="*/ 36 w 54"/>
                  <a:gd name="T31" fmla="*/ 2 h 46"/>
                  <a:gd name="T32" fmla="*/ 36 w 54"/>
                  <a:gd name="T33" fmla="*/ 2 h 46"/>
                  <a:gd name="T34" fmla="*/ 36 w 54"/>
                  <a:gd name="T35" fmla="*/ 2 h 46"/>
                  <a:gd name="T36" fmla="*/ 44 w 54"/>
                  <a:gd name="T37" fmla="*/ 8 h 46"/>
                  <a:gd name="T38" fmla="*/ 52 w 54"/>
                  <a:gd name="T39" fmla="*/ 18 h 46"/>
                  <a:gd name="T40" fmla="*/ 54 w 54"/>
                  <a:gd name="T41" fmla="*/ 26 h 46"/>
                  <a:gd name="T42" fmla="*/ 54 w 54"/>
                  <a:gd name="T43" fmla="*/ 34 h 46"/>
                  <a:gd name="T44" fmla="*/ 54 w 54"/>
                  <a:gd name="T45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" h="46">
                    <a:moveTo>
                      <a:pt x="54" y="34"/>
                    </a:moveTo>
                    <a:lnTo>
                      <a:pt x="54" y="34"/>
                    </a:lnTo>
                    <a:lnTo>
                      <a:pt x="48" y="42"/>
                    </a:lnTo>
                    <a:lnTo>
                      <a:pt x="40" y="46"/>
                    </a:lnTo>
                    <a:lnTo>
                      <a:pt x="30" y="46"/>
                    </a:lnTo>
                    <a:lnTo>
                      <a:pt x="18" y="42"/>
                    </a:lnTo>
                    <a:lnTo>
                      <a:pt x="18" y="42"/>
                    </a:lnTo>
                    <a:lnTo>
                      <a:pt x="10" y="36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44" y="8"/>
                    </a:lnTo>
                    <a:lnTo>
                      <a:pt x="52" y="18"/>
                    </a:lnTo>
                    <a:lnTo>
                      <a:pt x="54" y="26"/>
                    </a:lnTo>
                    <a:lnTo>
                      <a:pt x="54" y="34"/>
                    </a:lnTo>
                    <a:lnTo>
                      <a:pt x="54" y="34"/>
                    </a:lnTo>
                    <a:close/>
                  </a:path>
                </a:pathLst>
              </a:custGeom>
              <a:solidFill>
                <a:srgbClr val="FEAB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11" name="Freeform 111"/>
              <p:cNvSpPr>
                <a:spLocks/>
              </p:cNvSpPr>
              <p:nvPr/>
            </p:nvSpPr>
            <p:spPr bwMode="auto">
              <a:xfrm>
                <a:off x="1047" y="3084"/>
                <a:ext cx="50" cy="42"/>
              </a:xfrm>
              <a:custGeom>
                <a:avLst/>
                <a:gdLst>
                  <a:gd name="T0" fmla="*/ 50 w 50"/>
                  <a:gd name="T1" fmla="*/ 32 h 42"/>
                  <a:gd name="T2" fmla="*/ 50 w 50"/>
                  <a:gd name="T3" fmla="*/ 32 h 42"/>
                  <a:gd name="T4" fmla="*/ 44 w 50"/>
                  <a:gd name="T5" fmla="*/ 38 h 42"/>
                  <a:gd name="T6" fmla="*/ 36 w 50"/>
                  <a:gd name="T7" fmla="*/ 40 h 42"/>
                  <a:gd name="T8" fmla="*/ 28 w 50"/>
                  <a:gd name="T9" fmla="*/ 42 h 42"/>
                  <a:gd name="T10" fmla="*/ 18 w 50"/>
                  <a:gd name="T11" fmla="*/ 38 h 42"/>
                  <a:gd name="T12" fmla="*/ 18 w 50"/>
                  <a:gd name="T13" fmla="*/ 38 h 42"/>
                  <a:gd name="T14" fmla="*/ 8 w 50"/>
                  <a:gd name="T15" fmla="*/ 32 h 42"/>
                  <a:gd name="T16" fmla="*/ 2 w 50"/>
                  <a:gd name="T17" fmla="*/ 26 h 42"/>
                  <a:gd name="T18" fmla="*/ 0 w 50"/>
                  <a:gd name="T19" fmla="*/ 18 h 42"/>
                  <a:gd name="T20" fmla="*/ 0 w 50"/>
                  <a:gd name="T21" fmla="*/ 10 h 42"/>
                  <a:gd name="T22" fmla="*/ 0 w 50"/>
                  <a:gd name="T23" fmla="*/ 10 h 42"/>
                  <a:gd name="T24" fmla="*/ 6 w 50"/>
                  <a:gd name="T25" fmla="*/ 4 h 42"/>
                  <a:gd name="T26" fmla="*/ 14 w 50"/>
                  <a:gd name="T27" fmla="*/ 0 h 42"/>
                  <a:gd name="T28" fmla="*/ 22 w 50"/>
                  <a:gd name="T29" fmla="*/ 0 h 42"/>
                  <a:gd name="T30" fmla="*/ 32 w 50"/>
                  <a:gd name="T31" fmla="*/ 2 h 42"/>
                  <a:gd name="T32" fmla="*/ 32 w 50"/>
                  <a:gd name="T33" fmla="*/ 2 h 42"/>
                  <a:gd name="T34" fmla="*/ 32 w 50"/>
                  <a:gd name="T35" fmla="*/ 2 h 42"/>
                  <a:gd name="T36" fmla="*/ 42 w 50"/>
                  <a:gd name="T37" fmla="*/ 8 h 42"/>
                  <a:gd name="T38" fmla="*/ 48 w 50"/>
                  <a:gd name="T39" fmla="*/ 16 h 42"/>
                  <a:gd name="T40" fmla="*/ 50 w 50"/>
                  <a:gd name="T41" fmla="*/ 24 h 42"/>
                  <a:gd name="T42" fmla="*/ 50 w 50"/>
                  <a:gd name="T43" fmla="*/ 32 h 42"/>
                  <a:gd name="T44" fmla="*/ 50 w 50"/>
                  <a:gd name="T4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" h="42">
                    <a:moveTo>
                      <a:pt x="50" y="32"/>
                    </a:moveTo>
                    <a:lnTo>
                      <a:pt x="50" y="32"/>
                    </a:lnTo>
                    <a:lnTo>
                      <a:pt x="44" y="38"/>
                    </a:lnTo>
                    <a:lnTo>
                      <a:pt x="36" y="40"/>
                    </a:lnTo>
                    <a:lnTo>
                      <a:pt x="28" y="42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8" y="32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42" y="8"/>
                    </a:lnTo>
                    <a:lnTo>
                      <a:pt x="48" y="16"/>
                    </a:lnTo>
                    <a:lnTo>
                      <a:pt x="50" y="24"/>
                    </a:lnTo>
                    <a:lnTo>
                      <a:pt x="50" y="32"/>
                    </a:lnTo>
                    <a:lnTo>
                      <a:pt x="50" y="32"/>
                    </a:lnTo>
                    <a:close/>
                  </a:path>
                </a:pathLst>
              </a:custGeom>
              <a:solidFill>
                <a:srgbClr val="FEA4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12" name="Freeform 112"/>
              <p:cNvSpPr>
                <a:spLocks/>
              </p:cNvSpPr>
              <p:nvPr/>
            </p:nvSpPr>
            <p:spPr bwMode="auto">
              <a:xfrm>
                <a:off x="1049" y="3086"/>
                <a:ext cx="46" cy="38"/>
              </a:xfrm>
              <a:custGeom>
                <a:avLst/>
                <a:gdLst>
                  <a:gd name="T0" fmla="*/ 44 w 46"/>
                  <a:gd name="T1" fmla="*/ 28 h 38"/>
                  <a:gd name="T2" fmla="*/ 44 w 46"/>
                  <a:gd name="T3" fmla="*/ 28 h 38"/>
                  <a:gd name="T4" fmla="*/ 40 w 46"/>
                  <a:gd name="T5" fmla="*/ 34 h 38"/>
                  <a:gd name="T6" fmla="*/ 34 w 46"/>
                  <a:gd name="T7" fmla="*/ 36 h 38"/>
                  <a:gd name="T8" fmla="*/ 26 w 46"/>
                  <a:gd name="T9" fmla="*/ 38 h 38"/>
                  <a:gd name="T10" fmla="*/ 16 w 46"/>
                  <a:gd name="T11" fmla="*/ 34 h 38"/>
                  <a:gd name="T12" fmla="*/ 16 w 46"/>
                  <a:gd name="T13" fmla="*/ 34 h 38"/>
                  <a:gd name="T14" fmla="*/ 8 w 46"/>
                  <a:gd name="T15" fmla="*/ 30 h 38"/>
                  <a:gd name="T16" fmla="*/ 2 w 46"/>
                  <a:gd name="T17" fmla="*/ 22 h 38"/>
                  <a:gd name="T18" fmla="*/ 0 w 46"/>
                  <a:gd name="T19" fmla="*/ 16 h 38"/>
                  <a:gd name="T20" fmla="*/ 2 w 46"/>
                  <a:gd name="T21" fmla="*/ 8 h 38"/>
                  <a:gd name="T22" fmla="*/ 2 w 46"/>
                  <a:gd name="T23" fmla="*/ 8 h 38"/>
                  <a:gd name="T24" fmla="*/ 6 w 46"/>
                  <a:gd name="T25" fmla="*/ 2 h 38"/>
                  <a:gd name="T26" fmla="*/ 12 w 46"/>
                  <a:gd name="T27" fmla="*/ 0 h 38"/>
                  <a:gd name="T28" fmla="*/ 20 w 46"/>
                  <a:gd name="T29" fmla="*/ 0 h 38"/>
                  <a:gd name="T30" fmla="*/ 30 w 46"/>
                  <a:gd name="T31" fmla="*/ 2 h 38"/>
                  <a:gd name="T32" fmla="*/ 30 w 46"/>
                  <a:gd name="T33" fmla="*/ 2 h 38"/>
                  <a:gd name="T34" fmla="*/ 30 w 46"/>
                  <a:gd name="T35" fmla="*/ 2 h 38"/>
                  <a:gd name="T36" fmla="*/ 38 w 46"/>
                  <a:gd name="T37" fmla="*/ 6 h 38"/>
                  <a:gd name="T38" fmla="*/ 44 w 46"/>
                  <a:gd name="T39" fmla="*/ 14 h 38"/>
                  <a:gd name="T40" fmla="*/ 46 w 46"/>
                  <a:gd name="T41" fmla="*/ 20 h 38"/>
                  <a:gd name="T42" fmla="*/ 44 w 46"/>
                  <a:gd name="T43" fmla="*/ 28 h 38"/>
                  <a:gd name="T44" fmla="*/ 44 w 46"/>
                  <a:gd name="T45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" h="38">
                    <a:moveTo>
                      <a:pt x="44" y="28"/>
                    </a:moveTo>
                    <a:lnTo>
                      <a:pt x="44" y="28"/>
                    </a:lnTo>
                    <a:lnTo>
                      <a:pt x="40" y="34"/>
                    </a:lnTo>
                    <a:lnTo>
                      <a:pt x="34" y="36"/>
                    </a:lnTo>
                    <a:lnTo>
                      <a:pt x="26" y="38"/>
                    </a:lnTo>
                    <a:lnTo>
                      <a:pt x="16" y="34"/>
                    </a:lnTo>
                    <a:lnTo>
                      <a:pt x="16" y="34"/>
                    </a:lnTo>
                    <a:lnTo>
                      <a:pt x="8" y="30"/>
                    </a:lnTo>
                    <a:lnTo>
                      <a:pt x="2" y="22"/>
                    </a:lnTo>
                    <a:lnTo>
                      <a:pt x="0" y="1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8" y="6"/>
                    </a:lnTo>
                    <a:lnTo>
                      <a:pt x="44" y="14"/>
                    </a:lnTo>
                    <a:lnTo>
                      <a:pt x="46" y="20"/>
                    </a:lnTo>
                    <a:lnTo>
                      <a:pt x="44" y="28"/>
                    </a:lnTo>
                    <a:lnTo>
                      <a:pt x="44" y="28"/>
                    </a:lnTo>
                    <a:close/>
                  </a:path>
                </a:pathLst>
              </a:custGeom>
              <a:solidFill>
                <a:srgbClr val="FD9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13" name="Freeform 113"/>
              <p:cNvSpPr>
                <a:spLocks/>
              </p:cNvSpPr>
              <p:nvPr/>
            </p:nvSpPr>
            <p:spPr bwMode="auto">
              <a:xfrm>
                <a:off x="1051" y="3086"/>
                <a:ext cx="42" cy="36"/>
              </a:xfrm>
              <a:custGeom>
                <a:avLst/>
                <a:gdLst>
                  <a:gd name="T0" fmla="*/ 28 w 42"/>
                  <a:gd name="T1" fmla="*/ 4 h 36"/>
                  <a:gd name="T2" fmla="*/ 28 w 42"/>
                  <a:gd name="T3" fmla="*/ 4 h 36"/>
                  <a:gd name="T4" fmla="*/ 34 w 42"/>
                  <a:gd name="T5" fmla="*/ 8 h 36"/>
                  <a:gd name="T6" fmla="*/ 40 w 42"/>
                  <a:gd name="T7" fmla="*/ 14 h 36"/>
                  <a:gd name="T8" fmla="*/ 42 w 42"/>
                  <a:gd name="T9" fmla="*/ 20 h 36"/>
                  <a:gd name="T10" fmla="*/ 40 w 42"/>
                  <a:gd name="T11" fmla="*/ 26 h 36"/>
                  <a:gd name="T12" fmla="*/ 40 w 42"/>
                  <a:gd name="T13" fmla="*/ 26 h 36"/>
                  <a:gd name="T14" fmla="*/ 36 w 42"/>
                  <a:gd name="T15" fmla="*/ 32 h 36"/>
                  <a:gd name="T16" fmla="*/ 30 w 42"/>
                  <a:gd name="T17" fmla="*/ 34 h 36"/>
                  <a:gd name="T18" fmla="*/ 24 w 42"/>
                  <a:gd name="T19" fmla="*/ 36 h 36"/>
                  <a:gd name="T20" fmla="*/ 14 w 42"/>
                  <a:gd name="T21" fmla="*/ 32 h 36"/>
                  <a:gd name="T22" fmla="*/ 14 w 42"/>
                  <a:gd name="T23" fmla="*/ 32 h 36"/>
                  <a:gd name="T24" fmla="*/ 8 w 42"/>
                  <a:gd name="T25" fmla="*/ 28 h 36"/>
                  <a:gd name="T26" fmla="*/ 2 w 42"/>
                  <a:gd name="T27" fmla="*/ 22 h 36"/>
                  <a:gd name="T28" fmla="*/ 0 w 42"/>
                  <a:gd name="T29" fmla="*/ 16 h 36"/>
                  <a:gd name="T30" fmla="*/ 2 w 42"/>
                  <a:gd name="T31" fmla="*/ 10 h 36"/>
                  <a:gd name="T32" fmla="*/ 2 w 42"/>
                  <a:gd name="T33" fmla="*/ 10 h 36"/>
                  <a:gd name="T34" fmla="*/ 6 w 42"/>
                  <a:gd name="T35" fmla="*/ 4 h 36"/>
                  <a:gd name="T36" fmla="*/ 12 w 42"/>
                  <a:gd name="T37" fmla="*/ 2 h 36"/>
                  <a:gd name="T38" fmla="*/ 20 w 42"/>
                  <a:gd name="T39" fmla="*/ 0 h 36"/>
                  <a:gd name="T40" fmla="*/ 28 w 42"/>
                  <a:gd name="T41" fmla="*/ 4 h 36"/>
                  <a:gd name="T42" fmla="*/ 28 w 42"/>
                  <a:gd name="T43" fmla="*/ 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36">
                    <a:moveTo>
                      <a:pt x="28" y="4"/>
                    </a:moveTo>
                    <a:lnTo>
                      <a:pt x="28" y="4"/>
                    </a:lnTo>
                    <a:lnTo>
                      <a:pt x="34" y="8"/>
                    </a:lnTo>
                    <a:lnTo>
                      <a:pt x="40" y="14"/>
                    </a:lnTo>
                    <a:lnTo>
                      <a:pt x="42" y="20"/>
                    </a:lnTo>
                    <a:lnTo>
                      <a:pt x="40" y="26"/>
                    </a:lnTo>
                    <a:lnTo>
                      <a:pt x="40" y="26"/>
                    </a:lnTo>
                    <a:lnTo>
                      <a:pt x="36" y="32"/>
                    </a:lnTo>
                    <a:lnTo>
                      <a:pt x="30" y="34"/>
                    </a:lnTo>
                    <a:lnTo>
                      <a:pt x="24" y="36"/>
                    </a:lnTo>
                    <a:lnTo>
                      <a:pt x="14" y="32"/>
                    </a:lnTo>
                    <a:lnTo>
                      <a:pt x="14" y="32"/>
                    </a:lnTo>
                    <a:lnTo>
                      <a:pt x="8" y="28"/>
                    </a:lnTo>
                    <a:lnTo>
                      <a:pt x="2" y="22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4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4"/>
                    </a:lnTo>
                    <a:lnTo>
                      <a:pt x="28" y="4"/>
                    </a:lnTo>
                    <a:close/>
                  </a:path>
                </a:pathLst>
              </a:custGeom>
              <a:solidFill>
                <a:srgbClr val="FD97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1203314" name="Text Box 114"/>
            <p:cNvSpPr txBox="1">
              <a:spLocks noChangeArrowheads="1"/>
            </p:cNvSpPr>
            <p:nvPr/>
          </p:nvSpPr>
          <p:spPr bwMode="auto">
            <a:xfrm>
              <a:off x="3936" y="2346"/>
              <a:ext cx="420" cy="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/>
                <a:t>ALICE</a:t>
              </a:r>
            </a:p>
          </p:txBody>
        </p:sp>
      </p:grpSp>
      <p:grpSp>
        <p:nvGrpSpPr>
          <p:cNvPr id="1203315" name="Group 115"/>
          <p:cNvGrpSpPr>
            <a:grpSpLocks/>
          </p:cNvGrpSpPr>
          <p:nvPr/>
        </p:nvGrpSpPr>
        <p:grpSpPr bwMode="auto">
          <a:xfrm>
            <a:off x="7596188" y="3001699"/>
            <a:ext cx="632354" cy="1280583"/>
            <a:chOff x="4797" y="187"/>
            <a:chExt cx="478" cy="968"/>
          </a:xfrm>
        </p:grpSpPr>
        <p:grpSp>
          <p:nvGrpSpPr>
            <p:cNvPr id="1203316" name="Group 116"/>
            <p:cNvGrpSpPr>
              <a:grpSpLocks/>
            </p:cNvGrpSpPr>
            <p:nvPr/>
          </p:nvGrpSpPr>
          <p:grpSpPr bwMode="auto">
            <a:xfrm>
              <a:off x="4797" y="187"/>
              <a:ext cx="478" cy="514"/>
              <a:chOff x="2529" y="1236"/>
              <a:chExt cx="356" cy="371"/>
            </a:xfrm>
          </p:grpSpPr>
          <p:sp>
            <p:nvSpPr>
              <p:cNvPr id="1203317" name="Freeform 117"/>
              <p:cNvSpPr>
                <a:spLocks/>
              </p:cNvSpPr>
              <p:nvPr/>
            </p:nvSpPr>
            <p:spPr bwMode="auto">
              <a:xfrm>
                <a:off x="2529" y="1253"/>
                <a:ext cx="340" cy="343"/>
              </a:xfrm>
              <a:custGeom>
                <a:avLst/>
                <a:gdLst>
                  <a:gd name="T0" fmla="*/ 436 w 716"/>
                  <a:gd name="T1" fmla="*/ 8 h 706"/>
                  <a:gd name="T2" fmla="*/ 364 w 716"/>
                  <a:gd name="T3" fmla="*/ 0 h 706"/>
                  <a:gd name="T4" fmla="*/ 294 w 716"/>
                  <a:gd name="T5" fmla="*/ 6 h 706"/>
                  <a:gd name="T6" fmla="*/ 228 w 716"/>
                  <a:gd name="T7" fmla="*/ 24 h 706"/>
                  <a:gd name="T8" fmla="*/ 166 w 716"/>
                  <a:gd name="T9" fmla="*/ 54 h 706"/>
                  <a:gd name="T10" fmla="*/ 112 w 716"/>
                  <a:gd name="T11" fmla="*/ 96 h 706"/>
                  <a:gd name="T12" fmla="*/ 66 w 716"/>
                  <a:gd name="T13" fmla="*/ 146 h 706"/>
                  <a:gd name="T14" fmla="*/ 32 w 716"/>
                  <a:gd name="T15" fmla="*/ 206 h 706"/>
                  <a:gd name="T16" fmla="*/ 10 w 716"/>
                  <a:gd name="T17" fmla="*/ 274 h 706"/>
                  <a:gd name="T18" fmla="*/ 2 w 716"/>
                  <a:gd name="T19" fmla="*/ 310 h 706"/>
                  <a:gd name="T20" fmla="*/ 2 w 716"/>
                  <a:gd name="T21" fmla="*/ 380 h 706"/>
                  <a:gd name="T22" fmla="*/ 14 w 716"/>
                  <a:gd name="T23" fmla="*/ 448 h 706"/>
                  <a:gd name="T24" fmla="*/ 40 w 716"/>
                  <a:gd name="T25" fmla="*/ 512 h 706"/>
                  <a:gd name="T26" fmla="*/ 78 w 716"/>
                  <a:gd name="T27" fmla="*/ 568 h 706"/>
                  <a:gd name="T28" fmla="*/ 124 w 716"/>
                  <a:gd name="T29" fmla="*/ 618 h 706"/>
                  <a:gd name="T30" fmla="*/ 182 w 716"/>
                  <a:gd name="T31" fmla="*/ 658 h 706"/>
                  <a:gd name="T32" fmla="*/ 246 w 716"/>
                  <a:gd name="T33" fmla="*/ 688 h 706"/>
                  <a:gd name="T34" fmla="*/ 282 w 716"/>
                  <a:gd name="T35" fmla="*/ 698 h 706"/>
                  <a:gd name="T36" fmla="*/ 354 w 716"/>
                  <a:gd name="T37" fmla="*/ 706 h 706"/>
                  <a:gd name="T38" fmla="*/ 424 w 716"/>
                  <a:gd name="T39" fmla="*/ 700 h 706"/>
                  <a:gd name="T40" fmla="*/ 490 w 716"/>
                  <a:gd name="T41" fmla="*/ 682 h 706"/>
                  <a:gd name="T42" fmla="*/ 552 w 716"/>
                  <a:gd name="T43" fmla="*/ 652 h 706"/>
                  <a:gd name="T44" fmla="*/ 606 w 716"/>
                  <a:gd name="T45" fmla="*/ 610 h 706"/>
                  <a:gd name="T46" fmla="*/ 650 w 716"/>
                  <a:gd name="T47" fmla="*/ 558 h 706"/>
                  <a:gd name="T48" fmla="*/ 686 w 716"/>
                  <a:gd name="T49" fmla="*/ 498 h 706"/>
                  <a:gd name="T50" fmla="*/ 708 w 716"/>
                  <a:gd name="T51" fmla="*/ 432 h 706"/>
                  <a:gd name="T52" fmla="*/ 714 w 716"/>
                  <a:gd name="T53" fmla="*/ 396 h 706"/>
                  <a:gd name="T54" fmla="*/ 716 w 716"/>
                  <a:gd name="T55" fmla="*/ 326 h 706"/>
                  <a:gd name="T56" fmla="*/ 702 w 716"/>
                  <a:gd name="T57" fmla="*/ 258 h 706"/>
                  <a:gd name="T58" fmla="*/ 678 w 716"/>
                  <a:gd name="T59" fmla="*/ 194 h 706"/>
                  <a:gd name="T60" fmla="*/ 640 w 716"/>
                  <a:gd name="T61" fmla="*/ 136 h 706"/>
                  <a:gd name="T62" fmla="*/ 592 w 716"/>
                  <a:gd name="T63" fmla="*/ 88 h 706"/>
                  <a:gd name="T64" fmla="*/ 536 w 716"/>
                  <a:gd name="T65" fmla="*/ 48 h 706"/>
                  <a:gd name="T66" fmla="*/ 472 w 716"/>
                  <a:gd name="T67" fmla="*/ 18 h 706"/>
                  <a:gd name="T68" fmla="*/ 436 w 716"/>
                  <a:gd name="T69" fmla="*/ 8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16" h="706">
                    <a:moveTo>
                      <a:pt x="436" y="8"/>
                    </a:moveTo>
                    <a:lnTo>
                      <a:pt x="436" y="8"/>
                    </a:lnTo>
                    <a:lnTo>
                      <a:pt x="400" y="2"/>
                    </a:lnTo>
                    <a:lnTo>
                      <a:pt x="364" y="0"/>
                    </a:lnTo>
                    <a:lnTo>
                      <a:pt x="328" y="0"/>
                    </a:lnTo>
                    <a:lnTo>
                      <a:pt x="294" y="6"/>
                    </a:lnTo>
                    <a:lnTo>
                      <a:pt x="260" y="12"/>
                    </a:lnTo>
                    <a:lnTo>
                      <a:pt x="228" y="24"/>
                    </a:lnTo>
                    <a:lnTo>
                      <a:pt x="196" y="38"/>
                    </a:lnTo>
                    <a:lnTo>
                      <a:pt x="166" y="54"/>
                    </a:lnTo>
                    <a:lnTo>
                      <a:pt x="138" y="74"/>
                    </a:lnTo>
                    <a:lnTo>
                      <a:pt x="112" y="96"/>
                    </a:lnTo>
                    <a:lnTo>
                      <a:pt x="88" y="120"/>
                    </a:lnTo>
                    <a:lnTo>
                      <a:pt x="66" y="146"/>
                    </a:lnTo>
                    <a:lnTo>
                      <a:pt x="48" y="176"/>
                    </a:lnTo>
                    <a:lnTo>
                      <a:pt x="32" y="206"/>
                    </a:lnTo>
                    <a:lnTo>
                      <a:pt x="18" y="240"/>
                    </a:lnTo>
                    <a:lnTo>
                      <a:pt x="10" y="274"/>
                    </a:lnTo>
                    <a:lnTo>
                      <a:pt x="10" y="274"/>
                    </a:lnTo>
                    <a:lnTo>
                      <a:pt x="2" y="310"/>
                    </a:lnTo>
                    <a:lnTo>
                      <a:pt x="0" y="346"/>
                    </a:lnTo>
                    <a:lnTo>
                      <a:pt x="2" y="380"/>
                    </a:lnTo>
                    <a:lnTo>
                      <a:pt x="6" y="414"/>
                    </a:lnTo>
                    <a:lnTo>
                      <a:pt x="14" y="448"/>
                    </a:lnTo>
                    <a:lnTo>
                      <a:pt x="26" y="480"/>
                    </a:lnTo>
                    <a:lnTo>
                      <a:pt x="40" y="512"/>
                    </a:lnTo>
                    <a:lnTo>
                      <a:pt x="58" y="540"/>
                    </a:lnTo>
                    <a:lnTo>
                      <a:pt x="78" y="568"/>
                    </a:lnTo>
                    <a:lnTo>
                      <a:pt x="100" y="594"/>
                    </a:lnTo>
                    <a:lnTo>
                      <a:pt x="124" y="618"/>
                    </a:lnTo>
                    <a:lnTo>
                      <a:pt x="152" y="640"/>
                    </a:lnTo>
                    <a:lnTo>
                      <a:pt x="182" y="658"/>
                    </a:lnTo>
                    <a:lnTo>
                      <a:pt x="212" y="674"/>
                    </a:lnTo>
                    <a:lnTo>
                      <a:pt x="246" y="688"/>
                    </a:lnTo>
                    <a:lnTo>
                      <a:pt x="282" y="698"/>
                    </a:lnTo>
                    <a:lnTo>
                      <a:pt x="282" y="698"/>
                    </a:lnTo>
                    <a:lnTo>
                      <a:pt x="318" y="704"/>
                    </a:lnTo>
                    <a:lnTo>
                      <a:pt x="354" y="706"/>
                    </a:lnTo>
                    <a:lnTo>
                      <a:pt x="388" y="704"/>
                    </a:lnTo>
                    <a:lnTo>
                      <a:pt x="424" y="700"/>
                    </a:lnTo>
                    <a:lnTo>
                      <a:pt x="458" y="692"/>
                    </a:lnTo>
                    <a:lnTo>
                      <a:pt x="490" y="682"/>
                    </a:lnTo>
                    <a:lnTo>
                      <a:pt x="522" y="668"/>
                    </a:lnTo>
                    <a:lnTo>
                      <a:pt x="552" y="652"/>
                    </a:lnTo>
                    <a:lnTo>
                      <a:pt x="580" y="632"/>
                    </a:lnTo>
                    <a:lnTo>
                      <a:pt x="606" y="610"/>
                    </a:lnTo>
                    <a:lnTo>
                      <a:pt x="630" y="586"/>
                    </a:lnTo>
                    <a:lnTo>
                      <a:pt x="650" y="558"/>
                    </a:lnTo>
                    <a:lnTo>
                      <a:pt x="670" y="530"/>
                    </a:lnTo>
                    <a:lnTo>
                      <a:pt x="686" y="498"/>
                    </a:lnTo>
                    <a:lnTo>
                      <a:pt x="698" y="466"/>
                    </a:lnTo>
                    <a:lnTo>
                      <a:pt x="708" y="432"/>
                    </a:lnTo>
                    <a:lnTo>
                      <a:pt x="708" y="432"/>
                    </a:lnTo>
                    <a:lnTo>
                      <a:pt x="714" y="396"/>
                    </a:lnTo>
                    <a:lnTo>
                      <a:pt x="716" y="360"/>
                    </a:lnTo>
                    <a:lnTo>
                      <a:pt x="716" y="326"/>
                    </a:lnTo>
                    <a:lnTo>
                      <a:pt x="710" y="292"/>
                    </a:lnTo>
                    <a:lnTo>
                      <a:pt x="702" y="258"/>
                    </a:lnTo>
                    <a:lnTo>
                      <a:pt x="692" y="226"/>
                    </a:lnTo>
                    <a:lnTo>
                      <a:pt x="678" y="194"/>
                    </a:lnTo>
                    <a:lnTo>
                      <a:pt x="660" y="164"/>
                    </a:lnTo>
                    <a:lnTo>
                      <a:pt x="640" y="136"/>
                    </a:lnTo>
                    <a:lnTo>
                      <a:pt x="618" y="112"/>
                    </a:lnTo>
                    <a:lnTo>
                      <a:pt x="592" y="88"/>
                    </a:lnTo>
                    <a:lnTo>
                      <a:pt x="566" y="66"/>
                    </a:lnTo>
                    <a:lnTo>
                      <a:pt x="536" y="48"/>
                    </a:lnTo>
                    <a:lnTo>
                      <a:pt x="504" y="32"/>
                    </a:lnTo>
                    <a:lnTo>
                      <a:pt x="472" y="18"/>
                    </a:lnTo>
                    <a:lnTo>
                      <a:pt x="436" y="8"/>
                    </a:lnTo>
                    <a:lnTo>
                      <a:pt x="436" y="8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18" name="Freeform 118"/>
              <p:cNvSpPr>
                <a:spLocks/>
              </p:cNvSpPr>
              <p:nvPr/>
            </p:nvSpPr>
            <p:spPr bwMode="auto">
              <a:xfrm>
                <a:off x="2529" y="1252"/>
                <a:ext cx="341" cy="345"/>
              </a:xfrm>
              <a:custGeom>
                <a:avLst/>
                <a:gdLst>
                  <a:gd name="T0" fmla="*/ 438 w 718"/>
                  <a:gd name="T1" fmla="*/ 8 h 710"/>
                  <a:gd name="T2" fmla="*/ 366 w 718"/>
                  <a:gd name="T3" fmla="*/ 0 h 710"/>
                  <a:gd name="T4" fmla="*/ 294 w 718"/>
                  <a:gd name="T5" fmla="*/ 6 h 710"/>
                  <a:gd name="T6" fmla="*/ 228 w 718"/>
                  <a:gd name="T7" fmla="*/ 24 h 710"/>
                  <a:gd name="T8" fmla="*/ 166 w 718"/>
                  <a:gd name="T9" fmla="*/ 54 h 710"/>
                  <a:gd name="T10" fmla="*/ 112 w 718"/>
                  <a:gd name="T11" fmla="*/ 96 h 710"/>
                  <a:gd name="T12" fmla="*/ 66 w 718"/>
                  <a:gd name="T13" fmla="*/ 148 h 710"/>
                  <a:gd name="T14" fmla="*/ 32 w 718"/>
                  <a:gd name="T15" fmla="*/ 208 h 710"/>
                  <a:gd name="T16" fmla="*/ 10 w 718"/>
                  <a:gd name="T17" fmla="*/ 276 h 710"/>
                  <a:gd name="T18" fmla="*/ 4 w 718"/>
                  <a:gd name="T19" fmla="*/ 312 h 710"/>
                  <a:gd name="T20" fmla="*/ 2 w 718"/>
                  <a:gd name="T21" fmla="*/ 382 h 710"/>
                  <a:gd name="T22" fmla="*/ 14 w 718"/>
                  <a:gd name="T23" fmla="*/ 450 h 710"/>
                  <a:gd name="T24" fmla="*/ 40 w 718"/>
                  <a:gd name="T25" fmla="*/ 514 h 710"/>
                  <a:gd name="T26" fmla="*/ 78 w 718"/>
                  <a:gd name="T27" fmla="*/ 572 h 710"/>
                  <a:gd name="T28" fmla="*/ 124 w 718"/>
                  <a:gd name="T29" fmla="*/ 622 h 710"/>
                  <a:gd name="T30" fmla="*/ 182 w 718"/>
                  <a:gd name="T31" fmla="*/ 662 h 710"/>
                  <a:gd name="T32" fmla="*/ 246 w 718"/>
                  <a:gd name="T33" fmla="*/ 690 h 710"/>
                  <a:gd name="T34" fmla="*/ 282 w 718"/>
                  <a:gd name="T35" fmla="*/ 700 h 710"/>
                  <a:gd name="T36" fmla="*/ 354 w 718"/>
                  <a:gd name="T37" fmla="*/ 710 h 710"/>
                  <a:gd name="T38" fmla="*/ 424 w 718"/>
                  <a:gd name="T39" fmla="*/ 704 h 710"/>
                  <a:gd name="T40" fmla="*/ 492 w 718"/>
                  <a:gd name="T41" fmla="*/ 686 h 710"/>
                  <a:gd name="T42" fmla="*/ 552 w 718"/>
                  <a:gd name="T43" fmla="*/ 654 h 710"/>
                  <a:gd name="T44" fmla="*/ 608 w 718"/>
                  <a:gd name="T45" fmla="*/ 612 h 710"/>
                  <a:gd name="T46" fmla="*/ 652 w 718"/>
                  <a:gd name="T47" fmla="*/ 562 h 710"/>
                  <a:gd name="T48" fmla="*/ 688 w 718"/>
                  <a:gd name="T49" fmla="*/ 502 h 710"/>
                  <a:gd name="T50" fmla="*/ 710 w 718"/>
                  <a:gd name="T51" fmla="*/ 434 h 710"/>
                  <a:gd name="T52" fmla="*/ 716 w 718"/>
                  <a:gd name="T53" fmla="*/ 398 h 710"/>
                  <a:gd name="T54" fmla="*/ 718 w 718"/>
                  <a:gd name="T55" fmla="*/ 326 h 710"/>
                  <a:gd name="T56" fmla="*/ 704 w 718"/>
                  <a:gd name="T57" fmla="*/ 258 h 710"/>
                  <a:gd name="T58" fmla="*/ 680 w 718"/>
                  <a:gd name="T59" fmla="*/ 196 h 710"/>
                  <a:gd name="T60" fmla="*/ 642 w 718"/>
                  <a:gd name="T61" fmla="*/ 138 h 710"/>
                  <a:gd name="T62" fmla="*/ 594 w 718"/>
                  <a:gd name="T63" fmla="*/ 88 h 710"/>
                  <a:gd name="T64" fmla="*/ 538 w 718"/>
                  <a:gd name="T65" fmla="*/ 48 h 710"/>
                  <a:gd name="T66" fmla="*/ 472 w 718"/>
                  <a:gd name="T67" fmla="*/ 18 h 710"/>
                  <a:gd name="T68" fmla="*/ 438 w 718"/>
                  <a:gd name="T69" fmla="*/ 8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18" h="710">
                    <a:moveTo>
                      <a:pt x="438" y="8"/>
                    </a:moveTo>
                    <a:lnTo>
                      <a:pt x="438" y="8"/>
                    </a:lnTo>
                    <a:lnTo>
                      <a:pt x="402" y="2"/>
                    </a:lnTo>
                    <a:lnTo>
                      <a:pt x="366" y="0"/>
                    </a:lnTo>
                    <a:lnTo>
                      <a:pt x="330" y="0"/>
                    </a:lnTo>
                    <a:lnTo>
                      <a:pt x="294" y="6"/>
                    </a:lnTo>
                    <a:lnTo>
                      <a:pt x="262" y="12"/>
                    </a:lnTo>
                    <a:lnTo>
                      <a:pt x="228" y="24"/>
                    </a:lnTo>
                    <a:lnTo>
                      <a:pt x="196" y="38"/>
                    </a:lnTo>
                    <a:lnTo>
                      <a:pt x="166" y="54"/>
                    </a:lnTo>
                    <a:lnTo>
                      <a:pt x="138" y="74"/>
                    </a:lnTo>
                    <a:lnTo>
                      <a:pt x="112" y="96"/>
                    </a:lnTo>
                    <a:lnTo>
                      <a:pt x="88" y="120"/>
                    </a:lnTo>
                    <a:lnTo>
                      <a:pt x="66" y="148"/>
                    </a:lnTo>
                    <a:lnTo>
                      <a:pt x="48" y="176"/>
                    </a:lnTo>
                    <a:lnTo>
                      <a:pt x="32" y="208"/>
                    </a:lnTo>
                    <a:lnTo>
                      <a:pt x="18" y="240"/>
                    </a:lnTo>
                    <a:lnTo>
                      <a:pt x="10" y="276"/>
                    </a:lnTo>
                    <a:lnTo>
                      <a:pt x="10" y="276"/>
                    </a:lnTo>
                    <a:lnTo>
                      <a:pt x="4" y="312"/>
                    </a:lnTo>
                    <a:lnTo>
                      <a:pt x="0" y="348"/>
                    </a:lnTo>
                    <a:lnTo>
                      <a:pt x="2" y="382"/>
                    </a:lnTo>
                    <a:lnTo>
                      <a:pt x="6" y="416"/>
                    </a:lnTo>
                    <a:lnTo>
                      <a:pt x="14" y="450"/>
                    </a:lnTo>
                    <a:lnTo>
                      <a:pt x="26" y="482"/>
                    </a:lnTo>
                    <a:lnTo>
                      <a:pt x="40" y="514"/>
                    </a:lnTo>
                    <a:lnTo>
                      <a:pt x="58" y="544"/>
                    </a:lnTo>
                    <a:lnTo>
                      <a:pt x="78" y="572"/>
                    </a:lnTo>
                    <a:lnTo>
                      <a:pt x="100" y="598"/>
                    </a:lnTo>
                    <a:lnTo>
                      <a:pt x="124" y="622"/>
                    </a:lnTo>
                    <a:lnTo>
                      <a:pt x="152" y="642"/>
                    </a:lnTo>
                    <a:lnTo>
                      <a:pt x="182" y="662"/>
                    </a:lnTo>
                    <a:lnTo>
                      <a:pt x="214" y="678"/>
                    </a:lnTo>
                    <a:lnTo>
                      <a:pt x="246" y="690"/>
                    </a:lnTo>
                    <a:lnTo>
                      <a:pt x="282" y="700"/>
                    </a:lnTo>
                    <a:lnTo>
                      <a:pt x="282" y="700"/>
                    </a:lnTo>
                    <a:lnTo>
                      <a:pt x="318" y="706"/>
                    </a:lnTo>
                    <a:lnTo>
                      <a:pt x="354" y="710"/>
                    </a:lnTo>
                    <a:lnTo>
                      <a:pt x="390" y="708"/>
                    </a:lnTo>
                    <a:lnTo>
                      <a:pt x="424" y="704"/>
                    </a:lnTo>
                    <a:lnTo>
                      <a:pt x="458" y="696"/>
                    </a:lnTo>
                    <a:lnTo>
                      <a:pt x="492" y="686"/>
                    </a:lnTo>
                    <a:lnTo>
                      <a:pt x="522" y="672"/>
                    </a:lnTo>
                    <a:lnTo>
                      <a:pt x="552" y="654"/>
                    </a:lnTo>
                    <a:lnTo>
                      <a:pt x="580" y="636"/>
                    </a:lnTo>
                    <a:lnTo>
                      <a:pt x="608" y="612"/>
                    </a:lnTo>
                    <a:lnTo>
                      <a:pt x="632" y="588"/>
                    </a:lnTo>
                    <a:lnTo>
                      <a:pt x="652" y="562"/>
                    </a:lnTo>
                    <a:lnTo>
                      <a:pt x="672" y="532"/>
                    </a:lnTo>
                    <a:lnTo>
                      <a:pt x="688" y="502"/>
                    </a:lnTo>
                    <a:lnTo>
                      <a:pt x="700" y="468"/>
                    </a:lnTo>
                    <a:lnTo>
                      <a:pt x="710" y="434"/>
                    </a:lnTo>
                    <a:lnTo>
                      <a:pt x="710" y="434"/>
                    </a:lnTo>
                    <a:lnTo>
                      <a:pt x="716" y="398"/>
                    </a:lnTo>
                    <a:lnTo>
                      <a:pt x="718" y="362"/>
                    </a:lnTo>
                    <a:lnTo>
                      <a:pt x="718" y="326"/>
                    </a:lnTo>
                    <a:lnTo>
                      <a:pt x="712" y="292"/>
                    </a:lnTo>
                    <a:lnTo>
                      <a:pt x="704" y="258"/>
                    </a:lnTo>
                    <a:lnTo>
                      <a:pt x="694" y="226"/>
                    </a:lnTo>
                    <a:lnTo>
                      <a:pt x="680" y="196"/>
                    </a:lnTo>
                    <a:lnTo>
                      <a:pt x="662" y="166"/>
                    </a:lnTo>
                    <a:lnTo>
                      <a:pt x="642" y="138"/>
                    </a:lnTo>
                    <a:lnTo>
                      <a:pt x="620" y="112"/>
                    </a:lnTo>
                    <a:lnTo>
                      <a:pt x="594" y="88"/>
                    </a:lnTo>
                    <a:lnTo>
                      <a:pt x="568" y="66"/>
                    </a:lnTo>
                    <a:lnTo>
                      <a:pt x="538" y="48"/>
                    </a:lnTo>
                    <a:lnTo>
                      <a:pt x="506" y="32"/>
                    </a:lnTo>
                    <a:lnTo>
                      <a:pt x="472" y="18"/>
                    </a:lnTo>
                    <a:lnTo>
                      <a:pt x="438" y="8"/>
                    </a:lnTo>
                    <a:lnTo>
                      <a:pt x="438" y="8"/>
                    </a:lnTo>
                    <a:close/>
                  </a:path>
                </a:pathLst>
              </a:custGeom>
              <a:solidFill>
                <a:srgbClr val="FFF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19" name="Freeform 119"/>
              <p:cNvSpPr>
                <a:spLocks/>
              </p:cNvSpPr>
              <p:nvPr/>
            </p:nvSpPr>
            <p:spPr bwMode="auto">
              <a:xfrm>
                <a:off x="2529" y="1251"/>
                <a:ext cx="342" cy="346"/>
              </a:xfrm>
              <a:custGeom>
                <a:avLst/>
                <a:gdLst>
                  <a:gd name="T0" fmla="*/ 438 w 720"/>
                  <a:gd name="T1" fmla="*/ 8 h 712"/>
                  <a:gd name="T2" fmla="*/ 366 w 720"/>
                  <a:gd name="T3" fmla="*/ 0 h 712"/>
                  <a:gd name="T4" fmla="*/ 296 w 720"/>
                  <a:gd name="T5" fmla="*/ 4 h 712"/>
                  <a:gd name="T6" fmla="*/ 230 w 720"/>
                  <a:gd name="T7" fmla="*/ 24 h 712"/>
                  <a:gd name="T8" fmla="*/ 168 w 720"/>
                  <a:gd name="T9" fmla="*/ 54 h 712"/>
                  <a:gd name="T10" fmla="*/ 112 w 720"/>
                  <a:gd name="T11" fmla="*/ 96 h 712"/>
                  <a:gd name="T12" fmla="*/ 68 w 720"/>
                  <a:gd name="T13" fmla="*/ 148 h 712"/>
                  <a:gd name="T14" fmla="*/ 32 w 720"/>
                  <a:gd name="T15" fmla="*/ 208 h 712"/>
                  <a:gd name="T16" fmla="*/ 10 w 720"/>
                  <a:gd name="T17" fmla="*/ 278 h 712"/>
                  <a:gd name="T18" fmla="*/ 4 w 720"/>
                  <a:gd name="T19" fmla="*/ 314 h 712"/>
                  <a:gd name="T20" fmla="*/ 2 w 720"/>
                  <a:gd name="T21" fmla="*/ 384 h 712"/>
                  <a:gd name="T22" fmla="*/ 14 w 720"/>
                  <a:gd name="T23" fmla="*/ 452 h 712"/>
                  <a:gd name="T24" fmla="*/ 40 w 720"/>
                  <a:gd name="T25" fmla="*/ 516 h 712"/>
                  <a:gd name="T26" fmla="*/ 78 w 720"/>
                  <a:gd name="T27" fmla="*/ 574 h 712"/>
                  <a:gd name="T28" fmla="*/ 124 w 720"/>
                  <a:gd name="T29" fmla="*/ 624 h 712"/>
                  <a:gd name="T30" fmla="*/ 182 w 720"/>
                  <a:gd name="T31" fmla="*/ 664 h 712"/>
                  <a:gd name="T32" fmla="*/ 248 w 720"/>
                  <a:gd name="T33" fmla="*/ 694 h 712"/>
                  <a:gd name="T34" fmla="*/ 282 w 720"/>
                  <a:gd name="T35" fmla="*/ 704 h 712"/>
                  <a:gd name="T36" fmla="*/ 356 w 720"/>
                  <a:gd name="T37" fmla="*/ 712 h 712"/>
                  <a:gd name="T38" fmla="*/ 426 w 720"/>
                  <a:gd name="T39" fmla="*/ 708 h 712"/>
                  <a:gd name="T40" fmla="*/ 492 w 720"/>
                  <a:gd name="T41" fmla="*/ 688 h 712"/>
                  <a:gd name="T42" fmla="*/ 554 w 720"/>
                  <a:gd name="T43" fmla="*/ 658 h 712"/>
                  <a:gd name="T44" fmla="*/ 608 w 720"/>
                  <a:gd name="T45" fmla="*/ 616 h 712"/>
                  <a:gd name="T46" fmla="*/ 654 w 720"/>
                  <a:gd name="T47" fmla="*/ 564 h 712"/>
                  <a:gd name="T48" fmla="*/ 690 w 720"/>
                  <a:gd name="T49" fmla="*/ 504 h 712"/>
                  <a:gd name="T50" fmla="*/ 712 w 720"/>
                  <a:gd name="T51" fmla="*/ 434 h 712"/>
                  <a:gd name="T52" fmla="*/ 718 w 720"/>
                  <a:gd name="T53" fmla="*/ 398 h 712"/>
                  <a:gd name="T54" fmla="*/ 720 w 720"/>
                  <a:gd name="T55" fmla="*/ 328 h 712"/>
                  <a:gd name="T56" fmla="*/ 708 w 720"/>
                  <a:gd name="T57" fmla="*/ 260 h 712"/>
                  <a:gd name="T58" fmla="*/ 682 w 720"/>
                  <a:gd name="T59" fmla="*/ 196 h 712"/>
                  <a:gd name="T60" fmla="*/ 644 w 720"/>
                  <a:gd name="T61" fmla="*/ 138 h 712"/>
                  <a:gd name="T62" fmla="*/ 596 w 720"/>
                  <a:gd name="T63" fmla="*/ 88 h 712"/>
                  <a:gd name="T64" fmla="*/ 540 w 720"/>
                  <a:gd name="T65" fmla="*/ 48 h 712"/>
                  <a:gd name="T66" fmla="*/ 474 w 720"/>
                  <a:gd name="T67" fmla="*/ 18 h 712"/>
                  <a:gd name="T68" fmla="*/ 438 w 720"/>
                  <a:gd name="T69" fmla="*/ 8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0" h="712">
                    <a:moveTo>
                      <a:pt x="438" y="8"/>
                    </a:moveTo>
                    <a:lnTo>
                      <a:pt x="438" y="8"/>
                    </a:lnTo>
                    <a:lnTo>
                      <a:pt x="402" y="2"/>
                    </a:lnTo>
                    <a:lnTo>
                      <a:pt x="366" y="0"/>
                    </a:lnTo>
                    <a:lnTo>
                      <a:pt x="330" y="0"/>
                    </a:lnTo>
                    <a:lnTo>
                      <a:pt x="296" y="4"/>
                    </a:lnTo>
                    <a:lnTo>
                      <a:pt x="262" y="12"/>
                    </a:lnTo>
                    <a:lnTo>
                      <a:pt x="230" y="24"/>
                    </a:lnTo>
                    <a:lnTo>
                      <a:pt x="198" y="38"/>
                    </a:lnTo>
                    <a:lnTo>
                      <a:pt x="168" y="54"/>
                    </a:lnTo>
                    <a:lnTo>
                      <a:pt x="140" y="74"/>
                    </a:lnTo>
                    <a:lnTo>
                      <a:pt x="112" y="96"/>
                    </a:lnTo>
                    <a:lnTo>
                      <a:pt x="88" y="122"/>
                    </a:lnTo>
                    <a:lnTo>
                      <a:pt x="68" y="148"/>
                    </a:lnTo>
                    <a:lnTo>
                      <a:pt x="48" y="178"/>
                    </a:lnTo>
                    <a:lnTo>
                      <a:pt x="32" y="208"/>
                    </a:lnTo>
                    <a:lnTo>
                      <a:pt x="20" y="242"/>
                    </a:lnTo>
                    <a:lnTo>
                      <a:pt x="10" y="278"/>
                    </a:lnTo>
                    <a:lnTo>
                      <a:pt x="10" y="278"/>
                    </a:lnTo>
                    <a:lnTo>
                      <a:pt x="4" y="314"/>
                    </a:lnTo>
                    <a:lnTo>
                      <a:pt x="0" y="348"/>
                    </a:lnTo>
                    <a:lnTo>
                      <a:pt x="2" y="384"/>
                    </a:lnTo>
                    <a:lnTo>
                      <a:pt x="6" y="418"/>
                    </a:lnTo>
                    <a:lnTo>
                      <a:pt x="14" y="452"/>
                    </a:lnTo>
                    <a:lnTo>
                      <a:pt x="26" y="486"/>
                    </a:lnTo>
                    <a:lnTo>
                      <a:pt x="40" y="516"/>
                    </a:lnTo>
                    <a:lnTo>
                      <a:pt x="58" y="546"/>
                    </a:lnTo>
                    <a:lnTo>
                      <a:pt x="78" y="574"/>
                    </a:lnTo>
                    <a:lnTo>
                      <a:pt x="100" y="600"/>
                    </a:lnTo>
                    <a:lnTo>
                      <a:pt x="124" y="624"/>
                    </a:lnTo>
                    <a:lnTo>
                      <a:pt x="152" y="646"/>
                    </a:lnTo>
                    <a:lnTo>
                      <a:pt x="182" y="664"/>
                    </a:lnTo>
                    <a:lnTo>
                      <a:pt x="214" y="682"/>
                    </a:lnTo>
                    <a:lnTo>
                      <a:pt x="248" y="694"/>
                    </a:lnTo>
                    <a:lnTo>
                      <a:pt x="282" y="704"/>
                    </a:lnTo>
                    <a:lnTo>
                      <a:pt x="282" y="704"/>
                    </a:lnTo>
                    <a:lnTo>
                      <a:pt x="320" y="710"/>
                    </a:lnTo>
                    <a:lnTo>
                      <a:pt x="356" y="712"/>
                    </a:lnTo>
                    <a:lnTo>
                      <a:pt x="390" y="712"/>
                    </a:lnTo>
                    <a:lnTo>
                      <a:pt x="426" y="708"/>
                    </a:lnTo>
                    <a:lnTo>
                      <a:pt x="460" y="700"/>
                    </a:lnTo>
                    <a:lnTo>
                      <a:pt x="492" y="688"/>
                    </a:lnTo>
                    <a:lnTo>
                      <a:pt x="524" y="674"/>
                    </a:lnTo>
                    <a:lnTo>
                      <a:pt x="554" y="658"/>
                    </a:lnTo>
                    <a:lnTo>
                      <a:pt x="582" y="638"/>
                    </a:lnTo>
                    <a:lnTo>
                      <a:pt x="608" y="616"/>
                    </a:lnTo>
                    <a:lnTo>
                      <a:pt x="632" y="590"/>
                    </a:lnTo>
                    <a:lnTo>
                      <a:pt x="654" y="564"/>
                    </a:lnTo>
                    <a:lnTo>
                      <a:pt x="674" y="534"/>
                    </a:lnTo>
                    <a:lnTo>
                      <a:pt x="690" y="504"/>
                    </a:lnTo>
                    <a:lnTo>
                      <a:pt x="702" y="470"/>
                    </a:lnTo>
                    <a:lnTo>
                      <a:pt x="712" y="434"/>
                    </a:lnTo>
                    <a:lnTo>
                      <a:pt x="712" y="434"/>
                    </a:lnTo>
                    <a:lnTo>
                      <a:pt x="718" y="398"/>
                    </a:lnTo>
                    <a:lnTo>
                      <a:pt x="720" y="364"/>
                    </a:lnTo>
                    <a:lnTo>
                      <a:pt x="720" y="328"/>
                    </a:lnTo>
                    <a:lnTo>
                      <a:pt x="716" y="294"/>
                    </a:lnTo>
                    <a:lnTo>
                      <a:pt x="708" y="260"/>
                    </a:lnTo>
                    <a:lnTo>
                      <a:pt x="696" y="228"/>
                    </a:lnTo>
                    <a:lnTo>
                      <a:pt x="682" y="196"/>
                    </a:lnTo>
                    <a:lnTo>
                      <a:pt x="664" y="166"/>
                    </a:lnTo>
                    <a:lnTo>
                      <a:pt x="644" y="138"/>
                    </a:lnTo>
                    <a:lnTo>
                      <a:pt x="622" y="112"/>
                    </a:lnTo>
                    <a:lnTo>
                      <a:pt x="596" y="88"/>
                    </a:lnTo>
                    <a:lnTo>
                      <a:pt x="570" y="66"/>
                    </a:lnTo>
                    <a:lnTo>
                      <a:pt x="540" y="48"/>
                    </a:lnTo>
                    <a:lnTo>
                      <a:pt x="508" y="32"/>
                    </a:lnTo>
                    <a:lnTo>
                      <a:pt x="474" y="18"/>
                    </a:lnTo>
                    <a:lnTo>
                      <a:pt x="438" y="8"/>
                    </a:lnTo>
                    <a:lnTo>
                      <a:pt x="438" y="8"/>
                    </a:lnTo>
                    <a:close/>
                  </a:path>
                </a:pathLst>
              </a:custGeom>
              <a:solidFill>
                <a:srgbClr val="FFF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20" name="Freeform 120"/>
              <p:cNvSpPr>
                <a:spLocks/>
              </p:cNvSpPr>
              <p:nvPr/>
            </p:nvSpPr>
            <p:spPr bwMode="auto">
              <a:xfrm>
                <a:off x="2529" y="1250"/>
                <a:ext cx="344" cy="348"/>
              </a:xfrm>
              <a:custGeom>
                <a:avLst/>
                <a:gdLst>
                  <a:gd name="T0" fmla="*/ 440 w 724"/>
                  <a:gd name="T1" fmla="*/ 8 h 716"/>
                  <a:gd name="T2" fmla="*/ 368 w 724"/>
                  <a:gd name="T3" fmla="*/ 0 h 716"/>
                  <a:gd name="T4" fmla="*/ 298 w 724"/>
                  <a:gd name="T5" fmla="*/ 4 h 716"/>
                  <a:gd name="T6" fmla="*/ 230 w 724"/>
                  <a:gd name="T7" fmla="*/ 24 h 716"/>
                  <a:gd name="T8" fmla="*/ 168 w 724"/>
                  <a:gd name="T9" fmla="*/ 54 h 716"/>
                  <a:gd name="T10" fmla="*/ 114 w 724"/>
                  <a:gd name="T11" fmla="*/ 96 h 716"/>
                  <a:gd name="T12" fmla="*/ 68 w 724"/>
                  <a:gd name="T13" fmla="*/ 150 h 716"/>
                  <a:gd name="T14" fmla="*/ 32 w 724"/>
                  <a:gd name="T15" fmla="*/ 210 h 716"/>
                  <a:gd name="T16" fmla="*/ 10 w 724"/>
                  <a:gd name="T17" fmla="*/ 278 h 716"/>
                  <a:gd name="T18" fmla="*/ 4 w 724"/>
                  <a:gd name="T19" fmla="*/ 314 h 716"/>
                  <a:gd name="T20" fmla="*/ 2 w 724"/>
                  <a:gd name="T21" fmla="*/ 386 h 716"/>
                  <a:gd name="T22" fmla="*/ 14 w 724"/>
                  <a:gd name="T23" fmla="*/ 454 h 716"/>
                  <a:gd name="T24" fmla="*/ 40 w 724"/>
                  <a:gd name="T25" fmla="*/ 520 h 716"/>
                  <a:gd name="T26" fmla="*/ 78 w 724"/>
                  <a:gd name="T27" fmla="*/ 578 h 716"/>
                  <a:gd name="T28" fmla="*/ 126 w 724"/>
                  <a:gd name="T29" fmla="*/ 628 h 716"/>
                  <a:gd name="T30" fmla="*/ 182 w 724"/>
                  <a:gd name="T31" fmla="*/ 668 h 716"/>
                  <a:gd name="T32" fmla="*/ 248 w 724"/>
                  <a:gd name="T33" fmla="*/ 698 h 716"/>
                  <a:gd name="T34" fmla="*/ 284 w 724"/>
                  <a:gd name="T35" fmla="*/ 708 h 716"/>
                  <a:gd name="T36" fmla="*/ 356 w 724"/>
                  <a:gd name="T37" fmla="*/ 716 h 716"/>
                  <a:gd name="T38" fmla="*/ 426 w 724"/>
                  <a:gd name="T39" fmla="*/ 710 h 716"/>
                  <a:gd name="T40" fmla="*/ 494 w 724"/>
                  <a:gd name="T41" fmla="*/ 692 h 716"/>
                  <a:gd name="T42" fmla="*/ 556 w 724"/>
                  <a:gd name="T43" fmla="*/ 660 h 716"/>
                  <a:gd name="T44" fmla="*/ 610 w 724"/>
                  <a:gd name="T45" fmla="*/ 618 h 716"/>
                  <a:gd name="T46" fmla="*/ 656 w 724"/>
                  <a:gd name="T47" fmla="*/ 566 h 716"/>
                  <a:gd name="T48" fmla="*/ 692 w 724"/>
                  <a:gd name="T49" fmla="*/ 506 h 716"/>
                  <a:gd name="T50" fmla="*/ 714 w 724"/>
                  <a:gd name="T51" fmla="*/ 436 h 716"/>
                  <a:gd name="T52" fmla="*/ 720 w 724"/>
                  <a:gd name="T53" fmla="*/ 400 h 716"/>
                  <a:gd name="T54" fmla="*/ 722 w 724"/>
                  <a:gd name="T55" fmla="*/ 330 h 716"/>
                  <a:gd name="T56" fmla="*/ 710 w 724"/>
                  <a:gd name="T57" fmla="*/ 260 h 716"/>
                  <a:gd name="T58" fmla="*/ 684 w 724"/>
                  <a:gd name="T59" fmla="*/ 196 h 716"/>
                  <a:gd name="T60" fmla="*/ 646 w 724"/>
                  <a:gd name="T61" fmla="*/ 138 h 716"/>
                  <a:gd name="T62" fmla="*/ 598 w 724"/>
                  <a:gd name="T63" fmla="*/ 88 h 716"/>
                  <a:gd name="T64" fmla="*/ 542 w 724"/>
                  <a:gd name="T65" fmla="*/ 48 h 716"/>
                  <a:gd name="T66" fmla="*/ 476 w 724"/>
                  <a:gd name="T67" fmla="*/ 18 h 716"/>
                  <a:gd name="T68" fmla="*/ 440 w 724"/>
                  <a:gd name="T69" fmla="*/ 8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4" h="716">
                    <a:moveTo>
                      <a:pt x="440" y="8"/>
                    </a:moveTo>
                    <a:lnTo>
                      <a:pt x="440" y="8"/>
                    </a:lnTo>
                    <a:lnTo>
                      <a:pt x="404" y="2"/>
                    </a:lnTo>
                    <a:lnTo>
                      <a:pt x="368" y="0"/>
                    </a:lnTo>
                    <a:lnTo>
                      <a:pt x="332" y="0"/>
                    </a:lnTo>
                    <a:lnTo>
                      <a:pt x="298" y="4"/>
                    </a:lnTo>
                    <a:lnTo>
                      <a:pt x="262" y="12"/>
                    </a:lnTo>
                    <a:lnTo>
                      <a:pt x="230" y="24"/>
                    </a:lnTo>
                    <a:lnTo>
                      <a:pt x="198" y="38"/>
                    </a:lnTo>
                    <a:lnTo>
                      <a:pt x="168" y="54"/>
                    </a:lnTo>
                    <a:lnTo>
                      <a:pt x="140" y="74"/>
                    </a:lnTo>
                    <a:lnTo>
                      <a:pt x="114" y="96"/>
                    </a:lnTo>
                    <a:lnTo>
                      <a:pt x="90" y="122"/>
                    </a:lnTo>
                    <a:lnTo>
                      <a:pt x="68" y="150"/>
                    </a:lnTo>
                    <a:lnTo>
                      <a:pt x="48" y="178"/>
                    </a:lnTo>
                    <a:lnTo>
                      <a:pt x="32" y="210"/>
                    </a:lnTo>
                    <a:lnTo>
                      <a:pt x="20" y="244"/>
                    </a:lnTo>
                    <a:lnTo>
                      <a:pt x="10" y="278"/>
                    </a:lnTo>
                    <a:lnTo>
                      <a:pt x="10" y="278"/>
                    </a:lnTo>
                    <a:lnTo>
                      <a:pt x="4" y="314"/>
                    </a:lnTo>
                    <a:lnTo>
                      <a:pt x="0" y="350"/>
                    </a:lnTo>
                    <a:lnTo>
                      <a:pt x="2" y="386"/>
                    </a:lnTo>
                    <a:lnTo>
                      <a:pt x="6" y="420"/>
                    </a:lnTo>
                    <a:lnTo>
                      <a:pt x="14" y="454"/>
                    </a:lnTo>
                    <a:lnTo>
                      <a:pt x="26" y="488"/>
                    </a:lnTo>
                    <a:lnTo>
                      <a:pt x="40" y="520"/>
                    </a:lnTo>
                    <a:lnTo>
                      <a:pt x="58" y="550"/>
                    </a:lnTo>
                    <a:lnTo>
                      <a:pt x="78" y="578"/>
                    </a:lnTo>
                    <a:lnTo>
                      <a:pt x="100" y="604"/>
                    </a:lnTo>
                    <a:lnTo>
                      <a:pt x="126" y="628"/>
                    </a:lnTo>
                    <a:lnTo>
                      <a:pt x="152" y="650"/>
                    </a:lnTo>
                    <a:lnTo>
                      <a:pt x="182" y="668"/>
                    </a:lnTo>
                    <a:lnTo>
                      <a:pt x="214" y="684"/>
                    </a:lnTo>
                    <a:lnTo>
                      <a:pt x="248" y="698"/>
                    </a:lnTo>
                    <a:lnTo>
                      <a:pt x="284" y="708"/>
                    </a:lnTo>
                    <a:lnTo>
                      <a:pt x="284" y="708"/>
                    </a:lnTo>
                    <a:lnTo>
                      <a:pt x="320" y="714"/>
                    </a:lnTo>
                    <a:lnTo>
                      <a:pt x="356" y="716"/>
                    </a:lnTo>
                    <a:lnTo>
                      <a:pt x="392" y="716"/>
                    </a:lnTo>
                    <a:lnTo>
                      <a:pt x="426" y="710"/>
                    </a:lnTo>
                    <a:lnTo>
                      <a:pt x="460" y="702"/>
                    </a:lnTo>
                    <a:lnTo>
                      <a:pt x="494" y="692"/>
                    </a:lnTo>
                    <a:lnTo>
                      <a:pt x="526" y="678"/>
                    </a:lnTo>
                    <a:lnTo>
                      <a:pt x="556" y="660"/>
                    </a:lnTo>
                    <a:lnTo>
                      <a:pt x="584" y="640"/>
                    </a:lnTo>
                    <a:lnTo>
                      <a:pt x="610" y="618"/>
                    </a:lnTo>
                    <a:lnTo>
                      <a:pt x="634" y="594"/>
                    </a:lnTo>
                    <a:lnTo>
                      <a:pt x="656" y="566"/>
                    </a:lnTo>
                    <a:lnTo>
                      <a:pt x="676" y="536"/>
                    </a:lnTo>
                    <a:lnTo>
                      <a:pt x="692" y="506"/>
                    </a:lnTo>
                    <a:lnTo>
                      <a:pt x="704" y="472"/>
                    </a:lnTo>
                    <a:lnTo>
                      <a:pt x="714" y="436"/>
                    </a:lnTo>
                    <a:lnTo>
                      <a:pt x="714" y="436"/>
                    </a:lnTo>
                    <a:lnTo>
                      <a:pt x="720" y="400"/>
                    </a:lnTo>
                    <a:lnTo>
                      <a:pt x="724" y="364"/>
                    </a:lnTo>
                    <a:lnTo>
                      <a:pt x="722" y="330"/>
                    </a:lnTo>
                    <a:lnTo>
                      <a:pt x="718" y="294"/>
                    </a:lnTo>
                    <a:lnTo>
                      <a:pt x="710" y="260"/>
                    </a:lnTo>
                    <a:lnTo>
                      <a:pt x="698" y="228"/>
                    </a:lnTo>
                    <a:lnTo>
                      <a:pt x="684" y="196"/>
                    </a:lnTo>
                    <a:lnTo>
                      <a:pt x="666" y="166"/>
                    </a:lnTo>
                    <a:lnTo>
                      <a:pt x="646" y="138"/>
                    </a:lnTo>
                    <a:lnTo>
                      <a:pt x="624" y="112"/>
                    </a:lnTo>
                    <a:lnTo>
                      <a:pt x="598" y="88"/>
                    </a:lnTo>
                    <a:lnTo>
                      <a:pt x="572" y="66"/>
                    </a:lnTo>
                    <a:lnTo>
                      <a:pt x="542" y="48"/>
                    </a:lnTo>
                    <a:lnTo>
                      <a:pt x="510" y="32"/>
                    </a:lnTo>
                    <a:lnTo>
                      <a:pt x="476" y="18"/>
                    </a:lnTo>
                    <a:lnTo>
                      <a:pt x="440" y="8"/>
                    </a:lnTo>
                    <a:lnTo>
                      <a:pt x="440" y="8"/>
                    </a:lnTo>
                    <a:close/>
                  </a:path>
                </a:pathLst>
              </a:custGeom>
              <a:solidFill>
                <a:srgbClr val="FF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21" name="Freeform 121"/>
              <p:cNvSpPr>
                <a:spLocks/>
              </p:cNvSpPr>
              <p:nvPr/>
            </p:nvSpPr>
            <p:spPr bwMode="auto">
              <a:xfrm>
                <a:off x="2529" y="1249"/>
                <a:ext cx="345" cy="350"/>
              </a:xfrm>
              <a:custGeom>
                <a:avLst/>
                <a:gdLst>
                  <a:gd name="T0" fmla="*/ 442 w 726"/>
                  <a:gd name="T1" fmla="*/ 8 h 720"/>
                  <a:gd name="T2" fmla="*/ 368 w 726"/>
                  <a:gd name="T3" fmla="*/ 0 h 720"/>
                  <a:gd name="T4" fmla="*/ 298 w 726"/>
                  <a:gd name="T5" fmla="*/ 4 h 720"/>
                  <a:gd name="T6" fmla="*/ 230 w 726"/>
                  <a:gd name="T7" fmla="*/ 24 h 720"/>
                  <a:gd name="T8" fmla="*/ 168 w 726"/>
                  <a:gd name="T9" fmla="*/ 56 h 720"/>
                  <a:gd name="T10" fmla="*/ 114 w 726"/>
                  <a:gd name="T11" fmla="*/ 98 h 720"/>
                  <a:gd name="T12" fmla="*/ 68 w 726"/>
                  <a:gd name="T13" fmla="*/ 150 h 720"/>
                  <a:gd name="T14" fmla="*/ 32 w 726"/>
                  <a:gd name="T15" fmla="*/ 212 h 720"/>
                  <a:gd name="T16" fmla="*/ 10 w 726"/>
                  <a:gd name="T17" fmla="*/ 280 h 720"/>
                  <a:gd name="T18" fmla="*/ 4 w 726"/>
                  <a:gd name="T19" fmla="*/ 316 h 720"/>
                  <a:gd name="T20" fmla="*/ 2 w 726"/>
                  <a:gd name="T21" fmla="*/ 388 h 720"/>
                  <a:gd name="T22" fmla="*/ 14 w 726"/>
                  <a:gd name="T23" fmla="*/ 458 h 720"/>
                  <a:gd name="T24" fmla="*/ 40 w 726"/>
                  <a:gd name="T25" fmla="*/ 522 h 720"/>
                  <a:gd name="T26" fmla="*/ 78 w 726"/>
                  <a:gd name="T27" fmla="*/ 580 h 720"/>
                  <a:gd name="T28" fmla="*/ 126 w 726"/>
                  <a:gd name="T29" fmla="*/ 630 h 720"/>
                  <a:gd name="T30" fmla="*/ 182 w 726"/>
                  <a:gd name="T31" fmla="*/ 672 h 720"/>
                  <a:gd name="T32" fmla="*/ 248 w 726"/>
                  <a:gd name="T33" fmla="*/ 700 h 720"/>
                  <a:gd name="T34" fmla="*/ 284 w 726"/>
                  <a:gd name="T35" fmla="*/ 710 h 720"/>
                  <a:gd name="T36" fmla="*/ 356 w 726"/>
                  <a:gd name="T37" fmla="*/ 720 h 720"/>
                  <a:gd name="T38" fmla="*/ 428 w 726"/>
                  <a:gd name="T39" fmla="*/ 714 h 720"/>
                  <a:gd name="T40" fmla="*/ 496 w 726"/>
                  <a:gd name="T41" fmla="*/ 694 h 720"/>
                  <a:gd name="T42" fmla="*/ 558 w 726"/>
                  <a:gd name="T43" fmla="*/ 664 h 720"/>
                  <a:gd name="T44" fmla="*/ 612 w 726"/>
                  <a:gd name="T45" fmla="*/ 622 h 720"/>
                  <a:gd name="T46" fmla="*/ 658 w 726"/>
                  <a:gd name="T47" fmla="*/ 568 h 720"/>
                  <a:gd name="T48" fmla="*/ 694 w 726"/>
                  <a:gd name="T49" fmla="*/ 508 h 720"/>
                  <a:gd name="T50" fmla="*/ 716 w 726"/>
                  <a:gd name="T51" fmla="*/ 438 h 720"/>
                  <a:gd name="T52" fmla="*/ 722 w 726"/>
                  <a:gd name="T53" fmla="*/ 402 h 720"/>
                  <a:gd name="T54" fmla="*/ 724 w 726"/>
                  <a:gd name="T55" fmla="*/ 330 h 720"/>
                  <a:gd name="T56" fmla="*/ 712 w 726"/>
                  <a:gd name="T57" fmla="*/ 262 h 720"/>
                  <a:gd name="T58" fmla="*/ 686 w 726"/>
                  <a:gd name="T59" fmla="*/ 198 h 720"/>
                  <a:gd name="T60" fmla="*/ 648 w 726"/>
                  <a:gd name="T61" fmla="*/ 138 h 720"/>
                  <a:gd name="T62" fmla="*/ 600 w 726"/>
                  <a:gd name="T63" fmla="*/ 88 h 720"/>
                  <a:gd name="T64" fmla="*/ 544 w 726"/>
                  <a:gd name="T65" fmla="*/ 48 h 720"/>
                  <a:gd name="T66" fmla="*/ 478 w 726"/>
                  <a:gd name="T67" fmla="*/ 18 h 720"/>
                  <a:gd name="T68" fmla="*/ 442 w 726"/>
                  <a:gd name="T69" fmla="*/ 8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6" h="720">
                    <a:moveTo>
                      <a:pt x="442" y="8"/>
                    </a:moveTo>
                    <a:lnTo>
                      <a:pt x="442" y="8"/>
                    </a:lnTo>
                    <a:lnTo>
                      <a:pt x="406" y="2"/>
                    </a:lnTo>
                    <a:lnTo>
                      <a:pt x="368" y="0"/>
                    </a:lnTo>
                    <a:lnTo>
                      <a:pt x="334" y="0"/>
                    </a:lnTo>
                    <a:lnTo>
                      <a:pt x="298" y="4"/>
                    </a:lnTo>
                    <a:lnTo>
                      <a:pt x="264" y="12"/>
                    </a:lnTo>
                    <a:lnTo>
                      <a:pt x="230" y="24"/>
                    </a:lnTo>
                    <a:lnTo>
                      <a:pt x="200" y="38"/>
                    </a:lnTo>
                    <a:lnTo>
                      <a:pt x="168" y="56"/>
                    </a:lnTo>
                    <a:lnTo>
                      <a:pt x="140" y="74"/>
                    </a:lnTo>
                    <a:lnTo>
                      <a:pt x="114" y="98"/>
                    </a:lnTo>
                    <a:lnTo>
                      <a:pt x="90" y="122"/>
                    </a:lnTo>
                    <a:lnTo>
                      <a:pt x="68" y="150"/>
                    </a:lnTo>
                    <a:lnTo>
                      <a:pt x="48" y="180"/>
                    </a:lnTo>
                    <a:lnTo>
                      <a:pt x="32" y="212"/>
                    </a:lnTo>
                    <a:lnTo>
                      <a:pt x="20" y="244"/>
                    </a:lnTo>
                    <a:lnTo>
                      <a:pt x="10" y="280"/>
                    </a:lnTo>
                    <a:lnTo>
                      <a:pt x="10" y="280"/>
                    </a:lnTo>
                    <a:lnTo>
                      <a:pt x="4" y="316"/>
                    </a:lnTo>
                    <a:lnTo>
                      <a:pt x="0" y="352"/>
                    </a:lnTo>
                    <a:lnTo>
                      <a:pt x="2" y="388"/>
                    </a:lnTo>
                    <a:lnTo>
                      <a:pt x="6" y="424"/>
                    </a:lnTo>
                    <a:lnTo>
                      <a:pt x="14" y="458"/>
                    </a:lnTo>
                    <a:lnTo>
                      <a:pt x="26" y="490"/>
                    </a:lnTo>
                    <a:lnTo>
                      <a:pt x="40" y="522"/>
                    </a:lnTo>
                    <a:lnTo>
                      <a:pt x="58" y="552"/>
                    </a:lnTo>
                    <a:lnTo>
                      <a:pt x="78" y="580"/>
                    </a:lnTo>
                    <a:lnTo>
                      <a:pt x="100" y="606"/>
                    </a:lnTo>
                    <a:lnTo>
                      <a:pt x="126" y="630"/>
                    </a:lnTo>
                    <a:lnTo>
                      <a:pt x="154" y="652"/>
                    </a:lnTo>
                    <a:lnTo>
                      <a:pt x="182" y="672"/>
                    </a:lnTo>
                    <a:lnTo>
                      <a:pt x="214" y="688"/>
                    </a:lnTo>
                    <a:lnTo>
                      <a:pt x="248" y="700"/>
                    </a:lnTo>
                    <a:lnTo>
                      <a:pt x="284" y="710"/>
                    </a:lnTo>
                    <a:lnTo>
                      <a:pt x="284" y="710"/>
                    </a:lnTo>
                    <a:lnTo>
                      <a:pt x="320" y="718"/>
                    </a:lnTo>
                    <a:lnTo>
                      <a:pt x="356" y="720"/>
                    </a:lnTo>
                    <a:lnTo>
                      <a:pt x="392" y="718"/>
                    </a:lnTo>
                    <a:lnTo>
                      <a:pt x="428" y="714"/>
                    </a:lnTo>
                    <a:lnTo>
                      <a:pt x="462" y="706"/>
                    </a:lnTo>
                    <a:lnTo>
                      <a:pt x="496" y="694"/>
                    </a:lnTo>
                    <a:lnTo>
                      <a:pt x="526" y="680"/>
                    </a:lnTo>
                    <a:lnTo>
                      <a:pt x="558" y="664"/>
                    </a:lnTo>
                    <a:lnTo>
                      <a:pt x="586" y="644"/>
                    </a:lnTo>
                    <a:lnTo>
                      <a:pt x="612" y="622"/>
                    </a:lnTo>
                    <a:lnTo>
                      <a:pt x="636" y="596"/>
                    </a:lnTo>
                    <a:lnTo>
                      <a:pt x="658" y="568"/>
                    </a:lnTo>
                    <a:lnTo>
                      <a:pt x="678" y="540"/>
                    </a:lnTo>
                    <a:lnTo>
                      <a:pt x="694" y="508"/>
                    </a:lnTo>
                    <a:lnTo>
                      <a:pt x="706" y="474"/>
                    </a:lnTo>
                    <a:lnTo>
                      <a:pt x="716" y="438"/>
                    </a:lnTo>
                    <a:lnTo>
                      <a:pt x="716" y="438"/>
                    </a:lnTo>
                    <a:lnTo>
                      <a:pt x="722" y="402"/>
                    </a:lnTo>
                    <a:lnTo>
                      <a:pt x="726" y="366"/>
                    </a:lnTo>
                    <a:lnTo>
                      <a:pt x="724" y="330"/>
                    </a:lnTo>
                    <a:lnTo>
                      <a:pt x="720" y="296"/>
                    </a:lnTo>
                    <a:lnTo>
                      <a:pt x="712" y="262"/>
                    </a:lnTo>
                    <a:lnTo>
                      <a:pt x="700" y="228"/>
                    </a:lnTo>
                    <a:lnTo>
                      <a:pt x="686" y="198"/>
                    </a:lnTo>
                    <a:lnTo>
                      <a:pt x="668" y="168"/>
                    </a:lnTo>
                    <a:lnTo>
                      <a:pt x="648" y="138"/>
                    </a:lnTo>
                    <a:lnTo>
                      <a:pt x="626" y="112"/>
                    </a:lnTo>
                    <a:lnTo>
                      <a:pt x="600" y="88"/>
                    </a:lnTo>
                    <a:lnTo>
                      <a:pt x="572" y="66"/>
                    </a:lnTo>
                    <a:lnTo>
                      <a:pt x="544" y="48"/>
                    </a:lnTo>
                    <a:lnTo>
                      <a:pt x="512" y="32"/>
                    </a:lnTo>
                    <a:lnTo>
                      <a:pt x="478" y="18"/>
                    </a:lnTo>
                    <a:lnTo>
                      <a:pt x="442" y="8"/>
                    </a:lnTo>
                    <a:lnTo>
                      <a:pt x="442" y="8"/>
                    </a:lnTo>
                    <a:close/>
                  </a:path>
                </a:pathLst>
              </a:custGeom>
              <a:solidFill>
                <a:srgbClr val="FFE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22" name="Freeform 122"/>
              <p:cNvSpPr>
                <a:spLocks/>
              </p:cNvSpPr>
              <p:nvPr/>
            </p:nvSpPr>
            <p:spPr bwMode="auto">
              <a:xfrm>
                <a:off x="2529" y="1248"/>
                <a:ext cx="345" cy="352"/>
              </a:xfrm>
              <a:custGeom>
                <a:avLst/>
                <a:gdLst>
                  <a:gd name="T0" fmla="*/ 444 w 728"/>
                  <a:gd name="T1" fmla="*/ 8 h 724"/>
                  <a:gd name="T2" fmla="*/ 370 w 728"/>
                  <a:gd name="T3" fmla="*/ 0 h 724"/>
                  <a:gd name="T4" fmla="*/ 300 w 728"/>
                  <a:gd name="T5" fmla="*/ 4 h 724"/>
                  <a:gd name="T6" fmla="*/ 232 w 728"/>
                  <a:gd name="T7" fmla="*/ 24 h 724"/>
                  <a:gd name="T8" fmla="*/ 170 w 728"/>
                  <a:gd name="T9" fmla="*/ 56 h 724"/>
                  <a:gd name="T10" fmla="*/ 114 w 728"/>
                  <a:gd name="T11" fmla="*/ 98 h 724"/>
                  <a:gd name="T12" fmla="*/ 68 w 728"/>
                  <a:gd name="T13" fmla="*/ 150 h 724"/>
                  <a:gd name="T14" fmla="*/ 32 w 728"/>
                  <a:gd name="T15" fmla="*/ 212 h 724"/>
                  <a:gd name="T16" fmla="*/ 10 w 728"/>
                  <a:gd name="T17" fmla="*/ 282 h 724"/>
                  <a:gd name="T18" fmla="*/ 4 w 728"/>
                  <a:gd name="T19" fmla="*/ 318 h 724"/>
                  <a:gd name="T20" fmla="*/ 2 w 728"/>
                  <a:gd name="T21" fmla="*/ 390 h 724"/>
                  <a:gd name="T22" fmla="*/ 14 w 728"/>
                  <a:gd name="T23" fmla="*/ 460 h 724"/>
                  <a:gd name="T24" fmla="*/ 40 w 728"/>
                  <a:gd name="T25" fmla="*/ 524 h 724"/>
                  <a:gd name="T26" fmla="*/ 78 w 728"/>
                  <a:gd name="T27" fmla="*/ 582 h 724"/>
                  <a:gd name="T28" fmla="*/ 126 w 728"/>
                  <a:gd name="T29" fmla="*/ 634 h 724"/>
                  <a:gd name="T30" fmla="*/ 184 w 728"/>
                  <a:gd name="T31" fmla="*/ 674 h 724"/>
                  <a:gd name="T32" fmla="*/ 250 w 728"/>
                  <a:gd name="T33" fmla="*/ 704 h 724"/>
                  <a:gd name="T34" fmla="*/ 284 w 728"/>
                  <a:gd name="T35" fmla="*/ 714 h 724"/>
                  <a:gd name="T36" fmla="*/ 358 w 728"/>
                  <a:gd name="T37" fmla="*/ 724 h 724"/>
                  <a:gd name="T38" fmla="*/ 428 w 728"/>
                  <a:gd name="T39" fmla="*/ 718 h 724"/>
                  <a:gd name="T40" fmla="*/ 496 w 728"/>
                  <a:gd name="T41" fmla="*/ 698 h 724"/>
                  <a:gd name="T42" fmla="*/ 558 w 728"/>
                  <a:gd name="T43" fmla="*/ 666 h 724"/>
                  <a:gd name="T44" fmla="*/ 614 w 728"/>
                  <a:gd name="T45" fmla="*/ 624 h 724"/>
                  <a:gd name="T46" fmla="*/ 660 w 728"/>
                  <a:gd name="T47" fmla="*/ 572 h 724"/>
                  <a:gd name="T48" fmla="*/ 696 w 728"/>
                  <a:gd name="T49" fmla="*/ 510 h 724"/>
                  <a:gd name="T50" fmla="*/ 718 w 728"/>
                  <a:gd name="T51" fmla="*/ 440 h 724"/>
                  <a:gd name="T52" fmla="*/ 724 w 728"/>
                  <a:gd name="T53" fmla="*/ 404 h 724"/>
                  <a:gd name="T54" fmla="*/ 726 w 728"/>
                  <a:gd name="T55" fmla="*/ 332 h 724"/>
                  <a:gd name="T56" fmla="*/ 714 w 728"/>
                  <a:gd name="T57" fmla="*/ 262 h 724"/>
                  <a:gd name="T58" fmla="*/ 688 w 728"/>
                  <a:gd name="T59" fmla="*/ 198 h 724"/>
                  <a:gd name="T60" fmla="*/ 650 w 728"/>
                  <a:gd name="T61" fmla="*/ 140 h 724"/>
                  <a:gd name="T62" fmla="*/ 602 w 728"/>
                  <a:gd name="T63" fmla="*/ 88 h 724"/>
                  <a:gd name="T64" fmla="*/ 544 w 728"/>
                  <a:gd name="T65" fmla="*/ 48 h 724"/>
                  <a:gd name="T66" fmla="*/ 478 w 728"/>
                  <a:gd name="T67" fmla="*/ 18 h 724"/>
                  <a:gd name="T68" fmla="*/ 444 w 728"/>
                  <a:gd name="T69" fmla="*/ 8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8" h="724">
                    <a:moveTo>
                      <a:pt x="444" y="8"/>
                    </a:moveTo>
                    <a:lnTo>
                      <a:pt x="444" y="8"/>
                    </a:lnTo>
                    <a:lnTo>
                      <a:pt x="406" y="2"/>
                    </a:lnTo>
                    <a:lnTo>
                      <a:pt x="370" y="0"/>
                    </a:lnTo>
                    <a:lnTo>
                      <a:pt x="334" y="0"/>
                    </a:lnTo>
                    <a:lnTo>
                      <a:pt x="300" y="4"/>
                    </a:lnTo>
                    <a:lnTo>
                      <a:pt x="264" y="12"/>
                    </a:lnTo>
                    <a:lnTo>
                      <a:pt x="232" y="24"/>
                    </a:lnTo>
                    <a:lnTo>
                      <a:pt x="200" y="38"/>
                    </a:lnTo>
                    <a:lnTo>
                      <a:pt x="170" y="56"/>
                    </a:lnTo>
                    <a:lnTo>
                      <a:pt x="140" y="76"/>
                    </a:lnTo>
                    <a:lnTo>
                      <a:pt x="114" y="98"/>
                    </a:lnTo>
                    <a:lnTo>
                      <a:pt x="90" y="124"/>
                    </a:lnTo>
                    <a:lnTo>
                      <a:pt x="68" y="150"/>
                    </a:lnTo>
                    <a:lnTo>
                      <a:pt x="48" y="180"/>
                    </a:lnTo>
                    <a:lnTo>
                      <a:pt x="32" y="212"/>
                    </a:lnTo>
                    <a:lnTo>
                      <a:pt x="20" y="246"/>
                    </a:lnTo>
                    <a:lnTo>
                      <a:pt x="10" y="282"/>
                    </a:lnTo>
                    <a:lnTo>
                      <a:pt x="10" y="282"/>
                    </a:lnTo>
                    <a:lnTo>
                      <a:pt x="4" y="318"/>
                    </a:lnTo>
                    <a:lnTo>
                      <a:pt x="0" y="354"/>
                    </a:lnTo>
                    <a:lnTo>
                      <a:pt x="2" y="390"/>
                    </a:lnTo>
                    <a:lnTo>
                      <a:pt x="6" y="426"/>
                    </a:lnTo>
                    <a:lnTo>
                      <a:pt x="14" y="460"/>
                    </a:lnTo>
                    <a:lnTo>
                      <a:pt x="26" y="492"/>
                    </a:lnTo>
                    <a:lnTo>
                      <a:pt x="40" y="524"/>
                    </a:lnTo>
                    <a:lnTo>
                      <a:pt x="58" y="554"/>
                    </a:lnTo>
                    <a:lnTo>
                      <a:pt x="78" y="582"/>
                    </a:lnTo>
                    <a:lnTo>
                      <a:pt x="100" y="610"/>
                    </a:lnTo>
                    <a:lnTo>
                      <a:pt x="126" y="634"/>
                    </a:lnTo>
                    <a:lnTo>
                      <a:pt x="154" y="656"/>
                    </a:lnTo>
                    <a:lnTo>
                      <a:pt x="184" y="674"/>
                    </a:lnTo>
                    <a:lnTo>
                      <a:pt x="216" y="692"/>
                    </a:lnTo>
                    <a:lnTo>
                      <a:pt x="250" y="704"/>
                    </a:lnTo>
                    <a:lnTo>
                      <a:pt x="284" y="714"/>
                    </a:lnTo>
                    <a:lnTo>
                      <a:pt x="284" y="714"/>
                    </a:lnTo>
                    <a:lnTo>
                      <a:pt x="322" y="720"/>
                    </a:lnTo>
                    <a:lnTo>
                      <a:pt x="358" y="724"/>
                    </a:lnTo>
                    <a:lnTo>
                      <a:pt x="394" y="722"/>
                    </a:lnTo>
                    <a:lnTo>
                      <a:pt x="428" y="718"/>
                    </a:lnTo>
                    <a:lnTo>
                      <a:pt x="464" y="710"/>
                    </a:lnTo>
                    <a:lnTo>
                      <a:pt x="496" y="698"/>
                    </a:lnTo>
                    <a:lnTo>
                      <a:pt x="528" y="684"/>
                    </a:lnTo>
                    <a:lnTo>
                      <a:pt x="558" y="666"/>
                    </a:lnTo>
                    <a:lnTo>
                      <a:pt x="588" y="646"/>
                    </a:lnTo>
                    <a:lnTo>
                      <a:pt x="614" y="624"/>
                    </a:lnTo>
                    <a:lnTo>
                      <a:pt x="638" y="598"/>
                    </a:lnTo>
                    <a:lnTo>
                      <a:pt x="660" y="572"/>
                    </a:lnTo>
                    <a:lnTo>
                      <a:pt x="680" y="542"/>
                    </a:lnTo>
                    <a:lnTo>
                      <a:pt x="696" y="510"/>
                    </a:lnTo>
                    <a:lnTo>
                      <a:pt x="708" y="476"/>
                    </a:lnTo>
                    <a:lnTo>
                      <a:pt x="718" y="440"/>
                    </a:lnTo>
                    <a:lnTo>
                      <a:pt x="718" y="440"/>
                    </a:lnTo>
                    <a:lnTo>
                      <a:pt x="724" y="404"/>
                    </a:lnTo>
                    <a:lnTo>
                      <a:pt x="728" y="368"/>
                    </a:lnTo>
                    <a:lnTo>
                      <a:pt x="726" y="332"/>
                    </a:lnTo>
                    <a:lnTo>
                      <a:pt x="722" y="296"/>
                    </a:lnTo>
                    <a:lnTo>
                      <a:pt x="714" y="262"/>
                    </a:lnTo>
                    <a:lnTo>
                      <a:pt x="702" y="230"/>
                    </a:lnTo>
                    <a:lnTo>
                      <a:pt x="688" y="198"/>
                    </a:lnTo>
                    <a:lnTo>
                      <a:pt x="670" y="168"/>
                    </a:lnTo>
                    <a:lnTo>
                      <a:pt x="650" y="140"/>
                    </a:lnTo>
                    <a:lnTo>
                      <a:pt x="628" y="112"/>
                    </a:lnTo>
                    <a:lnTo>
                      <a:pt x="602" y="88"/>
                    </a:lnTo>
                    <a:lnTo>
                      <a:pt x="574" y="66"/>
                    </a:lnTo>
                    <a:lnTo>
                      <a:pt x="544" y="48"/>
                    </a:lnTo>
                    <a:lnTo>
                      <a:pt x="512" y="30"/>
                    </a:lnTo>
                    <a:lnTo>
                      <a:pt x="478" y="18"/>
                    </a:lnTo>
                    <a:lnTo>
                      <a:pt x="444" y="8"/>
                    </a:lnTo>
                    <a:lnTo>
                      <a:pt x="444" y="8"/>
                    </a:lnTo>
                    <a:close/>
                  </a:path>
                </a:pathLst>
              </a:custGeom>
              <a:solidFill>
                <a:srgbClr val="FFD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23" name="Freeform 123"/>
              <p:cNvSpPr>
                <a:spLocks/>
              </p:cNvSpPr>
              <p:nvPr/>
            </p:nvSpPr>
            <p:spPr bwMode="auto">
              <a:xfrm>
                <a:off x="2529" y="1246"/>
                <a:ext cx="346" cy="354"/>
              </a:xfrm>
              <a:custGeom>
                <a:avLst/>
                <a:gdLst>
                  <a:gd name="T0" fmla="*/ 444 w 730"/>
                  <a:gd name="T1" fmla="*/ 10 h 728"/>
                  <a:gd name="T2" fmla="*/ 372 w 730"/>
                  <a:gd name="T3" fmla="*/ 0 h 728"/>
                  <a:gd name="T4" fmla="*/ 300 w 730"/>
                  <a:gd name="T5" fmla="*/ 6 h 728"/>
                  <a:gd name="T6" fmla="*/ 232 w 730"/>
                  <a:gd name="T7" fmla="*/ 26 h 728"/>
                  <a:gd name="T8" fmla="*/ 170 w 730"/>
                  <a:gd name="T9" fmla="*/ 58 h 728"/>
                  <a:gd name="T10" fmla="*/ 114 w 730"/>
                  <a:gd name="T11" fmla="*/ 100 h 728"/>
                  <a:gd name="T12" fmla="*/ 68 w 730"/>
                  <a:gd name="T13" fmla="*/ 154 h 728"/>
                  <a:gd name="T14" fmla="*/ 32 w 730"/>
                  <a:gd name="T15" fmla="*/ 216 h 728"/>
                  <a:gd name="T16" fmla="*/ 10 w 730"/>
                  <a:gd name="T17" fmla="*/ 286 h 728"/>
                  <a:gd name="T18" fmla="*/ 4 w 730"/>
                  <a:gd name="T19" fmla="*/ 322 h 728"/>
                  <a:gd name="T20" fmla="*/ 2 w 730"/>
                  <a:gd name="T21" fmla="*/ 394 h 728"/>
                  <a:gd name="T22" fmla="*/ 14 w 730"/>
                  <a:gd name="T23" fmla="*/ 464 h 728"/>
                  <a:gd name="T24" fmla="*/ 40 w 730"/>
                  <a:gd name="T25" fmla="*/ 528 h 728"/>
                  <a:gd name="T26" fmla="*/ 78 w 730"/>
                  <a:gd name="T27" fmla="*/ 588 h 728"/>
                  <a:gd name="T28" fmla="*/ 126 w 730"/>
                  <a:gd name="T29" fmla="*/ 638 h 728"/>
                  <a:gd name="T30" fmla="*/ 184 w 730"/>
                  <a:gd name="T31" fmla="*/ 680 h 728"/>
                  <a:gd name="T32" fmla="*/ 250 w 730"/>
                  <a:gd name="T33" fmla="*/ 710 h 728"/>
                  <a:gd name="T34" fmla="*/ 286 w 730"/>
                  <a:gd name="T35" fmla="*/ 720 h 728"/>
                  <a:gd name="T36" fmla="*/ 358 w 730"/>
                  <a:gd name="T37" fmla="*/ 728 h 728"/>
                  <a:gd name="T38" fmla="*/ 430 w 730"/>
                  <a:gd name="T39" fmla="*/ 722 h 728"/>
                  <a:gd name="T40" fmla="*/ 498 w 730"/>
                  <a:gd name="T41" fmla="*/ 704 h 728"/>
                  <a:gd name="T42" fmla="*/ 560 w 730"/>
                  <a:gd name="T43" fmla="*/ 672 h 728"/>
                  <a:gd name="T44" fmla="*/ 616 w 730"/>
                  <a:gd name="T45" fmla="*/ 628 h 728"/>
                  <a:gd name="T46" fmla="*/ 662 w 730"/>
                  <a:gd name="T47" fmla="*/ 576 h 728"/>
                  <a:gd name="T48" fmla="*/ 698 w 730"/>
                  <a:gd name="T49" fmla="*/ 514 h 728"/>
                  <a:gd name="T50" fmla="*/ 720 w 730"/>
                  <a:gd name="T51" fmla="*/ 444 h 728"/>
                  <a:gd name="T52" fmla="*/ 726 w 730"/>
                  <a:gd name="T53" fmla="*/ 408 h 728"/>
                  <a:gd name="T54" fmla="*/ 728 w 730"/>
                  <a:gd name="T55" fmla="*/ 336 h 728"/>
                  <a:gd name="T56" fmla="*/ 716 w 730"/>
                  <a:gd name="T57" fmla="*/ 266 h 728"/>
                  <a:gd name="T58" fmla="*/ 690 w 730"/>
                  <a:gd name="T59" fmla="*/ 200 h 728"/>
                  <a:gd name="T60" fmla="*/ 652 w 730"/>
                  <a:gd name="T61" fmla="*/ 142 h 728"/>
                  <a:gd name="T62" fmla="*/ 604 w 730"/>
                  <a:gd name="T63" fmla="*/ 90 h 728"/>
                  <a:gd name="T64" fmla="*/ 546 w 730"/>
                  <a:gd name="T65" fmla="*/ 50 h 728"/>
                  <a:gd name="T66" fmla="*/ 480 w 730"/>
                  <a:gd name="T67" fmla="*/ 20 h 728"/>
                  <a:gd name="T68" fmla="*/ 444 w 730"/>
                  <a:gd name="T69" fmla="*/ 1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0" h="728">
                    <a:moveTo>
                      <a:pt x="444" y="10"/>
                    </a:moveTo>
                    <a:lnTo>
                      <a:pt x="444" y="10"/>
                    </a:lnTo>
                    <a:lnTo>
                      <a:pt x="408" y="4"/>
                    </a:lnTo>
                    <a:lnTo>
                      <a:pt x="372" y="0"/>
                    </a:lnTo>
                    <a:lnTo>
                      <a:pt x="336" y="2"/>
                    </a:lnTo>
                    <a:lnTo>
                      <a:pt x="300" y="6"/>
                    </a:lnTo>
                    <a:lnTo>
                      <a:pt x="266" y="14"/>
                    </a:lnTo>
                    <a:lnTo>
                      <a:pt x="232" y="26"/>
                    </a:lnTo>
                    <a:lnTo>
                      <a:pt x="200" y="40"/>
                    </a:lnTo>
                    <a:lnTo>
                      <a:pt x="170" y="58"/>
                    </a:lnTo>
                    <a:lnTo>
                      <a:pt x="142" y="78"/>
                    </a:lnTo>
                    <a:lnTo>
                      <a:pt x="114" y="100"/>
                    </a:lnTo>
                    <a:lnTo>
                      <a:pt x="90" y="126"/>
                    </a:lnTo>
                    <a:lnTo>
                      <a:pt x="68" y="154"/>
                    </a:lnTo>
                    <a:lnTo>
                      <a:pt x="50" y="184"/>
                    </a:lnTo>
                    <a:lnTo>
                      <a:pt x="32" y="216"/>
                    </a:lnTo>
                    <a:lnTo>
                      <a:pt x="20" y="250"/>
                    </a:lnTo>
                    <a:lnTo>
                      <a:pt x="10" y="286"/>
                    </a:lnTo>
                    <a:lnTo>
                      <a:pt x="10" y="286"/>
                    </a:lnTo>
                    <a:lnTo>
                      <a:pt x="4" y="322"/>
                    </a:lnTo>
                    <a:lnTo>
                      <a:pt x="0" y="358"/>
                    </a:lnTo>
                    <a:lnTo>
                      <a:pt x="2" y="394"/>
                    </a:lnTo>
                    <a:lnTo>
                      <a:pt x="6" y="430"/>
                    </a:lnTo>
                    <a:lnTo>
                      <a:pt x="14" y="464"/>
                    </a:lnTo>
                    <a:lnTo>
                      <a:pt x="26" y="496"/>
                    </a:lnTo>
                    <a:lnTo>
                      <a:pt x="40" y="528"/>
                    </a:lnTo>
                    <a:lnTo>
                      <a:pt x="58" y="560"/>
                    </a:lnTo>
                    <a:lnTo>
                      <a:pt x="78" y="588"/>
                    </a:lnTo>
                    <a:lnTo>
                      <a:pt x="100" y="614"/>
                    </a:lnTo>
                    <a:lnTo>
                      <a:pt x="126" y="638"/>
                    </a:lnTo>
                    <a:lnTo>
                      <a:pt x="154" y="660"/>
                    </a:lnTo>
                    <a:lnTo>
                      <a:pt x="184" y="680"/>
                    </a:lnTo>
                    <a:lnTo>
                      <a:pt x="216" y="696"/>
                    </a:lnTo>
                    <a:lnTo>
                      <a:pt x="250" y="710"/>
                    </a:lnTo>
                    <a:lnTo>
                      <a:pt x="286" y="720"/>
                    </a:lnTo>
                    <a:lnTo>
                      <a:pt x="286" y="720"/>
                    </a:lnTo>
                    <a:lnTo>
                      <a:pt x="322" y="726"/>
                    </a:lnTo>
                    <a:lnTo>
                      <a:pt x="358" y="728"/>
                    </a:lnTo>
                    <a:lnTo>
                      <a:pt x="394" y="728"/>
                    </a:lnTo>
                    <a:lnTo>
                      <a:pt x="430" y="722"/>
                    </a:lnTo>
                    <a:lnTo>
                      <a:pt x="464" y="714"/>
                    </a:lnTo>
                    <a:lnTo>
                      <a:pt x="498" y="704"/>
                    </a:lnTo>
                    <a:lnTo>
                      <a:pt x="530" y="690"/>
                    </a:lnTo>
                    <a:lnTo>
                      <a:pt x="560" y="672"/>
                    </a:lnTo>
                    <a:lnTo>
                      <a:pt x="588" y="652"/>
                    </a:lnTo>
                    <a:lnTo>
                      <a:pt x="616" y="628"/>
                    </a:lnTo>
                    <a:lnTo>
                      <a:pt x="640" y="604"/>
                    </a:lnTo>
                    <a:lnTo>
                      <a:pt x="662" y="576"/>
                    </a:lnTo>
                    <a:lnTo>
                      <a:pt x="680" y="546"/>
                    </a:lnTo>
                    <a:lnTo>
                      <a:pt x="698" y="514"/>
                    </a:lnTo>
                    <a:lnTo>
                      <a:pt x="710" y="480"/>
                    </a:lnTo>
                    <a:lnTo>
                      <a:pt x="720" y="444"/>
                    </a:lnTo>
                    <a:lnTo>
                      <a:pt x="720" y="444"/>
                    </a:lnTo>
                    <a:lnTo>
                      <a:pt x="726" y="408"/>
                    </a:lnTo>
                    <a:lnTo>
                      <a:pt x="730" y="372"/>
                    </a:lnTo>
                    <a:lnTo>
                      <a:pt x="728" y="336"/>
                    </a:lnTo>
                    <a:lnTo>
                      <a:pt x="724" y="300"/>
                    </a:lnTo>
                    <a:lnTo>
                      <a:pt x="716" y="266"/>
                    </a:lnTo>
                    <a:lnTo>
                      <a:pt x="704" y="232"/>
                    </a:lnTo>
                    <a:lnTo>
                      <a:pt x="690" y="200"/>
                    </a:lnTo>
                    <a:lnTo>
                      <a:pt x="672" y="170"/>
                    </a:lnTo>
                    <a:lnTo>
                      <a:pt x="652" y="142"/>
                    </a:lnTo>
                    <a:lnTo>
                      <a:pt x="630" y="114"/>
                    </a:lnTo>
                    <a:lnTo>
                      <a:pt x="604" y="90"/>
                    </a:lnTo>
                    <a:lnTo>
                      <a:pt x="576" y="68"/>
                    </a:lnTo>
                    <a:lnTo>
                      <a:pt x="546" y="50"/>
                    </a:lnTo>
                    <a:lnTo>
                      <a:pt x="514" y="32"/>
                    </a:lnTo>
                    <a:lnTo>
                      <a:pt x="480" y="20"/>
                    </a:lnTo>
                    <a:lnTo>
                      <a:pt x="444" y="10"/>
                    </a:lnTo>
                    <a:lnTo>
                      <a:pt x="444" y="10"/>
                    </a:lnTo>
                    <a:close/>
                  </a:path>
                </a:pathLst>
              </a:custGeom>
              <a:solidFill>
                <a:srgbClr val="FFD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24" name="Freeform 124"/>
              <p:cNvSpPr>
                <a:spLocks/>
              </p:cNvSpPr>
              <p:nvPr/>
            </p:nvSpPr>
            <p:spPr bwMode="auto">
              <a:xfrm>
                <a:off x="2529" y="1245"/>
                <a:ext cx="347" cy="356"/>
              </a:xfrm>
              <a:custGeom>
                <a:avLst/>
                <a:gdLst>
                  <a:gd name="T0" fmla="*/ 446 w 732"/>
                  <a:gd name="T1" fmla="*/ 10 h 732"/>
                  <a:gd name="T2" fmla="*/ 372 w 732"/>
                  <a:gd name="T3" fmla="*/ 0 h 732"/>
                  <a:gd name="T4" fmla="*/ 302 w 732"/>
                  <a:gd name="T5" fmla="*/ 6 h 732"/>
                  <a:gd name="T6" fmla="*/ 234 w 732"/>
                  <a:gd name="T7" fmla="*/ 26 h 732"/>
                  <a:gd name="T8" fmla="*/ 170 w 732"/>
                  <a:gd name="T9" fmla="*/ 58 h 732"/>
                  <a:gd name="T10" fmla="*/ 116 w 732"/>
                  <a:gd name="T11" fmla="*/ 100 h 732"/>
                  <a:gd name="T12" fmla="*/ 68 w 732"/>
                  <a:gd name="T13" fmla="*/ 154 h 732"/>
                  <a:gd name="T14" fmla="*/ 34 w 732"/>
                  <a:gd name="T15" fmla="*/ 216 h 732"/>
                  <a:gd name="T16" fmla="*/ 10 w 732"/>
                  <a:gd name="T17" fmla="*/ 286 h 732"/>
                  <a:gd name="T18" fmla="*/ 4 w 732"/>
                  <a:gd name="T19" fmla="*/ 324 h 732"/>
                  <a:gd name="T20" fmla="*/ 2 w 732"/>
                  <a:gd name="T21" fmla="*/ 396 h 732"/>
                  <a:gd name="T22" fmla="*/ 14 w 732"/>
                  <a:gd name="T23" fmla="*/ 466 h 732"/>
                  <a:gd name="T24" fmla="*/ 40 w 732"/>
                  <a:gd name="T25" fmla="*/ 532 h 732"/>
                  <a:gd name="T26" fmla="*/ 78 w 732"/>
                  <a:gd name="T27" fmla="*/ 590 h 732"/>
                  <a:gd name="T28" fmla="*/ 126 w 732"/>
                  <a:gd name="T29" fmla="*/ 642 h 732"/>
                  <a:gd name="T30" fmla="*/ 184 w 732"/>
                  <a:gd name="T31" fmla="*/ 684 h 732"/>
                  <a:gd name="T32" fmla="*/ 250 w 732"/>
                  <a:gd name="T33" fmla="*/ 714 h 732"/>
                  <a:gd name="T34" fmla="*/ 286 w 732"/>
                  <a:gd name="T35" fmla="*/ 724 h 732"/>
                  <a:gd name="T36" fmla="*/ 360 w 732"/>
                  <a:gd name="T37" fmla="*/ 732 h 732"/>
                  <a:gd name="T38" fmla="*/ 432 w 732"/>
                  <a:gd name="T39" fmla="*/ 726 h 732"/>
                  <a:gd name="T40" fmla="*/ 498 w 732"/>
                  <a:gd name="T41" fmla="*/ 706 h 732"/>
                  <a:gd name="T42" fmla="*/ 562 w 732"/>
                  <a:gd name="T43" fmla="*/ 674 h 732"/>
                  <a:gd name="T44" fmla="*/ 616 w 732"/>
                  <a:gd name="T45" fmla="*/ 632 h 732"/>
                  <a:gd name="T46" fmla="*/ 664 w 732"/>
                  <a:gd name="T47" fmla="*/ 578 h 732"/>
                  <a:gd name="T48" fmla="*/ 700 w 732"/>
                  <a:gd name="T49" fmla="*/ 516 h 732"/>
                  <a:gd name="T50" fmla="*/ 722 w 732"/>
                  <a:gd name="T51" fmla="*/ 446 h 732"/>
                  <a:gd name="T52" fmla="*/ 728 w 732"/>
                  <a:gd name="T53" fmla="*/ 410 h 732"/>
                  <a:gd name="T54" fmla="*/ 730 w 732"/>
                  <a:gd name="T55" fmla="*/ 336 h 732"/>
                  <a:gd name="T56" fmla="*/ 718 w 732"/>
                  <a:gd name="T57" fmla="*/ 266 h 732"/>
                  <a:gd name="T58" fmla="*/ 692 w 732"/>
                  <a:gd name="T59" fmla="*/ 202 h 732"/>
                  <a:gd name="T60" fmla="*/ 654 w 732"/>
                  <a:gd name="T61" fmla="*/ 142 h 732"/>
                  <a:gd name="T62" fmla="*/ 606 w 732"/>
                  <a:gd name="T63" fmla="*/ 90 h 732"/>
                  <a:gd name="T64" fmla="*/ 548 w 732"/>
                  <a:gd name="T65" fmla="*/ 50 h 732"/>
                  <a:gd name="T66" fmla="*/ 482 w 732"/>
                  <a:gd name="T67" fmla="*/ 20 h 732"/>
                  <a:gd name="T68" fmla="*/ 446 w 732"/>
                  <a:gd name="T69" fmla="*/ 1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2" h="732">
                    <a:moveTo>
                      <a:pt x="446" y="10"/>
                    </a:moveTo>
                    <a:lnTo>
                      <a:pt x="446" y="10"/>
                    </a:lnTo>
                    <a:lnTo>
                      <a:pt x="410" y="4"/>
                    </a:lnTo>
                    <a:lnTo>
                      <a:pt x="372" y="0"/>
                    </a:lnTo>
                    <a:lnTo>
                      <a:pt x="336" y="2"/>
                    </a:lnTo>
                    <a:lnTo>
                      <a:pt x="302" y="6"/>
                    </a:lnTo>
                    <a:lnTo>
                      <a:pt x="266" y="14"/>
                    </a:lnTo>
                    <a:lnTo>
                      <a:pt x="234" y="26"/>
                    </a:lnTo>
                    <a:lnTo>
                      <a:pt x="202" y="40"/>
                    </a:lnTo>
                    <a:lnTo>
                      <a:pt x="170" y="58"/>
                    </a:lnTo>
                    <a:lnTo>
                      <a:pt x="142" y="78"/>
                    </a:lnTo>
                    <a:lnTo>
                      <a:pt x="116" y="100"/>
                    </a:lnTo>
                    <a:lnTo>
                      <a:pt x="90" y="126"/>
                    </a:lnTo>
                    <a:lnTo>
                      <a:pt x="68" y="154"/>
                    </a:lnTo>
                    <a:lnTo>
                      <a:pt x="50" y="184"/>
                    </a:lnTo>
                    <a:lnTo>
                      <a:pt x="34" y="216"/>
                    </a:lnTo>
                    <a:lnTo>
                      <a:pt x="20" y="250"/>
                    </a:lnTo>
                    <a:lnTo>
                      <a:pt x="10" y="286"/>
                    </a:lnTo>
                    <a:lnTo>
                      <a:pt x="10" y="286"/>
                    </a:lnTo>
                    <a:lnTo>
                      <a:pt x="4" y="324"/>
                    </a:lnTo>
                    <a:lnTo>
                      <a:pt x="0" y="360"/>
                    </a:lnTo>
                    <a:lnTo>
                      <a:pt x="2" y="396"/>
                    </a:lnTo>
                    <a:lnTo>
                      <a:pt x="6" y="432"/>
                    </a:lnTo>
                    <a:lnTo>
                      <a:pt x="14" y="466"/>
                    </a:lnTo>
                    <a:lnTo>
                      <a:pt x="26" y="500"/>
                    </a:lnTo>
                    <a:lnTo>
                      <a:pt x="40" y="532"/>
                    </a:lnTo>
                    <a:lnTo>
                      <a:pt x="58" y="562"/>
                    </a:lnTo>
                    <a:lnTo>
                      <a:pt x="78" y="590"/>
                    </a:lnTo>
                    <a:lnTo>
                      <a:pt x="100" y="618"/>
                    </a:lnTo>
                    <a:lnTo>
                      <a:pt x="126" y="642"/>
                    </a:lnTo>
                    <a:lnTo>
                      <a:pt x="154" y="664"/>
                    </a:lnTo>
                    <a:lnTo>
                      <a:pt x="184" y="684"/>
                    </a:lnTo>
                    <a:lnTo>
                      <a:pt x="216" y="700"/>
                    </a:lnTo>
                    <a:lnTo>
                      <a:pt x="250" y="714"/>
                    </a:lnTo>
                    <a:lnTo>
                      <a:pt x="286" y="724"/>
                    </a:lnTo>
                    <a:lnTo>
                      <a:pt x="286" y="724"/>
                    </a:lnTo>
                    <a:lnTo>
                      <a:pt x="322" y="730"/>
                    </a:lnTo>
                    <a:lnTo>
                      <a:pt x="360" y="732"/>
                    </a:lnTo>
                    <a:lnTo>
                      <a:pt x="396" y="730"/>
                    </a:lnTo>
                    <a:lnTo>
                      <a:pt x="432" y="726"/>
                    </a:lnTo>
                    <a:lnTo>
                      <a:pt x="466" y="718"/>
                    </a:lnTo>
                    <a:lnTo>
                      <a:pt x="498" y="706"/>
                    </a:lnTo>
                    <a:lnTo>
                      <a:pt x="532" y="692"/>
                    </a:lnTo>
                    <a:lnTo>
                      <a:pt x="562" y="674"/>
                    </a:lnTo>
                    <a:lnTo>
                      <a:pt x="590" y="654"/>
                    </a:lnTo>
                    <a:lnTo>
                      <a:pt x="616" y="632"/>
                    </a:lnTo>
                    <a:lnTo>
                      <a:pt x="642" y="606"/>
                    </a:lnTo>
                    <a:lnTo>
                      <a:pt x="664" y="578"/>
                    </a:lnTo>
                    <a:lnTo>
                      <a:pt x="682" y="548"/>
                    </a:lnTo>
                    <a:lnTo>
                      <a:pt x="700" y="516"/>
                    </a:lnTo>
                    <a:lnTo>
                      <a:pt x="712" y="482"/>
                    </a:lnTo>
                    <a:lnTo>
                      <a:pt x="722" y="446"/>
                    </a:lnTo>
                    <a:lnTo>
                      <a:pt x="722" y="446"/>
                    </a:lnTo>
                    <a:lnTo>
                      <a:pt x="728" y="410"/>
                    </a:lnTo>
                    <a:lnTo>
                      <a:pt x="732" y="372"/>
                    </a:lnTo>
                    <a:lnTo>
                      <a:pt x="730" y="336"/>
                    </a:lnTo>
                    <a:lnTo>
                      <a:pt x="726" y="302"/>
                    </a:lnTo>
                    <a:lnTo>
                      <a:pt x="718" y="266"/>
                    </a:lnTo>
                    <a:lnTo>
                      <a:pt x="706" y="234"/>
                    </a:lnTo>
                    <a:lnTo>
                      <a:pt x="692" y="202"/>
                    </a:lnTo>
                    <a:lnTo>
                      <a:pt x="674" y="170"/>
                    </a:lnTo>
                    <a:lnTo>
                      <a:pt x="654" y="142"/>
                    </a:lnTo>
                    <a:lnTo>
                      <a:pt x="632" y="116"/>
                    </a:lnTo>
                    <a:lnTo>
                      <a:pt x="606" y="90"/>
                    </a:lnTo>
                    <a:lnTo>
                      <a:pt x="578" y="68"/>
                    </a:lnTo>
                    <a:lnTo>
                      <a:pt x="548" y="50"/>
                    </a:lnTo>
                    <a:lnTo>
                      <a:pt x="516" y="32"/>
                    </a:lnTo>
                    <a:lnTo>
                      <a:pt x="482" y="20"/>
                    </a:lnTo>
                    <a:lnTo>
                      <a:pt x="446" y="10"/>
                    </a:lnTo>
                    <a:lnTo>
                      <a:pt x="446" y="1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25" name="Freeform 125"/>
              <p:cNvSpPr>
                <a:spLocks/>
              </p:cNvSpPr>
              <p:nvPr/>
            </p:nvSpPr>
            <p:spPr bwMode="auto">
              <a:xfrm>
                <a:off x="2529" y="1244"/>
                <a:ext cx="348" cy="358"/>
              </a:xfrm>
              <a:custGeom>
                <a:avLst/>
                <a:gdLst>
                  <a:gd name="T0" fmla="*/ 448 w 734"/>
                  <a:gd name="T1" fmla="*/ 10 h 736"/>
                  <a:gd name="T2" fmla="*/ 374 w 734"/>
                  <a:gd name="T3" fmla="*/ 0 h 736"/>
                  <a:gd name="T4" fmla="*/ 302 w 734"/>
                  <a:gd name="T5" fmla="*/ 6 h 736"/>
                  <a:gd name="T6" fmla="*/ 234 w 734"/>
                  <a:gd name="T7" fmla="*/ 26 h 736"/>
                  <a:gd name="T8" fmla="*/ 172 w 734"/>
                  <a:gd name="T9" fmla="*/ 58 h 736"/>
                  <a:gd name="T10" fmla="*/ 116 w 734"/>
                  <a:gd name="T11" fmla="*/ 102 h 736"/>
                  <a:gd name="T12" fmla="*/ 70 w 734"/>
                  <a:gd name="T13" fmla="*/ 154 h 736"/>
                  <a:gd name="T14" fmla="*/ 34 w 734"/>
                  <a:gd name="T15" fmla="*/ 218 h 736"/>
                  <a:gd name="T16" fmla="*/ 10 w 734"/>
                  <a:gd name="T17" fmla="*/ 288 h 736"/>
                  <a:gd name="T18" fmla="*/ 4 w 734"/>
                  <a:gd name="T19" fmla="*/ 324 h 736"/>
                  <a:gd name="T20" fmla="*/ 2 w 734"/>
                  <a:gd name="T21" fmla="*/ 398 h 736"/>
                  <a:gd name="T22" fmla="*/ 14 w 734"/>
                  <a:gd name="T23" fmla="*/ 468 h 736"/>
                  <a:gd name="T24" fmla="*/ 40 w 734"/>
                  <a:gd name="T25" fmla="*/ 534 h 736"/>
                  <a:gd name="T26" fmla="*/ 78 w 734"/>
                  <a:gd name="T27" fmla="*/ 594 h 736"/>
                  <a:gd name="T28" fmla="*/ 126 w 734"/>
                  <a:gd name="T29" fmla="*/ 644 h 736"/>
                  <a:gd name="T30" fmla="*/ 184 w 734"/>
                  <a:gd name="T31" fmla="*/ 686 h 736"/>
                  <a:gd name="T32" fmla="*/ 250 w 734"/>
                  <a:gd name="T33" fmla="*/ 716 h 736"/>
                  <a:gd name="T34" fmla="*/ 286 w 734"/>
                  <a:gd name="T35" fmla="*/ 726 h 736"/>
                  <a:gd name="T36" fmla="*/ 360 w 734"/>
                  <a:gd name="T37" fmla="*/ 736 h 736"/>
                  <a:gd name="T38" fmla="*/ 432 w 734"/>
                  <a:gd name="T39" fmla="*/ 730 h 736"/>
                  <a:gd name="T40" fmla="*/ 500 w 734"/>
                  <a:gd name="T41" fmla="*/ 710 h 736"/>
                  <a:gd name="T42" fmla="*/ 562 w 734"/>
                  <a:gd name="T43" fmla="*/ 678 h 736"/>
                  <a:gd name="T44" fmla="*/ 618 w 734"/>
                  <a:gd name="T45" fmla="*/ 634 h 736"/>
                  <a:gd name="T46" fmla="*/ 666 w 734"/>
                  <a:gd name="T47" fmla="*/ 582 h 736"/>
                  <a:gd name="T48" fmla="*/ 702 w 734"/>
                  <a:gd name="T49" fmla="*/ 518 h 736"/>
                  <a:gd name="T50" fmla="*/ 724 w 734"/>
                  <a:gd name="T51" fmla="*/ 448 h 736"/>
                  <a:gd name="T52" fmla="*/ 730 w 734"/>
                  <a:gd name="T53" fmla="*/ 412 h 736"/>
                  <a:gd name="T54" fmla="*/ 732 w 734"/>
                  <a:gd name="T55" fmla="*/ 338 h 736"/>
                  <a:gd name="T56" fmla="*/ 720 w 734"/>
                  <a:gd name="T57" fmla="*/ 268 h 736"/>
                  <a:gd name="T58" fmla="*/ 694 w 734"/>
                  <a:gd name="T59" fmla="*/ 202 h 736"/>
                  <a:gd name="T60" fmla="*/ 656 w 734"/>
                  <a:gd name="T61" fmla="*/ 142 h 736"/>
                  <a:gd name="T62" fmla="*/ 608 w 734"/>
                  <a:gd name="T63" fmla="*/ 90 h 736"/>
                  <a:gd name="T64" fmla="*/ 550 w 734"/>
                  <a:gd name="T65" fmla="*/ 50 h 736"/>
                  <a:gd name="T66" fmla="*/ 484 w 734"/>
                  <a:gd name="T67" fmla="*/ 20 h 736"/>
                  <a:gd name="T68" fmla="*/ 448 w 734"/>
                  <a:gd name="T69" fmla="*/ 1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4" h="736">
                    <a:moveTo>
                      <a:pt x="448" y="10"/>
                    </a:moveTo>
                    <a:lnTo>
                      <a:pt x="448" y="10"/>
                    </a:lnTo>
                    <a:lnTo>
                      <a:pt x="410" y="4"/>
                    </a:lnTo>
                    <a:lnTo>
                      <a:pt x="374" y="0"/>
                    </a:lnTo>
                    <a:lnTo>
                      <a:pt x="338" y="2"/>
                    </a:lnTo>
                    <a:lnTo>
                      <a:pt x="302" y="6"/>
                    </a:lnTo>
                    <a:lnTo>
                      <a:pt x="268" y="14"/>
                    </a:lnTo>
                    <a:lnTo>
                      <a:pt x="234" y="26"/>
                    </a:lnTo>
                    <a:lnTo>
                      <a:pt x="202" y="40"/>
                    </a:lnTo>
                    <a:lnTo>
                      <a:pt x="172" y="58"/>
                    </a:lnTo>
                    <a:lnTo>
                      <a:pt x="142" y="78"/>
                    </a:lnTo>
                    <a:lnTo>
                      <a:pt x="116" y="102"/>
                    </a:lnTo>
                    <a:lnTo>
                      <a:pt x="92" y="126"/>
                    </a:lnTo>
                    <a:lnTo>
                      <a:pt x="70" y="154"/>
                    </a:lnTo>
                    <a:lnTo>
                      <a:pt x="50" y="186"/>
                    </a:lnTo>
                    <a:lnTo>
                      <a:pt x="34" y="218"/>
                    </a:lnTo>
                    <a:lnTo>
                      <a:pt x="20" y="252"/>
                    </a:lnTo>
                    <a:lnTo>
                      <a:pt x="10" y="288"/>
                    </a:lnTo>
                    <a:lnTo>
                      <a:pt x="10" y="288"/>
                    </a:lnTo>
                    <a:lnTo>
                      <a:pt x="4" y="324"/>
                    </a:lnTo>
                    <a:lnTo>
                      <a:pt x="0" y="362"/>
                    </a:lnTo>
                    <a:lnTo>
                      <a:pt x="2" y="398"/>
                    </a:lnTo>
                    <a:lnTo>
                      <a:pt x="6" y="434"/>
                    </a:lnTo>
                    <a:lnTo>
                      <a:pt x="14" y="468"/>
                    </a:lnTo>
                    <a:lnTo>
                      <a:pt x="26" y="502"/>
                    </a:lnTo>
                    <a:lnTo>
                      <a:pt x="40" y="534"/>
                    </a:lnTo>
                    <a:lnTo>
                      <a:pt x="58" y="564"/>
                    </a:lnTo>
                    <a:lnTo>
                      <a:pt x="78" y="594"/>
                    </a:lnTo>
                    <a:lnTo>
                      <a:pt x="102" y="620"/>
                    </a:lnTo>
                    <a:lnTo>
                      <a:pt x="126" y="644"/>
                    </a:lnTo>
                    <a:lnTo>
                      <a:pt x="154" y="668"/>
                    </a:lnTo>
                    <a:lnTo>
                      <a:pt x="184" y="686"/>
                    </a:lnTo>
                    <a:lnTo>
                      <a:pt x="216" y="704"/>
                    </a:lnTo>
                    <a:lnTo>
                      <a:pt x="250" y="716"/>
                    </a:lnTo>
                    <a:lnTo>
                      <a:pt x="286" y="726"/>
                    </a:lnTo>
                    <a:lnTo>
                      <a:pt x="286" y="726"/>
                    </a:lnTo>
                    <a:lnTo>
                      <a:pt x="324" y="732"/>
                    </a:lnTo>
                    <a:lnTo>
                      <a:pt x="360" y="736"/>
                    </a:lnTo>
                    <a:lnTo>
                      <a:pt x="396" y="734"/>
                    </a:lnTo>
                    <a:lnTo>
                      <a:pt x="432" y="730"/>
                    </a:lnTo>
                    <a:lnTo>
                      <a:pt x="466" y="722"/>
                    </a:lnTo>
                    <a:lnTo>
                      <a:pt x="500" y="710"/>
                    </a:lnTo>
                    <a:lnTo>
                      <a:pt x="532" y="696"/>
                    </a:lnTo>
                    <a:lnTo>
                      <a:pt x="562" y="678"/>
                    </a:lnTo>
                    <a:lnTo>
                      <a:pt x="592" y="658"/>
                    </a:lnTo>
                    <a:lnTo>
                      <a:pt x="618" y="634"/>
                    </a:lnTo>
                    <a:lnTo>
                      <a:pt x="644" y="608"/>
                    </a:lnTo>
                    <a:lnTo>
                      <a:pt x="666" y="582"/>
                    </a:lnTo>
                    <a:lnTo>
                      <a:pt x="684" y="550"/>
                    </a:lnTo>
                    <a:lnTo>
                      <a:pt x="702" y="518"/>
                    </a:lnTo>
                    <a:lnTo>
                      <a:pt x="714" y="484"/>
                    </a:lnTo>
                    <a:lnTo>
                      <a:pt x="724" y="448"/>
                    </a:lnTo>
                    <a:lnTo>
                      <a:pt x="724" y="448"/>
                    </a:lnTo>
                    <a:lnTo>
                      <a:pt x="730" y="412"/>
                    </a:lnTo>
                    <a:lnTo>
                      <a:pt x="734" y="374"/>
                    </a:lnTo>
                    <a:lnTo>
                      <a:pt x="732" y="338"/>
                    </a:lnTo>
                    <a:lnTo>
                      <a:pt x="728" y="302"/>
                    </a:lnTo>
                    <a:lnTo>
                      <a:pt x="720" y="268"/>
                    </a:lnTo>
                    <a:lnTo>
                      <a:pt x="708" y="234"/>
                    </a:lnTo>
                    <a:lnTo>
                      <a:pt x="694" y="202"/>
                    </a:lnTo>
                    <a:lnTo>
                      <a:pt x="676" y="172"/>
                    </a:lnTo>
                    <a:lnTo>
                      <a:pt x="656" y="142"/>
                    </a:lnTo>
                    <a:lnTo>
                      <a:pt x="634" y="116"/>
                    </a:lnTo>
                    <a:lnTo>
                      <a:pt x="608" y="90"/>
                    </a:lnTo>
                    <a:lnTo>
                      <a:pt x="580" y="68"/>
                    </a:lnTo>
                    <a:lnTo>
                      <a:pt x="550" y="50"/>
                    </a:lnTo>
                    <a:lnTo>
                      <a:pt x="518" y="32"/>
                    </a:lnTo>
                    <a:lnTo>
                      <a:pt x="484" y="20"/>
                    </a:lnTo>
                    <a:lnTo>
                      <a:pt x="448" y="10"/>
                    </a:lnTo>
                    <a:lnTo>
                      <a:pt x="448" y="10"/>
                    </a:lnTo>
                    <a:close/>
                  </a:path>
                </a:pathLst>
              </a:custGeom>
              <a:solidFill>
                <a:srgbClr val="FFC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26" name="Freeform 126"/>
              <p:cNvSpPr>
                <a:spLocks/>
              </p:cNvSpPr>
              <p:nvPr/>
            </p:nvSpPr>
            <p:spPr bwMode="auto">
              <a:xfrm>
                <a:off x="2529" y="1243"/>
                <a:ext cx="349" cy="359"/>
              </a:xfrm>
              <a:custGeom>
                <a:avLst/>
                <a:gdLst>
                  <a:gd name="T0" fmla="*/ 448 w 736"/>
                  <a:gd name="T1" fmla="*/ 10 h 738"/>
                  <a:gd name="T2" fmla="*/ 376 w 736"/>
                  <a:gd name="T3" fmla="*/ 0 h 738"/>
                  <a:gd name="T4" fmla="*/ 304 w 736"/>
                  <a:gd name="T5" fmla="*/ 6 h 738"/>
                  <a:gd name="T6" fmla="*/ 236 w 736"/>
                  <a:gd name="T7" fmla="*/ 26 h 738"/>
                  <a:gd name="T8" fmla="*/ 172 w 736"/>
                  <a:gd name="T9" fmla="*/ 58 h 738"/>
                  <a:gd name="T10" fmla="*/ 116 w 736"/>
                  <a:gd name="T11" fmla="*/ 102 h 738"/>
                  <a:gd name="T12" fmla="*/ 70 w 736"/>
                  <a:gd name="T13" fmla="*/ 156 h 738"/>
                  <a:gd name="T14" fmla="*/ 34 w 736"/>
                  <a:gd name="T15" fmla="*/ 218 h 738"/>
                  <a:gd name="T16" fmla="*/ 10 w 736"/>
                  <a:gd name="T17" fmla="*/ 290 h 738"/>
                  <a:gd name="T18" fmla="*/ 4 w 736"/>
                  <a:gd name="T19" fmla="*/ 326 h 738"/>
                  <a:gd name="T20" fmla="*/ 2 w 736"/>
                  <a:gd name="T21" fmla="*/ 400 h 738"/>
                  <a:gd name="T22" fmla="*/ 14 w 736"/>
                  <a:gd name="T23" fmla="*/ 470 h 738"/>
                  <a:gd name="T24" fmla="*/ 40 w 736"/>
                  <a:gd name="T25" fmla="*/ 536 h 738"/>
                  <a:gd name="T26" fmla="*/ 78 w 736"/>
                  <a:gd name="T27" fmla="*/ 596 h 738"/>
                  <a:gd name="T28" fmla="*/ 126 w 736"/>
                  <a:gd name="T29" fmla="*/ 648 h 738"/>
                  <a:gd name="T30" fmla="*/ 184 w 736"/>
                  <a:gd name="T31" fmla="*/ 690 h 738"/>
                  <a:gd name="T32" fmla="*/ 252 w 736"/>
                  <a:gd name="T33" fmla="*/ 720 h 738"/>
                  <a:gd name="T34" fmla="*/ 288 w 736"/>
                  <a:gd name="T35" fmla="*/ 730 h 738"/>
                  <a:gd name="T36" fmla="*/ 362 w 736"/>
                  <a:gd name="T37" fmla="*/ 738 h 738"/>
                  <a:gd name="T38" fmla="*/ 434 w 736"/>
                  <a:gd name="T39" fmla="*/ 732 h 738"/>
                  <a:gd name="T40" fmla="*/ 502 w 736"/>
                  <a:gd name="T41" fmla="*/ 714 h 738"/>
                  <a:gd name="T42" fmla="*/ 564 w 736"/>
                  <a:gd name="T43" fmla="*/ 680 h 738"/>
                  <a:gd name="T44" fmla="*/ 620 w 736"/>
                  <a:gd name="T45" fmla="*/ 638 h 738"/>
                  <a:gd name="T46" fmla="*/ 668 w 736"/>
                  <a:gd name="T47" fmla="*/ 584 h 738"/>
                  <a:gd name="T48" fmla="*/ 704 w 736"/>
                  <a:gd name="T49" fmla="*/ 520 h 738"/>
                  <a:gd name="T50" fmla="*/ 726 w 736"/>
                  <a:gd name="T51" fmla="*/ 450 h 738"/>
                  <a:gd name="T52" fmla="*/ 732 w 736"/>
                  <a:gd name="T53" fmla="*/ 412 h 738"/>
                  <a:gd name="T54" fmla="*/ 734 w 736"/>
                  <a:gd name="T55" fmla="*/ 340 h 738"/>
                  <a:gd name="T56" fmla="*/ 722 w 736"/>
                  <a:gd name="T57" fmla="*/ 268 h 738"/>
                  <a:gd name="T58" fmla="*/ 696 w 736"/>
                  <a:gd name="T59" fmla="*/ 202 h 738"/>
                  <a:gd name="T60" fmla="*/ 658 w 736"/>
                  <a:gd name="T61" fmla="*/ 142 h 738"/>
                  <a:gd name="T62" fmla="*/ 610 w 736"/>
                  <a:gd name="T63" fmla="*/ 92 h 738"/>
                  <a:gd name="T64" fmla="*/ 552 w 736"/>
                  <a:gd name="T65" fmla="*/ 50 h 738"/>
                  <a:gd name="T66" fmla="*/ 486 w 736"/>
                  <a:gd name="T67" fmla="*/ 20 h 738"/>
                  <a:gd name="T68" fmla="*/ 448 w 736"/>
                  <a:gd name="T69" fmla="*/ 1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6" h="738">
                    <a:moveTo>
                      <a:pt x="448" y="10"/>
                    </a:moveTo>
                    <a:lnTo>
                      <a:pt x="448" y="10"/>
                    </a:lnTo>
                    <a:lnTo>
                      <a:pt x="412" y="4"/>
                    </a:lnTo>
                    <a:lnTo>
                      <a:pt x="376" y="0"/>
                    </a:lnTo>
                    <a:lnTo>
                      <a:pt x="338" y="2"/>
                    </a:lnTo>
                    <a:lnTo>
                      <a:pt x="304" y="6"/>
                    </a:lnTo>
                    <a:lnTo>
                      <a:pt x="268" y="14"/>
                    </a:lnTo>
                    <a:lnTo>
                      <a:pt x="236" y="26"/>
                    </a:lnTo>
                    <a:lnTo>
                      <a:pt x="202" y="40"/>
                    </a:lnTo>
                    <a:lnTo>
                      <a:pt x="172" y="58"/>
                    </a:lnTo>
                    <a:lnTo>
                      <a:pt x="144" y="78"/>
                    </a:lnTo>
                    <a:lnTo>
                      <a:pt x="116" y="102"/>
                    </a:lnTo>
                    <a:lnTo>
                      <a:pt x="92" y="128"/>
                    </a:lnTo>
                    <a:lnTo>
                      <a:pt x="70" y="156"/>
                    </a:lnTo>
                    <a:lnTo>
                      <a:pt x="50" y="186"/>
                    </a:lnTo>
                    <a:lnTo>
                      <a:pt x="34" y="218"/>
                    </a:lnTo>
                    <a:lnTo>
                      <a:pt x="20" y="254"/>
                    </a:lnTo>
                    <a:lnTo>
                      <a:pt x="10" y="290"/>
                    </a:lnTo>
                    <a:lnTo>
                      <a:pt x="10" y="290"/>
                    </a:lnTo>
                    <a:lnTo>
                      <a:pt x="4" y="326"/>
                    </a:lnTo>
                    <a:lnTo>
                      <a:pt x="0" y="364"/>
                    </a:lnTo>
                    <a:lnTo>
                      <a:pt x="2" y="400"/>
                    </a:lnTo>
                    <a:lnTo>
                      <a:pt x="6" y="436"/>
                    </a:lnTo>
                    <a:lnTo>
                      <a:pt x="14" y="470"/>
                    </a:lnTo>
                    <a:lnTo>
                      <a:pt x="26" y="504"/>
                    </a:lnTo>
                    <a:lnTo>
                      <a:pt x="40" y="536"/>
                    </a:lnTo>
                    <a:lnTo>
                      <a:pt x="58" y="568"/>
                    </a:lnTo>
                    <a:lnTo>
                      <a:pt x="78" y="596"/>
                    </a:lnTo>
                    <a:lnTo>
                      <a:pt x="102" y="624"/>
                    </a:lnTo>
                    <a:lnTo>
                      <a:pt x="126" y="648"/>
                    </a:lnTo>
                    <a:lnTo>
                      <a:pt x="154" y="670"/>
                    </a:lnTo>
                    <a:lnTo>
                      <a:pt x="184" y="690"/>
                    </a:lnTo>
                    <a:lnTo>
                      <a:pt x="218" y="706"/>
                    </a:lnTo>
                    <a:lnTo>
                      <a:pt x="252" y="720"/>
                    </a:lnTo>
                    <a:lnTo>
                      <a:pt x="288" y="730"/>
                    </a:lnTo>
                    <a:lnTo>
                      <a:pt x="288" y="730"/>
                    </a:lnTo>
                    <a:lnTo>
                      <a:pt x="324" y="736"/>
                    </a:lnTo>
                    <a:lnTo>
                      <a:pt x="362" y="738"/>
                    </a:lnTo>
                    <a:lnTo>
                      <a:pt x="398" y="738"/>
                    </a:lnTo>
                    <a:lnTo>
                      <a:pt x="434" y="732"/>
                    </a:lnTo>
                    <a:lnTo>
                      <a:pt x="468" y="724"/>
                    </a:lnTo>
                    <a:lnTo>
                      <a:pt x="502" y="714"/>
                    </a:lnTo>
                    <a:lnTo>
                      <a:pt x="534" y="698"/>
                    </a:lnTo>
                    <a:lnTo>
                      <a:pt x="564" y="680"/>
                    </a:lnTo>
                    <a:lnTo>
                      <a:pt x="594" y="660"/>
                    </a:lnTo>
                    <a:lnTo>
                      <a:pt x="620" y="638"/>
                    </a:lnTo>
                    <a:lnTo>
                      <a:pt x="644" y="612"/>
                    </a:lnTo>
                    <a:lnTo>
                      <a:pt x="668" y="584"/>
                    </a:lnTo>
                    <a:lnTo>
                      <a:pt x="686" y="554"/>
                    </a:lnTo>
                    <a:lnTo>
                      <a:pt x="704" y="520"/>
                    </a:lnTo>
                    <a:lnTo>
                      <a:pt x="716" y="486"/>
                    </a:lnTo>
                    <a:lnTo>
                      <a:pt x="726" y="450"/>
                    </a:lnTo>
                    <a:lnTo>
                      <a:pt x="726" y="450"/>
                    </a:lnTo>
                    <a:lnTo>
                      <a:pt x="732" y="412"/>
                    </a:lnTo>
                    <a:lnTo>
                      <a:pt x="736" y="376"/>
                    </a:lnTo>
                    <a:lnTo>
                      <a:pt x="734" y="340"/>
                    </a:lnTo>
                    <a:lnTo>
                      <a:pt x="730" y="304"/>
                    </a:lnTo>
                    <a:lnTo>
                      <a:pt x="722" y="268"/>
                    </a:lnTo>
                    <a:lnTo>
                      <a:pt x="710" y="234"/>
                    </a:lnTo>
                    <a:lnTo>
                      <a:pt x="696" y="202"/>
                    </a:lnTo>
                    <a:lnTo>
                      <a:pt x="678" y="172"/>
                    </a:lnTo>
                    <a:lnTo>
                      <a:pt x="658" y="142"/>
                    </a:lnTo>
                    <a:lnTo>
                      <a:pt x="636" y="116"/>
                    </a:lnTo>
                    <a:lnTo>
                      <a:pt x="610" y="92"/>
                    </a:lnTo>
                    <a:lnTo>
                      <a:pt x="582" y="68"/>
                    </a:lnTo>
                    <a:lnTo>
                      <a:pt x="552" y="50"/>
                    </a:lnTo>
                    <a:lnTo>
                      <a:pt x="520" y="32"/>
                    </a:lnTo>
                    <a:lnTo>
                      <a:pt x="486" y="20"/>
                    </a:lnTo>
                    <a:lnTo>
                      <a:pt x="448" y="10"/>
                    </a:lnTo>
                    <a:lnTo>
                      <a:pt x="448" y="10"/>
                    </a:lnTo>
                    <a:close/>
                  </a:path>
                </a:pathLst>
              </a:cu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27" name="Freeform 127"/>
              <p:cNvSpPr>
                <a:spLocks/>
              </p:cNvSpPr>
              <p:nvPr/>
            </p:nvSpPr>
            <p:spPr bwMode="auto">
              <a:xfrm>
                <a:off x="2529" y="1242"/>
                <a:ext cx="350" cy="361"/>
              </a:xfrm>
              <a:custGeom>
                <a:avLst/>
                <a:gdLst>
                  <a:gd name="T0" fmla="*/ 450 w 738"/>
                  <a:gd name="T1" fmla="*/ 10 h 742"/>
                  <a:gd name="T2" fmla="*/ 376 w 738"/>
                  <a:gd name="T3" fmla="*/ 0 h 742"/>
                  <a:gd name="T4" fmla="*/ 304 w 738"/>
                  <a:gd name="T5" fmla="*/ 6 h 742"/>
                  <a:gd name="T6" fmla="*/ 236 w 738"/>
                  <a:gd name="T7" fmla="*/ 26 h 742"/>
                  <a:gd name="T8" fmla="*/ 172 w 738"/>
                  <a:gd name="T9" fmla="*/ 58 h 742"/>
                  <a:gd name="T10" fmla="*/ 116 w 738"/>
                  <a:gd name="T11" fmla="*/ 102 h 742"/>
                  <a:gd name="T12" fmla="*/ 70 w 738"/>
                  <a:gd name="T13" fmla="*/ 156 h 742"/>
                  <a:gd name="T14" fmla="*/ 34 w 738"/>
                  <a:gd name="T15" fmla="*/ 220 h 742"/>
                  <a:gd name="T16" fmla="*/ 10 w 738"/>
                  <a:gd name="T17" fmla="*/ 290 h 742"/>
                  <a:gd name="T18" fmla="*/ 4 w 738"/>
                  <a:gd name="T19" fmla="*/ 328 h 742"/>
                  <a:gd name="T20" fmla="*/ 2 w 738"/>
                  <a:gd name="T21" fmla="*/ 402 h 742"/>
                  <a:gd name="T22" fmla="*/ 14 w 738"/>
                  <a:gd name="T23" fmla="*/ 472 h 742"/>
                  <a:gd name="T24" fmla="*/ 40 w 738"/>
                  <a:gd name="T25" fmla="*/ 540 h 742"/>
                  <a:gd name="T26" fmla="*/ 78 w 738"/>
                  <a:gd name="T27" fmla="*/ 600 h 742"/>
                  <a:gd name="T28" fmla="*/ 126 w 738"/>
                  <a:gd name="T29" fmla="*/ 652 h 742"/>
                  <a:gd name="T30" fmla="*/ 186 w 738"/>
                  <a:gd name="T31" fmla="*/ 694 h 742"/>
                  <a:gd name="T32" fmla="*/ 252 w 738"/>
                  <a:gd name="T33" fmla="*/ 724 h 742"/>
                  <a:gd name="T34" fmla="*/ 288 w 738"/>
                  <a:gd name="T35" fmla="*/ 734 h 742"/>
                  <a:gd name="T36" fmla="*/ 362 w 738"/>
                  <a:gd name="T37" fmla="*/ 742 h 742"/>
                  <a:gd name="T38" fmla="*/ 434 w 738"/>
                  <a:gd name="T39" fmla="*/ 736 h 742"/>
                  <a:gd name="T40" fmla="*/ 502 w 738"/>
                  <a:gd name="T41" fmla="*/ 716 h 742"/>
                  <a:gd name="T42" fmla="*/ 566 w 738"/>
                  <a:gd name="T43" fmla="*/ 684 h 742"/>
                  <a:gd name="T44" fmla="*/ 622 w 738"/>
                  <a:gd name="T45" fmla="*/ 640 h 742"/>
                  <a:gd name="T46" fmla="*/ 668 w 738"/>
                  <a:gd name="T47" fmla="*/ 586 h 742"/>
                  <a:gd name="T48" fmla="*/ 706 w 738"/>
                  <a:gd name="T49" fmla="*/ 522 h 742"/>
                  <a:gd name="T50" fmla="*/ 728 w 738"/>
                  <a:gd name="T51" fmla="*/ 452 h 742"/>
                  <a:gd name="T52" fmla="*/ 736 w 738"/>
                  <a:gd name="T53" fmla="*/ 414 h 742"/>
                  <a:gd name="T54" fmla="*/ 736 w 738"/>
                  <a:gd name="T55" fmla="*/ 340 h 742"/>
                  <a:gd name="T56" fmla="*/ 724 w 738"/>
                  <a:gd name="T57" fmla="*/ 270 h 742"/>
                  <a:gd name="T58" fmla="*/ 698 w 738"/>
                  <a:gd name="T59" fmla="*/ 204 h 742"/>
                  <a:gd name="T60" fmla="*/ 660 w 738"/>
                  <a:gd name="T61" fmla="*/ 144 h 742"/>
                  <a:gd name="T62" fmla="*/ 612 w 738"/>
                  <a:gd name="T63" fmla="*/ 92 h 742"/>
                  <a:gd name="T64" fmla="*/ 554 w 738"/>
                  <a:gd name="T65" fmla="*/ 50 h 742"/>
                  <a:gd name="T66" fmla="*/ 486 w 738"/>
                  <a:gd name="T67" fmla="*/ 20 h 742"/>
                  <a:gd name="T68" fmla="*/ 450 w 738"/>
                  <a:gd name="T69" fmla="*/ 10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8" h="742">
                    <a:moveTo>
                      <a:pt x="450" y="10"/>
                    </a:moveTo>
                    <a:lnTo>
                      <a:pt x="450" y="10"/>
                    </a:lnTo>
                    <a:lnTo>
                      <a:pt x="414" y="2"/>
                    </a:lnTo>
                    <a:lnTo>
                      <a:pt x="376" y="0"/>
                    </a:lnTo>
                    <a:lnTo>
                      <a:pt x="340" y="2"/>
                    </a:lnTo>
                    <a:lnTo>
                      <a:pt x="304" y="6"/>
                    </a:lnTo>
                    <a:lnTo>
                      <a:pt x="270" y="14"/>
                    </a:lnTo>
                    <a:lnTo>
                      <a:pt x="236" y="26"/>
                    </a:lnTo>
                    <a:lnTo>
                      <a:pt x="204" y="40"/>
                    </a:lnTo>
                    <a:lnTo>
                      <a:pt x="172" y="58"/>
                    </a:lnTo>
                    <a:lnTo>
                      <a:pt x="144" y="80"/>
                    </a:lnTo>
                    <a:lnTo>
                      <a:pt x="116" y="102"/>
                    </a:lnTo>
                    <a:lnTo>
                      <a:pt x="92" y="128"/>
                    </a:lnTo>
                    <a:lnTo>
                      <a:pt x="70" y="156"/>
                    </a:lnTo>
                    <a:lnTo>
                      <a:pt x="50" y="186"/>
                    </a:lnTo>
                    <a:lnTo>
                      <a:pt x="34" y="220"/>
                    </a:lnTo>
                    <a:lnTo>
                      <a:pt x="20" y="254"/>
                    </a:lnTo>
                    <a:lnTo>
                      <a:pt x="10" y="290"/>
                    </a:lnTo>
                    <a:lnTo>
                      <a:pt x="10" y="290"/>
                    </a:lnTo>
                    <a:lnTo>
                      <a:pt x="4" y="328"/>
                    </a:lnTo>
                    <a:lnTo>
                      <a:pt x="0" y="366"/>
                    </a:lnTo>
                    <a:lnTo>
                      <a:pt x="2" y="402"/>
                    </a:lnTo>
                    <a:lnTo>
                      <a:pt x="6" y="438"/>
                    </a:lnTo>
                    <a:lnTo>
                      <a:pt x="14" y="472"/>
                    </a:lnTo>
                    <a:lnTo>
                      <a:pt x="26" y="506"/>
                    </a:lnTo>
                    <a:lnTo>
                      <a:pt x="40" y="540"/>
                    </a:lnTo>
                    <a:lnTo>
                      <a:pt x="58" y="570"/>
                    </a:lnTo>
                    <a:lnTo>
                      <a:pt x="78" y="600"/>
                    </a:lnTo>
                    <a:lnTo>
                      <a:pt x="102" y="626"/>
                    </a:lnTo>
                    <a:lnTo>
                      <a:pt x="126" y="652"/>
                    </a:lnTo>
                    <a:lnTo>
                      <a:pt x="154" y="674"/>
                    </a:lnTo>
                    <a:lnTo>
                      <a:pt x="186" y="694"/>
                    </a:lnTo>
                    <a:lnTo>
                      <a:pt x="218" y="710"/>
                    </a:lnTo>
                    <a:lnTo>
                      <a:pt x="252" y="724"/>
                    </a:lnTo>
                    <a:lnTo>
                      <a:pt x="288" y="734"/>
                    </a:lnTo>
                    <a:lnTo>
                      <a:pt x="288" y="734"/>
                    </a:lnTo>
                    <a:lnTo>
                      <a:pt x="326" y="740"/>
                    </a:lnTo>
                    <a:lnTo>
                      <a:pt x="362" y="742"/>
                    </a:lnTo>
                    <a:lnTo>
                      <a:pt x="398" y="740"/>
                    </a:lnTo>
                    <a:lnTo>
                      <a:pt x="434" y="736"/>
                    </a:lnTo>
                    <a:lnTo>
                      <a:pt x="470" y="728"/>
                    </a:lnTo>
                    <a:lnTo>
                      <a:pt x="502" y="716"/>
                    </a:lnTo>
                    <a:lnTo>
                      <a:pt x="536" y="702"/>
                    </a:lnTo>
                    <a:lnTo>
                      <a:pt x="566" y="684"/>
                    </a:lnTo>
                    <a:lnTo>
                      <a:pt x="594" y="664"/>
                    </a:lnTo>
                    <a:lnTo>
                      <a:pt x="622" y="640"/>
                    </a:lnTo>
                    <a:lnTo>
                      <a:pt x="646" y="614"/>
                    </a:lnTo>
                    <a:lnTo>
                      <a:pt x="668" y="586"/>
                    </a:lnTo>
                    <a:lnTo>
                      <a:pt x="688" y="556"/>
                    </a:lnTo>
                    <a:lnTo>
                      <a:pt x="706" y="522"/>
                    </a:lnTo>
                    <a:lnTo>
                      <a:pt x="718" y="488"/>
                    </a:lnTo>
                    <a:lnTo>
                      <a:pt x="728" y="452"/>
                    </a:lnTo>
                    <a:lnTo>
                      <a:pt x="728" y="452"/>
                    </a:lnTo>
                    <a:lnTo>
                      <a:pt x="736" y="414"/>
                    </a:lnTo>
                    <a:lnTo>
                      <a:pt x="738" y="378"/>
                    </a:lnTo>
                    <a:lnTo>
                      <a:pt x="736" y="340"/>
                    </a:lnTo>
                    <a:lnTo>
                      <a:pt x="732" y="304"/>
                    </a:lnTo>
                    <a:lnTo>
                      <a:pt x="724" y="270"/>
                    </a:lnTo>
                    <a:lnTo>
                      <a:pt x="712" y="236"/>
                    </a:lnTo>
                    <a:lnTo>
                      <a:pt x="698" y="204"/>
                    </a:lnTo>
                    <a:lnTo>
                      <a:pt x="680" y="172"/>
                    </a:lnTo>
                    <a:lnTo>
                      <a:pt x="660" y="144"/>
                    </a:lnTo>
                    <a:lnTo>
                      <a:pt x="638" y="116"/>
                    </a:lnTo>
                    <a:lnTo>
                      <a:pt x="612" y="92"/>
                    </a:lnTo>
                    <a:lnTo>
                      <a:pt x="584" y="70"/>
                    </a:lnTo>
                    <a:lnTo>
                      <a:pt x="554" y="50"/>
                    </a:lnTo>
                    <a:lnTo>
                      <a:pt x="522" y="32"/>
                    </a:lnTo>
                    <a:lnTo>
                      <a:pt x="486" y="20"/>
                    </a:lnTo>
                    <a:lnTo>
                      <a:pt x="450" y="10"/>
                    </a:lnTo>
                    <a:lnTo>
                      <a:pt x="450" y="10"/>
                    </a:lnTo>
                    <a:close/>
                  </a:path>
                </a:pathLst>
              </a:custGeom>
              <a:solidFill>
                <a:srgbClr val="FFB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28" name="Freeform 128"/>
              <p:cNvSpPr>
                <a:spLocks/>
              </p:cNvSpPr>
              <p:nvPr/>
            </p:nvSpPr>
            <p:spPr bwMode="auto">
              <a:xfrm>
                <a:off x="2530" y="1241"/>
                <a:ext cx="350" cy="363"/>
              </a:xfrm>
              <a:custGeom>
                <a:avLst/>
                <a:gdLst>
                  <a:gd name="T0" fmla="*/ 450 w 738"/>
                  <a:gd name="T1" fmla="*/ 10 h 746"/>
                  <a:gd name="T2" fmla="*/ 376 w 738"/>
                  <a:gd name="T3" fmla="*/ 0 h 746"/>
                  <a:gd name="T4" fmla="*/ 304 w 738"/>
                  <a:gd name="T5" fmla="*/ 6 h 746"/>
                  <a:gd name="T6" fmla="*/ 234 w 738"/>
                  <a:gd name="T7" fmla="*/ 26 h 746"/>
                  <a:gd name="T8" fmla="*/ 172 w 738"/>
                  <a:gd name="T9" fmla="*/ 58 h 746"/>
                  <a:gd name="T10" fmla="*/ 116 w 738"/>
                  <a:gd name="T11" fmla="*/ 102 h 746"/>
                  <a:gd name="T12" fmla="*/ 68 w 738"/>
                  <a:gd name="T13" fmla="*/ 158 h 746"/>
                  <a:gd name="T14" fmla="*/ 32 w 738"/>
                  <a:gd name="T15" fmla="*/ 220 h 746"/>
                  <a:gd name="T16" fmla="*/ 8 w 738"/>
                  <a:gd name="T17" fmla="*/ 292 h 746"/>
                  <a:gd name="T18" fmla="*/ 2 w 738"/>
                  <a:gd name="T19" fmla="*/ 330 h 746"/>
                  <a:gd name="T20" fmla="*/ 0 w 738"/>
                  <a:gd name="T21" fmla="*/ 404 h 746"/>
                  <a:gd name="T22" fmla="*/ 12 w 738"/>
                  <a:gd name="T23" fmla="*/ 476 h 746"/>
                  <a:gd name="T24" fmla="*/ 38 w 738"/>
                  <a:gd name="T25" fmla="*/ 542 h 746"/>
                  <a:gd name="T26" fmla="*/ 76 w 738"/>
                  <a:gd name="T27" fmla="*/ 602 h 746"/>
                  <a:gd name="T28" fmla="*/ 126 w 738"/>
                  <a:gd name="T29" fmla="*/ 654 h 746"/>
                  <a:gd name="T30" fmla="*/ 184 w 738"/>
                  <a:gd name="T31" fmla="*/ 696 h 746"/>
                  <a:gd name="T32" fmla="*/ 250 w 738"/>
                  <a:gd name="T33" fmla="*/ 726 h 746"/>
                  <a:gd name="T34" fmla="*/ 286 w 738"/>
                  <a:gd name="T35" fmla="*/ 736 h 746"/>
                  <a:gd name="T36" fmla="*/ 360 w 738"/>
                  <a:gd name="T37" fmla="*/ 746 h 746"/>
                  <a:gd name="T38" fmla="*/ 434 w 738"/>
                  <a:gd name="T39" fmla="*/ 740 h 746"/>
                  <a:gd name="T40" fmla="*/ 502 w 738"/>
                  <a:gd name="T41" fmla="*/ 720 h 746"/>
                  <a:gd name="T42" fmla="*/ 566 w 738"/>
                  <a:gd name="T43" fmla="*/ 686 h 746"/>
                  <a:gd name="T44" fmla="*/ 622 w 738"/>
                  <a:gd name="T45" fmla="*/ 642 h 746"/>
                  <a:gd name="T46" fmla="*/ 668 w 738"/>
                  <a:gd name="T47" fmla="*/ 588 h 746"/>
                  <a:gd name="T48" fmla="*/ 704 w 738"/>
                  <a:gd name="T49" fmla="*/ 526 h 746"/>
                  <a:gd name="T50" fmla="*/ 728 w 738"/>
                  <a:gd name="T51" fmla="*/ 454 h 746"/>
                  <a:gd name="T52" fmla="*/ 736 w 738"/>
                  <a:gd name="T53" fmla="*/ 416 h 746"/>
                  <a:gd name="T54" fmla="*/ 736 w 738"/>
                  <a:gd name="T55" fmla="*/ 342 h 746"/>
                  <a:gd name="T56" fmla="*/ 724 w 738"/>
                  <a:gd name="T57" fmla="*/ 270 h 746"/>
                  <a:gd name="T58" fmla="*/ 698 w 738"/>
                  <a:gd name="T59" fmla="*/ 204 h 746"/>
                  <a:gd name="T60" fmla="*/ 660 w 738"/>
                  <a:gd name="T61" fmla="*/ 144 h 746"/>
                  <a:gd name="T62" fmla="*/ 612 w 738"/>
                  <a:gd name="T63" fmla="*/ 92 h 746"/>
                  <a:gd name="T64" fmla="*/ 554 w 738"/>
                  <a:gd name="T65" fmla="*/ 50 h 746"/>
                  <a:gd name="T66" fmla="*/ 486 w 738"/>
                  <a:gd name="T67" fmla="*/ 20 h 746"/>
                  <a:gd name="T68" fmla="*/ 450 w 738"/>
                  <a:gd name="T69" fmla="*/ 10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8" h="746">
                    <a:moveTo>
                      <a:pt x="450" y="10"/>
                    </a:moveTo>
                    <a:lnTo>
                      <a:pt x="450" y="10"/>
                    </a:lnTo>
                    <a:lnTo>
                      <a:pt x="412" y="2"/>
                    </a:lnTo>
                    <a:lnTo>
                      <a:pt x="376" y="0"/>
                    </a:lnTo>
                    <a:lnTo>
                      <a:pt x="340" y="2"/>
                    </a:lnTo>
                    <a:lnTo>
                      <a:pt x="304" y="6"/>
                    </a:lnTo>
                    <a:lnTo>
                      <a:pt x="268" y="14"/>
                    </a:lnTo>
                    <a:lnTo>
                      <a:pt x="234" y="26"/>
                    </a:lnTo>
                    <a:lnTo>
                      <a:pt x="202" y="42"/>
                    </a:lnTo>
                    <a:lnTo>
                      <a:pt x="172" y="58"/>
                    </a:lnTo>
                    <a:lnTo>
                      <a:pt x="142" y="80"/>
                    </a:lnTo>
                    <a:lnTo>
                      <a:pt x="116" y="102"/>
                    </a:lnTo>
                    <a:lnTo>
                      <a:pt x="90" y="128"/>
                    </a:lnTo>
                    <a:lnTo>
                      <a:pt x="68" y="158"/>
                    </a:lnTo>
                    <a:lnTo>
                      <a:pt x="48" y="188"/>
                    </a:lnTo>
                    <a:lnTo>
                      <a:pt x="32" y="220"/>
                    </a:lnTo>
                    <a:lnTo>
                      <a:pt x="18" y="256"/>
                    </a:lnTo>
                    <a:lnTo>
                      <a:pt x="8" y="292"/>
                    </a:lnTo>
                    <a:lnTo>
                      <a:pt x="8" y="292"/>
                    </a:lnTo>
                    <a:lnTo>
                      <a:pt x="2" y="330"/>
                    </a:lnTo>
                    <a:lnTo>
                      <a:pt x="0" y="368"/>
                    </a:lnTo>
                    <a:lnTo>
                      <a:pt x="0" y="404"/>
                    </a:lnTo>
                    <a:lnTo>
                      <a:pt x="4" y="440"/>
                    </a:lnTo>
                    <a:lnTo>
                      <a:pt x="12" y="476"/>
                    </a:lnTo>
                    <a:lnTo>
                      <a:pt x="24" y="510"/>
                    </a:lnTo>
                    <a:lnTo>
                      <a:pt x="38" y="542"/>
                    </a:lnTo>
                    <a:lnTo>
                      <a:pt x="56" y="572"/>
                    </a:lnTo>
                    <a:lnTo>
                      <a:pt x="76" y="602"/>
                    </a:lnTo>
                    <a:lnTo>
                      <a:pt x="100" y="630"/>
                    </a:lnTo>
                    <a:lnTo>
                      <a:pt x="126" y="654"/>
                    </a:lnTo>
                    <a:lnTo>
                      <a:pt x="154" y="676"/>
                    </a:lnTo>
                    <a:lnTo>
                      <a:pt x="184" y="696"/>
                    </a:lnTo>
                    <a:lnTo>
                      <a:pt x="216" y="714"/>
                    </a:lnTo>
                    <a:lnTo>
                      <a:pt x="250" y="726"/>
                    </a:lnTo>
                    <a:lnTo>
                      <a:pt x="286" y="736"/>
                    </a:lnTo>
                    <a:lnTo>
                      <a:pt x="286" y="736"/>
                    </a:lnTo>
                    <a:lnTo>
                      <a:pt x="324" y="744"/>
                    </a:lnTo>
                    <a:lnTo>
                      <a:pt x="360" y="746"/>
                    </a:lnTo>
                    <a:lnTo>
                      <a:pt x="398" y="744"/>
                    </a:lnTo>
                    <a:lnTo>
                      <a:pt x="434" y="740"/>
                    </a:lnTo>
                    <a:lnTo>
                      <a:pt x="468" y="732"/>
                    </a:lnTo>
                    <a:lnTo>
                      <a:pt x="502" y="720"/>
                    </a:lnTo>
                    <a:lnTo>
                      <a:pt x="534" y="704"/>
                    </a:lnTo>
                    <a:lnTo>
                      <a:pt x="566" y="686"/>
                    </a:lnTo>
                    <a:lnTo>
                      <a:pt x="594" y="666"/>
                    </a:lnTo>
                    <a:lnTo>
                      <a:pt x="622" y="642"/>
                    </a:lnTo>
                    <a:lnTo>
                      <a:pt x="646" y="618"/>
                    </a:lnTo>
                    <a:lnTo>
                      <a:pt x="668" y="588"/>
                    </a:lnTo>
                    <a:lnTo>
                      <a:pt x="688" y="558"/>
                    </a:lnTo>
                    <a:lnTo>
                      <a:pt x="704" y="526"/>
                    </a:lnTo>
                    <a:lnTo>
                      <a:pt x="718" y="490"/>
                    </a:lnTo>
                    <a:lnTo>
                      <a:pt x="728" y="454"/>
                    </a:lnTo>
                    <a:lnTo>
                      <a:pt x="728" y="454"/>
                    </a:lnTo>
                    <a:lnTo>
                      <a:pt x="736" y="416"/>
                    </a:lnTo>
                    <a:lnTo>
                      <a:pt x="738" y="378"/>
                    </a:lnTo>
                    <a:lnTo>
                      <a:pt x="736" y="342"/>
                    </a:lnTo>
                    <a:lnTo>
                      <a:pt x="732" y="306"/>
                    </a:lnTo>
                    <a:lnTo>
                      <a:pt x="724" y="270"/>
                    </a:lnTo>
                    <a:lnTo>
                      <a:pt x="712" y="236"/>
                    </a:lnTo>
                    <a:lnTo>
                      <a:pt x="698" y="204"/>
                    </a:lnTo>
                    <a:lnTo>
                      <a:pt x="680" y="172"/>
                    </a:lnTo>
                    <a:lnTo>
                      <a:pt x="660" y="144"/>
                    </a:lnTo>
                    <a:lnTo>
                      <a:pt x="638" y="116"/>
                    </a:lnTo>
                    <a:lnTo>
                      <a:pt x="612" y="92"/>
                    </a:lnTo>
                    <a:lnTo>
                      <a:pt x="584" y="70"/>
                    </a:lnTo>
                    <a:lnTo>
                      <a:pt x="554" y="50"/>
                    </a:lnTo>
                    <a:lnTo>
                      <a:pt x="520" y="32"/>
                    </a:lnTo>
                    <a:lnTo>
                      <a:pt x="486" y="20"/>
                    </a:lnTo>
                    <a:lnTo>
                      <a:pt x="450" y="10"/>
                    </a:lnTo>
                    <a:lnTo>
                      <a:pt x="450" y="10"/>
                    </a:lnTo>
                    <a:close/>
                  </a:path>
                </a:pathLst>
              </a:custGeom>
              <a:solidFill>
                <a:srgbClr val="FF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29" name="Freeform 129"/>
              <p:cNvSpPr>
                <a:spLocks/>
              </p:cNvSpPr>
              <p:nvPr/>
            </p:nvSpPr>
            <p:spPr bwMode="auto">
              <a:xfrm>
                <a:off x="2530" y="1240"/>
                <a:ext cx="351" cy="364"/>
              </a:xfrm>
              <a:custGeom>
                <a:avLst/>
                <a:gdLst>
                  <a:gd name="T0" fmla="*/ 452 w 740"/>
                  <a:gd name="T1" fmla="*/ 10 h 748"/>
                  <a:gd name="T2" fmla="*/ 376 w 740"/>
                  <a:gd name="T3" fmla="*/ 0 h 748"/>
                  <a:gd name="T4" fmla="*/ 304 w 740"/>
                  <a:gd name="T5" fmla="*/ 6 h 748"/>
                  <a:gd name="T6" fmla="*/ 236 w 740"/>
                  <a:gd name="T7" fmla="*/ 26 h 748"/>
                  <a:gd name="T8" fmla="*/ 172 w 740"/>
                  <a:gd name="T9" fmla="*/ 60 h 748"/>
                  <a:gd name="T10" fmla="*/ 116 w 740"/>
                  <a:gd name="T11" fmla="*/ 104 h 748"/>
                  <a:gd name="T12" fmla="*/ 68 w 740"/>
                  <a:gd name="T13" fmla="*/ 158 h 748"/>
                  <a:gd name="T14" fmla="*/ 32 w 740"/>
                  <a:gd name="T15" fmla="*/ 222 h 748"/>
                  <a:gd name="T16" fmla="*/ 8 w 740"/>
                  <a:gd name="T17" fmla="*/ 294 h 748"/>
                  <a:gd name="T18" fmla="*/ 2 w 740"/>
                  <a:gd name="T19" fmla="*/ 332 h 748"/>
                  <a:gd name="T20" fmla="*/ 0 w 740"/>
                  <a:gd name="T21" fmla="*/ 406 h 748"/>
                  <a:gd name="T22" fmla="*/ 12 w 740"/>
                  <a:gd name="T23" fmla="*/ 478 h 748"/>
                  <a:gd name="T24" fmla="*/ 38 w 740"/>
                  <a:gd name="T25" fmla="*/ 544 h 748"/>
                  <a:gd name="T26" fmla="*/ 76 w 740"/>
                  <a:gd name="T27" fmla="*/ 606 h 748"/>
                  <a:gd name="T28" fmla="*/ 126 w 740"/>
                  <a:gd name="T29" fmla="*/ 658 h 748"/>
                  <a:gd name="T30" fmla="*/ 184 w 740"/>
                  <a:gd name="T31" fmla="*/ 700 h 748"/>
                  <a:gd name="T32" fmla="*/ 252 w 740"/>
                  <a:gd name="T33" fmla="*/ 730 h 748"/>
                  <a:gd name="T34" fmla="*/ 288 w 740"/>
                  <a:gd name="T35" fmla="*/ 740 h 748"/>
                  <a:gd name="T36" fmla="*/ 362 w 740"/>
                  <a:gd name="T37" fmla="*/ 748 h 748"/>
                  <a:gd name="T38" fmla="*/ 434 w 740"/>
                  <a:gd name="T39" fmla="*/ 742 h 748"/>
                  <a:gd name="T40" fmla="*/ 504 w 740"/>
                  <a:gd name="T41" fmla="*/ 722 h 748"/>
                  <a:gd name="T42" fmla="*/ 566 w 740"/>
                  <a:gd name="T43" fmla="*/ 690 h 748"/>
                  <a:gd name="T44" fmla="*/ 624 w 740"/>
                  <a:gd name="T45" fmla="*/ 646 h 748"/>
                  <a:gd name="T46" fmla="*/ 670 w 740"/>
                  <a:gd name="T47" fmla="*/ 592 h 748"/>
                  <a:gd name="T48" fmla="*/ 706 w 740"/>
                  <a:gd name="T49" fmla="*/ 528 h 748"/>
                  <a:gd name="T50" fmla="*/ 730 w 740"/>
                  <a:gd name="T51" fmla="*/ 456 h 748"/>
                  <a:gd name="T52" fmla="*/ 738 w 740"/>
                  <a:gd name="T53" fmla="*/ 418 h 748"/>
                  <a:gd name="T54" fmla="*/ 738 w 740"/>
                  <a:gd name="T55" fmla="*/ 344 h 748"/>
                  <a:gd name="T56" fmla="*/ 726 w 740"/>
                  <a:gd name="T57" fmla="*/ 272 h 748"/>
                  <a:gd name="T58" fmla="*/ 700 w 740"/>
                  <a:gd name="T59" fmla="*/ 204 h 748"/>
                  <a:gd name="T60" fmla="*/ 662 w 740"/>
                  <a:gd name="T61" fmla="*/ 144 h 748"/>
                  <a:gd name="T62" fmla="*/ 614 w 740"/>
                  <a:gd name="T63" fmla="*/ 92 h 748"/>
                  <a:gd name="T64" fmla="*/ 554 w 740"/>
                  <a:gd name="T65" fmla="*/ 50 h 748"/>
                  <a:gd name="T66" fmla="*/ 488 w 740"/>
                  <a:gd name="T67" fmla="*/ 20 h 748"/>
                  <a:gd name="T68" fmla="*/ 452 w 740"/>
                  <a:gd name="T69" fmla="*/ 10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0" h="748">
                    <a:moveTo>
                      <a:pt x="452" y="10"/>
                    </a:moveTo>
                    <a:lnTo>
                      <a:pt x="452" y="10"/>
                    </a:lnTo>
                    <a:lnTo>
                      <a:pt x="414" y="2"/>
                    </a:lnTo>
                    <a:lnTo>
                      <a:pt x="376" y="0"/>
                    </a:lnTo>
                    <a:lnTo>
                      <a:pt x="340" y="2"/>
                    </a:lnTo>
                    <a:lnTo>
                      <a:pt x="304" y="6"/>
                    </a:lnTo>
                    <a:lnTo>
                      <a:pt x="270" y="14"/>
                    </a:lnTo>
                    <a:lnTo>
                      <a:pt x="236" y="26"/>
                    </a:lnTo>
                    <a:lnTo>
                      <a:pt x="202" y="42"/>
                    </a:lnTo>
                    <a:lnTo>
                      <a:pt x="172" y="60"/>
                    </a:lnTo>
                    <a:lnTo>
                      <a:pt x="142" y="80"/>
                    </a:lnTo>
                    <a:lnTo>
                      <a:pt x="116" y="104"/>
                    </a:lnTo>
                    <a:lnTo>
                      <a:pt x="90" y="130"/>
                    </a:lnTo>
                    <a:lnTo>
                      <a:pt x="68" y="158"/>
                    </a:lnTo>
                    <a:lnTo>
                      <a:pt x="48" y="188"/>
                    </a:lnTo>
                    <a:lnTo>
                      <a:pt x="32" y="222"/>
                    </a:lnTo>
                    <a:lnTo>
                      <a:pt x="18" y="256"/>
                    </a:lnTo>
                    <a:lnTo>
                      <a:pt x="8" y="294"/>
                    </a:lnTo>
                    <a:lnTo>
                      <a:pt x="8" y="294"/>
                    </a:lnTo>
                    <a:lnTo>
                      <a:pt x="2" y="332"/>
                    </a:lnTo>
                    <a:lnTo>
                      <a:pt x="0" y="368"/>
                    </a:lnTo>
                    <a:lnTo>
                      <a:pt x="0" y="406"/>
                    </a:lnTo>
                    <a:lnTo>
                      <a:pt x="4" y="442"/>
                    </a:lnTo>
                    <a:lnTo>
                      <a:pt x="12" y="478"/>
                    </a:lnTo>
                    <a:lnTo>
                      <a:pt x="24" y="512"/>
                    </a:lnTo>
                    <a:lnTo>
                      <a:pt x="38" y="544"/>
                    </a:lnTo>
                    <a:lnTo>
                      <a:pt x="56" y="576"/>
                    </a:lnTo>
                    <a:lnTo>
                      <a:pt x="76" y="606"/>
                    </a:lnTo>
                    <a:lnTo>
                      <a:pt x="100" y="632"/>
                    </a:lnTo>
                    <a:lnTo>
                      <a:pt x="126" y="658"/>
                    </a:lnTo>
                    <a:lnTo>
                      <a:pt x="154" y="680"/>
                    </a:lnTo>
                    <a:lnTo>
                      <a:pt x="184" y="700"/>
                    </a:lnTo>
                    <a:lnTo>
                      <a:pt x="216" y="716"/>
                    </a:lnTo>
                    <a:lnTo>
                      <a:pt x="252" y="730"/>
                    </a:lnTo>
                    <a:lnTo>
                      <a:pt x="288" y="740"/>
                    </a:lnTo>
                    <a:lnTo>
                      <a:pt x="288" y="740"/>
                    </a:lnTo>
                    <a:lnTo>
                      <a:pt x="324" y="746"/>
                    </a:lnTo>
                    <a:lnTo>
                      <a:pt x="362" y="748"/>
                    </a:lnTo>
                    <a:lnTo>
                      <a:pt x="398" y="748"/>
                    </a:lnTo>
                    <a:lnTo>
                      <a:pt x="434" y="742"/>
                    </a:lnTo>
                    <a:lnTo>
                      <a:pt x="470" y="734"/>
                    </a:lnTo>
                    <a:lnTo>
                      <a:pt x="504" y="722"/>
                    </a:lnTo>
                    <a:lnTo>
                      <a:pt x="536" y="708"/>
                    </a:lnTo>
                    <a:lnTo>
                      <a:pt x="566" y="690"/>
                    </a:lnTo>
                    <a:lnTo>
                      <a:pt x="596" y="670"/>
                    </a:lnTo>
                    <a:lnTo>
                      <a:pt x="624" y="646"/>
                    </a:lnTo>
                    <a:lnTo>
                      <a:pt x="648" y="620"/>
                    </a:lnTo>
                    <a:lnTo>
                      <a:pt x="670" y="592"/>
                    </a:lnTo>
                    <a:lnTo>
                      <a:pt x="690" y="560"/>
                    </a:lnTo>
                    <a:lnTo>
                      <a:pt x="706" y="528"/>
                    </a:lnTo>
                    <a:lnTo>
                      <a:pt x="720" y="492"/>
                    </a:lnTo>
                    <a:lnTo>
                      <a:pt x="730" y="456"/>
                    </a:lnTo>
                    <a:lnTo>
                      <a:pt x="730" y="456"/>
                    </a:lnTo>
                    <a:lnTo>
                      <a:pt x="738" y="418"/>
                    </a:lnTo>
                    <a:lnTo>
                      <a:pt x="740" y="380"/>
                    </a:lnTo>
                    <a:lnTo>
                      <a:pt x="738" y="344"/>
                    </a:lnTo>
                    <a:lnTo>
                      <a:pt x="734" y="308"/>
                    </a:lnTo>
                    <a:lnTo>
                      <a:pt x="726" y="272"/>
                    </a:lnTo>
                    <a:lnTo>
                      <a:pt x="714" y="238"/>
                    </a:lnTo>
                    <a:lnTo>
                      <a:pt x="700" y="204"/>
                    </a:lnTo>
                    <a:lnTo>
                      <a:pt x="682" y="174"/>
                    </a:lnTo>
                    <a:lnTo>
                      <a:pt x="662" y="144"/>
                    </a:lnTo>
                    <a:lnTo>
                      <a:pt x="640" y="116"/>
                    </a:lnTo>
                    <a:lnTo>
                      <a:pt x="614" y="92"/>
                    </a:lnTo>
                    <a:lnTo>
                      <a:pt x="586" y="70"/>
                    </a:lnTo>
                    <a:lnTo>
                      <a:pt x="554" y="50"/>
                    </a:lnTo>
                    <a:lnTo>
                      <a:pt x="522" y="32"/>
                    </a:lnTo>
                    <a:lnTo>
                      <a:pt x="488" y="20"/>
                    </a:lnTo>
                    <a:lnTo>
                      <a:pt x="452" y="10"/>
                    </a:lnTo>
                    <a:lnTo>
                      <a:pt x="452" y="10"/>
                    </a:lnTo>
                    <a:close/>
                  </a:path>
                </a:pathLst>
              </a:custGeom>
              <a:solidFill>
                <a:srgbClr val="FFA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30" name="Freeform 130"/>
              <p:cNvSpPr>
                <a:spLocks/>
              </p:cNvSpPr>
              <p:nvPr/>
            </p:nvSpPr>
            <p:spPr bwMode="auto">
              <a:xfrm>
                <a:off x="2530" y="1239"/>
                <a:ext cx="352" cy="366"/>
              </a:xfrm>
              <a:custGeom>
                <a:avLst/>
                <a:gdLst>
                  <a:gd name="T0" fmla="*/ 452 w 742"/>
                  <a:gd name="T1" fmla="*/ 8 h 752"/>
                  <a:gd name="T2" fmla="*/ 378 w 742"/>
                  <a:gd name="T3" fmla="*/ 0 h 752"/>
                  <a:gd name="T4" fmla="*/ 306 w 742"/>
                  <a:gd name="T5" fmla="*/ 6 h 752"/>
                  <a:gd name="T6" fmla="*/ 236 w 742"/>
                  <a:gd name="T7" fmla="*/ 26 h 752"/>
                  <a:gd name="T8" fmla="*/ 172 w 742"/>
                  <a:gd name="T9" fmla="*/ 60 h 752"/>
                  <a:gd name="T10" fmla="*/ 116 w 742"/>
                  <a:gd name="T11" fmla="*/ 104 h 752"/>
                  <a:gd name="T12" fmla="*/ 68 w 742"/>
                  <a:gd name="T13" fmla="*/ 158 h 752"/>
                  <a:gd name="T14" fmla="*/ 32 w 742"/>
                  <a:gd name="T15" fmla="*/ 222 h 752"/>
                  <a:gd name="T16" fmla="*/ 8 w 742"/>
                  <a:gd name="T17" fmla="*/ 296 h 752"/>
                  <a:gd name="T18" fmla="*/ 2 w 742"/>
                  <a:gd name="T19" fmla="*/ 332 h 752"/>
                  <a:gd name="T20" fmla="*/ 0 w 742"/>
                  <a:gd name="T21" fmla="*/ 408 h 752"/>
                  <a:gd name="T22" fmla="*/ 12 w 742"/>
                  <a:gd name="T23" fmla="*/ 480 h 752"/>
                  <a:gd name="T24" fmla="*/ 38 w 742"/>
                  <a:gd name="T25" fmla="*/ 548 h 752"/>
                  <a:gd name="T26" fmla="*/ 76 w 742"/>
                  <a:gd name="T27" fmla="*/ 608 h 752"/>
                  <a:gd name="T28" fmla="*/ 126 w 742"/>
                  <a:gd name="T29" fmla="*/ 660 h 752"/>
                  <a:gd name="T30" fmla="*/ 184 w 742"/>
                  <a:gd name="T31" fmla="*/ 702 h 752"/>
                  <a:gd name="T32" fmla="*/ 252 w 742"/>
                  <a:gd name="T33" fmla="*/ 734 h 752"/>
                  <a:gd name="T34" fmla="*/ 288 w 742"/>
                  <a:gd name="T35" fmla="*/ 744 h 752"/>
                  <a:gd name="T36" fmla="*/ 362 w 742"/>
                  <a:gd name="T37" fmla="*/ 752 h 752"/>
                  <a:gd name="T38" fmla="*/ 436 w 742"/>
                  <a:gd name="T39" fmla="*/ 746 h 752"/>
                  <a:gd name="T40" fmla="*/ 504 w 742"/>
                  <a:gd name="T41" fmla="*/ 726 h 752"/>
                  <a:gd name="T42" fmla="*/ 568 w 742"/>
                  <a:gd name="T43" fmla="*/ 694 h 752"/>
                  <a:gd name="T44" fmla="*/ 624 w 742"/>
                  <a:gd name="T45" fmla="*/ 648 h 752"/>
                  <a:gd name="T46" fmla="*/ 672 w 742"/>
                  <a:gd name="T47" fmla="*/ 594 h 752"/>
                  <a:gd name="T48" fmla="*/ 708 w 742"/>
                  <a:gd name="T49" fmla="*/ 530 h 752"/>
                  <a:gd name="T50" fmla="*/ 732 w 742"/>
                  <a:gd name="T51" fmla="*/ 458 h 752"/>
                  <a:gd name="T52" fmla="*/ 740 w 742"/>
                  <a:gd name="T53" fmla="*/ 420 h 752"/>
                  <a:gd name="T54" fmla="*/ 740 w 742"/>
                  <a:gd name="T55" fmla="*/ 344 h 752"/>
                  <a:gd name="T56" fmla="*/ 728 w 742"/>
                  <a:gd name="T57" fmla="*/ 272 h 752"/>
                  <a:gd name="T58" fmla="*/ 702 w 742"/>
                  <a:gd name="T59" fmla="*/ 206 h 752"/>
                  <a:gd name="T60" fmla="*/ 664 w 742"/>
                  <a:gd name="T61" fmla="*/ 144 h 752"/>
                  <a:gd name="T62" fmla="*/ 616 w 742"/>
                  <a:gd name="T63" fmla="*/ 92 h 752"/>
                  <a:gd name="T64" fmla="*/ 556 w 742"/>
                  <a:gd name="T65" fmla="*/ 50 h 752"/>
                  <a:gd name="T66" fmla="*/ 490 w 742"/>
                  <a:gd name="T67" fmla="*/ 20 h 752"/>
                  <a:gd name="T68" fmla="*/ 452 w 742"/>
                  <a:gd name="T69" fmla="*/ 8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2" h="752">
                    <a:moveTo>
                      <a:pt x="452" y="8"/>
                    </a:moveTo>
                    <a:lnTo>
                      <a:pt x="452" y="8"/>
                    </a:lnTo>
                    <a:lnTo>
                      <a:pt x="416" y="2"/>
                    </a:lnTo>
                    <a:lnTo>
                      <a:pt x="378" y="0"/>
                    </a:lnTo>
                    <a:lnTo>
                      <a:pt x="342" y="2"/>
                    </a:lnTo>
                    <a:lnTo>
                      <a:pt x="306" y="6"/>
                    </a:lnTo>
                    <a:lnTo>
                      <a:pt x="270" y="14"/>
                    </a:lnTo>
                    <a:lnTo>
                      <a:pt x="236" y="26"/>
                    </a:lnTo>
                    <a:lnTo>
                      <a:pt x="204" y="42"/>
                    </a:lnTo>
                    <a:lnTo>
                      <a:pt x="172" y="60"/>
                    </a:lnTo>
                    <a:lnTo>
                      <a:pt x="144" y="80"/>
                    </a:lnTo>
                    <a:lnTo>
                      <a:pt x="116" y="104"/>
                    </a:lnTo>
                    <a:lnTo>
                      <a:pt x="92" y="130"/>
                    </a:lnTo>
                    <a:lnTo>
                      <a:pt x="68" y="158"/>
                    </a:lnTo>
                    <a:lnTo>
                      <a:pt x="48" y="190"/>
                    </a:lnTo>
                    <a:lnTo>
                      <a:pt x="32" y="222"/>
                    </a:lnTo>
                    <a:lnTo>
                      <a:pt x="18" y="258"/>
                    </a:lnTo>
                    <a:lnTo>
                      <a:pt x="8" y="296"/>
                    </a:lnTo>
                    <a:lnTo>
                      <a:pt x="8" y="296"/>
                    </a:lnTo>
                    <a:lnTo>
                      <a:pt x="2" y="332"/>
                    </a:lnTo>
                    <a:lnTo>
                      <a:pt x="0" y="370"/>
                    </a:lnTo>
                    <a:lnTo>
                      <a:pt x="0" y="408"/>
                    </a:lnTo>
                    <a:lnTo>
                      <a:pt x="4" y="444"/>
                    </a:lnTo>
                    <a:lnTo>
                      <a:pt x="12" y="480"/>
                    </a:lnTo>
                    <a:lnTo>
                      <a:pt x="24" y="514"/>
                    </a:lnTo>
                    <a:lnTo>
                      <a:pt x="38" y="548"/>
                    </a:lnTo>
                    <a:lnTo>
                      <a:pt x="56" y="578"/>
                    </a:lnTo>
                    <a:lnTo>
                      <a:pt x="76" y="608"/>
                    </a:lnTo>
                    <a:lnTo>
                      <a:pt x="100" y="636"/>
                    </a:lnTo>
                    <a:lnTo>
                      <a:pt x="126" y="660"/>
                    </a:lnTo>
                    <a:lnTo>
                      <a:pt x="154" y="684"/>
                    </a:lnTo>
                    <a:lnTo>
                      <a:pt x="184" y="702"/>
                    </a:lnTo>
                    <a:lnTo>
                      <a:pt x="218" y="720"/>
                    </a:lnTo>
                    <a:lnTo>
                      <a:pt x="252" y="734"/>
                    </a:lnTo>
                    <a:lnTo>
                      <a:pt x="288" y="744"/>
                    </a:lnTo>
                    <a:lnTo>
                      <a:pt x="288" y="744"/>
                    </a:lnTo>
                    <a:lnTo>
                      <a:pt x="326" y="750"/>
                    </a:lnTo>
                    <a:lnTo>
                      <a:pt x="362" y="752"/>
                    </a:lnTo>
                    <a:lnTo>
                      <a:pt x="400" y="752"/>
                    </a:lnTo>
                    <a:lnTo>
                      <a:pt x="436" y="746"/>
                    </a:lnTo>
                    <a:lnTo>
                      <a:pt x="470" y="738"/>
                    </a:lnTo>
                    <a:lnTo>
                      <a:pt x="504" y="726"/>
                    </a:lnTo>
                    <a:lnTo>
                      <a:pt x="538" y="712"/>
                    </a:lnTo>
                    <a:lnTo>
                      <a:pt x="568" y="694"/>
                    </a:lnTo>
                    <a:lnTo>
                      <a:pt x="598" y="672"/>
                    </a:lnTo>
                    <a:lnTo>
                      <a:pt x="624" y="648"/>
                    </a:lnTo>
                    <a:lnTo>
                      <a:pt x="650" y="622"/>
                    </a:lnTo>
                    <a:lnTo>
                      <a:pt x="672" y="594"/>
                    </a:lnTo>
                    <a:lnTo>
                      <a:pt x="692" y="562"/>
                    </a:lnTo>
                    <a:lnTo>
                      <a:pt x="708" y="530"/>
                    </a:lnTo>
                    <a:lnTo>
                      <a:pt x="722" y="494"/>
                    </a:lnTo>
                    <a:lnTo>
                      <a:pt x="732" y="458"/>
                    </a:lnTo>
                    <a:lnTo>
                      <a:pt x="732" y="458"/>
                    </a:lnTo>
                    <a:lnTo>
                      <a:pt x="740" y="420"/>
                    </a:lnTo>
                    <a:lnTo>
                      <a:pt x="742" y="382"/>
                    </a:lnTo>
                    <a:lnTo>
                      <a:pt x="740" y="344"/>
                    </a:lnTo>
                    <a:lnTo>
                      <a:pt x="736" y="308"/>
                    </a:lnTo>
                    <a:lnTo>
                      <a:pt x="728" y="272"/>
                    </a:lnTo>
                    <a:lnTo>
                      <a:pt x="716" y="238"/>
                    </a:lnTo>
                    <a:lnTo>
                      <a:pt x="702" y="206"/>
                    </a:lnTo>
                    <a:lnTo>
                      <a:pt x="684" y="174"/>
                    </a:lnTo>
                    <a:lnTo>
                      <a:pt x="664" y="144"/>
                    </a:lnTo>
                    <a:lnTo>
                      <a:pt x="640" y="118"/>
                    </a:lnTo>
                    <a:lnTo>
                      <a:pt x="616" y="92"/>
                    </a:lnTo>
                    <a:lnTo>
                      <a:pt x="588" y="70"/>
                    </a:lnTo>
                    <a:lnTo>
                      <a:pt x="556" y="50"/>
                    </a:lnTo>
                    <a:lnTo>
                      <a:pt x="524" y="32"/>
                    </a:lnTo>
                    <a:lnTo>
                      <a:pt x="490" y="20"/>
                    </a:lnTo>
                    <a:lnTo>
                      <a:pt x="452" y="8"/>
                    </a:lnTo>
                    <a:lnTo>
                      <a:pt x="452" y="8"/>
                    </a:lnTo>
                    <a:close/>
                  </a:path>
                </a:pathLst>
              </a:custGeom>
              <a:solidFill>
                <a:srgbClr val="FFA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31" name="Freeform 131"/>
              <p:cNvSpPr>
                <a:spLocks/>
              </p:cNvSpPr>
              <p:nvPr/>
            </p:nvSpPr>
            <p:spPr bwMode="auto">
              <a:xfrm>
                <a:off x="2530" y="1238"/>
                <a:ext cx="353" cy="368"/>
              </a:xfrm>
              <a:custGeom>
                <a:avLst/>
                <a:gdLst>
                  <a:gd name="T0" fmla="*/ 454 w 744"/>
                  <a:gd name="T1" fmla="*/ 8 h 756"/>
                  <a:gd name="T2" fmla="*/ 380 w 744"/>
                  <a:gd name="T3" fmla="*/ 0 h 756"/>
                  <a:gd name="T4" fmla="*/ 306 w 744"/>
                  <a:gd name="T5" fmla="*/ 6 h 756"/>
                  <a:gd name="T6" fmla="*/ 238 w 744"/>
                  <a:gd name="T7" fmla="*/ 26 h 756"/>
                  <a:gd name="T8" fmla="*/ 174 w 744"/>
                  <a:gd name="T9" fmla="*/ 60 h 756"/>
                  <a:gd name="T10" fmla="*/ 116 w 744"/>
                  <a:gd name="T11" fmla="*/ 104 h 756"/>
                  <a:gd name="T12" fmla="*/ 70 w 744"/>
                  <a:gd name="T13" fmla="*/ 160 h 756"/>
                  <a:gd name="T14" fmla="*/ 32 w 744"/>
                  <a:gd name="T15" fmla="*/ 224 h 756"/>
                  <a:gd name="T16" fmla="*/ 8 w 744"/>
                  <a:gd name="T17" fmla="*/ 296 h 756"/>
                  <a:gd name="T18" fmla="*/ 2 w 744"/>
                  <a:gd name="T19" fmla="*/ 334 h 756"/>
                  <a:gd name="T20" fmla="*/ 0 w 744"/>
                  <a:gd name="T21" fmla="*/ 410 h 756"/>
                  <a:gd name="T22" fmla="*/ 12 w 744"/>
                  <a:gd name="T23" fmla="*/ 482 h 756"/>
                  <a:gd name="T24" fmla="*/ 38 w 744"/>
                  <a:gd name="T25" fmla="*/ 550 h 756"/>
                  <a:gd name="T26" fmla="*/ 76 w 744"/>
                  <a:gd name="T27" fmla="*/ 610 h 756"/>
                  <a:gd name="T28" fmla="*/ 126 w 744"/>
                  <a:gd name="T29" fmla="*/ 664 h 756"/>
                  <a:gd name="T30" fmla="*/ 184 w 744"/>
                  <a:gd name="T31" fmla="*/ 706 h 756"/>
                  <a:gd name="T32" fmla="*/ 252 w 744"/>
                  <a:gd name="T33" fmla="*/ 736 h 756"/>
                  <a:gd name="T34" fmla="*/ 288 w 744"/>
                  <a:gd name="T35" fmla="*/ 746 h 756"/>
                  <a:gd name="T36" fmla="*/ 364 w 744"/>
                  <a:gd name="T37" fmla="*/ 756 h 756"/>
                  <a:gd name="T38" fmla="*/ 436 w 744"/>
                  <a:gd name="T39" fmla="*/ 750 h 756"/>
                  <a:gd name="T40" fmla="*/ 506 w 744"/>
                  <a:gd name="T41" fmla="*/ 730 h 756"/>
                  <a:gd name="T42" fmla="*/ 570 w 744"/>
                  <a:gd name="T43" fmla="*/ 696 h 756"/>
                  <a:gd name="T44" fmla="*/ 626 w 744"/>
                  <a:gd name="T45" fmla="*/ 652 h 756"/>
                  <a:gd name="T46" fmla="*/ 674 w 744"/>
                  <a:gd name="T47" fmla="*/ 596 h 756"/>
                  <a:gd name="T48" fmla="*/ 710 w 744"/>
                  <a:gd name="T49" fmla="*/ 532 h 756"/>
                  <a:gd name="T50" fmla="*/ 734 w 744"/>
                  <a:gd name="T51" fmla="*/ 460 h 756"/>
                  <a:gd name="T52" fmla="*/ 742 w 744"/>
                  <a:gd name="T53" fmla="*/ 422 h 756"/>
                  <a:gd name="T54" fmla="*/ 742 w 744"/>
                  <a:gd name="T55" fmla="*/ 346 h 756"/>
                  <a:gd name="T56" fmla="*/ 730 w 744"/>
                  <a:gd name="T57" fmla="*/ 274 h 756"/>
                  <a:gd name="T58" fmla="*/ 704 w 744"/>
                  <a:gd name="T59" fmla="*/ 206 h 756"/>
                  <a:gd name="T60" fmla="*/ 666 w 744"/>
                  <a:gd name="T61" fmla="*/ 144 h 756"/>
                  <a:gd name="T62" fmla="*/ 618 w 744"/>
                  <a:gd name="T63" fmla="*/ 92 h 756"/>
                  <a:gd name="T64" fmla="*/ 558 w 744"/>
                  <a:gd name="T65" fmla="*/ 50 h 756"/>
                  <a:gd name="T66" fmla="*/ 490 w 744"/>
                  <a:gd name="T67" fmla="*/ 20 h 756"/>
                  <a:gd name="T68" fmla="*/ 454 w 744"/>
                  <a:gd name="T69" fmla="*/ 8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4" h="756">
                    <a:moveTo>
                      <a:pt x="454" y="8"/>
                    </a:moveTo>
                    <a:lnTo>
                      <a:pt x="454" y="8"/>
                    </a:lnTo>
                    <a:lnTo>
                      <a:pt x="416" y="2"/>
                    </a:lnTo>
                    <a:lnTo>
                      <a:pt x="380" y="0"/>
                    </a:lnTo>
                    <a:lnTo>
                      <a:pt x="342" y="2"/>
                    </a:lnTo>
                    <a:lnTo>
                      <a:pt x="306" y="6"/>
                    </a:lnTo>
                    <a:lnTo>
                      <a:pt x="272" y="14"/>
                    </a:lnTo>
                    <a:lnTo>
                      <a:pt x="238" y="26"/>
                    </a:lnTo>
                    <a:lnTo>
                      <a:pt x="204" y="42"/>
                    </a:lnTo>
                    <a:lnTo>
                      <a:pt x="174" y="60"/>
                    </a:lnTo>
                    <a:lnTo>
                      <a:pt x="144" y="80"/>
                    </a:lnTo>
                    <a:lnTo>
                      <a:pt x="116" y="104"/>
                    </a:lnTo>
                    <a:lnTo>
                      <a:pt x="92" y="130"/>
                    </a:lnTo>
                    <a:lnTo>
                      <a:pt x="70" y="160"/>
                    </a:lnTo>
                    <a:lnTo>
                      <a:pt x="50" y="190"/>
                    </a:lnTo>
                    <a:lnTo>
                      <a:pt x="32" y="224"/>
                    </a:lnTo>
                    <a:lnTo>
                      <a:pt x="18" y="260"/>
                    </a:lnTo>
                    <a:lnTo>
                      <a:pt x="8" y="296"/>
                    </a:lnTo>
                    <a:lnTo>
                      <a:pt x="8" y="296"/>
                    </a:lnTo>
                    <a:lnTo>
                      <a:pt x="2" y="334"/>
                    </a:lnTo>
                    <a:lnTo>
                      <a:pt x="0" y="372"/>
                    </a:lnTo>
                    <a:lnTo>
                      <a:pt x="0" y="410"/>
                    </a:lnTo>
                    <a:lnTo>
                      <a:pt x="4" y="446"/>
                    </a:lnTo>
                    <a:lnTo>
                      <a:pt x="12" y="482"/>
                    </a:lnTo>
                    <a:lnTo>
                      <a:pt x="24" y="516"/>
                    </a:lnTo>
                    <a:lnTo>
                      <a:pt x="38" y="550"/>
                    </a:lnTo>
                    <a:lnTo>
                      <a:pt x="56" y="582"/>
                    </a:lnTo>
                    <a:lnTo>
                      <a:pt x="76" y="610"/>
                    </a:lnTo>
                    <a:lnTo>
                      <a:pt x="100" y="638"/>
                    </a:lnTo>
                    <a:lnTo>
                      <a:pt x="126" y="664"/>
                    </a:lnTo>
                    <a:lnTo>
                      <a:pt x="154" y="686"/>
                    </a:lnTo>
                    <a:lnTo>
                      <a:pt x="184" y="706"/>
                    </a:lnTo>
                    <a:lnTo>
                      <a:pt x="218" y="724"/>
                    </a:lnTo>
                    <a:lnTo>
                      <a:pt x="252" y="736"/>
                    </a:lnTo>
                    <a:lnTo>
                      <a:pt x="288" y="746"/>
                    </a:lnTo>
                    <a:lnTo>
                      <a:pt x="288" y="746"/>
                    </a:lnTo>
                    <a:lnTo>
                      <a:pt x="326" y="754"/>
                    </a:lnTo>
                    <a:lnTo>
                      <a:pt x="364" y="756"/>
                    </a:lnTo>
                    <a:lnTo>
                      <a:pt x="400" y="754"/>
                    </a:lnTo>
                    <a:lnTo>
                      <a:pt x="436" y="750"/>
                    </a:lnTo>
                    <a:lnTo>
                      <a:pt x="472" y="740"/>
                    </a:lnTo>
                    <a:lnTo>
                      <a:pt x="506" y="730"/>
                    </a:lnTo>
                    <a:lnTo>
                      <a:pt x="538" y="714"/>
                    </a:lnTo>
                    <a:lnTo>
                      <a:pt x="570" y="696"/>
                    </a:lnTo>
                    <a:lnTo>
                      <a:pt x="600" y="676"/>
                    </a:lnTo>
                    <a:lnTo>
                      <a:pt x="626" y="652"/>
                    </a:lnTo>
                    <a:lnTo>
                      <a:pt x="652" y="626"/>
                    </a:lnTo>
                    <a:lnTo>
                      <a:pt x="674" y="596"/>
                    </a:lnTo>
                    <a:lnTo>
                      <a:pt x="694" y="566"/>
                    </a:lnTo>
                    <a:lnTo>
                      <a:pt x="710" y="532"/>
                    </a:lnTo>
                    <a:lnTo>
                      <a:pt x="724" y="496"/>
                    </a:lnTo>
                    <a:lnTo>
                      <a:pt x="734" y="460"/>
                    </a:lnTo>
                    <a:lnTo>
                      <a:pt x="734" y="460"/>
                    </a:lnTo>
                    <a:lnTo>
                      <a:pt x="742" y="422"/>
                    </a:lnTo>
                    <a:lnTo>
                      <a:pt x="744" y="384"/>
                    </a:lnTo>
                    <a:lnTo>
                      <a:pt x="742" y="346"/>
                    </a:lnTo>
                    <a:lnTo>
                      <a:pt x="738" y="310"/>
                    </a:lnTo>
                    <a:lnTo>
                      <a:pt x="730" y="274"/>
                    </a:lnTo>
                    <a:lnTo>
                      <a:pt x="718" y="240"/>
                    </a:lnTo>
                    <a:lnTo>
                      <a:pt x="704" y="206"/>
                    </a:lnTo>
                    <a:lnTo>
                      <a:pt x="686" y="174"/>
                    </a:lnTo>
                    <a:lnTo>
                      <a:pt x="666" y="144"/>
                    </a:lnTo>
                    <a:lnTo>
                      <a:pt x="642" y="118"/>
                    </a:lnTo>
                    <a:lnTo>
                      <a:pt x="618" y="92"/>
                    </a:lnTo>
                    <a:lnTo>
                      <a:pt x="588" y="70"/>
                    </a:lnTo>
                    <a:lnTo>
                      <a:pt x="558" y="50"/>
                    </a:lnTo>
                    <a:lnTo>
                      <a:pt x="526" y="32"/>
                    </a:lnTo>
                    <a:lnTo>
                      <a:pt x="490" y="20"/>
                    </a:lnTo>
                    <a:lnTo>
                      <a:pt x="454" y="8"/>
                    </a:lnTo>
                    <a:lnTo>
                      <a:pt x="454" y="8"/>
                    </a:lnTo>
                    <a:close/>
                  </a:path>
                </a:pathLst>
              </a:custGeom>
              <a:solidFill>
                <a:srgbClr val="FF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32" name="Freeform 132"/>
              <p:cNvSpPr>
                <a:spLocks/>
              </p:cNvSpPr>
              <p:nvPr/>
            </p:nvSpPr>
            <p:spPr bwMode="auto">
              <a:xfrm>
                <a:off x="2530" y="1237"/>
                <a:ext cx="354" cy="370"/>
              </a:xfrm>
              <a:custGeom>
                <a:avLst/>
                <a:gdLst>
                  <a:gd name="T0" fmla="*/ 456 w 746"/>
                  <a:gd name="T1" fmla="*/ 8 h 760"/>
                  <a:gd name="T2" fmla="*/ 380 w 746"/>
                  <a:gd name="T3" fmla="*/ 0 h 760"/>
                  <a:gd name="T4" fmla="*/ 308 w 746"/>
                  <a:gd name="T5" fmla="*/ 6 h 760"/>
                  <a:gd name="T6" fmla="*/ 238 w 746"/>
                  <a:gd name="T7" fmla="*/ 26 h 760"/>
                  <a:gd name="T8" fmla="*/ 174 w 746"/>
                  <a:gd name="T9" fmla="*/ 60 h 760"/>
                  <a:gd name="T10" fmla="*/ 118 w 746"/>
                  <a:gd name="T11" fmla="*/ 104 h 760"/>
                  <a:gd name="T12" fmla="*/ 70 w 746"/>
                  <a:gd name="T13" fmla="*/ 160 h 760"/>
                  <a:gd name="T14" fmla="*/ 32 w 746"/>
                  <a:gd name="T15" fmla="*/ 226 h 760"/>
                  <a:gd name="T16" fmla="*/ 8 w 746"/>
                  <a:gd name="T17" fmla="*/ 298 h 760"/>
                  <a:gd name="T18" fmla="*/ 2 w 746"/>
                  <a:gd name="T19" fmla="*/ 336 h 760"/>
                  <a:gd name="T20" fmla="*/ 0 w 746"/>
                  <a:gd name="T21" fmla="*/ 412 h 760"/>
                  <a:gd name="T22" fmla="*/ 12 w 746"/>
                  <a:gd name="T23" fmla="*/ 484 h 760"/>
                  <a:gd name="T24" fmla="*/ 38 w 746"/>
                  <a:gd name="T25" fmla="*/ 552 h 760"/>
                  <a:gd name="T26" fmla="*/ 78 w 746"/>
                  <a:gd name="T27" fmla="*/ 614 h 760"/>
                  <a:gd name="T28" fmla="*/ 126 w 746"/>
                  <a:gd name="T29" fmla="*/ 666 h 760"/>
                  <a:gd name="T30" fmla="*/ 186 w 746"/>
                  <a:gd name="T31" fmla="*/ 710 h 760"/>
                  <a:gd name="T32" fmla="*/ 252 w 746"/>
                  <a:gd name="T33" fmla="*/ 740 h 760"/>
                  <a:gd name="T34" fmla="*/ 290 w 746"/>
                  <a:gd name="T35" fmla="*/ 750 h 760"/>
                  <a:gd name="T36" fmla="*/ 364 w 746"/>
                  <a:gd name="T37" fmla="*/ 760 h 760"/>
                  <a:gd name="T38" fmla="*/ 438 w 746"/>
                  <a:gd name="T39" fmla="*/ 752 h 760"/>
                  <a:gd name="T40" fmla="*/ 508 w 746"/>
                  <a:gd name="T41" fmla="*/ 732 h 760"/>
                  <a:gd name="T42" fmla="*/ 572 w 746"/>
                  <a:gd name="T43" fmla="*/ 700 h 760"/>
                  <a:gd name="T44" fmla="*/ 628 w 746"/>
                  <a:gd name="T45" fmla="*/ 654 h 760"/>
                  <a:gd name="T46" fmla="*/ 676 w 746"/>
                  <a:gd name="T47" fmla="*/ 598 h 760"/>
                  <a:gd name="T48" fmla="*/ 712 w 746"/>
                  <a:gd name="T49" fmla="*/ 534 h 760"/>
                  <a:gd name="T50" fmla="*/ 736 w 746"/>
                  <a:gd name="T51" fmla="*/ 462 h 760"/>
                  <a:gd name="T52" fmla="*/ 744 w 746"/>
                  <a:gd name="T53" fmla="*/ 422 h 760"/>
                  <a:gd name="T54" fmla="*/ 744 w 746"/>
                  <a:gd name="T55" fmla="*/ 348 h 760"/>
                  <a:gd name="T56" fmla="*/ 732 w 746"/>
                  <a:gd name="T57" fmla="*/ 274 h 760"/>
                  <a:gd name="T58" fmla="*/ 706 w 746"/>
                  <a:gd name="T59" fmla="*/ 206 h 760"/>
                  <a:gd name="T60" fmla="*/ 668 w 746"/>
                  <a:gd name="T61" fmla="*/ 146 h 760"/>
                  <a:gd name="T62" fmla="*/ 618 w 746"/>
                  <a:gd name="T63" fmla="*/ 92 h 760"/>
                  <a:gd name="T64" fmla="*/ 560 w 746"/>
                  <a:gd name="T65" fmla="*/ 50 h 760"/>
                  <a:gd name="T66" fmla="*/ 492 w 746"/>
                  <a:gd name="T67" fmla="*/ 18 h 760"/>
                  <a:gd name="T68" fmla="*/ 456 w 746"/>
                  <a:gd name="T69" fmla="*/ 8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6" h="760">
                    <a:moveTo>
                      <a:pt x="456" y="8"/>
                    </a:moveTo>
                    <a:lnTo>
                      <a:pt x="456" y="8"/>
                    </a:lnTo>
                    <a:lnTo>
                      <a:pt x="418" y="2"/>
                    </a:lnTo>
                    <a:lnTo>
                      <a:pt x="380" y="0"/>
                    </a:lnTo>
                    <a:lnTo>
                      <a:pt x="344" y="2"/>
                    </a:lnTo>
                    <a:lnTo>
                      <a:pt x="308" y="6"/>
                    </a:lnTo>
                    <a:lnTo>
                      <a:pt x="272" y="14"/>
                    </a:lnTo>
                    <a:lnTo>
                      <a:pt x="238" y="26"/>
                    </a:lnTo>
                    <a:lnTo>
                      <a:pt x="206" y="42"/>
                    </a:lnTo>
                    <a:lnTo>
                      <a:pt x="174" y="60"/>
                    </a:lnTo>
                    <a:lnTo>
                      <a:pt x="144" y="80"/>
                    </a:lnTo>
                    <a:lnTo>
                      <a:pt x="118" y="104"/>
                    </a:lnTo>
                    <a:lnTo>
                      <a:pt x="92" y="132"/>
                    </a:lnTo>
                    <a:lnTo>
                      <a:pt x="70" y="160"/>
                    </a:lnTo>
                    <a:lnTo>
                      <a:pt x="50" y="192"/>
                    </a:lnTo>
                    <a:lnTo>
                      <a:pt x="32" y="226"/>
                    </a:lnTo>
                    <a:lnTo>
                      <a:pt x="18" y="260"/>
                    </a:lnTo>
                    <a:lnTo>
                      <a:pt x="8" y="298"/>
                    </a:lnTo>
                    <a:lnTo>
                      <a:pt x="8" y="298"/>
                    </a:lnTo>
                    <a:lnTo>
                      <a:pt x="2" y="336"/>
                    </a:lnTo>
                    <a:lnTo>
                      <a:pt x="0" y="374"/>
                    </a:lnTo>
                    <a:lnTo>
                      <a:pt x="0" y="412"/>
                    </a:lnTo>
                    <a:lnTo>
                      <a:pt x="4" y="448"/>
                    </a:lnTo>
                    <a:lnTo>
                      <a:pt x="12" y="484"/>
                    </a:lnTo>
                    <a:lnTo>
                      <a:pt x="24" y="518"/>
                    </a:lnTo>
                    <a:lnTo>
                      <a:pt x="38" y="552"/>
                    </a:lnTo>
                    <a:lnTo>
                      <a:pt x="56" y="584"/>
                    </a:lnTo>
                    <a:lnTo>
                      <a:pt x="78" y="614"/>
                    </a:lnTo>
                    <a:lnTo>
                      <a:pt x="100" y="642"/>
                    </a:lnTo>
                    <a:lnTo>
                      <a:pt x="126" y="666"/>
                    </a:lnTo>
                    <a:lnTo>
                      <a:pt x="154" y="690"/>
                    </a:lnTo>
                    <a:lnTo>
                      <a:pt x="186" y="710"/>
                    </a:lnTo>
                    <a:lnTo>
                      <a:pt x="218" y="726"/>
                    </a:lnTo>
                    <a:lnTo>
                      <a:pt x="252" y="740"/>
                    </a:lnTo>
                    <a:lnTo>
                      <a:pt x="290" y="750"/>
                    </a:lnTo>
                    <a:lnTo>
                      <a:pt x="290" y="750"/>
                    </a:lnTo>
                    <a:lnTo>
                      <a:pt x="328" y="756"/>
                    </a:lnTo>
                    <a:lnTo>
                      <a:pt x="364" y="760"/>
                    </a:lnTo>
                    <a:lnTo>
                      <a:pt x="402" y="758"/>
                    </a:lnTo>
                    <a:lnTo>
                      <a:pt x="438" y="752"/>
                    </a:lnTo>
                    <a:lnTo>
                      <a:pt x="472" y="744"/>
                    </a:lnTo>
                    <a:lnTo>
                      <a:pt x="508" y="732"/>
                    </a:lnTo>
                    <a:lnTo>
                      <a:pt x="540" y="718"/>
                    </a:lnTo>
                    <a:lnTo>
                      <a:pt x="572" y="700"/>
                    </a:lnTo>
                    <a:lnTo>
                      <a:pt x="600" y="678"/>
                    </a:lnTo>
                    <a:lnTo>
                      <a:pt x="628" y="654"/>
                    </a:lnTo>
                    <a:lnTo>
                      <a:pt x="654" y="628"/>
                    </a:lnTo>
                    <a:lnTo>
                      <a:pt x="676" y="598"/>
                    </a:lnTo>
                    <a:lnTo>
                      <a:pt x="696" y="568"/>
                    </a:lnTo>
                    <a:lnTo>
                      <a:pt x="712" y="534"/>
                    </a:lnTo>
                    <a:lnTo>
                      <a:pt x="726" y="498"/>
                    </a:lnTo>
                    <a:lnTo>
                      <a:pt x="736" y="462"/>
                    </a:lnTo>
                    <a:lnTo>
                      <a:pt x="736" y="462"/>
                    </a:lnTo>
                    <a:lnTo>
                      <a:pt x="744" y="422"/>
                    </a:lnTo>
                    <a:lnTo>
                      <a:pt x="746" y="384"/>
                    </a:lnTo>
                    <a:lnTo>
                      <a:pt x="744" y="348"/>
                    </a:lnTo>
                    <a:lnTo>
                      <a:pt x="740" y="310"/>
                    </a:lnTo>
                    <a:lnTo>
                      <a:pt x="732" y="274"/>
                    </a:lnTo>
                    <a:lnTo>
                      <a:pt x="720" y="240"/>
                    </a:lnTo>
                    <a:lnTo>
                      <a:pt x="706" y="206"/>
                    </a:lnTo>
                    <a:lnTo>
                      <a:pt x="688" y="176"/>
                    </a:lnTo>
                    <a:lnTo>
                      <a:pt x="668" y="146"/>
                    </a:lnTo>
                    <a:lnTo>
                      <a:pt x="644" y="118"/>
                    </a:lnTo>
                    <a:lnTo>
                      <a:pt x="618" y="92"/>
                    </a:lnTo>
                    <a:lnTo>
                      <a:pt x="590" y="70"/>
                    </a:lnTo>
                    <a:lnTo>
                      <a:pt x="560" y="50"/>
                    </a:lnTo>
                    <a:lnTo>
                      <a:pt x="528" y="32"/>
                    </a:lnTo>
                    <a:lnTo>
                      <a:pt x="492" y="18"/>
                    </a:lnTo>
                    <a:lnTo>
                      <a:pt x="456" y="8"/>
                    </a:lnTo>
                    <a:lnTo>
                      <a:pt x="456" y="8"/>
                    </a:lnTo>
                    <a:close/>
                  </a:path>
                </a:pathLst>
              </a:custGeom>
              <a:solidFill>
                <a:srgbClr val="FF9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33" name="Freeform 133"/>
              <p:cNvSpPr>
                <a:spLocks/>
              </p:cNvSpPr>
              <p:nvPr/>
            </p:nvSpPr>
            <p:spPr bwMode="auto">
              <a:xfrm>
                <a:off x="2530" y="1236"/>
                <a:ext cx="355" cy="371"/>
              </a:xfrm>
              <a:custGeom>
                <a:avLst/>
                <a:gdLst>
                  <a:gd name="T0" fmla="*/ 458 w 748"/>
                  <a:gd name="T1" fmla="*/ 8 h 762"/>
                  <a:gd name="T2" fmla="*/ 382 w 748"/>
                  <a:gd name="T3" fmla="*/ 0 h 762"/>
                  <a:gd name="T4" fmla="*/ 308 w 748"/>
                  <a:gd name="T5" fmla="*/ 6 h 762"/>
                  <a:gd name="T6" fmla="*/ 238 w 748"/>
                  <a:gd name="T7" fmla="*/ 26 h 762"/>
                  <a:gd name="T8" fmla="*/ 174 w 748"/>
                  <a:gd name="T9" fmla="*/ 60 h 762"/>
                  <a:gd name="T10" fmla="*/ 118 w 748"/>
                  <a:gd name="T11" fmla="*/ 106 h 762"/>
                  <a:gd name="T12" fmla="*/ 70 w 748"/>
                  <a:gd name="T13" fmla="*/ 162 h 762"/>
                  <a:gd name="T14" fmla="*/ 32 w 748"/>
                  <a:gd name="T15" fmla="*/ 226 h 762"/>
                  <a:gd name="T16" fmla="*/ 8 w 748"/>
                  <a:gd name="T17" fmla="*/ 300 h 762"/>
                  <a:gd name="T18" fmla="*/ 2 w 748"/>
                  <a:gd name="T19" fmla="*/ 338 h 762"/>
                  <a:gd name="T20" fmla="*/ 0 w 748"/>
                  <a:gd name="T21" fmla="*/ 414 h 762"/>
                  <a:gd name="T22" fmla="*/ 12 w 748"/>
                  <a:gd name="T23" fmla="*/ 486 h 762"/>
                  <a:gd name="T24" fmla="*/ 40 w 748"/>
                  <a:gd name="T25" fmla="*/ 554 h 762"/>
                  <a:gd name="T26" fmla="*/ 78 w 748"/>
                  <a:gd name="T27" fmla="*/ 616 h 762"/>
                  <a:gd name="T28" fmla="*/ 126 w 748"/>
                  <a:gd name="T29" fmla="*/ 670 h 762"/>
                  <a:gd name="T30" fmla="*/ 186 w 748"/>
                  <a:gd name="T31" fmla="*/ 712 h 762"/>
                  <a:gd name="T32" fmla="*/ 254 w 748"/>
                  <a:gd name="T33" fmla="*/ 744 h 762"/>
                  <a:gd name="T34" fmla="*/ 290 w 748"/>
                  <a:gd name="T35" fmla="*/ 754 h 762"/>
                  <a:gd name="T36" fmla="*/ 366 w 748"/>
                  <a:gd name="T37" fmla="*/ 762 h 762"/>
                  <a:gd name="T38" fmla="*/ 438 w 748"/>
                  <a:gd name="T39" fmla="*/ 756 h 762"/>
                  <a:gd name="T40" fmla="*/ 508 w 748"/>
                  <a:gd name="T41" fmla="*/ 736 h 762"/>
                  <a:gd name="T42" fmla="*/ 572 w 748"/>
                  <a:gd name="T43" fmla="*/ 702 h 762"/>
                  <a:gd name="T44" fmla="*/ 630 w 748"/>
                  <a:gd name="T45" fmla="*/ 656 h 762"/>
                  <a:gd name="T46" fmla="*/ 678 w 748"/>
                  <a:gd name="T47" fmla="*/ 602 h 762"/>
                  <a:gd name="T48" fmla="*/ 714 w 748"/>
                  <a:gd name="T49" fmla="*/ 536 h 762"/>
                  <a:gd name="T50" fmla="*/ 738 w 748"/>
                  <a:gd name="T51" fmla="*/ 462 h 762"/>
                  <a:gd name="T52" fmla="*/ 746 w 748"/>
                  <a:gd name="T53" fmla="*/ 424 h 762"/>
                  <a:gd name="T54" fmla="*/ 748 w 748"/>
                  <a:gd name="T55" fmla="*/ 348 h 762"/>
                  <a:gd name="T56" fmla="*/ 734 w 748"/>
                  <a:gd name="T57" fmla="*/ 276 h 762"/>
                  <a:gd name="T58" fmla="*/ 708 w 748"/>
                  <a:gd name="T59" fmla="*/ 208 h 762"/>
                  <a:gd name="T60" fmla="*/ 670 w 748"/>
                  <a:gd name="T61" fmla="*/ 146 h 762"/>
                  <a:gd name="T62" fmla="*/ 620 w 748"/>
                  <a:gd name="T63" fmla="*/ 92 h 762"/>
                  <a:gd name="T64" fmla="*/ 562 w 748"/>
                  <a:gd name="T65" fmla="*/ 50 h 762"/>
                  <a:gd name="T66" fmla="*/ 494 w 748"/>
                  <a:gd name="T67" fmla="*/ 18 h 762"/>
                  <a:gd name="T68" fmla="*/ 458 w 748"/>
                  <a:gd name="T69" fmla="*/ 8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8" h="762">
                    <a:moveTo>
                      <a:pt x="458" y="8"/>
                    </a:moveTo>
                    <a:lnTo>
                      <a:pt x="458" y="8"/>
                    </a:lnTo>
                    <a:lnTo>
                      <a:pt x="420" y="2"/>
                    </a:lnTo>
                    <a:lnTo>
                      <a:pt x="382" y="0"/>
                    </a:lnTo>
                    <a:lnTo>
                      <a:pt x="344" y="2"/>
                    </a:lnTo>
                    <a:lnTo>
                      <a:pt x="308" y="6"/>
                    </a:lnTo>
                    <a:lnTo>
                      <a:pt x="274" y="14"/>
                    </a:lnTo>
                    <a:lnTo>
                      <a:pt x="238" y="26"/>
                    </a:lnTo>
                    <a:lnTo>
                      <a:pt x="206" y="42"/>
                    </a:lnTo>
                    <a:lnTo>
                      <a:pt x="174" y="60"/>
                    </a:lnTo>
                    <a:lnTo>
                      <a:pt x="146" y="82"/>
                    </a:lnTo>
                    <a:lnTo>
                      <a:pt x="118" y="106"/>
                    </a:lnTo>
                    <a:lnTo>
                      <a:pt x="92" y="132"/>
                    </a:lnTo>
                    <a:lnTo>
                      <a:pt x="70" y="162"/>
                    </a:lnTo>
                    <a:lnTo>
                      <a:pt x="50" y="192"/>
                    </a:lnTo>
                    <a:lnTo>
                      <a:pt x="32" y="226"/>
                    </a:lnTo>
                    <a:lnTo>
                      <a:pt x="18" y="262"/>
                    </a:lnTo>
                    <a:lnTo>
                      <a:pt x="8" y="300"/>
                    </a:lnTo>
                    <a:lnTo>
                      <a:pt x="8" y="300"/>
                    </a:lnTo>
                    <a:lnTo>
                      <a:pt x="2" y="338"/>
                    </a:lnTo>
                    <a:lnTo>
                      <a:pt x="0" y="376"/>
                    </a:lnTo>
                    <a:lnTo>
                      <a:pt x="0" y="414"/>
                    </a:lnTo>
                    <a:lnTo>
                      <a:pt x="4" y="450"/>
                    </a:lnTo>
                    <a:lnTo>
                      <a:pt x="12" y="486"/>
                    </a:lnTo>
                    <a:lnTo>
                      <a:pt x="24" y="522"/>
                    </a:lnTo>
                    <a:lnTo>
                      <a:pt x="40" y="554"/>
                    </a:lnTo>
                    <a:lnTo>
                      <a:pt x="56" y="586"/>
                    </a:lnTo>
                    <a:lnTo>
                      <a:pt x="78" y="616"/>
                    </a:lnTo>
                    <a:lnTo>
                      <a:pt x="100" y="644"/>
                    </a:lnTo>
                    <a:lnTo>
                      <a:pt x="126" y="670"/>
                    </a:lnTo>
                    <a:lnTo>
                      <a:pt x="154" y="692"/>
                    </a:lnTo>
                    <a:lnTo>
                      <a:pt x="186" y="712"/>
                    </a:lnTo>
                    <a:lnTo>
                      <a:pt x="218" y="730"/>
                    </a:lnTo>
                    <a:lnTo>
                      <a:pt x="254" y="744"/>
                    </a:lnTo>
                    <a:lnTo>
                      <a:pt x="290" y="754"/>
                    </a:lnTo>
                    <a:lnTo>
                      <a:pt x="290" y="754"/>
                    </a:lnTo>
                    <a:lnTo>
                      <a:pt x="328" y="760"/>
                    </a:lnTo>
                    <a:lnTo>
                      <a:pt x="366" y="762"/>
                    </a:lnTo>
                    <a:lnTo>
                      <a:pt x="402" y="762"/>
                    </a:lnTo>
                    <a:lnTo>
                      <a:pt x="438" y="756"/>
                    </a:lnTo>
                    <a:lnTo>
                      <a:pt x="474" y="748"/>
                    </a:lnTo>
                    <a:lnTo>
                      <a:pt x="508" y="736"/>
                    </a:lnTo>
                    <a:lnTo>
                      <a:pt x="542" y="720"/>
                    </a:lnTo>
                    <a:lnTo>
                      <a:pt x="572" y="702"/>
                    </a:lnTo>
                    <a:lnTo>
                      <a:pt x="602" y="680"/>
                    </a:lnTo>
                    <a:lnTo>
                      <a:pt x="630" y="656"/>
                    </a:lnTo>
                    <a:lnTo>
                      <a:pt x="654" y="630"/>
                    </a:lnTo>
                    <a:lnTo>
                      <a:pt x="678" y="602"/>
                    </a:lnTo>
                    <a:lnTo>
                      <a:pt x="698" y="570"/>
                    </a:lnTo>
                    <a:lnTo>
                      <a:pt x="714" y="536"/>
                    </a:lnTo>
                    <a:lnTo>
                      <a:pt x="728" y="500"/>
                    </a:lnTo>
                    <a:lnTo>
                      <a:pt x="738" y="462"/>
                    </a:lnTo>
                    <a:lnTo>
                      <a:pt x="738" y="462"/>
                    </a:lnTo>
                    <a:lnTo>
                      <a:pt x="746" y="424"/>
                    </a:lnTo>
                    <a:lnTo>
                      <a:pt x="748" y="386"/>
                    </a:lnTo>
                    <a:lnTo>
                      <a:pt x="748" y="348"/>
                    </a:lnTo>
                    <a:lnTo>
                      <a:pt x="742" y="312"/>
                    </a:lnTo>
                    <a:lnTo>
                      <a:pt x="734" y="276"/>
                    </a:lnTo>
                    <a:lnTo>
                      <a:pt x="722" y="240"/>
                    </a:lnTo>
                    <a:lnTo>
                      <a:pt x="708" y="208"/>
                    </a:lnTo>
                    <a:lnTo>
                      <a:pt x="690" y="176"/>
                    </a:lnTo>
                    <a:lnTo>
                      <a:pt x="670" y="146"/>
                    </a:lnTo>
                    <a:lnTo>
                      <a:pt x="646" y="118"/>
                    </a:lnTo>
                    <a:lnTo>
                      <a:pt x="620" y="92"/>
                    </a:lnTo>
                    <a:lnTo>
                      <a:pt x="592" y="70"/>
                    </a:lnTo>
                    <a:lnTo>
                      <a:pt x="562" y="50"/>
                    </a:lnTo>
                    <a:lnTo>
                      <a:pt x="528" y="32"/>
                    </a:lnTo>
                    <a:lnTo>
                      <a:pt x="494" y="18"/>
                    </a:lnTo>
                    <a:lnTo>
                      <a:pt x="458" y="8"/>
                    </a:lnTo>
                    <a:lnTo>
                      <a:pt x="458" y="8"/>
                    </a:lnTo>
                    <a:close/>
                  </a:path>
                </a:pathLst>
              </a:custGeom>
              <a:solidFill>
                <a:srgbClr val="FF8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34" name="Freeform 134"/>
              <p:cNvSpPr>
                <a:spLocks/>
              </p:cNvSpPr>
              <p:nvPr/>
            </p:nvSpPr>
            <p:spPr bwMode="auto">
              <a:xfrm>
                <a:off x="2537" y="1240"/>
                <a:ext cx="338" cy="356"/>
              </a:xfrm>
              <a:custGeom>
                <a:avLst/>
                <a:gdLst>
                  <a:gd name="T0" fmla="*/ 436 w 712"/>
                  <a:gd name="T1" fmla="*/ 8 h 732"/>
                  <a:gd name="T2" fmla="*/ 366 w 712"/>
                  <a:gd name="T3" fmla="*/ 0 h 732"/>
                  <a:gd name="T4" fmla="*/ 296 w 712"/>
                  <a:gd name="T5" fmla="*/ 6 h 732"/>
                  <a:gd name="T6" fmla="*/ 230 w 712"/>
                  <a:gd name="T7" fmla="*/ 26 h 732"/>
                  <a:gd name="T8" fmla="*/ 168 w 712"/>
                  <a:gd name="T9" fmla="*/ 58 h 732"/>
                  <a:gd name="T10" fmla="*/ 114 w 712"/>
                  <a:gd name="T11" fmla="*/ 102 h 732"/>
                  <a:gd name="T12" fmla="*/ 68 w 712"/>
                  <a:gd name="T13" fmla="*/ 154 h 732"/>
                  <a:gd name="T14" fmla="*/ 32 w 712"/>
                  <a:gd name="T15" fmla="*/ 218 h 732"/>
                  <a:gd name="T16" fmla="*/ 10 w 712"/>
                  <a:gd name="T17" fmla="*/ 288 h 732"/>
                  <a:gd name="T18" fmla="*/ 4 w 712"/>
                  <a:gd name="T19" fmla="*/ 324 h 732"/>
                  <a:gd name="T20" fmla="*/ 2 w 712"/>
                  <a:gd name="T21" fmla="*/ 398 h 732"/>
                  <a:gd name="T22" fmla="*/ 14 w 712"/>
                  <a:gd name="T23" fmla="*/ 468 h 732"/>
                  <a:gd name="T24" fmla="*/ 38 w 712"/>
                  <a:gd name="T25" fmla="*/ 534 h 732"/>
                  <a:gd name="T26" fmla="*/ 74 w 712"/>
                  <a:gd name="T27" fmla="*/ 592 h 732"/>
                  <a:gd name="T28" fmla="*/ 120 w 712"/>
                  <a:gd name="T29" fmla="*/ 644 h 732"/>
                  <a:gd name="T30" fmla="*/ 176 w 712"/>
                  <a:gd name="T31" fmla="*/ 684 h 732"/>
                  <a:gd name="T32" fmla="*/ 240 w 712"/>
                  <a:gd name="T33" fmla="*/ 714 h 732"/>
                  <a:gd name="T34" fmla="*/ 276 w 712"/>
                  <a:gd name="T35" fmla="*/ 724 h 732"/>
                  <a:gd name="T36" fmla="*/ 348 w 712"/>
                  <a:gd name="T37" fmla="*/ 732 h 732"/>
                  <a:gd name="T38" fmla="*/ 416 w 712"/>
                  <a:gd name="T39" fmla="*/ 726 h 732"/>
                  <a:gd name="T40" fmla="*/ 484 w 712"/>
                  <a:gd name="T41" fmla="*/ 706 h 732"/>
                  <a:gd name="T42" fmla="*/ 544 w 712"/>
                  <a:gd name="T43" fmla="*/ 674 h 732"/>
                  <a:gd name="T44" fmla="*/ 598 w 712"/>
                  <a:gd name="T45" fmla="*/ 630 h 732"/>
                  <a:gd name="T46" fmla="*/ 644 w 712"/>
                  <a:gd name="T47" fmla="*/ 576 h 732"/>
                  <a:gd name="T48" fmla="*/ 680 w 712"/>
                  <a:gd name="T49" fmla="*/ 514 h 732"/>
                  <a:gd name="T50" fmla="*/ 702 w 712"/>
                  <a:gd name="T51" fmla="*/ 444 h 732"/>
                  <a:gd name="T52" fmla="*/ 708 w 712"/>
                  <a:gd name="T53" fmla="*/ 406 h 732"/>
                  <a:gd name="T54" fmla="*/ 710 w 712"/>
                  <a:gd name="T55" fmla="*/ 334 h 732"/>
                  <a:gd name="T56" fmla="*/ 698 w 712"/>
                  <a:gd name="T57" fmla="*/ 264 h 732"/>
                  <a:gd name="T58" fmla="*/ 674 w 712"/>
                  <a:gd name="T59" fmla="*/ 198 h 732"/>
                  <a:gd name="T60" fmla="*/ 638 w 712"/>
                  <a:gd name="T61" fmla="*/ 138 h 732"/>
                  <a:gd name="T62" fmla="*/ 592 w 712"/>
                  <a:gd name="T63" fmla="*/ 88 h 732"/>
                  <a:gd name="T64" fmla="*/ 536 w 712"/>
                  <a:gd name="T65" fmla="*/ 46 h 732"/>
                  <a:gd name="T66" fmla="*/ 472 w 712"/>
                  <a:gd name="T67" fmla="*/ 18 h 732"/>
                  <a:gd name="T68" fmla="*/ 436 w 712"/>
                  <a:gd name="T69" fmla="*/ 8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12" h="732">
                    <a:moveTo>
                      <a:pt x="436" y="8"/>
                    </a:moveTo>
                    <a:lnTo>
                      <a:pt x="436" y="8"/>
                    </a:lnTo>
                    <a:lnTo>
                      <a:pt x="400" y="2"/>
                    </a:lnTo>
                    <a:lnTo>
                      <a:pt x="366" y="0"/>
                    </a:lnTo>
                    <a:lnTo>
                      <a:pt x="330" y="0"/>
                    </a:lnTo>
                    <a:lnTo>
                      <a:pt x="296" y="6"/>
                    </a:lnTo>
                    <a:lnTo>
                      <a:pt x="262" y="14"/>
                    </a:lnTo>
                    <a:lnTo>
                      <a:pt x="230" y="26"/>
                    </a:lnTo>
                    <a:lnTo>
                      <a:pt x="198" y="40"/>
                    </a:lnTo>
                    <a:lnTo>
                      <a:pt x="168" y="58"/>
                    </a:lnTo>
                    <a:lnTo>
                      <a:pt x="140" y="78"/>
                    </a:lnTo>
                    <a:lnTo>
                      <a:pt x="114" y="102"/>
                    </a:lnTo>
                    <a:lnTo>
                      <a:pt x="90" y="126"/>
                    </a:lnTo>
                    <a:lnTo>
                      <a:pt x="68" y="154"/>
                    </a:lnTo>
                    <a:lnTo>
                      <a:pt x="50" y="186"/>
                    </a:lnTo>
                    <a:lnTo>
                      <a:pt x="32" y="218"/>
                    </a:lnTo>
                    <a:lnTo>
                      <a:pt x="20" y="252"/>
                    </a:lnTo>
                    <a:lnTo>
                      <a:pt x="10" y="288"/>
                    </a:lnTo>
                    <a:lnTo>
                      <a:pt x="10" y="288"/>
                    </a:lnTo>
                    <a:lnTo>
                      <a:pt x="4" y="324"/>
                    </a:lnTo>
                    <a:lnTo>
                      <a:pt x="0" y="362"/>
                    </a:lnTo>
                    <a:lnTo>
                      <a:pt x="2" y="398"/>
                    </a:lnTo>
                    <a:lnTo>
                      <a:pt x="6" y="434"/>
                    </a:lnTo>
                    <a:lnTo>
                      <a:pt x="14" y="468"/>
                    </a:lnTo>
                    <a:lnTo>
                      <a:pt x="24" y="502"/>
                    </a:lnTo>
                    <a:lnTo>
                      <a:pt x="38" y="534"/>
                    </a:lnTo>
                    <a:lnTo>
                      <a:pt x="54" y="564"/>
                    </a:lnTo>
                    <a:lnTo>
                      <a:pt x="74" y="592"/>
                    </a:lnTo>
                    <a:lnTo>
                      <a:pt x="96" y="620"/>
                    </a:lnTo>
                    <a:lnTo>
                      <a:pt x="120" y="644"/>
                    </a:lnTo>
                    <a:lnTo>
                      <a:pt x="148" y="666"/>
                    </a:lnTo>
                    <a:lnTo>
                      <a:pt x="176" y="684"/>
                    </a:lnTo>
                    <a:lnTo>
                      <a:pt x="208" y="700"/>
                    </a:lnTo>
                    <a:lnTo>
                      <a:pt x="240" y="714"/>
                    </a:lnTo>
                    <a:lnTo>
                      <a:pt x="276" y="724"/>
                    </a:lnTo>
                    <a:lnTo>
                      <a:pt x="276" y="724"/>
                    </a:lnTo>
                    <a:lnTo>
                      <a:pt x="312" y="730"/>
                    </a:lnTo>
                    <a:lnTo>
                      <a:pt x="348" y="732"/>
                    </a:lnTo>
                    <a:lnTo>
                      <a:pt x="382" y="730"/>
                    </a:lnTo>
                    <a:lnTo>
                      <a:pt x="416" y="726"/>
                    </a:lnTo>
                    <a:lnTo>
                      <a:pt x="450" y="718"/>
                    </a:lnTo>
                    <a:lnTo>
                      <a:pt x="484" y="706"/>
                    </a:lnTo>
                    <a:lnTo>
                      <a:pt x="514" y="692"/>
                    </a:lnTo>
                    <a:lnTo>
                      <a:pt x="544" y="674"/>
                    </a:lnTo>
                    <a:lnTo>
                      <a:pt x="572" y="654"/>
                    </a:lnTo>
                    <a:lnTo>
                      <a:pt x="598" y="630"/>
                    </a:lnTo>
                    <a:lnTo>
                      <a:pt x="622" y="604"/>
                    </a:lnTo>
                    <a:lnTo>
                      <a:pt x="644" y="576"/>
                    </a:lnTo>
                    <a:lnTo>
                      <a:pt x="664" y="546"/>
                    </a:lnTo>
                    <a:lnTo>
                      <a:pt x="680" y="514"/>
                    </a:lnTo>
                    <a:lnTo>
                      <a:pt x="692" y="480"/>
                    </a:lnTo>
                    <a:lnTo>
                      <a:pt x="702" y="444"/>
                    </a:lnTo>
                    <a:lnTo>
                      <a:pt x="702" y="444"/>
                    </a:lnTo>
                    <a:lnTo>
                      <a:pt x="708" y="406"/>
                    </a:lnTo>
                    <a:lnTo>
                      <a:pt x="712" y="370"/>
                    </a:lnTo>
                    <a:lnTo>
                      <a:pt x="710" y="334"/>
                    </a:lnTo>
                    <a:lnTo>
                      <a:pt x="706" y="298"/>
                    </a:lnTo>
                    <a:lnTo>
                      <a:pt x="698" y="264"/>
                    </a:lnTo>
                    <a:lnTo>
                      <a:pt x="688" y="230"/>
                    </a:lnTo>
                    <a:lnTo>
                      <a:pt x="674" y="198"/>
                    </a:lnTo>
                    <a:lnTo>
                      <a:pt x="658" y="168"/>
                    </a:lnTo>
                    <a:lnTo>
                      <a:pt x="638" y="138"/>
                    </a:lnTo>
                    <a:lnTo>
                      <a:pt x="616" y="112"/>
                    </a:lnTo>
                    <a:lnTo>
                      <a:pt x="592" y="88"/>
                    </a:lnTo>
                    <a:lnTo>
                      <a:pt x="564" y="66"/>
                    </a:lnTo>
                    <a:lnTo>
                      <a:pt x="536" y="46"/>
                    </a:lnTo>
                    <a:lnTo>
                      <a:pt x="504" y="30"/>
                    </a:lnTo>
                    <a:lnTo>
                      <a:pt x="472" y="18"/>
                    </a:lnTo>
                    <a:lnTo>
                      <a:pt x="436" y="8"/>
                    </a:lnTo>
                    <a:lnTo>
                      <a:pt x="436" y="8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35" name="Freeform 135"/>
              <p:cNvSpPr>
                <a:spLocks/>
              </p:cNvSpPr>
              <p:nvPr/>
            </p:nvSpPr>
            <p:spPr bwMode="auto">
              <a:xfrm>
                <a:off x="2541" y="1243"/>
                <a:ext cx="331" cy="348"/>
              </a:xfrm>
              <a:custGeom>
                <a:avLst/>
                <a:gdLst>
                  <a:gd name="T0" fmla="*/ 426 w 696"/>
                  <a:gd name="T1" fmla="*/ 8 h 716"/>
                  <a:gd name="T2" fmla="*/ 356 w 696"/>
                  <a:gd name="T3" fmla="*/ 0 h 716"/>
                  <a:gd name="T4" fmla="*/ 288 w 696"/>
                  <a:gd name="T5" fmla="*/ 6 h 716"/>
                  <a:gd name="T6" fmla="*/ 222 w 696"/>
                  <a:gd name="T7" fmla="*/ 24 h 716"/>
                  <a:gd name="T8" fmla="*/ 164 w 696"/>
                  <a:gd name="T9" fmla="*/ 56 h 716"/>
                  <a:gd name="T10" fmla="*/ 110 w 696"/>
                  <a:gd name="T11" fmla="*/ 98 h 716"/>
                  <a:gd name="T12" fmla="*/ 66 w 696"/>
                  <a:gd name="T13" fmla="*/ 152 h 716"/>
                  <a:gd name="T14" fmla="*/ 30 w 696"/>
                  <a:gd name="T15" fmla="*/ 212 h 716"/>
                  <a:gd name="T16" fmla="*/ 8 w 696"/>
                  <a:gd name="T17" fmla="*/ 282 h 716"/>
                  <a:gd name="T18" fmla="*/ 2 w 696"/>
                  <a:gd name="T19" fmla="*/ 318 h 716"/>
                  <a:gd name="T20" fmla="*/ 0 w 696"/>
                  <a:gd name="T21" fmla="*/ 388 h 716"/>
                  <a:gd name="T22" fmla="*/ 12 w 696"/>
                  <a:gd name="T23" fmla="*/ 458 h 716"/>
                  <a:gd name="T24" fmla="*/ 36 w 696"/>
                  <a:gd name="T25" fmla="*/ 522 h 716"/>
                  <a:gd name="T26" fmla="*/ 72 w 696"/>
                  <a:gd name="T27" fmla="*/ 578 h 716"/>
                  <a:gd name="T28" fmla="*/ 118 w 696"/>
                  <a:gd name="T29" fmla="*/ 628 h 716"/>
                  <a:gd name="T30" fmla="*/ 172 w 696"/>
                  <a:gd name="T31" fmla="*/ 668 h 716"/>
                  <a:gd name="T32" fmla="*/ 236 w 696"/>
                  <a:gd name="T33" fmla="*/ 698 h 716"/>
                  <a:gd name="T34" fmla="*/ 270 w 696"/>
                  <a:gd name="T35" fmla="*/ 708 h 716"/>
                  <a:gd name="T36" fmla="*/ 340 w 696"/>
                  <a:gd name="T37" fmla="*/ 716 h 716"/>
                  <a:gd name="T38" fmla="*/ 408 w 696"/>
                  <a:gd name="T39" fmla="*/ 710 h 716"/>
                  <a:gd name="T40" fmla="*/ 472 w 696"/>
                  <a:gd name="T41" fmla="*/ 690 h 716"/>
                  <a:gd name="T42" fmla="*/ 532 w 696"/>
                  <a:gd name="T43" fmla="*/ 658 h 716"/>
                  <a:gd name="T44" fmla="*/ 586 w 696"/>
                  <a:gd name="T45" fmla="*/ 616 h 716"/>
                  <a:gd name="T46" fmla="*/ 630 w 696"/>
                  <a:gd name="T47" fmla="*/ 564 h 716"/>
                  <a:gd name="T48" fmla="*/ 664 w 696"/>
                  <a:gd name="T49" fmla="*/ 502 h 716"/>
                  <a:gd name="T50" fmla="*/ 688 w 696"/>
                  <a:gd name="T51" fmla="*/ 434 h 716"/>
                  <a:gd name="T52" fmla="*/ 694 w 696"/>
                  <a:gd name="T53" fmla="*/ 398 h 716"/>
                  <a:gd name="T54" fmla="*/ 696 w 696"/>
                  <a:gd name="T55" fmla="*/ 326 h 716"/>
                  <a:gd name="T56" fmla="*/ 684 w 696"/>
                  <a:gd name="T57" fmla="*/ 258 h 716"/>
                  <a:gd name="T58" fmla="*/ 660 w 696"/>
                  <a:gd name="T59" fmla="*/ 194 h 716"/>
                  <a:gd name="T60" fmla="*/ 624 w 696"/>
                  <a:gd name="T61" fmla="*/ 136 h 716"/>
                  <a:gd name="T62" fmla="*/ 578 w 696"/>
                  <a:gd name="T63" fmla="*/ 86 h 716"/>
                  <a:gd name="T64" fmla="*/ 524 w 696"/>
                  <a:gd name="T65" fmla="*/ 46 h 716"/>
                  <a:gd name="T66" fmla="*/ 460 w 696"/>
                  <a:gd name="T67" fmla="*/ 18 h 716"/>
                  <a:gd name="T68" fmla="*/ 426 w 696"/>
                  <a:gd name="T69" fmla="*/ 8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96" h="716">
                    <a:moveTo>
                      <a:pt x="426" y="8"/>
                    </a:moveTo>
                    <a:lnTo>
                      <a:pt x="426" y="8"/>
                    </a:lnTo>
                    <a:lnTo>
                      <a:pt x="392" y="2"/>
                    </a:lnTo>
                    <a:lnTo>
                      <a:pt x="356" y="0"/>
                    </a:lnTo>
                    <a:lnTo>
                      <a:pt x="322" y="0"/>
                    </a:lnTo>
                    <a:lnTo>
                      <a:pt x="288" y="6"/>
                    </a:lnTo>
                    <a:lnTo>
                      <a:pt x="254" y="14"/>
                    </a:lnTo>
                    <a:lnTo>
                      <a:pt x="222" y="24"/>
                    </a:lnTo>
                    <a:lnTo>
                      <a:pt x="192" y="40"/>
                    </a:lnTo>
                    <a:lnTo>
                      <a:pt x="164" y="56"/>
                    </a:lnTo>
                    <a:lnTo>
                      <a:pt x="136" y="76"/>
                    </a:lnTo>
                    <a:lnTo>
                      <a:pt x="110" y="98"/>
                    </a:lnTo>
                    <a:lnTo>
                      <a:pt x="86" y="124"/>
                    </a:lnTo>
                    <a:lnTo>
                      <a:pt x="66" y="152"/>
                    </a:lnTo>
                    <a:lnTo>
                      <a:pt x="46" y="180"/>
                    </a:lnTo>
                    <a:lnTo>
                      <a:pt x="30" y="212"/>
                    </a:lnTo>
                    <a:lnTo>
                      <a:pt x="18" y="246"/>
                    </a:lnTo>
                    <a:lnTo>
                      <a:pt x="8" y="282"/>
                    </a:lnTo>
                    <a:lnTo>
                      <a:pt x="8" y="282"/>
                    </a:lnTo>
                    <a:lnTo>
                      <a:pt x="2" y="318"/>
                    </a:lnTo>
                    <a:lnTo>
                      <a:pt x="0" y="354"/>
                    </a:lnTo>
                    <a:lnTo>
                      <a:pt x="0" y="388"/>
                    </a:lnTo>
                    <a:lnTo>
                      <a:pt x="4" y="424"/>
                    </a:lnTo>
                    <a:lnTo>
                      <a:pt x="12" y="458"/>
                    </a:lnTo>
                    <a:lnTo>
                      <a:pt x="22" y="490"/>
                    </a:lnTo>
                    <a:lnTo>
                      <a:pt x="36" y="522"/>
                    </a:lnTo>
                    <a:lnTo>
                      <a:pt x="52" y="550"/>
                    </a:lnTo>
                    <a:lnTo>
                      <a:pt x="72" y="578"/>
                    </a:lnTo>
                    <a:lnTo>
                      <a:pt x="94" y="604"/>
                    </a:lnTo>
                    <a:lnTo>
                      <a:pt x="118" y="628"/>
                    </a:lnTo>
                    <a:lnTo>
                      <a:pt x="144" y="650"/>
                    </a:lnTo>
                    <a:lnTo>
                      <a:pt x="172" y="668"/>
                    </a:lnTo>
                    <a:lnTo>
                      <a:pt x="202" y="684"/>
                    </a:lnTo>
                    <a:lnTo>
                      <a:pt x="236" y="698"/>
                    </a:lnTo>
                    <a:lnTo>
                      <a:pt x="270" y="708"/>
                    </a:lnTo>
                    <a:lnTo>
                      <a:pt x="270" y="708"/>
                    </a:lnTo>
                    <a:lnTo>
                      <a:pt x="304" y="714"/>
                    </a:lnTo>
                    <a:lnTo>
                      <a:pt x="340" y="716"/>
                    </a:lnTo>
                    <a:lnTo>
                      <a:pt x="374" y="714"/>
                    </a:lnTo>
                    <a:lnTo>
                      <a:pt x="408" y="710"/>
                    </a:lnTo>
                    <a:lnTo>
                      <a:pt x="440" y="702"/>
                    </a:lnTo>
                    <a:lnTo>
                      <a:pt x="472" y="690"/>
                    </a:lnTo>
                    <a:lnTo>
                      <a:pt x="504" y="676"/>
                    </a:lnTo>
                    <a:lnTo>
                      <a:pt x="532" y="658"/>
                    </a:lnTo>
                    <a:lnTo>
                      <a:pt x="560" y="638"/>
                    </a:lnTo>
                    <a:lnTo>
                      <a:pt x="586" y="616"/>
                    </a:lnTo>
                    <a:lnTo>
                      <a:pt x="608" y="590"/>
                    </a:lnTo>
                    <a:lnTo>
                      <a:pt x="630" y="564"/>
                    </a:lnTo>
                    <a:lnTo>
                      <a:pt x="648" y="534"/>
                    </a:lnTo>
                    <a:lnTo>
                      <a:pt x="664" y="502"/>
                    </a:lnTo>
                    <a:lnTo>
                      <a:pt x="678" y="468"/>
                    </a:lnTo>
                    <a:lnTo>
                      <a:pt x="688" y="434"/>
                    </a:lnTo>
                    <a:lnTo>
                      <a:pt x="688" y="434"/>
                    </a:lnTo>
                    <a:lnTo>
                      <a:pt x="694" y="398"/>
                    </a:lnTo>
                    <a:lnTo>
                      <a:pt x="696" y="362"/>
                    </a:lnTo>
                    <a:lnTo>
                      <a:pt x="696" y="326"/>
                    </a:lnTo>
                    <a:lnTo>
                      <a:pt x="692" y="292"/>
                    </a:lnTo>
                    <a:lnTo>
                      <a:pt x="684" y="258"/>
                    </a:lnTo>
                    <a:lnTo>
                      <a:pt x="672" y="226"/>
                    </a:lnTo>
                    <a:lnTo>
                      <a:pt x="660" y="194"/>
                    </a:lnTo>
                    <a:lnTo>
                      <a:pt x="644" y="164"/>
                    </a:lnTo>
                    <a:lnTo>
                      <a:pt x="624" y="136"/>
                    </a:lnTo>
                    <a:lnTo>
                      <a:pt x="602" y="110"/>
                    </a:lnTo>
                    <a:lnTo>
                      <a:pt x="578" y="86"/>
                    </a:lnTo>
                    <a:lnTo>
                      <a:pt x="552" y="64"/>
                    </a:lnTo>
                    <a:lnTo>
                      <a:pt x="524" y="46"/>
                    </a:lnTo>
                    <a:lnTo>
                      <a:pt x="492" y="30"/>
                    </a:lnTo>
                    <a:lnTo>
                      <a:pt x="460" y="18"/>
                    </a:lnTo>
                    <a:lnTo>
                      <a:pt x="426" y="8"/>
                    </a:lnTo>
                    <a:lnTo>
                      <a:pt x="426" y="8"/>
                    </a:lnTo>
                    <a:close/>
                  </a:path>
                </a:pathLst>
              </a:cu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36" name="Freeform 136"/>
              <p:cNvSpPr>
                <a:spLocks/>
              </p:cNvSpPr>
              <p:nvPr/>
            </p:nvSpPr>
            <p:spPr bwMode="auto">
              <a:xfrm>
                <a:off x="2544" y="1246"/>
                <a:ext cx="324" cy="341"/>
              </a:xfrm>
              <a:custGeom>
                <a:avLst/>
                <a:gdLst>
                  <a:gd name="T0" fmla="*/ 418 w 682"/>
                  <a:gd name="T1" fmla="*/ 8 h 700"/>
                  <a:gd name="T2" fmla="*/ 350 w 682"/>
                  <a:gd name="T3" fmla="*/ 0 h 700"/>
                  <a:gd name="T4" fmla="*/ 282 w 682"/>
                  <a:gd name="T5" fmla="*/ 6 h 700"/>
                  <a:gd name="T6" fmla="*/ 218 w 682"/>
                  <a:gd name="T7" fmla="*/ 24 h 700"/>
                  <a:gd name="T8" fmla="*/ 160 w 682"/>
                  <a:gd name="T9" fmla="*/ 56 h 700"/>
                  <a:gd name="T10" fmla="*/ 108 w 682"/>
                  <a:gd name="T11" fmla="*/ 96 h 700"/>
                  <a:gd name="T12" fmla="*/ 64 w 682"/>
                  <a:gd name="T13" fmla="*/ 148 h 700"/>
                  <a:gd name="T14" fmla="*/ 30 w 682"/>
                  <a:gd name="T15" fmla="*/ 208 h 700"/>
                  <a:gd name="T16" fmla="*/ 8 w 682"/>
                  <a:gd name="T17" fmla="*/ 274 h 700"/>
                  <a:gd name="T18" fmla="*/ 2 w 682"/>
                  <a:gd name="T19" fmla="*/ 310 h 700"/>
                  <a:gd name="T20" fmla="*/ 0 w 682"/>
                  <a:gd name="T21" fmla="*/ 380 h 700"/>
                  <a:gd name="T22" fmla="*/ 12 w 682"/>
                  <a:gd name="T23" fmla="*/ 446 h 700"/>
                  <a:gd name="T24" fmla="*/ 36 w 682"/>
                  <a:gd name="T25" fmla="*/ 508 h 700"/>
                  <a:gd name="T26" fmla="*/ 70 w 682"/>
                  <a:gd name="T27" fmla="*/ 566 h 700"/>
                  <a:gd name="T28" fmla="*/ 116 w 682"/>
                  <a:gd name="T29" fmla="*/ 614 h 700"/>
                  <a:gd name="T30" fmla="*/ 170 w 682"/>
                  <a:gd name="T31" fmla="*/ 654 h 700"/>
                  <a:gd name="T32" fmla="*/ 232 w 682"/>
                  <a:gd name="T33" fmla="*/ 682 h 700"/>
                  <a:gd name="T34" fmla="*/ 264 w 682"/>
                  <a:gd name="T35" fmla="*/ 690 h 700"/>
                  <a:gd name="T36" fmla="*/ 334 w 682"/>
                  <a:gd name="T37" fmla="*/ 700 h 700"/>
                  <a:gd name="T38" fmla="*/ 400 w 682"/>
                  <a:gd name="T39" fmla="*/ 694 h 700"/>
                  <a:gd name="T40" fmla="*/ 464 w 682"/>
                  <a:gd name="T41" fmla="*/ 674 h 700"/>
                  <a:gd name="T42" fmla="*/ 522 w 682"/>
                  <a:gd name="T43" fmla="*/ 644 h 700"/>
                  <a:gd name="T44" fmla="*/ 574 w 682"/>
                  <a:gd name="T45" fmla="*/ 602 h 700"/>
                  <a:gd name="T46" fmla="*/ 618 w 682"/>
                  <a:gd name="T47" fmla="*/ 550 h 700"/>
                  <a:gd name="T48" fmla="*/ 652 w 682"/>
                  <a:gd name="T49" fmla="*/ 492 h 700"/>
                  <a:gd name="T50" fmla="*/ 674 w 682"/>
                  <a:gd name="T51" fmla="*/ 424 h 700"/>
                  <a:gd name="T52" fmla="*/ 680 w 682"/>
                  <a:gd name="T53" fmla="*/ 388 h 700"/>
                  <a:gd name="T54" fmla="*/ 682 w 682"/>
                  <a:gd name="T55" fmla="*/ 320 h 700"/>
                  <a:gd name="T56" fmla="*/ 670 w 682"/>
                  <a:gd name="T57" fmla="*/ 252 h 700"/>
                  <a:gd name="T58" fmla="*/ 646 w 682"/>
                  <a:gd name="T59" fmla="*/ 190 h 700"/>
                  <a:gd name="T60" fmla="*/ 612 w 682"/>
                  <a:gd name="T61" fmla="*/ 134 h 700"/>
                  <a:gd name="T62" fmla="*/ 566 w 682"/>
                  <a:gd name="T63" fmla="*/ 84 h 700"/>
                  <a:gd name="T64" fmla="*/ 514 w 682"/>
                  <a:gd name="T65" fmla="*/ 46 h 700"/>
                  <a:gd name="T66" fmla="*/ 452 w 682"/>
                  <a:gd name="T67" fmla="*/ 16 h 700"/>
                  <a:gd name="T68" fmla="*/ 418 w 682"/>
                  <a:gd name="T69" fmla="*/ 8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82" h="700">
                    <a:moveTo>
                      <a:pt x="418" y="8"/>
                    </a:moveTo>
                    <a:lnTo>
                      <a:pt x="418" y="8"/>
                    </a:lnTo>
                    <a:lnTo>
                      <a:pt x="384" y="2"/>
                    </a:lnTo>
                    <a:lnTo>
                      <a:pt x="350" y="0"/>
                    </a:lnTo>
                    <a:lnTo>
                      <a:pt x="316" y="0"/>
                    </a:lnTo>
                    <a:lnTo>
                      <a:pt x="282" y="6"/>
                    </a:lnTo>
                    <a:lnTo>
                      <a:pt x="250" y="14"/>
                    </a:lnTo>
                    <a:lnTo>
                      <a:pt x="218" y="24"/>
                    </a:lnTo>
                    <a:lnTo>
                      <a:pt x="188" y="38"/>
                    </a:lnTo>
                    <a:lnTo>
                      <a:pt x="160" y="56"/>
                    </a:lnTo>
                    <a:lnTo>
                      <a:pt x="134" y="74"/>
                    </a:lnTo>
                    <a:lnTo>
                      <a:pt x="108" y="96"/>
                    </a:lnTo>
                    <a:lnTo>
                      <a:pt x="86" y="122"/>
                    </a:lnTo>
                    <a:lnTo>
                      <a:pt x="64" y="148"/>
                    </a:lnTo>
                    <a:lnTo>
                      <a:pt x="46" y="176"/>
                    </a:lnTo>
                    <a:lnTo>
                      <a:pt x="30" y="208"/>
                    </a:lnTo>
                    <a:lnTo>
                      <a:pt x="18" y="240"/>
                    </a:lnTo>
                    <a:lnTo>
                      <a:pt x="8" y="274"/>
                    </a:lnTo>
                    <a:lnTo>
                      <a:pt x="8" y="274"/>
                    </a:lnTo>
                    <a:lnTo>
                      <a:pt x="2" y="310"/>
                    </a:lnTo>
                    <a:lnTo>
                      <a:pt x="0" y="344"/>
                    </a:lnTo>
                    <a:lnTo>
                      <a:pt x="0" y="380"/>
                    </a:lnTo>
                    <a:lnTo>
                      <a:pt x="4" y="414"/>
                    </a:lnTo>
                    <a:lnTo>
                      <a:pt x="12" y="446"/>
                    </a:lnTo>
                    <a:lnTo>
                      <a:pt x="22" y="478"/>
                    </a:lnTo>
                    <a:lnTo>
                      <a:pt x="36" y="508"/>
                    </a:lnTo>
                    <a:lnTo>
                      <a:pt x="52" y="538"/>
                    </a:lnTo>
                    <a:lnTo>
                      <a:pt x="70" y="566"/>
                    </a:lnTo>
                    <a:lnTo>
                      <a:pt x="92" y="590"/>
                    </a:lnTo>
                    <a:lnTo>
                      <a:pt x="116" y="614"/>
                    </a:lnTo>
                    <a:lnTo>
                      <a:pt x="142" y="636"/>
                    </a:lnTo>
                    <a:lnTo>
                      <a:pt x="170" y="654"/>
                    </a:lnTo>
                    <a:lnTo>
                      <a:pt x="200" y="670"/>
                    </a:lnTo>
                    <a:lnTo>
                      <a:pt x="232" y="682"/>
                    </a:lnTo>
                    <a:lnTo>
                      <a:pt x="264" y="690"/>
                    </a:lnTo>
                    <a:lnTo>
                      <a:pt x="264" y="690"/>
                    </a:lnTo>
                    <a:lnTo>
                      <a:pt x="300" y="696"/>
                    </a:lnTo>
                    <a:lnTo>
                      <a:pt x="334" y="700"/>
                    </a:lnTo>
                    <a:lnTo>
                      <a:pt x="366" y="698"/>
                    </a:lnTo>
                    <a:lnTo>
                      <a:pt x="400" y="694"/>
                    </a:lnTo>
                    <a:lnTo>
                      <a:pt x="432" y="686"/>
                    </a:lnTo>
                    <a:lnTo>
                      <a:pt x="464" y="674"/>
                    </a:lnTo>
                    <a:lnTo>
                      <a:pt x="494" y="660"/>
                    </a:lnTo>
                    <a:lnTo>
                      <a:pt x="522" y="644"/>
                    </a:lnTo>
                    <a:lnTo>
                      <a:pt x="550" y="624"/>
                    </a:lnTo>
                    <a:lnTo>
                      <a:pt x="574" y="602"/>
                    </a:lnTo>
                    <a:lnTo>
                      <a:pt x="598" y="578"/>
                    </a:lnTo>
                    <a:lnTo>
                      <a:pt x="618" y="550"/>
                    </a:lnTo>
                    <a:lnTo>
                      <a:pt x="636" y="522"/>
                    </a:lnTo>
                    <a:lnTo>
                      <a:pt x="652" y="492"/>
                    </a:lnTo>
                    <a:lnTo>
                      <a:pt x="664" y="458"/>
                    </a:lnTo>
                    <a:lnTo>
                      <a:pt x="674" y="424"/>
                    </a:lnTo>
                    <a:lnTo>
                      <a:pt x="674" y="424"/>
                    </a:lnTo>
                    <a:lnTo>
                      <a:pt x="680" y="388"/>
                    </a:lnTo>
                    <a:lnTo>
                      <a:pt x="682" y="354"/>
                    </a:lnTo>
                    <a:lnTo>
                      <a:pt x="682" y="320"/>
                    </a:lnTo>
                    <a:lnTo>
                      <a:pt x="678" y="286"/>
                    </a:lnTo>
                    <a:lnTo>
                      <a:pt x="670" y="252"/>
                    </a:lnTo>
                    <a:lnTo>
                      <a:pt x="660" y="220"/>
                    </a:lnTo>
                    <a:lnTo>
                      <a:pt x="646" y="190"/>
                    </a:lnTo>
                    <a:lnTo>
                      <a:pt x="630" y="160"/>
                    </a:lnTo>
                    <a:lnTo>
                      <a:pt x="612" y="134"/>
                    </a:lnTo>
                    <a:lnTo>
                      <a:pt x="590" y="108"/>
                    </a:lnTo>
                    <a:lnTo>
                      <a:pt x="566" y="84"/>
                    </a:lnTo>
                    <a:lnTo>
                      <a:pt x="542" y="64"/>
                    </a:lnTo>
                    <a:lnTo>
                      <a:pt x="514" y="46"/>
                    </a:lnTo>
                    <a:lnTo>
                      <a:pt x="484" y="30"/>
                    </a:lnTo>
                    <a:lnTo>
                      <a:pt x="452" y="16"/>
                    </a:lnTo>
                    <a:lnTo>
                      <a:pt x="418" y="8"/>
                    </a:lnTo>
                    <a:lnTo>
                      <a:pt x="418" y="8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37" name="Freeform 137"/>
              <p:cNvSpPr>
                <a:spLocks/>
              </p:cNvSpPr>
              <p:nvPr/>
            </p:nvSpPr>
            <p:spPr bwMode="auto">
              <a:xfrm>
                <a:off x="2547" y="1249"/>
                <a:ext cx="318" cy="332"/>
              </a:xfrm>
              <a:custGeom>
                <a:avLst/>
                <a:gdLst>
                  <a:gd name="T0" fmla="*/ 410 w 670"/>
                  <a:gd name="T1" fmla="*/ 8 h 682"/>
                  <a:gd name="T2" fmla="*/ 342 w 670"/>
                  <a:gd name="T3" fmla="*/ 0 h 682"/>
                  <a:gd name="T4" fmla="*/ 276 w 670"/>
                  <a:gd name="T5" fmla="*/ 6 h 682"/>
                  <a:gd name="T6" fmla="*/ 214 w 670"/>
                  <a:gd name="T7" fmla="*/ 24 h 682"/>
                  <a:gd name="T8" fmla="*/ 158 w 670"/>
                  <a:gd name="T9" fmla="*/ 54 h 682"/>
                  <a:gd name="T10" fmla="*/ 106 w 670"/>
                  <a:gd name="T11" fmla="*/ 94 h 682"/>
                  <a:gd name="T12" fmla="*/ 64 w 670"/>
                  <a:gd name="T13" fmla="*/ 144 h 682"/>
                  <a:gd name="T14" fmla="*/ 30 w 670"/>
                  <a:gd name="T15" fmla="*/ 202 h 682"/>
                  <a:gd name="T16" fmla="*/ 8 w 670"/>
                  <a:gd name="T17" fmla="*/ 268 h 682"/>
                  <a:gd name="T18" fmla="*/ 2 w 670"/>
                  <a:gd name="T19" fmla="*/ 302 h 682"/>
                  <a:gd name="T20" fmla="*/ 2 w 670"/>
                  <a:gd name="T21" fmla="*/ 370 h 682"/>
                  <a:gd name="T22" fmla="*/ 12 w 670"/>
                  <a:gd name="T23" fmla="*/ 436 h 682"/>
                  <a:gd name="T24" fmla="*/ 36 w 670"/>
                  <a:gd name="T25" fmla="*/ 496 h 682"/>
                  <a:gd name="T26" fmla="*/ 70 w 670"/>
                  <a:gd name="T27" fmla="*/ 552 h 682"/>
                  <a:gd name="T28" fmla="*/ 114 w 670"/>
                  <a:gd name="T29" fmla="*/ 600 h 682"/>
                  <a:gd name="T30" fmla="*/ 166 w 670"/>
                  <a:gd name="T31" fmla="*/ 638 h 682"/>
                  <a:gd name="T32" fmla="*/ 228 w 670"/>
                  <a:gd name="T33" fmla="*/ 666 h 682"/>
                  <a:gd name="T34" fmla="*/ 260 w 670"/>
                  <a:gd name="T35" fmla="*/ 674 h 682"/>
                  <a:gd name="T36" fmla="*/ 328 w 670"/>
                  <a:gd name="T37" fmla="*/ 682 h 682"/>
                  <a:gd name="T38" fmla="*/ 392 w 670"/>
                  <a:gd name="T39" fmla="*/ 676 h 682"/>
                  <a:gd name="T40" fmla="*/ 454 w 670"/>
                  <a:gd name="T41" fmla="*/ 658 h 682"/>
                  <a:gd name="T42" fmla="*/ 512 w 670"/>
                  <a:gd name="T43" fmla="*/ 628 h 682"/>
                  <a:gd name="T44" fmla="*/ 564 w 670"/>
                  <a:gd name="T45" fmla="*/ 588 h 682"/>
                  <a:gd name="T46" fmla="*/ 606 w 670"/>
                  <a:gd name="T47" fmla="*/ 538 h 682"/>
                  <a:gd name="T48" fmla="*/ 640 w 670"/>
                  <a:gd name="T49" fmla="*/ 480 h 682"/>
                  <a:gd name="T50" fmla="*/ 660 w 670"/>
                  <a:gd name="T51" fmla="*/ 414 h 682"/>
                  <a:gd name="T52" fmla="*/ 666 w 670"/>
                  <a:gd name="T53" fmla="*/ 380 h 682"/>
                  <a:gd name="T54" fmla="*/ 668 w 670"/>
                  <a:gd name="T55" fmla="*/ 312 h 682"/>
                  <a:gd name="T56" fmla="*/ 656 w 670"/>
                  <a:gd name="T57" fmla="*/ 246 h 682"/>
                  <a:gd name="T58" fmla="*/ 634 w 670"/>
                  <a:gd name="T59" fmla="*/ 186 h 682"/>
                  <a:gd name="T60" fmla="*/ 600 w 670"/>
                  <a:gd name="T61" fmla="*/ 130 h 682"/>
                  <a:gd name="T62" fmla="*/ 556 w 670"/>
                  <a:gd name="T63" fmla="*/ 82 h 682"/>
                  <a:gd name="T64" fmla="*/ 502 w 670"/>
                  <a:gd name="T65" fmla="*/ 44 h 682"/>
                  <a:gd name="T66" fmla="*/ 442 w 670"/>
                  <a:gd name="T67" fmla="*/ 16 h 682"/>
                  <a:gd name="T68" fmla="*/ 410 w 670"/>
                  <a:gd name="T69" fmla="*/ 8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70" h="682">
                    <a:moveTo>
                      <a:pt x="410" y="8"/>
                    </a:moveTo>
                    <a:lnTo>
                      <a:pt x="410" y="8"/>
                    </a:lnTo>
                    <a:lnTo>
                      <a:pt x="376" y="2"/>
                    </a:lnTo>
                    <a:lnTo>
                      <a:pt x="342" y="0"/>
                    </a:lnTo>
                    <a:lnTo>
                      <a:pt x="310" y="0"/>
                    </a:lnTo>
                    <a:lnTo>
                      <a:pt x="276" y="6"/>
                    </a:lnTo>
                    <a:lnTo>
                      <a:pt x="246" y="14"/>
                    </a:lnTo>
                    <a:lnTo>
                      <a:pt x="214" y="24"/>
                    </a:lnTo>
                    <a:lnTo>
                      <a:pt x="186" y="38"/>
                    </a:lnTo>
                    <a:lnTo>
                      <a:pt x="158" y="54"/>
                    </a:lnTo>
                    <a:lnTo>
                      <a:pt x="130" y="72"/>
                    </a:lnTo>
                    <a:lnTo>
                      <a:pt x="106" y="94"/>
                    </a:lnTo>
                    <a:lnTo>
                      <a:pt x="84" y="118"/>
                    </a:lnTo>
                    <a:lnTo>
                      <a:pt x="64" y="144"/>
                    </a:lnTo>
                    <a:lnTo>
                      <a:pt x="46" y="172"/>
                    </a:lnTo>
                    <a:lnTo>
                      <a:pt x="30" y="202"/>
                    </a:lnTo>
                    <a:lnTo>
                      <a:pt x="18" y="234"/>
                    </a:lnTo>
                    <a:lnTo>
                      <a:pt x="8" y="268"/>
                    </a:lnTo>
                    <a:lnTo>
                      <a:pt x="8" y="268"/>
                    </a:lnTo>
                    <a:lnTo>
                      <a:pt x="2" y="302"/>
                    </a:lnTo>
                    <a:lnTo>
                      <a:pt x="0" y="336"/>
                    </a:lnTo>
                    <a:lnTo>
                      <a:pt x="2" y="370"/>
                    </a:lnTo>
                    <a:lnTo>
                      <a:pt x="6" y="404"/>
                    </a:lnTo>
                    <a:lnTo>
                      <a:pt x="12" y="436"/>
                    </a:lnTo>
                    <a:lnTo>
                      <a:pt x="22" y="466"/>
                    </a:lnTo>
                    <a:lnTo>
                      <a:pt x="36" y="496"/>
                    </a:lnTo>
                    <a:lnTo>
                      <a:pt x="52" y="526"/>
                    </a:lnTo>
                    <a:lnTo>
                      <a:pt x="70" y="552"/>
                    </a:lnTo>
                    <a:lnTo>
                      <a:pt x="90" y="576"/>
                    </a:lnTo>
                    <a:lnTo>
                      <a:pt x="114" y="600"/>
                    </a:lnTo>
                    <a:lnTo>
                      <a:pt x="140" y="620"/>
                    </a:lnTo>
                    <a:lnTo>
                      <a:pt x="166" y="638"/>
                    </a:lnTo>
                    <a:lnTo>
                      <a:pt x="196" y="654"/>
                    </a:lnTo>
                    <a:lnTo>
                      <a:pt x="228" y="666"/>
                    </a:lnTo>
                    <a:lnTo>
                      <a:pt x="260" y="674"/>
                    </a:lnTo>
                    <a:lnTo>
                      <a:pt x="260" y="674"/>
                    </a:lnTo>
                    <a:lnTo>
                      <a:pt x="294" y="680"/>
                    </a:lnTo>
                    <a:lnTo>
                      <a:pt x="328" y="682"/>
                    </a:lnTo>
                    <a:lnTo>
                      <a:pt x="360" y="682"/>
                    </a:lnTo>
                    <a:lnTo>
                      <a:pt x="392" y="676"/>
                    </a:lnTo>
                    <a:lnTo>
                      <a:pt x="424" y="670"/>
                    </a:lnTo>
                    <a:lnTo>
                      <a:pt x="454" y="658"/>
                    </a:lnTo>
                    <a:lnTo>
                      <a:pt x="484" y="644"/>
                    </a:lnTo>
                    <a:lnTo>
                      <a:pt x="512" y="628"/>
                    </a:lnTo>
                    <a:lnTo>
                      <a:pt x="538" y="610"/>
                    </a:lnTo>
                    <a:lnTo>
                      <a:pt x="564" y="588"/>
                    </a:lnTo>
                    <a:lnTo>
                      <a:pt x="586" y="564"/>
                    </a:lnTo>
                    <a:lnTo>
                      <a:pt x="606" y="538"/>
                    </a:lnTo>
                    <a:lnTo>
                      <a:pt x="624" y="510"/>
                    </a:lnTo>
                    <a:lnTo>
                      <a:pt x="640" y="480"/>
                    </a:lnTo>
                    <a:lnTo>
                      <a:pt x="652" y="448"/>
                    </a:lnTo>
                    <a:lnTo>
                      <a:pt x="660" y="414"/>
                    </a:lnTo>
                    <a:lnTo>
                      <a:pt x="660" y="414"/>
                    </a:lnTo>
                    <a:lnTo>
                      <a:pt x="666" y="380"/>
                    </a:lnTo>
                    <a:lnTo>
                      <a:pt x="670" y="346"/>
                    </a:lnTo>
                    <a:lnTo>
                      <a:pt x="668" y="312"/>
                    </a:lnTo>
                    <a:lnTo>
                      <a:pt x="664" y="278"/>
                    </a:lnTo>
                    <a:lnTo>
                      <a:pt x="656" y="246"/>
                    </a:lnTo>
                    <a:lnTo>
                      <a:pt x="646" y="216"/>
                    </a:lnTo>
                    <a:lnTo>
                      <a:pt x="634" y="186"/>
                    </a:lnTo>
                    <a:lnTo>
                      <a:pt x="618" y="158"/>
                    </a:lnTo>
                    <a:lnTo>
                      <a:pt x="600" y="130"/>
                    </a:lnTo>
                    <a:lnTo>
                      <a:pt x="578" y="106"/>
                    </a:lnTo>
                    <a:lnTo>
                      <a:pt x="556" y="82"/>
                    </a:lnTo>
                    <a:lnTo>
                      <a:pt x="530" y="62"/>
                    </a:lnTo>
                    <a:lnTo>
                      <a:pt x="502" y="44"/>
                    </a:lnTo>
                    <a:lnTo>
                      <a:pt x="474" y="30"/>
                    </a:lnTo>
                    <a:lnTo>
                      <a:pt x="442" y="16"/>
                    </a:lnTo>
                    <a:lnTo>
                      <a:pt x="410" y="8"/>
                    </a:lnTo>
                    <a:lnTo>
                      <a:pt x="410" y="8"/>
                    </a:lnTo>
                    <a:close/>
                  </a:path>
                </a:pathLst>
              </a:custGeom>
              <a:solidFill>
                <a:srgbClr val="FF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38" name="Freeform 138"/>
              <p:cNvSpPr>
                <a:spLocks/>
              </p:cNvSpPr>
              <p:nvPr/>
            </p:nvSpPr>
            <p:spPr bwMode="auto">
              <a:xfrm>
                <a:off x="2550" y="1252"/>
                <a:ext cx="311" cy="324"/>
              </a:xfrm>
              <a:custGeom>
                <a:avLst/>
                <a:gdLst>
                  <a:gd name="T0" fmla="*/ 402 w 656"/>
                  <a:gd name="T1" fmla="*/ 8 h 666"/>
                  <a:gd name="T2" fmla="*/ 336 w 656"/>
                  <a:gd name="T3" fmla="*/ 0 h 666"/>
                  <a:gd name="T4" fmla="*/ 272 w 656"/>
                  <a:gd name="T5" fmla="*/ 6 h 666"/>
                  <a:gd name="T6" fmla="*/ 210 w 656"/>
                  <a:gd name="T7" fmla="*/ 24 h 666"/>
                  <a:gd name="T8" fmla="*/ 154 w 656"/>
                  <a:gd name="T9" fmla="*/ 52 h 666"/>
                  <a:gd name="T10" fmla="*/ 104 w 656"/>
                  <a:gd name="T11" fmla="*/ 92 h 666"/>
                  <a:gd name="T12" fmla="*/ 62 w 656"/>
                  <a:gd name="T13" fmla="*/ 140 h 666"/>
                  <a:gd name="T14" fmla="*/ 30 w 656"/>
                  <a:gd name="T15" fmla="*/ 198 h 666"/>
                  <a:gd name="T16" fmla="*/ 10 w 656"/>
                  <a:gd name="T17" fmla="*/ 262 h 666"/>
                  <a:gd name="T18" fmla="*/ 4 w 656"/>
                  <a:gd name="T19" fmla="*/ 294 h 666"/>
                  <a:gd name="T20" fmla="*/ 2 w 656"/>
                  <a:gd name="T21" fmla="*/ 362 h 666"/>
                  <a:gd name="T22" fmla="*/ 14 w 656"/>
                  <a:gd name="T23" fmla="*/ 424 h 666"/>
                  <a:gd name="T24" fmla="*/ 36 w 656"/>
                  <a:gd name="T25" fmla="*/ 484 h 666"/>
                  <a:gd name="T26" fmla="*/ 70 w 656"/>
                  <a:gd name="T27" fmla="*/ 538 h 666"/>
                  <a:gd name="T28" fmla="*/ 112 w 656"/>
                  <a:gd name="T29" fmla="*/ 584 h 666"/>
                  <a:gd name="T30" fmla="*/ 164 w 656"/>
                  <a:gd name="T31" fmla="*/ 622 h 666"/>
                  <a:gd name="T32" fmla="*/ 224 w 656"/>
                  <a:gd name="T33" fmla="*/ 650 h 666"/>
                  <a:gd name="T34" fmla="*/ 256 w 656"/>
                  <a:gd name="T35" fmla="*/ 658 h 666"/>
                  <a:gd name="T36" fmla="*/ 322 w 656"/>
                  <a:gd name="T37" fmla="*/ 666 h 666"/>
                  <a:gd name="T38" fmla="*/ 386 w 656"/>
                  <a:gd name="T39" fmla="*/ 660 h 666"/>
                  <a:gd name="T40" fmla="*/ 446 w 656"/>
                  <a:gd name="T41" fmla="*/ 642 h 666"/>
                  <a:gd name="T42" fmla="*/ 502 w 656"/>
                  <a:gd name="T43" fmla="*/ 614 h 666"/>
                  <a:gd name="T44" fmla="*/ 552 w 656"/>
                  <a:gd name="T45" fmla="*/ 574 h 666"/>
                  <a:gd name="T46" fmla="*/ 594 w 656"/>
                  <a:gd name="T47" fmla="*/ 526 h 666"/>
                  <a:gd name="T48" fmla="*/ 626 w 656"/>
                  <a:gd name="T49" fmla="*/ 468 h 666"/>
                  <a:gd name="T50" fmla="*/ 648 w 656"/>
                  <a:gd name="T51" fmla="*/ 404 h 666"/>
                  <a:gd name="T52" fmla="*/ 654 w 656"/>
                  <a:gd name="T53" fmla="*/ 370 h 666"/>
                  <a:gd name="T54" fmla="*/ 654 w 656"/>
                  <a:gd name="T55" fmla="*/ 304 h 666"/>
                  <a:gd name="T56" fmla="*/ 644 w 656"/>
                  <a:gd name="T57" fmla="*/ 240 h 666"/>
                  <a:gd name="T58" fmla="*/ 620 w 656"/>
                  <a:gd name="T59" fmla="*/ 182 h 666"/>
                  <a:gd name="T60" fmla="*/ 588 w 656"/>
                  <a:gd name="T61" fmla="*/ 128 h 666"/>
                  <a:gd name="T62" fmla="*/ 544 w 656"/>
                  <a:gd name="T63" fmla="*/ 82 h 666"/>
                  <a:gd name="T64" fmla="*/ 492 w 656"/>
                  <a:gd name="T65" fmla="*/ 44 h 666"/>
                  <a:gd name="T66" fmla="*/ 434 w 656"/>
                  <a:gd name="T67" fmla="*/ 16 h 666"/>
                  <a:gd name="T68" fmla="*/ 402 w 656"/>
                  <a:gd name="T69" fmla="*/ 8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56" h="666">
                    <a:moveTo>
                      <a:pt x="402" y="8"/>
                    </a:moveTo>
                    <a:lnTo>
                      <a:pt x="402" y="8"/>
                    </a:lnTo>
                    <a:lnTo>
                      <a:pt x="368" y="2"/>
                    </a:lnTo>
                    <a:lnTo>
                      <a:pt x="336" y="0"/>
                    </a:lnTo>
                    <a:lnTo>
                      <a:pt x="304" y="2"/>
                    </a:lnTo>
                    <a:lnTo>
                      <a:pt x="272" y="6"/>
                    </a:lnTo>
                    <a:lnTo>
                      <a:pt x="240" y="12"/>
                    </a:lnTo>
                    <a:lnTo>
                      <a:pt x="210" y="24"/>
                    </a:lnTo>
                    <a:lnTo>
                      <a:pt x="182" y="36"/>
                    </a:lnTo>
                    <a:lnTo>
                      <a:pt x="154" y="52"/>
                    </a:lnTo>
                    <a:lnTo>
                      <a:pt x="128" y="72"/>
                    </a:lnTo>
                    <a:lnTo>
                      <a:pt x="104" y="92"/>
                    </a:lnTo>
                    <a:lnTo>
                      <a:pt x="82" y="116"/>
                    </a:lnTo>
                    <a:lnTo>
                      <a:pt x="62" y="140"/>
                    </a:lnTo>
                    <a:lnTo>
                      <a:pt x="46" y="168"/>
                    </a:lnTo>
                    <a:lnTo>
                      <a:pt x="30" y="198"/>
                    </a:lnTo>
                    <a:lnTo>
                      <a:pt x="18" y="228"/>
                    </a:lnTo>
                    <a:lnTo>
                      <a:pt x="10" y="262"/>
                    </a:lnTo>
                    <a:lnTo>
                      <a:pt x="10" y="262"/>
                    </a:lnTo>
                    <a:lnTo>
                      <a:pt x="4" y="294"/>
                    </a:lnTo>
                    <a:lnTo>
                      <a:pt x="0" y="328"/>
                    </a:lnTo>
                    <a:lnTo>
                      <a:pt x="2" y="362"/>
                    </a:lnTo>
                    <a:lnTo>
                      <a:pt x="6" y="394"/>
                    </a:lnTo>
                    <a:lnTo>
                      <a:pt x="14" y="424"/>
                    </a:lnTo>
                    <a:lnTo>
                      <a:pt x="24" y="456"/>
                    </a:lnTo>
                    <a:lnTo>
                      <a:pt x="36" y="484"/>
                    </a:lnTo>
                    <a:lnTo>
                      <a:pt x="52" y="512"/>
                    </a:lnTo>
                    <a:lnTo>
                      <a:pt x="70" y="538"/>
                    </a:lnTo>
                    <a:lnTo>
                      <a:pt x="90" y="562"/>
                    </a:lnTo>
                    <a:lnTo>
                      <a:pt x="112" y="584"/>
                    </a:lnTo>
                    <a:lnTo>
                      <a:pt x="138" y="604"/>
                    </a:lnTo>
                    <a:lnTo>
                      <a:pt x="164" y="622"/>
                    </a:lnTo>
                    <a:lnTo>
                      <a:pt x="192" y="638"/>
                    </a:lnTo>
                    <a:lnTo>
                      <a:pt x="224" y="650"/>
                    </a:lnTo>
                    <a:lnTo>
                      <a:pt x="256" y="658"/>
                    </a:lnTo>
                    <a:lnTo>
                      <a:pt x="256" y="658"/>
                    </a:lnTo>
                    <a:lnTo>
                      <a:pt x="288" y="664"/>
                    </a:lnTo>
                    <a:lnTo>
                      <a:pt x="322" y="666"/>
                    </a:lnTo>
                    <a:lnTo>
                      <a:pt x="354" y="664"/>
                    </a:lnTo>
                    <a:lnTo>
                      <a:pt x="386" y="660"/>
                    </a:lnTo>
                    <a:lnTo>
                      <a:pt x="416" y="652"/>
                    </a:lnTo>
                    <a:lnTo>
                      <a:pt x="446" y="642"/>
                    </a:lnTo>
                    <a:lnTo>
                      <a:pt x="476" y="630"/>
                    </a:lnTo>
                    <a:lnTo>
                      <a:pt x="502" y="614"/>
                    </a:lnTo>
                    <a:lnTo>
                      <a:pt x="528" y="594"/>
                    </a:lnTo>
                    <a:lnTo>
                      <a:pt x="552" y="574"/>
                    </a:lnTo>
                    <a:lnTo>
                      <a:pt x="574" y="550"/>
                    </a:lnTo>
                    <a:lnTo>
                      <a:pt x="594" y="526"/>
                    </a:lnTo>
                    <a:lnTo>
                      <a:pt x="612" y="498"/>
                    </a:lnTo>
                    <a:lnTo>
                      <a:pt x="626" y="468"/>
                    </a:lnTo>
                    <a:lnTo>
                      <a:pt x="638" y="438"/>
                    </a:lnTo>
                    <a:lnTo>
                      <a:pt x="648" y="404"/>
                    </a:lnTo>
                    <a:lnTo>
                      <a:pt x="648" y="404"/>
                    </a:lnTo>
                    <a:lnTo>
                      <a:pt x="654" y="370"/>
                    </a:lnTo>
                    <a:lnTo>
                      <a:pt x="656" y="338"/>
                    </a:lnTo>
                    <a:lnTo>
                      <a:pt x="654" y="304"/>
                    </a:lnTo>
                    <a:lnTo>
                      <a:pt x="650" y="272"/>
                    </a:lnTo>
                    <a:lnTo>
                      <a:pt x="644" y="240"/>
                    </a:lnTo>
                    <a:lnTo>
                      <a:pt x="634" y="210"/>
                    </a:lnTo>
                    <a:lnTo>
                      <a:pt x="620" y="182"/>
                    </a:lnTo>
                    <a:lnTo>
                      <a:pt x="606" y="154"/>
                    </a:lnTo>
                    <a:lnTo>
                      <a:pt x="588" y="128"/>
                    </a:lnTo>
                    <a:lnTo>
                      <a:pt x="568" y="104"/>
                    </a:lnTo>
                    <a:lnTo>
                      <a:pt x="544" y="82"/>
                    </a:lnTo>
                    <a:lnTo>
                      <a:pt x="520" y="62"/>
                    </a:lnTo>
                    <a:lnTo>
                      <a:pt x="492" y="44"/>
                    </a:lnTo>
                    <a:lnTo>
                      <a:pt x="464" y="28"/>
                    </a:lnTo>
                    <a:lnTo>
                      <a:pt x="434" y="16"/>
                    </a:lnTo>
                    <a:lnTo>
                      <a:pt x="402" y="8"/>
                    </a:lnTo>
                    <a:lnTo>
                      <a:pt x="402" y="8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39" name="Freeform 139"/>
              <p:cNvSpPr>
                <a:spLocks/>
              </p:cNvSpPr>
              <p:nvPr/>
            </p:nvSpPr>
            <p:spPr bwMode="auto">
              <a:xfrm>
                <a:off x="2554" y="1255"/>
                <a:ext cx="303" cy="316"/>
              </a:xfrm>
              <a:custGeom>
                <a:avLst/>
                <a:gdLst>
                  <a:gd name="T0" fmla="*/ 390 w 640"/>
                  <a:gd name="T1" fmla="*/ 8 h 650"/>
                  <a:gd name="T2" fmla="*/ 326 w 640"/>
                  <a:gd name="T3" fmla="*/ 0 h 650"/>
                  <a:gd name="T4" fmla="*/ 264 w 640"/>
                  <a:gd name="T5" fmla="*/ 6 h 650"/>
                  <a:gd name="T6" fmla="*/ 204 w 640"/>
                  <a:gd name="T7" fmla="*/ 22 h 650"/>
                  <a:gd name="T8" fmla="*/ 150 w 640"/>
                  <a:gd name="T9" fmla="*/ 52 h 650"/>
                  <a:gd name="T10" fmla="*/ 100 w 640"/>
                  <a:gd name="T11" fmla="*/ 90 h 650"/>
                  <a:gd name="T12" fmla="*/ 60 w 640"/>
                  <a:gd name="T13" fmla="*/ 138 h 650"/>
                  <a:gd name="T14" fmla="*/ 28 w 640"/>
                  <a:gd name="T15" fmla="*/ 192 h 650"/>
                  <a:gd name="T16" fmla="*/ 8 w 640"/>
                  <a:gd name="T17" fmla="*/ 254 h 650"/>
                  <a:gd name="T18" fmla="*/ 2 w 640"/>
                  <a:gd name="T19" fmla="*/ 288 h 650"/>
                  <a:gd name="T20" fmla="*/ 0 w 640"/>
                  <a:gd name="T21" fmla="*/ 352 h 650"/>
                  <a:gd name="T22" fmla="*/ 12 w 640"/>
                  <a:gd name="T23" fmla="*/ 414 h 650"/>
                  <a:gd name="T24" fmla="*/ 34 w 640"/>
                  <a:gd name="T25" fmla="*/ 472 h 650"/>
                  <a:gd name="T26" fmla="*/ 66 w 640"/>
                  <a:gd name="T27" fmla="*/ 524 h 650"/>
                  <a:gd name="T28" fmla="*/ 108 w 640"/>
                  <a:gd name="T29" fmla="*/ 570 h 650"/>
                  <a:gd name="T30" fmla="*/ 160 w 640"/>
                  <a:gd name="T31" fmla="*/ 606 h 650"/>
                  <a:gd name="T32" fmla="*/ 218 w 640"/>
                  <a:gd name="T33" fmla="*/ 634 h 650"/>
                  <a:gd name="T34" fmla="*/ 248 w 640"/>
                  <a:gd name="T35" fmla="*/ 642 h 650"/>
                  <a:gd name="T36" fmla="*/ 314 w 640"/>
                  <a:gd name="T37" fmla="*/ 650 h 650"/>
                  <a:gd name="T38" fmla="*/ 376 w 640"/>
                  <a:gd name="T39" fmla="*/ 644 h 650"/>
                  <a:gd name="T40" fmla="*/ 436 w 640"/>
                  <a:gd name="T41" fmla="*/ 626 h 650"/>
                  <a:gd name="T42" fmla="*/ 490 w 640"/>
                  <a:gd name="T43" fmla="*/ 598 h 650"/>
                  <a:gd name="T44" fmla="*/ 540 w 640"/>
                  <a:gd name="T45" fmla="*/ 560 h 650"/>
                  <a:gd name="T46" fmla="*/ 580 w 640"/>
                  <a:gd name="T47" fmla="*/ 512 h 650"/>
                  <a:gd name="T48" fmla="*/ 612 w 640"/>
                  <a:gd name="T49" fmla="*/ 458 h 650"/>
                  <a:gd name="T50" fmla="*/ 632 w 640"/>
                  <a:gd name="T51" fmla="*/ 394 h 650"/>
                  <a:gd name="T52" fmla="*/ 638 w 640"/>
                  <a:gd name="T53" fmla="*/ 362 h 650"/>
                  <a:gd name="T54" fmla="*/ 640 w 640"/>
                  <a:gd name="T55" fmla="*/ 298 h 650"/>
                  <a:gd name="T56" fmla="*/ 628 w 640"/>
                  <a:gd name="T57" fmla="*/ 236 h 650"/>
                  <a:gd name="T58" fmla="*/ 606 w 640"/>
                  <a:gd name="T59" fmla="*/ 178 h 650"/>
                  <a:gd name="T60" fmla="*/ 574 w 640"/>
                  <a:gd name="T61" fmla="*/ 124 h 650"/>
                  <a:gd name="T62" fmla="*/ 532 w 640"/>
                  <a:gd name="T63" fmla="*/ 80 h 650"/>
                  <a:gd name="T64" fmla="*/ 480 w 640"/>
                  <a:gd name="T65" fmla="*/ 42 h 650"/>
                  <a:gd name="T66" fmla="*/ 422 w 640"/>
                  <a:gd name="T67" fmla="*/ 16 h 650"/>
                  <a:gd name="T68" fmla="*/ 390 w 640"/>
                  <a:gd name="T69" fmla="*/ 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40" h="650">
                    <a:moveTo>
                      <a:pt x="390" y="8"/>
                    </a:moveTo>
                    <a:lnTo>
                      <a:pt x="390" y="8"/>
                    </a:lnTo>
                    <a:lnTo>
                      <a:pt x="358" y="2"/>
                    </a:lnTo>
                    <a:lnTo>
                      <a:pt x="326" y="0"/>
                    </a:lnTo>
                    <a:lnTo>
                      <a:pt x="296" y="2"/>
                    </a:lnTo>
                    <a:lnTo>
                      <a:pt x="264" y="6"/>
                    </a:lnTo>
                    <a:lnTo>
                      <a:pt x="234" y="12"/>
                    </a:lnTo>
                    <a:lnTo>
                      <a:pt x="204" y="22"/>
                    </a:lnTo>
                    <a:lnTo>
                      <a:pt x="176" y="36"/>
                    </a:lnTo>
                    <a:lnTo>
                      <a:pt x="150" y="52"/>
                    </a:lnTo>
                    <a:lnTo>
                      <a:pt x="124" y="70"/>
                    </a:lnTo>
                    <a:lnTo>
                      <a:pt x="100" y="90"/>
                    </a:lnTo>
                    <a:lnTo>
                      <a:pt x="80" y="112"/>
                    </a:lnTo>
                    <a:lnTo>
                      <a:pt x="60" y="138"/>
                    </a:lnTo>
                    <a:lnTo>
                      <a:pt x="42" y="164"/>
                    </a:lnTo>
                    <a:lnTo>
                      <a:pt x="28" y="192"/>
                    </a:lnTo>
                    <a:lnTo>
                      <a:pt x="16" y="222"/>
                    </a:lnTo>
                    <a:lnTo>
                      <a:pt x="8" y="254"/>
                    </a:lnTo>
                    <a:lnTo>
                      <a:pt x="8" y="254"/>
                    </a:lnTo>
                    <a:lnTo>
                      <a:pt x="2" y="288"/>
                    </a:lnTo>
                    <a:lnTo>
                      <a:pt x="0" y="320"/>
                    </a:lnTo>
                    <a:lnTo>
                      <a:pt x="0" y="352"/>
                    </a:lnTo>
                    <a:lnTo>
                      <a:pt x="4" y="384"/>
                    </a:lnTo>
                    <a:lnTo>
                      <a:pt x="12" y="414"/>
                    </a:lnTo>
                    <a:lnTo>
                      <a:pt x="22" y="444"/>
                    </a:lnTo>
                    <a:lnTo>
                      <a:pt x="34" y="472"/>
                    </a:lnTo>
                    <a:lnTo>
                      <a:pt x="48" y="500"/>
                    </a:lnTo>
                    <a:lnTo>
                      <a:pt x="66" y="524"/>
                    </a:lnTo>
                    <a:lnTo>
                      <a:pt x="86" y="548"/>
                    </a:lnTo>
                    <a:lnTo>
                      <a:pt x="108" y="570"/>
                    </a:lnTo>
                    <a:lnTo>
                      <a:pt x="134" y="590"/>
                    </a:lnTo>
                    <a:lnTo>
                      <a:pt x="160" y="606"/>
                    </a:lnTo>
                    <a:lnTo>
                      <a:pt x="188" y="622"/>
                    </a:lnTo>
                    <a:lnTo>
                      <a:pt x="218" y="634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82" y="648"/>
                    </a:lnTo>
                    <a:lnTo>
                      <a:pt x="314" y="650"/>
                    </a:lnTo>
                    <a:lnTo>
                      <a:pt x="344" y="648"/>
                    </a:lnTo>
                    <a:lnTo>
                      <a:pt x="376" y="644"/>
                    </a:lnTo>
                    <a:lnTo>
                      <a:pt x="406" y="636"/>
                    </a:lnTo>
                    <a:lnTo>
                      <a:pt x="436" y="626"/>
                    </a:lnTo>
                    <a:lnTo>
                      <a:pt x="464" y="614"/>
                    </a:lnTo>
                    <a:lnTo>
                      <a:pt x="490" y="598"/>
                    </a:lnTo>
                    <a:lnTo>
                      <a:pt x="516" y="580"/>
                    </a:lnTo>
                    <a:lnTo>
                      <a:pt x="540" y="560"/>
                    </a:lnTo>
                    <a:lnTo>
                      <a:pt x="560" y="538"/>
                    </a:lnTo>
                    <a:lnTo>
                      <a:pt x="580" y="512"/>
                    </a:lnTo>
                    <a:lnTo>
                      <a:pt x="598" y="486"/>
                    </a:lnTo>
                    <a:lnTo>
                      <a:pt x="612" y="458"/>
                    </a:lnTo>
                    <a:lnTo>
                      <a:pt x="624" y="426"/>
                    </a:lnTo>
                    <a:lnTo>
                      <a:pt x="632" y="394"/>
                    </a:lnTo>
                    <a:lnTo>
                      <a:pt x="632" y="394"/>
                    </a:lnTo>
                    <a:lnTo>
                      <a:pt x="638" y="362"/>
                    </a:lnTo>
                    <a:lnTo>
                      <a:pt x="640" y="330"/>
                    </a:lnTo>
                    <a:lnTo>
                      <a:pt x="640" y="298"/>
                    </a:lnTo>
                    <a:lnTo>
                      <a:pt x="636" y="266"/>
                    </a:lnTo>
                    <a:lnTo>
                      <a:pt x="628" y="236"/>
                    </a:lnTo>
                    <a:lnTo>
                      <a:pt x="618" y="206"/>
                    </a:lnTo>
                    <a:lnTo>
                      <a:pt x="606" y="178"/>
                    </a:lnTo>
                    <a:lnTo>
                      <a:pt x="590" y="150"/>
                    </a:lnTo>
                    <a:lnTo>
                      <a:pt x="574" y="124"/>
                    </a:lnTo>
                    <a:lnTo>
                      <a:pt x="554" y="102"/>
                    </a:lnTo>
                    <a:lnTo>
                      <a:pt x="532" y="80"/>
                    </a:lnTo>
                    <a:lnTo>
                      <a:pt x="506" y="60"/>
                    </a:lnTo>
                    <a:lnTo>
                      <a:pt x="480" y="42"/>
                    </a:lnTo>
                    <a:lnTo>
                      <a:pt x="452" y="28"/>
                    </a:lnTo>
                    <a:lnTo>
                      <a:pt x="422" y="16"/>
                    </a:lnTo>
                    <a:lnTo>
                      <a:pt x="390" y="8"/>
                    </a:lnTo>
                    <a:lnTo>
                      <a:pt x="390" y="8"/>
                    </a:lnTo>
                    <a:close/>
                  </a:path>
                </a:pathLst>
              </a:custGeom>
              <a:solidFill>
                <a:srgbClr val="FFD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40" name="Freeform 140"/>
              <p:cNvSpPr>
                <a:spLocks/>
              </p:cNvSpPr>
              <p:nvPr/>
            </p:nvSpPr>
            <p:spPr bwMode="auto">
              <a:xfrm>
                <a:off x="2556" y="1257"/>
                <a:ext cx="298" cy="308"/>
              </a:xfrm>
              <a:custGeom>
                <a:avLst/>
                <a:gdLst>
                  <a:gd name="T0" fmla="*/ 382 w 626"/>
                  <a:gd name="T1" fmla="*/ 8 h 632"/>
                  <a:gd name="T2" fmla="*/ 320 w 626"/>
                  <a:gd name="T3" fmla="*/ 0 h 632"/>
                  <a:gd name="T4" fmla="*/ 258 w 626"/>
                  <a:gd name="T5" fmla="*/ 6 h 632"/>
                  <a:gd name="T6" fmla="*/ 200 w 626"/>
                  <a:gd name="T7" fmla="*/ 22 h 632"/>
                  <a:gd name="T8" fmla="*/ 146 w 626"/>
                  <a:gd name="T9" fmla="*/ 50 h 632"/>
                  <a:gd name="T10" fmla="*/ 98 w 626"/>
                  <a:gd name="T11" fmla="*/ 88 h 632"/>
                  <a:gd name="T12" fmla="*/ 58 w 626"/>
                  <a:gd name="T13" fmla="*/ 134 h 632"/>
                  <a:gd name="T14" fmla="*/ 28 w 626"/>
                  <a:gd name="T15" fmla="*/ 188 h 632"/>
                  <a:gd name="T16" fmla="*/ 8 w 626"/>
                  <a:gd name="T17" fmla="*/ 248 h 632"/>
                  <a:gd name="T18" fmla="*/ 2 w 626"/>
                  <a:gd name="T19" fmla="*/ 280 h 632"/>
                  <a:gd name="T20" fmla="*/ 2 w 626"/>
                  <a:gd name="T21" fmla="*/ 342 h 632"/>
                  <a:gd name="T22" fmla="*/ 12 w 626"/>
                  <a:gd name="T23" fmla="*/ 404 h 632"/>
                  <a:gd name="T24" fmla="*/ 34 w 626"/>
                  <a:gd name="T25" fmla="*/ 460 h 632"/>
                  <a:gd name="T26" fmla="*/ 66 w 626"/>
                  <a:gd name="T27" fmla="*/ 512 h 632"/>
                  <a:gd name="T28" fmla="*/ 108 w 626"/>
                  <a:gd name="T29" fmla="*/ 556 h 632"/>
                  <a:gd name="T30" fmla="*/ 156 w 626"/>
                  <a:gd name="T31" fmla="*/ 592 h 632"/>
                  <a:gd name="T32" fmla="*/ 214 w 626"/>
                  <a:gd name="T33" fmla="*/ 616 h 632"/>
                  <a:gd name="T34" fmla="*/ 244 w 626"/>
                  <a:gd name="T35" fmla="*/ 626 h 632"/>
                  <a:gd name="T36" fmla="*/ 308 w 626"/>
                  <a:gd name="T37" fmla="*/ 632 h 632"/>
                  <a:gd name="T38" fmla="*/ 368 w 626"/>
                  <a:gd name="T39" fmla="*/ 628 h 632"/>
                  <a:gd name="T40" fmla="*/ 426 w 626"/>
                  <a:gd name="T41" fmla="*/ 610 h 632"/>
                  <a:gd name="T42" fmla="*/ 480 w 626"/>
                  <a:gd name="T43" fmla="*/ 584 h 632"/>
                  <a:gd name="T44" fmla="*/ 528 w 626"/>
                  <a:gd name="T45" fmla="*/ 546 h 632"/>
                  <a:gd name="T46" fmla="*/ 568 w 626"/>
                  <a:gd name="T47" fmla="*/ 500 h 632"/>
                  <a:gd name="T48" fmla="*/ 600 w 626"/>
                  <a:gd name="T49" fmla="*/ 446 h 632"/>
                  <a:gd name="T50" fmla="*/ 620 w 626"/>
                  <a:gd name="T51" fmla="*/ 386 h 632"/>
                  <a:gd name="T52" fmla="*/ 624 w 626"/>
                  <a:gd name="T53" fmla="*/ 354 h 632"/>
                  <a:gd name="T54" fmla="*/ 626 w 626"/>
                  <a:gd name="T55" fmla="*/ 290 h 632"/>
                  <a:gd name="T56" fmla="*/ 616 w 626"/>
                  <a:gd name="T57" fmla="*/ 230 h 632"/>
                  <a:gd name="T58" fmla="*/ 594 w 626"/>
                  <a:gd name="T59" fmla="*/ 174 h 632"/>
                  <a:gd name="T60" fmla="*/ 562 w 626"/>
                  <a:gd name="T61" fmla="*/ 122 h 632"/>
                  <a:gd name="T62" fmla="*/ 520 w 626"/>
                  <a:gd name="T63" fmla="*/ 78 h 632"/>
                  <a:gd name="T64" fmla="*/ 470 w 626"/>
                  <a:gd name="T65" fmla="*/ 42 h 632"/>
                  <a:gd name="T66" fmla="*/ 414 w 626"/>
                  <a:gd name="T67" fmla="*/ 16 h 632"/>
                  <a:gd name="T68" fmla="*/ 382 w 626"/>
                  <a:gd name="T69" fmla="*/ 8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26" h="632">
                    <a:moveTo>
                      <a:pt x="382" y="8"/>
                    </a:moveTo>
                    <a:lnTo>
                      <a:pt x="382" y="8"/>
                    </a:lnTo>
                    <a:lnTo>
                      <a:pt x="352" y="2"/>
                    </a:lnTo>
                    <a:lnTo>
                      <a:pt x="320" y="0"/>
                    </a:lnTo>
                    <a:lnTo>
                      <a:pt x="288" y="2"/>
                    </a:lnTo>
                    <a:lnTo>
                      <a:pt x="258" y="6"/>
                    </a:lnTo>
                    <a:lnTo>
                      <a:pt x="228" y="12"/>
                    </a:lnTo>
                    <a:lnTo>
                      <a:pt x="200" y="22"/>
                    </a:lnTo>
                    <a:lnTo>
                      <a:pt x="172" y="34"/>
                    </a:lnTo>
                    <a:lnTo>
                      <a:pt x="146" y="50"/>
                    </a:lnTo>
                    <a:lnTo>
                      <a:pt x="122" y="68"/>
                    </a:lnTo>
                    <a:lnTo>
                      <a:pt x="98" y="88"/>
                    </a:lnTo>
                    <a:lnTo>
                      <a:pt x="78" y="110"/>
                    </a:lnTo>
                    <a:lnTo>
                      <a:pt x="58" y="134"/>
                    </a:lnTo>
                    <a:lnTo>
                      <a:pt x="42" y="160"/>
                    </a:lnTo>
                    <a:lnTo>
                      <a:pt x="28" y="188"/>
                    </a:lnTo>
                    <a:lnTo>
                      <a:pt x="16" y="216"/>
                    </a:lnTo>
                    <a:lnTo>
                      <a:pt x="8" y="248"/>
                    </a:lnTo>
                    <a:lnTo>
                      <a:pt x="8" y="248"/>
                    </a:lnTo>
                    <a:lnTo>
                      <a:pt x="2" y="280"/>
                    </a:lnTo>
                    <a:lnTo>
                      <a:pt x="0" y="312"/>
                    </a:lnTo>
                    <a:lnTo>
                      <a:pt x="2" y="342"/>
                    </a:lnTo>
                    <a:lnTo>
                      <a:pt x="6" y="374"/>
                    </a:lnTo>
                    <a:lnTo>
                      <a:pt x="12" y="404"/>
                    </a:lnTo>
                    <a:lnTo>
                      <a:pt x="22" y="432"/>
                    </a:lnTo>
                    <a:lnTo>
                      <a:pt x="34" y="460"/>
                    </a:lnTo>
                    <a:lnTo>
                      <a:pt x="48" y="486"/>
                    </a:lnTo>
                    <a:lnTo>
                      <a:pt x="66" y="512"/>
                    </a:lnTo>
                    <a:lnTo>
                      <a:pt x="86" y="534"/>
                    </a:lnTo>
                    <a:lnTo>
                      <a:pt x="108" y="556"/>
                    </a:lnTo>
                    <a:lnTo>
                      <a:pt x="130" y="574"/>
                    </a:lnTo>
                    <a:lnTo>
                      <a:pt x="156" y="592"/>
                    </a:lnTo>
                    <a:lnTo>
                      <a:pt x="184" y="606"/>
                    </a:lnTo>
                    <a:lnTo>
                      <a:pt x="214" y="616"/>
                    </a:lnTo>
                    <a:lnTo>
                      <a:pt x="244" y="626"/>
                    </a:lnTo>
                    <a:lnTo>
                      <a:pt x="244" y="626"/>
                    </a:lnTo>
                    <a:lnTo>
                      <a:pt x="276" y="630"/>
                    </a:lnTo>
                    <a:lnTo>
                      <a:pt x="308" y="632"/>
                    </a:lnTo>
                    <a:lnTo>
                      <a:pt x="338" y="632"/>
                    </a:lnTo>
                    <a:lnTo>
                      <a:pt x="368" y="628"/>
                    </a:lnTo>
                    <a:lnTo>
                      <a:pt x="398" y="620"/>
                    </a:lnTo>
                    <a:lnTo>
                      <a:pt x="426" y="610"/>
                    </a:lnTo>
                    <a:lnTo>
                      <a:pt x="454" y="598"/>
                    </a:lnTo>
                    <a:lnTo>
                      <a:pt x="480" y="584"/>
                    </a:lnTo>
                    <a:lnTo>
                      <a:pt x="506" y="566"/>
                    </a:lnTo>
                    <a:lnTo>
                      <a:pt x="528" y="546"/>
                    </a:lnTo>
                    <a:lnTo>
                      <a:pt x="550" y="524"/>
                    </a:lnTo>
                    <a:lnTo>
                      <a:pt x="568" y="500"/>
                    </a:lnTo>
                    <a:lnTo>
                      <a:pt x="584" y="474"/>
                    </a:lnTo>
                    <a:lnTo>
                      <a:pt x="600" y="446"/>
                    </a:lnTo>
                    <a:lnTo>
                      <a:pt x="610" y="416"/>
                    </a:lnTo>
                    <a:lnTo>
                      <a:pt x="620" y="386"/>
                    </a:lnTo>
                    <a:lnTo>
                      <a:pt x="620" y="386"/>
                    </a:lnTo>
                    <a:lnTo>
                      <a:pt x="624" y="354"/>
                    </a:lnTo>
                    <a:lnTo>
                      <a:pt x="626" y="322"/>
                    </a:lnTo>
                    <a:lnTo>
                      <a:pt x="626" y="290"/>
                    </a:lnTo>
                    <a:lnTo>
                      <a:pt x="622" y="260"/>
                    </a:lnTo>
                    <a:lnTo>
                      <a:pt x="616" y="230"/>
                    </a:lnTo>
                    <a:lnTo>
                      <a:pt x="606" y="200"/>
                    </a:lnTo>
                    <a:lnTo>
                      <a:pt x="594" y="174"/>
                    </a:lnTo>
                    <a:lnTo>
                      <a:pt x="578" y="146"/>
                    </a:lnTo>
                    <a:lnTo>
                      <a:pt x="562" y="122"/>
                    </a:lnTo>
                    <a:lnTo>
                      <a:pt x="542" y="98"/>
                    </a:lnTo>
                    <a:lnTo>
                      <a:pt x="520" y="78"/>
                    </a:lnTo>
                    <a:lnTo>
                      <a:pt x="496" y="58"/>
                    </a:lnTo>
                    <a:lnTo>
                      <a:pt x="470" y="42"/>
                    </a:lnTo>
                    <a:lnTo>
                      <a:pt x="442" y="28"/>
                    </a:lnTo>
                    <a:lnTo>
                      <a:pt x="414" y="16"/>
                    </a:lnTo>
                    <a:lnTo>
                      <a:pt x="382" y="8"/>
                    </a:lnTo>
                    <a:lnTo>
                      <a:pt x="382" y="8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41" name="Freeform 141"/>
              <p:cNvSpPr>
                <a:spLocks/>
              </p:cNvSpPr>
              <p:nvPr/>
            </p:nvSpPr>
            <p:spPr bwMode="auto">
              <a:xfrm>
                <a:off x="2575" y="1276"/>
                <a:ext cx="258" cy="259"/>
              </a:xfrm>
              <a:custGeom>
                <a:avLst/>
                <a:gdLst>
                  <a:gd name="T0" fmla="*/ 330 w 542"/>
                  <a:gd name="T1" fmla="*/ 6 h 532"/>
                  <a:gd name="T2" fmla="*/ 274 w 542"/>
                  <a:gd name="T3" fmla="*/ 0 h 532"/>
                  <a:gd name="T4" fmla="*/ 222 w 542"/>
                  <a:gd name="T5" fmla="*/ 4 h 532"/>
                  <a:gd name="T6" fmla="*/ 172 w 542"/>
                  <a:gd name="T7" fmla="*/ 18 h 532"/>
                  <a:gd name="T8" fmla="*/ 124 w 542"/>
                  <a:gd name="T9" fmla="*/ 40 h 532"/>
                  <a:gd name="T10" fmla="*/ 84 w 542"/>
                  <a:gd name="T11" fmla="*/ 72 h 532"/>
                  <a:gd name="T12" fmla="*/ 50 w 542"/>
                  <a:gd name="T13" fmla="*/ 110 h 532"/>
                  <a:gd name="T14" fmla="*/ 24 w 542"/>
                  <a:gd name="T15" fmla="*/ 156 h 532"/>
                  <a:gd name="T16" fmla="*/ 6 w 542"/>
                  <a:gd name="T17" fmla="*/ 206 h 532"/>
                  <a:gd name="T18" fmla="*/ 2 w 542"/>
                  <a:gd name="T19" fmla="*/ 234 h 532"/>
                  <a:gd name="T20" fmla="*/ 0 w 542"/>
                  <a:gd name="T21" fmla="*/ 286 h 532"/>
                  <a:gd name="T22" fmla="*/ 10 w 542"/>
                  <a:gd name="T23" fmla="*/ 338 h 532"/>
                  <a:gd name="T24" fmla="*/ 30 w 542"/>
                  <a:gd name="T25" fmla="*/ 384 h 532"/>
                  <a:gd name="T26" fmla="*/ 58 w 542"/>
                  <a:gd name="T27" fmla="*/ 428 h 532"/>
                  <a:gd name="T28" fmla="*/ 94 w 542"/>
                  <a:gd name="T29" fmla="*/ 466 h 532"/>
                  <a:gd name="T30" fmla="*/ 136 w 542"/>
                  <a:gd name="T31" fmla="*/ 496 h 532"/>
                  <a:gd name="T32" fmla="*/ 186 w 542"/>
                  <a:gd name="T33" fmla="*/ 518 h 532"/>
                  <a:gd name="T34" fmla="*/ 212 w 542"/>
                  <a:gd name="T35" fmla="*/ 526 h 532"/>
                  <a:gd name="T36" fmla="*/ 268 w 542"/>
                  <a:gd name="T37" fmla="*/ 532 h 532"/>
                  <a:gd name="T38" fmla="*/ 320 w 542"/>
                  <a:gd name="T39" fmla="*/ 528 h 532"/>
                  <a:gd name="T40" fmla="*/ 370 w 542"/>
                  <a:gd name="T41" fmla="*/ 514 h 532"/>
                  <a:gd name="T42" fmla="*/ 418 w 542"/>
                  <a:gd name="T43" fmla="*/ 492 h 532"/>
                  <a:gd name="T44" fmla="*/ 458 w 542"/>
                  <a:gd name="T45" fmla="*/ 460 h 532"/>
                  <a:gd name="T46" fmla="*/ 492 w 542"/>
                  <a:gd name="T47" fmla="*/ 422 h 532"/>
                  <a:gd name="T48" fmla="*/ 518 w 542"/>
                  <a:gd name="T49" fmla="*/ 376 h 532"/>
                  <a:gd name="T50" fmla="*/ 536 w 542"/>
                  <a:gd name="T51" fmla="*/ 326 h 532"/>
                  <a:gd name="T52" fmla="*/ 540 w 542"/>
                  <a:gd name="T53" fmla="*/ 298 h 532"/>
                  <a:gd name="T54" fmla="*/ 542 w 542"/>
                  <a:gd name="T55" fmla="*/ 246 h 532"/>
                  <a:gd name="T56" fmla="*/ 532 w 542"/>
                  <a:gd name="T57" fmla="*/ 194 h 532"/>
                  <a:gd name="T58" fmla="*/ 512 w 542"/>
                  <a:gd name="T59" fmla="*/ 146 h 532"/>
                  <a:gd name="T60" fmla="*/ 484 w 542"/>
                  <a:gd name="T61" fmla="*/ 104 h 532"/>
                  <a:gd name="T62" fmla="*/ 448 w 542"/>
                  <a:gd name="T63" fmla="*/ 66 h 532"/>
                  <a:gd name="T64" fmla="*/ 406 w 542"/>
                  <a:gd name="T65" fmla="*/ 36 h 532"/>
                  <a:gd name="T66" fmla="*/ 356 w 542"/>
                  <a:gd name="T67" fmla="*/ 14 h 532"/>
                  <a:gd name="T68" fmla="*/ 330 w 542"/>
                  <a:gd name="T69" fmla="*/ 6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2" h="532">
                    <a:moveTo>
                      <a:pt x="330" y="6"/>
                    </a:moveTo>
                    <a:lnTo>
                      <a:pt x="330" y="6"/>
                    </a:lnTo>
                    <a:lnTo>
                      <a:pt x="302" y="2"/>
                    </a:lnTo>
                    <a:lnTo>
                      <a:pt x="274" y="0"/>
                    </a:lnTo>
                    <a:lnTo>
                      <a:pt x="248" y="0"/>
                    </a:lnTo>
                    <a:lnTo>
                      <a:pt x="222" y="4"/>
                    </a:lnTo>
                    <a:lnTo>
                      <a:pt x="196" y="10"/>
                    </a:lnTo>
                    <a:lnTo>
                      <a:pt x="172" y="18"/>
                    </a:lnTo>
                    <a:lnTo>
                      <a:pt x="148" y="28"/>
                    </a:lnTo>
                    <a:lnTo>
                      <a:pt x="124" y="40"/>
                    </a:lnTo>
                    <a:lnTo>
                      <a:pt x="104" y="54"/>
                    </a:lnTo>
                    <a:lnTo>
                      <a:pt x="84" y="72"/>
                    </a:lnTo>
                    <a:lnTo>
                      <a:pt x="66" y="90"/>
                    </a:lnTo>
                    <a:lnTo>
                      <a:pt x="50" y="110"/>
                    </a:lnTo>
                    <a:lnTo>
                      <a:pt x="36" y="132"/>
                    </a:lnTo>
                    <a:lnTo>
                      <a:pt x="24" y="156"/>
                    </a:lnTo>
                    <a:lnTo>
                      <a:pt x="14" y="180"/>
                    </a:lnTo>
                    <a:lnTo>
                      <a:pt x="6" y="206"/>
                    </a:lnTo>
                    <a:lnTo>
                      <a:pt x="6" y="206"/>
                    </a:lnTo>
                    <a:lnTo>
                      <a:pt x="2" y="234"/>
                    </a:lnTo>
                    <a:lnTo>
                      <a:pt x="0" y="260"/>
                    </a:lnTo>
                    <a:lnTo>
                      <a:pt x="0" y="286"/>
                    </a:lnTo>
                    <a:lnTo>
                      <a:pt x="4" y="312"/>
                    </a:lnTo>
                    <a:lnTo>
                      <a:pt x="10" y="338"/>
                    </a:lnTo>
                    <a:lnTo>
                      <a:pt x="18" y="362"/>
                    </a:lnTo>
                    <a:lnTo>
                      <a:pt x="30" y="384"/>
                    </a:lnTo>
                    <a:lnTo>
                      <a:pt x="42" y="408"/>
                    </a:lnTo>
                    <a:lnTo>
                      <a:pt x="58" y="428"/>
                    </a:lnTo>
                    <a:lnTo>
                      <a:pt x="74" y="448"/>
                    </a:lnTo>
                    <a:lnTo>
                      <a:pt x="94" y="466"/>
                    </a:lnTo>
                    <a:lnTo>
                      <a:pt x="114" y="482"/>
                    </a:lnTo>
                    <a:lnTo>
                      <a:pt x="136" y="496"/>
                    </a:lnTo>
                    <a:lnTo>
                      <a:pt x="160" y="508"/>
                    </a:lnTo>
                    <a:lnTo>
                      <a:pt x="186" y="518"/>
                    </a:lnTo>
                    <a:lnTo>
                      <a:pt x="212" y="526"/>
                    </a:lnTo>
                    <a:lnTo>
                      <a:pt x="212" y="526"/>
                    </a:lnTo>
                    <a:lnTo>
                      <a:pt x="240" y="530"/>
                    </a:lnTo>
                    <a:lnTo>
                      <a:pt x="268" y="532"/>
                    </a:lnTo>
                    <a:lnTo>
                      <a:pt x="294" y="532"/>
                    </a:lnTo>
                    <a:lnTo>
                      <a:pt x="320" y="528"/>
                    </a:lnTo>
                    <a:lnTo>
                      <a:pt x="346" y="522"/>
                    </a:lnTo>
                    <a:lnTo>
                      <a:pt x="370" y="514"/>
                    </a:lnTo>
                    <a:lnTo>
                      <a:pt x="394" y="504"/>
                    </a:lnTo>
                    <a:lnTo>
                      <a:pt x="418" y="492"/>
                    </a:lnTo>
                    <a:lnTo>
                      <a:pt x="438" y="476"/>
                    </a:lnTo>
                    <a:lnTo>
                      <a:pt x="458" y="460"/>
                    </a:lnTo>
                    <a:lnTo>
                      <a:pt x="476" y="442"/>
                    </a:lnTo>
                    <a:lnTo>
                      <a:pt x="492" y="422"/>
                    </a:lnTo>
                    <a:lnTo>
                      <a:pt x="506" y="400"/>
                    </a:lnTo>
                    <a:lnTo>
                      <a:pt x="518" y="376"/>
                    </a:lnTo>
                    <a:lnTo>
                      <a:pt x="528" y="352"/>
                    </a:lnTo>
                    <a:lnTo>
                      <a:pt x="536" y="326"/>
                    </a:lnTo>
                    <a:lnTo>
                      <a:pt x="536" y="326"/>
                    </a:lnTo>
                    <a:lnTo>
                      <a:pt x="540" y="298"/>
                    </a:lnTo>
                    <a:lnTo>
                      <a:pt x="542" y="272"/>
                    </a:lnTo>
                    <a:lnTo>
                      <a:pt x="542" y="246"/>
                    </a:lnTo>
                    <a:lnTo>
                      <a:pt x="538" y="220"/>
                    </a:lnTo>
                    <a:lnTo>
                      <a:pt x="532" y="194"/>
                    </a:lnTo>
                    <a:lnTo>
                      <a:pt x="522" y="170"/>
                    </a:lnTo>
                    <a:lnTo>
                      <a:pt x="512" y="146"/>
                    </a:lnTo>
                    <a:lnTo>
                      <a:pt x="500" y="124"/>
                    </a:lnTo>
                    <a:lnTo>
                      <a:pt x="484" y="104"/>
                    </a:lnTo>
                    <a:lnTo>
                      <a:pt x="468" y="84"/>
                    </a:lnTo>
                    <a:lnTo>
                      <a:pt x="448" y="66"/>
                    </a:lnTo>
                    <a:lnTo>
                      <a:pt x="428" y="50"/>
                    </a:lnTo>
                    <a:lnTo>
                      <a:pt x="406" y="36"/>
                    </a:lnTo>
                    <a:lnTo>
                      <a:pt x="382" y="24"/>
                    </a:lnTo>
                    <a:lnTo>
                      <a:pt x="356" y="14"/>
                    </a:lnTo>
                    <a:lnTo>
                      <a:pt x="330" y="6"/>
                    </a:lnTo>
                    <a:lnTo>
                      <a:pt x="330" y="6"/>
                    </a:lnTo>
                    <a:close/>
                  </a:path>
                </a:pathLst>
              </a:custGeom>
              <a:solidFill>
                <a:srgbClr val="FFF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42" name="Freeform 142"/>
              <p:cNvSpPr>
                <a:spLocks/>
              </p:cNvSpPr>
              <p:nvPr/>
            </p:nvSpPr>
            <p:spPr bwMode="auto">
              <a:xfrm>
                <a:off x="2578" y="1279"/>
                <a:ext cx="251" cy="251"/>
              </a:xfrm>
              <a:custGeom>
                <a:avLst/>
                <a:gdLst>
                  <a:gd name="T0" fmla="*/ 320 w 528"/>
                  <a:gd name="T1" fmla="*/ 6 h 516"/>
                  <a:gd name="T2" fmla="*/ 268 w 528"/>
                  <a:gd name="T3" fmla="*/ 0 h 516"/>
                  <a:gd name="T4" fmla="*/ 216 w 528"/>
                  <a:gd name="T5" fmla="*/ 4 h 516"/>
                  <a:gd name="T6" fmla="*/ 168 w 528"/>
                  <a:gd name="T7" fmla="*/ 16 h 516"/>
                  <a:gd name="T8" fmla="*/ 122 w 528"/>
                  <a:gd name="T9" fmla="*/ 40 h 516"/>
                  <a:gd name="T10" fmla="*/ 82 w 528"/>
                  <a:gd name="T11" fmla="*/ 70 h 516"/>
                  <a:gd name="T12" fmla="*/ 48 w 528"/>
                  <a:gd name="T13" fmla="*/ 106 h 516"/>
                  <a:gd name="T14" fmla="*/ 22 w 528"/>
                  <a:gd name="T15" fmla="*/ 150 h 516"/>
                  <a:gd name="T16" fmla="*/ 6 w 528"/>
                  <a:gd name="T17" fmla="*/ 200 h 516"/>
                  <a:gd name="T18" fmla="*/ 2 w 528"/>
                  <a:gd name="T19" fmla="*/ 226 h 516"/>
                  <a:gd name="T20" fmla="*/ 2 w 528"/>
                  <a:gd name="T21" fmla="*/ 276 h 516"/>
                  <a:gd name="T22" fmla="*/ 10 w 528"/>
                  <a:gd name="T23" fmla="*/ 326 h 516"/>
                  <a:gd name="T24" fmla="*/ 30 w 528"/>
                  <a:gd name="T25" fmla="*/ 372 h 516"/>
                  <a:gd name="T26" fmla="*/ 58 w 528"/>
                  <a:gd name="T27" fmla="*/ 414 h 516"/>
                  <a:gd name="T28" fmla="*/ 92 w 528"/>
                  <a:gd name="T29" fmla="*/ 450 h 516"/>
                  <a:gd name="T30" fmla="*/ 134 w 528"/>
                  <a:gd name="T31" fmla="*/ 480 h 516"/>
                  <a:gd name="T32" fmla="*/ 182 w 528"/>
                  <a:gd name="T33" fmla="*/ 502 h 516"/>
                  <a:gd name="T34" fmla="*/ 208 w 528"/>
                  <a:gd name="T35" fmla="*/ 508 h 516"/>
                  <a:gd name="T36" fmla="*/ 262 w 528"/>
                  <a:gd name="T37" fmla="*/ 516 h 516"/>
                  <a:gd name="T38" fmla="*/ 312 w 528"/>
                  <a:gd name="T39" fmla="*/ 512 h 516"/>
                  <a:gd name="T40" fmla="*/ 362 w 528"/>
                  <a:gd name="T41" fmla="*/ 498 h 516"/>
                  <a:gd name="T42" fmla="*/ 408 w 528"/>
                  <a:gd name="T43" fmla="*/ 476 h 516"/>
                  <a:gd name="T44" fmla="*/ 446 w 528"/>
                  <a:gd name="T45" fmla="*/ 446 h 516"/>
                  <a:gd name="T46" fmla="*/ 480 w 528"/>
                  <a:gd name="T47" fmla="*/ 408 h 516"/>
                  <a:gd name="T48" fmla="*/ 506 w 528"/>
                  <a:gd name="T49" fmla="*/ 364 h 516"/>
                  <a:gd name="T50" fmla="*/ 522 w 528"/>
                  <a:gd name="T51" fmla="*/ 316 h 516"/>
                  <a:gd name="T52" fmla="*/ 528 w 528"/>
                  <a:gd name="T53" fmla="*/ 290 h 516"/>
                  <a:gd name="T54" fmla="*/ 528 w 528"/>
                  <a:gd name="T55" fmla="*/ 238 h 516"/>
                  <a:gd name="T56" fmla="*/ 518 w 528"/>
                  <a:gd name="T57" fmla="*/ 188 h 516"/>
                  <a:gd name="T58" fmla="*/ 500 w 528"/>
                  <a:gd name="T59" fmla="*/ 142 h 516"/>
                  <a:gd name="T60" fmla="*/ 472 w 528"/>
                  <a:gd name="T61" fmla="*/ 100 h 516"/>
                  <a:gd name="T62" fmla="*/ 436 w 528"/>
                  <a:gd name="T63" fmla="*/ 64 h 516"/>
                  <a:gd name="T64" fmla="*/ 394 w 528"/>
                  <a:gd name="T65" fmla="*/ 34 h 516"/>
                  <a:gd name="T66" fmla="*/ 346 w 528"/>
                  <a:gd name="T67" fmla="*/ 14 h 516"/>
                  <a:gd name="T68" fmla="*/ 320 w 528"/>
                  <a:gd name="T69" fmla="*/ 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28" h="516">
                    <a:moveTo>
                      <a:pt x="320" y="6"/>
                    </a:moveTo>
                    <a:lnTo>
                      <a:pt x="320" y="6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42" y="0"/>
                    </a:lnTo>
                    <a:lnTo>
                      <a:pt x="216" y="4"/>
                    </a:lnTo>
                    <a:lnTo>
                      <a:pt x="192" y="10"/>
                    </a:lnTo>
                    <a:lnTo>
                      <a:pt x="168" y="16"/>
                    </a:lnTo>
                    <a:lnTo>
                      <a:pt x="144" y="26"/>
                    </a:lnTo>
                    <a:lnTo>
                      <a:pt x="122" y="40"/>
                    </a:lnTo>
                    <a:lnTo>
                      <a:pt x="102" y="54"/>
                    </a:lnTo>
                    <a:lnTo>
                      <a:pt x="82" y="70"/>
                    </a:lnTo>
                    <a:lnTo>
                      <a:pt x="64" y="88"/>
                    </a:lnTo>
                    <a:lnTo>
                      <a:pt x="48" y="106"/>
                    </a:lnTo>
                    <a:lnTo>
                      <a:pt x="34" y="128"/>
                    </a:lnTo>
                    <a:lnTo>
                      <a:pt x="22" y="150"/>
                    </a:lnTo>
                    <a:lnTo>
                      <a:pt x="14" y="174"/>
                    </a:lnTo>
                    <a:lnTo>
                      <a:pt x="6" y="200"/>
                    </a:lnTo>
                    <a:lnTo>
                      <a:pt x="6" y="200"/>
                    </a:lnTo>
                    <a:lnTo>
                      <a:pt x="2" y="226"/>
                    </a:lnTo>
                    <a:lnTo>
                      <a:pt x="0" y="252"/>
                    </a:lnTo>
                    <a:lnTo>
                      <a:pt x="2" y="276"/>
                    </a:lnTo>
                    <a:lnTo>
                      <a:pt x="4" y="302"/>
                    </a:lnTo>
                    <a:lnTo>
                      <a:pt x="10" y="326"/>
                    </a:lnTo>
                    <a:lnTo>
                      <a:pt x="20" y="350"/>
                    </a:lnTo>
                    <a:lnTo>
                      <a:pt x="30" y="372"/>
                    </a:lnTo>
                    <a:lnTo>
                      <a:pt x="42" y="394"/>
                    </a:lnTo>
                    <a:lnTo>
                      <a:pt x="58" y="414"/>
                    </a:lnTo>
                    <a:lnTo>
                      <a:pt x="74" y="434"/>
                    </a:lnTo>
                    <a:lnTo>
                      <a:pt x="92" y="450"/>
                    </a:lnTo>
                    <a:lnTo>
                      <a:pt x="112" y="466"/>
                    </a:lnTo>
                    <a:lnTo>
                      <a:pt x="134" y="480"/>
                    </a:lnTo>
                    <a:lnTo>
                      <a:pt x="158" y="492"/>
                    </a:lnTo>
                    <a:lnTo>
                      <a:pt x="182" y="502"/>
                    </a:lnTo>
                    <a:lnTo>
                      <a:pt x="208" y="508"/>
                    </a:lnTo>
                    <a:lnTo>
                      <a:pt x="208" y="508"/>
                    </a:lnTo>
                    <a:lnTo>
                      <a:pt x="234" y="514"/>
                    </a:lnTo>
                    <a:lnTo>
                      <a:pt x="262" y="516"/>
                    </a:lnTo>
                    <a:lnTo>
                      <a:pt x="288" y="514"/>
                    </a:lnTo>
                    <a:lnTo>
                      <a:pt x="312" y="512"/>
                    </a:lnTo>
                    <a:lnTo>
                      <a:pt x="338" y="506"/>
                    </a:lnTo>
                    <a:lnTo>
                      <a:pt x="362" y="498"/>
                    </a:lnTo>
                    <a:lnTo>
                      <a:pt x="386" y="488"/>
                    </a:lnTo>
                    <a:lnTo>
                      <a:pt x="408" y="476"/>
                    </a:lnTo>
                    <a:lnTo>
                      <a:pt x="428" y="462"/>
                    </a:lnTo>
                    <a:lnTo>
                      <a:pt x="446" y="446"/>
                    </a:lnTo>
                    <a:lnTo>
                      <a:pt x="464" y="428"/>
                    </a:lnTo>
                    <a:lnTo>
                      <a:pt x="480" y="408"/>
                    </a:lnTo>
                    <a:lnTo>
                      <a:pt x="494" y="388"/>
                    </a:lnTo>
                    <a:lnTo>
                      <a:pt x="506" y="364"/>
                    </a:lnTo>
                    <a:lnTo>
                      <a:pt x="516" y="340"/>
                    </a:lnTo>
                    <a:lnTo>
                      <a:pt x="522" y="316"/>
                    </a:lnTo>
                    <a:lnTo>
                      <a:pt x="522" y="316"/>
                    </a:lnTo>
                    <a:lnTo>
                      <a:pt x="528" y="290"/>
                    </a:lnTo>
                    <a:lnTo>
                      <a:pt x="528" y="264"/>
                    </a:lnTo>
                    <a:lnTo>
                      <a:pt x="528" y="238"/>
                    </a:lnTo>
                    <a:lnTo>
                      <a:pt x="524" y="214"/>
                    </a:lnTo>
                    <a:lnTo>
                      <a:pt x="518" y="188"/>
                    </a:lnTo>
                    <a:lnTo>
                      <a:pt x="510" y="166"/>
                    </a:lnTo>
                    <a:lnTo>
                      <a:pt x="500" y="142"/>
                    </a:lnTo>
                    <a:lnTo>
                      <a:pt x="486" y="120"/>
                    </a:lnTo>
                    <a:lnTo>
                      <a:pt x="472" y="100"/>
                    </a:lnTo>
                    <a:lnTo>
                      <a:pt x="456" y="82"/>
                    </a:lnTo>
                    <a:lnTo>
                      <a:pt x="436" y="64"/>
                    </a:lnTo>
                    <a:lnTo>
                      <a:pt x="416" y="48"/>
                    </a:lnTo>
                    <a:lnTo>
                      <a:pt x="394" y="34"/>
                    </a:lnTo>
                    <a:lnTo>
                      <a:pt x="372" y="22"/>
                    </a:lnTo>
                    <a:lnTo>
                      <a:pt x="346" y="14"/>
                    </a:lnTo>
                    <a:lnTo>
                      <a:pt x="320" y="6"/>
                    </a:lnTo>
                    <a:lnTo>
                      <a:pt x="320" y="6"/>
                    </a:lnTo>
                    <a:close/>
                  </a:path>
                </a:pathLst>
              </a:custGeom>
              <a:solidFill>
                <a:srgbClr val="FFF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43" name="Freeform 143"/>
              <p:cNvSpPr>
                <a:spLocks/>
              </p:cNvSpPr>
              <p:nvPr/>
            </p:nvSpPr>
            <p:spPr bwMode="auto">
              <a:xfrm>
                <a:off x="2581" y="1282"/>
                <a:ext cx="245" cy="242"/>
              </a:xfrm>
              <a:custGeom>
                <a:avLst/>
                <a:gdLst>
                  <a:gd name="T0" fmla="*/ 312 w 516"/>
                  <a:gd name="T1" fmla="*/ 6 h 498"/>
                  <a:gd name="T2" fmla="*/ 260 w 516"/>
                  <a:gd name="T3" fmla="*/ 0 h 498"/>
                  <a:gd name="T4" fmla="*/ 210 w 516"/>
                  <a:gd name="T5" fmla="*/ 4 h 498"/>
                  <a:gd name="T6" fmla="*/ 162 w 516"/>
                  <a:gd name="T7" fmla="*/ 16 h 498"/>
                  <a:gd name="T8" fmla="*/ 118 w 516"/>
                  <a:gd name="T9" fmla="*/ 38 h 498"/>
                  <a:gd name="T10" fmla="*/ 80 w 516"/>
                  <a:gd name="T11" fmla="*/ 66 h 498"/>
                  <a:gd name="T12" fmla="*/ 48 w 516"/>
                  <a:gd name="T13" fmla="*/ 104 h 498"/>
                  <a:gd name="T14" fmla="*/ 22 w 516"/>
                  <a:gd name="T15" fmla="*/ 146 h 498"/>
                  <a:gd name="T16" fmla="*/ 6 w 516"/>
                  <a:gd name="T17" fmla="*/ 194 h 498"/>
                  <a:gd name="T18" fmla="*/ 2 w 516"/>
                  <a:gd name="T19" fmla="*/ 218 h 498"/>
                  <a:gd name="T20" fmla="*/ 2 w 516"/>
                  <a:gd name="T21" fmla="*/ 268 h 498"/>
                  <a:gd name="T22" fmla="*/ 12 w 516"/>
                  <a:gd name="T23" fmla="*/ 316 h 498"/>
                  <a:gd name="T24" fmla="*/ 30 w 516"/>
                  <a:gd name="T25" fmla="*/ 360 h 498"/>
                  <a:gd name="T26" fmla="*/ 56 w 516"/>
                  <a:gd name="T27" fmla="*/ 402 h 498"/>
                  <a:gd name="T28" fmla="*/ 90 w 516"/>
                  <a:gd name="T29" fmla="*/ 436 h 498"/>
                  <a:gd name="T30" fmla="*/ 132 w 516"/>
                  <a:gd name="T31" fmla="*/ 464 h 498"/>
                  <a:gd name="T32" fmla="*/ 178 w 516"/>
                  <a:gd name="T33" fmla="*/ 486 h 498"/>
                  <a:gd name="T34" fmla="*/ 204 w 516"/>
                  <a:gd name="T35" fmla="*/ 492 h 498"/>
                  <a:gd name="T36" fmla="*/ 256 w 516"/>
                  <a:gd name="T37" fmla="*/ 498 h 498"/>
                  <a:gd name="T38" fmla="*/ 306 w 516"/>
                  <a:gd name="T39" fmla="*/ 496 h 498"/>
                  <a:gd name="T40" fmla="*/ 354 w 516"/>
                  <a:gd name="T41" fmla="*/ 482 h 498"/>
                  <a:gd name="T42" fmla="*/ 398 w 516"/>
                  <a:gd name="T43" fmla="*/ 460 h 498"/>
                  <a:gd name="T44" fmla="*/ 436 w 516"/>
                  <a:gd name="T45" fmla="*/ 432 h 498"/>
                  <a:gd name="T46" fmla="*/ 468 w 516"/>
                  <a:gd name="T47" fmla="*/ 396 h 498"/>
                  <a:gd name="T48" fmla="*/ 494 w 516"/>
                  <a:gd name="T49" fmla="*/ 354 h 498"/>
                  <a:gd name="T50" fmla="*/ 510 w 516"/>
                  <a:gd name="T51" fmla="*/ 306 h 498"/>
                  <a:gd name="T52" fmla="*/ 514 w 516"/>
                  <a:gd name="T53" fmla="*/ 280 h 498"/>
                  <a:gd name="T54" fmla="*/ 514 w 516"/>
                  <a:gd name="T55" fmla="*/ 230 h 498"/>
                  <a:gd name="T56" fmla="*/ 504 w 516"/>
                  <a:gd name="T57" fmla="*/ 184 h 498"/>
                  <a:gd name="T58" fmla="*/ 486 w 516"/>
                  <a:gd name="T59" fmla="*/ 138 h 498"/>
                  <a:gd name="T60" fmla="*/ 460 w 516"/>
                  <a:gd name="T61" fmla="*/ 98 h 498"/>
                  <a:gd name="T62" fmla="*/ 426 w 516"/>
                  <a:gd name="T63" fmla="*/ 62 h 498"/>
                  <a:gd name="T64" fmla="*/ 384 w 516"/>
                  <a:gd name="T65" fmla="*/ 34 h 498"/>
                  <a:gd name="T66" fmla="*/ 338 w 516"/>
                  <a:gd name="T67" fmla="*/ 14 h 498"/>
                  <a:gd name="T68" fmla="*/ 312 w 516"/>
                  <a:gd name="T69" fmla="*/ 6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6" h="498">
                    <a:moveTo>
                      <a:pt x="312" y="6"/>
                    </a:moveTo>
                    <a:lnTo>
                      <a:pt x="312" y="6"/>
                    </a:lnTo>
                    <a:lnTo>
                      <a:pt x="286" y="2"/>
                    </a:lnTo>
                    <a:lnTo>
                      <a:pt x="260" y="0"/>
                    </a:lnTo>
                    <a:lnTo>
                      <a:pt x="236" y="0"/>
                    </a:lnTo>
                    <a:lnTo>
                      <a:pt x="210" y="4"/>
                    </a:lnTo>
                    <a:lnTo>
                      <a:pt x="186" y="8"/>
                    </a:lnTo>
                    <a:lnTo>
                      <a:pt x="162" y="16"/>
                    </a:lnTo>
                    <a:lnTo>
                      <a:pt x="140" y="26"/>
                    </a:lnTo>
                    <a:lnTo>
                      <a:pt x="118" y="38"/>
                    </a:lnTo>
                    <a:lnTo>
                      <a:pt x="98" y="52"/>
                    </a:lnTo>
                    <a:lnTo>
                      <a:pt x="80" y="66"/>
                    </a:lnTo>
                    <a:lnTo>
                      <a:pt x="64" y="84"/>
                    </a:lnTo>
                    <a:lnTo>
                      <a:pt x="48" y="104"/>
                    </a:lnTo>
                    <a:lnTo>
                      <a:pt x="34" y="124"/>
                    </a:lnTo>
                    <a:lnTo>
                      <a:pt x="22" y="146"/>
                    </a:lnTo>
                    <a:lnTo>
                      <a:pt x="14" y="168"/>
                    </a:lnTo>
                    <a:lnTo>
                      <a:pt x="6" y="194"/>
                    </a:lnTo>
                    <a:lnTo>
                      <a:pt x="6" y="194"/>
                    </a:lnTo>
                    <a:lnTo>
                      <a:pt x="2" y="218"/>
                    </a:lnTo>
                    <a:lnTo>
                      <a:pt x="0" y="244"/>
                    </a:lnTo>
                    <a:lnTo>
                      <a:pt x="2" y="268"/>
                    </a:lnTo>
                    <a:lnTo>
                      <a:pt x="6" y="292"/>
                    </a:lnTo>
                    <a:lnTo>
                      <a:pt x="12" y="316"/>
                    </a:lnTo>
                    <a:lnTo>
                      <a:pt x="20" y="338"/>
                    </a:lnTo>
                    <a:lnTo>
                      <a:pt x="30" y="360"/>
                    </a:lnTo>
                    <a:lnTo>
                      <a:pt x="42" y="382"/>
                    </a:lnTo>
                    <a:lnTo>
                      <a:pt x="56" y="402"/>
                    </a:lnTo>
                    <a:lnTo>
                      <a:pt x="72" y="420"/>
                    </a:lnTo>
                    <a:lnTo>
                      <a:pt x="90" y="436"/>
                    </a:lnTo>
                    <a:lnTo>
                      <a:pt x="110" y="452"/>
                    </a:lnTo>
                    <a:lnTo>
                      <a:pt x="132" y="464"/>
                    </a:lnTo>
                    <a:lnTo>
                      <a:pt x="154" y="476"/>
                    </a:lnTo>
                    <a:lnTo>
                      <a:pt x="178" y="486"/>
                    </a:lnTo>
                    <a:lnTo>
                      <a:pt x="204" y="492"/>
                    </a:lnTo>
                    <a:lnTo>
                      <a:pt x="204" y="492"/>
                    </a:lnTo>
                    <a:lnTo>
                      <a:pt x="230" y="498"/>
                    </a:lnTo>
                    <a:lnTo>
                      <a:pt x="256" y="498"/>
                    </a:lnTo>
                    <a:lnTo>
                      <a:pt x="280" y="498"/>
                    </a:lnTo>
                    <a:lnTo>
                      <a:pt x="306" y="496"/>
                    </a:lnTo>
                    <a:lnTo>
                      <a:pt x="330" y="490"/>
                    </a:lnTo>
                    <a:lnTo>
                      <a:pt x="354" y="482"/>
                    </a:lnTo>
                    <a:lnTo>
                      <a:pt x="376" y="472"/>
                    </a:lnTo>
                    <a:lnTo>
                      <a:pt x="398" y="460"/>
                    </a:lnTo>
                    <a:lnTo>
                      <a:pt x="418" y="448"/>
                    </a:lnTo>
                    <a:lnTo>
                      <a:pt x="436" y="432"/>
                    </a:lnTo>
                    <a:lnTo>
                      <a:pt x="454" y="414"/>
                    </a:lnTo>
                    <a:lnTo>
                      <a:pt x="468" y="396"/>
                    </a:lnTo>
                    <a:lnTo>
                      <a:pt x="482" y="376"/>
                    </a:lnTo>
                    <a:lnTo>
                      <a:pt x="494" y="354"/>
                    </a:lnTo>
                    <a:lnTo>
                      <a:pt x="502" y="330"/>
                    </a:lnTo>
                    <a:lnTo>
                      <a:pt x="510" y="306"/>
                    </a:lnTo>
                    <a:lnTo>
                      <a:pt x="510" y="306"/>
                    </a:lnTo>
                    <a:lnTo>
                      <a:pt x="514" y="280"/>
                    </a:lnTo>
                    <a:lnTo>
                      <a:pt x="516" y="256"/>
                    </a:lnTo>
                    <a:lnTo>
                      <a:pt x="514" y="230"/>
                    </a:lnTo>
                    <a:lnTo>
                      <a:pt x="510" y="206"/>
                    </a:lnTo>
                    <a:lnTo>
                      <a:pt x="504" y="184"/>
                    </a:lnTo>
                    <a:lnTo>
                      <a:pt x="496" y="160"/>
                    </a:lnTo>
                    <a:lnTo>
                      <a:pt x="486" y="138"/>
                    </a:lnTo>
                    <a:lnTo>
                      <a:pt x="474" y="118"/>
                    </a:lnTo>
                    <a:lnTo>
                      <a:pt x="460" y="98"/>
                    </a:lnTo>
                    <a:lnTo>
                      <a:pt x="444" y="80"/>
                    </a:lnTo>
                    <a:lnTo>
                      <a:pt x="426" y="62"/>
                    </a:lnTo>
                    <a:lnTo>
                      <a:pt x="406" y="48"/>
                    </a:lnTo>
                    <a:lnTo>
                      <a:pt x="384" y="34"/>
                    </a:lnTo>
                    <a:lnTo>
                      <a:pt x="362" y="22"/>
                    </a:lnTo>
                    <a:lnTo>
                      <a:pt x="338" y="14"/>
                    </a:lnTo>
                    <a:lnTo>
                      <a:pt x="312" y="6"/>
                    </a:lnTo>
                    <a:lnTo>
                      <a:pt x="312" y="6"/>
                    </a:lnTo>
                    <a:close/>
                  </a:path>
                </a:pathLst>
              </a:custGeom>
              <a:solidFill>
                <a:srgbClr val="FFF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44" name="Freeform 144"/>
              <p:cNvSpPr>
                <a:spLocks/>
              </p:cNvSpPr>
              <p:nvPr/>
            </p:nvSpPr>
            <p:spPr bwMode="auto">
              <a:xfrm>
                <a:off x="2585" y="1285"/>
                <a:ext cx="237" cy="234"/>
              </a:xfrm>
              <a:custGeom>
                <a:avLst/>
                <a:gdLst>
                  <a:gd name="T0" fmla="*/ 302 w 500"/>
                  <a:gd name="T1" fmla="*/ 6 h 482"/>
                  <a:gd name="T2" fmla="*/ 252 w 500"/>
                  <a:gd name="T3" fmla="*/ 0 h 482"/>
                  <a:gd name="T4" fmla="*/ 204 w 500"/>
                  <a:gd name="T5" fmla="*/ 4 h 482"/>
                  <a:gd name="T6" fmla="*/ 156 w 500"/>
                  <a:gd name="T7" fmla="*/ 16 h 482"/>
                  <a:gd name="T8" fmla="*/ 114 w 500"/>
                  <a:gd name="T9" fmla="*/ 36 h 482"/>
                  <a:gd name="T10" fmla="*/ 76 w 500"/>
                  <a:gd name="T11" fmla="*/ 64 h 482"/>
                  <a:gd name="T12" fmla="*/ 44 w 500"/>
                  <a:gd name="T13" fmla="*/ 100 h 482"/>
                  <a:gd name="T14" fmla="*/ 20 w 500"/>
                  <a:gd name="T15" fmla="*/ 140 h 482"/>
                  <a:gd name="T16" fmla="*/ 6 w 500"/>
                  <a:gd name="T17" fmla="*/ 186 h 482"/>
                  <a:gd name="T18" fmla="*/ 0 w 500"/>
                  <a:gd name="T19" fmla="*/ 210 h 482"/>
                  <a:gd name="T20" fmla="*/ 0 w 500"/>
                  <a:gd name="T21" fmla="*/ 258 h 482"/>
                  <a:gd name="T22" fmla="*/ 10 w 500"/>
                  <a:gd name="T23" fmla="*/ 304 h 482"/>
                  <a:gd name="T24" fmla="*/ 28 w 500"/>
                  <a:gd name="T25" fmla="*/ 348 h 482"/>
                  <a:gd name="T26" fmla="*/ 54 w 500"/>
                  <a:gd name="T27" fmla="*/ 388 h 482"/>
                  <a:gd name="T28" fmla="*/ 86 w 500"/>
                  <a:gd name="T29" fmla="*/ 422 h 482"/>
                  <a:gd name="T30" fmla="*/ 126 w 500"/>
                  <a:gd name="T31" fmla="*/ 450 h 482"/>
                  <a:gd name="T32" fmla="*/ 172 w 500"/>
                  <a:gd name="T33" fmla="*/ 470 h 482"/>
                  <a:gd name="T34" fmla="*/ 196 w 500"/>
                  <a:gd name="T35" fmla="*/ 476 h 482"/>
                  <a:gd name="T36" fmla="*/ 248 w 500"/>
                  <a:gd name="T37" fmla="*/ 482 h 482"/>
                  <a:gd name="T38" fmla="*/ 296 w 500"/>
                  <a:gd name="T39" fmla="*/ 478 h 482"/>
                  <a:gd name="T40" fmla="*/ 342 w 500"/>
                  <a:gd name="T41" fmla="*/ 466 h 482"/>
                  <a:gd name="T42" fmla="*/ 386 w 500"/>
                  <a:gd name="T43" fmla="*/ 446 h 482"/>
                  <a:gd name="T44" fmla="*/ 422 w 500"/>
                  <a:gd name="T45" fmla="*/ 418 h 482"/>
                  <a:gd name="T46" fmla="*/ 454 w 500"/>
                  <a:gd name="T47" fmla="*/ 384 h 482"/>
                  <a:gd name="T48" fmla="*/ 478 w 500"/>
                  <a:gd name="T49" fmla="*/ 342 h 482"/>
                  <a:gd name="T50" fmla="*/ 494 w 500"/>
                  <a:gd name="T51" fmla="*/ 296 h 482"/>
                  <a:gd name="T52" fmla="*/ 498 w 500"/>
                  <a:gd name="T53" fmla="*/ 272 h 482"/>
                  <a:gd name="T54" fmla="*/ 498 w 500"/>
                  <a:gd name="T55" fmla="*/ 224 h 482"/>
                  <a:gd name="T56" fmla="*/ 490 w 500"/>
                  <a:gd name="T57" fmla="*/ 178 h 482"/>
                  <a:gd name="T58" fmla="*/ 472 w 500"/>
                  <a:gd name="T59" fmla="*/ 134 h 482"/>
                  <a:gd name="T60" fmla="*/ 446 w 500"/>
                  <a:gd name="T61" fmla="*/ 94 h 482"/>
                  <a:gd name="T62" fmla="*/ 412 w 500"/>
                  <a:gd name="T63" fmla="*/ 60 h 482"/>
                  <a:gd name="T64" fmla="*/ 372 w 500"/>
                  <a:gd name="T65" fmla="*/ 34 h 482"/>
                  <a:gd name="T66" fmla="*/ 326 w 500"/>
                  <a:gd name="T67" fmla="*/ 14 h 482"/>
                  <a:gd name="T68" fmla="*/ 302 w 500"/>
                  <a:gd name="T69" fmla="*/ 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0" h="482">
                    <a:moveTo>
                      <a:pt x="302" y="6"/>
                    </a:moveTo>
                    <a:lnTo>
                      <a:pt x="302" y="6"/>
                    </a:lnTo>
                    <a:lnTo>
                      <a:pt x="278" y="2"/>
                    </a:lnTo>
                    <a:lnTo>
                      <a:pt x="252" y="0"/>
                    </a:lnTo>
                    <a:lnTo>
                      <a:pt x="228" y="0"/>
                    </a:lnTo>
                    <a:lnTo>
                      <a:pt x="204" y="4"/>
                    </a:lnTo>
                    <a:lnTo>
                      <a:pt x="180" y="8"/>
                    </a:lnTo>
                    <a:lnTo>
                      <a:pt x="156" y="16"/>
                    </a:lnTo>
                    <a:lnTo>
                      <a:pt x="134" y="26"/>
                    </a:lnTo>
                    <a:lnTo>
                      <a:pt x="114" y="36"/>
                    </a:lnTo>
                    <a:lnTo>
                      <a:pt x="94" y="50"/>
                    </a:lnTo>
                    <a:lnTo>
                      <a:pt x="76" y="64"/>
                    </a:lnTo>
                    <a:lnTo>
                      <a:pt x="60" y="82"/>
                    </a:lnTo>
                    <a:lnTo>
                      <a:pt x="44" y="100"/>
                    </a:lnTo>
                    <a:lnTo>
                      <a:pt x="32" y="120"/>
                    </a:lnTo>
                    <a:lnTo>
                      <a:pt x="20" y="140"/>
                    </a:lnTo>
                    <a:lnTo>
                      <a:pt x="12" y="162"/>
                    </a:lnTo>
                    <a:lnTo>
                      <a:pt x="6" y="186"/>
                    </a:lnTo>
                    <a:lnTo>
                      <a:pt x="6" y="186"/>
                    </a:lnTo>
                    <a:lnTo>
                      <a:pt x="0" y="210"/>
                    </a:lnTo>
                    <a:lnTo>
                      <a:pt x="0" y="234"/>
                    </a:lnTo>
                    <a:lnTo>
                      <a:pt x="0" y="258"/>
                    </a:lnTo>
                    <a:lnTo>
                      <a:pt x="4" y="282"/>
                    </a:lnTo>
                    <a:lnTo>
                      <a:pt x="10" y="304"/>
                    </a:lnTo>
                    <a:lnTo>
                      <a:pt x="18" y="328"/>
                    </a:lnTo>
                    <a:lnTo>
                      <a:pt x="28" y="348"/>
                    </a:lnTo>
                    <a:lnTo>
                      <a:pt x="40" y="368"/>
                    </a:lnTo>
                    <a:lnTo>
                      <a:pt x="54" y="388"/>
                    </a:lnTo>
                    <a:lnTo>
                      <a:pt x="70" y="406"/>
                    </a:lnTo>
                    <a:lnTo>
                      <a:pt x="86" y="422"/>
                    </a:lnTo>
                    <a:lnTo>
                      <a:pt x="106" y="436"/>
                    </a:lnTo>
                    <a:lnTo>
                      <a:pt x="126" y="450"/>
                    </a:lnTo>
                    <a:lnTo>
                      <a:pt x="148" y="460"/>
                    </a:lnTo>
                    <a:lnTo>
                      <a:pt x="172" y="470"/>
                    </a:lnTo>
                    <a:lnTo>
                      <a:pt x="196" y="476"/>
                    </a:lnTo>
                    <a:lnTo>
                      <a:pt x="196" y="476"/>
                    </a:lnTo>
                    <a:lnTo>
                      <a:pt x="222" y="480"/>
                    </a:lnTo>
                    <a:lnTo>
                      <a:pt x="248" y="482"/>
                    </a:lnTo>
                    <a:lnTo>
                      <a:pt x="272" y="482"/>
                    </a:lnTo>
                    <a:lnTo>
                      <a:pt x="296" y="478"/>
                    </a:lnTo>
                    <a:lnTo>
                      <a:pt x="320" y="474"/>
                    </a:lnTo>
                    <a:lnTo>
                      <a:pt x="342" y="466"/>
                    </a:lnTo>
                    <a:lnTo>
                      <a:pt x="364" y="458"/>
                    </a:lnTo>
                    <a:lnTo>
                      <a:pt x="386" y="446"/>
                    </a:lnTo>
                    <a:lnTo>
                      <a:pt x="404" y="432"/>
                    </a:lnTo>
                    <a:lnTo>
                      <a:pt x="422" y="418"/>
                    </a:lnTo>
                    <a:lnTo>
                      <a:pt x="440" y="402"/>
                    </a:lnTo>
                    <a:lnTo>
                      <a:pt x="454" y="384"/>
                    </a:lnTo>
                    <a:lnTo>
                      <a:pt x="468" y="364"/>
                    </a:lnTo>
                    <a:lnTo>
                      <a:pt x="478" y="342"/>
                    </a:lnTo>
                    <a:lnTo>
                      <a:pt x="488" y="320"/>
                    </a:lnTo>
                    <a:lnTo>
                      <a:pt x="494" y="296"/>
                    </a:lnTo>
                    <a:lnTo>
                      <a:pt x="494" y="296"/>
                    </a:lnTo>
                    <a:lnTo>
                      <a:pt x="498" y="272"/>
                    </a:lnTo>
                    <a:lnTo>
                      <a:pt x="500" y="248"/>
                    </a:lnTo>
                    <a:lnTo>
                      <a:pt x="498" y="224"/>
                    </a:lnTo>
                    <a:lnTo>
                      <a:pt x="496" y="200"/>
                    </a:lnTo>
                    <a:lnTo>
                      <a:pt x="490" y="178"/>
                    </a:lnTo>
                    <a:lnTo>
                      <a:pt x="482" y="156"/>
                    </a:lnTo>
                    <a:lnTo>
                      <a:pt x="472" y="134"/>
                    </a:lnTo>
                    <a:lnTo>
                      <a:pt x="460" y="114"/>
                    </a:lnTo>
                    <a:lnTo>
                      <a:pt x="446" y="94"/>
                    </a:lnTo>
                    <a:lnTo>
                      <a:pt x="430" y="78"/>
                    </a:lnTo>
                    <a:lnTo>
                      <a:pt x="412" y="60"/>
                    </a:lnTo>
                    <a:lnTo>
                      <a:pt x="394" y="46"/>
                    </a:lnTo>
                    <a:lnTo>
                      <a:pt x="372" y="34"/>
                    </a:lnTo>
                    <a:lnTo>
                      <a:pt x="350" y="22"/>
                    </a:lnTo>
                    <a:lnTo>
                      <a:pt x="326" y="14"/>
                    </a:lnTo>
                    <a:lnTo>
                      <a:pt x="302" y="6"/>
                    </a:lnTo>
                    <a:lnTo>
                      <a:pt x="302" y="6"/>
                    </a:lnTo>
                    <a:close/>
                  </a:path>
                </a:pathLst>
              </a:custGeom>
              <a:solidFill>
                <a:srgbClr val="FFF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45" name="Freeform 145"/>
              <p:cNvSpPr>
                <a:spLocks/>
              </p:cNvSpPr>
              <p:nvPr/>
            </p:nvSpPr>
            <p:spPr bwMode="auto">
              <a:xfrm>
                <a:off x="2588" y="1288"/>
                <a:ext cx="230" cy="227"/>
              </a:xfrm>
              <a:custGeom>
                <a:avLst/>
                <a:gdLst>
                  <a:gd name="T0" fmla="*/ 294 w 486"/>
                  <a:gd name="T1" fmla="*/ 6 h 466"/>
                  <a:gd name="T2" fmla="*/ 246 w 486"/>
                  <a:gd name="T3" fmla="*/ 0 h 466"/>
                  <a:gd name="T4" fmla="*/ 198 w 486"/>
                  <a:gd name="T5" fmla="*/ 4 h 466"/>
                  <a:gd name="T6" fmla="*/ 152 w 486"/>
                  <a:gd name="T7" fmla="*/ 16 h 466"/>
                  <a:gd name="T8" fmla="*/ 112 w 486"/>
                  <a:gd name="T9" fmla="*/ 36 h 466"/>
                  <a:gd name="T10" fmla="*/ 74 w 486"/>
                  <a:gd name="T11" fmla="*/ 62 h 466"/>
                  <a:gd name="T12" fmla="*/ 44 w 486"/>
                  <a:gd name="T13" fmla="*/ 96 h 466"/>
                  <a:gd name="T14" fmla="*/ 20 w 486"/>
                  <a:gd name="T15" fmla="*/ 136 h 466"/>
                  <a:gd name="T16" fmla="*/ 6 w 486"/>
                  <a:gd name="T17" fmla="*/ 180 h 466"/>
                  <a:gd name="T18" fmla="*/ 2 w 486"/>
                  <a:gd name="T19" fmla="*/ 204 h 466"/>
                  <a:gd name="T20" fmla="*/ 2 w 486"/>
                  <a:gd name="T21" fmla="*/ 250 h 466"/>
                  <a:gd name="T22" fmla="*/ 10 w 486"/>
                  <a:gd name="T23" fmla="*/ 294 h 466"/>
                  <a:gd name="T24" fmla="*/ 28 w 486"/>
                  <a:gd name="T25" fmla="*/ 336 h 466"/>
                  <a:gd name="T26" fmla="*/ 52 w 486"/>
                  <a:gd name="T27" fmla="*/ 374 h 466"/>
                  <a:gd name="T28" fmla="*/ 86 w 486"/>
                  <a:gd name="T29" fmla="*/ 408 h 466"/>
                  <a:gd name="T30" fmla="*/ 124 w 486"/>
                  <a:gd name="T31" fmla="*/ 434 h 466"/>
                  <a:gd name="T32" fmla="*/ 168 w 486"/>
                  <a:gd name="T33" fmla="*/ 454 h 466"/>
                  <a:gd name="T34" fmla="*/ 192 w 486"/>
                  <a:gd name="T35" fmla="*/ 460 h 466"/>
                  <a:gd name="T36" fmla="*/ 242 w 486"/>
                  <a:gd name="T37" fmla="*/ 466 h 466"/>
                  <a:gd name="T38" fmla="*/ 288 w 486"/>
                  <a:gd name="T39" fmla="*/ 462 h 466"/>
                  <a:gd name="T40" fmla="*/ 334 w 486"/>
                  <a:gd name="T41" fmla="*/ 450 h 466"/>
                  <a:gd name="T42" fmla="*/ 376 w 486"/>
                  <a:gd name="T43" fmla="*/ 430 h 466"/>
                  <a:gd name="T44" fmla="*/ 412 w 486"/>
                  <a:gd name="T45" fmla="*/ 404 h 466"/>
                  <a:gd name="T46" fmla="*/ 442 w 486"/>
                  <a:gd name="T47" fmla="*/ 370 h 466"/>
                  <a:gd name="T48" fmla="*/ 466 w 486"/>
                  <a:gd name="T49" fmla="*/ 330 h 466"/>
                  <a:gd name="T50" fmla="*/ 480 w 486"/>
                  <a:gd name="T51" fmla="*/ 286 h 466"/>
                  <a:gd name="T52" fmla="*/ 484 w 486"/>
                  <a:gd name="T53" fmla="*/ 262 h 466"/>
                  <a:gd name="T54" fmla="*/ 486 w 486"/>
                  <a:gd name="T55" fmla="*/ 216 h 466"/>
                  <a:gd name="T56" fmla="*/ 476 w 486"/>
                  <a:gd name="T57" fmla="*/ 172 h 466"/>
                  <a:gd name="T58" fmla="*/ 458 w 486"/>
                  <a:gd name="T59" fmla="*/ 130 h 466"/>
                  <a:gd name="T60" fmla="*/ 434 w 486"/>
                  <a:gd name="T61" fmla="*/ 92 h 466"/>
                  <a:gd name="T62" fmla="*/ 402 w 486"/>
                  <a:gd name="T63" fmla="*/ 60 h 466"/>
                  <a:gd name="T64" fmla="*/ 362 w 486"/>
                  <a:gd name="T65" fmla="*/ 32 h 466"/>
                  <a:gd name="T66" fmla="*/ 318 w 486"/>
                  <a:gd name="T67" fmla="*/ 12 h 466"/>
                  <a:gd name="T68" fmla="*/ 294 w 486"/>
                  <a:gd name="T69" fmla="*/ 6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6" h="466">
                    <a:moveTo>
                      <a:pt x="294" y="6"/>
                    </a:moveTo>
                    <a:lnTo>
                      <a:pt x="294" y="6"/>
                    </a:lnTo>
                    <a:lnTo>
                      <a:pt x="270" y="2"/>
                    </a:lnTo>
                    <a:lnTo>
                      <a:pt x="246" y="0"/>
                    </a:lnTo>
                    <a:lnTo>
                      <a:pt x="222" y="0"/>
                    </a:lnTo>
                    <a:lnTo>
                      <a:pt x="198" y="4"/>
                    </a:lnTo>
                    <a:lnTo>
                      <a:pt x="174" y="8"/>
                    </a:lnTo>
                    <a:lnTo>
                      <a:pt x="152" y="16"/>
                    </a:lnTo>
                    <a:lnTo>
                      <a:pt x="132" y="24"/>
                    </a:lnTo>
                    <a:lnTo>
                      <a:pt x="112" y="36"/>
                    </a:lnTo>
                    <a:lnTo>
                      <a:pt x="92" y="48"/>
                    </a:lnTo>
                    <a:lnTo>
                      <a:pt x="74" y="62"/>
                    </a:lnTo>
                    <a:lnTo>
                      <a:pt x="58" y="78"/>
                    </a:lnTo>
                    <a:lnTo>
                      <a:pt x="44" y="96"/>
                    </a:lnTo>
                    <a:lnTo>
                      <a:pt x="32" y="114"/>
                    </a:lnTo>
                    <a:lnTo>
                      <a:pt x="20" y="136"/>
                    </a:lnTo>
                    <a:lnTo>
                      <a:pt x="12" y="156"/>
                    </a:lnTo>
                    <a:lnTo>
                      <a:pt x="6" y="180"/>
                    </a:lnTo>
                    <a:lnTo>
                      <a:pt x="6" y="180"/>
                    </a:lnTo>
                    <a:lnTo>
                      <a:pt x="2" y="204"/>
                    </a:lnTo>
                    <a:lnTo>
                      <a:pt x="0" y="226"/>
                    </a:lnTo>
                    <a:lnTo>
                      <a:pt x="2" y="250"/>
                    </a:lnTo>
                    <a:lnTo>
                      <a:pt x="4" y="272"/>
                    </a:lnTo>
                    <a:lnTo>
                      <a:pt x="10" y="294"/>
                    </a:lnTo>
                    <a:lnTo>
                      <a:pt x="18" y="316"/>
                    </a:lnTo>
                    <a:lnTo>
                      <a:pt x="28" y="336"/>
                    </a:lnTo>
                    <a:lnTo>
                      <a:pt x="40" y="356"/>
                    </a:lnTo>
                    <a:lnTo>
                      <a:pt x="52" y="374"/>
                    </a:lnTo>
                    <a:lnTo>
                      <a:pt x="68" y="392"/>
                    </a:lnTo>
                    <a:lnTo>
                      <a:pt x="86" y="408"/>
                    </a:lnTo>
                    <a:lnTo>
                      <a:pt x="104" y="422"/>
                    </a:lnTo>
                    <a:lnTo>
                      <a:pt x="124" y="434"/>
                    </a:lnTo>
                    <a:lnTo>
                      <a:pt x="146" y="444"/>
                    </a:lnTo>
                    <a:lnTo>
                      <a:pt x="168" y="454"/>
                    </a:lnTo>
                    <a:lnTo>
                      <a:pt x="192" y="460"/>
                    </a:lnTo>
                    <a:lnTo>
                      <a:pt x="192" y="460"/>
                    </a:lnTo>
                    <a:lnTo>
                      <a:pt x="216" y="464"/>
                    </a:lnTo>
                    <a:lnTo>
                      <a:pt x="242" y="466"/>
                    </a:lnTo>
                    <a:lnTo>
                      <a:pt x="266" y="466"/>
                    </a:lnTo>
                    <a:lnTo>
                      <a:pt x="288" y="462"/>
                    </a:lnTo>
                    <a:lnTo>
                      <a:pt x="312" y="458"/>
                    </a:lnTo>
                    <a:lnTo>
                      <a:pt x="334" y="450"/>
                    </a:lnTo>
                    <a:lnTo>
                      <a:pt x="356" y="442"/>
                    </a:lnTo>
                    <a:lnTo>
                      <a:pt x="376" y="430"/>
                    </a:lnTo>
                    <a:lnTo>
                      <a:pt x="394" y="418"/>
                    </a:lnTo>
                    <a:lnTo>
                      <a:pt x="412" y="404"/>
                    </a:lnTo>
                    <a:lnTo>
                      <a:pt x="428" y="388"/>
                    </a:lnTo>
                    <a:lnTo>
                      <a:pt x="442" y="370"/>
                    </a:lnTo>
                    <a:lnTo>
                      <a:pt x="456" y="352"/>
                    </a:lnTo>
                    <a:lnTo>
                      <a:pt x="466" y="330"/>
                    </a:lnTo>
                    <a:lnTo>
                      <a:pt x="474" y="310"/>
                    </a:lnTo>
                    <a:lnTo>
                      <a:pt x="480" y="286"/>
                    </a:lnTo>
                    <a:lnTo>
                      <a:pt x="480" y="286"/>
                    </a:lnTo>
                    <a:lnTo>
                      <a:pt x="484" y="262"/>
                    </a:lnTo>
                    <a:lnTo>
                      <a:pt x="486" y="240"/>
                    </a:lnTo>
                    <a:lnTo>
                      <a:pt x="486" y="216"/>
                    </a:lnTo>
                    <a:lnTo>
                      <a:pt x="482" y="194"/>
                    </a:lnTo>
                    <a:lnTo>
                      <a:pt x="476" y="172"/>
                    </a:lnTo>
                    <a:lnTo>
                      <a:pt x="468" y="150"/>
                    </a:lnTo>
                    <a:lnTo>
                      <a:pt x="458" y="130"/>
                    </a:lnTo>
                    <a:lnTo>
                      <a:pt x="448" y="110"/>
                    </a:lnTo>
                    <a:lnTo>
                      <a:pt x="434" y="92"/>
                    </a:lnTo>
                    <a:lnTo>
                      <a:pt x="418" y="74"/>
                    </a:lnTo>
                    <a:lnTo>
                      <a:pt x="402" y="60"/>
                    </a:lnTo>
                    <a:lnTo>
                      <a:pt x="382" y="44"/>
                    </a:lnTo>
                    <a:lnTo>
                      <a:pt x="362" y="32"/>
                    </a:lnTo>
                    <a:lnTo>
                      <a:pt x="340" y="22"/>
                    </a:lnTo>
                    <a:lnTo>
                      <a:pt x="318" y="12"/>
                    </a:lnTo>
                    <a:lnTo>
                      <a:pt x="294" y="6"/>
                    </a:lnTo>
                    <a:lnTo>
                      <a:pt x="294" y="6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46" name="Freeform 146"/>
              <p:cNvSpPr>
                <a:spLocks/>
              </p:cNvSpPr>
              <p:nvPr/>
            </p:nvSpPr>
            <p:spPr bwMode="auto">
              <a:xfrm>
                <a:off x="2715" y="1264"/>
                <a:ext cx="76" cy="37"/>
              </a:xfrm>
              <a:custGeom>
                <a:avLst/>
                <a:gdLst>
                  <a:gd name="T0" fmla="*/ 160 w 160"/>
                  <a:gd name="T1" fmla="*/ 76 h 76"/>
                  <a:gd name="T2" fmla="*/ 160 w 160"/>
                  <a:gd name="T3" fmla="*/ 76 h 76"/>
                  <a:gd name="T4" fmla="*/ 160 w 160"/>
                  <a:gd name="T5" fmla="*/ 70 h 76"/>
                  <a:gd name="T6" fmla="*/ 156 w 160"/>
                  <a:gd name="T7" fmla="*/ 60 h 76"/>
                  <a:gd name="T8" fmla="*/ 152 w 160"/>
                  <a:gd name="T9" fmla="*/ 46 h 76"/>
                  <a:gd name="T10" fmla="*/ 144 w 160"/>
                  <a:gd name="T11" fmla="*/ 30 h 76"/>
                  <a:gd name="T12" fmla="*/ 132 w 160"/>
                  <a:gd name="T13" fmla="*/ 16 h 76"/>
                  <a:gd name="T14" fmla="*/ 126 w 160"/>
                  <a:gd name="T15" fmla="*/ 10 h 76"/>
                  <a:gd name="T16" fmla="*/ 118 w 160"/>
                  <a:gd name="T17" fmla="*/ 6 h 76"/>
                  <a:gd name="T18" fmla="*/ 108 w 160"/>
                  <a:gd name="T19" fmla="*/ 2 h 76"/>
                  <a:gd name="T20" fmla="*/ 98 w 160"/>
                  <a:gd name="T21" fmla="*/ 0 h 76"/>
                  <a:gd name="T22" fmla="*/ 88 w 160"/>
                  <a:gd name="T23" fmla="*/ 0 h 76"/>
                  <a:gd name="T24" fmla="*/ 74 w 160"/>
                  <a:gd name="T25" fmla="*/ 4 h 76"/>
                  <a:gd name="T26" fmla="*/ 74 w 160"/>
                  <a:gd name="T27" fmla="*/ 4 h 76"/>
                  <a:gd name="T28" fmla="*/ 58 w 160"/>
                  <a:gd name="T29" fmla="*/ 10 h 76"/>
                  <a:gd name="T30" fmla="*/ 42 w 160"/>
                  <a:gd name="T31" fmla="*/ 16 h 76"/>
                  <a:gd name="T32" fmla="*/ 30 w 160"/>
                  <a:gd name="T33" fmla="*/ 24 h 76"/>
                  <a:gd name="T34" fmla="*/ 20 w 160"/>
                  <a:gd name="T35" fmla="*/ 30 h 76"/>
                  <a:gd name="T36" fmla="*/ 12 w 160"/>
                  <a:gd name="T37" fmla="*/ 38 h 76"/>
                  <a:gd name="T38" fmla="*/ 6 w 160"/>
                  <a:gd name="T39" fmla="*/ 44 h 76"/>
                  <a:gd name="T40" fmla="*/ 2 w 160"/>
                  <a:gd name="T41" fmla="*/ 50 h 76"/>
                  <a:gd name="T42" fmla="*/ 0 w 160"/>
                  <a:gd name="T43" fmla="*/ 56 h 76"/>
                  <a:gd name="T44" fmla="*/ 0 w 160"/>
                  <a:gd name="T45" fmla="*/ 62 h 76"/>
                  <a:gd name="T46" fmla="*/ 2 w 160"/>
                  <a:gd name="T47" fmla="*/ 66 h 76"/>
                  <a:gd name="T48" fmla="*/ 4 w 160"/>
                  <a:gd name="T49" fmla="*/ 68 h 76"/>
                  <a:gd name="T50" fmla="*/ 10 w 160"/>
                  <a:gd name="T51" fmla="*/ 70 h 76"/>
                  <a:gd name="T52" fmla="*/ 16 w 160"/>
                  <a:gd name="T53" fmla="*/ 70 h 76"/>
                  <a:gd name="T54" fmla="*/ 22 w 160"/>
                  <a:gd name="T55" fmla="*/ 68 h 76"/>
                  <a:gd name="T56" fmla="*/ 32 w 160"/>
                  <a:gd name="T57" fmla="*/ 62 h 76"/>
                  <a:gd name="T58" fmla="*/ 42 w 160"/>
                  <a:gd name="T59" fmla="*/ 56 h 76"/>
                  <a:gd name="T60" fmla="*/ 42 w 160"/>
                  <a:gd name="T61" fmla="*/ 56 h 76"/>
                  <a:gd name="T62" fmla="*/ 62 w 160"/>
                  <a:gd name="T63" fmla="*/ 42 h 76"/>
                  <a:gd name="T64" fmla="*/ 72 w 160"/>
                  <a:gd name="T65" fmla="*/ 36 h 76"/>
                  <a:gd name="T66" fmla="*/ 84 w 160"/>
                  <a:gd name="T67" fmla="*/ 30 h 76"/>
                  <a:gd name="T68" fmla="*/ 96 w 160"/>
                  <a:gd name="T69" fmla="*/ 28 h 76"/>
                  <a:gd name="T70" fmla="*/ 110 w 160"/>
                  <a:gd name="T71" fmla="*/ 30 h 76"/>
                  <a:gd name="T72" fmla="*/ 122 w 160"/>
                  <a:gd name="T73" fmla="*/ 34 h 76"/>
                  <a:gd name="T74" fmla="*/ 136 w 160"/>
                  <a:gd name="T75" fmla="*/ 42 h 76"/>
                  <a:gd name="T76" fmla="*/ 136 w 160"/>
                  <a:gd name="T77" fmla="*/ 42 h 76"/>
                  <a:gd name="T78" fmla="*/ 154 w 160"/>
                  <a:gd name="T79" fmla="*/ 70 h 76"/>
                  <a:gd name="T80" fmla="*/ 160 w 160"/>
                  <a:gd name="T81" fmla="*/ 76 h 76"/>
                  <a:gd name="T82" fmla="*/ 160 w 160"/>
                  <a:gd name="T8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0" h="76">
                    <a:moveTo>
                      <a:pt x="160" y="76"/>
                    </a:moveTo>
                    <a:lnTo>
                      <a:pt x="160" y="76"/>
                    </a:lnTo>
                    <a:lnTo>
                      <a:pt x="160" y="70"/>
                    </a:lnTo>
                    <a:lnTo>
                      <a:pt x="156" y="60"/>
                    </a:lnTo>
                    <a:lnTo>
                      <a:pt x="152" y="46"/>
                    </a:lnTo>
                    <a:lnTo>
                      <a:pt x="144" y="30"/>
                    </a:lnTo>
                    <a:lnTo>
                      <a:pt x="132" y="16"/>
                    </a:lnTo>
                    <a:lnTo>
                      <a:pt x="126" y="10"/>
                    </a:lnTo>
                    <a:lnTo>
                      <a:pt x="118" y="6"/>
                    </a:lnTo>
                    <a:lnTo>
                      <a:pt x="108" y="2"/>
                    </a:lnTo>
                    <a:lnTo>
                      <a:pt x="98" y="0"/>
                    </a:lnTo>
                    <a:lnTo>
                      <a:pt x="88" y="0"/>
                    </a:lnTo>
                    <a:lnTo>
                      <a:pt x="74" y="4"/>
                    </a:lnTo>
                    <a:lnTo>
                      <a:pt x="74" y="4"/>
                    </a:lnTo>
                    <a:lnTo>
                      <a:pt x="58" y="10"/>
                    </a:lnTo>
                    <a:lnTo>
                      <a:pt x="42" y="16"/>
                    </a:lnTo>
                    <a:lnTo>
                      <a:pt x="30" y="24"/>
                    </a:lnTo>
                    <a:lnTo>
                      <a:pt x="20" y="30"/>
                    </a:lnTo>
                    <a:lnTo>
                      <a:pt x="12" y="38"/>
                    </a:lnTo>
                    <a:lnTo>
                      <a:pt x="6" y="44"/>
                    </a:lnTo>
                    <a:lnTo>
                      <a:pt x="2" y="50"/>
                    </a:lnTo>
                    <a:lnTo>
                      <a:pt x="0" y="56"/>
                    </a:lnTo>
                    <a:lnTo>
                      <a:pt x="0" y="62"/>
                    </a:lnTo>
                    <a:lnTo>
                      <a:pt x="2" y="66"/>
                    </a:lnTo>
                    <a:lnTo>
                      <a:pt x="4" y="68"/>
                    </a:lnTo>
                    <a:lnTo>
                      <a:pt x="10" y="70"/>
                    </a:lnTo>
                    <a:lnTo>
                      <a:pt x="16" y="70"/>
                    </a:lnTo>
                    <a:lnTo>
                      <a:pt x="22" y="68"/>
                    </a:lnTo>
                    <a:lnTo>
                      <a:pt x="32" y="62"/>
                    </a:lnTo>
                    <a:lnTo>
                      <a:pt x="42" y="56"/>
                    </a:lnTo>
                    <a:lnTo>
                      <a:pt x="42" y="56"/>
                    </a:lnTo>
                    <a:lnTo>
                      <a:pt x="62" y="42"/>
                    </a:lnTo>
                    <a:lnTo>
                      <a:pt x="72" y="36"/>
                    </a:lnTo>
                    <a:lnTo>
                      <a:pt x="84" y="30"/>
                    </a:lnTo>
                    <a:lnTo>
                      <a:pt x="96" y="28"/>
                    </a:lnTo>
                    <a:lnTo>
                      <a:pt x="110" y="30"/>
                    </a:lnTo>
                    <a:lnTo>
                      <a:pt x="122" y="34"/>
                    </a:lnTo>
                    <a:lnTo>
                      <a:pt x="136" y="42"/>
                    </a:lnTo>
                    <a:lnTo>
                      <a:pt x="136" y="42"/>
                    </a:lnTo>
                    <a:lnTo>
                      <a:pt x="154" y="70"/>
                    </a:lnTo>
                    <a:lnTo>
                      <a:pt x="160" y="76"/>
                    </a:lnTo>
                    <a:lnTo>
                      <a:pt x="160" y="76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47" name="Freeform 147"/>
              <p:cNvSpPr>
                <a:spLocks/>
              </p:cNvSpPr>
              <p:nvPr/>
            </p:nvSpPr>
            <p:spPr bwMode="auto">
              <a:xfrm>
                <a:off x="2581" y="1301"/>
                <a:ext cx="84" cy="129"/>
              </a:xfrm>
              <a:custGeom>
                <a:avLst/>
                <a:gdLst>
                  <a:gd name="T0" fmla="*/ 88 w 176"/>
                  <a:gd name="T1" fmla="*/ 0 h 264"/>
                  <a:gd name="T2" fmla="*/ 88 w 176"/>
                  <a:gd name="T3" fmla="*/ 0 h 264"/>
                  <a:gd name="T4" fmla="*/ 96 w 176"/>
                  <a:gd name="T5" fmla="*/ 2 h 264"/>
                  <a:gd name="T6" fmla="*/ 106 w 176"/>
                  <a:gd name="T7" fmla="*/ 4 h 264"/>
                  <a:gd name="T8" fmla="*/ 122 w 176"/>
                  <a:gd name="T9" fmla="*/ 12 h 264"/>
                  <a:gd name="T10" fmla="*/ 136 w 176"/>
                  <a:gd name="T11" fmla="*/ 26 h 264"/>
                  <a:gd name="T12" fmla="*/ 150 w 176"/>
                  <a:gd name="T13" fmla="*/ 44 h 264"/>
                  <a:gd name="T14" fmla="*/ 160 w 176"/>
                  <a:gd name="T15" fmla="*/ 64 h 264"/>
                  <a:gd name="T16" fmla="*/ 168 w 176"/>
                  <a:gd name="T17" fmla="*/ 86 h 264"/>
                  <a:gd name="T18" fmla="*/ 174 w 176"/>
                  <a:gd name="T19" fmla="*/ 112 h 264"/>
                  <a:gd name="T20" fmla="*/ 176 w 176"/>
                  <a:gd name="T21" fmla="*/ 138 h 264"/>
                  <a:gd name="T22" fmla="*/ 176 w 176"/>
                  <a:gd name="T23" fmla="*/ 138 h 264"/>
                  <a:gd name="T24" fmla="*/ 174 w 176"/>
                  <a:gd name="T25" fmla="*/ 164 h 264"/>
                  <a:gd name="T26" fmla="*/ 168 w 176"/>
                  <a:gd name="T27" fmla="*/ 190 h 264"/>
                  <a:gd name="T28" fmla="*/ 160 w 176"/>
                  <a:gd name="T29" fmla="*/ 212 h 264"/>
                  <a:gd name="T30" fmla="*/ 150 w 176"/>
                  <a:gd name="T31" fmla="*/ 230 h 264"/>
                  <a:gd name="T32" fmla="*/ 136 w 176"/>
                  <a:gd name="T33" fmla="*/ 244 h 264"/>
                  <a:gd name="T34" fmla="*/ 122 w 176"/>
                  <a:gd name="T35" fmla="*/ 256 h 264"/>
                  <a:gd name="T36" fmla="*/ 114 w 176"/>
                  <a:gd name="T37" fmla="*/ 260 h 264"/>
                  <a:gd name="T38" fmla="*/ 104 w 176"/>
                  <a:gd name="T39" fmla="*/ 262 h 264"/>
                  <a:gd name="T40" fmla="*/ 96 w 176"/>
                  <a:gd name="T41" fmla="*/ 264 h 264"/>
                  <a:gd name="T42" fmla="*/ 88 w 176"/>
                  <a:gd name="T43" fmla="*/ 264 h 264"/>
                  <a:gd name="T44" fmla="*/ 88 w 176"/>
                  <a:gd name="T45" fmla="*/ 264 h 264"/>
                  <a:gd name="T46" fmla="*/ 78 w 176"/>
                  <a:gd name="T47" fmla="*/ 262 h 264"/>
                  <a:gd name="T48" fmla="*/ 70 w 176"/>
                  <a:gd name="T49" fmla="*/ 260 h 264"/>
                  <a:gd name="T50" fmla="*/ 54 w 176"/>
                  <a:gd name="T51" fmla="*/ 250 h 264"/>
                  <a:gd name="T52" fmla="*/ 38 w 176"/>
                  <a:gd name="T53" fmla="*/ 238 h 264"/>
                  <a:gd name="T54" fmla="*/ 26 w 176"/>
                  <a:gd name="T55" fmla="*/ 220 h 264"/>
                  <a:gd name="T56" fmla="*/ 14 w 176"/>
                  <a:gd name="T57" fmla="*/ 200 h 264"/>
                  <a:gd name="T58" fmla="*/ 6 w 176"/>
                  <a:gd name="T59" fmla="*/ 176 h 264"/>
                  <a:gd name="T60" fmla="*/ 2 w 176"/>
                  <a:gd name="T61" fmla="*/ 152 h 264"/>
                  <a:gd name="T62" fmla="*/ 0 w 176"/>
                  <a:gd name="T63" fmla="*/ 126 h 264"/>
                  <a:gd name="T64" fmla="*/ 0 w 176"/>
                  <a:gd name="T65" fmla="*/ 126 h 264"/>
                  <a:gd name="T66" fmla="*/ 2 w 176"/>
                  <a:gd name="T67" fmla="*/ 98 h 264"/>
                  <a:gd name="T68" fmla="*/ 6 w 176"/>
                  <a:gd name="T69" fmla="*/ 74 h 264"/>
                  <a:gd name="T70" fmla="*/ 14 w 176"/>
                  <a:gd name="T71" fmla="*/ 52 h 264"/>
                  <a:gd name="T72" fmla="*/ 26 w 176"/>
                  <a:gd name="T73" fmla="*/ 34 h 264"/>
                  <a:gd name="T74" fmla="*/ 38 w 176"/>
                  <a:gd name="T75" fmla="*/ 18 h 264"/>
                  <a:gd name="T76" fmla="*/ 54 w 176"/>
                  <a:gd name="T77" fmla="*/ 8 h 264"/>
                  <a:gd name="T78" fmla="*/ 62 w 176"/>
                  <a:gd name="T79" fmla="*/ 4 h 264"/>
                  <a:gd name="T80" fmla="*/ 70 w 176"/>
                  <a:gd name="T81" fmla="*/ 2 h 264"/>
                  <a:gd name="T82" fmla="*/ 78 w 176"/>
                  <a:gd name="T83" fmla="*/ 0 h 264"/>
                  <a:gd name="T84" fmla="*/ 88 w 176"/>
                  <a:gd name="T85" fmla="*/ 0 h 264"/>
                  <a:gd name="T86" fmla="*/ 88 w 176"/>
                  <a:gd name="T8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6" h="264">
                    <a:moveTo>
                      <a:pt x="88" y="0"/>
                    </a:moveTo>
                    <a:lnTo>
                      <a:pt x="88" y="0"/>
                    </a:lnTo>
                    <a:lnTo>
                      <a:pt x="96" y="2"/>
                    </a:lnTo>
                    <a:lnTo>
                      <a:pt x="106" y="4"/>
                    </a:lnTo>
                    <a:lnTo>
                      <a:pt x="122" y="12"/>
                    </a:lnTo>
                    <a:lnTo>
                      <a:pt x="136" y="26"/>
                    </a:lnTo>
                    <a:lnTo>
                      <a:pt x="150" y="44"/>
                    </a:lnTo>
                    <a:lnTo>
                      <a:pt x="160" y="64"/>
                    </a:lnTo>
                    <a:lnTo>
                      <a:pt x="168" y="86"/>
                    </a:lnTo>
                    <a:lnTo>
                      <a:pt x="174" y="112"/>
                    </a:lnTo>
                    <a:lnTo>
                      <a:pt x="176" y="138"/>
                    </a:lnTo>
                    <a:lnTo>
                      <a:pt x="176" y="138"/>
                    </a:lnTo>
                    <a:lnTo>
                      <a:pt x="174" y="164"/>
                    </a:lnTo>
                    <a:lnTo>
                      <a:pt x="168" y="190"/>
                    </a:lnTo>
                    <a:lnTo>
                      <a:pt x="160" y="212"/>
                    </a:lnTo>
                    <a:lnTo>
                      <a:pt x="150" y="230"/>
                    </a:lnTo>
                    <a:lnTo>
                      <a:pt x="136" y="244"/>
                    </a:lnTo>
                    <a:lnTo>
                      <a:pt x="122" y="256"/>
                    </a:lnTo>
                    <a:lnTo>
                      <a:pt x="114" y="260"/>
                    </a:lnTo>
                    <a:lnTo>
                      <a:pt x="104" y="262"/>
                    </a:lnTo>
                    <a:lnTo>
                      <a:pt x="96" y="264"/>
                    </a:lnTo>
                    <a:lnTo>
                      <a:pt x="88" y="264"/>
                    </a:lnTo>
                    <a:lnTo>
                      <a:pt x="88" y="264"/>
                    </a:lnTo>
                    <a:lnTo>
                      <a:pt x="78" y="262"/>
                    </a:lnTo>
                    <a:lnTo>
                      <a:pt x="70" y="260"/>
                    </a:lnTo>
                    <a:lnTo>
                      <a:pt x="54" y="250"/>
                    </a:lnTo>
                    <a:lnTo>
                      <a:pt x="38" y="238"/>
                    </a:lnTo>
                    <a:lnTo>
                      <a:pt x="26" y="220"/>
                    </a:lnTo>
                    <a:lnTo>
                      <a:pt x="14" y="200"/>
                    </a:lnTo>
                    <a:lnTo>
                      <a:pt x="6" y="176"/>
                    </a:lnTo>
                    <a:lnTo>
                      <a:pt x="2" y="152"/>
                    </a:lnTo>
                    <a:lnTo>
                      <a:pt x="0" y="126"/>
                    </a:lnTo>
                    <a:lnTo>
                      <a:pt x="0" y="126"/>
                    </a:lnTo>
                    <a:lnTo>
                      <a:pt x="2" y="98"/>
                    </a:lnTo>
                    <a:lnTo>
                      <a:pt x="6" y="74"/>
                    </a:lnTo>
                    <a:lnTo>
                      <a:pt x="14" y="52"/>
                    </a:lnTo>
                    <a:lnTo>
                      <a:pt x="26" y="34"/>
                    </a:lnTo>
                    <a:lnTo>
                      <a:pt x="38" y="18"/>
                    </a:lnTo>
                    <a:lnTo>
                      <a:pt x="54" y="8"/>
                    </a:lnTo>
                    <a:lnTo>
                      <a:pt x="62" y="4"/>
                    </a:lnTo>
                    <a:lnTo>
                      <a:pt x="70" y="2"/>
                    </a:lnTo>
                    <a:lnTo>
                      <a:pt x="78" y="0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CD6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48" name="Freeform 148"/>
              <p:cNvSpPr>
                <a:spLocks/>
              </p:cNvSpPr>
              <p:nvPr/>
            </p:nvSpPr>
            <p:spPr bwMode="auto">
              <a:xfrm>
                <a:off x="2584" y="1302"/>
                <a:ext cx="74" cy="127"/>
              </a:xfrm>
              <a:custGeom>
                <a:avLst/>
                <a:gdLst>
                  <a:gd name="T0" fmla="*/ 76 w 156"/>
                  <a:gd name="T1" fmla="*/ 0 h 260"/>
                  <a:gd name="T2" fmla="*/ 76 w 156"/>
                  <a:gd name="T3" fmla="*/ 0 h 260"/>
                  <a:gd name="T4" fmla="*/ 84 w 156"/>
                  <a:gd name="T5" fmla="*/ 2 h 260"/>
                  <a:gd name="T6" fmla="*/ 92 w 156"/>
                  <a:gd name="T7" fmla="*/ 4 h 260"/>
                  <a:gd name="T8" fmla="*/ 106 w 156"/>
                  <a:gd name="T9" fmla="*/ 14 h 260"/>
                  <a:gd name="T10" fmla="*/ 120 w 156"/>
                  <a:gd name="T11" fmla="*/ 28 h 260"/>
                  <a:gd name="T12" fmla="*/ 132 w 156"/>
                  <a:gd name="T13" fmla="*/ 44 h 260"/>
                  <a:gd name="T14" fmla="*/ 142 w 156"/>
                  <a:gd name="T15" fmla="*/ 64 h 260"/>
                  <a:gd name="T16" fmla="*/ 148 w 156"/>
                  <a:gd name="T17" fmla="*/ 88 h 260"/>
                  <a:gd name="T18" fmla="*/ 154 w 156"/>
                  <a:gd name="T19" fmla="*/ 112 h 260"/>
                  <a:gd name="T20" fmla="*/ 156 w 156"/>
                  <a:gd name="T21" fmla="*/ 138 h 260"/>
                  <a:gd name="T22" fmla="*/ 156 w 156"/>
                  <a:gd name="T23" fmla="*/ 138 h 260"/>
                  <a:gd name="T24" fmla="*/ 154 w 156"/>
                  <a:gd name="T25" fmla="*/ 164 h 260"/>
                  <a:gd name="T26" fmla="*/ 150 w 156"/>
                  <a:gd name="T27" fmla="*/ 188 h 260"/>
                  <a:gd name="T28" fmla="*/ 142 w 156"/>
                  <a:gd name="T29" fmla="*/ 210 h 260"/>
                  <a:gd name="T30" fmla="*/ 134 w 156"/>
                  <a:gd name="T31" fmla="*/ 228 h 260"/>
                  <a:gd name="T32" fmla="*/ 122 w 156"/>
                  <a:gd name="T33" fmla="*/ 242 h 260"/>
                  <a:gd name="T34" fmla="*/ 108 w 156"/>
                  <a:gd name="T35" fmla="*/ 254 h 260"/>
                  <a:gd name="T36" fmla="*/ 102 w 156"/>
                  <a:gd name="T37" fmla="*/ 256 h 260"/>
                  <a:gd name="T38" fmla="*/ 94 w 156"/>
                  <a:gd name="T39" fmla="*/ 260 h 260"/>
                  <a:gd name="T40" fmla="*/ 86 w 156"/>
                  <a:gd name="T41" fmla="*/ 260 h 260"/>
                  <a:gd name="T42" fmla="*/ 78 w 156"/>
                  <a:gd name="T43" fmla="*/ 260 h 260"/>
                  <a:gd name="T44" fmla="*/ 78 w 156"/>
                  <a:gd name="T45" fmla="*/ 260 h 260"/>
                  <a:gd name="T46" fmla="*/ 70 w 156"/>
                  <a:gd name="T47" fmla="*/ 260 h 260"/>
                  <a:gd name="T48" fmla="*/ 64 w 156"/>
                  <a:gd name="T49" fmla="*/ 256 h 260"/>
                  <a:gd name="T50" fmla="*/ 48 w 156"/>
                  <a:gd name="T51" fmla="*/ 248 h 260"/>
                  <a:gd name="T52" fmla="*/ 36 w 156"/>
                  <a:gd name="T53" fmla="*/ 234 h 260"/>
                  <a:gd name="T54" fmla="*/ 24 w 156"/>
                  <a:gd name="T55" fmla="*/ 216 h 260"/>
                  <a:gd name="T56" fmla="*/ 14 w 156"/>
                  <a:gd name="T57" fmla="*/ 196 h 260"/>
                  <a:gd name="T58" fmla="*/ 6 w 156"/>
                  <a:gd name="T59" fmla="*/ 174 h 260"/>
                  <a:gd name="T60" fmla="*/ 2 w 156"/>
                  <a:gd name="T61" fmla="*/ 150 h 260"/>
                  <a:gd name="T62" fmla="*/ 0 w 156"/>
                  <a:gd name="T63" fmla="*/ 122 h 260"/>
                  <a:gd name="T64" fmla="*/ 0 w 156"/>
                  <a:gd name="T65" fmla="*/ 122 h 260"/>
                  <a:gd name="T66" fmla="*/ 0 w 156"/>
                  <a:gd name="T67" fmla="*/ 96 h 260"/>
                  <a:gd name="T68" fmla="*/ 6 w 156"/>
                  <a:gd name="T69" fmla="*/ 72 h 260"/>
                  <a:gd name="T70" fmla="*/ 12 w 156"/>
                  <a:gd name="T71" fmla="*/ 52 h 260"/>
                  <a:gd name="T72" fmla="*/ 22 w 156"/>
                  <a:gd name="T73" fmla="*/ 34 h 260"/>
                  <a:gd name="T74" fmla="*/ 32 w 156"/>
                  <a:gd name="T75" fmla="*/ 18 h 260"/>
                  <a:gd name="T76" fmla="*/ 46 w 156"/>
                  <a:gd name="T77" fmla="*/ 8 h 260"/>
                  <a:gd name="T78" fmla="*/ 52 w 156"/>
                  <a:gd name="T79" fmla="*/ 4 h 260"/>
                  <a:gd name="T80" fmla="*/ 60 w 156"/>
                  <a:gd name="T81" fmla="*/ 2 h 260"/>
                  <a:gd name="T82" fmla="*/ 68 w 156"/>
                  <a:gd name="T83" fmla="*/ 0 h 260"/>
                  <a:gd name="T84" fmla="*/ 76 w 156"/>
                  <a:gd name="T85" fmla="*/ 0 h 260"/>
                  <a:gd name="T86" fmla="*/ 76 w 156"/>
                  <a:gd name="T8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6" h="260">
                    <a:moveTo>
                      <a:pt x="76" y="0"/>
                    </a:moveTo>
                    <a:lnTo>
                      <a:pt x="76" y="0"/>
                    </a:lnTo>
                    <a:lnTo>
                      <a:pt x="84" y="2"/>
                    </a:lnTo>
                    <a:lnTo>
                      <a:pt x="92" y="4"/>
                    </a:lnTo>
                    <a:lnTo>
                      <a:pt x="106" y="14"/>
                    </a:lnTo>
                    <a:lnTo>
                      <a:pt x="120" y="28"/>
                    </a:lnTo>
                    <a:lnTo>
                      <a:pt x="132" y="44"/>
                    </a:lnTo>
                    <a:lnTo>
                      <a:pt x="142" y="64"/>
                    </a:lnTo>
                    <a:lnTo>
                      <a:pt x="148" y="88"/>
                    </a:lnTo>
                    <a:lnTo>
                      <a:pt x="154" y="112"/>
                    </a:lnTo>
                    <a:lnTo>
                      <a:pt x="156" y="138"/>
                    </a:lnTo>
                    <a:lnTo>
                      <a:pt x="156" y="138"/>
                    </a:lnTo>
                    <a:lnTo>
                      <a:pt x="154" y="164"/>
                    </a:lnTo>
                    <a:lnTo>
                      <a:pt x="150" y="188"/>
                    </a:lnTo>
                    <a:lnTo>
                      <a:pt x="142" y="210"/>
                    </a:lnTo>
                    <a:lnTo>
                      <a:pt x="134" y="228"/>
                    </a:lnTo>
                    <a:lnTo>
                      <a:pt x="122" y="242"/>
                    </a:lnTo>
                    <a:lnTo>
                      <a:pt x="108" y="254"/>
                    </a:lnTo>
                    <a:lnTo>
                      <a:pt x="102" y="256"/>
                    </a:lnTo>
                    <a:lnTo>
                      <a:pt x="94" y="260"/>
                    </a:lnTo>
                    <a:lnTo>
                      <a:pt x="86" y="260"/>
                    </a:lnTo>
                    <a:lnTo>
                      <a:pt x="78" y="260"/>
                    </a:lnTo>
                    <a:lnTo>
                      <a:pt x="78" y="260"/>
                    </a:lnTo>
                    <a:lnTo>
                      <a:pt x="70" y="260"/>
                    </a:lnTo>
                    <a:lnTo>
                      <a:pt x="64" y="256"/>
                    </a:lnTo>
                    <a:lnTo>
                      <a:pt x="48" y="248"/>
                    </a:lnTo>
                    <a:lnTo>
                      <a:pt x="36" y="234"/>
                    </a:lnTo>
                    <a:lnTo>
                      <a:pt x="24" y="216"/>
                    </a:lnTo>
                    <a:lnTo>
                      <a:pt x="14" y="196"/>
                    </a:lnTo>
                    <a:lnTo>
                      <a:pt x="6" y="174"/>
                    </a:lnTo>
                    <a:lnTo>
                      <a:pt x="2" y="150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0" y="96"/>
                    </a:lnTo>
                    <a:lnTo>
                      <a:pt x="6" y="72"/>
                    </a:lnTo>
                    <a:lnTo>
                      <a:pt x="12" y="52"/>
                    </a:lnTo>
                    <a:lnTo>
                      <a:pt x="22" y="34"/>
                    </a:lnTo>
                    <a:lnTo>
                      <a:pt x="32" y="18"/>
                    </a:lnTo>
                    <a:lnTo>
                      <a:pt x="46" y="8"/>
                    </a:lnTo>
                    <a:lnTo>
                      <a:pt x="52" y="4"/>
                    </a:lnTo>
                    <a:lnTo>
                      <a:pt x="60" y="2"/>
                    </a:lnTo>
                    <a:lnTo>
                      <a:pt x="68" y="0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49" name="Freeform 149"/>
              <p:cNvSpPr>
                <a:spLocks/>
              </p:cNvSpPr>
              <p:nvPr/>
            </p:nvSpPr>
            <p:spPr bwMode="auto">
              <a:xfrm>
                <a:off x="2589" y="1306"/>
                <a:ext cx="64" cy="114"/>
              </a:xfrm>
              <a:custGeom>
                <a:avLst/>
                <a:gdLst>
                  <a:gd name="T0" fmla="*/ 62 w 136"/>
                  <a:gd name="T1" fmla="*/ 0 h 234"/>
                  <a:gd name="T2" fmla="*/ 62 w 136"/>
                  <a:gd name="T3" fmla="*/ 0 h 234"/>
                  <a:gd name="T4" fmla="*/ 70 w 136"/>
                  <a:gd name="T5" fmla="*/ 0 h 234"/>
                  <a:gd name="T6" fmla="*/ 76 w 136"/>
                  <a:gd name="T7" fmla="*/ 2 h 234"/>
                  <a:gd name="T8" fmla="*/ 88 w 136"/>
                  <a:gd name="T9" fmla="*/ 10 h 234"/>
                  <a:gd name="T10" fmla="*/ 100 w 136"/>
                  <a:gd name="T11" fmla="*/ 20 h 234"/>
                  <a:gd name="T12" fmla="*/ 112 w 136"/>
                  <a:gd name="T13" fmla="*/ 34 h 234"/>
                  <a:gd name="T14" fmla="*/ 120 w 136"/>
                  <a:gd name="T15" fmla="*/ 50 h 234"/>
                  <a:gd name="T16" fmla="*/ 128 w 136"/>
                  <a:gd name="T17" fmla="*/ 70 h 234"/>
                  <a:gd name="T18" fmla="*/ 132 w 136"/>
                  <a:gd name="T19" fmla="*/ 92 h 234"/>
                  <a:gd name="T20" fmla="*/ 136 w 136"/>
                  <a:gd name="T21" fmla="*/ 116 h 234"/>
                  <a:gd name="T22" fmla="*/ 136 w 136"/>
                  <a:gd name="T23" fmla="*/ 116 h 234"/>
                  <a:gd name="T24" fmla="*/ 134 w 136"/>
                  <a:gd name="T25" fmla="*/ 140 h 234"/>
                  <a:gd name="T26" fmla="*/ 132 w 136"/>
                  <a:gd name="T27" fmla="*/ 162 h 234"/>
                  <a:gd name="T28" fmla="*/ 126 w 136"/>
                  <a:gd name="T29" fmla="*/ 182 h 234"/>
                  <a:gd name="T30" fmla="*/ 118 w 136"/>
                  <a:gd name="T31" fmla="*/ 200 h 234"/>
                  <a:gd name="T32" fmla="*/ 110 w 136"/>
                  <a:gd name="T33" fmla="*/ 214 h 234"/>
                  <a:gd name="T34" fmla="*/ 98 w 136"/>
                  <a:gd name="T35" fmla="*/ 224 h 234"/>
                  <a:gd name="T36" fmla="*/ 86 w 136"/>
                  <a:gd name="T37" fmla="*/ 232 h 234"/>
                  <a:gd name="T38" fmla="*/ 80 w 136"/>
                  <a:gd name="T39" fmla="*/ 234 h 234"/>
                  <a:gd name="T40" fmla="*/ 72 w 136"/>
                  <a:gd name="T41" fmla="*/ 234 h 234"/>
                  <a:gd name="T42" fmla="*/ 72 w 136"/>
                  <a:gd name="T43" fmla="*/ 234 h 234"/>
                  <a:gd name="T44" fmla="*/ 66 w 136"/>
                  <a:gd name="T45" fmla="*/ 234 h 234"/>
                  <a:gd name="T46" fmla="*/ 58 w 136"/>
                  <a:gd name="T47" fmla="*/ 232 h 234"/>
                  <a:gd name="T48" fmla="*/ 46 w 136"/>
                  <a:gd name="T49" fmla="*/ 226 h 234"/>
                  <a:gd name="T50" fmla="*/ 34 w 136"/>
                  <a:gd name="T51" fmla="*/ 216 h 234"/>
                  <a:gd name="T52" fmla="*/ 22 w 136"/>
                  <a:gd name="T53" fmla="*/ 202 h 234"/>
                  <a:gd name="T54" fmla="*/ 14 w 136"/>
                  <a:gd name="T55" fmla="*/ 184 h 234"/>
                  <a:gd name="T56" fmla="*/ 6 w 136"/>
                  <a:gd name="T57" fmla="*/ 164 h 234"/>
                  <a:gd name="T58" fmla="*/ 2 w 136"/>
                  <a:gd name="T59" fmla="*/ 142 h 234"/>
                  <a:gd name="T60" fmla="*/ 0 w 136"/>
                  <a:gd name="T61" fmla="*/ 120 h 234"/>
                  <a:gd name="T62" fmla="*/ 0 w 136"/>
                  <a:gd name="T63" fmla="*/ 120 h 234"/>
                  <a:gd name="T64" fmla="*/ 0 w 136"/>
                  <a:gd name="T65" fmla="*/ 96 h 234"/>
                  <a:gd name="T66" fmla="*/ 2 w 136"/>
                  <a:gd name="T67" fmla="*/ 74 h 234"/>
                  <a:gd name="T68" fmla="*/ 8 w 136"/>
                  <a:gd name="T69" fmla="*/ 54 h 234"/>
                  <a:gd name="T70" fmla="*/ 16 w 136"/>
                  <a:gd name="T71" fmla="*/ 36 h 234"/>
                  <a:gd name="T72" fmla="*/ 26 w 136"/>
                  <a:gd name="T73" fmla="*/ 22 h 234"/>
                  <a:gd name="T74" fmla="*/ 36 w 136"/>
                  <a:gd name="T75" fmla="*/ 10 h 234"/>
                  <a:gd name="T76" fmla="*/ 48 w 136"/>
                  <a:gd name="T77" fmla="*/ 4 h 234"/>
                  <a:gd name="T78" fmla="*/ 56 w 136"/>
                  <a:gd name="T79" fmla="*/ 2 h 234"/>
                  <a:gd name="T80" fmla="*/ 62 w 136"/>
                  <a:gd name="T81" fmla="*/ 0 h 234"/>
                  <a:gd name="T82" fmla="*/ 62 w 136"/>
                  <a:gd name="T83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6" h="234">
                    <a:moveTo>
                      <a:pt x="62" y="0"/>
                    </a:moveTo>
                    <a:lnTo>
                      <a:pt x="62" y="0"/>
                    </a:lnTo>
                    <a:lnTo>
                      <a:pt x="70" y="0"/>
                    </a:lnTo>
                    <a:lnTo>
                      <a:pt x="76" y="2"/>
                    </a:lnTo>
                    <a:lnTo>
                      <a:pt x="88" y="10"/>
                    </a:lnTo>
                    <a:lnTo>
                      <a:pt x="100" y="20"/>
                    </a:lnTo>
                    <a:lnTo>
                      <a:pt x="112" y="34"/>
                    </a:lnTo>
                    <a:lnTo>
                      <a:pt x="120" y="50"/>
                    </a:lnTo>
                    <a:lnTo>
                      <a:pt x="128" y="70"/>
                    </a:lnTo>
                    <a:lnTo>
                      <a:pt x="132" y="92"/>
                    </a:lnTo>
                    <a:lnTo>
                      <a:pt x="136" y="116"/>
                    </a:lnTo>
                    <a:lnTo>
                      <a:pt x="136" y="116"/>
                    </a:lnTo>
                    <a:lnTo>
                      <a:pt x="134" y="140"/>
                    </a:lnTo>
                    <a:lnTo>
                      <a:pt x="132" y="162"/>
                    </a:lnTo>
                    <a:lnTo>
                      <a:pt x="126" y="182"/>
                    </a:lnTo>
                    <a:lnTo>
                      <a:pt x="118" y="200"/>
                    </a:lnTo>
                    <a:lnTo>
                      <a:pt x="110" y="214"/>
                    </a:lnTo>
                    <a:lnTo>
                      <a:pt x="98" y="224"/>
                    </a:lnTo>
                    <a:lnTo>
                      <a:pt x="86" y="232"/>
                    </a:lnTo>
                    <a:lnTo>
                      <a:pt x="80" y="234"/>
                    </a:lnTo>
                    <a:lnTo>
                      <a:pt x="72" y="234"/>
                    </a:lnTo>
                    <a:lnTo>
                      <a:pt x="72" y="234"/>
                    </a:lnTo>
                    <a:lnTo>
                      <a:pt x="66" y="234"/>
                    </a:lnTo>
                    <a:lnTo>
                      <a:pt x="58" y="232"/>
                    </a:lnTo>
                    <a:lnTo>
                      <a:pt x="46" y="226"/>
                    </a:lnTo>
                    <a:lnTo>
                      <a:pt x="34" y="216"/>
                    </a:lnTo>
                    <a:lnTo>
                      <a:pt x="22" y="202"/>
                    </a:lnTo>
                    <a:lnTo>
                      <a:pt x="14" y="184"/>
                    </a:lnTo>
                    <a:lnTo>
                      <a:pt x="6" y="164"/>
                    </a:lnTo>
                    <a:lnTo>
                      <a:pt x="2" y="142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96"/>
                    </a:lnTo>
                    <a:lnTo>
                      <a:pt x="2" y="74"/>
                    </a:lnTo>
                    <a:lnTo>
                      <a:pt x="8" y="54"/>
                    </a:lnTo>
                    <a:lnTo>
                      <a:pt x="16" y="36"/>
                    </a:lnTo>
                    <a:lnTo>
                      <a:pt x="26" y="22"/>
                    </a:lnTo>
                    <a:lnTo>
                      <a:pt x="36" y="10"/>
                    </a:lnTo>
                    <a:lnTo>
                      <a:pt x="48" y="4"/>
                    </a:lnTo>
                    <a:lnTo>
                      <a:pt x="56" y="2"/>
                    </a:lnTo>
                    <a:lnTo>
                      <a:pt x="62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50" name="Freeform 150"/>
              <p:cNvSpPr>
                <a:spLocks/>
              </p:cNvSpPr>
              <p:nvPr/>
            </p:nvSpPr>
            <p:spPr bwMode="auto">
              <a:xfrm>
                <a:off x="2591" y="1375"/>
                <a:ext cx="59" cy="45"/>
              </a:xfrm>
              <a:custGeom>
                <a:avLst/>
                <a:gdLst>
                  <a:gd name="T0" fmla="*/ 126 w 126"/>
                  <a:gd name="T1" fmla="*/ 26 h 92"/>
                  <a:gd name="T2" fmla="*/ 126 w 126"/>
                  <a:gd name="T3" fmla="*/ 26 h 92"/>
                  <a:gd name="T4" fmla="*/ 122 w 126"/>
                  <a:gd name="T5" fmla="*/ 40 h 92"/>
                  <a:gd name="T6" fmla="*/ 116 w 126"/>
                  <a:gd name="T7" fmla="*/ 52 h 92"/>
                  <a:gd name="T8" fmla="*/ 110 w 126"/>
                  <a:gd name="T9" fmla="*/ 64 h 92"/>
                  <a:gd name="T10" fmla="*/ 104 w 126"/>
                  <a:gd name="T11" fmla="*/ 74 h 92"/>
                  <a:gd name="T12" fmla="*/ 96 w 126"/>
                  <a:gd name="T13" fmla="*/ 82 h 92"/>
                  <a:gd name="T14" fmla="*/ 88 w 126"/>
                  <a:gd name="T15" fmla="*/ 88 h 92"/>
                  <a:gd name="T16" fmla="*/ 78 w 126"/>
                  <a:gd name="T17" fmla="*/ 92 h 92"/>
                  <a:gd name="T18" fmla="*/ 68 w 126"/>
                  <a:gd name="T19" fmla="*/ 92 h 92"/>
                  <a:gd name="T20" fmla="*/ 68 w 126"/>
                  <a:gd name="T21" fmla="*/ 92 h 92"/>
                  <a:gd name="T22" fmla="*/ 58 w 126"/>
                  <a:gd name="T23" fmla="*/ 92 h 92"/>
                  <a:gd name="T24" fmla="*/ 46 w 126"/>
                  <a:gd name="T25" fmla="*/ 86 h 92"/>
                  <a:gd name="T26" fmla="*/ 36 w 126"/>
                  <a:gd name="T27" fmla="*/ 80 h 92"/>
                  <a:gd name="T28" fmla="*/ 26 w 126"/>
                  <a:gd name="T29" fmla="*/ 70 h 92"/>
                  <a:gd name="T30" fmla="*/ 18 w 126"/>
                  <a:gd name="T31" fmla="*/ 58 h 92"/>
                  <a:gd name="T32" fmla="*/ 10 w 126"/>
                  <a:gd name="T33" fmla="*/ 44 h 92"/>
                  <a:gd name="T34" fmla="*/ 4 w 126"/>
                  <a:gd name="T35" fmla="*/ 28 h 92"/>
                  <a:gd name="T36" fmla="*/ 0 w 126"/>
                  <a:gd name="T37" fmla="*/ 12 h 92"/>
                  <a:gd name="T38" fmla="*/ 0 w 126"/>
                  <a:gd name="T39" fmla="*/ 12 h 92"/>
                  <a:gd name="T40" fmla="*/ 18 w 126"/>
                  <a:gd name="T41" fmla="*/ 4 h 92"/>
                  <a:gd name="T42" fmla="*/ 38 w 126"/>
                  <a:gd name="T43" fmla="*/ 0 h 92"/>
                  <a:gd name="T44" fmla="*/ 38 w 126"/>
                  <a:gd name="T45" fmla="*/ 0 h 92"/>
                  <a:gd name="T46" fmla="*/ 52 w 126"/>
                  <a:gd name="T47" fmla="*/ 0 h 92"/>
                  <a:gd name="T48" fmla="*/ 64 w 126"/>
                  <a:gd name="T49" fmla="*/ 0 h 92"/>
                  <a:gd name="T50" fmla="*/ 76 w 126"/>
                  <a:gd name="T51" fmla="*/ 2 h 92"/>
                  <a:gd name="T52" fmla="*/ 88 w 126"/>
                  <a:gd name="T53" fmla="*/ 4 h 92"/>
                  <a:gd name="T54" fmla="*/ 100 w 126"/>
                  <a:gd name="T55" fmla="*/ 8 h 92"/>
                  <a:gd name="T56" fmla="*/ 110 w 126"/>
                  <a:gd name="T57" fmla="*/ 14 h 92"/>
                  <a:gd name="T58" fmla="*/ 118 w 126"/>
                  <a:gd name="T59" fmla="*/ 20 h 92"/>
                  <a:gd name="T60" fmla="*/ 126 w 126"/>
                  <a:gd name="T61" fmla="*/ 26 h 92"/>
                  <a:gd name="T62" fmla="*/ 126 w 126"/>
                  <a:gd name="T63" fmla="*/ 2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6" h="92">
                    <a:moveTo>
                      <a:pt x="126" y="26"/>
                    </a:moveTo>
                    <a:lnTo>
                      <a:pt x="126" y="26"/>
                    </a:lnTo>
                    <a:lnTo>
                      <a:pt x="122" y="40"/>
                    </a:lnTo>
                    <a:lnTo>
                      <a:pt x="116" y="52"/>
                    </a:lnTo>
                    <a:lnTo>
                      <a:pt x="110" y="64"/>
                    </a:lnTo>
                    <a:lnTo>
                      <a:pt x="104" y="74"/>
                    </a:lnTo>
                    <a:lnTo>
                      <a:pt x="96" y="82"/>
                    </a:lnTo>
                    <a:lnTo>
                      <a:pt x="88" y="88"/>
                    </a:lnTo>
                    <a:lnTo>
                      <a:pt x="78" y="92"/>
                    </a:lnTo>
                    <a:lnTo>
                      <a:pt x="68" y="92"/>
                    </a:lnTo>
                    <a:lnTo>
                      <a:pt x="68" y="92"/>
                    </a:lnTo>
                    <a:lnTo>
                      <a:pt x="58" y="92"/>
                    </a:lnTo>
                    <a:lnTo>
                      <a:pt x="46" y="86"/>
                    </a:lnTo>
                    <a:lnTo>
                      <a:pt x="36" y="80"/>
                    </a:lnTo>
                    <a:lnTo>
                      <a:pt x="26" y="70"/>
                    </a:lnTo>
                    <a:lnTo>
                      <a:pt x="18" y="58"/>
                    </a:lnTo>
                    <a:lnTo>
                      <a:pt x="10" y="44"/>
                    </a:lnTo>
                    <a:lnTo>
                      <a:pt x="4" y="2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8" y="4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52" y="0"/>
                    </a:lnTo>
                    <a:lnTo>
                      <a:pt x="64" y="0"/>
                    </a:lnTo>
                    <a:lnTo>
                      <a:pt x="76" y="2"/>
                    </a:lnTo>
                    <a:lnTo>
                      <a:pt x="88" y="4"/>
                    </a:lnTo>
                    <a:lnTo>
                      <a:pt x="100" y="8"/>
                    </a:lnTo>
                    <a:lnTo>
                      <a:pt x="110" y="14"/>
                    </a:lnTo>
                    <a:lnTo>
                      <a:pt x="118" y="20"/>
                    </a:lnTo>
                    <a:lnTo>
                      <a:pt x="126" y="26"/>
                    </a:lnTo>
                    <a:lnTo>
                      <a:pt x="126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51" name="Freeform 151"/>
              <p:cNvSpPr>
                <a:spLocks/>
              </p:cNvSpPr>
              <p:nvPr/>
            </p:nvSpPr>
            <p:spPr bwMode="auto">
              <a:xfrm>
                <a:off x="2603" y="1360"/>
                <a:ext cx="35" cy="48"/>
              </a:xfrm>
              <a:custGeom>
                <a:avLst/>
                <a:gdLst>
                  <a:gd name="T0" fmla="*/ 0 w 74"/>
                  <a:gd name="T1" fmla="*/ 50 h 100"/>
                  <a:gd name="T2" fmla="*/ 0 w 74"/>
                  <a:gd name="T3" fmla="*/ 50 h 100"/>
                  <a:gd name="T4" fmla="*/ 0 w 74"/>
                  <a:gd name="T5" fmla="*/ 60 h 100"/>
                  <a:gd name="T6" fmla="*/ 2 w 74"/>
                  <a:gd name="T7" fmla="*/ 68 h 100"/>
                  <a:gd name="T8" fmla="*/ 6 w 74"/>
                  <a:gd name="T9" fmla="*/ 78 h 100"/>
                  <a:gd name="T10" fmla="*/ 10 w 74"/>
                  <a:gd name="T11" fmla="*/ 84 h 100"/>
                  <a:gd name="T12" fmla="*/ 16 w 74"/>
                  <a:gd name="T13" fmla="*/ 90 h 100"/>
                  <a:gd name="T14" fmla="*/ 22 w 74"/>
                  <a:gd name="T15" fmla="*/ 96 h 100"/>
                  <a:gd name="T16" fmla="*/ 28 w 74"/>
                  <a:gd name="T17" fmla="*/ 98 h 100"/>
                  <a:gd name="T18" fmla="*/ 36 w 74"/>
                  <a:gd name="T19" fmla="*/ 100 h 100"/>
                  <a:gd name="T20" fmla="*/ 36 w 74"/>
                  <a:gd name="T21" fmla="*/ 100 h 100"/>
                  <a:gd name="T22" fmla="*/ 42 w 74"/>
                  <a:gd name="T23" fmla="*/ 98 h 100"/>
                  <a:gd name="T24" fmla="*/ 50 w 74"/>
                  <a:gd name="T25" fmla="*/ 96 h 100"/>
                  <a:gd name="T26" fmla="*/ 56 w 74"/>
                  <a:gd name="T27" fmla="*/ 92 h 100"/>
                  <a:gd name="T28" fmla="*/ 62 w 74"/>
                  <a:gd name="T29" fmla="*/ 86 h 100"/>
                  <a:gd name="T30" fmla="*/ 66 w 74"/>
                  <a:gd name="T31" fmla="*/ 78 h 100"/>
                  <a:gd name="T32" fmla="*/ 70 w 74"/>
                  <a:gd name="T33" fmla="*/ 70 h 100"/>
                  <a:gd name="T34" fmla="*/ 72 w 74"/>
                  <a:gd name="T35" fmla="*/ 62 h 100"/>
                  <a:gd name="T36" fmla="*/ 74 w 74"/>
                  <a:gd name="T37" fmla="*/ 52 h 100"/>
                  <a:gd name="T38" fmla="*/ 74 w 74"/>
                  <a:gd name="T39" fmla="*/ 52 h 100"/>
                  <a:gd name="T40" fmla="*/ 74 w 74"/>
                  <a:gd name="T41" fmla="*/ 42 h 100"/>
                  <a:gd name="T42" fmla="*/ 72 w 74"/>
                  <a:gd name="T43" fmla="*/ 32 h 100"/>
                  <a:gd name="T44" fmla="*/ 68 w 74"/>
                  <a:gd name="T45" fmla="*/ 24 h 100"/>
                  <a:gd name="T46" fmla="*/ 64 w 74"/>
                  <a:gd name="T47" fmla="*/ 16 h 100"/>
                  <a:gd name="T48" fmla="*/ 58 w 74"/>
                  <a:gd name="T49" fmla="*/ 10 h 100"/>
                  <a:gd name="T50" fmla="*/ 52 w 74"/>
                  <a:gd name="T51" fmla="*/ 6 h 100"/>
                  <a:gd name="T52" fmla="*/ 46 w 74"/>
                  <a:gd name="T53" fmla="*/ 2 h 100"/>
                  <a:gd name="T54" fmla="*/ 38 w 74"/>
                  <a:gd name="T55" fmla="*/ 0 h 100"/>
                  <a:gd name="T56" fmla="*/ 38 w 74"/>
                  <a:gd name="T57" fmla="*/ 0 h 100"/>
                  <a:gd name="T58" fmla="*/ 30 w 74"/>
                  <a:gd name="T59" fmla="*/ 2 h 100"/>
                  <a:gd name="T60" fmla="*/ 24 w 74"/>
                  <a:gd name="T61" fmla="*/ 4 h 100"/>
                  <a:gd name="T62" fmla="*/ 18 w 74"/>
                  <a:gd name="T63" fmla="*/ 8 h 100"/>
                  <a:gd name="T64" fmla="*/ 12 w 74"/>
                  <a:gd name="T65" fmla="*/ 14 h 100"/>
                  <a:gd name="T66" fmla="*/ 8 w 74"/>
                  <a:gd name="T67" fmla="*/ 22 h 100"/>
                  <a:gd name="T68" fmla="*/ 4 w 74"/>
                  <a:gd name="T69" fmla="*/ 30 h 100"/>
                  <a:gd name="T70" fmla="*/ 2 w 74"/>
                  <a:gd name="T71" fmla="*/ 40 h 100"/>
                  <a:gd name="T72" fmla="*/ 0 w 74"/>
                  <a:gd name="T73" fmla="*/ 50 h 100"/>
                  <a:gd name="T74" fmla="*/ 0 w 74"/>
                  <a:gd name="T75" fmla="*/ 5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4" h="100">
                    <a:moveTo>
                      <a:pt x="0" y="50"/>
                    </a:moveTo>
                    <a:lnTo>
                      <a:pt x="0" y="50"/>
                    </a:lnTo>
                    <a:lnTo>
                      <a:pt x="0" y="60"/>
                    </a:lnTo>
                    <a:lnTo>
                      <a:pt x="2" y="68"/>
                    </a:lnTo>
                    <a:lnTo>
                      <a:pt x="6" y="78"/>
                    </a:lnTo>
                    <a:lnTo>
                      <a:pt x="10" y="84"/>
                    </a:lnTo>
                    <a:lnTo>
                      <a:pt x="16" y="90"/>
                    </a:lnTo>
                    <a:lnTo>
                      <a:pt x="22" y="96"/>
                    </a:lnTo>
                    <a:lnTo>
                      <a:pt x="28" y="98"/>
                    </a:lnTo>
                    <a:lnTo>
                      <a:pt x="36" y="100"/>
                    </a:lnTo>
                    <a:lnTo>
                      <a:pt x="36" y="100"/>
                    </a:lnTo>
                    <a:lnTo>
                      <a:pt x="42" y="98"/>
                    </a:lnTo>
                    <a:lnTo>
                      <a:pt x="50" y="96"/>
                    </a:lnTo>
                    <a:lnTo>
                      <a:pt x="56" y="92"/>
                    </a:lnTo>
                    <a:lnTo>
                      <a:pt x="62" y="86"/>
                    </a:lnTo>
                    <a:lnTo>
                      <a:pt x="66" y="78"/>
                    </a:lnTo>
                    <a:lnTo>
                      <a:pt x="70" y="70"/>
                    </a:lnTo>
                    <a:lnTo>
                      <a:pt x="72" y="62"/>
                    </a:lnTo>
                    <a:lnTo>
                      <a:pt x="74" y="52"/>
                    </a:lnTo>
                    <a:lnTo>
                      <a:pt x="74" y="52"/>
                    </a:lnTo>
                    <a:lnTo>
                      <a:pt x="74" y="42"/>
                    </a:lnTo>
                    <a:lnTo>
                      <a:pt x="72" y="32"/>
                    </a:lnTo>
                    <a:lnTo>
                      <a:pt x="68" y="24"/>
                    </a:lnTo>
                    <a:lnTo>
                      <a:pt x="64" y="16"/>
                    </a:lnTo>
                    <a:lnTo>
                      <a:pt x="58" y="10"/>
                    </a:lnTo>
                    <a:lnTo>
                      <a:pt x="52" y="6"/>
                    </a:lnTo>
                    <a:lnTo>
                      <a:pt x="46" y="2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2"/>
                    </a:lnTo>
                    <a:lnTo>
                      <a:pt x="24" y="4"/>
                    </a:lnTo>
                    <a:lnTo>
                      <a:pt x="18" y="8"/>
                    </a:lnTo>
                    <a:lnTo>
                      <a:pt x="12" y="14"/>
                    </a:lnTo>
                    <a:lnTo>
                      <a:pt x="8" y="22"/>
                    </a:lnTo>
                    <a:lnTo>
                      <a:pt x="4" y="30"/>
                    </a:lnTo>
                    <a:lnTo>
                      <a:pt x="2" y="4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203E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52" name="Freeform 152"/>
              <p:cNvSpPr>
                <a:spLocks/>
              </p:cNvSpPr>
              <p:nvPr/>
            </p:nvSpPr>
            <p:spPr bwMode="auto">
              <a:xfrm>
                <a:off x="2607" y="1365"/>
                <a:ext cx="27" cy="39"/>
              </a:xfrm>
              <a:custGeom>
                <a:avLst/>
                <a:gdLst>
                  <a:gd name="T0" fmla="*/ 0 w 58"/>
                  <a:gd name="T1" fmla="*/ 40 h 80"/>
                  <a:gd name="T2" fmla="*/ 0 w 58"/>
                  <a:gd name="T3" fmla="*/ 40 h 80"/>
                  <a:gd name="T4" fmla="*/ 0 w 58"/>
                  <a:gd name="T5" fmla="*/ 48 h 80"/>
                  <a:gd name="T6" fmla="*/ 2 w 58"/>
                  <a:gd name="T7" fmla="*/ 54 h 80"/>
                  <a:gd name="T8" fmla="*/ 8 w 58"/>
                  <a:gd name="T9" fmla="*/ 68 h 80"/>
                  <a:gd name="T10" fmla="*/ 12 w 58"/>
                  <a:gd name="T11" fmla="*/ 72 h 80"/>
                  <a:gd name="T12" fmla="*/ 16 w 58"/>
                  <a:gd name="T13" fmla="*/ 76 h 80"/>
                  <a:gd name="T14" fmla="*/ 22 w 58"/>
                  <a:gd name="T15" fmla="*/ 78 h 80"/>
                  <a:gd name="T16" fmla="*/ 28 w 58"/>
                  <a:gd name="T17" fmla="*/ 80 h 80"/>
                  <a:gd name="T18" fmla="*/ 28 w 58"/>
                  <a:gd name="T19" fmla="*/ 80 h 80"/>
                  <a:gd name="T20" fmla="*/ 34 w 58"/>
                  <a:gd name="T21" fmla="*/ 80 h 80"/>
                  <a:gd name="T22" fmla="*/ 40 w 58"/>
                  <a:gd name="T23" fmla="*/ 78 h 80"/>
                  <a:gd name="T24" fmla="*/ 44 w 58"/>
                  <a:gd name="T25" fmla="*/ 74 h 80"/>
                  <a:gd name="T26" fmla="*/ 48 w 58"/>
                  <a:gd name="T27" fmla="*/ 68 h 80"/>
                  <a:gd name="T28" fmla="*/ 56 w 58"/>
                  <a:gd name="T29" fmla="*/ 56 h 80"/>
                  <a:gd name="T30" fmla="*/ 58 w 58"/>
                  <a:gd name="T31" fmla="*/ 50 h 80"/>
                  <a:gd name="T32" fmla="*/ 58 w 58"/>
                  <a:gd name="T33" fmla="*/ 42 h 80"/>
                  <a:gd name="T34" fmla="*/ 58 w 58"/>
                  <a:gd name="T35" fmla="*/ 42 h 80"/>
                  <a:gd name="T36" fmla="*/ 58 w 58"/>
                  <a:gd name="T37" fmla="*/ 34 h 80"/>
                  <a:gd name="T38" fmla="*/ 56 w 58"/>
                  <a:gd name="T39" fmla="*/ 26 h 80"/>
                  <a:gd name="T40" fmla="*/ 50 w 58"/>
                  <a:gd name="T41" fmla="*/ 14 h 80"/>
                  <a:gd name="T42" fmla="*/ 46 w 58"/>
                  <a:gd name="T43" fmla="*/ 8 h 80"/>
                  <a:gd name="T44" fmla="*/ 42 w 58"/>
                  <a:gd name="T45" fmla="*/ 4 h 80"/>
                  <a:gd name="T46" fmla="*/ 36 w 58"/>
                  <a:gd name="T47" fmla="*/ 2 h 80"/>
                  <a:gd name="T48" fmla="*/ 30 w 58"/>
                  <a:gd name="T49" fmla="*/ 0 h 80"/>
                  <a:gd name="T50" fmla="*/ 30 w 58"/>
                  <a:gd name="T51" fmla="*/ 0 h 80"/>
                  <a:gd name="T52" fmla="*/ 24 w 58"/>
                  <a:gd name="T53" fmla="*/ 2 h 80"/>
                  <a:gd name="T54" fmla="*/ 18 w 58"/>
                  <a:gd name="T55" fmla="*/ 4 h 80"/>
                  <a:gd name="T56" fmla="*/ 14 w 58"/>
                  <a:gd name="T57" fmla="*/ 8 h 80"/>
                  <a:gd name="T58" fmla="*/ 8 w 58"/>
                  <a:gd name="T59" fmla="*/ 12 h 80"/>
                  <a:gd name="T60" fmla="*/ 2 w 58"/>
                  <a:gd name="T61" fmla="*/ 24 h 80"/>
                  <a:gd name="T62" fmla="*/ 0 w 58"/>
                  <a:gd name="T63" fmla="*/ 32 h 80"/>
                  <a:gd name="T64" fmla="*/ 0 w 58"/>
                  <a:gd name="T65" fmla="*/ 40 h 80"/>
                  <a:gd name="T66" fmla="*/ 0 w 58"/>
                  <a:gd name="T67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" h="80">
                    <a:moveTo>
                      <a:pt x="0" y="40"/>
                    </a:moveTo>
                    <a:lnTo>
                      <a:pt x="0" y="40"/>
                    </a:lnTo>
                    <a:lnTo>
                      <a:pt x="0" y="48"/>
                    </a:lnTo>
                    <a:lnTo>
                      <a:pt x="2" y="54"/>
                    </a:lnTo>
                    <a:lnTo>
                      <a:pt x="8" y="68"/>
                    </a:lnTo>
                    <a:lnTo>
                      <a:pt x="12" y="72"/>
                    </a:lnTo>
                    <a:lnTo>
                      <a:pt x="16" y="76"/>
                    </a:lnTo>
                    <a:lnTo>
                      <a:pt x="22" y="78"/>
                    </a:lnTo>
                    <a:lnTo>
                      <a:pt x="28" y="80"/>
                    </a:lnTo>
                    <a:lnTo>
                      <a:pt x="28" y="80"/>
                    </a:lnTo>
                    <a:lnTo>
                      <a:pt x="34" y="80"/>
                    </a:lnTo>
                    <a:lnTo>
                      <a:pt x="40" y="78"/>
                    </a:lnTo>
                    <a:lnTo>
                      <a:pt x="44" y="74"/>
                    </a:lnTo>
                    <a:lnTo>
                      <a:pt x="48" y="68"/>
                    </a:lnTo>
                    <a:lnTo>
                      <a:pt x="56" y="56"/>
                    </a:lnTo>
                    <a:lnTo>
                      <a:pt x="58" y="50"/>
                    </a:lnTo>
                    <a:lnTo>
                      <a:pt x="58" y="42"/>
                    </a:lnTo>
                    <a:lnTo>
                      <a:pt x="58" y="42"/>
                    </a:lnTo>
                    <a:lnTo>
                      <a:pt x="58" y="34"/>
                    </a:lnTo>
                    <a:lnTo>
                      <a:pt x="56" y="26"/>
                    </a:lnTo>
                    <a:lnTo>
                      <a:pt x="50" y="14"/>
                    </a:lnTo>
                    <a:lnTo>
                      <a:pt x="46" y="8"/>
                    </a:lnTo>
                    <a:lnTo>
                      <a:pt x="42" y="4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4" y="2"/>
                    </a:lnTo>
                    <a:lnTo>
                      <a:pt x="18" y="4"/>
                    </a:lnTo>
                    <a:lnTo>
                      <a:pt x="14" y="8"/>
                    </a:lnTo>
                    <a:lnTo>
                      <a:pt x="8" y="12"/>
                    </a:lnTo>
                    <a:lnTo>
                      <a:pt x="2" y="24"/>
                    </a:lnTo>
                    <a:lnTo>
                      <a:pt x="0" y="32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3261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53" name="Freeform 153"/>
              <p:cNvSpPr>
                <a:spLocks/>
              </p:cNvSpPr>
              <p:nvPr/>
            </p:nvSpPr>
            <p:spPr bwMode="auto">
              <a:xfrm>
                <a:off x="2611" y="1373"/>
                <a:ext cx="19" cy="24"/>
              </a:xfrm>
              <a:custGeom>
                <a:avLst/>
                <a:gdLst>
                  <a:gd name="T0" fmla="*/ 0 w 38"/>
                  <a:gd name="T1" fmla="*/ 24 h 48"/>
                  <a:gd name="T2" fmla="*/ 0 w 38"/>
                  <a:gd name="T3" fmla="*/ 24 h 48"/>
                  <a:gd name="T4" fmla="*/ 0 w 38"/>
                  <a:gd name="T5" fmla="*/ 32 h 48"/>
                  <a:gd name="T6" fmla="*/ 4 w 38"/>
                  <a:gd name="T7" fmla="*/ 40 h 48"/>
                  <a:gd name="T8" fmla="*/ 10 w 38"/>
                  <a:gd name="T9" fmla="*/ 46 h 48"/>
                  <a:gd name="T10" fmla="*/ 18 w 38"/>
                  <a:gd name="T11" fmla="*/ 48 h 48"/>
                  <a:gd name="T12" fmla="*/ 18 w 38"/>
                  <a:gd name="T13" fmla="*/ 48 h 48"/>
                  <a:gd name="T14" fmla="*/ 26 w 38"/>
                  <a:gd name="T15" fmla="*/ 46 h 48"/>
                  <a:gd name="T16" fmla="*/ 32 w 38"/>
                  <a:gd name="T17" fmla="*/ 42 h 48"/>
                  <a:gd name="T18" fmla="*/ 36 w 38"/>
                  <a:gd name="T19" fmla="*/ 34 h 48"/>
                  <a:gd name="T20" fmla="*/ 38 w 38"/>
                  <a:gd name="T21" fmla="*/ 24 h 48"/>
                  <a:gd name="T22" fmla="*/ 38 w 38"/>
                  <a:gd name="T23" fmla="*/ 24 h 48"/>
                  <a:gd name="T24" fmla="*/ 36 w 38"/>
                  <a:gd name="T25" fmla="*/ 14 h 48"/>
                  <a:gd name="T26" fmla="*/ 32 w 38"/>
                  <a:gd name="T27" fmla="*/ 8 h 48"/>
                  <a:gd name="T28" fmla="*/ 26 w 38"/>
                  <a:gd name="T29" fmla="*/ 2 h 48"/>
                  <a:gd name="T30" fmla="*/ 20 w 38"/>
                  <a:gd name="T31" fmla="*/ 0 h 48"/>
                  <a:gd name="T32" fmla="*/ 20 w 38"/>
                  <a:gd name="T33" fmla="*/ 0 h 48"/>
                  <a:gd name="T34" fmla="*/ 12 w 38"/>
                  <a:gd name="T35" fmla="*/ 2 h 48"/>
                  <a:gd name="T36" fmla="*/ 6 w 38"/>
                  <a:gd name="T37" fmla="*/ 6 h 48"/>
                  <a:gd name="T38" fmla="*/ 2 w 38"/>
                  <a:gd name="T39" fmla="*/ 14 h 48"/>
                  <a:gd name="T40" fmla="*/ 0 w 38"/>
                  <a:gd name="T41" fmla="*/ 24 h 48"/>
                  <a:gd name="T42" fmla="*/ 0 w 38"/>
                  <a:gd name="T43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8" h="48">
                    <a:moveTo>
                      <a:pt x="0" y="24"/>
                    </a:moveTo>
                    <a:lnTo>
                      <a:pt x="0" y="24"/>
                    </a:lnTo>
                    <a:lnTo>
                      <a:pt x="0" y="32"/>
                    </a:lnTo>
                    <a:lnTo>
                      <a:pt x="4" y="40"/>
                    </a:lnTo>
                    <a:lnTo>
                      <a:pt x="10" y="46"/>
                    </a:lnTo>
                    <a:lnTo>
                      <a:pt x="18" y="48"/>
                    </a:lnTo>
                    <a:lnTo>
                      <a:pt x="18" y="48"/>
                    </a:lnTo>
                    <a:lnTo>
                      <a:pt x="26" y="46"/>
                    </a:lnTo>
                    <a:lnTo>
                      <a:pt x="32" y="42"/>
                    </a:lnTo>
                    <a:lnTo>
                      <a:pt x="36" y="34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36" y="14"/>
                    </a:lnTo>
                    <a:lnTo>
                      <a:pt x="32" y="8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54" name="Freeform 154"/>
              <p:cNvSpPr>
                <a:spLocks/>
              </p:cNvSpPr>
              <p:nvPr/>
            </p:nvSpPr>
            <p:spPr bwMode="auto">
              <a:xfrm>
                <a:off x="2622" y="1372"/>
                <a:ext cx="7" cy="10"/>
              </a:xfrm>
              <a:custGeom>
                <a:avLst/>
                <a:gdLst>
                  <a:gd name="T0" fmla="*/ 0 w 14"/>
                  <a:gd name="T1" fmla="*/ 8 h 20"/>
                  <a:gd name="T2" fmla="*/ 0 w 14"/>
                  <a:gd name="T3" fmla="*/ 8 h 20"/>
                  <a:gd name="T4" fmla="*/ 0 w 14"/>
                  <a:gd name="T5" fmla="*/ 12 h 20"/>
                  <a:gd name="T6" fmla="*/ 0 w 14"/>
                  <a:gd name="T7" fmla="*/ 16 h 20"/>
                  <a:gd name="T8" fmla="*/ 2 w 14"/>
                  <a:gd name="T9" fmla="*/ 18 h 20"/>
                  <a:gd name="T10" fmla="*/ 4 w 14"/>
                  <a:gd name="T11" fmla="*/ 20 h 20"/>
                  <a:gd name="T12" fmla="*/ 4 w 14"/>
                  <a:gd name="T13" fmla="*/ 20 h 20"/>
                  <a:gd name="T14" fmla="*/ 8 w 14"/>
                  <a:gd name="T15" fmla="*/ 18 h 20"/>
                  <a:gd name="T16" fmla="*/ 10 w 14"/>
                  <a:gd name="T17" fmla="*/ 18 h 20"/>
                  <a:gd name="T18" fmla="*/ 12 w 14"/>
                  <a:gd name="T19" fmla="*/ 14 h 20"/>
                  <a:gd name="T20" fmla="*/ 14 w 14"/>
                  <a:gd name="T21" fmla="*/ 10 h 20"/>
                  <a:gd name="T22" fmla="*/ 14 w 14"/>
                  <a:gd name="T23" fmla="*/ 10 h 20"/>
                  <a:gd name="T24" fmla="*/ 14 w 14"/>
                  <a:gd name="T25" fmla="*/ 8 h 20"/>
                  <a:gd name="T26" fmla="*/ 12 w 14"/>
                  <a:gd name="T27" fmla="*/ 4 h 20"/>
                  <a:gd name="T28" fmla="*/ 10 w 14"/>
                  <a:gd name="T29" fmla="*/ 2 h 20"/>
                  <a:gd name="T30" fmla="*/ 8 w 14"/>
                  <a:gd name="T31" fmla="*/ 0 h 20"/>
                  <a:gd name="T32" fmla="*/ 8 w 14"/>
                  <a:gd name="T33" fmla="*/ 0 h 20"/>
                  <a:gd name="T34" fmla="*/ 6 w 14"/>
                  <a:gd name="T35" fmla="*/ 0 h 20"/>
                  <a:gd name="T36" fmla="*/ 2 w 14"/>
                  <a:gd name="T37" fmla="*/ 2 h 20"/>
                  <a:gd name="T38" fmla="*/ 0 w 14"/>
                  <a:gd name="T39" fmla="*/ 4 h 20"/>
                  <a:gd name="T40" fmla="*/ 0 w 14"/>
                  <a:gd name="T41" fmla="*/ 8 h 20"/>
                  <a:gd name="T42" fmla="*/ 0 w 14"/>
                  <a:gd name="T4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20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2" y="14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55" name="Freeform 155"/>
              <p:cNvSpPr>
                <a:spLocks/>
              </p:cNvSpPr>
              <p:nvPr/>
            </p:nvSpPr>
            <p:spPr bwMode="auto">
              <a:xfrm>
                <a:off x="2611" y="1389"/>
                <a:ext cx="5" cy="5"/>
              </a:xfrm>
              <a:custGeom>
                <a:avLst/>
                <a:gdLst>
                  <a:gd name="T0" fmla="*/ 6 w 10"/>
                  <a:gd name="T1" fmla="*/ 0 h 10"/>
                  <a:gd name="T2" fmla="*/ 6 w 10"/>
                  <a:gd name="T3" fmla="*/ 0 h 10"/>
                  <a:gd name="T4" fmla="*/ 2 w 10"/>
                  <a:gd name="T5" fmla="*/ 0 h 10"/>
                  <a:gd name="T6" fmla="*/ 0 w 10"/>
                  <a:gd name="T7" fmla="*/ 4 h 10"/>
                  <a:gd name="T8" fmla="*/ 0 w 10"/>
                  <a:gd name="T9" fmla="*/ 4 h 10"/>
                  <a:gd name="T10" fmla="*/ 0 w 10"/>
                  <a:gd name="T11" fmla="*/ 6 h 10"/>
                  <a:gd name="T12" fmla="*/ 4 w 10"/>
                  <a:gd name="T13" fmla="*/ 10 h 10"/>
                  <a:gd name="T14" fmla="*/ 4 w 10"/>
                  <a:gd name="T15" fmla="*/ 10 h 10"/>
                  <a:gd name="T16" fmla="*/ 6 w 10"/>
                  <a:gd name="T17" fmla="*/ 8 h 10"/>
                  <a:gd name="T18" fmla="*/ 10 w 10"/>
                  <a:gd name="T19" fmla="*/ 6 h 10"/>
                  <a:gd name="T20" fmla="*/ 10 w 10"/>
                  <a:gd name="T21" fmla="*/ 6 h 10"/>
                  <a:gd name="T22" fmla="*/ 8 w 10"/>
                  <a:gd name="T23" fmla="*/ 2 h 10"/>
                  <a:gd name="T24" fmla="*/ 6 w 10"/>
                  <a:gd name="T25" fmla="*/ 0 h 10"/>
                  <a:gd name="T26" fmla="*/ 6 w 10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6" y="8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56" name="Freeform 156"/>
              <p:cNvSpPr>
                <a:spLocks/>
              </p:cNvSpPr>
              <p:nvPr/>
            </p:nvSpPr>
            <p:spPr bwMode="auto">
              <a:xfrm>
                <a:off x="2595" y="1416"/>
                <a:ext cx="62" cy="25"/>
              </a:xfrm>
              <a:custGeom>
                <a:avLst/>
                <a:gdLst>
                  <a:gd name="T0" fmla="*/ 104 w 130"/>
                  <a:gd name="T1" fmla="*/ 50 h 50"/>
                  <a:gd name="T2" fmla="*/ 0 w 130"/>
                  <a:gd name="T3" fmla="*/ 16 h 50"/>
                  <a:gd name="T4" fmla="*/ 0 w 130"/>
                  <a:gd name="T5" fmla="*/ 16 h 50"/>
                  <a:gd name="T6" fmla="*/ 14 w 130"/>
                  <a:gd name="T7" fmla="*/ 8 h 50"/>
                  <a:gd name="T8" fmla="*/ 26 w 130"/>
                  <a:gd name="T9" fmla="*/ 4 h 50"/>
                  <a:gd name="T10" fmla="*/ 44 w 130"/>
                  <a:gd name="T11" fmla="*/ 0 h 50"/>
                  <a:gd name="T12" fmla="*/ 54 w 130"/>
                  <a:gd name="T13" fmla="*/ 0 h 50"/>
                  <a:gd name="T14" fmla="*/ 64 w 130"/>
                  <a:gd name="T15" fmla="*/ 0 h 50"/>
                  <a:gd name="T16" fmla="*/ 76 w 130"/>
                  <a:gd name="T17" fmla="*/ 2 h 50"/>
                  <a:gd name="T18" fmla="*/ 86 w 130"/>
                  <a:gd name="T19" fmla="*/ 6 h 50"/>
                  <a:gd name="T20" fmla="*/ 98 w 130"/>
                  <a:gd name="T21" fmla="*/ 10 h 50"/>
                  <a:gd name="T22" fmla="*/ 108 w 130"/>
                  <a:gd name="T23" fmla="*/ 18 h 50"/>
                  <a:gd name="T24" fmla="*/ 120 w 130"/>
                  <a:gd name="T25" fmla="*/ 28 h 50"/>
                  <a:gd name="T26" fmla="*/ 130 w 130"/>
                  <a:gd name="T27" fmla="*/ 42 h 50"/>
                  <a:gd name="T28" fmla="*/ 104 w 130"/>
                  <a:gd name="T29" fmla="*/ 50 h 50"/>
                  <a:gd name="T30" fmla="*/ 104 w 130"/>
                  <a:gd name="T3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" h="50">
                    <a:moveTo>
                      <a:pt x="104" y="50"/>
                    </a:moveTo>
                    <a:lnTo>
                      <a:pt x="0" y="16"/>
                    </a:lnTo>
                    <a:lnTo>
                      <a:pt x="0" y="16"/>
                    </a:lnTo>
                    <a:lnTo>
                      <a:pt x="14" y="8"/>
                    </a:lnTo>
                    <a:lnTo>
                      <a:pt x="26" y="4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76" y="2"/>
                    </a:lnTo>
                    <a:lnTo>
                      <a:pt x="86" y="6"/>
                    </a:lnTo>
                    <a:lnTo>
                      <a:pt x="98" y="10"/>
                    </a:lnTo>
                    <a:lnTo>
                      <a:pt x="108" y="18"/>
                    </a:lnTo>
                    <a:lnTo>
                      <a:pt x="120" y="28"/>
                    </a:lnTo>
                    <a:lnTo>
                      <a:pt x="130" y="42"/>
                    </a:lnTo>
                    <a:lnTo>
                      <a:pt x="104" y="50"/>
                    </a:lnTo>
                    <a:lnTo>
                      <a:pt x="104" y="5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57" name="Freeform 157"/>
              <p:cNvSpPr>
                <a:spLocks/>
              </p:cNvSpPr>
              <p:nvPr/>
            </p:nvSpPr>
            <p:spPr bwMode="auto">
              <a:xfrm>
                <a:off x="2594" y="1413"/>
                <a:ext cx="61" cy="19"/>
              </a:xfrm>
              <a:custGeom>
                <a:avLst/>
                <a:gdLst>
                  <a:gd name="T0" fmla="*/ 0 w 128"/>
                  <a:gd name="T1" fmla="*/ 24 h 38"/>
                  <a:gd name="T2" fmla="*/ 0 w 128"/>
                  <a:gd name="T3" fmla="*/ 24 h 38"/>
                  <a:gd name="T4" fmla="*/ 12 w 128"/>
                  <a:gd name="T5" fmla="*/ 16 h 38"/>
                  <a:gd name="T6" fmla="*/ 24 w 128"/>
                  <a:gd name="T7" fmla="*/ 8 h 38"/>
                  <a:gd name="T8" fmla="*/ 42 w 128"/>
                  <a:gd name="T9" fmla="*/ 2 h 38"/>
                  <a:gd name="T10" fmla="*/ 52 w 128"/>
                  <a:gd name="T11" fmla="*/ 2 h 38"/>
                  <a:gd name="T12" fmla="*/ 62 w 128"/>
                  <a:gd name="T13" fmla="*/ 0 h 38"/>
                  <a:gd name="T14" fmla="*/ 72 w 128"/>
                  <a:gd name="T15" fmla="*/ 2 h 38"/>
                  <a:gd name="T16" fmla="*/ 84 w 128"/>
                  <a:gd name="T17" fmla="*/ 4 h 38"/>
                  <a:gd name="T18" fmla="*/ 94 w 128"/>
                  <a:gd name="T19" fmla="*/ 10 h 38"/>
                  <a:gd name="T20" fmla="*/ 106 w 128"/>
                  <a:gd name="T21" fmla="*/ 16 h 38"/>
                  <a:gd name="T22" fmla="*/ 116 w 128"/>
                  <a:gd name="T23" fmla="*/ 26 h 38"/>
                  <a:gd name="T24" fmla="*/ 128 w 128"/>
                  <a:gd name="T25" fmla="*/ 38 h 38"/>
                  <a:gd name="T26" fmla="*/ 128 w 128"/>
                  <a:gd name="T27" fmla="*/ 38 h 38"/>
                  <a:gd name="T28" fmla="*/ 120 w 128"/>
                  <a:gd name="T29" fmla="*/ 30 h 38"/>
                  <a:gd name="T30" fmla="*/ 110 w 128"/>
                  <a:gd name="T31" fmla="*/ 24 h 38"/>
                  <a:gd name="T32" fmla="*/ 96 w 128"/>
                  <a:gd name="T33" fmla="*/ 16 h 38"/>
                  <a:gd name="T34" fmla="*/ 78 w 128"/>
                  <a:gd name="T35" fmla="*/ 12 h 38"/>
                  <a:gd name="T36" fmla="*/ 68 w 128"/>
                  <a:gd name="T37" fmla="*/ 10 h 38"/>
                  <a:gd name="T38" fmla="*/ 56 w 128"/>
                  <a:gd name="T39" fmla="*/ 10 h 38"/>
                  <a:gd name="T40" fmla="*/ 44 w 128"/>
                  <a:gd name="T41" fmla="*/ 10 h 38"/>
                  <a:gd name="T42" fmla="*/ 30 w 128"/>
                  <a:gd name="T43" fmla="*/ 14 h 38"/>
                  <a:gd name="T44" fmla="*/ 16 w 128"/>
                  <a:gd name="T45" fmla="*/ 18 h 38"/>
                  <a:gd name="T46" fmla="*/ 0 w 128"/>
                  <a:gd name="T47" fmla="*/ 24 h 38"/>
                  <a:gd name="T48" fmla="*/ 0 w 128"/>
                  <a:gd name="T49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8" h="38">
                    <a:moveTo>
                      <a:pt x="0" y="24"/>
                    </a:moveTo>
                    <a:lnTo>
                      <a:pt x="0" y="24"/>
                    </a:lnTo>
                    <a:lnTo>
                      <a:pt x="12" y="16"/>
                    </a:lnTo>
                    <a:lnTo>
                      <a:pt x="24" y="8"/>
                    </a:lnTo>
                    <a:lnTo>
                      <a:pt x="42" y="2"/>
                    </a:lnTo>
                    <a:lnTo>
                      <a:pt x="52" y="2"/>
                    </a:lnTo>
                    <a:lnTo>
                      <a:pt x="62" y="0"/>
                    </a:lnTo>
                    <a:lnTo>
                      <a:pt x="72" y="2"/>
                    </a:lnTo>
                    <a:lnTo>
                      <a:pt x="84" y="4"/>
                    </a:lnTo>
                    <a:lnTo>
                      <a:pt x="94" y="10"/>
                    </a:lnTo>
                    <a:lnTo>
                      <a:pt x="106" y="16"/>
                    </a:lnTo>
                    <a:lnTo>
                      <a:pt x="116" y="26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20" y="30"/>
                    </a:lnTo>
                    <a:lnTo>
                      <a:pt x="110" y="24"/>
                    </a:lnTo>
                    <a:lnTo>
                      <a:pt x="96" y="16"/>
                    </a:lnTo>
                    <a:lnTo>
                      <a:pt x="78" y="12"/>
                    </a:lnTo>
                    <a:lnTo>
                      <a:pt x="68" y="10"/>
                    </a:lnTo>
                    <a:lnTo>
                      <a:pt x="56" y="10"/>
                    </a:lnTo>
                    <a:lnTo>
                      <a:pt x="44" y="10"/>
                    </a:lnTo>
                    <a:lnTo>
                      <a:pt x="30" y="14"/>
                    </a:lnTo>
                    <a:lnTo>
                      <a:pt x="16" y="18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A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58" name="Freeform 158"/>
              <p:cNvSpPr>
                <a:spLocks/>
              </p:cNvSpPr>
              <p:nvPr/>
            </p:nvSpPr>
            <p:spPr bwMode="auto">
              <a:xfrm>
                <a:off x="2588" y="1305"/>
                <a:ext cx="65" cy="71"/>
              </a:xfrm>
              <a:custGeom>
                <a:avLst/>
                <a:gdLst>
                  <a:gd name="T0" fmla="*/ 138 w 138"/>
                  <a:gd name="T1" fmla="*/ 146 h 146"/>
                  <a:gd name="T2" fmla="*/ 138 w 138"/>
                  <a:gd name="T3" fmla="*/ 146 h 146"/>
                  <a:gd name="T4" fmla="*/ 138 w 138"/>
                  <a:gd name="T5" fmla="*/ 118 h 146"/>
                  <a:gd name="T6" fmla="*/ 138 w 138"/>
                  <a:gd name="T7" fmla="*/ 118 h 146"/>
                  <a:gd name="T8" fmla="*/ 136 w 138"/>
                  <a:gd name="T9" fmla="*/ 94 h 146"/>
                  <a:gd name="T10" fmla="*/ 132 w 138"/>
                  <a:gd name="T11" fmla="*/ 72 h 146"/>
                  <a:gd name="T12" fmla="*/ 124 w 138"/>
                  <a:gd name="T13" fmla="*/ 52 h 146"/>
                  <a:gd name="T14" fmla="*/ 114 w 138"/>
                  <a:gd name="T15" fmla="*/ 34 h 146"/>
                  <a:gd name="T16" fmla="*/ 104 w 138"/>
                  <a:gd name="T17" fmla="*/ 20 h 146"/>
                  <a:gd name="T18" fmla="*/ 92 w 138"/>
                  <a:gd name="T19" fmla="*/ 10 h 146"/>
                  <a:gd name="T20" fmla="*/ 78 w 138"/>
                  <a:gd name="T21" fmla="*/ 4 h 146"/>
                  <a:gd name="T22" fmla="*/ 72 w 138"/>
                  <a:gd name="T23" fmla="*/ 2 h 146"/>
                  <a:gd name="T24" fmla="*/ 64 w 138"/>
                  <a:gd name="T25" fmla="*/ 0 h 146"/>
                  <a:gd name="T26" fmla="*/ 64 w 138"/>
                  <a:gd name="T27" fmla="*/ 0 h 146"/>
                  <a:gd name="T28" fmla="*/ 58 w 138"/>
                  <a:gd name="T29" fmla="*/ 2 h 146"/>
                  <a:gd name="T30" fmla="*/ 50 w 138"/>
                  <a:gd name="T31" fmla="*/ 4 h 146"/>
                  <a:gd name="T32" fmla="*/ 38 w 138"/>
                  <a:gd name="T33" fmla="*/ 10 h 146"/>
                  <a:gd name="T34" fmla="*/ 26 w 138"/>
                  <a:gd name="T35" fmla="*/ 22 h 146"/>
                  <a:gd name="T36" fmla="*/ 16 w 138"/>
                  <a:gd name="T37" fmla="*/ 38 h 146"/>
                  <a:gd name="T38" fmla="*/ 10 w 138"/>
                  <a:gd name="T39" fmla="*/ 54 h 146"/>
                  <a:gd name="T40" fmla="*/ 4 w 138"/>
                  <a:gd name="T41" fmla="*/ 76 h 146"/>
                  <a:gd name="T42" fmla="*/ 0 w 138"/>
                  <a:gd name="T43" fmla="*/ 98 h 146"/>
                  <a:gd name="T44" fmla="*/ 0 w 138"/>
                  <a:gd name="T45" fmla="*/ 122 h 146"/>
                  <a:gd name="T46" fmla="*/ 0 w 138"/>
                  <a:gd name="T47" fmla="*/ 122 h 146"/>
                  <a:gd name="T48" fmla="*/ 0 w 138"/>
                  <a:gd name="T49" fmla="*/ 126 h 146"/>
                  <a:gd name="T50" fmla="*/ 0 w 138"/>
                  <a:gd name="T51" fmla="*/ 126 h 146"/>
                  <a:gd name="T52" fmla="*/ 12 w 138"/>
                  <a:gd name="T53" fmla="*/ 122 h 146"/>
                  <a:gd name="T54" fmla="*/ 26 w 138"/>
                  <a:gd name="T55" fmla="*/ 118 h 146"/>
                  <a:gd name="T56" fmla="*/ 42 w 138"/>
                  <a:gd name="T57" fmla="*/ 116 h 146"/>
                  <a:gd name="T58" fmla="*/ 60 w 138"/>
                  <a:gd name="T59" fmla="*/ 116 h 146"/>
                  <a:gd name="T60" fmla="*/ 78 w 138"/>
                  <a:gd name="T61" fmla="*/ 118 h 146"/>
                  <a:gd name="T62" fmla="*/ 98 w 138"/>
                  <a:gd name="T63" fmla="*/ 122 h 146"/>
                  <a:gd name="T64" fmla="*/ 118 w 138"/>
                  <a:gd name="T65" fmla="*/ 132 h 146"/>
                  <a:gd name="T66" fmla="*/ 138 w 138"/>
                  <a:gd name="T67" fmla="*/ 146 h 146"/>
                  <a:gd name="T68" fmla="*/ 138 w 138"/>
                  <a:gd name="T69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" h="146">
                    <a:moveTo>
                      <a:pt x="138" y="146"/>
                    </a:moveTo>
                    <a:lnTo>
                      <a:pt x="138" y="146"/>
                    </a:lnTo>
                    <a:lnTo>
                      <a:pt x="138" y="118"/>
                    </a:lnTo>
                    <a:lnTo>
                      <a:pt x="138" y="118"/>
                    </a:lnTo>
                    <a:lnTo>
                      <a:pt x="136" y="94"/>
                    </a:lnTo>
                    <a:lnTo>
                      <a:pt x="132" y="72"/>
                    </a:lnTo>
                    <a:lnTo>
                      <a:pt x="124" y="52"/>
                    </a:lnTo>
                    <a:lnTo>
                      <a:pt x="114" y="34"/>
                    </a:lnTo>
                    <a:lnTo>
                      <a:pt x="104" y="20"/>
                    </a:lnTo>
                    <a:lnTo>
                      <a:pt x="92" y="10"/>
                    </a:lnTo>
                    <a:lnTo>
                      <a:pt x="78" y="4"/>
                    </a:lnTo>
                    <a:lnTo>
                      <a:pt x="72" y="2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38" y="10"/>
                    </a:lnTo>
                    <a:lnTo>
                      <a:pt x="26" y="22"/>
                    </a:lnTo>
                    <a:lnTo>
                      <a:pt x="16" y="38"/>
                    </a:lnTo>
                    <a:lnTo>
                      <a:pt x="10" y="54"/>
                    </a:lnTo>
                    <a:lnTo>
                      <a:pt x="4" y="76"/>
                    </a:lnTo>
                    <a:lnTo>
                      <a:pt x="0" y="98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0" y="126"/>
                    </a:lnTo>
                    <a:lnTo>
                      <a:pt x="12" y="122"/>
                    </a:lnTo>
                    <a:lnTo>
                      <a:pt x="26" y="118"/>
                    </a:lnTo>
                    <a:lnTo>
                      <a:pt x="42" y="116"/>
                    </a:lnTo>
                    <a:lnTo>
                      <a:pt x="60" y="116"/>
                    </a:lnTo>
                    <a:lnTo>
                      <a:pt x="78" y="118"/>
                    </a:lnTo>
                    <a:lnTo>
                      <a:pt x="98" y="122"/>
                    </a:lnTo>
                    <a:lnTo>
                      <a:pt x="118" y="132"/>
                    </a:lnTo>
                    <a:lnTo>
                      <a:pt x="138" y="146"/>
                    </a:lnTo>
                    <a:lnTo>
                      <a:pt x="138" y="146"/>
                    </a:lnTo>
                    <a:close/>
                  </a:path>
                </a:pathLst>
              </a:custGeom>
              <a:solidFill>
                <a:srgbClr val="FCD1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59" name="Freeform 159"/>
              <p:cNvSpPr>
                <a:spLocks noEditPoints="1"/>
              </p:cNvSpPr>
              <p:nvPr/>
            </p:nvSpPr>
            <p:spPr bwMode="auto">
              <a:xfrm>
                <a:off x="2588" y="1305"/>
                <a:ext cx="65" cy="71"/>
              </a:xfrm>
              <a:custGeom>
                <a:avLst/>
                <a:gdLst>
                  <a:gd name="T0" fmla="*/ 50 w 138"/>
                  <a:gd name="T1" fmla="*/ 116 h 146"/>
                  <a:gd name="T2" fmla="*/ 50 w 138"/>
                  <a:gd name="T3" fmla="*/ 116 h 146"/>
                  <a:gd name="T4" fmla="*/ 36 w 138"/>
                  <a:gd name="T5" fmla="*/ 116 h 146"/>
                  <a:gd name="T6" fmla="*/ 22 w 138"/>
                  <a:gd name="T7" fmla="*/ 120 h 146"/>
                  <a:gd name="T8" fmla="*/ 0 w 138"/>
                  <a:gd name="T9" fmla="*/ 126 h 146"/>
                  <a:gd name="T10" fmla="*/ 0 w 138"/>
                  <a:gd name="T11" fmla="*/ 126 h 146"/>
                  <a:gd name="T12" fmla="*/ 0 w 138"/>
                  <a:gd name="T13" fmla="*/ 122 h 146"/>
                  <a:gd name="T14" fmla="*/ 0 w 138"/>
                  <a:gd name="T15" fmla="*/ 122 h 146"/>
                  <a:gd name="T16" fmla="*/ 22 w 138"/>
                  <a:gd name="T17" fmla="*/ 116 h 146"/>
                  <a:gd name="T18" fmla="*/ 36 w 138"/>
                  <a:gd name="T19" fmla="*/ 116 h 146"/>
                  <a:gd name="T20" fmla="*/ 50 w 138"/>
                  <a:gd name="T21" fmla="*/ 116 h 146"/>
                  <a:gd name="T22" fmla="*/ 50 w 138"/>
                  <a:gd name="T23" fmla="*/ 116 h 146"/>
                  <a:gd name="T24" fmla="*/ 138 w 138"/>
                  <a:gd name="T25" fmla="*/ 118 h 146"/>
                  <a:gd name="T26" fmla="*/ 138 w 138"/>
                  <a:gd name="T27" fmla="*/ 118 h 146"/>
                  <a:gd name="T28" fmla="*/ 138 w 138"/>
                  <a:gd name="T29" fmla="*/ 146 h 146"/>
                  <a:gd name="T30" fmla="*/ 138 w 138"/>
                  <a:gd name="T31" fmla="*/ 146 h 146"/>
                  <a:gd name="T32" fmla="*/ 128 w 138"/>
                  <a:gd name="T33" fmla="*/ 138 h 146"/>
                  <a:gd name="T34" fmla="*/ 128 w 138"/>
                  <a:gd name="T35" fmla="*/ 138 h 146"/>
                  <a:gd name="T36" fmla="*/ 128 w 138"/>
                  <a:gd name="T37" fmla="*/ 118 h 146"/>
                  <a:gd name="T38" fmla="*/ 128 w 138"/>
                  <a:gd name="T39" fmla="*/ 118 h 146"/>
                  <a:gd name="T40" fmla="*/ 126 w 138"/>
                  <a:gd name="T41" fmla="*/ 96 h 146"/>
                  <a:gd name="T42" fmla="*/ 122 w 138"/>
                  <a:gd name="T43" fmla="*/ 74 h 146"/>
                  <a:gd name="T44" fmla="*/ 114 w 138"/>
                  <a:gd name="T45" fmla="*/ 56 h 146"/>
                  <a:gd name="T46" fmla="*/ 106 w 138"/>
                  <a:gd name="T47" fmla="*/ 38 h 146"/>
                  <a:gd name="T48" fmla="*/ 96 w 138"/>
                  <a:gd name="T49" fmla="*/ 24 h 146"/>
                  <a:gd name="T50" fmla="*/ 86 w 138"/>
                  <a:gd name="T51" fmla="*/ 14 h 146"/>
                  <a:gd name="T52" fmla="*/ 72 w 138"/>
                  <a:gd name="T53" fmla="*/ 6 h 146"/>
                  <a:gd name="T54" fmla="*/ 60 w 138"/>
                  <a:gd name="T55" fmla="*/ 2 h 146"/>
                  <a:gd name="T56" fmla="*/ 60 w 138"/>
                  <a:gd name="T57" fmla="*/ 2 h 146"/>
                  <a:gd name="T58" fmla="*/ 64 w 138"/>
                  <a:gd name="T59" fmla="*/ 0 h 146"/>
                  <a:gd name="T60" fmla="*/ 64 w 138"/>
                  <a:gd name="T61" fmla="*/ 0 h 146"/>
                  <a:gd name="T62" fmla="*/ 72 w 138"/>
                  <a:gd name="T63" fmla="*/ 2 h 146"/>
                  <a:gd name="T64" fmla="*/ 78 w 138"/>
                  <a:gd name="T65" fmla="*/ 4 h 146"/>
                  <a:gd name="T66" fmla="*/ 92 w 138"/>
                  <a:gd name="T67" fmla="*/ 10 h 146"/>
                  <a:gd name="T68" fmla="*/ 104 w 138"/>
                  <a:gd name="T69" fmla="*/ 20 h 146"/>
                  <a:gd name="T70" fmla="*/ 114 w 138"/>
                  <a:gd name="T71" fmla="*/ 34 h 146"/>
                  <a:gd name="T72" fmla="*/ 124 w 138"/>
                  <a:gd name="T73" fmla="*/ 52 h 146"/>
                  <a:gd name="T74" fmla="*/ 132 w 138"/>
                  <a:gd name="T75" fmla="*/ 72 h 146"/>
                  <a:gd name="T76" fmla="*/ 136 w 138"/>
                  <a:gd name="T77" fmla="*/ 94 h 146"/>
                  <a:gd name="T78" fmla="*/ 138 w 138"/>
                  <a:gd name="T79" fmla="*/ 118 h 146"/>
                  <a:gd name="T80" fmla="*/ 138 w 138"/>
                  <a:gd name="T81" fmla="*/ 118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8" h="146">
                    <a:moveTo>
                      <a:pt x="50" y="116"/>
                    </a:moveTo>
                    <a:lnTo>
                      <a:pt x="50" y="116"/>
                    </a:lnTo>
                    <a:lnTo>
                      <a:pt x="36" y="116"/>
                    </a:lnTo>
                    <a:lnTo>
                      <a:pt x="22" y="120"/>
                    </a:lnTo>
                    <a:lnTo>
                      <a:pt x="0" y="126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22" y="116"/>
                    </a:lnTo>
                    <a:lnTo>
                      <a:pt x="36" y="116"/>
                    </a:lnTo>
                    <a:lnTo>
                      <a:pt x="50" y="116"/>
                    </a:lnTo>
                    <a:lnTo>
                      <a:pt x="50" y="116"/>
                    </a:lnTo>
                    <a:close/>
                    <a:moveTo>
                      <a:pt x="138" y="118"/>
                    </a:moveTo>
                    <a:lnTo>
                      <a:pt x="138" y="118"/>
                    </a:lnTo>
                    <a:lnTo>
                      <a:pt x="138" y="146"/>
                    </a:lnTo>
                    <a:lnTo>
                      <a:pt x="138" y="146"/>
                    </a:lnTo>
                    <a:lnTo>
                      <a:pt x="128" y="138"/>
                    </a:lnTo>
                    <a:lnTo>
                      <a:pt x="128" y="138"/>
                    </a:lnTo>
                    <a:lnTo>
                      <a:pt x="128" y="118"/>
                    </a:lnTo>
                    <a:lnTo>
                      <a:pt x="128" y="118"/>
                    </a:lnTo>
                    <a:lnTo>
                      <a:pt x="126" y="96"/>
                    </a:lnTo>
                    <a:lnTo>
                      <a:pt x="122" y="74"/>
                    </a:lnTo>
                    <a:lnTo>
                      <a:pt x="114" y="56"/>
                    </a:lnTo>
                    <a:lnTo>
                      <a:pt x="106" y="38"/>
                    </a:lnTo>
                    <a:lnTo>
                      <a:pt x="96" y="24"/>
                    </a:lnTo>
                    <a:lnTo>
                      <a:pt x="86" y="14"/>
                    </a:lnTo>
                    <a:lnTo>
                      <a:pt x="72" y="6"/>
                    </a:lnTo>
                    <a:lnTo>
                      <a:pt x="60" y="2"/>
                    </a:lnTo>
                    <a:lnTo>
                      <a:pt x="60" y="2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72" y="2"/>
                    </a:lnTo>
                    <a:lnTo>
                      <a:pt x="78" y="4"/>
                    </a:lnTo>
                    <a:lnTo>
                      <a:pt x="92" y="10"/>
                    </a:lnTo>
                    <a:lnTo>
                      <a:pt x="104" y="20"/>
                    </a:lnTo>
                    <a:lnTo>
                      <a:pt x="114" y="34"/>
                    </a:lnTo>
                    <a:lnTo>
                      <a:pt x="124" y="52"/>
                    </a:lnTo>
                    <a:lnTo>
                      <a:pt x="132" y="72"/>
                    </a:lnTo>
                    <a:lnTo>
                      <a:pt x="136" y="94"/>
                    </a:lnTo>
                    <a:lnTo>
                      <a:pt x="138" y="118"/>
                    </a:lnTo>
                    <a:lnTo>
                      <a:pt x="138" y="118"/>
                    </a:lnTo>
                    <a:close/>
                  </a:path>
                </a:pathLst>
              </a:custGeom>
              <a:solidFill>
                <a:srgbClr val="FCAB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60" name="Freeform 160"/>
              <p:cNvSpPr>
                <a:spLocks/>
              </p:cNvSpPr>
              <p:nvPr/>
            </p:nvSpPr>
            <p:spPr bwMode="auto">
              <a:xfrm>
                <a:off x="2588" y="1286"/>
                <a:ext cx="66" cy="43"/>
              </a:xfrm>
              <a:custGeom>
                <a:avLst/>
                <a:gdLst>
                  <a:gd name="T0" fmla="*/ 0 w 140"/>
                  <a:gd name="T1" fmla="*/ 88 h 88"/>
                  <a:gd name="T2" fmla="*/ 0 w 140"/>
                  <a:gd name="T3" fmla="*/ 88 h 88"/>
                  <a:gd name="T4" fmla="*/ 0 w 140"/>
                  <a:gd name="T5" fmla="*/ 82 h 88"/>
                  <a:gd name="T6" fmla="*/ 2 w 140"/>
                  <a:gd name="T7" fmla="*/ 72 h 88"/>
                  <a:gd name="T8" fmla="*/ 6 w 140"/>
                  <a:gd name="T9" fmla="*/ 58 h 88"/>
                  <a:gd name="T10" fmla="*/ 14 w 140"/>
                  <a:gd name="T11" fmla="*/ 42 h 88"/>
                  <a:gd name="T12" fmla="*/ 24 w 140"/>
                  <a:gd name="T13" fmla="*/ 26 h 88"/>
                  <a:gd name="T14" fmla="*/ 30 w 140"/>
                  <a:gd name="T15" fmla="*/ 18 h 88"/>
                  <a:gd name="T16" fmla="*/ 36 w 140"/>
                  <a:gd name="T17" fmla="*/ 12 h 88"/>
                  <a:gd name="T18" fmla="*/ 44 w 140"/>
                  <a:gd name="T19" fmla="*/ 8 h 88"/>
                  <a:gd name="T20" fmla="*/ 54 w 140"/>
                  <a:gd name="T21" fmla="*/ 4 h 88"/>
                  <a:gd name="T22" fmla="*/ 64 w 140"/>
                  <a:gd name="T23" fmla="*/ 2 h 88"/>
                  <a:gd name="T24" fmla="*/ 74 w 140"/>
                  <a:gd name="T25" fmla="*/ 0 h 88"/>
                  <a:gd name="T26" fmla="*/ 74 w 140"/>
                  <a:gd name="T27" fmla="*/ 0 h 88"/>
                  <a:gd name="T28" fmla="*/ 90 w 140"/>
                  <a:gd name="T29" fmla="*/ 2 h 88"/>
                  <a:gd name="T30" fmla="*/ 102 w 140"/>
                  <a:gd name="T31" fmla="*/ 4 h 88"/>
                  <a:gd name="T32" fmla="*/ 112 w 140"/>
                  <a:gd name="T33" fmla="*/ 8 h 88"/>
                  <a:gd name="T34" fmla="*/ 122 w 140"/>
                  <a:gd name="T35" fmla="*/ 12 h 88"/>
                  <a:gd name="T36" fmla="*/ 128 w 140"/>
                  <a:gd name="T37" fmla="*/ 18 h 88"/>
                  <a:gd name="T38" fmla="*/ 134 w 140"/>
                  <a:gd name="T39" fmla="*/ 22 h 88"/>
                  <a:gd name="T40" fmla="*/ 138 w 140"/>
                  <a:gd name="T41" fmla="*/ 28 h 88"/>
                  <a:gd name="T42" fmla="*/ 138 w 140"/>
                  <a:gd name="T43" fmla="*/ 32 h 88"/>
                  <a:gd name="T44" fmla="*/ 140 w 140"/>
                  <a:gd name="T45" fmla="*/ 38 h 88"/>
                  <a:gd name="T46" fmla="*/ 138 w 140"/>
                  <a:gd name="T47" fmla="*/ 42 h 88"/>
                  <a:gd name="T48" fmla="*/ 136 w 140"/>
                  <a:gd name="T49" fmla="*/ 44 h 88"/>
                  <a:gd name="T50" fmla="*/ 132 w 140"/>
                  <a:gd name="T51" fmla="*/ 46 h 88"/>
                  <a:gd name="T52" fmla="*/ 126 w 140"/>
                  <a:gd name="T53" fmla="*/ 48 h 88"/>
                  <a:gd name="T54" fmla="*/ 120 w 140"/>
                  <a:gd name="T55" fmla="*/ 48 h 88"/>
                  <a:gd name="T56" fmla="*/ 112 w 140"/>
                  <a:gd name="T57" fmla="*/ 46 h 88"/>
                  <a:gd name="T58" fmla="*/ 104 w 140"/>
                  <a:gd name="T59" fmla="*/ 42 h 88"/>
                  <a:gd name="T60" fmla="*/ 104 w 140"/>
                  <a:gd name="T61" fmla="*/ 42 h 88"/>
                  <a:gd name="T62" fmla="*/ 86 w 140"/>
                  <a:gd name="T63" fmla="*/ 34 h 88"/>
                  <a:gd name="T64" fmla="*/ 76 w 140"/>
                  <a:gd name="T65" fmla="*/ 30 h 88"/>
                  <a:gd name="T66" fmla="*/ 66 w 140"/>
                  <a:gd name="T67" fmla="*/ 28 h 88"/>
                  <a:gd name="T68" fmla="*/ 56 w 140"/>
                  <a:gd name="T69" fmla="*/ 28 h 88"/>
                  <a:gd name="T70" fmla="*/ 44 w 140"/>
                  <a:gd name="T71" fmla="*/ 32 h 88"/>
                  <a:gd name="T72" fmla="*/ 32 w 140"/>
                  <a:gd name="T73" fmla="*/ 40 h 88"/>
                  <a:gd name="T74" fmla="*/ 20 w 140"/>
                  <a:gd name="T75" fmla="*/ 50 h 88"/>
                  <a:gd name="T76" fmla="*/ 20 w 140"/>
                  <a:gd name="T77" fmla="*/ 50 h 88"/>
                  <a:gd name="T78" fmla="*/ 4 w 140"/>
                  <a:gd name="T79" fmla="*/ 80 h 88"/>
                  <a:gd name="T80" fmla="*/ 0 w 140"/>
                  <a:gd name="T81" fmla="*/ 88 h 88"/>
                  <a:gd name="T82" fmla="*/ 0 w 140"/>
                  <a:gd name="T83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0" h="88">
                    <a:moveTo>
                      <a:pt x="0" y="88"/>
                    </a:moveTo>
                    <a:lnTo>
                      <a:pt x="0" y="88"/>
                    </a:lnTo>
                    <a:lnTo>
                      <a:pt x="0" y="82"/>
                    </a:lnTo>
                    <a:lnTo>
                      <a:pt x="2" y="72"/>
                    </a:lnTo>
                    <a:lnTo>
                      <a:pt x="6" y="58"/>
                    </a:lnTo>
                    <a:lnTo>
                      <a:pt x="14" y="42"/>
                    </a:lnTo>
                    <a:lnTo>
                      <a:pt x="24" y="26"/>
                    </a:lnTo>
                    <a:lnTo>
                      <a:pt x="30" y="18"/>
                    </a:lnTo>
                    <a:lnTo>
                      <a:pt x="36" y="12"/>
                    </a:lnTo>
                    <a:lnTo>
                      <a:pt x="44" y="8"/>
                    </a:lnTo>
                    <a:lnTo>
                      <a:pt x="54" y="4"/>
                    </a:lnTo>
                    <a:lnTo>
                      <a:pt x="64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90" y="2"/>
                    </a:lnTo>
                    <a:lnTo>
                      <a:pt x="102" y="4"/>
                    </a:lnTo>
                    <a:lnTo>
                      <a:pt x="112" y="8"/>
                    </a:lnTo>
                    <a:lnTo>
                      <a:pt x="122" y="12"/>
                    </a:lnTo>
                    <a:lnTo>
                      <a:pt x="128" y="18"/>
                    </a:lnTo>
                    <a:lnTo>
                      <a:pt x="134" y="22"/>
                    </a:lnTo>
                    <a:lnTo>
                      <a:pt x="138" y="28"/>
                    </a:lnTo>
                    <a:lnTo>
                      <a:pt x="138" y="32"/>
                    </a:lnTo>
                    <a:lnTo>
                      <a:pt x="140" y="38"/>
                    </a:lnTo>
                    <a:lnTo>
                      <a:pt x="138" y="42"/>
                    </a:lnTo>
                    <a:lnTo>
                      <a:pt x="136" y="44"/>
                    </a:lnTo>
                    <a:lnTo>
                      <a:pt x="132" y="46"/>
                    </a:lnTo>
                    <a:lnTo>
                      <a:pt x="126" y="48"/>
                    </a:lnTo>
                    <a:lnTo>
                      <a:pt x="120" y="48"/>
                    </a:lnTo>
                    <a:lnTo>
                      <a:pt x="112" y="46"/>
                    </a:lnTo>
                    <a:lnTo>
                      <a:pt x="104" y="42"/>
                    </a:lnTo>
                    <a:lnTo>
                      <a:pt x="104" y="42"/>
                    </a:lnTo>
                    <a:lnTo>
                      <a:pt x="86" y="34"/>
                    </a:lnTo>
                    <a:lnTo>
                      <a:pt x="76" y="30"/>
                    </a:lnTo>
                    <a:lnTo>
                      <a:pt x="66" y="28"/>
                    </a:lnTo>
                    <a:lnTo>
                      <a:pt x="56" y="28"/>
                    </a:lnTo>
                    <a:lnTo>
                      <a:pt x="44" y="32"/>
                    </a:lnTo>
                    <a:lnTo>
                      <a:pt x="32" y="40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4" y="80"/>
                    </a:lnTo>
                    <a:lnTo>
                      <a:pt x="0" y="88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61" name="Freeform 161"/>
              <p:cNvSpPr>
                <a:spLocks/>
              </p:cNvSpPr>
              <p:nvPr/>
            </p:nvSpPr>
            <p:spPr bwMode="auto">
              <a:xfrm>
                <a:off x="2614" y="1422"/>
                <a:ext cx="34" cy="19"/>
              </a:xfrm>
              <a:custGeom>
                <a:avLst/>
                <a:gdLst>
                  <a:gd name="T0" fmla="*/ 0 w 70"/>
                  <a:gd name="T1" fmla="*/ 14 h 38"/>
                  <a:gd name="T2" fmla="*/ 0 w 70"/>
                  <a:gd name="T3" fmla="*/ 14 h 38"/>
                  <a:gd name="T4" fmla="*/ 0 w 70"/>
                  <a:gd name="T5" fmla="*/ 16 h 38"/>
                  <a:gd name="T6" fmla="*/ 2 w 70"/>
                  <a:gd name="T7" fmla="*/ 20 h 38"/>
                  <a:gd name="T8" fmla="*/ 8 w 70"/>
                  <a:gd name="T9" fmla="*/ 28 h 38"/>
                  <a:gd name="T10" fmla="*/ 18 w 70"/>
                  <a:gd name="T11" fmla="*/ 34 h 38"/>
                  <a:gd name="T12" fmla="*/ 32 w 70"/>
                  <a:gd name="T13" fmla="*/ 38 h 38"/>
                  <a:gd name="T14" fmla="*/ 32 w 70"/>
                  <a:gd name="T15" fmla="*/ 38 h 38"/>
                  <a:gd name="T16" fmla="*/ 46 w 70"/>
                  <a:gd name="T17" fmla="*/ 38 h 38"/>
                  <a:gd name="T18" fmla="*/ 58 w 70"/>
                  <a:gd name="T19" fmla="*/ 38 h 38"/>
                  <a:gd name="T20" fmla="*/ 66 w 70"/>
                  <a:gd name="T21" fmla="*/ 32 h 38"/>
                  <a:gd name="T22" fmla="*/ 70 w 70"/>
                  <a:gd name="T23" fmla="*/ 30 h 38"/>
                  <a:gd name="T24" fmla="*/ 70 w 70"/>
                  <a:gd name="T25" fmla="*/ 26 h 38"/>
                  <a:gd name="T26" fmla="*/ 70 w 70"/>
                  <a:gd name="T27" fmla="*/ 26 h 38"/>
                  <a:gd name="T28" fmla="*/ 70 w 70"/>
                  <a:gd name="T29" fmla="*/ 22 h 38"/>
                  <a:gd name="T30" fmla="*/ 70 w 70"/>
                  <a:gd name="T31" fmla="*/ 18 h 38"/>
                  <a:gd name="T32" fmla="*/ 64 w 70"/>
                  <a:gd name="T33" fmla="*/ 12 h 38"/>
                  <a:gd name="T34" fmla="*/ 52 w 70"/>
                  <a:gd name="T35" fmla="*/ 6 h 38"/>
                  <a:gd name="T36" fmla="*/ 40 w 70"/>
                  <a:gd name="T37" fmla="*/ 2 h 38"/>
                  <a:gd name="T38" fmla="*/ 40 w 70"/>
                  <a:gd name="T39" fmla="*/ 2 h 38"/>
                  <a:gd name="T40" fmla="*/ 26 w 70"/>
                  <a:gd name="T41" fmla="*/ 0 h 38"/>
                  <a:gd name="T42" fmla="*/ 14 w 70"/>
                  <a:gd name="T43" fmla="*/ 2 h 38"/>
                  <a:gd name="T44" fmla="*/ 4 w 70"/>
                  <a:gd name="T45" fmla="*/ 6 h 38"/>
                  <a:gd name="T46" fmla="*/ 2 w 70"/>
                  <a:gd name="T47" fmla="*/ 10 h 38"/>
                  <a:gd name="T48" fmla="*/ 0 w 70"/>
                  <a:gd name="T49" fmla="*/ 14 h 38"/>
                  <a:gd name="T50" fmla="*/ 0 w 70"/>
                  <a:gd name="T51" fmla="*/ 1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0" h="38">
                    <a:moveTo>
                      <a:pt x="0" y="14"/>
                    </a:moveTo>
                    <a:lnTo>
                      <a:pt x="0" y="14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8" y="28"/>
                    </a:lnTo>
                    <a:lnTo>
                      <a:pt x="18" y="34"/>
                    </a:lnTo>
                    <a:lnTo>
                      <a:pt x="32" y="38"/>
                    </a:lnTo>
                    <a:lnTo>
                      <a:pt x="32" y="38"/>
                    </a:lnTo>
                    <a:lnTo>
                      <a:pt x="46" y="38"/>
                    </a:lnTo>
                    <a:lnTo>
                      <a:pt x="58" y="38"/>
                    </a:lnTo>
                    <a:lnTo>
                      <a:pt x="66" y="32"/>
                    </a:lnTo>
                    <a:lnTo>
                      <a:pt x="70" y="30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70" y="22"/>
                    </a:lnTo>
                    <a:lnTo>
                      <a:pt x="70" y="18"/>
                    </a:lnTo>
                    <a:lnTo>
                      <a:pt x="64" y="12"/>
                    </a:lnTo>
                    <a:lnTo>
                      <a:pt x="52" y="6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26" y="0"/>
                    </a:lnTo>
                    <a:lnTo>
                      <a:pt x="14" y="2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F7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62" name="Freeform 162"/>
              <p:cNvSpPr>
                <a:spLocks/>
              </p:cNvSpPr>
              <p:nvPr/>
            </p:nvSpPr>
            <p:spPr bwMode="auto">
              <a:xfrm>
                <a:off x="2615" y="1422"/>
                <a:ext cx="33" cy="19"/>
              </a:xfrm>
              <a:custGeom>
                <a:avLst/>
                <a:gdLst>
                  <a:gd name="T0" fmla="*/ 68 w 68"/>
                  <a:gd name="T1" fmla="*/ 26 h 38"/>
                  <a:gd name="T2" fmla="*/ 68 w 68"/>
                  <a:gd name="T3" fmla="*/ 26 h 38"/>
                  <a:gd name="T4" fmla="*/ 68 w 68"/>
                  <a:gd name="T5" fmla="*/ 22 h 38"/>
                  <a:gd name="T6" fmla="*/ 66 w 68"/>
                  <a:gd name="T7" fmla="*/ 18 h 38"/>
                  <a:gd name="T8" fmla="*/ 60 w 68"/>
                  <a:gd name="T9" fmla="*/ 12 h 38"/>
                  <a:gd name="T10" fmla="*/ 50 w 68"/>
                  <a:gd name="T11" fmla="*/ 6 h 38"/>
                  <a:gd name="T12" fmla="*/ 38 w 68"/>
                  <a:gd name="T13" fmla="*/ 2 h 38"/>
                  <a:gd name="T14" fmla="*/ 38 w 68"/>
                  <a:gd name="T15" fmla="*/ 2 h 38"/>
                  <a:gd name="T16" fmla="*/ 24 w 68"/>
                  <a:gd name="T17" fmla="*/ 0 h 38"/>
                  <a:gd name="T18" fmla="*/ 12 w 68"/>
                  <a:gd name="T19" fmla="*/ 2 h 38"/>
                  <a:gd name="T20" fmla="*/ 4 w 68"/>
                  <a:gd name="T21" fmla="*/ 6 h 38"/>
                  <a:gd name="T22" fmla="*/ 2 w 68"/>
                  <a:gd name="T23" fmla="*/ 10 h 38"/>
                  <a:gd name="T24" fmla="*/ 0 w 68"/>
                  <a:gd name="T25" fmla="*/ 14 h 38"/>
                  <a:gd name="T26" fmla="*/ 0 w 68"/>
                  <a:gd name="T27" fmla="*/ 14 h 38"/>
                  <a:gd name="T28" fmla="*/ 0 w 68"/>
                  <a:gd name="T29" fmla="*/ 16 h 38"/>
                  <a:gd name="T30" fmla="*/ 0 w 68"/>
                  <a:gd name="T31" fmla="*/ 20 h 38"/>
                  <a:gd name="T32" fmla="*/ 6 w 68"/>
                  <a:gd name="T33" fmla="*/ 28 h 38"/>
                  <a:gd name="T34" fmla="*/ 16 w 68"/>
                  <a:gd name="T35" fmla="*/ 34 h 38"/>
                  <a:gd name="T36" fmla="*/ 30 w 68"/>
                  <a:gd name="T37" fmla="*/ 38 h 38"/>
                  <a:gd name="T38" fmla="*/ 30 w 68"/>
                  <a:gd name="T39" fmla="*/ 38 h 38"/>
                  <a:gd name="T40" fmla="*/ 44 w 68"/>
                  <a:gd name="T41" fmla="*/ 38 h 38"/>
                  <a:gd name="T42" fmla="*/ 54 w 68"/>
                  <a:gd name="T43" fmla="*/ 36 h 38"/>
                  <a:gd name="T44" fmla="*/ 64 w 68"/>
                  <a:gd name="T45" fmla="*/ 32 h 38"/>
                  <a:gd name="T46" fmla="*/ 66 w 68"/>
                  <a:gd name="T47" fmla="*/ 30 h 38"/>
                  <a:gd name="T48" fmla="*/ 68 w 68"/>
                  <a:gd name="T49" fmla="*/ 26 h 38"/>
                  <a:gd name="T50" fmla="*/ 68 w 68"/>
                  <a:gd name="T51" fmla="*/ 2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8" h="38">
                    <a:moveTo>
                      <a:pt x="68" y="26"/>
                    </a:moveTo>
                    <a:lnTo>
                      <a:pt x="68" y="26"/>
                    </a:lnTo>
                    <a:lnTo>
                      <a:pt x="68" y="22"/>
                    </a:lnTo>
                    <a:lnTo>
                      <a:pt x="66" y="18"/>
                    </a:lnTo>
                    <a:lnTo>
                      <a:pt x="60" y="12"/>
                    </a:lnTo>
                    <a:lnTo>
                      <a:pt x="50" y="6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24" y="0"/>
                    </a:lnTo>
                    <a:lnTo>
                      <a:pt x="12" y="2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6" y="28"/>
                    </a:lnTo>
                    <a:lnTo>
                      <a:pt x="16" y="34"/>
                    </a:lnTo>
                    <a:lnTo>
                      <a:pt x="30" y="38"/>
                    </a:lnTo>
                    <a:lnTo>
                      <a:pt x="30" y="38"/>
                    </a:lnTo>
                    <a:lnTo>
                      <a:pt x="44" y="38"/>
                    </a:lnTo>
                    <a:lnTo>
                      <a:pt x="54" y="36"/>
                    </a:lnTo>
                    <a:lnTo>
                      <a:pt x="64" y="32"/>
                    </a:lnTo>
                    <a:lnTo>
                      <a:pt x="66" y="30"/>
                    </a:lnTo>
                    <a:lnTo>
                      <a:pt x="68" y="26"/>
                    </a:lnTo>
                    <a:lnTo>
                      <a:pt x="68" y="26"/>
                    </a:lnTo>
                    <a:close/>
                  </a:path>
                </a:pathLst>
              </a:custGeom>
              <a:solidFill>
                <a:srgbClr val="FFF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63" name="Freeform 163"/>
              <p:cNvSpPr>
                <a:spLocks/>
              </p:cNvSpPr>
              <p:nvPr/>
            </p:nvSpPr>
            <p:spPr bwMode="auto">
              <a:xfrm>
                <a:off x="2615" y="1423"/>
                <a:ext cx="32" cy="18"/>
              </a:xfrm>
              <a:custGeom>
                <a:avLst/>
                <a:gdLst>
                  <a:gd name="T0" fmla="*/ 66 w 66"/>
                  <a:gd name="T1" fmla="*/ 24 h 36"/>
                  <a:gd name="T2" fmla="*/ 66 w 66"/>
                  <a:gd name="T3" fmla="*/ 24 h 36"/>
                  <a:gd name="T4" fmla="*/ 66 w 66"/>
                  <a:gd name="T5" fmla="*/ 20 h 36"/>
                  <a:gd name="T6" fmla="*/ 64 w 66"/>
                  <a:gd name="T7" fmla="*/ 16 h 36"/>
                  <a:gd name="T8" fmla="*/ 60 w 66"/>
                  <a:gd name="T9" fmla="*/ 10 h 36"/>
                  <a:gd name="T10" fmla="*/ 50 w 66"/>
                  <a:gd name="T11" fmla="*/ 4 h 36"/>
                  <a:gd name="T12" fmla="*/ 38 w 66"/>
                  <a:gd name="T13" fmla="*/ 0 h 36"/>
                  <a:gd name="T14" fmla="*/ 38 w 66"/>
                  <a:gd name="T15" fmla="*/ 0 h 36"/>
                  <a:gd name="T16" fmla="*/ 24 w 66"/>
                  <a:gd name="T17" fmla="*/ 0 h 36"/>
                  <a:gd name="T18" fmla="*/ 14 w 66"/>
                  <a:gd name="T19" fmla="*/ 2 h 36"/>
                  <a:gd name="T20" fmla="*/ 4 w 66"/>
                  <a:gd name="T21" fmla="*/ 6 h 36"/>
                  <a:gd name="T22" fmla="*/ 2 w 66"/>
                  <a:gd name="T23" fmla="*/ 8 h 36"/>
                  <a:gd name="T24" fmla="*/ 0 w 66"/>
                  <a:gd name="T25" fmla="*/ 12 h 36"/>
                  <a:gd name="T26" fmla="*/ 0 w 66"/>
                  <a:gd name="T27" fmla="*/ 12 h 36"/>
                  <a:gd name="T28" fmla="*/ 0 w 66"/>
                  <a:gd name="T29" fmla="*/ 16 h 36"/>
                  <a:gd name="T30" fmla="*/ 2 w 66"/>
                  <a:gd name="T31" fmla="*/ 18 h 36"/>
                  <a:gd name="T32" fmla="*/ 8 w 66"/>
                  <a:gd name="T33" fmla="*/ 26 h 36"/>
                  <a:gd name="T34" fmla="*/ 18 w 66"/>
                  <a:gd name="T35" fmla="*/ 30 h 36"/>
                  <a:gd name="T36" fmla="*/ 30 w 66"/>
                  <a:gd name="T37" fmla="*/ 34 h 36"/>
                  <a:gd name="T38" fmla="*/ 30 w 66"/>
                  <a:gd name="T39" fmla="*/ 34 h 36"/>
                  <a:gd name="T40" fmla="*/ 42 w 66"/>
                  <a:gd name="T41" fmla="*/ 36 h 36"/>
                  <a:gd name="T42" fmla="*/ 54 w 66"/>
                  <a:gd name="T43" fmla="*/ 34 h 36"/>
                  <a:gd name="T44" fmla="*/ 62 w 66"/>
                  <a:gd name="T45" fmla="*/ 30 h 36"/>
                  <a:gd name="T46" fmla="*/ 64 w 66"/>
                  <a:gd name="T47" fmla="*/ 26 h 36"/>
                  <a:gd name="T48" fmla="*/ 66 w 66"/>
                  <a:gd name="T49" fmla="*/ 24 h 36"/>
                  <a:gd name="T50" fmla="*/ 66 w 66"/>
                  <a:gd name="T51" fmla="*/ 2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6" h="36">
                    <a:moveTo>
                      <a:pt x="66" y="24"/>
                    </a:moveTo>
                    <a:lnTo>
                      <a:pt x="66" y="24"/>
                    </a:lnTo>
                    <a:lnTo>
                      <a:pt x="66" y="20"/>
                    </a:lnTo>
                    <a:lnTo>
                      <a:pt x="64" y="16"/>
                    </a:lnTo>
                    <a:lnTo>
                      <a:pt x="60" y="10"/>
                    </a:lnTo>
                    <a:lnTo>
                      <a:pt x="50" y="4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8" y="26"/>
                    </a:lnTo>
                    <a:lnTo>
                      <a:pt x="18" y="30"/>
                    </a:lnTo>
                    <a:lnTo>
                      <a:pt x="30" y="34"/>
                    </a:lnTo>
                    <a:lnTo>
                      <a:pt x="30" y="34"/>
                    </a:lnTo>
                    <a:lnTo>
                      <a:pt x="42" y="36"/>
                    </a:lnTo>
                    <a:lnTo>
                      <a:pt x="54" y="34"/>
                    </a:lnTo>
                    <a:lnTo>
                      <a:pt x="62" y="30"/>
                    </a:lnTo>
                    <a:lnTo>
                      <a:pt x="64" y="26"/>
                    </a:lnTo>
                    <a:lnTo>
                      <a:pt x="66" y="24"/>
                    </a:lnTo>
                    <a:lnTo>
                      <a:pt x="66" y="24"/>
                    </a:lnTo>
                    <a:close/>
                  </a:path>
                </a:pathLst>
              </a:custGeom>
              <a:solidFill>
                <a:srgbClr val="FFF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64" name="Freeform 164"/>
              <p:cNvSpPr>
                <a:spLocks/>
              </p:cNvSpPr>
              <p:nvPr/>
            </p:nvSpPr>
            <p:spPr bwMode="auto">
              <a:xfrm>
                <a:off x="2616" y="1423"/>
                <a:ext cx="30" cy="17"/>
              </a:xfrm>
              <a:custGeom>
                <a:avLst/>
                <a:gdLst>
                  <a:gd name="T0" fmla="*/ 62 w 62"/>
                  <a:gd name="T1" fmla="*/ 24 h 34"/>
                  <a:gd name="T2" fmla="*/ 62 w 62"/>
                  <a:gd name="T3" fmla="*/ 24 h 34"/>
                  <a:gd name="T4" fmla="*/ 62 w 62"/>
                  <a:gd name="T5" fmla="*/ 20 h 34"/>
                  <a:gd name="T6" fmla="*/ 62 w 62"/>
                  <a:gd name="T7" fmla="*/ 16 h 34"/>
                  <a:gd name="T8" fmla="*/ 56 w 62"/>
                  <a:gd name="T9" fmla="*/ 10 h 34"/>
                  <a:gd name="T10" fmla="*/ 46 w 62"/>
                  <a:gd name="T11" fmla="*/ 4 h 34"/>
                  <a:gd name="T12" fmla="*/ 36 w 62"/>
                  <a:gd name="T13" fmla="*/ 2 h 34"/>
                  <a:gd name="T14" fmla="*/ 36 w 62"/>
                  <a:gd name="T15" fmla="*/ 2 h 34"/>
                  <a:gd name="T16" fmla="*/ 22 w 62"/>
                  <a:gd name="T17" fmla="*/ 0 h 34"/>
                  <a:gd name="T18" fmla="*/ 12 w 62"/>
                  <a:gd name="T19" fmla="*/ 2 h 34"/>
                  <a:gd name="T20" fmla="*/ 4 w 62"/>
                  <a:gd name="T21" fmla="*/ 6 h 34"/>
                  <a:gd name="T22" fmla="*/ 2 w 62"/>
                  <a:gd name="T23" fmla="*/ 8 h 34"/>
                  <a:gd name="T24" fmla="*/ 0 w 62"/>
                  <a:gd name="T25" fmla="*/ 12 h 34"/>
                  <a:gd name="T26" fmla="*/ 0 w 62"/>
                  <a:gd name="T27" fmla="*/ 12 h 34"/>
                  <a:gd name="T28" fmla="*/ 0 w 62"/>
                  <a:gd name="T29" fmla="*/ 16 h 34"/>
                  <a:gd name="T30" fmla="*/ 2 w 62"/>
                  <a:gd name="T31" fmla="*/ 18 h 34"/>
                  <a:gd name="T32" fmla="*/ 6 w 62"/>
                  <a:gd name="T33" fmla="*/ 24 h 34"/>
                  <a:gd name="T34" fmla="*/ 16 w 62"/>
                  <a:gd name="T35" fmla="*/ 30 h 34"/>
                  <a:gd name="T36" fmla="*/ 28 w 62"/>
                  <a:gd name="T37" fmla="*/ 34 h 34"/>
                  <a:gd name="T38" fmla="*/ 28 w 62"/>
                  <a:gd name="T39" fmla="*/ 34 h 34"/>
                  <a:gd name="T40" fmla="*/ 40 w 62"/>
                  <a:gd name="T41" fmla="*/ 34 h 34"/>
                  <a:gd name="T42" fmla="*/ 52 w 62"/>
                  <a:gd name="T43" fmla="*/ 34 h 34"/>
                  <a:gd name="T44" fmla="*/ 58 w 62"/>
                  <a:gd name="T45" fmla="*/ 30 h 34"/>
                  <a:gd name="T46" fmla="*/ 62 w 62"/>
                  <a:gd name="T47" fmla="*/ 26 h 34"/>
                  <a:gd name="T48" fmla="*/ 62 w 62"/>
                  <a:gd name="T49" fmla="*/ 24 h 34"/>
                  <a:gd name="T50" fmla="*/ 62 w 62"/>
                  <a:gd name="T51" fmla="*/ 2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2" h="34">
                    <a:moveTo>
                      <a:pt x="62" y="24"/>
                    </a:moveTo>
                    <a:lnTo>
                      <a:pt x="62" y="24"/>
                    </a:lnTo>
                    <a:lnTo>
                      <a:pt x="62" y="20"/>
                    </a:lnTo>
                    <a:lnTo>
                      <a:pt x="62" y="16"/>
                    </a:lnTo>
                    <a:lnTo>
                      <a:pt x="56" y="10"/>
                    </a:lnTo>
                    <a:lnTo>
                      <a:pt x="46" y="4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6" y="24"/>
                    </a:lnTo>
                    <a:lnTo>
                      <a:pt x="16" y="30"/>
                    </a:lnTo>
                    <a:lnTo>
                      <a:pt x="28" y="34"/>
                    </a:lnTo>
                    <a:lnTo>
                      <a:pt x="28" y="34"/>
                    </a:lnTo>
                    <a:lnTo>
                      <a:pt x="40" y="34"/>
                    </a:lnTo>
                    <a:lnTo>
                      <a:pt x="52" y="34"/>
                    </a:lnTo>
                    <a:lnTo>
                      <a:pt x="58" y="30"/>
                    </a:lnTo>
                    <a:lnTo>
                      <a:pt x="62" y="26"/>
                    </a:lnTo>
                    <a:lnTo>
                      <a:pt x="62" y="24"/>
                    </a:lnTo>
                    <a:lnTo>
                      <a:pt x="62" y="24"/>
                    </a:lnTo>
                    <a:close/>
                  </a:path>
                </a:pathLst>
              </a:custGeom>
              <a:solidFill>
                <a:srgbClr val="FFF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65" name="Freeform 165"/>
              <p:cNvSpPr>
                <a:spLocks/>
              </p:cNvSpPr>
              <p:nvPr/>
            </p:nvSpPr>
            <p:spPr bwMode="auto">
              <a:xfrm>
                <a:off x="2617" y="1424"/>
                <a:ext cx="29" cy="16"/>
              </a:xfrm>
              <a:custGeom>
                <a:avLst/>
                <a:gdLst>
                  <a:gd name="T0" fmla="*/ 60 w 60"/>
                  <a:gd name="T1" fmla="*/ 22 h 32"/>
                  <a:gd name="T2" fmla="*/ 60 w 60"/>
                  <a:gd name="T3" fmla="*/ 22 h 32"/>
                  <a:gd name="T4" fmla="*/ 60 w 60"/>
                  <a:gd name="T5" fmla="*/ 18 h 32"/>
                  <a:gd name="T6" fmla="*/ 58 w 60"/>
                  <a:gd name="T7" fmla="*/ 14 h 32"/>
                  <a:gd name="T8" fmla="*/ 54 w 60"/>
                  <a:gd name="T9" fmla="*/ 8 h 32"/>
                  <a:gd name="T10" fmla="*/ 44 w 60"/>
                  <a:gd name="T11" fmla="*/ 4 h 32"/>
                  <a:gd name="T12" fmla="*/ 32 w 60"/>
                  <a:gd name="T13" fmla="*/ 0 h 32"/>
                  <a:gd name="T14" fmla="*/ 32 w 60"/>
                  <a:gd name="T15" fmla="*/ 0 h 32"/>
                  <a:gd name="T16" fmla="*/ 20 w 60"/>
                  <a:gd name="T17" fmla="*/ 0 h 32"/>
                  <a:gd name="T18" fmla="*/ 10 w 60"/>
                  <a:gd name="T19" fmla="*/ 0 h 32"/>
                  <a:gd name="T20" fmla="*/ 4 w 60"/>
                  <a:gd name="T21" fmla="*/ 4 h 32"/>
                  <a:gd name="T22" fmla="*/ 0 w 60"/>
                  <a:gd name="T23" fmla="*/ 10 h 32"/>
                  <a:gd name="T24" fmla="*/ 0 w 60"/>
                  <a:gd name="T25" fmla="*/ 10 h 32"/>
                  <a:gd name="T26" fmla="*/ 0 w 60"/>
                  <a:gd name="T27" fmla="*/ 14 h 32"/>
                  <a:gd name="T28" fmla="*/ 0 w 60"/>
                  <a:gd name="T29" fmla="*/ 16 h 32"/>
                  <a:gd name="T30" fmla="*/ 6 w 60"/>
                  <a:gd name="T31" fmla="*/ 22 h 32"/>
                  <a:gd name="T32" fmla="*/ 14 w 60"/>
                  <a:gd name="T33" fmla="*/ 28 h 32"/>
                  <a:gd name="T34" fmla="*/ 26 w 60"/>
                  <a:gd name="T35" fmla="*/ 32 h 32"/>
                  <a:gd name="T36" fmla="*/ 26 w 60"/>
                  <a:gd name="T37" fmla="*/ 32 h 32"/>
                  <a:gd name="T38" fmla="*/ 38 w 60"/>
                  <a:gd name="T39" fmla="*/ 32 h 32"/>
                  <a:gd name="T40" fmla="*/ 48 w 60"/>
                  <a:gd name="T41" fmla="*/ 30 h 32"/>
                  <a:gd name="T42" fmla="*/ 56 w 60"/>
                  <a:gd name="T43" fmla="*/ 26 h 32"/>
                  <a:gd name="T44" fmla="*/ 60 w 60"/>
                  <a:gd name="T45" fmla="*/ 22 h 32"/>
                  <a:gd name="T46" fmla="*/ 60 w 60"/>
                  <a:gd name="T47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0" h="32">
                    <a:moveTo>
                      <a:pt x="60" y="22"/>
                    </a:moveTo>
                    <a:lnTo>
                      <a:pt x="60" y="22"/>
                    </a:lnTo>
                    <a:lnTo>
                      <a:pt x="60" y="18"/>
                    </a:lnTo>
                    <a:lnTo>
                      <a:pt x="58" y="14"/>
                    </a:lnTo>
                    <a:lnTo>
                      <a:pt x="54" y="8"/>
                    </a:lnTo>
                    <a:lnTo>
                      <a:pt x="44" y="4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2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6" y="22"/>
                    </a:lnTo>
                    <a:lnTo>
                      <a:pt x="14" y="28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38" y="32"/>
                    </a:lnTo>
                    <a:lnTo>
                      <a:pt x="48" y="30"/>
                    </a:lnTo>
                    <a:lnTo>
                      <a:pt x="56" y="26"/>
                    </a:lnTo>
                    <a:lnTo>
                      <a:pt x="60" y="22"/>
                    </a:lnTo>
                    <a:lnTo>
                      <a:pt x="60" y="22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66" name="Freeform 166"/>
              <p:cNvSpPr>
                <a:spLocks/>
              </p:cNvSpPr>
              <p:nvPr/>
            </p:nvSpPr>
            <p:spPr bwMode="auto">
              <a:xfrm>
                <a:off x="2617" y="1424"/>
                <a:ext cx="28" cy="16"/>
              </a:xfrm>
              <a:custGeom>
                <a:avLst/>
                <a:gdLst>
                  <a:gd name="T0" fmla="*/ 58 w 58"/>
                  <a:gd name="T1" fmla="*/ 20 h 32"/>
                  <a:gd name="T2" fmla="*/ 58 w 58"/>
                  <a:gd name="T3" fmla="*/ 20 h 32"/>
                  <a:gd name="T4" fmla="*/ 58 w 58"/>
                  <a:gd name="T5" fmla="*/ 14 h 32"/>
                  <a:gd name="T6" fmla="*/ 52 w 58"/>
                  <a:gd name="T7" fmla="*/ 8 h 32"/>
                  <a:gd name="T8" fmla="*/ 44 w 58"/>
                  <a:gd name="T9" fmla="*/ 4 h 32"/>
                  <a:gd name="T10" fmla="*/ 32 w 58"/>
                  <a:gd name="T11" fmla="*/ 0 h 32"/>
                  <a:gd name="T12" fmla="*/ 32 w 58"/>
                  <a:gd name="T13" fmla="*/ 0 h 32"/>
                  <a:gd name="T14" fmla="*/ 22 w 58"/>
                  <a:gd name="T15" fmla="*/ 0 h 32"/>
                  <a:gd name="T16" fmla="*/ 12 w 58"/>
                  <a:gd name="T17" fmla="*/ 2 h 32"/>
                  <a:gd name="T18" fmla="*/ 4 w 58"/>
                  <a:gd name="T19" fmla="*/ 4 h 32"/>
                  <a:gd name="T20" fmla="*/ 0 w 58"/>
                  <a:gd name="T21" fmla="*/ 10 h 32"/>
                  <a:gd name="T22" fmla="*/ 0 w 58"/>
                  <a:gd name="T23" fmla="*/ 10 h 32"/>
                  <a:gd name="T24" fmla="*/ 2 w 58"/>
                  <a:gd name="T25" fmla="*/ 16 h 32"/>
                  <a:gd name="T26" fmla="*/ 6 w 58"/>
                  <a:gd name="T27" fmla="*/ 22 h 32"/>
                  <a:gd name="T28" fmla="*/ 16 w 58"/>
                  <a:gd name="T29" fmla="*/ 28 h 32"/>
                  <a:gd name="T30" fmla="*/ 26 w 58"/>
                  <a:gd name="T31" fmla="*/ 30 h 32"/>
                  <a:gd name="T32" fmla="*/ 26 w 58"/>
                  <a:gd name="T33" fmla="*/ 30 h 32"/>
                  <a:gd name="T34" fmla="*/ 38 w 58"/>
                  <a:gd name="T35" fmla="*/ 32 h 32"/>
                  <a:gd name="T36" fmla="*/ 48 w 58"/>
                  <a:gd name="T37" fmla="*/ 30 h 32"/>
                  <a:gd name="T38" fmla="*/ 54 w 58"/>
                  <a:gd name="T39" fmla="*/ 26 h 32"/>
                  <a:gd name="T40" fmla="*/ 58 w 58"/>
                  <a:gd name="T41" fmla="*/ 20 h 32"/>
                  <a:gd name="T42" fmla="*/ 58 w 58"/>
                  <a:gd name="T43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32">
                    <a:moveTo>
                      <a:pt x="58" y="20"/>
                    </a:moveTo>
                    <a:lnTo>
                      <a:pt x="58" y="20"/>
                    </a:lnTo>
                    <a:lnTo>
                      <a:pt x="58" y="14"/>
                    </a:lnTo>
                    <a:lnTo>
                      <a:pt x="52" y="8"/>
                    </a:lnTo>
                    <a:lnTo>
                      <a:pt x="44" y="4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4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6" y="22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38" y="32"/>
                    </a:lnTo>
                    <a:lnTo>
                      <a:pt x="48" y="30"/>
                    </a:lnTo>
                    <a:lnTo>
                      <a:pt x="54" y="26"/>
                    </a:lnTo>
                    <a:lnTo>
                      <a:pt x="58" y="20"/>
                    </a:lnTo>
                    <a:lnTo>
                      <a:pt x="58" y="20"/>
                    </a:lnTo>
                    <a:close/>
                  </a:path>
                </a:pathLst>
              </a:custGeom>
              <a:solidFill>
                <a:srgbClr val="FFE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67" name="Freeform 167"/>
              <p:cNvSpPr>
                <a:spLocks/>
              </p:cNvSpPr>
              <p:nvPr/>
            </p:nvSpPr>
            <p:spPr bwMode="auto">
              <a:xfrm>
                <a:off x="2618" y="1424"/>
                <a:ext cx="26" cy="15"/>
              </a:xfrm>
              <a:custGeom>
                <a:avLst/>
                <a:gdLst>
                  <a:gd name="T0" fmla="*/ 54 w 54"/>
                  <a:gd name="T1" fmla="*/ 20 h 30"/>
                  <a:gd name="T2" fmla="*/ 54 w 54"/>
                  <a:gd name="T3" fmla="*/ 20 h 30"/>
                  <a:gd name="T4" fmla="*/ 54 w 54"/>
                  <a:gd name="T5" fmla="*/ 14 h 30"/>
                  <a:gd name="T6" fmla="*/ 48 w 54"/>
                  <a:gd name="T7" fmla="*/ 10 h 30"/>
                  <a:gd name="T8" fmla="*/ 40 w 54"/>
                  <a:gd name="T9" fmla="*/ 4 h 30"/>
                  <a:gd name="T10" fmla="*/ 30 w 54"/>
                  <a:gd name="T11" fmla="*/ 2 h 30"/>
                  <a:gd name="T12" fmla="*/ 30 w 54"/>
                  <a:gd name="T13" fmla="*/ 2 h 30"/>
                  <a:gd name="T14" fmla="*/ 20 w 54"/>
                  <a:gd name="T15" fmla="*/ 0 h 30"/>
                  <a:gd name="T16" fmla="*/ 10 w 54"/>
                  <a:gd name="T17" fmla="*/ 2 h 30"/>
                  <a:gd name="T18" fmla="*/ 4 w 54"/>
                  <a:gd name="T19" fmla="*/ 6 h 30"/>
                  <a:gd name="T20" fmla="*/ 0 w 54"/>
                  <a:gd name="T21" fmla="*/ 10 h 30"/>
                  <a:gd name="T22" fmla="*/ 0 w 54"/>
                  <a:gd name="T23" fmla="*/ 10 h 30"/>
                  <a:gd name="T24" fmla="*/ 2 w 54"/>
                  <a:gd name="T25" fmla="*/ 16 h 30"/>
                  <a:gd name="T26" fmla="*/ 6 w 54"/>
                  <a:gd name="T27" fmla="*/ 22 h 30"/>
                  <a:gd name="T28" fmla="*/ 14 w 54"/>
                  <a:gd name="T29" fmla="*/ 26 h 30"/>
                  <a:gd name="T30" fmla="*/ 24 w 54"/>
                  <a:gd name="T31" fmla="*/ 30 h 30"/>
                  <a:gd name="T32" fmla="*/ 24 w 54"/>
                  <a:gd name="T33" fmla="*/ 30 h 30"/>
                  <a:gd name="T34" fmla="*/ 36 w 54"/>
                  <a:gd name="T35" fmla="*/ 30 h 30"/>
                  <a:gd name="T36" fmla="*/ 44 w 54"/>
                  <a:gd name="T37" fmla="*/ 30 h 30"/>
                  <a:gd name="T38" fmla="*/ 52 w 54"/>
                  <a:gd name="T39" fmla="*/ 26 h 30"/>
                  <a:gd name="T40" fmla="*/ 54 w 54"/>
                  <a:gd name="T41" fmla="*/ 20 h 30"/>
                  <a:gd name="T42" fmla="*/ 54 w 54"/>
                  <a:gd name="T43" fmla="*/ 2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30">
                    <a:moveTo>
                      <a:pt x="54" y="20"/>
                    </a:moveTo>
                    <a:lnTo>
                      <a:pt x="54" y="20"/>
                    </a:lnTo>
                    <a:lnTo>
                      <a:pt x="54" y="14"/>
                    </a:lnTo>
                    <a:lnTo>
                      <a:pt x="48" y="10"/>
                    </a:lnTo>
                    <a:lnTo>
                      <a:pt x="40" y="4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6" y="22"/>
                    </a:lnTo>
                    <a:lnTo>
                      <a:pt x="14" y="26"/>
                    </a:lnTo>
                    <a:lnTo>
                      <a:pt x="24" y="30"/>
                    </a:lnTo>
                    <a:lnTo>
                      <a:pt x="24" y="30"/>
                    </a:lnTo>
                    <a:lnTo>
                      <a:pt x="36" y="30"/>
                    </a:lnTo>
                    <a:lnTo>
                      <a:pt x="44" y="30"/>
                    </a:lnTo>
                    <a:lnTo>
                      <a:pt x="52" y="26"/>
                    </a:lnTo>
                    <a:lnTo>
                      <a:pt x="54" y="20"/>
                    </a:lnTo>
                    <a:lnTo>
                      <a:pt x="54" y="20"/>
                    </a:lnTo>
                    <a:close/>
                  </a:path>
                </a:pathLst>
              </a:custGeom>
              <a:solidFill>
                <a:srgbClr val="FF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68" name="Freeform 168"/>
              <p:cNvSpPr>
                <a:spLocks/>
              </p:cNvSpPr>
              <p:nvPr/>
            </p:nvSpPr>
            <p:spPr bwMode="auto">
              <a:xfrm>
                <a:off x="2619" y="1425"/>
                <a:ext cx="25" cy="14"/>
              </a:xfrm>
              <a:custGeom>
                <a:avLst/>
                <a:gdLst>
                  <a:gd name="T0" fmla="*/ 52 w 52"/>
                  <a:gd name="T1" fmla="*/ 18 h 28"/>
                  <a:gd name="T2" fmla="*/ 52 w 52"/>
                  <a:gd name="T3" fmla="*/ 18 h 28"/>
                  <a:gd name="T4" fmla="*/ 50 w 52"/>
                  <a:gd name="T5" fmla="*/ 12 h 28"/>
                  <a:gd name="T6" fmla="*/ 46 w 52"/>
                  <a:gd name="T7" fmla="*/ 8 h 28"/>
                  <a:gd name="T8" fmla="*/ 38 w 52"/>
                  <a:gd name="T9" fmla="*/ 4 h 28"/>
                  <a:gd name="T10" fmla="*/ 28 w 52"/>
                  <a:gd name="T11" fmla="*/ 0 h 28"/>
                  <a:gd name="T12" fmla="*/ 28 w 52"/>
                  <a:gd name="T13" fmla="*/ 0 h 28"/>
                  <a:gd name="T14" fmla="*/ 18 w 52"/>
                  <a:gd name="T15" fmla="*/ 0 h 28"/>
                  <a:gd name="T16" fmla="*/ 10 w 52"/>
                  <a:gd name="T17" fmla="*/ 0 h 28"/>
                  <a:gd name="T18" fmla="*/ 2 w 52"/>
                  <a:gd name="T19" fmla="*/ 4 h 28"/>
                  <a:gd name="T20" fmla="*/ 0 w 52"/>
                  <a:gd name="T21" fmla="*/ 8 h 28"/>
                  <a:gd name="T22" fmla="*/ 0 w 52"/>
                  <a:gd name="T23" fmla="*/ 8 h 28"/>
                  <a:gd name="T24" fmla="*/ 0 w 52"/>
                  <a:gd name="T25" fmla="*/ 14 h 28"/>
                  <a:gd name="T26" fmla="*/ 6 w 52"/>
                  <a:gd name="T27" fmla="*/ 20 h 28"/>
                  <a:gd name="T28" fmla="*/ 12 w 52"/>
                  <a:gd name="T29" fmla="*/ 24 h 28"/>
                  <a:gd name="T30" fmla="*/ 22 w 52"/>
                  <a:gd name="T31" fmla="*/ 28 h 28"/>
                  <a:gd name="T32" fmla="*/ 22 w 52"/>
                  <a:gd name="T33" fmla="*/ 28 h 28"/>
                  <a:gd name="T34" fmla="*/ 32 w 52"/>
                  <a:gd name="T35" fmla="*/ 28 h 28"/>
                  <a:gd name="T36" fmla="*/ 42 w 52"/>
                  <a:gd name="T37" fmla="*/ 26 h 28"/>
                  <a:gd name="T38" fmla="*/ 48 w 52"/>
                  <a:gd name="T39" fmla="*/ 24 h 28"/>
                  <a:gd name="T40" fmla="*/ 52 w 52"/>
                  <a:gd name="T41" fmla="*/ 18 h 28"/>
                  <a:gd name="T42" fmla="*/ 52 w 52"/>
                  <a:gd name="T43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28">
                    <a:moveTo>
                      <a:pt x="52" y="18"/>
                    </a:moveTo>
                    <a:lnTo>
                      <a:pt x="52" y="18"/>
                    </a:lnTo>
                    <a:lnTo>
                      <a:pt x="50" y="12"/>
                    </a:lnTo>
                    <a:lnTo>
                      <a:pt x="46" y="8"/>
                    </a:lnTo>
                    <a:lnTo>
                      <a:pt x="38" y="4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6" y="20"/>
                    </a:lnTo>
                    <a:lnTo>
                      <a:pt x="12" y="24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32" y="28"/>
                    </a:lnTo>
                    <a:lnTo>
                      <a:pt x="42" y="26"/>
                    </a:lnTo>
                    <a:lnTo>
                      <a:pt x="48" y="24"/>
                    </a:lnTo>
                    <a:lnTo>
                      <a:pt x="52" y="18"/>
                    </a:lnTo>
                    <a:lnTo>
                      <a:pt x="52" y="18"/>
                    </a:lnTo>
                    <a:close/>
                  </a:path>
                </a:pathLst>
              </a:custGeom>
              <a:solidFill>
                <a:srgbClr val="FFE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69" name="Freeform 169"/>
              <p:cNvSpPr>
                <a:spLocks/>
              </p:cNvSpPr>
              <p:nvPr/>
            </p:nvSpPr>
            <p:spPr bwMode="auto">
              <a:xfrm>
                <a:off x="2619" y="1425"/>
                <a:ext cx="24" cy="14"/>
              </a:xfrm>
              <a:custGeom>
                <a:avLst/>
                <a:gdLst>
                  <a:gd name="T0" fmla="*/ 50 w 50"/>
                  <a:gd name="T1" fmla="*/ 18 h 28"/>
                  <a:gd name="T2" fmla="*/ 50 w 50"/>
                  <a:gd name="T3" fmla="*/ 18 h 28"/>
                  <a:gd name="T4" fmla="*/ 50 w 50"/>
                  <a:gd name="T5" fmla="*/ 12 h 28"/>
                  <a:gd name="T6" fmla="*/ 44 w 50"/>
                  <a:gd name="T7" fmla="*/ 8 h 28"/>
                  <a:gd name="T8" fmla="*/ 38 w 50"/>
                  <a:gd name="T9" fmla="*/ 4 h 28"/>
                  <a:gd name="T10" fmla="*/ 28 w 50"/>
                  <a:gd name="T11" fmla="*/ 0 h 28"/>
                  <a:gd name="T12" fmla="*/ 28 w 50"/>
                  <a:gd name="T13" fmla="*/ 0 h 28"/>
                  <a:gd name="T14" fmla="*/ 18 w 50"/>
                  <a:gd name="T15" fmla="*/ 0 h 28"/>
                  <a:gd name="T16" fmla="*/ 10 w 50"/>
                  <a:gd name="T17" fmla="*/ 2 h 28"/>
                  <a:gd name="T18" fmla="*/ 4 w 50"/>
                  <a:gd name="T19" fmla="*/ 4 h 28"/>
                  <a:gd name="T20" fmla="*/ 0 w 50"/>
                  <a:gd name="T21" fmla="*/ 8 h 28"/>
                  <a:gd name="T22" fmla="*/ 0 w 50"/>
                  <a:gd name="T23" fmla="*/ 8 h 28"/>
                  <a:gd name="T24" fmla="*/ 2 w 50"/>
                  <a:gd name="T25" fmla="*/ 14 h 28"/>
                  <a:gd name="T26" fmla="*/ 6 w 50"/>
                  <a:gd name="T27" fmla="*/ 20 h 28"/>
                  <a:gd name="T28" fmla="*/ 14 w 50"/>
                  <a:gd name="T29" fmla="*/ 24 h 28"/>
                  <a:gd name="T30" fmla="*/ 22 w 50"/>
                  <a:gd name="T31" fmla="*/ 26 h 28"/>
                  <a:gd name="T32" fmla="*/ 22 w 50"/>
                  <a:gd name="T33" fmla="*/ 26 h 28"/>
                  <a:gd name="T34" fmla="*/ 32 w 50"/>
                  <a:gd name="T35" fmla="*/ 28 h 28"/>
                  <a:gd name="T36" fmla="*/ 40 w 50"/>
                  <a:gd name="T37" fmla="*/ 26 h 28"/>
                  <a:gd name="T38" fmla="*/ 48 w 50"/>
                  <a:gd name="T39" fmla="*/ 22 h 28"/>
                  <a:gd name="T40" fmla="*/ 50 w 50"/>
                  <a:gd name="T41" fmla="*/ 18 h 28"/>
                  <a:gd name="T42" fmla="*/ 50 w 50"/>
                  <a:gd name="T43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" h="28">
                    <a:moveTo>
                      <a:pt x="50" y="18"/>
                    </a:moveTo>
                    <a:lnTo>
                      <a:pt x="50" y="18"/>
                    </a:lnTo>
                    <a:lnTo>
                      <a:pt x="50" y="12"/>
                    </a:lnTo>
                    <a:lnTo>
                      <a:pt x="44" y="8"/>
                    </a:lnTo>
                    <a:lnTo>
                      <a:pt x="38" y="4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6" y="20"/>
                    </a:lnTo>
                    <a:lnTo>
                      <a:pt x="14" y="24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2" y="28"/>
                    </a:lnTo>
                    <a:lnTo>
                      <a:pt x="40" y="26"/>
                    </a:lnTo>
                    <a:lnTo>
                      <a:pt x="48" y="22"/>
                    </a:lnTo>
                    <a:lnTo>
                      <a:pt x="50" y="18"/>
                    </a:lnTo>
                    <a:lnTo>
                      <a:pt x="50" y="18"/>
                    </a:lnTo>
                    <a:close/>
                  </a:path>
                </a:pathLst>
              </a:custGeom>
              <a:solidFill>
                <a:srgbClr val="FFE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70" name="Freeform 170"/>
              <p:cNvSpPr>
                <a:spLocks/>
              </p:cNvSpPr>
              <p:nvPr/>
            </p:nvSpPr>
            <p:spPr bwMode="auto">
              <a:xfrm>
                <a:off x="2620" y="1425"/>
                <a:ext cx="22" cy="13"/>
              </a:xfrm>
              <a:custGeom>
                <a:avLst/>
                <a:gdLst>
                  <a:gd name="T0" fmla="*/ 46 w 46"/>
                  <a:gd name="T1" fmla="*/ 18 h 26"/>
                  <a:gd name="T2" fmla="*/ 46 w 46"/>
                  <a:gd name="T3" fmla="*/ 18 h 26"/>
                  <a:gd name="T4" fmla="*/ 46 w 46"/>
                  <a:gd name="T5" fmla="*/ 12 h 26"/>
                  <a:gd name="T6" fmla="*/ 42 w 46"/>
                  <a:gd name="T7" fmla="*/ 8 h 26"/>
                  <a:gd name="T8" fmla="*/ 36 w 46"/>
                  <a:gd name="T9" fmla="*/ 4 h 26"/>
                  <a:gd name="T10" fmla="*/ 26 w 46"/>
                  <a:gd name="T11" fmla="*/ 2 h 26"/>
                  <a:gd name="T12" fmla="*/ 26 w 46"/>
                  <a:gd name="T13" fmla="*/ 2 h 26"/>
                  <a:gd name="T14" fmla="*/ 16 w 46"/>
                  <a:gd name="T15" fmla="*/ 0 h 26"/>
                  <a:gd name="T16" fmla="*/ 8 w 46"/>
                  <a:gd name="T17" fmla="*/ 2 h 26"/>
                  <a:gd name="T18" fmla="*/ 2 w 46"/>
                  <a:gd name="T19" fmla="*/ 4 h 26"/>
                  <a:gd name="T20" fmla="*/ 0 w 46"/>
                  <a:gd name="T21" fmla="*/ 10 h 26"/>
                  <a:gd name="T22" fmla="*/ 0 w 46"/>
                  <a:gd name="T23" fmla="*/ 10 h 26"/>
                  <a:gd name="T24" fmla="*/ 0 w 46"/>
                  <a:gd name="T25" fmla="*/ 14 h 26"/>
                  <a:gd name="T26" fmla="*/ 6 w 46"/>
                  <a:gd name="T27" fmla="*/ 20 h 26"/>
                  <a:gd name="T28" fmla="*/ 12 w 46"/>
                  <a:gd name="T29" fmla="*/ 24 h 26"/>
                  <a:gd name="T30" fmla="*/ 20 w 46"/>
                  <a:gd name="T31" fmla="*/ 26 h 26"/>
                  <a:gd name="T32" fmla="*/ 20 w 46"/>
                  <a:gd name="T33" fmla="*/ 26 h 26"/>
                  <a:gd name="T34" fmla="*/ 30 w 46"/>
                  <a:gd name="T35" fmla="*/ 26 h 26"/>
                  <a:gd name="T36" fmla="*/ 38 w 46"/>
                  <a:gd name="T37" fmla="*/ 26 h 26"/>
                  <a:gd name="T38" fmla="*/ 44 w 46"/>
                  <a:gd name="T39" fmla="*/ 22 h 26"/>
                  <a:gd name="T40" fmla="*/ 46 w 46"/>
                  <a:gd name="T41" fmla="*/ 18 h 26"/>
                  <a:gd name="T42" fmla="*/ 46 w 46"/>
                  <a:gd name="T43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6" h="26">
                    <a:moveTo>
                      <a:pt x="46" y="18"/>
                    </a:moveTo>
                    <a:lnTo>
                      <a:pt x="46" y="18"/>
                    </a:lnTo>
                    <a:lnTo>
                      <a:pt x="46" y="12"/>
                    </a:lnTo>
                    <a:lnTo>
                      <a:pt x="42" y="8"/>
                    </a:lnTo>
                    <a:lnTo>
                      <a:pt x="36" y="4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16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6" y="20"/>
                    </a:lnTo>
                    <a:lnTo>
                      <a:pt x="12" y="24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30" y="26"/>
                    </a:lnTo>
                    <a:lnTo>
                      <a:pt x="38" y="26"/>
                    </a:lnTo>
                    <a:lnTo>
                      <a:pt x="44" y="22"/>
                    </a:lnTo>
                    <a:lnTo>
                      <a:pt x="46" y="18"/>
                    </a:lnTo>
                    <a:lnTo>
                      <a:pt x="46" y="18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71" name="Freeform 171"/>
              <p:cNvSpPr>
                <a:spLocks/>
              </p:cNvSpPr>
              <p:nvPr/>
            </p:nvSpPr>
            <p:spPr bwMode="auto">
              <a:xfrm>
                <a:off x="2621" y="1426"/>
                <a:ext cx="21" cy="12"/>
              </a:xfrm>
              <a:custGeom>
                <a:avLst/>
                <a:gdLst>
                  <a:gd name="T0" fmla="*/ 44 w 44"/>
                  <a:gd name="T1" fmla="*/ 16 h 24"/>
                  <a:gd name="T2" fmla="*/ 44 w 44"/>
                  <a:gd name="T3" fmla="*/ 16 h 24"/>
                  <a:gd name="T4" fmla="*/ 42 w 44"/>
                  <a:gd name="T5" fmla="*/ 10 h 24"/>
                  <a:gd name="T6" fmla="*/ 38 w 44"/>
                  <a:gd name="T7" fmla="*/ 6 h 24"/>
                  <a:gd name="T8" fmla="*/ 32 w 44"/>
                  <a:gd name="T9" fmla="*/ 2 h 24"/>
                  <a:gd name="T10" fmla="*/ 24 w 44"/>
                  <a:gd name="T11" fmla="*/ 0 h 24"/>
                  <a:gd name="T12" fmla="*/ 24 w 44"/>
                  <a:gd name="T13" fmla="*/ 0 h 24"/>
                  <a:gd name="T14" fmla="*/ 16 w 44"/>
                  <a:gd name="T15" fmla="*/ 0 h 24"/>
                  <a:gd name="T16" fmla="*/ 8 w 44"/>
                  <a:gd name="T17" fmla="*/ 0 h 24"/>
                  <a:gd name="T18" fmla="*/ 2 w 44"/>
                  <a:gd name="T19" fmla="*/ 4 h 24"/>
                  <a:gd name="T20" fmla="*/ 0 w 44"/>
                  <a:gd name="T21" fmla="*/ 8 h 24"/>
                  <a:gd name="T22" fmla="*/ 0 w 44"/>
                  <a:gd name="T23" fmla="*/ 8 h 24"/>
                  <a:gd name="T24" fmla="*/ 0 w 44"/>
                  <a:gd name="T25" fmla="*/ 12 h 24"/>
                  <a:gd name="T26" fmla="*/ 4 w 44"/>
                  <a:gd name="T27" fmla="*/ 16 h 24"/>
                  <a:gd name="T28" fmla="*/ 10 w 44"/>
                  <a:gd name="T29" fmla="*/ 20 h 24"/>
                  <a:gd name="T30" fmla="*/ 18 w 44"/>
                  <a:gd name="T31" fmla="*/ 22 h 24"/>
                  <a:gd name="T32" fmla="*/ 18 w 44"/>
                  <a:gd name="T33" fmla="*/ 22 h 24"/>
                  <a:gd name="T34" fmla="*/ 28 w 44"/>
                  <a:gd name="T35" fmla="*/ 24 h 24"/>
                  <a:gd name="T36" fmla="*/ 36 w 44"/>
                  <a:gd name="T37" fmla="*/ 22 h 24"/>
                  <a:gd name="T38" fmla="*/ 40 w 44"/>
                  <a:gd name="T39" fmla="*/ 20 h 24"/>
                  <a:gd name="T40" fmla="*/ 44 w 44"/>
                  <a:gd name="T41" fmla="*/ 16 h 24"/>
                  <a:gd name="T42" fmla="*/ 44 w 44"/>
                  <a:gd name="T43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4" h="24">
                    <a:moveTo>
                      <a:pt x="44" y="16"/>
                    </a:moveTo>
                    <a:lnTo>
                      <a:pt x="44" y="16"/>
                    </a:lnTo>
                    <a:lnTo>
                      <a:pt x="42" y="10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4" y="16"/>
                    </a:lnTo>
                    <a:lnTo>
                      <a:pt x="10" y="20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8" y="24"/>
                    </a:lnTo>
                    <a:lnTo>
                      <a:pt x="36" y="22"/>
                    </a:lnTo>
                    <a:lnTo>
                      <a:pt x="40" y="20"/>
                    </a:lnTo>
                    <a:lnTo>
                      <a:pt x="44" y="16"/>
                    </a:lnTo>
                    <a:lnTo>
                      <a:pt x="44" y="16"/>
                    </a:lnTo>
                    <a:close/>
                  </a:path>
                </a:pathLst>
              </a:custGeom>
              <a:solidFill>
                <a:srgbClr val="FFD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72" name="Freeform 172"/>
              <p:cNvSpPr>
                <a:spLocks/>
              </p:cNvSpPr>
              <p:nvPr/>
            </p:nvSpPr>
            <p:spPr bwMode="auto">
              <a:xfrm>
                <a:off x="2621" y="1426"/>
                <a:ext cx="20" cy="11"/>
              </a:xfrm>
              <a:custGeom>
                <a:avLst/>
                <a:gdLst>
                  <a:gd name="T0" fmla="*/ 42 w 42"/>
                  <a:gd name="T1" fmla="*/ 16 h 22"/>
                  <a:gd name="T2" fmla="*/ 42 w 42"/>
                  <a:gd name="T3" fmla="*/ 16 h 22"/>
                  <a:gd name="T4" fmla="*/ 42 w 42"/>
                  <a:gd name="T5" fmla="*/ 10 h 22"/>
                  <a:gd name="T6" fmla="*/ 38 w 42"/>
                  <a:gd name="T7" fmla="*/ 6 h 22"/>
                  <a:gd name="T8" fmla="*/ 32 w 42"/>
                  <a:gd name="T9" fmla="*/ 4 h 22"/>
                  <a:gd name="T10" fmla="*/ 24 w 42"/>
                  <a:gd name="T11" fmla="*/ 0 h 22"/>
                  <a:gd name="T12" fmla="*/ 24 w 42"/>
                  <a:gd name="T13" fmla="*/ 0 h 22"/>
                  <a:gd name="T14" fmla="*/ 16 w 42"/>
                  <a:gd name="T15" fmla="*/ 0 h 22"/>
                  <a:gd name="T16" fmla="*/ 8 w 42"/>
                  <a:gd name="T17" fmla="*/ 2 h 22"/>
                  <a:gd name="T18" fmla="*/ 4 w 42"/>
                  <a:gd name="T19" fmla="*/ 4 h 22"/>
                  <a:gd name="T20" fmla="*/ 0 w 42"/>
                  <a:gd name="T21" fmla="*/ 8 h 22"/>
                  <a:gd name="T22" fmla="*/ 0 w 42"/>
                  <a:gd name="T23" fmla="*/ 8 h 22"/>
                  <a:gd name="T24" fmla="*/ 2 w 42"/>
                  <a:gd name="T25" fmla="*/ 12 h 22"/>
                  <a:gd name="T26" fmla="*/ 6 w 42"/>
                  <a:gd name="T27" fmla="*/ 16 h 22"/>
                  <a:gd name="T28" fmla="*/ 12 w 42"/>
                  <a:gd name="T29" fmla="*/ 20 h 22"/>
                  <a:gd name="T30" fmla="*/ 20 w 42"/>
                  <a:gd name="T31" fmla="*/ 22 h 22"/>
                  <a:gd name="T32" fmla="*/ 20 w 42"/>
                  <a:gd name="T33" fmla="*/ 22 h 22"/>
                  <a:gd name="T34" fmla="*/ 28 w 42"/>
                  <a:gd name="T35" fmla="*/ 22 h 22"/>
                  <a:gd name="T36" fmla="*/ 34 w 42"/>
                  <a:gd name="T37" fmla="*/ 22 h 22"/>
                  <a:gd name="T38" fmla="*/ 40 w 42"/>
                  <a:gd name="T39" fmla="*/ 20 h 22"/>
                  <a:gd name="T40" fmla="*/ 42 w 42"/>
                  <a:gd name="T41" fmla="*/ 16 h 22"/>
                  <a:gd name="T42" fmla="*/ 42 w 42"/>
                  <a:gd name="T43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22">
                    <a:moveTo>
                      <a:pt x="42" y="16"/>
                    </a:moveTo>
                    <a:lnTo>
                      <a:pt x="42" y="16"/>
                    </a:lnTo>
                    <a:lnTo>
                      <a:pt x="42" y="10"/>
                    </a:lnTo>
                    <a:lnTo>
                      <a:pt x="38" y="6"/>
                    </a:lnTo>
                    <a:lnTo>
                      <a:pt x="32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6" y="16"/>
                    </a:lnTo>
                    <a:lnTo>
                      <a:pt x="12" y="20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8" y="22"/>
                    </a:lnTo>
                    <a:lnTo>
                      <a:pt x="34" y="22"/>
                    </a:lnTo>
                    <a:lnTo>
                      <a:pt x="40" y="20"/>
                    </a:lnTo>
                    <a:lnTo>
                      <a:pt x="42" y="16"/>
                    </a:ln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73" name="Freeform 173"/>
              <p:cNvSpPr>
                <a:spLocks/>
              </p:cNvSpPr>
              <p:nvPr/>
            </p:nvSpPr>
            <p:spPr bwMode="auto">
              <a:xfrm>
                <a:off x="2622" y="1426"/>
                <a:ext cx="18" cy="11"/>
              </a:xfrm>
              <a:custGeom>
                <a:avLst/>
                <a:gdLst>
                  <a:gd name="T0" fmla="*/ 38 w 38"/>
                  <a:gd name="T1" fmla="*/ 16 h 22"/>
                  <a:gd name="T2" fmla="*/ 38 w 38"/>
                  <a:gd name="T3" fmla="*/ 16 h 22"/>
                  <a:gd name="T4" fmla="*/ 38 w 38"/>
                  <a:gd name="T5" fmla="*/ 12 h 22"/>
                  <a:gd name="T6" fmla="*/ 34 w 38"/>
                  <a:gd name="T7" fmla="*/ 8 h 22"/>
                  <a:gd name="T8" fmla="*/ 30 w 38"/>
                  <a:gd name="T9" fmla="*/ 4 h 22"/>
                  <a:gd name="T10" fmla="*/ 22 w 38"/>
                  <a:gd name="T11" fmla="*/ 2 h 22"/>
                  <a:gd name="T12" fmla="*/ 22 w 38"/>
                  <a:gd name="T13" fmla="*/ 2 h 22"/>
                  <a:gd name="T14" fmla="*/ 14 w 38"/>
                  <a:gd name="T15" fmla="*/ 0 h 22"/>
                  <a:gd name="T16" fmla="*/ 8 w 38"/>
                  <a:gd name="T17" fmla="*/ 2 h 22"/>
                  <a:gd name="T18" fmla="*/ 2 w 38"/>
                  <a:gd name="T19" fmla="*/ 4 h 22"/>
                  <a:gd name="T20" fmla="*/ 0 w 38"/>
                  <a:gd name="T21" fmla="*/ 8 h 22"/>
                  <a:gd name="T22" fmla="*/ 0 w 38"/>
                  <a:gd name="T23" fmla="*/ 8 h 22"/>
                  <a:gd name="T24" fmla="*/ 0 w 38"/>
                  <a:gd name="T25" fmla="*/ 12 h 22"/>
                  <a:gd name="T26" fmla="*/ 4 w 38"/>
                  <a:gd name="T27" fmla="*/ 16 h 22"/>
                  <a:gd name="T28" fmla="*/ 10 w 38"/>
                  <a:gd name="T29" fmla="*/ 20 h 22"/>
                  <a:gd name="T30" fmla="*/ 18 w 38"/>
                  <a:gd name="T31" fmla="*/ 22 h 22"/>
                  <a:gd name="T32" fmla="*/ 18 w 38"/>
                  <a:gd name="T33" fmla="*/ 22 h 22"/>
                  <a:gd name="T34" fmla="*/ 26 w 38"/>
                  <a:gd name="T35" fmla="*/ 22 h 22"/>
                  <a:gd name="T36" fmla="*/ 32 w 38"/>
                  <a:gd name="T37" fmla="*/ 22 h 22"/>
                  <a:gd name="T38" fmla="*/ 36 w 38"/>
                  <a:gd name="T39" fmla="*/ 18 h 22"/>
                  <a:gd name="T40" fmla="*/ 38 w 38"/>
                  <a:gd name="T41" fmla="*/ 16 h 22"/>
                  <a:gd name="T42" fmla="*/ 38 w 38"/>
                  <a:gd name="T43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8" h="22">
                    <a:moveTo>
                      <a:pt x="38" y="16"/>
                    </a:moveTo>
                    <a:lnTo>
                      <a:pt x="38" y="16"/>
                    </a:lnTo>
                    <a:lnTo>
                      <a:pt x="38" y="12"/>
                    </a:lnTo>
                    <a:lnTo>
                      <a:pt x="34" y="8"/>
                    </a:lnTo>
                    <a:lnTo>
                      <a:pt x="30" y="4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4" y="16"/>
                    </a:lnTo>
                    <a:lnTo>
                      <a:pt x="10" y="20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6" y="22"/>
                    </a:lnTo>
                    <a:lnTo>
                      <a:pt x="32" y="22"/>
                    </a:lnTo>
                    <a:lnTo>
                      <a:pt x="36" y="18"/>
                    </a:lnTo>
                    <a:lnTo>
                      <a:pt x="38" y="16"/>
                    </a:lnTo>
                    <a:lnTo>
                      <a:pt x="38" y="16"/>
                    </a:lnTo>
                    <a:close/>
                  </a:path>
                </a:pathLst>
              </a:custGeom>
              <a:solidFill>
                <a:srgbClr val="FF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74" name="Freeform 174"/>
              <p:cNvSpPr>
                <a:spLocks/>
              </p:cNvSpPr>
              <p:nvPr/>
            </p:nvSpPr>
            <p:spPr bwMode="auto">
              <a:xfrm>
                <a:off x="2623" y="1427"/>
                <a:ext cx="17" cy="10"/>
              </a:xfrm>
              <a:custGeom>
                <a:avLst/>
                <a:gdLst>
                  <a:gd name="T0" fmla="*/ 0 w 36"/>
                  <a:gd name="T1" fmla="*/ 6 h 20"/>
                  <a:gd name="T2" fmla="*/ 0 w 36"/>
                  <a:gd name="T3" fmla="*/ 6 h 20"/>
                  <a:gd name="T4" fmla="*/ 0 w 36"/>
                  <a:gd name="T5" fmla="*/ 10 h 20"/>
                  <a:gd name="T6" fmla="*/ 4 w 36"/>
                  <a:gd name="T7" fmla="*/ 14 h 20"/>
                  <a:gd name="T8" fmla="*/ 8 w 36"/>
                  <a:gd name="T9" fmla="*/ 16 h 20"/>
                  <a:gd name="T10" fmla="*/ 16 w 36"/>
                  <a:gd name="T11" fmla="*/ 18 h 20"/>
                  <a:gd name="T12" fmla="*/ 16 w 36"/>
                  <a:gd name="T13" fmla="*/ 18 h 20"/>
                  <a:gd name="T14" fmla="*/ 22 w 36"/>
                  <a:gd name="T15" fmla="*/ 20 h 20"/>
                  <a:gd name="T16" fmla="*/ 28 w 36"/>
                  <a:gd name="T17" fmla="*/ 18 h 20"/>
                  <a:gd name="T18" fmla="*/ 34 w 36"/>
                  <a:gd name="T19" fmla="*/ 16 h 20"/>
                  <a:gd name="T20" fmla="*/ 36 w 36"/>
                  <a:gd name="T21" fmla="*/ 12 h 20"/>
                  <a:gd name="T22" fmla="*/ 36 w 36"/>
                  <a:gd name="T23" fmla="*/ 12 h 20"/>
                  <a:gd name="T24" fmla="*/ 36 w 36"/>
                  <a:gd name="T25" fmla="*/ 10 h 20"/>
                  <a:gd name="T26" fmla="*/ 32 w 36"/>
                  <a:gd name="T27" fmla="*/ 6 h 20"/>
                  <a:gd name="T28" fmla="*/ 26 w 36"/>
                  <a:gd name="T29" fmla="*/ 2 h 20"/>
                  <a:gd name="T30" fmla="*/ 20 w 36"/>
                  <a:gd name="T31" fmla="*/ 0 h 20"/>
                  <a:gd name="T32" fmla="*/ 20 w 36"/>
                  <a:gd name="T33" fmla="*/ 0 h 20"/>
                  <a:gd name="T34" fmla="*/ 12 w 36"/>
                  <a:gd name="T35" fmla="*/ 0 h 20"/>
                  <a:gd name="T36" fmla="*/ 6 w 36"/>
                  <a:gd name="T37" fmla="*/ 0 h 20"/>
                  <a:gd name="T38" fmla="*/ 2 w 36"/>
                  <a:gd name="T39" fmla="*/ 2 h 20"/>
                  <a:gd name="T40" fmla="*/ 0 w 36"/>
                  <a:gd name="T41" fmla="*/ 6 h 20"/>
                  <a:gd name="T42" fmla="*/ 0 w 36"/>
                  <a:gd name="T43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20">
                    <a:moveTo>
                      <a:pt x="0" y="6"/>
                    </a:moveTo>
                    <a:lnTo>
                      <a:pt x="0" y="6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8" y="1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22" y="20"/>
                    </a:lnTo>
                    <a:lnTo>
                      <a:pt x="28" y="18"/>
                    </a:lnTo>
                    <a:lnTo>
                      <a:pt x="34" y="16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2" y="6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75" name="Freeform 175"/>
              <p:cNvSpPr>
                <a:spLocks/>
              </p:cNvSpPr>
              <p:nvPr/>
            </p:nvSpPr>
            <p:spPr bwMode="auto">
              <a:xfrm>
                <a:off x="2704" y="1299"/>
                <a:ext cx="98" cy="142"/>
              </a:xfrm>
              <a:custGeom>
                <a:avLst/>
                <a:gdLst>
                  <a:gd name="T0" fmla="*/ 76 w 208"/>
                  <a:gd name="T1" fmla="*/ 0 h 292"/>
                  <a:gd name="T2" fmla="*/ 76 w 208"/>
                  <a:gd name="T3" fmla="*/ 0 h 292"/>
                  <a:gd name="T4" fmla="*/ 64 w 208"/>
                  <a:gd name="T5" fmla="*/ 8 h 292"/>
                  <a:gd name="T6" fmla="*/ 50 w 208"/>
                  <a:gd name="T7" fmla="*/ 18 h 292"/>
                  <a:gd name="T8" fmla="*/ 38 w 208"/>
                  <a:gd name="T9" fmla="*/ 30 h 292"/>
                  <a:gd name="T10" fmla="*/ 28 w 208"/>
                  <a:gd name="T11" fmla="*/ 46 h 292"/>
                  <a:gd name="T12" fmla="*/ 20 w 208"/>
                  <a:gd name="T13" fmla="*/ 62 h 292"/>
                  <a:gd name="T14" fmla="*/ 12 w 208"/>
                  <a:gd name="T15" fmla="*/ 80 h 292"/>
                  <a:gd name="T16" fmla="*/ 6 w 208"/>
                  <a:gd name="T17" fmla="*/ 100 h 292"/>
                  <a:gd name="T18" fmla="*/ 2 w 208"/>
                  <a:gd name="T19" fmla="*/ 122 h 292"/>
                  <a:gd name="T20" fmla="*/ 2 w 208"/>
                  <a:gd name="T21" fmla="*/ 122 h 292"/>
                  <a:gd name="T22" fmla="*/ 0 w 208"/>
                  <a:gd name="T23" fmla="*/ 152 h 292"/>
                  <a:gd name="T24" fmla="*/ 2 w 208"/>
                  <a:gd name="T25" fmla="*/ 180 h 292"/>
                  <a:gd name="T26" fmla="*/ 8 w 208"/>
                  <a:gd name="T27" fmla="*/ 208 h 292"/>
                  <a:gd name="T28" fmla="*/ 18 w 208"/>
                  <a:gd name="T29" fmla="*/ 232 h 292"/>
                  <a:gd name="T30" fmla="*/ 30 w 208"/>
                  <a:gd name="T31" fmla="*/ 254 h 292"/>
                  <a:gd name="T32" fmla="*/ 38 w 208"/>
                  <a:gd name="T33" fmla="*/ 262 h 292"/>
                  <a:gd name="T34" fmla="*/ 46 w 208"/>
                  <a:gd name="T35" fmla="*/ 270 h 292"/>
                  <a:gd name="T36" fmla="*/ 54 w 208"/>
                  <a:gd name="T37" fmla="*/ 278 h 292"/>
                  <a:gd name="T38" fmla="*/ 62 w 208"/>
                  <a:gd name="T39" fmla="*/ 284 h 292"/>
                  <a:gd name="T40" fmla="*/ 72 w 208"/>
                  <a:gd name="T41" fmla="*/ 288 h 292"/>
                  <a:gd name="T42" fmla="*/ 84 w 208"/>
                  <a:gd name="T43" fmla="*/ 290 h 292"/>
                  <a:gd name="T44" fmla="*/ 84 w 208"/>
                  <a:gd name="T45" fmla="*/ 290 h 292"/>
                  <a:gd name="T46" fmla="*/ 94 w 208"/>
                  <a:gd name="T47" fmla="*/ 292 h 292"/>
                  <a:gd name="T48" fmla="*/ 104 w 208"/>
                  <a:gd name="T49" fmla="*/ 292 h 292"/>
                  <a:gd name="T50" fmla="*/ 114 w 208"/>
                  <a:gd name="T51" fmla="*/ 290 h 292"/>
                  <a:gd name="T52" fmla="*/ 124 w 208"/>
                  <a:gd name="T53" fmla="*/ 286 h 292"/>
                  <a:gd name="T54" fmla="*/ 134 w 208"/>
                  <a:gd name="T55" fmla="*/ 282 h 292"/>
                  <a:gd name="T56" fmla="*/ 144 w 208"/>
                  <a:gd name="T57" fmla="*/ 276 h 292"/>
                  <a:gd name="T58" fmla="*/ 160 w 208"/>
                  <a:gd name="T59" fmla="*/ 262 h 292"/>
                  <a:gd name="T60" fmla="*/ 176 w 208"/>
                  <a:gd name="T61" fmla="*/ 242 h 292"/>
                  <a:gd name="T62" fmla="*/ 190 w 208"/>
                  <a:gd name="T63" fmla="*/ 218 h 292"/>
                  <a:gd name="T64" fmla="*/ 200 w 208"/>
                  <a:gd name="T65" fmla="*/ 192 h 292"/>
                  <a:gd name="T66" fmla="*/ 206 w 208"/>
                  <a:gd name="T67" fmla="*/ 162 h 292"/>
                  <a:gd name="T68" fmla="*/ 206 w 208"/>
                  <a:gd name="T69" fmla="*/ 162 h 292"/>
                  <a:gd name="T70" fmla="*/ 208 w 208"/>
                  <a:gd name="T71" fmla="*/ 132 h 292"/>
                  <a:gd name="T72" fmla="*/ 206 w 208"/>
                  <a:gd name="T73" fmla="*/ 102 h 292"/>
                  <a:gd name="T74" fmla="*/ 200 w 208"/>
                  <a:gd name="T75" fmla="*/ 76 h 292"/>
                  <a:gd name="T76" fmla="*/ 190 w 208"/>
                  <a:gd name="T77" fmla="*/ 52 h 292"/>
                  <a:gd name="T78" fmla="*/ 190 w 208"/>
                  <a:gd name="T79" fmla="*/ 52 h 292"/>
                  <a:gd name="T80" fmla="*/ 166 w 208"/>
                  <a:gd name="T81" fmla="*/ 36 h 292"/>
                  <a:gd name="T82" fmla="*/ 140 w 208"/>
                  <a:gd name="T83" fmla="*/ 22 h 292"/>
                  <a:gd name="T84" fmla="*/ 110 w 208"/>
                  <a:gd name="T85" fmla="*/ 10 h 292"/>
                  <a:gd name="T86" fmla="*/ 76 w 208"/>
                  <a:gd name="T87" fmla="*/ 0 h 292"/>
                  <a:gd name="T88" fmla="*/ 76 w 208"/>
                  <a:gd name="T89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8" h="292">
                    <a:moveTo>
                      <a:pt x="76" y="0"/>
                    </a:moveTo>
                    <a:lnTo>
                      <a:pt x="76" y="0"/>
                    </a:lnTo>
                    <a:lnTo>
                      <a:pt x="64" y="8"/>
                    </a:lnTo>
                    <a:lnTo>
                      <a:pt x="50" y="18"/>
                    </a:lnTo>
                    <a:lnTo>
                      <a:pt x="38" y="30"/>
                    </a:lnTo>
                    <a:lnTo>
                      <a:pt x="28" y="46"/>
                    </a:lnTo>
                    <a:lnTo>
                      <a:pt x="20" y="62"/>
                    </a:lnTo>
                    <a:lnTo>
                      <a:pt x="12" y="80"/>
                    </a:lnTo>
                    <a:lnTo>
                      <a:pt x="6" y="100"/>
                    </a:lnTo>
                    <a:lnTo>
                      <a:pt x="2" y="122"/>
                    </a:lnTo>
                    <a:lnTo>
                      <a:pt x="2" y="122"/>
                    </a:lnTo>
                    <a:lnTo>
                      <a:pt x="0" y="152"/>
                    </a:lnTo>
                    <a:lnTo>
                      <a:pt x="2" y="180"/>
                    </a:lnTo>
                    <a:lnTo>
                      <a:pt x="8" y="208"/>
                    </a:lnTo>
                    <a:lnTo>
                      <a:pt x="18" y="232"/>
                    </a:lnTo>
                    <a:lnTo>
                      <a:pt x="30" y="254"/>
                    </a:lnTo>
                    <a:lnTo>
                      <a:pt x="38" y="262"/>
                    </a:lnTo>
                    <a:lnTo>
                      <a:pt x="46" y="270"/>
                    </a:lnTo>
                    <a:lnTo>
                      <a:pt x="54" y="278"/>
                    </a:lnTo>
                    <a:lnTo>
                      <a:pt x="62" y="284"/>
                    </a:lnTo>
                    <a:lnTo>
                      <a:pt x="72" y="288"/>
                    </a:lnTo>
                    <a:lnTo>
                      <a:pt x="84" y="290"/>
                    </a:lnTo>
                    <a:lnTo>
                      <a:pt x="84" y="290"/>
                    </a:lnTo>
                    <a:lnTo>
                      <a:pt x="94" y="292"/>
                    </a:lnTo>
                    <a:lnTo>
                      <a:pt x="104" y="292"/>
                    </a:lnTo>
                    <a:lnTo>
                      <a:pt x="114" y="290"/>
                    </a:lnTo>
                    <a:lnTo>
                      <a:pt x="124" y="286"/>
                    </a:lnTo>
                    <a:lnTo>
                      <a:pt x="134" y="282"/>
                    </a:lnTo>
                    <a:lnTo>
                      <a:pt x="144" y="276"/>
                    </a:lnTo>
                    <a:lnTo>
                      <a:pt x="160" y="262"/>
                    </a:lnTo>
                    <a:lnTo>
                      <a:pt x="176" y="242"/>
                    </a:lnTo>
                    <a:lnTo>
                      <a:pt x="190" y="218"/>
                    </a:lnTo>
                    <a:lnTo>
                      <a:pt x="200" y="192"/>
                    </a:lnTo>
                    <a:lnTo>
                      <a:pt x="206" y="162"/>
                    </a:lnTo>
                    <a:lnTo>
                      <a:pt x="206" y="162"/>
                    </a:lnTo>
                    <a:lnTo>
                      <a:pt x="208" y="132"/>
                    </a:lnTo>
                    <a:lnTo>
                      <a:pt x="206" y="102"/>
                    </a:lnTo>
                    <a:lnTo>
                      <a:pt x="200" y="76"/>
                    </a:lnTo>
                    <a:lnTo>
                      <a:pt x="190" y="52"/>
                    </a:lnTo>
                    <a:lnTo>
                      <a:pt x="190" y="52"/>
                    </a:lnTo>
                    <a:lnTo>
                      <a:pt x="166" y="36"/>
                    </a:lnTo>
                    <a:lnTo>
                      <a:pt x="140" y="22"/>
                    </a:lnTo>
                    <a:lnTo>
                      <a:pt x="110" y="10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CD6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76" name="Freeform 176"/>
              <p:cNvSpPr>
                <a:spLocks/>
              </p:cNvSpPr>
              <p:nvPr/>
            </p:nvSpPr>
            <p:spPr bwMode="auto">
              <a:xfrm>
                <a:off x="2706" y="1296"/>
                <a:ext cx="88" cy="145"/>
              </a:xfrm>
              <a:custGeom>
                <a:avLst/>
                <a:gdLst>
                  <a:gd name="T0" fmla="*/ 110 w 184"/>
                  <a:gd name="T1" fmla="*/ 2 h 296"/>
                  <a:gd name="T2" fmla="*/ 110 w 184"/>
                  <a:gd name="T3" fmla="*/ 2 h 296"/>
                  <a:gd name="T4" fmla="*/ 120 w 184"/>
                  <a:gd name="T5" fmla="*/ 4 h 296"/>
                  <a:gd name="T6" fmla="*/ 128 w 184"/>
                  <a:gd name="T7" fmla="*/ 8 h 296"/>
                  <a:gd name="T8" fmla="*/ 136 w 184"/>
                  <a:gd name="T9" fmla="*/ 14 h 296"/>
                  <a:gd name="T10" fmla="*/ 144 w 184"/>
                  <a:gd name="T11" fmla="*/ 22 h 296"/>
                  <a:gd name="T12" fmla="*/ 158 w 184"/>
                  <a:gd name="T13" fmla="*/ 38 h 296"/>
                  <a:gd name="T14" fmla="*/ 168 w 184"/>
                  <a:gd name="T15" fmla="*/ 58 h 296"/>
                  <a:gd name="T16" fmla="*/ 178 w 184"/>
                  <a:gd name="T17" fmla="*/ 84 h 296"/>
                  <a:gd name="T18" fmla="*/ 182 w 184"/>
                  <a:gd name="T19" fmla="*/ 110 h 296"/>
                  <a:gd name="T20" fmla="*/ 184 w 184"/>
                  <a:gd name="T21" fmla="*/ 138 h 296"/>
                  <a:gd name="T22" fmla="*/ 182 w 184"/>
                  <a:gd name="T23" fmla="*/ 168 h 296"/>
                  <a:gd name="T24" fmla="*/ 182 w 184"/>
                  <a:gd name="T25" fmla="*/ 168 h 296"/>
                  <a:gd name="T26" fmla="*/ 178 w 184"/>
                  <a:gd name="T27" fmla="*/ 198 h 296"/>
                  <a:gd name="T28" fmla="*/ 168 w 184"/>
                  <a:gd name="T29" fmla="*/ 224 h 296"/>
                  <a:gd name="T30" fmla="*/ 158 w 184"/>
                  <a:gd name="T31" fmla="*/ 246 h 296"/>
                  <a:gd name="T32" fmla="*/ 144 w 184"/>
                  <a:gd name="T33" fmla="*/ 266 h 296"/>
                  <a:gd name="T34" fmla="*/ 128 w 184"/>
                  <a:gd name="T35" fmla="*/ 280 h 296"/>
                  <a:gd name="T36" fmla="*/ 120 w 184"/>
                  <a:gd name="T37" fmla="*/ 286 h 296"/>
                  <a:gd name="T38" fmla="*/ 110 w 184"/>
                  <a:gd name="T39" fmla="*/ 292 h 296"/>
                  <a:gd name="T40" fmla="*/ 102 w 184"/>
                  <a:gd name="T41" fmla="*/ 294 h 296"/>
                  <a:gd name="T42" fmla="*/ 94 w 184"/>
                  <a:gd name="T43" fmla="*/ 296 h 296"/>
                  <a:gd name="T44" fmla="*/ 84 w 184"/>
                  <a:gd name="T45" fmla="*/ 296 h 296"/>
                  <a:gd name="T46" fmla="*/ 74 w 184"/>
                  <a:gd name="T47" fmla="*/ 294 h 296"/>
                  <a:gd name="T48" fmla="*/ 74 w 184"/>
                  <a:gd name="T49" fmla="*/ 294 h 296"/>
                  <a:gd name="T50" fmla="*/ 66 w 184"/>
                  <a:gd name="T51" fmla="*/ 292 h 296"/>
                  <a:gd name="T52" fmla="*/ 56 w 184"/>
                  <a:gd name="T53" fmla="*/ 288 h 296"/>
                  <a:gd name="T54" fmla="*/ 48 w 184"/>
                  <a:gd name="T55" fmla="*/ 282 h 296"/>
                  <a:gd name="T56" fmla="*/ 42 w 184"/>
                  <a:gd name="T57" fmla="*/ 276 h 296"/>
                  <a:gd name="T58" fmla="*/ 28 w 184"/>
                  <a:gd name="T59" fmla="*/ 258 h 296"/>
                  <a:gd name="T60" fmla="*/ 16 w 184"/>
                  <a:gd name="T61" fmla="*/ 238 h 296"/>
                  <a:gd name="T62" fmla="*/ 8 w 184"/>
                  <a:gd name="T63" fmla="*/ 214 h 296"/>
                  <a:gd name="T64" fmla="*/ 2 w 184"/>
                  <a:gd name="T65" fmla="*/ 186 h 296"/>
                  <a:gd name="T66" fmla="*/ 0 w 184"/>
                  <a:gd name="T67" fmla="*/ 158 h 296"/>
                  <a:gd name="T68" fmla="*/ 2 w 184"/>
                  <a:gd name="T69" fmla="*/ 128 h 296"/>
                  <a:gd name="T70" fmla="*/ 2 w 184"/>
                  <a:gd name="T71" fmla="*/ 128 h 296"/>
                  <a:gd name="T72" fmla="*/ 8 w 184"/>
                  <a:gd name="T73" fmla="*/ 100 h 296"/>
                  <a:gd name="T74" fmla="*/ 16 w 184"/>
                  <a:gd name="T75" fmla="*/ 72 h 296"/>
                  <a:gd name="T76" fmla="*/ 28 w 184"/>
                  <a:gd name="T77" fmla="*/ 50 h 296"/>
                  <a:gd name="T78" fmla="*/ 42 w 184"/>
                  <a:gd name="T79" fmla="*/ 30 h 296"/>
                  <a:gd name="T80" fmla="*/ 58 w 184"/>
                  <a:gd name="T81" fmla="*/ 16 h 296"/>
                  <a:gd name="T82" fmla="*/ 66 w 184"/>
                  <a:gd name="T83" fmla="*/ 10 h 296"/>
                  <a:gd name="T84" fmla="*/ 74 w 184"/>
                  <a:gd name="T85" fmla="*/ 6 h 296"/>
                  <a:gd name="T86" fmla="*/ 84 w 184"/>
                  <a:gd name="T87" fmla="*/ 2 h 296"/>
                  <a:gd name="T88" fmla="*/ 92 w 184"/>
                  <a:gd name="T89" fmla="*/ 0 h 296"/>
                  <a:gd name="T90" fmla="*/ 102 w 184"/>
                  <a:gd name="T91" fmla="*/ 0 h 296"/>
                  <a:gd name="T92" fmla="*/ 110 w 184"/>
                  <a:gd name="T93" fmla="*/ 2 h 296"/>
                  <a:gd name="T94" fmla="*/ 110 w 184"/>
                  <a:gd name="T95" fmla="*/ 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4" h="296">
                    <a:moveTo>
                      <a:pt x="110" y="2"/>
                    </a:moveTo>
                    <a:lnTo>
                      <a:pt x="110" y="2"/>
                    </a:lnTo>
                    <a:lnTo>
                      <a:pt x="120" y="4"/>
                    </a:lnTo>
                    <a:lnTo>
                      <a:pt x="128" y="8"/>
                    </a:lnTo>
                    <a:lnTo>
                      <a:pt x="136" y="14"/>
                    </a:lnTo>
                    <a:lnTo>
                      <a:pt x="144" y="22"/>
                    </a:lnTo>
                    <a:lnTo>
                      <a:pt x="158" y="38"/>
                    </a:lnTo>
                    <a:lnTo>
                      <a:pt x="168" y="58"/>
                    </a:lnTo>
                    <a:lnTo>
                      <a:pt x="178" y="84"/>
                    </a:lnTo>
                    <a:lnTo>
                      <a:pt x="182" y="110"/>
                    </a:lnTo>
                    <a:lnTo>
                      <a:pt x="184" y="138"/>
                    </a:lnTo>
                    <a:lnTo>
                      <a:pt x="182" y="168"/>
                    </a:lnTo>
                    <a:lnTo>
                      <a:pt x="182" y="168"/>
                    </a:lnTo>
                    <a:lnTo>
                      <a:pt x="178" y="198"/>
                    </a:lnTo>
                    <a:lnTo>
                      <a:pt x="168" y="224"/>
                    </a:lnTo>
                    <a:lnTo>
                      <a:pt x="158" y="246"/>
                    </a:lnTo>
                    <a:lnTo>
                      <a:pt x="144" y="266"/>
                    </a:lnTo>
                    <a:lnTo>
                      <a:pt x="128" y="280"/>
                    </a:lnTo>
                    <a:lnTo>
                      <a:pt x="120" y="286"/>
                    </a:lnTo>
                    <a:lnTo>
                      <a:pt x="110" y="292"/>
                    </a:lnTo>
                    <a:lnTo>
                      <a:pt x="102" y="294"/>
                    </a:lnTo>
                    <a:lnTo>
                      <a:pt x="94" y="296"/>
                    </a:lnTo>
                    <a:lnTo>
                      <a:pt x="84" y="296"/>
                    </a:lnTo>
                    <a:lnTo>
                      <a:pt x="74" y="294"/>
                    </a:lnTo>
                    <a:lnTo>
                      <a:pt x="74" y="294"/>
                    </a:lnTo>
                    <a:lnTo>
                      <a:pt x="66" y="292"/>
                    </a:lnTo>
                    <a:lnTo>
                      <a:pt x="56" y="288"/>
                    </a:lnTo>
                    <a:lnTo>
                      <a:pt x="48" y="282"/>
                    </a:lnTo>
                    <a:lnTo>
                      <a:pt x="42" y="276"/>
                    </a:lnTo>
                    <a:lnTo>
                      <a:pt x="28" y="258"/>
                    </a:lnTo>
                    <a:lnTo>
                      <a:pt x="16" y="238"/>
                    </a:lnTo>
                    <a:lnTo>
                      <a:pt x="8" y="214"/>
                    </a:lnTo>
                    <a:lnTo>
                      <a:pt x="2" y="186"/>
                    </a:lnTo>
                    <a:lnTo>
                      <a:pt x="0" y="158"/>
                    </a:lnTo>
                    <a:lnTo>
                      <a:pt x="2" y="128"/>
                    </a:lnTo>
                    <a:lnTo>
                      <a:pt x="2" y="128"/>
                    </a:lnTo>
                    <a:lnTo>
                      <a:pt x="8" y="100"/>
                    </a:lnTo>
                    <a:lnTo>
                      <a:pt x="16" y="72"/>
                    </a:lnTo>
                    <a:lnTo>
                      <a:pt x="28" y="50"/>
                    </a:lnTo>
                    <a:lnTo>
                      <a:pt x="42" y="30"/>
                    </a:lnTo>
                    <a:lnTo>
                      <a:pt x="58" y="16"/>
                    </a:lnTo>
                    <a:lnTo>
                      <a:pt x="66" y="10"/>
                    </a:lnTo>
                    <a:lnTo>
                      <a:pt x="74" y="6"/>
                    </a:lnTo>
                    <a:lnTo>
                      <a:pt x="84" y="2"/>
                    </a:lnTo>
                    <a:lnTo>
                      <a:pt x="92" y="0"/>
                    </a:lnTo>
                    <a:lnTo>
                      <a:pt x="102" y="0"/>
                    </a:lnTo>
                    <a:lnTo>
                      <a:pt x="110" y="2"/>
                    </a:lnTo>
                    <a:lnTo>
                      <a:pt x="110" y="2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77" name="Freeform 177"/>
              <p:cNvSpPr>
                <a:spLocks/>
              </p:cNvSpPr>
              <p:nvPr/>
            </p:nvSpPr>
            <p:spPr bwMode="auto">
              <a:xfrm>
                <a:off x="2712" y="1301"/>
                <a:ext cx="77" cy="130"/>
              </a:xfrm>
              <a:custGeom>
                <a:avLst/>
                <a:gdLst>
                  <a:gd name="T0" fmla="*/ 92 w 162"/>
                  <a:gd name="T1" fmla="*/ 0 h 266"/>
                  <a:gd name="T2" fmla="*/ 92 w 162"/>
                  <a:gd name="T3" fmla="*/ 0 h 266"/>
                  <a:gd name="T4" fmla="*/ 100 w 162"/>
                  <a:gd name="T5" fmla="*/ 2 h 266"/>
                  <a:gd name="T6" fmla="*/ 108 w 162"/>
                  <a:gd name="T7" fmla="*/ 4 h 266"/>
                  <a:gd name="T8" fmla="*/ 116 w 162"/>
                  <a:gd name="T9" fmla="*/ 8 h 266"/>
                  <a:gd name="T10" fmla="*/ 122 w 162"/>
                  <a:gd name="T11" fmla="*/ 14 h 266"/>
                  <a:gd name="T12" fmla="*/ 136 w 162"/>
                  <a:gd name="T13" fmla="*/ 28 h 266"/>
                  <a:gd name="T14" fmla="*/ 146 w 162"/>
                  <a:gd name="T15" fmla="*/ 44 h 266"/>
                  <a:gd name="T16" fmla="*/ 154 w 162"/>
                  <a:gd name="T17" fmla="*/ 66 h 266"/>
                  <a:gd name="T18" fmla="*/ 160 w 162"/>
                  <a:gd name="T19" fmla="*/ 88 h 266"/>
                  <a:gd name="T20" fmla="*/ 162 w 162"/>
                  <a:gd name="T21" fmla="*/ 114 h 266"/>
                  <a:gd name="T22" fmla="*/ 160 w 162"/>
                  <a:gd name="T23" fmla="*/ 140 h 266"/>
                  <a:gd name="T24" fmla="*/ 160 w 162"/>
                  <a:gd name="T25" fmla="*/ 140 h 266"/>
                  <a:gd name="T26" fmla="*/ 156 w 162"/>
                  <a:gd name="T27" fmla="*/ 168 h 266"/>
                  <a:gd name="T28" fmla="*/ 150 w 162"/>
                  <a:gd name="T29" fmla="*/ 192 h 266"/>
                  <a:gd name="T30" fmla="*/ 140 w 162"/>
                  <a:gd name="T31" fmla="*/ 214 h 266"/>
                  <a:gd name="T32" fmla="*/ 130 w 162"/>
                  <a:gd name="T33" fmla="*/ 232 h 266"/>
                  <a:gd name="T34" fmla="*/ 116 w 162"/>
                  <a:gd name="T35" fmla="*/ 246 h 266"/>
                  <a:gd name="T36" fmla="*/ 102 w 162"/>
                  <a:gd name="T37" fmla="*/ 258 h 266"/>
                  <a:gd name="T38" fmla="*/ 94 w 162"/>
                  <a:gd name="T39" fmla="*/ 262 h 266"/>
                  <a:gd name="T40" fmla="*/ 86 w 162"/>
                  <a:gd name="T41" fmla="*/ 264 h 266"/>
                  <a:gd name="T42" fmla="*/ 78 w 162"/>
                  <a:gd name="T43" fmla="*/ 266 h 266"/>
                  <a:gd name="T44" fmla="*/ 70 w 162"/>
                  <a:gd name="T45" fmla="*/ 266 h 266"/>
                  <a:gd name="T46" fmla="*/ 70 w 162"/>
                  <a:gd name="T47" fmla="*/ 266 h 266"/>
                  <a:gd name="T48" fmla="*/ 62 w 162"/>
                  <a:gd name="T49" fmla="*/ 264 h 266"/>
                  <a:gd name="T50" fmla="*/ 54 w 162"/>
                  <a:gd name="T51" fmla="*/ 260 h 266"/>
                  <a:gd name="T52" fmla="*/ 46 w 162"/>
                  <a:gd name="T53" fmla="*/ 256 h 266"/>
                  <a:gd name="T54" fmla="*/ 40 w 162"/>
                  <a:gd name="T55" fmla="*/ 252 h 266"/>
                  <a:gd name="T56" fmla="*/ 26 w 162"/>
                  <a:gd name="T57" fmla="*/ 238 h 266"/>
                  <a:gd name="T58" fmla="*/ 16 w 162"/>
                  <a:gd name="T59" fmla="*/ 220 h 266"/>
                  <a:gd name="T60" fmla="*/ 8 w 162"/>
                  <a:gd name="T61" fmla="*/ 200 h 266"/>
                  <a:gd name="T62" fmla="*/ 4 w 162"/>
                  <a:gd name="T63" fmla="*/ 176 h 266"/>
                  <a:gd name="T64" fmla="*/ 0 w 162"/>
                  <a:gd name="T65" fmla="*/ 152 h 266"/>
                  <a:gd name="T66" fmla="*/ 2 w 162"/>
                  <a:gd name="T67" fmla="*/ 124 h 266"/>
                  <a:gd name="T68" fmla="*/ 2 w 162"/>
                  <a:gd name="T69" fmla="*/ 124 h 266"/>
                  <a:gd name="T70" fmla="*/ 6 w 162"/>
                  <a:gd name="T71" fmla="*/ 98 h 266"/>
                  <a:gd name="T72" fmla="*/ 12 w 162"/>
                  <a:gd name="T73" fmla="*/ 74 h 266"/>
                  <a:gd name="T74" fmla="*/ 22 w 162"/>
                  <a:gd name="T75" fmla="*/ 52 h 266"/>
                  <a:gd name="T76" fmla="*/ 32 w 162"/>
                  <a:gd name="T77" fmla="*/ 34 h 266"/>
                  <a:gd name="T78" fmla="*/ 46 w 162"/>
                  <a:gd name="T79" fmla="*/ 18 h 266"/>
                  <a:gd name="T80" fmla="*/ 60 w 162"/>
                  <a:gd name="T81" fmla="*/ 8 h 266"/>
                  <a:gd name="T82" fmla="*/ 68 w 162"/>
                  <a:gd name="T83" fmla="*/ 4 h 266"/>
                  <a:gd name="T84" fmla="*/ 76 w 162"/>
                  <a:gd name="T85" fmla="*/ 2 h 266"/>
                  <a:gd name="T86" fmla="*/ 84 w 162"/>
                  <a:gd name="T87" fmla="*/ 0 h 266"/>
                  <a:gd name="T88" fmla="*/ 92 w 162"/>
                  <a:gd name="T89" fmla="*/ 0 h 266"/>
                  <a:gd name="T90" fmla="*/ 92 w 162"/>
                  <a:gd name="T9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266">
                    <a:moveTo>
                      <a:pt x="92" y="0"/>
                    </a:moveTo>
                    <a:lnTo>
                      <a:pt x="92" y="0"/>
                    </a:lnTo>
                    <a:lnTo>
                      <a:pt x="100" y="2"/>
                    </a:lnTo>
                    <a:lnTo>
                      <a:pt x="108" y="4"/>
                    </a:lnTo>
                    <a:lnTo>
                      <a:pt x="116" y="8"/>
                    </a:lnTo>
                    <a:lnTo>
                      <a:pt x="122" y="14"/>
                    </a:lnTo>
                    <a:lnTo>
                      <a:pt x="136" y="28"/>
                    </a:lnTo>
                    <a:lnTo>
                      <a:pt x="146" y="44"/>
                    </a:lnTo>
                    <a:lnTo>
                      <a:pt x="154" y="66"/>
                    </a:lnTo>
                    <a:lnTo>
                      <a:pt x="160" y="88"/>
                    </a:lnTo>
                    <a:lnTo>
                      <a:pt x="162" y="114"/>
                    </a:lnTo>
                    <a:lnTo>
                      <a:pt x="160" y="140"/>
                    </a:lnTo>
                    <a:lnTo>
                      <a:pt x="160" y="140"/>
                    </a:lnTo>
                    <a:lnTo>
                      <a:pt x="156" y="168"/>
                    </a:lnTo>
                    <a:lnTo>
                      <a:pt x="150" y="192"/>
                    </a:lnTo>
                    <a:lnTo>
                      <a:pt x="140" y="214"/>
                    </a:lnTo>
                    <a:lnTo>
                      <a:pt x="130" y="232"/>
                    </a:lnTo>
                    <a:lnTo>
                      <a:pt x="116" y="246"/>
                    </a:lnTo>
                    <a:lnTo>
                      <a:pt x="102" y="258"/>
                    </a:lnTo>
                    <a:lnTo>
                      <a:pt x="94" y="262"/>
                    </a:lnTo>
                    <a:lnTo>
                      <a:pt x="86" y="264"/>
                    </a:lnTo>
                    <a:lnTo>
                      <a:pt x="78" y="266"/>
                    </a:lnTo>
                    <a:lnTo>
                      <a:pt x="70" y="266"/>
                    </a:lnTo>
                    <a:lnTo>
                      <a:pt x="70" y="266"/>
                    </a:lnTo>
                    <a:lnTo>
                      <a:pt x="62" y="264"/>
                    </a:lnTo>
                    <a:lnTo>
                      <a:pt x="54" y="260"/>
                    </a:lnTo>
                    <a:lnTo>
                      <a:pt x="46" y="256"/>
                    </a:lnTo>
                    <a:lnTo>
                      <a:pt x="40" y="252"/>
                    </a:lnTo>
                    <a:lnTo>
                      <a:pt x="26" y="238"/>
                    </a:lnTo>
                    <a:lnTo>
                      <a:pt x="16" y="220"/>
                    </a:lnTo>
                    <a:lnTo>
                      <a:pt x="8" y="200"/>
                    </a:lnTo>
                    <a:lnTo>
                      <a:pt x="4" y="176"/>
                    </a:lnTo>
                    <a:lnTo>
                      <a:pt x="0" y="152"/>
                    </a:lnTo>
                    <a:lnTo>
                      <a:pt x="2" y="124"/>
                    </a:lnTo>
                    <a:lnTo>
                      <a:pt x="2" y="124"/>
                    </a:lnTo>
                    <a:lnTo>
                      <a:pt x="6" y="98"/>
                    </a:lnTo>
                    <a:lnTo>
                      <a:pt x="12" y="74"/>
                    </a:lnTo>
                    <a:lnTo>
                      <a:pt x="22" y="52"/>
                    </a:lnTo>
                    <a:lnTo>
                      <a:pt x="32" y="34"/>
                    </a:lnTo>
                    <a:lnTo>
                      <a:pt x="46" y="18"/>
                    </a:lnTo>
                    <a:lnTo>
                      <a:pt x="60" y="8"/>
                    </a:lnTo>
                    <a:lnTo>
                      <a:pt x="68" y="4"/>
                    </a:lnTo>
                    <a:lnTo>
                      <a:pt x="76" y="2"/>
                    </a:lnTo>
                    <a:lnTo>
                      <a:pt x="84" y="0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78" name="Freeform 178"/>
              <p:cNvSpPr>
                <a:spLocks/>
              </p:cNvSpPr>
              <p:nvPr/>
            </p:nvSpPr>
            <p:spPr bwMode="auto">
              <a:xfrm>
                <a:off x="2712" y="1301"/>
                <a:ext cx="77" cy="130"/>
              </a:xfrm>
              <a:custGeom>
                <a:avLst/>
                <a:gdLst>
                  <a:gd name="T0" fmla="*/ 92 w 162"/>
                  <a:gd name="T1" fmla="*/ 0 h 266"/>
                  <a:gd name="T2" fmla="*/ 92 w 162"/>
                  <a:gd name="T3" fmla="*/ 0 h 266"/>
                  <a:gd name="T4" fmla="*/ 100 w 162"/>
                  <a:gd name="T5" fmla="*/ 2 h 266"/>
                  <a:gd name="T6" fmla="*/ 108 w 162"/>
                  <a:gd name="T7" fmla="*/ 4 h 266"/>
                  <a:gd name="T8" fmla="*/ 116 w 162"/>
                  <a:gd name="T9" fmla="*/ 8 h 266"/>
                  <a:gd name="T10" fmla="*/ 122 w 162"/>
                  <a:gd name="T11" fmla="*/ 14 h 266"/>
                  <a:gd name="T12" fmla="*/ 136 w 162"/>
                  <a:gd name="T13" fmla="*/ 28 h 266"/>
                  <a:gd name="T14" fmla="*/ 146 w 162"/>
                  <a:gd name="T15" fmla="*/ 44 h 266"/>
                  <a:gd name="T16" fmla="*/ 154 w 162"/>
                  <a:gd name="T17" fmla="*/ 66 h 266"/>
                  <a:gd name="T18" fmla="*/ 160 w 162"/>
                  <a:gd name="T19" fmla="*/ 88 h 266"/>
                  <a:gd name="T20" fmla="*/ 162 w 162"/>
                  <a:gd name="T21" fmla="*/ 114 h 266"/>
                  <a:gd name="T22" fmla="*/ 160 w 162"/>
                  <a:gd name="T23" fmla="*/ 140 h 266"/>
                  <a:gd name="T24" fmla="*/ 160 w 162"/>
                  <a:gd name="T25" fmla="*/ 140 h 266"/>
                  <a:gd name="T26" fmla="*/ 156 w 162"/>
                  <a:gd name="T27" fmla="*/ 168 h 266"/>
                  <a:gd name="T28" fmla="*/ 150 w 162"/>
                  <a:gd name="T29" fmla="*/ 192 h 266"/>
                  <a:gd name="T30" fmla="*/ 140 w 162"/>
                  <a:gd name="T31" fmla="*/ 214 h 266"/>
                  <a:gd name="T32" fmla="*/ 130 w 162"/>
                  <a:gd name="T33" fmla="*/ 232 h 266"/>
                  <a:gd name="T34" fmla="*/ 116 w 162"/>
                  <a:gd name="T35" fmla="*/ 246 h 266"/>
                  <a:gd name="T36" fmla="*/ 102 w 162"/>
                  <a:gd name="T37" fmla="*/ 258 h 266"/>
                  <a:gd name="T38" fmla="*/ 94 w 162"/>
                  <a:gd name="T39" fmla="*/ 262 h 266"/>
                  <a:gd name="T40" fmla="*/ 86 w 162"/>
                  <a:gd name="T41" fmla="*/ 264 h 266"/>
                  <a:gd name="T42" fmla="*/ 78 w 162"/>
                  <a:gd name="T43" fmla="*/ 266 h 266"/>
                  <a:gd name="T44" fmla="*/ 70 w 162"/>
                  <a:gd name="T45" fmla="*/ 266 h 266"/>
                  <a:gd name="T46" fmla="*/ 70 w 162"/>
                  <a:gd name="T47" fmla="*/ 266 h 266"/>
                  <a:gd name="T48" fmla="*/ 62 w 162"/>
                  <a:gd name="T49" fmla="*/ 264 h 266"/>
                  <a:gd name="T50" fmla="*/ 54 w 162"/>
                  <a:gd name="T51" fmla="*/ 260 h 266"/>
                  <a:gd name="T52" fmla="*/ 46 w 162"/>
                  <a:gd name="T53" fmla="*/ 256 h 266"/>
                  <a:gd name="T54" fmla="*/ 40 w 162"/>
                  <a:gd name="T55" fmla="*/ 252 h 266"/>
                  <a:gd name="T56" fmla="*/ 26 w 162"/>
                  <a:gd name="T57" fmla="*/ 238 h 266"/>
                  <a:gd name="T58" fmla="*/ 16 w 162"/>
                  <a:gd name="T59" fmla="*/ 220 h 266"/>
                  <a:gd name="T60" fmla="*/ 8 w 162"/>
                  <a:gd name="T61" fmla="*/ 200 h 266"/>
                  <a:gd name="T62" fmla="*/ 4 w 162"/>
                  <a:gd name="T63" fmla="*/ 176 h 266"/>
                  <a:gd name="T64" fmla="*/ 0 w 162"/>
                  <a:gd name="T65" fmla="*/ 152 h 266"/>
                  <a:gd name="T66" fmla="*/ 2 w 162"/>
                  <a:gd name="T67" fmla="*/ 124 h 266"/>
                  <a:gd name="T68" fmla="*/ 2 w 162"/>
                  <a:gd name="T69" fmla="*/ 124 h 266"/>
                  <a:gd name="T70" fmla="*/ 6 w 162"/>
                  <a:gd name="T71" fmla="*/ 98 h 266"/>
                  <a:gd name="T72" fmla="*/ 12 w 162"/>
                  <a:gd name="T73" fmla="*/ 74 h 266"/>
                  <a:gd name="T74" fmla="*/ 22 w 162"/>
                  <a:gd name="T75" fmla="*/ 52 h 266"/>
                  <a:gd name="T76" fmla="*/ 32 w 162"/>
                  <a:gd name="T77" fmla="*/ 34 h 266"/>
                  <a:gd name="T78" fmla="*/ 46 w 162"/>
                  <a:gd name="T79" fmla="*/ 18 h 266"/>
                  <a:gd name="T80" fmla="*/ 60 w 162"/>
                  <a:gd name="T81" fmla="*/ 8 h 266"/>
                  <a:gd name="T82" fmla="*/ 68 w 162"/>
                  <a:gd name="T83" fmla="*/ 4 h 266"/>
                  <a:gd name="T84" fmla="*/ 76 w 162"/>
                  <a:gd name="T85" fmla="*/ 2 h 266"/>
                  <a:gd name="T86" fmla="*/ 84 w 162"/>
                  <a:gd name="T87" fmla="*/ 0 h 266"/>
                  <a:gd name="T88" fmla="*/ 92 w 162"/>
                  <a:gd name="T89" fmla="*/ 0 h 266"/>
                  <a:gd name="T90" fmla="*/ 92 w 162"/>
                  <a:gd name="T9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266">
                    <a:moveTo>
                      <a:pt x="92" y="0"/>
                    </a:moveTo>
                    <a:lnTo>
                      <a:pt x="92" y="0"/>
                    </a:lnTo>
                    <a:lnTo>
                      <a:pt x="100" y="2"/>
                    </a:lnTo>
                    <a:lnTo>
                      <a:pt x="108" y="4"/>
                    </a:lnTo>
                    <a:lnTo>
                      <a:pt x="116" y="8"/>
                    </a:lnTo>
                    <a:lnTo>
                      <a:pt x="122" y="14"/>
                    </a:lnTo>
                    <a:lnTo>
                      <a:pt x="136" y="28"/>
                    </a:lnTo>
                    <a:lnTo>
                      <a:pt x="146" y="44"/>
                    </a:lnTo>
                    <a:lnTo>
                      <a:pt x="154" y="66"/>
                    </a:lnTo>
                    <a:lnTo>
                      <a:pt x="160" y="88"/>
                    </a:lnTo>
                    <a:lnTo>
                      <a:pt x="162" y="114"/>
                    </a:lnTo>
                    <a:lnTo>
                      <a:pt x="160" y="140"/>
                    </a:lnTo>
                    <a:lnTo>
                      <a:pt x="160" y="140"/>
                    </a:lnTo>
                    <a:lnTo>
                      <a:pt x="156" y="168"/>
                    </a:lnTo>
                    <a:lnTo>
                      <a:pt x="150" y="192"/>
                    </a:lnTo>
                    <a:lnTo>
                      <a:pt x="140" y="214"/>
                    </a:lnTo>
                    <a:lnTo>
                      <a:pt x="130" y="232"/>
                    </a:lnTo>
                    <a:lnTo>
                      <a:pt x="116" y="246"/>
                    </a:lnTo>
                    <a:lnTo>
                      <a:pt x="102" y="258"/>
                    </a:lnTo>
                    <a:lnTo>
                      <a:pt x="94" y="262"/>
                    </a:lnTo>
                    <a:lnTo>
                      <a:pt x="86" y="264"/>
                    </a:lnTo>
                    <a:lnTo>
                      <a:pt x="78" y="266"/>
                    </a:lnTo>
                    <a:lnTo>
                      <a:pt x="70" y="266"/>
                    </a:lnTo>
                    <a:lnTo>
                      <a:pt x="70" y="266"/>
                    </a:lnTo>
                    <a:lnTo>
                      <a:pt x="62" y="264"/>
                    </a:lnTo>
                    <a:lnTo>
                      <a:pt x="54" y="260"/>
                    </a:lnTo>
                    <a:lnTo>
                      <a:pt x="46" y="256"/>
                    </a:lnTo>
                    <a:lnTo>
                      <a:pt x="40" y="252"/>
                    </a:lnTo>
                    <a:lnTo>
                      <a:pt x="26" y="238"/>
                    </a:lnTo>
                    <a:lnTo>
                      <a:pt x="16" y="220"/>
                    </a:lnTo>
                    <a:lnTo>
                      <a:pt x="8" y="200"/>
                    </a:lnTo>
                    <a:lnTo>
                      <a:pt x="4" y="176"/>
                    </a:lnTo>
                    <a:lnTo>
                      <a:pt x="0" y="152"/>
                    </a:lnTo>
                    <a:lnTo>
                      <a:pt x="2" y="124"/>
                    </a:lnTo>
                    <a:lnTo>
                      <a:pt x="2" y="124"/>
                    </a:lnTo>
                    <a:lnTo>
                      <a:pt x="6" y="98"/>
                    </a:lnTo>
                    <a:lnTo>
                      <a:pt x="12" y="74"/>
                    </a:lnTo>
                    <a:lnTo>
                      <a:pt x="22" y="52"/>
                    </a:lnTo>
                    <a:lnTo>
                      <a:pt x="32" y="34"/>
                    </a:lnTo>
                    <a:lnTo>
                      <a:pt x="46" y="18"/>
                    </a:lnTo>
                    <a:lnTo>
                      <a:pt x="60" y="8"/>
                    </a:lnTo>
                    <a:lnTo>
                      <a:pt x="68" y="4"/>
                    </a:lnTo>
                    <a:lnTo>
                      <a:pt x="76" y="2"/>
                    </a:lnTo>
                    <a:lnTo>
                      <a:pt x="84" y="0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79" name="Freeform 179"/>
              <p:cNvSpPr>
                <a:spLocks/>
              </p:cNvSpPr>
              <p:nvPr/>
            </p:nvSpPr>
            <p:spPr bwMode="auto">
              <a:xfrm>
                <a:off x="2714" y="1301"/>
                <a:ext cx="75" cy="74"/>
              </a:xfrm>
              <a:custGeom>
                <a:avLst/>
                <a:gdLst>
                  <a:gd name="T0" fmla="*/ 156 w 158"/>
                  <a:gd name="T1" fmla="*/ 152 h 152"/>
                  <a:gd name="T2" fmla="*/ 156 w 158"/>
                  <a:gd name="T3" fmla="*/ 152 h 152"/>
                  <a:gd name="T4" fmla="*/ 156 w 158"/>
                  <a:gd name="T5" fmla="*/ 140 h 152"/>
                  <a:gd name="T6" fmla="*/ 156 w 158"/>
                  <a:gd name="T7" fmla="*/ 140 h 152"/>
                  <a:gd name="T8" fmla="*/ 158 w 158"/>
                  <a:gd name="T9" fmla="*/ 114 h 152"/>
                  <a:gd name="T10" fmla="*/ 156 w 158"/>
                  <a:gd name="T11" fmla="*/ 88 h 152"/>
                  <a:gd name="T12" fmla="*/ 150 w 158"/>
                  <a:gd name="T13" fmla="*/ 66 h 152"/>
                  <a:gd name="T14" fmla="*/ 142 w 158"/>
                  <a:gd name="T15" fmla="*/ 44 h 152"/>
                  <a:gd name="T16" fmla="*/ 132 w 158"/>
                  <a:gd name="T17" fmla="*/ 28 h 152"/>
                  <a:gd name="T18" fmla="*/ 118 w 158"/>
                  <a:gd name="T19" fmla="*/ 14 h 152"/>
                  <a:gd name="T20" fmla="*/ 112 w 158"/>
                  <a:gd name="T21" fmla="*/ 8 h 152"/>
                  <a:gd name="T22" fmla="*/ 104 w 158"/>
                  <a:gd name="T23" fmla="*/ 4 h 152"/>
                  <a:gd name="T24" fmla="*/ 96 w 158"/>
                  <a:gd name="T25" fmla="*/ 2 h 152"/>
                  <a:gd name="T26" fmla="*/ 88 w 158"/>
                  <a:gd name="T27" fmla="*/ 0 h 152"/>
                  <a:gd name="T28" fmla="*/ 88 w 158"/>
                  <a:gd name="T29" fmla="*/ 0 h 152"/>
                  <a:gd name="T30" fmla="*/ 74 w 158"/>
                  <a:gd name="T31" fmla="*/ 0 h 152"/>
                  <a:gd name="T32" fmla="*/ 60 w 158"/>
                  <a:gd name="T33" fmla="*/ 6 h 152"/>
                  <a:gd name="T34" fmla="*/ 46 w 158"/>
                  <a:gd name="T35" fmla="*/ 16 h 152"/>
                  <a:gd name="T36" fmla="*/ 34 w 158"/>
                  <a:gd name="T37" fmla="*/ 28 h 152"/>
                  <a:gd name="T38" fmla="*/ 22 w 158"/>
                  <a:gd name="T39" fmla="*/ 44 h 152"/>
                  <a:gd name="T40" fmla="*/ 12 w 158"/>
                  <a:gd name="T41" fmla="*/ 64 h 152"/>
                  <a:gd name="T42" fmla="*/ 4 w 158"/>
                  <a:gd name="T43" fmla="*/ 84 h 152"/>
                  <a:gd name="T44" fmla="*/ 0 w 158"/>
                  <a:gd name="T45" fmla="*/ 108 h 152"/>
                  <a:gd name="T46" fmla="*/ 0 w 158"/>
                  <a:gd name="T47" fmla="*/ 108 h 152"/>
                  <a:gd name="T48" fmla="*/ 14 w 158"/>
                  <a:gd name="T49" fmla="*/ 106 h 152"/>
                  <a:gd name="T50" fmla="*/ 32 w 158"/>
                  <a:gd name="T51" fmla="*/ 106 h 152"/>
                  <a:gd name="T52" fmla="*/ 52 w 158"/>
                  <a:gd name="T53" fmla="*/ 106 h 152"/>
                  <a:gd name="T54" fmla="*/ 72 w 158"/>
                  <a:gd name="T55" fmla="*/ 108 h 152"/>
                  <a:gd name="T56" fmla="*/ 94 w 158"/>
                  <a:gd name="T57" fmla="*/ 114 h 152"/>
                  <a:gd name="T58" fmla="*/ 116 w 158"/>
                  <a:gd name="T59" fmla="*/ 122 h 152"/>
                  <a:gd name="T60" fmla="*/ 136 w 158"/>
                  <a:gd name="T61" fmla="*/ 134 h 152"/>
                  <a:gd name="T62" fmla="*/ 146 w 158"/>
                  <a:gd name="T63" fmla="*/ 142 h 152"/>
                  <a:gd name="T64" fmla="*/ 156 w 158"/>
                  <a:gd name="T65" fmla="*/ 152 h 152"/>
                  <a:gd name="T66" fmla="*/ 156 w 158"/>
                  <a:gd name="T67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8" h="152">
                    <a:moveTo>
                      <a:pt x="156" y="152"/>
                    </a:moveTo>
                    <a:lnTo>
                      <a:pt x="156" y="152"/>
                    </a:lnTo>
                    <a:lnTo>
                      <a:pt x="156" y="140"/>
                    </a:lnTo>
                    <a:lnTo>
                      <a:pt x="156" y="140"/>
                    </a:lnTo>
                    <a:lnTo>
                      <a:pt x="158" y="114"/>
                    </a:lnTo>
                    <a:lnTo>
                      <a:pt x="156" y="88"/>
                    </a:lnTo>
                    <a:lnTo>
                      <a:pt x="150" y="66"/>
                    </a:lnTo>
                    <a:lnTo>
                      <a:pt x="142" y="44"/>
                    </a:lnTo>
                    <a:lnTo>
                      <a:pt x="132" y="28"/>
                    </a:lnTo>
                    <a:lnTo>
                      <a:pt x="118" y="14"/>
                    </a:lnTo>
                    <a:lnTo>
                      <a:pt x="112" y="8"/>
                    </a:lnTo>
                    <a:lnTo>
                      <a:pt x="104" y="4"/>
                    </a:lnTo>
                    <a:lnTo>
                      <a:pt x="96" y="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74" y="0"/>
                    </a:lnTo>
                    <a:lnTo>
                      <a:pt x="60" y="6"/>
                    </a:lnTo>
                    <a:lnTo>
                      <a:pt x="46" y="16"/>
                    </a:lnTo>
                    <a:lnTo>
                      <a:pt x="34" y="28"/>
                    </a:lnTo>
                    <a:lnTo>
                      <a:pt x="22" y="44"/>
                    </a:lnTo>
                    <a:lnTo>
                      <a:pt x="12" y="64"/>
                    </a:lnTo>
                    <a:lnTo>
                      <a:pt x="4" y="84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14" y="106"/>
                    </a:lnTo>
                    <a:lnTo>
                      <a:pt x="32" y="106"/>
                    </a:lnTo>
                    <a:lnTo>
                      <a:pt x="52" y="106"/>
                    </a:lnTo>
                    <a:lnTo>
                      <a:pt x="72" y="108"/>
                    </a:lnTo>
                    <a:lnTo>
                      <a:pt x="94" y="114"/>
                    </a:lnTo>
                    <a:lnTo>
                      <a:pt x="116" y="122"/>
                    </a:lnTo>
                    <a:lnTo>
                      <a:pt x="136" y="134"/>
                    </a:lnTo>
                    <a:lnTo>
                      <a:pt x="146" y="142"/>
                    </a:lnTo>
                    <a:lnTo>
                      <a:pt x="156" y="152"/>
                    </a:lnTo>
                    <a:lnTo>
                      <a:pt x="156" y="152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80" name="Freeform 180"/>
              <p:cNvSpPr>
                <a:spLocks/>
              </p:cNvSpPr>
              <p:nvPr/>
            </p:nvSpPr>
            <p:spPr bwMode="auto">
              <a:xfrm>
                <a:off x="2727" y="1357"/>
                <a:ext cx="42" cy="53"/>
              </a:xfrm>
              <a:custGeom>
                <a:avLst/>
                <a:gdLst>
                  <a:gd name="T0" fmla="*/ 2 w 88"/>
                  <a:gd name="T1" fmla="*/ 48 h 110"/>
                  <a:gd name="T2" fmla="*/ 2 w 88"/>
                  <a:gd name="T3" fmla="*/ 48 h 110"/>
                  <a:gd name="T4" fmla="*/ 0 w 88"/>
                  <a:gd name="T5" fmla="*/ 60 h 110"/>
                  <a:gd name="T6" fmla="*/ 2 w 88"/>
                  <a:gd name="T7" fmla="*/ 70 h 110"/>
                  <a:gd name="T8" fmla="*/ 4 w 88"/>
                  <a:gd name="T9" fmla="*/ 80 h 110"/>
                  <a:gd name="T10" fmla="*/ 8 w 88"/>
                  <a:gd name="T11" fmla="*/ 90 h 110"/>
                  <a:gd name="T12" fmla="*/ 12 w 88"/>
                  <a:gd name="T13" fmla="*/ 98 h 110"/>
                  <a:gd name="T14" fmla="*/ 20 w 88"/>
                  <a:gd name="T15" fmla="*/ 104 h 110"/>
                  <a:gd name="T16" fmla="*/ 26 w 88"/>
                  <a:gd name="T17" fmla="*/ 108 h 110"/>
                  <a:gd name="T18" fmla="*/ 36 w 88"/>
                  <a:gd name="T19" fmla="*/ 110 h 110"/>
                  <a:gd name="T20" fmla="*/ 36 w 88"/>
                  <a:gd name="T21" fmla="*/ 110 h 110"/>
                  <a:gd name="T22" fmla="*/ 44 w 88"/>
                  <a:gd name="T23" fmla="*/ 110 h 110"/>
                  <a:gd name="T24" fmla="*/ 52 w 88"/>
                  <a:gd name="T25" fmla="*/ 108 h 110"/>
                  <a:gd name="T26" fmla="*/ 60 w 88"/>
                  <a:gd name="T27" fmla="*/ 104 h 110"/>
                  <a:gd name="T28" fmla="*/ 68 w 88"/>
                  <a:gd name="T29" fmla="*/ 98 h 110"/>
                  <a:gd name="T30" fmla="*/ 74 w 88"/>
                  <a:gd name="T31" fmla="*/ 92 h 110"/>
                  <a:gd name="T32" fmla="*/ 80 w 88"/>
                  <a:gd name="T33" fmla="*/ 82 h 110"/>
                  <a:gd name="T34" fmla="*/ 84 w 88"/>
                  <a:gd name="T35" fmla="*/ 72 h 110"/>
                  <a:gd name="T36" fmla="*/ 88 w 88"/>
                  <a:gd name="T37" fmla="*/ 62 h 110"/>
                  <a:gd name="T38" fmla="*/ 88 w 88"/>
                  <a:gd name="T39" fmla="*/ 62 h 110"/>
                  <a:gd name="T40" fmla="*/ 88 w 88"/>
                  <a:gd name="T41" fmla="*/ 50 h 110"/>
                  <a:gd name="T42" fmla="*/ 88 w 88"/>
                  <a:gd name="T43" fmla="*/ 40 h 110"/>
                  <a:gd name="T44" fmla="*/ 84 w 88"/>
                  <a:gd name="T45" fmla="*/ 30 h 110"/>
                  <a:gd name="T46" fmla="*/ 82 w 88"/>
                  <a:gd name="T47" fmla="*/ 20 h 110"/>
                  <a:gd name="T48" fmla="*/ 76 w 88"/>
                  <a:gd name="T49" fmla="*/ 12 h 110"/>
                  <a:gd name="T50" fmla="*/ 70 w 88"/>
                  <a:gd name="T51" fmla="*/ 6 h 110"/>
                  <a:gd name="T52" fmla="*/ 62 w 88"/>
                  <a:gd name="T53" fmla="*/ 2 h 110"/>
                  <a:gd name="T54" fmla="*/ 54 w 88"/>
                  <a:gd name="T55" fmla="*/ 0 h 110"/>
                  <a:gd name="T56" fmla="*/ 54 w 88"/>
                  <a:gd name="T57" fmla="*/ 0 h 110"/>
                  <a:gd name="T58" fmla="*/ 44 w 88"/>
                  <a:gd name="T59" fmla="*/ 0 h 110"/>
                  <a:gd name="T60" fmla="*/ 36 w 88"/>
                  <a:gd name="T61" fmla="*/ 2 h 110"/>
                  <a:gd name="T62" fmla="*/ 28 w 88"/>
                  <a:gd name="T63" fmla="*/ 6 h 110"/>
                  <a:gd name="T64" fmla="*/ 20 w 88"/>
                  <a:gd name="T65" fmla="*/ 12 h 110"/>
                  <a:gd name="T66" fmla="*/ 14 w 88"/>
                  <a:gd name="T67" fmla="*/ 18 h 110"/>
                  <a:gd name="T68" fmla="*/ 8 w 88"/>
                  <a:gd name="T69" fmla="*/ 28 h 110"/>
                  <a:gd name="T70" fmla="*/ 4 w 88"/>
                  <a:gd name="T71" fmla="*/ 38 h 110"/>
                  <a:gd name="T72" fmla="*/ 2 w 88"/>
                  <a:gd name="T73" fmla="*/ 48 h 110"/>
                  <a:gd name="T74" fmla="*/ 2 w 88"/>
                  <a:gd name="T75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110">
                    <a:moveTo>
                      <a:pt x="2" y="48"/>
                    </a:moveTo>
                    <a:lnTo>
                      <a:pt x="2" y="48"/>
                    </a:lnTo>
                    <a:lnTo>
                      <a:pt x="0" y="60"/>
                    </a:lnTo>
                    <a:lnTo>
                      <a:pt x="2" y="70"/>
                    </a:lnTo>
                    <a:lnTo>
                      <a:pt x="4" y="80"/>
                    </a:lnTo>
                    <a:lnTo>
                      <a:pt x="8" y="90"/>
                    </a:lnTo>
                    <a:lnTo>
                      <a:pt x="12" y="98"/>
                    </a:lnTo>
                    <a:lnTo>
                      <a:pt x="20" y="104"/>
                    </a:lnTo>
                    <a:lnTo>
                      <a:pt x="26" y="108"/>
                    </a:lnTo>
                    <a:lnTo>
                      <a:pt x="36" y="110"/>
                    </a:lnTo>
                    <a:lnTo>
                      <a:pt x="36" y="110"/>
                    </a:lnTo>
                    <a:lnTo>
                      <a:pt x="44" y="110"/>
                    </a:lnTo>
                    <a:lnTo>
                      <a:pt x="52" y="108"/>
                    </a:lnTo>
                    <a:lnTo>
                      <a:pt x="60" y="104"/>
                    </a:lnTo>
                    <a:lnTo>
                      <a:pt x="68" y="98"/>
                    </a:lnTo>
                    <a:lnTo>
                      <a:pt x="74" y="92"/>
                    </a:lnTo>
                    <a:lnTo>
                      <a:pt x="80" y="82"/>
                    </a:lnTo>
                    <a:lnTo>
                      <a:pt x="84" y="72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50"/>
                    </a:lnTo>
                    <a:lnTo>
                      <a:pt x="88" y="40"/>
                    </a:lnTo>
                    <a:lnTo>
                      <a:pt x="84" y="30"/>
                    </a:lnTo>
                    <a:lnTo>
                      <a:pt x="82" y="20"/>
                    </a:lnTo>
                    <a:lnTo>
                      <a:pt x="76" y="12"/>
                    </a:lnTo>
                    <a:lnTo>
                      <a:pt x="70" y="6"/>
                    </a:lnTo>
                    <a:lnTo>
                      <a:pt x="62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4" y="0"/>
                    </a:lnTo>
                    <a:lnTo>
                      <a:pt x="36" y="2"/>
                    </a:lnTo>
                    <a:lnTo>
                      <a:pt x="28" y="6"/>
                    </a:lnTo>
                    <a:lnTo>
                      <a:pt x="20" y="12"/>
                    </a:lnTo>
                    <a:lnTo>
                      <a:pt x="14" y="18"/>
                    </a:lnTo>
                    <a:lnTo>
                      <a:pt x="8" y="28"/>
                    </a:lnTo>
                    <a:lnTo>
                      <a:pt x="4" y="38"/>
                    </a:lnTo>
                    <a:lnTo>
                      <a:pt x="2" y="48"/>
                    </a:lnTo>
                    <a:lnTo>
                      <a:pt x="2" y="48"/>
                    </a:lnTo>
                    <a:close/>
                  </a:path>
                </a:pathLst>
              </a:custGeom>
              <a:solidFill>
                <a:srgbClr val="203E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81" name="Freeform 181"/>
              <p:cNvSpPr>
                <a:spLocks/>
              </p:cNvSpPr>
              <p:nvPr/>
            </p:nvSpPr>
            <p:spPr bwMode="auto">
              <a:xfrm>
                <a:off x="2732" y="1362"/>
                <a:ext cx="33" cy="43"/>
              </a:xfrm>
              <a:custGeom>
                <a:avLst/>
                <a:gdLst>
                  <a:gd name="T0" fmla="*/ 0 w 70"/>
                  <a:gd name="T1" fmla="*/ 40 h 90"/>
                  <a:gd name="T2" fmla="*/ 0 w 70"/>
                  <a:gd name="T3" fmla="*/ 40 h 90"/>
                  <a:gd name="T4" fmla="*/ 0 w 70"/>
                  <a:gd name="T5" fmla="*/ 48 h 90"/>
                  <a:gd name="T6" fmla="*/ 0 w 70"/>
                  <a:gd name="T7" fmla="*/ 58 h 90"/>
                  <a:gd name="T8" fmla="*/ 2 w 70"/>
                  <a:gd name="T9" fmla="*/ 66 h 90"/>
                  <a:gd name="T10" fmla="*/ 4 w 70"/>
                  <a:gd name="T11" fmla="*/ 72 h 90"/>
                  <a:gd name="T12" fmla="*/ 8 w 70"/>
                  <a:gd name="T13" fmla="*/ 78 h 90"/>
                  <a:gd name="T14" fmla="*/ 14 w 70"/>
                  <a:gd name="T15" fmla="*/ 84 h 90"/>
                  <a:gd name="T16" fmla="*/ 20 w 70"/>
                  <a:gd name="T17" fmla="*/ 88 h 90"/>
                  <a:gd name="T18" fmla="*/ 26 w 70"/>
                  <a:gd name="T19" fmla="*/ 90 h 90"/>
                  <a:gd name="T20" fmla="*/ 26 w 70"/>
                  <a:gd name="T21" fmla="*/ 90 h 90"/>
                  <a:gd name="T22" fmla="*/ 34 w 70"/>
                  <a:gd name="T23" fmla="*/ 90 h 90"/>
                  <a:gd name="T24" fmla="*/ 40 w 70"/>
                  <a:gd name="T25" fmla="*/ 88 h 90"/>
                  <a:gd name="T26" fmla="*/ 48 w 70"/>
                  <a:gd name="T27" fmla="*/ 84 h 90"/>
                  <a:gd name="T28" fmla="*/ 54 w 70"/>
                  <a:gd name="T29" fmla="*/ 80 h 90"/>
                  <a:gd name="T30" fmla="*/ 58 w 70"/>
                  <a:gd name="T31" fmla="*/ 74 h 90"/>
                  <a:gd name="T32" fmla="*/ 64 w 70"/>
                  <a:gd name="T33" fmla="*/ 68 h 90"/>
                  <a:gd name="T34" fmla="*/ 66 w 70"/>
                  <a:gd name="T35" fmla="*/ 60 h 90"/>
                  <a:gd name="T36" fmla="*/ 68 w 70"/>
                  <a:gd name="T37" fmla="*/ 50 h 90"/>
                  <a:gd name="T38" fmla="*/ 68 w 70"/>
                  <a:gd name="T39" fmla="*/ 50 h 90"/>
                  <a:gd name="T40" fmla="*/ 70 w 70"/>
                  <a:gd name="T41" fmla="*/ 42 h 90"/>
                  <a:gd name="T42" fmla="*/ 68 w 70"/>
                  <a:gd name="T43" fmla="*/ 32 h 90"/>
                  <a:gd name="T44" fmla="*/ 66 w 70"/>
                  <a:gd name="T45" fmla="*/ 24 h 90"/>
                  <a:gd name="T46" fmla="*/ 64 w 70"/>
                  <a:gd name="T47" fmla="*/ 18 h 90"/>
                  <a:gd name="T48" fmla="*/ 60 w 70"/>
                  <a:gd name="T49" fmla="*/ 12 h 90"/>
                  <a:gd name="T50" fmla="*/ 54 w 70"/>
                  <a:gd name="T51" fmla="*/ 6 h 90"/>
                  <a:gd name="T52" fmla="*/ 48 w 70"/>
                  <a:gd name="T53" fmla="*/ 2 h 90"/>
                  <a:gd name="T54" fmla="*/ 42 w 70"/>
                  <a:gd name="T55" fmla="*/ 0 h 90"/>
                  <a:gd name="T56" fmla="*/ 42 w 70"/>
                  <a:gd name="T57" fmla="*/ 0 h 90"/>
                  <a:gd name="T58" fmla="*/ 34 w 70"/>
                  <a:gd name="T59" fmla="*/ 0 h 90"/>
                  <a:gd name="T60" fmla="*/ 28 w 70"/>
                  <a:gd name="T61" fmla="*/ 2 h 90"/>
                  <a:gd name="T62" fmla="*/ 22 w 70"/>
                  <a:gd name="T63" fmla="*/ 6 h 90"/>
                  <a:gd name="T64" fmla="*/ 16 w 70"/>
                  <a:gd name="T65" fmla="*/ 10 h 90"/>
                  <a:gd name="T66" fmla="*/ 10 w 70"/>
                  <a:gd name="T67" fmla="*/ 16 h 90"/>
                  <a:gd name="T68" fmla="*/ 6 w 70"/>
                  <a:gd name="T69" fmla="*/ 24 h 90"/>
                  <a:gd name="T70" fmla="*/ 2 w 70"/>
                  <a:gd name="T71" fmla="*/ 32 h 90"/>
                  <a:gd name="T72" fmla="*/ 0 w 70"/>
                  <a:gd name="T73" fmla="*/ 40 h 90"/>
                  <a:gd name="T74" fmla="*/ 0 w 70"/>
                  <a:gd name="T75" fmla="*/ 4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0" h="90">
                    <a:moveTo>
                      <a:pt x="0" y="40"/>
                    </a:moveTo>
                    <a:lnTo>
                      <a:pt x="0" y="40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2" y="66"/>
                    </a:lnTo>
                    <a:lnTo>
                      <a:pt x="4" y="72"/>
                    </a:lnTo>
                    <a:lnTo>
                      <a:pt x="8" y="78"/>
                    </a:lnTo>
                    <a:lnTo>
                      <a:pt x="14" y="84"/>
                    </a:lnTo>
                    <a:lnTo>
                      <a:pt x="20" y="88"/>
                    </a:lnTo>
                    <a:lnTo>
                      <a:pt x="26" y="90"/>
                    </a:lnTo>
                    <a:lnTo>
                      <a:pt x="26" y="90"/>
                    </a:lnTo>
                    <a:lnTo>
                      <a:pt x="34" y="90"/>
                    </a:lnTo>
                    <a:lnTo>
                      <a:pt x="40" y="88"/>
                    </a:lnTo>
                    <a:lnTo>
                      <a:pt x="48" y="84"/>
                    </a:lnTo>
                    <a:lnTo>
                      <a:pt x="54" y="80"/>
                    </a:lnTo>
                    <a:lnTo>
                      <a:pt x="58" y="74"/>
                    </a:lnTo>
                    <a:lnTo>
                      <a:pt x="64" y="68"/>
                    </a:lnTo>
                    <a:lnTo>
                      <a:pt x="66" y="60"/>
                    </a:lnTo>
                    <a:lnTo>
                      <a:pt x="68" y="50"/>
                    </a:lnTo>
                    <a:lnTo>
                      <a:pt x="68" y="50"/>
                    </a:lnTo>
                    <a:lnTo>
                      <a:pt x="70" y="42"/>
                    </a:lnTo>
                    <a:lnTo>
                      <a:pt x="68" y="32"/>
                    </a:lnTo>
                    <a:lnTo>
                      <a:pt x="66" y="24"/>
                    </a:lnTo>
                    <a:lnTo>
                      <a:pt x="64" y="18"/>
                    </a:lnTo>
                    <a:lnTo>
                      <a:pt x="60" y="12"/>
                    </a:lnTo>
                    <a:lnTo>
                      <a:pt x="54" y="6"/>
                    </a:lnTo>
                    <a:lnTo>
                      <a:pt x="48" y="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28" y="2"/>
                    </a:lnTo>
                    <a:lnTo>
                      <a:pt x="22" y="6"/>
                    </a:lnTo>
                    <a:lnTo>
                      <a:pt x="16" y="10"/>
                    </a:lnTo>
                    <a:lnTo>
                      <a:pt x="10" y="16"/>
                    </a:lnTo>
                    <a:lnTo>
                      <a:pt x="6" y="24"/>
                    </a:lnTo>
                    <a:lnTo>
                      <a:pt x="2" y="32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3261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82" name="Freeform 182"/>
              <p:cNvSpPr>
                <a:spLocks/>
              </p:cNvSpPr>
              <p:nvPr/>
            </p:nvSpPr>
            <p:spPr bwMode="auto">
              <a:xfrm>
                <a:off x="2738" y="1371"/>
                <a:ext cx="21" cy="27"/>
              </a:xfrm>
              <a:custGeom>
                <a:avLst/>
                <a:gdLst>
                  <a:gd name="T0" fmla="*/ 0 w 44"/>
                  <a:gd name="T1" fmla="*/ 24 h 54"/>
                  <a:gd name="T2" fmla="*/ 0 w 44"/>
                  <a:gd name="T3" fmla="*/ 24 h 54"/>
                  <a:gd name="T4" fmla="*/ 0 w 44"/>
                  <a:gd name="T5" fmla="*/ 34 h 54"/>
                  <a:gd name="T6" fmla="*/ 2 w 44"/>
                  <a:gd name="T7" fmla="*/ 44 h 54"/>
                  <a:gd name="T8" fmla="*/ 10 w 44"/>
                  <a:gd name="T9" fmla="*/ 50 h 54"/>
                  <a:gd name="T10" fmla="*/ 18 w 44"/>
                  <a:gd name="T11" fmla="*/ 54 h 54"/>
                  <a:gd name="T12" fmla="*/ 18 w 44"/>
                  <a:gd name="T13" fmla="*/ 54 h 54"/>
                  <a:gd name="T14" fmla="*/ 26 w 44"/>
                  <a:gd name="T15" fmla="*/ 54 h 54"/>
                  <a:gd name="T16" fmla="*/ 34 w 44"/>
                  <a:gd name="T17" fmla="*/ 48 h 54"/>
                  <a:gd name="T18" fmla="*/ 40 w 44"/>
                  <a:gd name="T19" fmla="*/ 40 h 54"/>
                  <a:gd name="T20" fmla="*/ 44 w 44"/>
                  <a:gd name="T21" fmla="*/ 30 h 54"/>
                  <a:gd name="T22" fmla="*/ 44 w 44"/>
                  <a:gd name="T23" fmla="*/ 30 h 54"/>
                  <a:gd name="T24" fmla="*/ 44 w 44"/>
                  <a:gd name="T25" fmla="*/ 20 h 54"/>
                  <a:gd name="T26" fmla="*/ 42 w 44"/>
                  <a:gd name="T27" fmla="*/ 10 h 54"/>
                  <a:gd name="T28" fmla="*/ 34 w 44"/>
                  <a:gd name="T29" fmla="*/ 4 h 54"/>
                  <a:gd name="T30" fmla="*/ 26 w 44"/>
                  <a:gd name="T31" fmla="*/ 0 h 54"/>
                  <a:gd name="T32" fmla="*/ 26 w 44"/>
                  <a:gd name="T33" fmla="*/ 0 h 54"/>
                  <a:gd name="T34" fmla="*/ 18 w 44"/>
                  <a:gd name="T35" fmla="*/ 0 h 54"/>
                  <a:gd name="T36" fmla="*/ 10 w 44"/>
                  <a:gd name="T37" fmla="*/ 6 h 54"/>
                  <a:gd name="T38" fmla="*/ 4 w 44"/>
                  <a:gd name="T39" fmla="*/ 14 h 54"/>
                  <a:gd name="T40" fmla="*/ 0 w 44"/>
                  <a:gd name="T41" fmla="*/ 24 h 54"/>
                  <a:gd name="T42" fmla="*/ 0 w 44"/>
                  <a:gd name="T43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4" h="54">
                    <a:moveTo>
                      <a:pt x="0" y="24"/>
                    </a:moveTo>
                    <a:lnTo>
                      <a:pt x="0" y="24"/>
                    </a:lnTo>
                    <a:lnTo>
                      <a:pt x="0" y="34"/>
                    </a:lnTo>
                    <a:lnTo>
                      <a:pt x="2" y="44"/>
                    </a:lnTo>
                    <a:lnTo>
                      <a:pt x="10" y="50"/>
                    </a:lnTo>
                    <a:lnTo>
                      <a:pt x="18" y="54"/>
                    </a:lnTo>
                    <a:lnTo>
                      <a:pt x="18" y="54"/>
                    </a:lnTo>
                    <a:lnTo>
                      <a:pt x="26" y="54"/>
                    </a:lnTo>
                    <a:lnTo>
                      <a:pt x="34" y="48"/>
                    </a:lnTo>
                    <a:lnTo>
                      <a:pt x="40" y="40"/>
                    </a:lnTo>
                    <a:lnTo>
                      <a:pt x="44" y="30"/>
                    </a:lnTo>
                    <a:lnTo>
                      <a:pt x="44" y="30"/>
                    </a:lnTo>
                    <a:lnTo>
                      <a:pt x="44" y="20"/>
                    </a:lnTo>
                    <a:lnTo>
                      <a:pt x="42" y="10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4" y="1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83" name="Freeform 183"/>
              <p:cNvSpPr>
                <a:spLocks/>
              </p:cNvSpPr>
              <p:nvPr/>
            </p:nvSpPr>
            <p:spPr bwMode="auto">
              <a:xfrm>
                <a:off x="2750" y="1371"/>
                <a:ext cx="9" cy="10"/>
              </a:xfrm>
              <a:custGeom>
                <a:avLst/>
                <a:gdLst>
                  <a:gd name="T0" fmla="*/ 2 w 18"/>
                  <a:gd name="T1" fmla="*/ 8 h 20"/>
                  <a:gd name="T2" fmla="*/ 2 w 18"/>
                  <a:gd name="T3" fmla="*/ 8 h 20"/>
                  <a:gd name="T4" fmla="*/ 0 w 18"/>
                  <a:gd name="T5" fmla="*/ 12 h 20"/>
                  <a:gd name="T6" fmla="*/ 2 w 18"/>
                  <a:gd name="T7" fmla="*/ 16 h 20"/>
                  <a:gd name="T8" fmla="*/ 4 w 18"/>
                  <a:gd name="T9" fmla="*/ 18 h 20"/>
                  <a:gd name="T10" fmla="*/ 6 w 18"/>
                  <a:gd name="T11" fmla="*/ 20 h 20"/>
                  <a:gd name="T12" fmla="*/ 6 w 18"/>
                  <a:gd name="T13" fmla="*/ 20 h 20"/>
                  <a:gd name="T14" fmla="*/ 10 w 18"/>
                  <a:gd name="T15" fmla="*/ 20 h 20"/>
                  <a:gd name="T16" fmla="*/ 14 w 18"/>
                  <a:gd name="T17" fmla="*/ 20 h 20"/>
                  <a:gd name="T18" fmla="*/ 16 w 18"/>
                  <a:gd name="T19" fmla="*/ 16 h 20"/>
                  <a:gd name="T20" fmla="*/ 18 w 18"/>
                  <a:gd name="T21" fmla="*/ 12 h 20"/>
                  <a:gd name="T22" fmla="*/ 18 w 18"/>
                  <a:gd name="T23" fmla="*/ 12 h 20"/>
                  <a:gd name="T24" fmla="*/ 18 w 18"/>
                  <a:gd name="T25" fmla="*/ 8 h 20"/>
                  <a:gd name="T26" fmla="*/ 18 w 18"/>
                  <a:gd name="T27" fmla="*/ 4 h 20"/>
                  <a:gd name="T28" fmla="*/ 16 w 18"/>
                  <a:gd name="T29" fmla="*/ 2 h 20"/>
                  <a:gd name="T30" fmla="*/ 14 w 18"/>
                  <a:gd name="T31" fmla="*/ 0 h 20"/>
                  <a:gd name="T32" fmla="*/ 14 w 18"/>
                  <a:gd name="T33" fmla="*/ 0 h 20"/>
                  <a:gd name="T34" fmla="*/ 10 w 18"/>
                  <a:gd name="T35" fmla="*/ 0 h 20"/>
                  <a:gd name="T36" fmla="*/ 6 w 18"/>
                  <a:gd name="T37" fmla="*/ 0 h 20"/>
                  <a:gd name="T38" fmla="*/ 4 w 18"/>
                  <a:gd name="T39" fmla="*/ 4 h 20"/>
                  <a:gd name="T40" fmla="*/ 2 w 18"/>
                  <a:gd name="T41" fmla="*/ 8 h 20"/>
                  <a:gd name="T42" fmla="*/ 2 w 18"/>
                  <a:gd name="T4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20">
                    <a:moveTo>
                      <a:pt x="2" y="8"/>
                    </a:moveTo>
                    <a:lnTo>
                      <a:pt x="2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6" y="1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84" name="Freeform 184"/>
              <p:cNvSpPr>
                <a:spLocks/>
              </p:cNvSpPr>
              <p:nvPr/>
            </p:nvSpPr>
            <p:spPr bwMode="auto">
              <a:xfrm>
                <a:off x="2737" y="1388"/>
                <a:ext cx="5" cy="5"/>
              </a:xfrm>
              <a:custGeom>
                <a:avLst/>
                <a:gdLst>
                  <a:gd name="T0" fmla="*/ 8 w 10"/>
                  <a:gd name="T1" fmla="*/ 0 h 10"/>
                  <a:gd name="T2" fmla="*/ 8 w 10"/>
                  <a:gd name="T3" fmla="*/ 0 h 10"/>
                  <a:gd name="T4" fmla="*/ 4 w 10"/>
                  <a:gd name="T5" fmla="*/ 0 h 10"/>
                  <a:gd name="T6" fmla="*/ 0 w 10"/>
                  <a:gd name="T7" fmla="*/ 2 h 10"/>
                  <a:gd name="T8" fmla="*/ 0 w 10"/>
                  <a:gd name="T9" fmla="*/ 2 h 10"/>
                  <a:gd name="T10" fmla="*/ 0 w 10"/>
                  <a:gd name="T11" fmla="*/ 6 h 10"/>
                  <a:gd name="T12" fmla="*/ 4 w 10"/>
                  <a:gd name="T13" fmla="*/ 10 h 10"/>
                  <a:gd name="T14" fmla="*/ 4 w 10"/>
                  <a:gd name="T15" fmla="*/ 10 h 10"/>
                  <a:gd name="T16" fmla="*/ 8 w 10"/>
                  <a:gd name="T17" fmla="*/ 10 h 10"/>
                  <a:gd name="T18" fmla="*/ 10 w 10"/>
                  <a:gd name="T19" fmla="*/ 8 h 10"/>
                  <a:gd name="T20" fmla="*/ 10 w 10"/>
                  <a:gd name="T21" fmla="*/ 8 h 10"/>
                  <a:gd name="T22" fmla="*/ 10 w 10"/>
                  <a:gd name="T23" fmla="*/ 4 h 10"/>
                  <a:gd name="T24" fmla="*/ 8 w 10"/>
                  <a:gd name="T25" fmla="*/ 0 h 10"/>
                  <a:gd name="T26" fmla="*/ 8 w 10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0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85" name="Freeform 185"/>
              <p:cNvSpPr>
                <a:spLocks/>
              </p:cNvSpPr>
              <p:nvPr/>
            </p:nvSpPr>
            <p:spPr bwMode="auto">
              <a:xfrm>
                <a:off x="2713" y="1425"/>
                <a:ext cx="69" cy="31"/>
              </a:xfrm>
              <a:custGeom>
                <a:avLst/>
                <a:gdLst>
                  <a:gd name="T0" fmla="*/ 116 w 146"/>
                  <a:gd name="T1" fmla="*/ 64 h 64"/>
                  <a:gd name="T2" fmla="*/ 0 w 146"/>
                  <a:gd name="T3" fmla="*/ 10 h 64"/>
                  <a:gd name="T4" fmla="*/ 0 w 146"/>
                  <a:gd name="T5" fmla="*/ 10 h 64"/>
                  <a:gd name="T6" fmla="*/ 14 w 146"/>
                  <a:gd name="T7" fmla="*/ 4 h 64"/>
                  <a:gd name="T8" fmla="*/ 32 w 146"/>
                  <a:gd name="T9" fmla="*/ 0 h 64"/>
                  <a:gd name="T10" fmla="*/ 52 w 146"/>
                  <a:gd name="T11" fmla="*/ 0 h 64"/>
                  <a:gd name="T12" fmla="*/ 64 w 146"/>
                  <a:gd name="T13" fmla="*/ 0 h 64"/>
                  <a:gd name="T14" fmla="*/ 76 w 146"/>
                  <a:gd name="T15" fmla="*/ 2 h 64"/>
                  <a:gd name="T16" fmla="*/ 88 w 146"/>
                  <a:gd name="T17" fmla="*/ 6 h 64"/>
                  <a:gd name="T18" fmla="*/ 100 w 146"/>
                  <a:gd name="T19" fmla="*/ 12 h 64"/>
                  <a:gd name="T20" fmla="*/ 112 w 146"/>
                  <a:gd name="T21" fmla="*/ 20 h 64"/>
                  <a:gd name="T22" fmla="*/ 124 w 146"/>
                  <a:gd name="T23" fmla="*/ 30 h 64"/>
                  <a:gd name="T24" fmla="*/ 136 w 146"/>
                  <a:gd name="T25" fmla="*/ 42 h 64"/>
                  <a:gd name="T26" fmla="*/ 146 w 146"/>
                  <a:gd name="T27" fmla="*/ 60 h 64"/>
                  <a:gd name="T28" fmla="*/ 116 w 146"/>
                  <a:gd name="T29" fmla="*/ 64 h 64"/>
                  <a:gd name="T30" fmla="*/ 116 w 146"/>
                  <a:gd name="T3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6" h="64">
                    <a:moveTo>
                      <a:pt x="116" y="64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14" y="4"/>
                    </a:lnTo>
                    <a:lnTo>
                      <a:pt x="32" y="0"/>
                    </a:lnTo>
                    <a:lnTo>
                      <a:pt x="52" y="0"/>
                    </a:lnTo>
                    <a:lnTo>
                      <a:pt x="64" y="0"/>
                    </a:lnTo>
                    <a:lnTo>
                      <a:pt x="76" y="2"/>
                    </a:lnTo>
                    <a:lnTo>
                      <a:pt x="88" y="6"/>
                    </a:lnTo>
                    <a:lnTo>
                      <a:pt x="100" y="12"/>
                    </a:lnTo>
                    <a:lnTo>
                      <a:pt x="112" y="20"/>
                    </a:lnTo>
                    <a:lnTo>
                      <a:pt x="124" y="30"/>
                    </a:lnTo>
                    <a:lnTo>
                      <a:pt x="136" y="42"/>
                    </a:lnTo>
                    <a:lnTo>
                      <a:pt x="146" y="60"/>
                    </a:lnTo>
                    <a:lnTo>
                      <a:pt x="116" y="64"/>
                    </a:lnTo>
                    <a:lnTo>
                      <a:pt x="116" y="64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86" name="Freeform 186"/>
              <p:cNvSpPr>
                <a:spLocks/>
              </p:cNvSpPr>
              <p:nvPr/>
            </p:nvSpPr>
            <p:spPr bwMode="auto">
              <a:xfrm>
                <a:off x="2710" y="1422"/>
                <a:ext cx="70" cy="26"/>
              </a:xfrm>
              <a:custGeom>
                <a:avLst/>
                <a:gdLst>
                  <a:gd name="T0" fmla="*/ 0 w 148"/>
                  <a:gd name="T1" fmla="*/ 18 h 54"/>
                  <a:gd name="T2" fmla="*/ 0 w 148"/>
                  <a:gd name="T3" fmla="*/ 18 h 54"/>
                  <a:gd name="T4" fmla="*/ 16 w 148"/>
                  <a:gd name="T5" fmla="*/ 10 h 54"/>
                  <a:gd name="T6" fmla="*/ 32 w 148"/>
                  <a:gd name="T7" fmla="*/ 6 h 54"/>
                  <a:gd name="T8" fmla="*/ 54 w 148"/>
                  <a:gd name="T9" fmla="*/ 2 h 54"/>
                  <a:gd name="T10" fmla="*/ 64 w 148"/>
                  <a:gd name="T11" fmla="*/ 0 h 54"/>
                  <a:gd name="T12" fmla="*/ 76 w 148"/>
                  <a:gd name="T13" fmla="*/ 2 h 54"/>
                  <a:gd name="T14" fmla="*/ 90 w 148"/>
                  <a:gd name="T15" fmla="*/ 4 h 54"/>
                  <a:gd name="T16" fmla="*/ 102 w 148"/>
                  <a:gd name="T17" fmla="*/ 10 h 54"/>
                  <a:gd name="T18" fmla="*/ 114 w 148"/>
                  <a:gd name="T19" fmla="*/ 16 h 54"/>
                  <a:gd name="T20" fmla="*/ 126 w 148"/>
                  <a:gd name="T21" fmla="*/ 26 h 54"/>
                  <a:gd name="T22" fmla="*/ 138 w 148"/>
                  <a:gd name="T23" fmla="*/ 38 h 54"/>
                  <a:gd name="T24" fmla="*/ 148 w 148"/>
                  <a:gd name="T25" fmla="*/ 54 h 54"/>
                  <a:gd name="T26" fmla="*/ 148 w 148"/>
                  <a:gd name="T27" fmla="*/ 54 h 54"/>
                  <a:gd name="T28" fmla="*/ 140 w 148"/>
                  <a:gd name="T29" fmla="*/ 44 h 54"/>
                  <a:gd name="T30" fmla="*/ 130 w 148"/>
                  <a:gd name="T31" fmla="*/ 34 h 54"/>
                  <a:gd name="T32" fmla="*/ 114 w 148"/>
                  <a:gd name="T33" fmla="*/ 24 h 54"/>
                  <a:gd name="T34" fmla="*/ 94 w 148"/>
                  <a:gd name="T35" fmla="*/ 16 h 54"/>
                  <a:gd name="T36" fmla="*/ 82 w 148"/>
                  <a:gd name="T37" fmla="*/ 14 h 54"/>
                  <a:gd name="T38" fmla="*/ 68 w 148"/>
                  <a:gd name="T39" fmla="*/ 12 h 54"/>
                  <a:gd name="T40" fmla="*/ 54 w 148"/>
                  <a:gd name="T41" fmla="*/ 10 h 54"/>
                  <a:gd name="T42" fmla="*/ 38 w 148"/>
                  <a:gd name="T43" fmla="*/ 12 h 54"/>
                  <a:gd name="T44" fmla="*/ 20 w 148"/>
                  <a:gd name="T45" fmla="*/ 14 h 54"/>
                  <a:gd name="T46" fmla="*/ 0 w 148"/>
                  <a:gd name="T47" fmla="*/ 18 h 54"/>
                  <a:gd name="T48" fmla="*/ 0 w 148"/>
                  <a:gd name="T49" fmla="*/ 1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8" h="54">
                    <a:moveTo>
                      <a:pt x="0" y="18"/>
                    </a:moveTo>
                    <a:lnTo>
                      <a:pt x="0" y="18"/>
                    </a:lnTo>
                    <a:lnTo>
                      <a:pt x="16" y="10"/>
                    </a:lnTo>
                    <a:lnTo>
                      <a:pt x="32" y="6"/>
                    </a:lnTo>
                    <a:lnTo>
                      <a:pt x="54" y="2"/>
                    </a:lnTo>
                    <a:lnTo>
                      <a:pt x="64" y="0"/>
                    </a:lnTo>
                    <a:lnTo>
                      <a:pt x="76" y="2"/>
                    </a:lnTo>
                    <a:lnTo>
                      <a:pt x="90" y="4"/>
                    </a:lnTo>
                    <a:lnTo>
                      <a:pt x="102" y="10"/>
                    </a:lnTo>
                    <a:lnTo>
                      <a:pt x="114" y="16"/>
                    </a:lnTo>
                    <a:lnTo>
                      <a:pt x="126" y="26"/>
                    </a:lnTo>
                    <a:lnTo>
                      <a:pt x="138" y="38"/>
                    </a:lnTo>
                    <a:lnTo>
                      <a:pt x="148" y="54"/>
                    </a:lnTo>
                    <a:lnTo>
                      <a:pt x="148" y="54"/>
                    </a:lnTo>
                    <a:lnTo>
                      <a:pt x="140" y="44"/>
                    </a:lnTo>
                    <a:lnTo>
                      <a:pt x="130" y="34"/>
                    </a:lnTo>
                    <a:lnTo>
                      <a:pt x="114" y="24"/>
                    </a:lnTo>
                    <a:lnTo>
                      <a:pt x="94" y="16"/>
                    </a:lnTo>
                    <a:lnTo>
                      <a:pt x="82" y="14"/>
                    </a:lnTo>
                    <a:lnTo>
                      <a:pt x="68" y="12"/>
                    </a:lnTo>
                    <a:lnTo>
                      <a:pt x="54" y="10"/>
                    </a:lnTo>
                    <a:lnTo>
                      <a:pt x="38" y="12"/>
                    </a:lnTo>
                    <a:lnTo>
                      <a:pt x="20" y="14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A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87" name="Freeform 187"/>
              <p:cNvSpPr>
                <a:spLocks/>
              </p:cNvSpPr>
              <p:nvPr/>
            </p:nvSpPr>
            <p:spPr bwMode="auto">
              <a:xfrm>
                <a:off x="2716" y="1300"/>
                <a:ext cx="73" cy="56"/>
              </a:xfrm>
              <a:custGeom>
                <a:avLst/>
                <a:gdLst>
                  <a:gd name="T0" fmla="*/ 154 w 154"/>
                  <a:gd name="T1" fmla="*/ 114 h 114"/>
                  <a:gd name="T2" fmla="*/ 154 w 154"/>
                  <a:gd name="T3" fmla="*/ 114 h 114"/>
                  <a:gd name="T4" fmla="*/ 152 w 154"/>
                  <a:gd name="T5" fmla="*/ 92 h 114"/>
                  <a:gd name="T6" fmla="*/ 148 w 154"/>
                  <a:gd name="T7" fmla="*/ 72 h 114"/>
                  <a:gd name="T8" fmla="*/ 142 w 154"/>
                  <a:gd name="T9" fmla="*/ 52 h 114"/>
                  <a:gd name="T10" fmla="*/ 134 w 154"/>
                  <a:gd name="T11" fmla="*/ 36 h 114"/>
                  <a:gd name="T12" fmla="*/ 124 w 154"/>
                  <a:gd name="T13" fmla="*/ 22 h 114"/>
                  <a:gd name="T14" fmla="*/ 112 w 154"/>
                  <a:gd name="T15" fmla="*/ 12 h 114"/>
                  <a:gd name="T16" fmla="*/ 98 w 154"/>
                  <a:gd name="T17" fmla="*/ 4 h 114"/>
                  <a:gd name="T18" fmla="*/ 84 w 154"/>
                  <a:gd name="T19" fmla="*/ 0 h 114"/>
                  <a:gd name="T20" fmla="*/ 84 w 154"/>
                  <a:gd name="T21" fmla="*/ 0 h 114"/>
                  <a:gd name="T22" fmla="*/ 72 w 154"/>
                  <a:gd name="T23" fmla="*/ 2 h 114"/>
                  <a:gd name="T24" fmla="*/ 58 w 154"/>
                  <a:gd name="T25" fmla="*/ 6 h 114"/>
                  <a:gd name="T26" fmla="*/ 46 w 154"/>
                  <a:gd name="T27" fmla="*/ 12 h 114"/>
                  <a:gd name="T28" fmla="*/ 34 w 154"/>
                  <a:gd name="T29" fmla="*/ 22 h 114"/>
                  <a:gd name="T30" fmla="*/ 24 w 154"/>
                  <a:gd name="T31" fmla="*/ 34 h 114"/>
                  <a:gd name="T32" fmla="*/ 14 w 154"/>
                  <a:gd name="T33" fmla="*/ 50 h 114"/>
                  <a:gd name="T34" fmla="*/ 6 w 154"/>
                  <a:gd name="T35" fmla="*/ 66 h 114"/>
                  <a:gd name="T36" fmla="*/ 0 w 154"/>
                  <a:gd name="T37" fmla="*/ 84 h 114"/>
                  <a:gd name="T38" fmla="*/ 0 w 154"/>
                  <a:gd name="T39" fmla="*/ 84 h 114"/>
                  <a:gd name="T40" fmla="*/ 30 w 154"/>
                  <a:gd name="T41" fmla="*/ 80 h 114"/>
                  <a:gd name="T42" fmla="*/ 48 w 154"/>
                  <a:gd name="T43" fmla="*/ 78 h 114"/>
                  <a:gd name="T44" fmla="*/ 70 w 154"/>
                  <a:gd name="T45" fmla="*/ 78 h 114"/>
                  <a:gd name="T46" fmla="*/ 92 w 154"/>
                  <a:gd name="T47" fmla="*/ 82 h 114"/>
                  <a:gd name="T48" fmla="*/ 114 w 154"/>
                  <a:gd name="T49" fmla="*/ 88 h 114"/>
                  <a:gd name="T50" fmla="*/ 134 w 154"/>
                  <a:gd name="T51" fmla="*/ 98 h 114"/>
                  <a:gd name="T52" fmla="*/ 144 w 154"/>
                  <a:gd name="T53" fmla="*/ 106 h 114"/>
                  <a:gd name="T54" fmla="*/ 154 w 154"/>
                  <a:gd name="T55" fmla="*/ 114 h 114"/>
                  <a:gd name="T56" fmla="*/ 154 w 154"/>
                  <a:gd name="T5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4" h="114">
                    <a:moveTo>
                      <a:pt x="154" y="114"/>
                    </a:moveTo>
                    <a:lnTo>
                      <a:pt x="154" y="114"/>
                    </a:lnTo>
                    <a:lnTo>
                      <a:pt x="152" y="92"/>
                    </a:lnTo>
                    <a:lnTo>
                      <a:pt x="148" y="72"/>
                    </a:lnTo>
                    <a:lnTo>
                      <a:pt x="142" y="52"/>
                    </a:lnTo>
                    <a:lnTo>
                      <a:pt x="134" y="36"/>
                    </a:lnTo>
                    <a:lnTo>
                      <a:pt x="124" y="22"/>
                    </a:lnTo>
                    <a:lnTo>
                      <a:pt x="112" y="12"/>
                    </a:lnTo>
                    <a:lnTo>
                      <a:pt x="98" y="4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72" y="2"/>
                    </a:lnTo>
                    <a:lnTo>
                      <a:pt x="58" y="6"/>
                    </a:lnTo>
                    <a:lnTo>
                      <a:pt x="46" y="12"/>
                    </a:lnTo>
                    <a:lnTo>
                      <a:pt x="34" y="22"/>
                    </a:lnTo>
                    <a:lnTo>
                      <a:pt x="24" y="34"/>
                    </a:lnTo>
                    <a:lnTo>
                      <a:pt x="14" y="50"/>
                    </a:lnTo>
                    <a:lnTo>
                      <a:pt x="6" y="66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0" y="80"/>
                    </a:lnTo>
                    <a:lnTo>
                      <a:pt x="48" y="78"/>
                    </a:lnTo>
                    <a:lnTo>
                      <a:pt x="70" y="78"/>
                    </a:lnTo>
                    <a:lnTo>
                      <a:pt x="92" y="82"/>
                    </a:lnTo>
                    <a:lnTo>
                      <a:pt x="114" y="88"/>
                    </a:lnTo>
                    <a:lnTo>
                      <a:pt x="134" y="98"/>
                    </a:lnTo>
                    <a:lnTo>
                      <a:pt x="144" y="106"/>
                    </a:lnTo>
                    <a:lnTo>
                      <a:pt x="154" y="114"/>
                    </a:lnTo>
                    <a:lnTo>
                      <a:pt x="154" y="114"/>
                    </a:lnTo>
                    <a:close/>
                  </a:path>
                </a:pathLst>
              </a:custGeom>
              <a:solidFill>
                <a:srgbClr val="FCD1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88" name="Freeform 188"/>
              <p:cNvSpPr>
                <a:spLocks/>
              </p:cNvSpPr>
              <p:nvPr/>
            </p:nvSpPr>
            <p:spPr bwMode="auto">
              <a:xfrm>
                <a:off x="2789" y="1357"/>
                <a:ext cx="11" cy="15"/>
              </a:xfrm>
              <a:custGeom>
                <a:avLst/>
                <a:gdLst>
                  <a:gd name="T0" fmla="*/ 2 w 24"/>
                  <a:gd name="T1" fmla="*/ 0 h 32"/>
                  <a:gd name="T2" fmla="*/ 2 w 24"/>
                  <a:gd name="T3" fmla="*/ 0 h 32"/>
                  <a:gd name="T4" fmla="*/ 2 w 24"/>
                  <a:gd name="T5" fmla="*/ 2 h 32"/>
                  <a:gd name="T6" fmla="*/ 2 w 24"/>
                  <a:gd name="T7" fmla="*/ 2 h 32"/>
                  <a:gd name="T8" fmla="*/ 0 w 24"/>
                  <a:gd name="T9" fmla="*/ 14 h 32"/>
                  <a:gd name="T10" fmla="*/ 0 w 24"/>
                  <a:gd name="T11" fmla="*/ 14 h 32"/>
                  <a:gd name="T12" fmla="*/ 12 w 24"/>
                  <a:gd name="T13" fmla="*/ 26 h 32"/>
                  <a:gd name="T14" fmla="*/ 16 w 24"/>
                  <a:gd name="T15" fmla="*/ 32 h 32"/>
                  <a:gd name="T16" fmla="*/ 24 w 24"/>
                  <a:gd name="T17" fmla="*/ 26 h 32"/>
                  <a:gd name="T18" fmla="*/ 24 w 24"/>
                  <a:gd name="T19" fmla="*/ 26 h 32"/>
                  <a:gd name="T20" fmla="*/ 14 w 24"/>
                  <a:gd name="T21" fmla="*/ 12 h 32"/>
                  <a:gd name="T22" fmla="*/ 2 w 24"/>
                  <a:gd name="T23" fmla="*/ 0 h 32"/>
                  <a:gd name="T24" fmla="*/ 2 w 24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3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2" y="26"/>
                    </a:lnTo>
                    <a:lnTo>
                      <a:pt x="16" y="32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14" y="1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89" name="Freeform 189"/>
              <p:cNvSpPr>
                <a:spLocks/>
              </p:cNvSpPr>
              <p:nvPr/>
            </p:nvSpPr>
            <p:spPr bwMode="auto">
              <a:xfrm>
                <a:off x="2709" y="1342"/>
                <a:ext cx="5" cy="5"/>
              </a:xfrm>
              <a:custGeom>
                <a:avLst/>
                <a:gdLst>
                  <a:gd name="T0" fmla="*/ 0 w 10"/>
                  <a:gd name="T1" fmla="*/ 4 h 10"/>
                  <a:gd name="T2" fmla="*/ 6 w 10"/>
                  <a:gd name="T3" fmla="*/ 10 h 10"/>
                  <a:gd name="T4" fmla="*/ 6 w 10"/>
                  <a:gd name="T5" fmla="*/ 10 h 10"/>
                  <a:gd name="T6" fmla="*/ 8 w 10"/>
                  <a:gd name="T7" fmla="*/ 10 h 10"/>
                  <a:gd name="T8" fmla="*/ 8 w 10"/>
                  <a:gd name="T9" fmla="*/ 10 h 10"/>
                  <a:gd name="T10" fmla="*/ 10 w 10"/>
                  <a:gd name="T11" fmla="*/ 0 h 10"/>
                  <a:gd name="T12" fmla="*/ 10 w 10"/>
                  <a:gd name="T13" fmla="*/ 0 h 10"/>
                  <a:gd name="T14" fmla="*/ 0 w 10"/>
                  <a:gd name="T15" fmla="*/ 4 h 10"/>
                  <a:gd name="T16" fmla="*/ 0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0" y="4"/>
                    </a:moveTo>
                    <a:lnTo>
                      <a:pt x="6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90" name="Freeform 190"/>
              <p:cNvSpPr>
                <a:spLocks/>
              </p:cNvSpPr>
              <p:nvPr/>
            </p:nvSpPr>
            <p:spPr bwMode="auto">
              <a:xfrm>
                <a:off x="2713" y="1338"/>
                <a:ext cx="77" cy="26"/>
              </a:xfrm>
              <a:custGeom>
                <a:avLst/>
                <a:gdLst>
                  <a:gd name="T0" fmla="*/ 162 w 162"/>
                  <a:gd name="T1" fmla="*/ 38 h 52"/>
                  <a:gd name="T2" fmla="*/ 162 w 162"/>
                  <a:gd name="T3" fmla="*/ 38 h 52"/>
                  <a:gd name="T4" fmla="*/ 152 w 162"/>
                  <a:gd name="T5" fmla="*/ 28 h 52"/>
                  <a:gd name="T6" fmla="*/ 140 w 162"/>
                  <a:gd name="T7" fmla="*/ 20 h 52"/>
                  <a:gd name="T8" fmla="*/ 130 w 162"/>
                  <a:gd name="T9" fmla="*/ 14 h 52"/>
                  <a:gd name="T10" fmla="*/ 118 w 162"/>
                  <a:gd name="T11" fmla="*/ 10 h 52"/>
                  <a:gd name="T12" fmla="*/ 94 w 162"/>
                  <a:gd name="T13" fmla="*/ 2 h 52"/>
                  <a:gd name="T14" fmla="*/ 70 w 162"/>
                  <a:gd name="T15" fmla="*/ 0 h 52"/>
                  <a:gd name="T16" fmla="*/ 50 w 162"/>
                  <a:gd name="T17" fmla="*/ 0 h 52"/>
                  <a:gd name="T18" fmla="*/ 30 w 162"/>
                  <a:gd name="T19" fmla="*/ 2 h 52"/>
                  <a:gd name="T20" fmla="*/ 2 w 162"/>
                  <a:gd name="T21" fmla="*/ 8 h 52"/>
                  <a:gd name="T22" fmla="*/ 2 w 162"/>
                  <a:gd name="T23" fmla="*/ 8 h 52"/>
                  <a:gd name="T24" fmla="*/ 0 w 162"/>
                  <a:gd name="T25" fmla="*/ 18 h 52"/>
                  <a:gd name="T26" fmla="*/ 0 w 162"/>
                  <a:gd name="T27" fmla="*/ 18 h 52"/>
                  <a:gd name="T28" fmla="*/ 30 w 162"/>
                  <a:gd name="T29" fmla="*/ 12 h 52"/>
                  <a:gd name="T30" fmla="*/ 56 w 162"/>
                  <a:gd name="T31" fmla="*/ 10 h 52"/>
                  <a:gd name="T32" fmla="*/ 80 w 162"/>
                  <a:gd name="T33" fmla="*/ 14 h 52"/>
                  <a:gd name="T34" fmla="*/ 102 w 162"/>
                  <a:gd name="T35" fmla="*/ 18 h 52"/>
                  <a:gd name="T36" fmla="*/ 120 w 162"/>
                  <a:gd name="T37" fmla="*/ 26 h 52"/>
                  <a:gd name="T38" fmla="*/ 136 w 162"/>
                  <a:gd name="T39" fmla="*/ 34 h 52"/>
                  <a:gd name="T40" fmla="*/ 150 w 162"/>
                  <a:gd name="T41" fmla="*/ 44 h 52"/>
                  <a:gd name="T42" fmla="*/ 160 w 162"/>
                  <a:gd name="T43" fmla="*/ 52 h 52"/>
                  <a:gd name="T44" fmla="*/ 160 w 162"/>
                  <a:gd name="T45" fmla="*/ 52 h 52"/>
                  <a:gd name="T46" fmla="*/ 162 w 162"/>
                  <a:gd name="T47" fmla="*/ 40 h 52"/>
                  <a:gd name="T48" fmla="*/ 162 w 162"/>
                  <a:gd name="T49" fmla="*/ 40 h 52"/>
                  <a:gd name="T50" fmla="*/ 162 w 162"/>
                  <a:gd name="T51" fmla="*/ 38 h 52"/>
                  <a:gd name="T52" fmla="*/ 162 w 162"/>
                  <a:gd name="T53" fmla="*/ 3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2" h="52">
                    <a:moveTo>
                      <a:pt x="162" y="38"/>
                    </a:moveTo>
                    <a:lnTo>
                      <a:pt x="162" y="38"/>
                    </a:lnTo>
                    <a:lnTo>
                      <a:pt x="152" y="28"/>
                    </a:lnTo>
                    <a:lnTo>
                      <a:pt x="140" y="20"/>
                    </a:lnTo>
                    <a:lnTo>
                      <a:pt x="130" y="14"/>
                    </a:lnTo>
                    <a:lnTo>
                      <a:pt x="118" y="10"/>
                    </a:lnTo>
                    <a:lnTo>
                      <a:pt x="94" y="2"/>
                    </a:lnTo>
                    <a:lnTo>
                      <a:pt x="70" y="0"/>
                    </a:lnTo>
                    <a:lnTo>
                      <a:pt x="50" y="0"/>
                    </a:lnTo>
                    <a:lnTo>
                      <a:pt x="30" y="2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30" y="12"/>
                    </a:lnTo>
                    <a:lnTo>
                      <a:pt x="56" y="10"/>
                    </a:lnTo>
                    <a:lnTo>
                      <a:pt x="80" y="14"/>
                    </a:lnTo>
                    <a:lnTo>
                      <a:pt x="102" y="18"/>
                    </a:lnTo>
                    <a:lnTo>
                      <a:pt x="120" y="26"/>
                    </a:lnTo>
                    <a:lnTo>
                      <a:pt x="136" y="34"/>
                    </a:lnTo>
                    <a:lnTo>
                      <a:pt x="150" y="44"/>
                    </a:lnTo>
                    <a:lnTo>
                      <a:pt x="160" y="52"/>
                    </a:lnTo>
                    <a:lnTo>
                      <a:pt x="160" y="52"/>
                    </a:lnTo>
                    <a:lnTo>
                      <a:pt x="162" y="40"/>
                    </a:lnTo>
                    <a:lnTo>
                      <a:pt x="162" y="40"/>
                    </a:lnTo>
                    <a:lnTo>
                      <a:pt x="162" y="38"/>
                    </a:lnTo>
                    <a:lnTo>
                      <a:pt x="162" y="38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91" name="Freeform 191"/>
              <p:cNvSpPr>
                <a:spLocks/>
              </p:cNvSpPr>
              <p:nvPr/>
            </p:nvSpPr>
            <p:spPr bwMode="auto">
              <a:xfrm>
                <a:off x="2757" y="1300"/>
                <a:ext cx="33" cy="56"/>
              </a:xfrm>
              <a:custGeom>
                <a:avLst/>
                <a:gdLst>
                  <a:gd name="T0" fmla="*/ 58 w 70"/>
                  <a:gd name="T1" fmla="*/ 106 h 114"/>
                  <a:gd name="T2" fmla="*/ 58 w 70"/>
                  <a:gd name="T3" fmla="*/ 106 h 114"/>
                  <a:gd name="T4" fmla="*/ 70 w 70"/>
                  <a:gd name="T5" fmla="*/ 114 h 114"/>
                  <a:gd name="T6" fmla="*/ 70 w 70"/>
                  <a:gd name="T7" fmla="*/ 114 h 114"/>
                  <a:gd name="T8" fmla="*/ 68 w 70"/>
                  <a:gd name="T9" fmla="*/ 92 h 114"/>
                  <a:gd name="T10" fmla="*/ 64 w 70"/>
                  <a:gd name="T11" fmla="*/ 72 h 114"/>
                  <a:gd name="T12" fmla="*/ 58 w 70"/>
                  <a:gd name="T13" fmla="*/ 54 h 114"/>
                  <a:gd name="T14" fmla="*/ 48 w 70"/>
                  <a:gd name="T15" fmla="*/ 36 h 114"/>
                  <a:gd name="T16" fmla="*/ 38 w 70"/>
                  <a:gd name="T17" fmla="*/ 22 h 114"/>
                  <a:gd name="T18" fmla="*/ 28 w 70"/>
                  <a:gd name="T19" fmla="*/ 12 h 114"/>
                  <a:gd name="T20" fmla="*/ 14 w 70"/>
                  <a:gd name="T21" fmla="*/ 4 h 114"/>
                  <a:gd name="T22" fmla="*/ 0 w 70"/>
                  <a:gd name="T23" fmla="*/ 0 h 114"/>
                  <a:gd name="T24" fmla="*/ 0 w 70"/>
                  <a:gd name="T25" fmla="*/ 0 h 114"/>
                  <a:gd name="T26" fmla="*/ 12 w 70"/>
                  <a:gd name="T27" fmla="*/ 6 h 114"/>
                  <a:gd name="T28" fmla="*/ 22 w 70"/>
                  <a:gd name="T29" fmla="*/ 14 h 114"/>
                  <a:gd name="T30" fmla="*/ 32 w 70"/>
                  <a:gd name="T31" fmla="*/ 26 h 114"/>
                  <a:gd name="T32" fmla="*/ 40 w 70"/>
                  <a:gd name="T33" fmla="*/ 38 h 114"/>
                  <a:gd name="T34" fmla="*/ 46 w 70"/>
                  <a:gd name="T35" fmla="*/ 52 h 114"/>
                  <a:gd name="T36" fmla="*/ 52 w 70"/>
                  <a:gd name="T37" fmla="*/ 70 h 114"/>
                  <a:gd name="T38" fmla="*/ 56 w 70"/>
                  <a:gd name="T39" fmla="*/ 86 h 114"/>
                  <a:gd name="T40" fmla="*/ 58 w 70"/>
                  <a:gd name="T41" fmla="*/ 106 h 114"/>
                  <a:gd name="T42" fmla="*/ 58 w 70"/>
                  <a:gd name="T43" fmla="*/ 10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0" h="114">
                    <a:moveTo>
                      <a:pt x="58" y="106"/>
                    </a:moveTo>
                    <a:lnTo>
                      <a:pt x="58" y="106"/>
                    </a:lnTo>
                    <a:lnTo>
                      <a:pt x="70" y="114"/>
                    </a:lnTo>
                    <a:lnTo>
                      <a:pt x="70" y="114"/>
                    </a:lnTo>
                    <a:lnTo>
                      <a:pt x="68" y="92"/>
                    </a:lnTo>
                    <a:lnTo>
                      <a:pt x="64" y="72"/>
                    </a:lnTo>
                    <a:lnTo>
                      <a:pt x="58" y="54"/>
                    </a:lnTo>
                    <a:lnTo>
                      <a:pt x="48" y="36"/>
                    </a:lnTo>
                    <a:lnTo>
                      <a:pt x="38" y="22"/>
                    </a:lnTo>
                    <a:lnTo>
                      <a:pt x="28" y="12"/>
                    </a:lnTo>
                    <a:lnTo>
                      <a:pt x="14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2" y="6"/>
                    </a:lnTo>
                    <a:lnTo>
                      <a:pt x="22" y="14"/>
                    </a:lnTo>
                    <a:lnTo>
                      <a:pt x="32" y="26"/>
                    </a:lnTo>
                    <a:lnTo>
                      <a:pt x="40" y="38"/>
                    </a:lnTo>
                    <a:lnTo>
                      <a:pt x="46" y="52"/>
                    </a:lnTo>
                    <a:lnTo>
                      <a:pt x="52" y="70"/>
                    </a:lnTo>
                    <a:lnTo>
                      <a:pt x="56" y="86"/>
                    </a:lnTo>
                    <a:lnTo>
                      <a:pt x="58" y="106"/>
                    </a:lnTo>
                    <a:lnTo>
                      <a:pt x="58" y="106"/>
                    </a:lnTo>
                    <a:close/>
                  </a:path>
                </a:pathLst>
              </a:custGeom>
              <a:solidFill>
                <a:srgbClr val="FCAB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92" name="Freeform 192"/>
              <p:cNvSpPr>
                <a:spLocks/>
              </p:cNvSpPr>
              <p:nvPr/>
            </p:nvSpPr>
            <p:spPr bwMode="auto">
              <a:xfrm>
                <a:off x="2734" y="1433"/>
                <a:ext cx="38" cy="22"/>
              </a:xfrm>
              <a:custGeom>
                <a:avLst/>
                <a:gdLst>
                  <a:gd name="T0" fmla="*/ 0 w 80"/>
                  <a:gd name="T1" fmla="*/ 10 h 46"/>
                  <a:gd name="T2" fmla="*/ 0 w 80"/>
                  <a:gd name="T3" fmla="*/ 10 h 46"/>
                  <a:gd name="T4" fmla="*/ 0 w 80"/>
                  <a:gd name="T5" fmla="*/ 16 h 46"/>
                  <a:gd name="T6" fmla="*/ 0 w 80"/>
                  <a:gd name="T7" fmla="*/ 20 h 46"/>
                  <a:gd name="T8" fmla="*/ 6 w 80"/>
                  <a:gd name="T9" fmla="*/ 28 h 46"/>
                  <a:gd name="T10" fmla="*/ 18 w 80"/>
                  <a:gd name="T11" fmla="*/ 36 h 46"/>
                  <a:gd name="T12" fmla="*/ 32 w 80"/>
                  <a:gd name="T13" fmla="*/ 44 h 46"/>
                  <a:gd name="T14" fmla="*/ 32 w 80"/>
                  <a:gd name="T15" fmla="*/ 44 h 46"/>
                  <a:gd name="T16" fmla="*/ 48 w 80"/>
                  <a:gd name="T17" fmla="*/ 46 h 46"/>
                  <a:gd name="T18" fmla="*/ 64 w 80"/>
                  <a:gd name="T19" fmla="*/ 46 h 46"/>
                  <a:gd name="T20" fmla="*/ 74 w 80"/>
                  <a:gd name="T21" fmla="*/ 42 h 46"/>
                  <a:gd name="T22" fmla="*/ 78 w 80"/>
                  <a:gd name="T23" fmla="*/ 40 h 46"/>
                  <a:gd name="T24" fmla="*/ 80 w 80"/>
                  <a:gd name="T25" fmla="*/ 36 h 46"/>
                  <a:gd name="T26" fmla="*/ 80 w 80"/>
                  <a:gd name="T27" fmla="*/ 36 h 46"/>
                  <a:gd name="T28" fmla="*/ 80 w 80"/>
                  <a:gd name="T29" fmla="*/ 32 h 46"/>
                  <a:gd name="T30" fmla="*/ 80 w 80"/>
                  <a:gd name="T31" fmla="*/ 28 h 46"/>
                  <a:gd name="T32" fmla="*/ 74 w 80"/>
                  <a:gd name="T33" fmla="*/ 18 h 46"/>
                  <a:gd name="T34" fmla="*/ 62 w 80"/>
                  <a:gd name="T35" fmla="*/ 10 h 46"/>
                  <a:gd name="T36" fmla="*/ 48 w 80"/>
                  <a:gd name="T37" fmla="*/ 4 h 46"/>
                  <a:gd name="T38" fmla="*/ 48 w 80"/>
                  <a:gd name="T39" fmla="*/ 4 h 46"/>
                  <a:gd name="T40" fmla="*/ 32 w 80"/>
                  <a:gd name="T41" fmla="*/ 0 h 46"/>
                  <a:gd name="T42" fmla="*/ 16 w 80"/>
                  <a:gd name="T43" fmla="*/ 0 h 46"/>
                  <a:gd name="T44" fmla="*/ 6 w 80"/>
                  <a:gd name="T45" fmla="*/ 4 h 46"/>
                  <a:gd name="T46" fmla="*/ 2 w 80"/>
                  <a:gd name="T47" fmla="*/ 8 h 46"/>
                  <a:gd name="T48" fmla="*/ 0 w 80"/>
                  <a:gd name="T49" fmla="*/ 10 h 46"/>
                  <a:gd name="T50" fmla="*/ 0 w 80"/>
                  <a:gd name="T51" fmla="*/ 1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" h="46">
                    <a:moveTo>
                      <a:pt x="0" y="10"/>
                    </a:moveTo>
                    <a:lnTo>
                      <a:pt x="0" y="10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6" y="28"/>
                    </a:lnTo>
                    <a:lnTo>
                      <a:pt x="18" y="36"/>
                    </a:lnTo>
                    <a:lnTo>
                      <a:pt x="32" y="44"/>
                    </a:lnTo>
                    <a:lnTo>
                      <a:pt x="32" y="44"/>
                    </a:lnTo>
                    <a:lnTo>
                      <a:pt x="48" y="46"/>
                    </a:lnTo>
                    <a:lnTo>
                      <a:pt x="64" y="46"/>
                    </a:lnTo>
                    <a:lnTo>
                      <a:pt x="74" y="42"/>
                    </a:lnTo>
                    <a:lnTo>
                      <a:pt x="78" y="40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32"/>
                    </a:lnTo>
                    <a:lnTo>
                      <a:pt x="80" y="28"/>
                    </a:lnTo>
                    <a:lnTo>
                      <a:pt x="74" y="18"/>
                    </a:lnTo>
                    <a:lnTo>
                      <a:pt x="62" y="10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3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7F7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93" name="Freeform 193"/>
              <p:cNvSpPr>
                <a:spLocks/>
              </p:cNvSpPr>
              <p:nvPr/>
            </p:nvSpPr>
            <p:spPr bwMode="auto">
              <a:xfrm>
                <a:off x="2734" y="1434"/>
                <a:ext cx="38" cy="21"/>
              </a:xfrm>
              <a:custGeom>
                <a:avLst/>
                <a:gdLst>
                  <a:gd name="T0" fmla="*/ 78 w 80"/>
                  <a:gd name="T1" fmla="*/ 34 h 44"/>
                  <a:gd name="T2" fmla="*/ 78 w 80"/>
                  <a:gd name="T3" fmla="*/ 34 h 44"/>
                  <a:gd name="T4" fmla="*/ 80 w 80"/>
                  <a:gd name="T5" fmla="*/ 30 h 44"/>
                  <a:gd name="T6" fmla="*/ 78 w 80"/>
                  <a:gd name="T7" fmla="*/ 26 h 44"/>
                  <a:gd name="T8" fmla="*/ 72 w 80"/>
                  <a:gd name="T9" fmla="*/ 16 h 44"/>
                  <a:gd name="T10" fmla="*/ 62 w 80"/>
                  <a:gd name="T11" fmla="*/ 8 h 44"/>
                  <a:gd name="T12" fmla="*/ 48 w 80"/>
                  <a:gd name="T13" fmla="*/ 2 h 44"/>
                  <a:gd name="T14" fmla="*/ 48 w 80"/>
                  <a:gd name="T15" fmla="*/ 2 h 44"/>
                  <a:gd name="T16" fmla="*/ 32 w 80"/>
                  <a:gd name="T17" fmla="*/ 0 h 44"/>
                  <a:gd name="T18" fmla="*/ 18 w 80"/>
                  <a:gd name="T19" fmla="*/ 0 h 44"/>
                  <a:gd name="T20" fmla="*/ 8 w 80"/>
                  <a:gd name="T21" fmla="*/ 2 h 44"/>
                  <a:gd name="T22" fmla="*/ 4 w 80"/>
                  <a:gd name="T23" fmla="*/ 6 h 44"/>
                  <a:gd name="T24" fmla="*/ 2 w 80"/>
                  <a:gd name="T25" fmla="*/ 10 h 44"/>
                  <a:gd name="T26" fmla="*/ 2 w 80"/>
                  <a:gd name="T27" fmla="*/ 10 h 44"/>
                  <a:gd name="T28" fmla="*/ 0 w 80"/>
                  <a:gd name="T29" fmla="*/ 14 h 44"/>
                  <a:gd name="T30" fmla="*/ 2 w 80"/>
                  <a:gd name="T31" fmla="*/ 18 h 44"/>
                  <a:gd name="T32" fmla="*/ 8 w 80"/>
                  <a:gd name="T33" fmla="*/ 26 h 44"/>
                  <a:gd name="T34" fmla="*/ 18 w 80"/>
                  <a:gd name="T35" fmla="*/ 34 h 44"/>
                  <a:gd name="T36" fmla="*/ 32 w 80"/>
                  <a:gd name="T37" fmla="*/ 40 h 44"/>
                  <a:gd name="T38" fmla="*/ 32 w 80"/>
                  <a:gd name="T39" fmla="*/ 40 h 44"/>
                  <a:gd name="T40" fmla="*/ 48 w 80"/>
                  <a:gd name="T41" fmla="*/ 44 h 44"/>
                  <a:gd name="T42" fmla="*/ 62 w 80"/>
                  <a:gd name="T43" fmla="*/ 44 h 44"/>
                  <a:gd name="T44" fmla="*/ 72 w 80"/>
                  <a:gd name="T45" fmla="*/ 40 h 44"/>
                  <a:gd name="T46" fmla="*/ 76 w 80"/>
                  <a:gd name="T47" fmla="*/ 38 h 44"/>
                  <a:gd name="T48" fmla="*/ 78 w 80"/>
                  <a:gd name="T49" fmla="*/ 34 h 44"/>
                  <a:gd name="T50" fmla="*/ 78 w 80"/>
                  <a:gd name="T51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" h="44">
                    <a:moveTo>
                      <a:pt x="78" y="34"/>
                    </a:moveTo>
                    <a:lnTo>
                      <a:pt x="78" y="34"/>
                    </a:lnTo>
                    <a:lnTo>
                      <a:pt x="80" y="30"/>
                    </a:lnTo>
                    <a:lnTo>
                      <a:pt x="78" y="26"/>
                    </a:lnTo>
                    <a:lnTo>
                      <a:pt x="72" y="16"/>
                    </a:lnTo>
                    <a:lnTo>
                      <a:pt x="62" y="8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32" y="0"/>
                    </a:lnTo>
                    <a:lnTo>
                      <a:pt x="18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8" y="26"/>
                    </a:lnTo>
                    <a:lnTo>
                      <a:pt x="18" y="34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48" y="44"/>
                    </a:lnTo>
                    <a:lnTo>
                      <a:pt x="62" y="44"/>
                    </a:lnTo>
                    <a:lnTo>
                      <a:pt x="72" y="40"/>
                    </a:lnTo>
                    <a:lnTo>
                      <a:pt x="76" y="38"/>
                    </a:lnTo>
                    <a:lnTo>
                      <a:pt x="78" y="34"/>
                    </a:lnTo>
                    <a:lnTo>
                      <a:pt x="78" y="34"/>
                    </a:lnTo>
                    <a:close/>
                  </a:path>
                </a:pathLst>
              </a:custGeom>
              <a:solidFill>
                <a:srgbClr val="FFF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94" name="Freeform 194"/>
              <p:cNvSpPr>
                <a:spLocks/>
              </p:cNvSpPr>
              <p:nvPr/>
            </p:nvSpPr>
            <p:spPr bwMode="auto">
              <a:xfrm>
                <a:off x="2735" y="1434"/>
                <a:ext cx="36" cy="20"/>
              </a:xfrm>
              <a:custGeom>
                <a:avLst/>
                <a:gdLst>
                  <a:gd name="T0" fmla="*/ 76 w 76"/>
                  <a:gd name="T1" fmla="*/ 32 h 42"/>
                  <a:gd name="T2" fmla="*/ 76 w 76"/>
                  <a:gd name="T3" fmla="*/ 32 h 42"/>
                  <a:gd name="T4" fmla="*/ 76 w 76"/>
                  <a:gd name="T5" fmla="*/ 30 h 42"/>
                  <a:gd name="T6" fmla="*/ 74 w 76"/>
                  <a:gd name="T7" fmla="*/ 24 h 42"/>
                  <a:gd name="T8" fmla="*/ 70 w 76"/>
                  <a:gd name="T9" fmla="*/ 16 h 42"/>
                  <a:gd name="T10" fmla="*/ 58 w 76"/>
                  <a:gd name="T11" fmla="*/ 8 h 42"/>
                  <a:gd name="T12" fmla="*/ 44 w 76"/>
                  <a:gd name="T13" fmla="*/ 4 h 42"/>
                  <a:gd name="T14" fmla="*/ 44 w 76"/>
                  <a:gd name="T15" fmla="*/ 4 h 42"/>
                  <a:gd name="T16" fmla="*/ 30 w 76"/>
                  <a:gd name="T17" fmla="*/ 0 h 42"/>
                  <a:gd name="T18" fmla="*/ 16 w 76"/>
                  <a:gd name="T19" fmla="*/ 0 h 42"/>
                  <a:gd name="T20" fmla="*/ 6 w 76"/>
                  <a:gd name="T21" fmla="*/ 4 h 42"/>
                  <a:gd name="T22" fmla="*/ 2 w 76"/>
                  <a:gd name="T23" fmla="*/ 6 h 42"/>
                  <a:gd name="T24" fmla="*/ 0 w 76"/>
                  <a:gd name="T25" fmla="*/ 10 h 42"/>
                  <a:gd name="T26" fmla="*/ 0 w 76"/>
                  <a:gd name="T27" fmla="*/ 10 h 42"/>
                  <a:gd name="T28" fmla="*/ 0 w 76"/>
                  <a:gd name="T29" fmla="*/ 14 h 42"/>
                  <a:gd name="T30" fmla="*/ 2 w 76"/>
                  <a:gd name="T31" fmla="*/ 18 h 42"/>
                  <a:gd name="T32" fmla="*/ 6 w 76"/>
                  <a:gd name="T33" fmla="*/ 26 h 42"/>
                  <a:gd name="T34" fmla="*/ 18 w 76"/>
                  <a:gd name="T35" fmla="*/ 34 h 42"/>
                  <a:gd name="T36" fmla="*/ 32 w 76"/>
                  <a:gd name="T37" fmla="*/ 40 h 42"/>
                  <a:gd name="T38" fmla="*/ 32 w 76"/>
                  <a:gd name="T39" fmla="*/ 40 h 42"/>
                  <a:gd name="T40" fmla="*/ 46 w 76"/>
                  <a:gd name="T41" fmla="*/ 42 h 42"/>
                  <a:gd name="T42" fmla="*/ 60 w 76"/>
                  <a:gd name="T43" fmla="*/ 42 h 42"/>
                  <a:gd name="T44" fmla="*/ 70 w 76"/>
                  <a:gd name="T45" fmla="*/ 40 h 42"/>
                  <a:gd name="T46" fmla="*/ 74 w 76"/>
                  <a:gd name="T47" fmla="*/ 36 h 42"/>
                  <a:gd name="T48" fmla="*/ 76 w 76"/>
                  <a:gd name="T49" fmla="*/ 32 h 42"/>
                  <a:gd name="T50" fmla="*/ 76 w 76"/>
                  <a:gd name="T51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6" h="42">
                    <a:moveTo>
                      <a:pt x="76" y="32"/>
                    </a:moveTo>
                    <a:lnTo>
                      <a:pt x="76" y="32"/>
                    </a:lnTo>
                    <a:lnTo>
                      <a:pt x="76" y="30"/>
                    </a:lnTo>
                    <a:lnTo>
                      <a:pt x="74" y="24"/>
                    </a:lnTo>
                    <a:lnTo>
                      <a:pt x="70" y="16"/>
                    </a:lnTo>
                    <a:lnTo>
                      <a:pt x="58" y="8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6"/>
                    </a:lnTo>
                    <a:lnTo>
                      <a:pt x="18" y="34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46" y="42"/>
                    </a:lnTo>
                    <a:lnTo>
                      <a:pt x="60" y="42"/>
                    </a:lnTo>
                    <a:lnTo>
                      <a:pt x="70" y="40"/>
                    </a:lnTo>
                    <a:lnTo>
                      <a:pt x="74" y="36"/>
                    </a:lnTo>
                    <a:lnTo>
                      <a:pt x="76" y="32"/>
                    </a:lnTo>
                    <a:lnTo>
                      <a:pt x="76" y="32"/>
                    </a:lnTo>
                    <a:close/>
                  </a:path>
                </a:pathLst>
              </a:custGeom>
              <a:solidFill>
                <a:srgbClr val="FFF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95" name="Freeform 195"/>
              <p:cNvSpPr>
                <a:spLocks/>
              </p:cNvSpPr>
              <p:nvPr/>
            </p:nvSpPr>
            <p:spPr bwMode="auto">
              <a:xfrm>
                <a:off x="2736" y="1434"/>
                <a:ext cx="34" cy="20"/>
              </a:xfrm>
              <a:custGeom>
                <a:avLst/>
                <a:gdLst>
                  <a:gd name="T0" fmla="*/ 72 w 72"/>
                  <a:gd name="T1" fmla="*/ 32 h 42"/>
                  <a:gd name="T2" fmla="*/ 72 w 72"/>
                  <a:gd name="T3" fmla="*/ 32 h 42"/>
                  <a:gd name="T4" fmla="*/ 72 w 72"/>
                  <a:gd name="T5" fmla="*/ 28 h 42"/>
                  <a:gd name="T6" fmla="*/ 72 w 72"/>
                  <a:gd name="T7" fmla="*/ 24 h 42"/>
                  <a:gd name="T8" fmla="*/ 66 w 72"/>
                  <a:gd name="T9" fmla="*/ 16 h 42"/>
                  <a:gd name="T10" fmla="*/ 56 w 72"/>
                  <a:gd name="T11" fmla="*/ 10 h 42"/>
                  <a:gd name="T12" fmla="*/ 42 w 72"/>
                  <a:gd name="T13" fmla="*/ 4 h 42"/>
                  <a:gd name="T14" fmla="*/ 42 w 72"/>
                  <a:gd name="T15" fmla="*/ 4 h 42"/>
                  <a:gd name="T16" fmla="*/ 28 w 72"/>
                  <a:gd name="T17" fmla="*/ 0 h 42"/>
                  <a:gd name="T18" fmla="*/ 16 w 72"/>
                  <a:gd name="T19" fmla="*/ 2 h 42"/>
                  <a:gd name="T20" fmla="*/ 6 w 72"/>
                  <a:gd name="T21" fmla="*/ 4 h 42"/>
                  <a:gd name="T22" fmla="*/ 2 w 72"/>
                  <a:gd name="T23" fmla="*/ 6 h 42"/>
                  <a:gd name="T24" fmla="*/ 0 w 72"/>
                  <a:gd name="T25" fmla="*/ 10 h 42"/>
                  <a:gd name="T26" fmla="*/ 0 w 72"/>
                  <a:gd name="T27" fmla="*/ 10 h 42"/>
                  <a:gd name="T28" fmla="*/ 0 w 72"/>
                  <a:gd name="T29" fmla="*/ 14 h 42"/>
                  <a:gd name="T30" fmla="*/ 0 w 72"/>
                  <a:gd name="T31" fmla="*/ 18 h 42"/>
                  <a:gd name="T32" fmla="*/ 6 w 72"/>
                  <a:gd name="T33" fmla="*/ 26 h 42"/>
                  <a:gd name="T34" fmla="*/ 16 w 72"/>
                  <a:gd name="T35" fmla="*/ 34 h 42"/>
                  <a:gd name="T36" fmla="*/ 30 w 72"/>
                  <a:gd name="T37" fmla="*/ 40 h 42"/>
                  <a:gd name="T38" fmla="*/ 30 w 72"/>
                  <a:gd name="T39" fmla="*/ 40 h 42"/>
                  <a:gd name="T40" fmla="*/ 44 w 72"/>
                  <a:gd name="T41" fmla="*/ 42 h 42"/>
                  <a:gd name="T42" fmla="*/ 56 w 72"/>
                  <a:gd name="T43" fmla="*/ 42 h 42"/>
                  <a:gd name="T44" fmla="*/ 66 w 72"/>
                  <a:gd name="T45" fmla="*/ 38 h 42"/>
                  <a:gd name="T46" fmla="*/ 70 w 72"/>
                  <a:gd name="T47" fmla="*/ 36 h 42"/>
                  <a:gd name="T48" fmla="*/ 72 w 72"/>
                  <a:gd name="T49" fmla="*/ 32 h 42"/>
                  <a:gd name="T50" fmla="*/ 72 w 72"/>
                  <a:gd name="T51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" h="42">
                    <a:moveTo>
                      <a:pt x="72" y="32"/>
                    </a:moveTo>
                    <a:lnTo>
                      <a:pt x="72" y="32"/>
                    </a:lnTo>
                    <a:lnTo>
                      <a:pt x="72" y="28"/>
                    </a:lnTo>
                    <a:lnTo>
                      <a:pt x="72" y="24"/>
                    </a:lnTo>
                    <a:lnTo>
                      <a:pt x="66" y="16"/>
                    </a:lnTo>
                    <a:lnTo>
                      <a:pt x="56" y="10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28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6" y="26"/>
                    </a:lnTo>
                    <a:lnTo>
                      <a:pt x="16" y="34"/>
                    </a:lnTo>
                    <a:lnTo>
                      <a:pt x="30" y="40"/>
                    </a:lnTo>
                    <a:lnTo>
                      <a:pt x="30" y="40"/>
                    </a:lnTo>
                    <a:lnTo>
                      <a:pt x="44" y="42"/>
                    </a:lnTo>
                    <a:lnTo>
                      <a:pt x="56" y="42"/>
                    </a:lnTo>
                    <a:lnTo>
                      <a:pt x="66" y="38"/>
                    </a:lnTo>
                    <a:lnTo>
                      <a:pt x="70" y="36"/>
                    </a:lnTo>
                    <a:lnTo>
                      <a:pt x="72" y="32"/>
                    </a:lnTo>
                    <a:lnTo>
                      <a:pt x="72" y="32"/>
                    </a:lnTo>
                    <a:close/>
                  </a:path>
                </a:pathLst>
              </a:custGeom>
              <a:solidFill>
                <a:srgbClr val="FFF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96" name="Freeform 196"/>
              <p:cNvSpPr>
                <a:spLocks/>
              </p:cNvSpPr>
              <p:nvPr/>
            </p:nvSpPr>
            <p:spPr bwMode="auto">
              <a:xfrm>
                <a:off x="2737" y="1435"/>
                <a:ext cx="32" cy="19"/>
              </a:xfrm>
              <a:custGeom>
                <a:avLst/>
                <a:gdLst>
                  <a:gd name="T0" fmla="*/ 68 w 68"/>
                  <a:gd name="T1" fmla="*/ 30 h 40"/>
                  <a:gd name="T2" fmla="*/ 68 w 68"/>
                  <a:gd name="T3" fmla="*/ 30 h 40"/>
                  <a:gd name="T4" fmla="*/ 68 w 68"/>
                  <a:gd name="T5" fmla="*/ 26 h 40"/>
                  <a:gd name="T6" fmla="*/ 68 w 68"/>
                  <a:gd name="T7" fmla="*/ 22 h 40"/>
                  <a:gd name="T8" fmla="*/ 62 w 68"/>
                  <a:gd name="T9" fmla="*/ 14 h 40"/>
                  <a:gd name="T10" fmla="*/ 54 w 68"/>
                  <a:gd name="T11" fmla="*/ 8 h 40"/>
                  <a:gd name="T12" fmla="*/ 40 w 68"/>
                  <a:gd name="T13" fmla="*/ 2 h 40"/>
                  <a:gd name="T14" fmla="*/ 40 w 68"/>
                  <a:gd name="T15" fmla="*/ 2 h 40"/>
                  <a:gd name="T16" fmla="*/ 26 w 68"/>
                  <a:gd name="T17" fmla="*/ 0 h 40"/>
                  <a:gd name="T18" fmla="*/ 14 w 68"/>
                  <a:gd name="T19" fmla="*/ 0 h 40"/>
                  <a:gd name="T20" fmla="*/ 4 w 68"/>
                  <a:gd name="T21" fmla="*/ 4 h 40"/>
                  <a:gd name="T22" fmla="*/ 2 w 68"/>
                  <a:gd name="T23" fmla="*/ 6 h 40"/>
                  <a:gd name="T24" fmla="*/ 0 w 68"/>
                  <a:gd name="T25" fmla="*/ 8 h 40"/>
                  <a:gd name="T26" fmla="*/ 0 w 68"/>
                  <a:gd name="T27" fmla="*/ 8 h 40"/>
                  <a:gd name="T28" fmla="*/ 0 w 68"/>
                  <a:gd name="T29" fmla="*/ 12 h 40"/>
                  <a:gd name="T30" fmla="*/ 0 w 68"/>
                  <a:gd name="T31" fmla="*/ 16 h 40"/>
                  <a:gd name="T32" fmla="*/ 6 w 68"/>
                  <a:gd name="T33" fmla="*/ 24 h 40"/>
                  <a:gd name="T34" fmla="*/ 14 w 68"/>
                  <a:gd name="T35" fmla="*/ 30 h 40"/>
                  <a:gd name="T36" fmla="*/ 28 w 68"/>
                  <a:gd name="T37" fmla="*/ 36 h 40"/>
                  <a:gd name="T38" fmla="*/ 28 w 68"/>
                  <a:gd name="T39" fmla="*/ 36 h 40"/>
                  <a:gd name="T40" fmla="*/ 42 w 68"/>
                  <a:gd name="T41" fmla="*/ 40 h 40"/>
                  <a:gd name="T42" fmla="*/ 54 w 68"/>
                  <a:gd name="T43" fmla="*/ 38 h 40"/>
                  <a:gd name="T44" fmla="*/ 64 w 68"/>
                  <a:gd name="T45" fmla="*/ 36 h 40"/>
                  <a:gd name="T46" fmla="*/ 66 w 68"/>
                  <a:gd name="T47" fmla="*/ 34 h 40"/>
                  <a:gd name="T48" fmla="*/ 68 w 68"/>
                  <a:gd name="T49" fmla="*/ 30 h 40"/>
                  <a:gd name="T50" fmla="*/ 68 w 68"/>
                  <a:gd name="T51" fmla="*/ 3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8" h="40">
                    <a:moveTo>
                      <a:pt x="68" y="30"/>
                    </a:moveTo>
                    <a:lnTo>
                      <a:pt x="68" y="30"/>
                    </a:lnTo>
                    <a:lnTo>
                      <a:pt x="68" y="26"/>
                    </a:lnTo>
                    <a:lnTo>
                      <a:pt x="68" y="22"/>
                    </a:lnTo>
                    <a:lnTo>
                      <a:pt x="62" y="14"/>
                    </a:lnTo>
                    <a:lnTo>
                      <a:pt x="54" y="8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26" y="0"/>
                    </a:lnTo>
                    <a:lnTo>
                      <a:pt x="14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6" y="24"/>
                    </a:lnTo>
                    <a:lnTo>
                      <a:pt x="14" y="30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42" y="40"/>
                    </a:lnTo>
                    <a:lnTo>
                      <a:pt x="54" y="38"/>
                    </a:lnTo>
                    <a:lnTo>
                      <a:pt x="64" y="36"/>
                    </a:lnTo>
                    <a:lnTo>
                      <a:pt x="66" y="34"/>
                    </a:lnTo>
                    <a:lnTo>
                      <a:pt x="68" y="30"/>
                    </a:lnTo>
                    <a:lnTo>
                      <a:pt x="68" y="30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97" name="Freeform 197"/>
              <p:cNvSpPr>
                <a:spLocks/>
              </p:cNvSpPr>
              <p:nvPr/>
            </p:nvSpPr>
            <p:spPr bwMode="auto">
              <a:xfrm>
                <a:off x="2737" y="1435"/>
                <a:ext cx="32" cy="18"/>
              </a:xfrm>
              <a:custGeom>
                <a:avLst/>
                <a:gdLst>
                  <a:gd name="T0" fmla="*/ 66 w 68"/>
                  <a:gd name="T1" fmla="*/ 30 h 38"/>
                  <a:gd name="T2" fmla="*/ 66 w 68"/>
                  <a:gd name="T3" fmla="*/ 30 h 38"/>
                  <a:gd name="T4" fmla="*/ 68 w 68"/>
                  <a:gd name="T5" fmla="*/ 26 h 38"/>
                  <a:gd name="T6" fmla="*/ 66 w 68"/>
                  <a:gd name="T7" fmla="*/ 22 h 38"/>
                  <a:gd name="T8" fmla="*/ 62 w 68"/>
                  <a:gd name="T9" fmla="*/ 16 h 38"/>
                  <a:gd name="T10" fmla="*/ 52 w 68"/>
                  <a:gd name="T11" fmla="*/ 8 h 38"/>
                  <a:gd name="T12" fmla="*/ 40 w 68"/>
                  <a:gd name="T13" fmla="*/ 4 h 38"/>
                  <a:gd name="T14" fmla="*/ 40 w 68"/>
                  <a:gd name="T15" fmla="*/ 4 h 38"/>
                  <a:gd name="T16" fmla="*/ 26 w 68"/>
                  <a:gd name="T17" fmla="*/ 0 h 38"/>
                  <a:gd name="T18" fmla="*/ 16 w 68"/>
                  <a:gd name="T19" fmla="*/ 0 h 38"/>
                  <a:gd name="T20" fmla="*/ 6 w 68"/>
                  <a:gd name="T21" fmla="*/ 4 h 38"/>
                  <a:gd name="T22" fmla="*/ 4 w 68"/>
                  <a:gd name="T23" fmla="*/ 6 h 38"/>
                  <a:gd name="T24" fmla="*/ 2 w 68"/>
                  <a:gd name="T25" fmla="*/ 10 h 38"/>
                  <a:gd name="T26" fmla="*/ 2 w 68"/>
                  <a:gd name="T27" fmla="*/ 10 h 38"/>
                  <a:gd name="T28" fmla="*/ 0 w 68"/>
                  <a:gd name="T29" fmla="*/ 12 h 38"/>
                  <a:gd name="T30" fmla="*/ 2 w 68"/>
                  <a:gd name="T31" fmla="*/ 16 h 38"/>
                  <a:gd name="T32" fmla="*/ 6 w 68"/>
                  <a:gd name="T33" fmla="*/ 24 h 38"/>
                  <a:gd name="T34" fmla="*/ 16 w 68"/>
                  <a:gd name="T35" fmla="*/ 30 h 38"/>
                  <a:gd name="T36" fmla="*/ 28 w 68"/>
                  <a:gd name="T37" fmla="*/ 36 h 38"/>
                  <a:gd name="T38" fmla="*/ 28 w 68"/>
                  <a:gd name="T39" fmla="*/ 36 h 38"/>
                  <a:gd name="T40" fmla="*/ 42 w 68"/>
                  <a:gd name="T41" fmla="*/ 38 h 38"/>
                  <a:gd name="T42" fmla="*/ 52 w 68"/>
                  <a:gd name="T43" fmla="*/ 38 h 38"/>
                  <a:gd name="T44" fmla="*/ 62 w 68"/>
                  <a:gd name="T45" fmla="*/ 36 h 38"/>
                  <a:gd name="T46" fmla="*/ 64 w 68"/>
                  <a:gd name="T47" fmla="*/ 32 h 38"/>
                  <a:gd name="T48" fmla="*/ 66 w 68"/>
                  <a:gd name="T49" fmla="*/ 30 h 38"/>
                  <a:gd name="T50" fmla="*/ 66 w 68"/>
                  <a:gd name="T51" fmla="*/ 3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8" h="38">
                    <a:moveTo>
                      <a:pt x="66" y="30"/>
                    </a:moveTo>
                    <a:lnTo>
                      <a:pt x="66" y="30"/>
                    </a:lnTo>
                    <a:lnTo>
                      <a:pt x="68" y="26"/>
                    </a:lnTo>
                    <a:lnTo>
                      <a:pt x="66" y="22"/>
                    </a:lnTo>
                    <a:lnTo>
                      <a:pt x="62" y="16"/>
                    </a:lnTo>
                    <a:lnTo>
                      <a:pt x="52" y="8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6" y="24"/>
                    </a:lnTo>
                    <a:lnTo>
                      <a:pt x="16" y="30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42" y="38"/>
                    </a:lnTo>
                    <a:lnTo>
                      <a:pt x="52" y="38"/>
                    </a:lnTo>
                    <a:lnTo>
                      <a:pt x="62" y="36"/>
                    </a:lnTo>
                    <a:lnTo>
                      <a:pt x="64" y="32"/>
                    </a:lnTo>
                    <a:lnTo>
                      <a:pt x="66" y="30"/>
                    </a:lnTo>
                    <a:lnTo>
                      <a:pt x="66" y="30"/>
                    </a:lnTo>
                    <a:close/>
                  </a:path>
                </a:pathLst>
              </a:custGeom>
              <a:solidFill>
                <a:srgbClr val="FFE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98" name="Freeform 198"/>
              <p:cNvSpPr>
                <a:spLocks/>
              </p:cNvSpPr>
              <p:nvPr/>
            </p:nvSpPr>
            <p:spPr bwMode="auto">
              <a:xfrm>
                <a:off x="2738" y="1436"/>
                <a:ext cx="30" cy="17"/>
              </a:xfrm>
              <a:custGeom>
                <a:avLst/>
                <a:gdLst>
                  <a:gd name="T0" fmla="*/ 64 w 64"/>
                  <a:gd name="T1" fmla="*/ 28 h 36"/>
                  <a:gd name="T2" fmla="*/ 64 w 64"/>
                  <a:gd name="T3" fmla="*/ 28 h 36"/>
                  <a:gd name="T4" fmla="*/ 64 w 64"/>
                  <a:gd name="T5" fmla="*/ 24 h 36"/>
                  <a:gd name="T6" fmla="*/ 62 w 64"/>
                  <a:gd name="T7" fmla="*/ 20 h 36"/>
                  <a:gd name="T8" fmla="*/ 58 w 64"/>
                  <a:gd name="T9" fmla="*/ 14 h 36"/>
                  <a:gd name="T10" fmla="*/ 50 w 64"/>
                  <a:gd name="T11" fmla="*/ 6 h 36"/>
                  <a:gd name="T12" fmla="*/ 38 w 64"/>
                  <a:gd name="T13" fmla="*/ 2 h 36"/>
                  <a:gd name="T14" fmla="*/ 38 w 64"/>
                  <a:gd name="T15" fmla="*/ 2 h 36"/>
                  <a:gd name="T16" fmla="*/ 26 w 64"/>
                  <a:gd name="T17" fmla="*/ 0 h 36"/>
                  <a:gd name="T18" fmla="*/ 14 w 64"/>
                  <a:gd name="T19" fmla="*/ 0 h 36"/>
                  <a:gd name="T20" fmla="*/ 6 w 64"/>
                  <a:gd name="T21" fmla="*/ 2 h 36"/>
                  <a:gd name="T22" fmla="*/ 2 w 64"/>
                  <a:gd name="T23" fmla="*/ 4 h 36"/>
                  <a:gd name="T24" fmla="*/ 0 w 64"/>
                  <a:gd name="T25" fmla="*/ 8 h 36"/>
                  <a:gd name="T26" fmla="*/ 0 w 64"/>
                  <a:gd name="T27" fmla="*/ 8 h 36"/>
                  <a:gd name="T28" fmla="*/ 0 w 64"/>
                  <a:gd name="T29" fmla="*/ 12 h 36"/>
                  <a:gd name="T30" fmla="*/ 0 w 64"/>
                  <a:gd name="T31" fmla="*/ 14 h 36"/>
                  <a:gd name="T32" fmla="*/ 6 w 64"/>
                  <a:gd name="T33" fmla="*/ 22 h 36"/>
                  <a:gd name="T34" fmla="*/ 14 w 64"/>
                  <a:gd name="T35" fmla="*/ 28 h 36"/>
                  <a:gd name="T36" fmla="*/ 26 w 64"/>
                  <a:gd name="T37" fmla="*/ 32 h 36"/>
                  <a:gd name="T38" fmla="*/ 26 w 64"/>
                  <a:gd name="T39" fmla="*/ 32 h 36"/>
                  <a:gd name="T40" fmla="*/ 38 w 64"/>
                  <a:gd name="T41" fmla="*/ 36 h 36"/>
                  <a:gd name="T42" fmla="*/ 50 w 64"/>
                  <a:gd name="T43" fmla="*/ 36 h 36"/>
                  <a:gd name="T44" fmla="*/ 58 w 64"/>
                  <a:gd name="T45" fmla="*/ 32 h 36"/>
                  <a:gd name="T46" fmla="*/ 62 w 64"/>
                  <a:gd name="T47" fmla="*/ 30 h 36"/>
                  <a:gd name="T48" fmla="*/ 64 w 64"/>
                  <a:gd name="T49" fmla="*/ 28 h 36"/>
                  <a:gd name="T50" fmla="*/ 64 w 64"/>
                  <a:gd name="T51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4" h="36">
                    <a:moveTo>
                      <a:pt x="64" y="28"/>
                    </a:moveTo>
                    <a:lnTo>
                      <a:pt x="64" y="28"/>
                    </a:lnTo>
                    <a:lnTo>
                      <a:pt x="64" y="24"/>
                    </a:lnTo>
                    <a:lnTo>
                      <a:pt x="62" y="20"/>
                    </a:lnTo>
                    <a:lnTo>
                      <a:pt x="58" y="14"/>
                    </a:lnTo>
                    <a:lnTo>
                      <a:pt x="50" y="6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26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6" y="22"/>
                    </a:lnTo>
                    <a:lnTo>
                      <a:pt x="14" y="28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38" y="36"/>
                    </a:lnTo>
                    <a:lnTo>
                      <a:pt x="50" y="36"/>
                    </a:lnTo>
                    <a:lnTo>
                      <a:pt x="58" y="32"/>
                    </a:lnTo>
                    <a:lnTo>
                      <a:pt x="62" y="30"/>
                    </a:lnTo>
                    <a:lnTo>
                      <a:pt x="64" y="28"/>
                    </a:lnTo>
                    <a:lnTo>
                      <a:pt x="64" y="28"/>
                    </a:lnTo>
                    <a:close/>
                  </a:path>
                </a:pathLst>
              </a:custGeom>
              <a:solidFill>
                <a:srgbClr val="FF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399" name="Freeform 199"/>
              <p:cNvSpPr>
                <a:spLocks/>
              </p:cNvSpPr>
              <p:nvPr/>
            </p:nvSpPr>
            <p:spPr bwMode="auto">
              <a:xfrm>
                <a:off x="2739" y="1436"/>
                <a:ext cx="28" cy="16"/>
              </a:xfrm>
              <a:custGeom>
                <a:avLst/>
                <a:gdLst>
                  <a:gd name="T0" fmla="*/ 60 w 60"/>
                  <a:gd name="T1" fmla="*/ 26 h 34"/>
                  <a:gd name="T2" fmla="*/ 60 w 60"/>
                  <a:gd name="T3" fmla="*/ 26 h 34"/>
                  <a:gd name="T4" fmla="*/ 60 w 60"/>
                  <a:gd name="T5" fmla="*/ 24 h 34"/>
                  <a:gd name="T6" fmla="*/ 60 w 60"/>
                  <a:gd name="T7" fmla="*/ 20 h 34"/>
                  <a:gd name="T8" fmla="*/ 54 w 60"/>
                  <a:gd name="T9" fmla="*/ 14 h 34"/>
                  <a:gd name="T10" fmla="*/ 46 w 60"/>
                  <a:gd name="T11" fmla="*/ 8 h 34"/>
                  <a:gd name="T12" fmla="*/ 36 w 60"/>
                  <a:gd name="T13" fmla="*/ 2 h 34"/>
                  <a:gd name="T14" fmla="*/ 36 w 60"/>
                  <a:gd name="T15" fmla="*/ 2 h 34"/>
                  <a:gd name="T16" fmla="*/ 24 w 60"/>
                  <a:gd name="T17" fmla="*/ 0 h 34"/>
                  <a:gd name="T18" fmla="*/ 12 w 60"/>
                  <a:gd name="T19" fmla="*/ 0 h 34"/>
                  <a:gd name="T20" fmla="*/ 4 w 60"/>
                  <a:gd name="T21" fmla="*/ 4 h 34"/>
                  <a:gd name="T22" fmla="*/ 0 w 60"/>
                  <a:gd name="T23" fmla="*/ 8 h 34"/>
                  <a:gd name="T24" fmla="*/ 0 w 60"/>
                  <a:gd name="T25" fmla="*/ 8 h 34"/>
                  <a:gd name="T26" fmla="*/ 0 w 60"/>
                  <a:gd name="T27" fmla="*/ 12 h 34"/>
                  <a:gd name="T28" fmla="*/ 0 w 60"/>
                  <a:gd name="T29" fmla="*/ 14 h 34"/>
                  <a:gd name="T30" fmla="*/ 6 w 60"/>
                  <a:gd name="T31" fmla="*/ 22 h 34"/>
                  <a:gd name="T32" fmla="*/ 14 w 60"/>
                  <a:gd name="T33" fmla="*/ 28 h 34"/>
                  <a:gd name="T34" fmla="*/ 24 w 60"/>
                  <a:gd name="T35" fmla="*/ 32 h 34"/>
                  <a:gd name="T36" fmla="*/ 24 w 60"/>
                  <a:gd name="T37" fmla="*/ 32 h 34"/>
                  <a:gd name="T38" fmla="*/ 36 w 60"/>
                  <a:gd name="T39" fmla="*/ 34 h 34"/>
                  <a:gd name="T40" fmla="*/ 48 w 60"/>
                  <a:gd name="T41" fmla="*/ 34 h 34"/>
                  <a:gd name="T42" fmla="*/ 56 w 60"/>
                  <a:gd name="T43" fmla="*/ 32 h 34"/>
                  <a:gd name="T44" fmla="*/ 60 w 60"/>
                  <a:gd name="T45" fmla="*/ 26 h 34"/>
                  <a:gd name="T46" fmla="*/ 60 w 60"/>
                  <a:gd name="T47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0" h="34">
                    <a:moveTo>
                      <a:pt x="60" y="26"/>
                    </a:moveTo>
                    <a:lnTo>
                      <a:pt x="60" y="26"/>
                    </a:lnTo>
                    <a:lnTo>
                      <a:pt x="60" y="24"/>
                    </a:lnTo>
                    <a:lnTo>
                      <a:pt x="60" y="20"/>
                    </a:lnTo>
                    <a:lnTo>
                      <a:pt x="54" y="14"/>
                    </a:lnTo>
                    <a:lnTo>
                      <a:pt x="46" y="8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24" y="0"/>
                    </a:lnTo>
                    <a:lnTo>
                      <a:pt x="12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6" y="22"/>
                    </a:lnTo>
                    <a:lnTo>
                      <a:pt x="14" y="28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36" y="34"/>
                    </a:lnTo>
                    <a:lnTo>
                      <a:pt x="48" y="34"/>
                    </a:lnTo>
                    <a:lnTo>
                      <a:pt x="56" y="32"/>
                    </a:lnTo>
                    <a:lnTo>
                      <a:pt x="60" y="26"/>
                    </a:lnTo>
                    <a:lnTo>
                      <a:pt x="60" y="26"/>
                    </a:lnTo>
                    <a:close/>
                  </a:path>
                </a:pathLst>
              </a:custGeom>
              <a:solidFill>
                <a:srgbClr val="FFE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400" name="Freeform 200"/>
              <p:cNvSpPr>
                <a:spLocks/>
              </p:cNvSpPr>
              <p:nvPr/>
            </p:nvSpPr>
            <p:spPr bwMode="auto">
              <a:xfrm>
                <a:off x="2740" y="1437"/>
                <a:ext cx="26" cy="15"/>
              </a:xfrm>
              <a:custGeom>
                <a:avLst/>
                <a:gdLst>
                  <a:gd name="T0" fmla="*/ 56 w 56"/>
                  <a:gd name="T1" fmla="*/ 24 h 32"/>
                  <a:gd name="T2" fmla="*/ 56 w 56"/>
                  <a:gd name="T3" fmla="*/ 24 h 32"/>
                  <a:gd name="T4" fmla="*/ 56 w 56"/>
                  <a:gd name="T5" fmla="*/ 18 h 32"/>
                  <a:gd name="T6" fmla="*/ 52 w 56"/>
                  <a:gd name="T7" fmla="*/ 12 h 32"/>
                  <a:gd name="T8" fmla="*/ 44 w 56"/>
                  <a:gd name="T9" fmla="*/ 6 h 32"/>
                  <a:gd name="T10" fmla="*/ 34 w 56"/>
                  <a:gd name="T11" fmla="*/ 2 h 32"/>
                  <a:gd name="T12" fmla="*/ 34 w 56"/>
                  <a:gd name="T13" fmla="*/ 2 h 32"/>
                  <a:gd name="T14" fmla="*/ 22 w 56"/>
                  <a:gd name="T15" fmla="*/ 0 h 32"/>
                  <a:gd name="T16" fmla="*/ 12 w 56"/>
                  <a:gd name="T17" fmla="*/ 0 h 32"/>
                  <a:gd name="T18" fmla="*/ 4 w 56"/>
                  <a:gd name="T19" fmla="*/ 2 h 32"/>
                  <a:gd name="T20" fmla="*/ 0 w 56"/>
                  <a:gd name="T21" fmla="*/ 6 h 32"/>
                  <a:gd name="T22" fmla="*/ 0 w 56"/>
                  <a:gd name="T23" fmla="*/ 6 h 32"/>
                  <a:gd name="T24" fmla="*/ 0 w 56"/>
                  <a:gd name="T25" fmla="*/ 12 h 32"/>
                  <a:gd name="T26" fmla="*/ 4 w 56"/>
                  <a:gd name="T27" fmla="*/ 20 h 32"/>
                  <a:gd name="T28" fmla="*/ 12 w 56"/>
                  <a:gd name="T29" fmla="*/ 24 h 32"/>
                  <a:gd name="T30" fmla="*/ 22 w 56"/>
                  <a:gd name="T31" fmla="*/ 30 h 32"/>
                  <a:gd name="T32" fmla="*/ 22 w 56"/>
                  <a:gd name="T33" fmla="*/ 30 h 32"/>
                  <a:gd name="T34" fmla="*/ 34 w 56"/>
                  <a:gd name="T35" fmla="*/ 32 h 32"/>
                  <a:gd name="T36" fmla="*/ 44 w 56"/>
                  <a:gd name="T37" fmla="*/ 32 h 32"/>
                  <a:gd name="T38" fmla="*/ 52 w 56"/>
                  <a:gd name="T39" fmla="*/ 28 h 32"/>
                  <a:gd name="T40" fmla="*/ 56 w 56"/>
                  <a:gd name="T41" fmla="*/ 24 h 32"/>
                  <a:gd name="T42" fmla="*/ 56 w 56"/>
                  <a:gd name="T43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32">
                    <a:moveTo>
                      <a:pt x="56" y="24"/>
                    </a:moveTo>
                    <a:lnTo>
                      <a:pt x="56" y="24"/>
                    </a:lnTo>
                    <a:lnTo>
                      <a:pt x="56" y="18"/>
                    </a:lnTo>
                    <a:lnTo>
                      <a:pt x="52" y="12"/>
                    </a:lnTo>
                    <a:lnTo>
                      <a:pt x="44" y="6"/>
                    </a:lnTo>
                    <a:lnTo>
                      <a:pt x="34" y="2"/>
                    </a:lnTo>
                    <a:lnTo>
                      <a:pt x="34" y="2"/>
                    </a:lnTo>
                    <a:lnTo>
                      <a:pt x="22" y="0"/>
                    </a:lnTo>
                    <a:lnTo>
                      <a:pt x="12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4" y="20"/>
                    </a:lnTo>
                    <a:lnTo>
                      <a:pt x="12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34" y="32"/>
                    </a:lnTo>
                    <a:lnTo>
                      <a:pt x="44" y="32"/>
                    </a:lnTo>
                    <a:lnTo>
                      <a:pt x="52" y="28"/>
                    </a:lnTo>
                    <a:lnTo>
                      <a:pt x="56" y="24"/>
                    </a:lnTo>
                    <a:lnTo>
                      <a:pt x="56" y="24"/>
                    </a:lnTo>
                    <a:close/>
                  </a:path>
                </a:pathLst>
              </a:custGeom>
              <a:solidFill>
                <a:srgbClr val="FFE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401" name="Freeform 201"/>
              <p:cNvSpPr>
                <a:spLocks/>
              </p:cNvSpPr>
              <p:nvPr/>
            </p:nvSpPr>
            <p:spPr bwMode="auto">
              <a:xfrm>
                <a:off x="2741" y="1437"/>
                <a:ext cx="24" cy="14"/>
              </a:xfrm>
              <a:custGeom>
                <a:avLst/>
                <a:gdLst>
                  <a:gd name="T0" fmla="*/ 52 w 52"/>
                  <a:gd name="T1" fmla="*/ 24 h 30"/>
                  <a:gd name="T2" fmla="*/ 52 w 52"/>
                  <a:gd name="T3" fmla="*/ 24 h 30"/>
                  <a:gd name="T4" fmla="*/ 52 w 52"/>
                  <a:gd name="T5" fmla="*/ 18 h 30"/>
                  <a:gd name="T6" fmla="*/ 48 w 52"/>
                  <a:gd name="T7" fmla="*/ 12 h 30"/>
                  <a:gd name="T8" fmla="*/ 40 w 52"/>
                  <a:gd name="T9" fmla="*/ 6 h 30"/>
                  <a:gd name="T10" fmla="*/ 30 w 52"/>
                  <a:gd name="T11" fmla="*/ 2 h 30"/>
                  <a:gd name="T12" fmla="*/ 30 w 52"/>
                  <a:gd name="T13" fmla="*/ 2 h 30"/>
                  <a:gd name="T14" fmla="*/ 20 w 52"/>
                  <a:gd name="T15" fmla="*/ 0 h 30"/>
                  <a:gd name="T16" fmla="*/ 10 w 52"/>
                  <a:gd name="T17" fmla="*/ 0 h 30"/>
                  <a:gd name="T18" fmla="*/ 4 w 52"/>
                  <a:gd name="T19" fmla="*/ 2 h 30"/>
                  <a:gd name="T20" fmla="*/ 0 w 52"/>
                  <a:gd name="T21" fmla="*/ 8 h 30"/>
                  <a:gd name="T22" fmla="*/ 0 w 52"/>
                  <a:gd name="T23" fmla="*/ 8 h 30"/>
                  <a:gd name="T24" fmla="*/ 0 w 52"/>
                  <a:gd name="T25" fmla="*/ 12 h 30"/>
                  <a:gd name="T26" fmla="*/ 4 w 52"/>
                  <a:gd name="T27" fmla="*/ 18 h 30"/>
                  <a:gd name="T28" fmla="*/ 12 w 52"/>
                  <a:gd name="T29" fmla="*/ 24 h 30"/>
                  <a:gd name="T30" fmla="*/ 22 w 52"/>
                  <a:gd name="T31" fmla="*/ 28 h 30"/>
                  <a:gd name="T32" fmla="*/ 22 w 52"/>
                  <a:gd name="T33" fmla="*/ 28 h 30"/>
                  <a:gd name="T34" fmla="*/ 32 w 52"/>
                  <a:gd name="T35" fmla="*/ 30 h 30"/>
                  <a:gd name="T36" fmla="*/ 42 w 52"/>
                  <a:gd name="T37" fmla="*/ 30 h 30"/>
                  <a:gd name="T38" fmla="*/ 48 w 52"/>
                  <a:gd name="T39" fmla="*/ 28 h 30"/>
                  <a:gd name="T40" fmla="*/ 52 w 52"/>
                  <a:gd name="T41" fmla="*/ 24 h 30"/>
                  <a:gd name="T42" fmla="*/ 52 w 52"/>
                  <a:gd name="T43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30">
                    <a:moveTo>
                      <a:pt x="52" y="24"/>
                    </a:moveTo>
                    <a:lnTo>
                      <a:pt x="52" y="24"/>
                    </a:lnTo>
                    <a:lnTo>
                      <a:pt x="52" y="18"/>
                    </a:lnTo>
                    <a:lnTo>
                      <a:pt x="48" y="12"/>
                    </a:lnTo>
                    <a:lnTo>
                      <a:pt x="40" y="6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0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4" y="18"/>
                    </a:lnTo>
                    <a:lnTo>
                      <a:pt x="12" y="24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32" y="30"/>
                    </a:lnTo>
                    <a:lnTo>
                      <a:pt x="42" y="30"/>
                    </a:lnTo>
                    <a:lnTo>
                      <a:pt x="48" y="28"/>
                    </a:lnTo>
                    <a:lnTo>
                      <a:pt x="52" y="24"/>
                    </a:lnTo>
                    <a:lnTo>
                      <a:pt x="52" y="24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402" name="Freeform 202"/>
              <p:cNvSpPr>
                <a:spLocks/>
              </p:cNvSpPr>
              <p:nvPr/>
            </p:nvSpPr>
            <p:spPr bwMode="auto">
              <a:xfrm>
                <a:off x="2741" y="1437"/>
                <a:ext cx="24" cy="14"/>
              </a:xfrm>
              <a:custGeom>
                <a:avLst/>
                <a:gdLst>
                  <a:gd name="T0" fmla="*/ 52 w 52"/>
                  <a:gd name="T1" fmla="*/ 24 h 30"/>
                  <a:gd name="T2" fmla="*/ 52 w 52"/>
                  <a:gd name="T3" fmla="*/ 24 h 30"/>
                  <a:gd name="T4" fmla="*/ 52 w 52"/>
                  <a:gd name="T5" fmla="*/ 18 h 30"/>
                  <a:gd name="T6" fmla="*/ 48 w 52"/>
                  <a:gd name="T7" fmla="*/ 12 h 30"/>
                  <a:gd name="T8" fmla="*/ 40 w 52"/>
                  <a:gd name="T9" fmla="*/ 6 h 30"/>
                  <a:gd name="T10" fmla="*/ 30 w 52"/>
                  <a:gd name="T11" fmla="*/ 2 h 30"/>
                  <a:gd name="T12" fmla="*/ 30 w 52"/>
                  <a:gd name="T13" fmla="*/ 2 h 30"/>
                  <a:gd name="T14" fmla="*/ 20 w 52"/>
                  <a:gd name="T15" fmla="*/ 0 h 30"/>
                  <a:gd name="T16" fmla="*/ 12 w 52"/>
                  <a:gd name="T17" fmla="*/ 2 h 30"/>
                  <a:gd name="T18" fmla="*/ 4 w 52"/>
                  <a:gd name="T19" fmla="*/ 4 h 30"/>
                  <a:gd name="T20" fmla="*/ 0 w 52"/>
                  <a:gd name="T21" fmla="*/ 8 h 30"/>
                  <a:gd name="T22" fmla="*/ 0 w 52"/>
                  <a:gd name="T23" fmla="*/ 8 h 30"/>
                  <a:gd name="T24" fmla="*/ 0 w 52"/>
                  <a:gd name="T25" fmla="*/ 14 h 30"/>
                  <a:gd name="T26" fmla="*/ 4 w 52"/>
                  <a:gd name="T27" fmla="*/ 18 h 30"/>
                  <a:gd name="T28" fmla="*/ 12 w 52"/>
                  <a:gd name="T29" fmla="*/ 24 h 30"/>
                  <a:gd name="T30" fmla="*/ 22 w 52"/>
                  <a:gd name="T31" fmla="*/ 28 h 30"/>
                  <a:gd name="T32" fmla="*/ 22 w 52"/>
                  <a:gd name="T33" fmla="*/ 28 h 30"/>
                  <a:gd name="T34" fmla="*/ 32 w 52"/>
                  <a:gd name="T35" fmla="*/ 30 h 30"/>
                  <a:gd name="T36" fmla="*/ 40 w 52"/>
                  <a:gd name="T37" fmla="*/ 30 h 30"/>
                  <a:gd name="T38" fmla="*/ 48 w 52"/>
                  <a:gd name="T39" fmla="*/ 28 h 30"/>
                  <a:gd name="T40" fmla="*/ 52 w 52"/>
                  <a:gd name="T41" fmla="*/ 24 h 30"/>
                  <a:gd name="T42" fmla="*/ 52 w 52"/>
                  <a:gd name="T43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30">
                    <a:moveTo>
                      <a:pt x="52" y="24"/>
                    </a:moveTo>
                    <a:lnTo>
                      <a:pt x="52" y="24"/>
                    </a:lnTo>
                    <a:lnTo>
                      <a:pt x="52" y="18"/>
                    </a:lnTo>
                    <a:lnTo>
                      <a:pt x="48" y="12"/>
                    </a:lnTo>
                    <a:lnTo>
                      <a:pt x="40" y="6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4" y="18"/>
                    </a:lnTo>
                    <a:lnTo>
                      <a:pt x="12" y="24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32" y="30"/>
                    </a:lnTo>
                    <a:lnTo>
                      <a:pt x="40" y="30"/>
                    </a:lnTo>
                    <a:lnTo>
                      <a:pt x="48" y="28"/>
                    </a:lnTo>
                    <a:lnTo>
                      <a:pt x="52" y="24"/>
                    </a:lnTo>
                    <a:lnTo>
                      <a:pt x="52" y="24"/>
                    </a:lnTo>
                    <a:close/>
                  </a:path>
                </a:pathLst>
              </a:custGeom>
              <a:solidFill>
                <a:srgbClr val="FFD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403" name="Freeform 203"/>
              <p:cNvSpPr>
                <a:spLocks/>
              </p:cNvSpPr>
              <p:nvPr/>
            </p:nvSpPr>
            <p:spPr bwMode="auto">
              <a:xfrm>
                <a:off x="2742" y="1438"/>
                <a:ext cx="22" cy="13"/>
              </a:xfrm>
              <a:custGeom>
                <a:avLst/>
                <a:gdLst>
                  <a:gd name="T0" fmla="*/ 48 w 48"/>
                  <a:gd name="T1" fmla="*/ 20 h 28"/>
                  <a:gd name="T2" fmla="*/ 48 w 48"/>
                  <a:gd name="T3" fmla="*/ 20 h 28"/>
                  <a:gd name="T4" fmla="*/ 48 w 48"/>
                  <a:gd name="T5" fmla="*/ 16 h 28"/>
                  <a:gd name="T6" fmla="*/ 44 w 48"/>
                  <a:gd name="T7" fmla="*/ 10 h 28"/>
                  <a:gd name="T8" fmla="*/ 38 w 48"/>
                  <a:gd name="T9" fmla="*/ 6 h 28"/>
                  <a:gd name="T10" fmla="*/ 28 w 48"/>
                  <a:gd name="T11" fmla="*/ 2 h 28"/>
                  <a:gd name="T12" fmla="*/ 28 w 48"/>
                  <a:gd name="T13" fmla="*/ 2 h 28"/>
                  <a:gd name="T14" fmla="*/ 18 w 48"/>
                  <a:gd name="T15" fmla="*/ 0 h 28"/>
                  <a:gd name="T16" fmla="*/ 10 w 48"/>
                  <a:gd name="T17" fmla="*/ 0 h 28"/>
                  <a:gd name="T18" fmla="*/ 4 w 48"/>
                  <a:gd name="T19" fmla="*/ 2 h 28"/>
                  <a:gd name="T20" fmla="*/ 0 w 48"/>
                  <a:gd name="T21" fmla="*/ 6 h 28"/>
                  <a:gd name="T22" fmla="*/ 0 w 48"/>
                  <a:gd name="T23" fmla="*/ 6 h 28"/>
                  <a:gd name="T24" fmla="*/ 0 w 48"/>
                  <a:gd name="T25" fmla="*/ 12 h 28"/>
                  <a:gd name="T26" fmla="*/ 4 w 48"/>
                  <a:gd name="T27" fmla="*/ 16 h 28"/>
                  <a:gd name="T28" fmla="*/ 10 w 48"/>
                  <a:gd name="T29" fmla="*/ 22 h 28"/>
                  <a:gd name="T30" fmla="*/ 20 w 48"/>
                  <a:gd name="T31" fmla="*/ 26 h 28"/>
                  <a:gd name="T32" fmla="*/ 20 w 48"/>
                  <a:gd name="T33" fmla="*/ 26 h 28"/>
                  <a:gd name="T34" fmla="*/ 30 w 48"/>
                  <a:gd name="T35" fmla="*/ 28 h 28"/>
                  <a:gd name="T36" fmla="*/ 38 w 48"/>
                  <a:gd name="T37" fmla="*/ 26 h 28"/>
                  <a:gd name="T38" fmla="*/ 44 w 48"/>
                  <a:gd name="T39" fmla="*/ 24 h 28"/>
                  <a:gd name="T40" fmla="*/ 48 w 48"/>
                  <a:gd name="T41" fmla="*/ 20 h 28"/>
                  <a:gd name="T42" fmla="*/ 48 w 48"/>
                  <a:gd name="T43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8" h="28">
                    <a:moveTo>
                      <a:pt x="48" y="20"/>
                    </a:moveTo>
                    <a:lnTo>
                      <a:pt x="48" y="20"/>
                    </a:lnTo>
                    <a:lnTo>
                      <a:pt x="48" y="16"/>
                    </a:lnTo>
                    <a:lnTo>
                      <a:pt x="44" y="10"/>
                    </a:lnTo>
                    <a:lnTo>
                      <a:pt x="38" y="6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4" y="16"/>
                    </a:lnTo>
                    <a:lnTo>
                      <a:pt x="10" y="22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30" y="28"/>
                    </a:lnTo>
                    <a:lnTo>
                      <a:pt x="38" y="26"/>
                    </a:lnTo>
                    <a:lnTo>
                      <a:pt x="44" y="24"/>
                    </a:lnTo>
                    <a:lnTo>
                      <a:pt x="48" y="20"/>
                    </a:lnTo>
                    <a:lnTo>
                      <a:pt x="48" y="20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404" name="Freeform 204"/>
              <p:cNvSpPr>
                <a:spLocks/>
              </p:cNvSpPr>
              <p:nvPr/>
            </p:nvSpPr>
            <p:spPr bwMode="auto">
              <a:xfrm>
                <a:off x="2743" y="1438"/>
                <a:ext cx="20" cy="12"/>
              </a:xfrm>
              <a:custGeom>
                <a:avLst/>
                <a:gdLst>
                  <a:gd name="T0" fmla="*/ 44 w 44"/>
                  <a:gd name="T1" fmla="*/ 20 h 26"/>
                  <a:gd name="T2" fmla="*/ 44 w 44"/>
                  <a:gd name="T3" fmla="*/ 20 h 26"/>
                  <a:gd name="T4" fmla="*/ 44 w 44"/>
                  <a:gd name="T5" fmla="*/ 16 h 26"/>
                  <a:gd name="T6" fmla="*/ 40 w 44"/>
                  <a:gd name="T7" fmla="*/ 10 h 26"/>
                  <a:gd name="T8" fmla="*/ 34 w 44"/>
                  <a:gd name="T9" fmla="*/ 6 h 26"/>
                  <a:gd name="T10" fmla="*/ 26 w 44"/>
                  <a:gd name="T11" fmla="*/ 2 h 26"/>
                  <a:gd name="T12" fmla="*/ 26 w 44"/>
                  <a:gd name="T13" fmla="*/ 2 h 26"/>
                  <a:gd name="T14" fmla="*/ 18 w 44"/>
                  <a:gd name="T15" fmla="*/ 0 h 26"/>
                  <a:gd name="T16" fmla="*/ 10 w 44"/>
                  <a:gd name="T17" fmla="*/ 0 h 26"/>
                  <a:gd name="T18" fmla="*/ 4 w 44"/>
                  <a:gd name="T19" fmla="*/ 2 h 26"/>
                  <a:gd name="T20" fmla="*/ 0 w 44"/>
                  <a:gd name="T21" fmla="*/ 6 h 26"/>
                  <a:gd name="T22" fmla="*/ 0 w 44"/>
                  <a:gd name="T23" fmla="*/ 6 h 26"/>
                  <a:gd name="T24" fmla="*/ 0 w 44"/>
                  <a:gd name="T25" fmla="*/ 12 h 26"/>
                  <a:gd name="T26" fmla="*/ 4 w 44"/>
                  <a:gd name="T27" fmla="*/ 16 h 26"/>
                  <a:gd name="T28" fmla="*/ 10 w 44"/>
                  <a:gd name="T29" fmla="*/ 20 h 26"/>
                  <a:gd name="T30" fmla="*/ 18 w 44"/>
                  <a:gd name="T31" fmla="*/ 24 h 26"/>
                  <a:gd name="T32" fmla="*/ 18 w 44"/>
                  <a:gd name="T33" fmla="*/ 24 h 26"/>
                  <a:gd name="T34" fmla="*/ 26 w 44"/>
                  <a:gd name="T35" fmla="*/ 26 h 26"/>
                  <a:gd name="T36" fmla="*/ 34 w 44"/>
                  <a:gd name="T37" fmla="*/ 26 h 26"/>
                  <a:gd name="T38" fmla="*/ 40 w 44"/>
                  <a:gd name="T39" fmla="*/ 24 h 26"/>
                  <a:gd name="T40" fmla="*/ 44 w 44"/>
                  <a:gd name="T41" fmla="*/ 20 h 26"/>
                  <a:gd name="T42" fmla="*/ 44 w 44"/>
                  <a:gd name="T43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4" h="26">
                    <a:moveTo>
                      <a:pt x="44" y="20"/>
                    </a:moveTo>
                    <a:lnTo>
                      <a:pt x="44" y="20"/>
                    </a:lnTo>
                    <a:lnTo>
                      <a:pt x="44" y="16"/>
                    </a:lnTo>
                    <a:lnTo>
                      <a:pt x="40" y="10"/>
                    </a:lnTo>
                    <a:lnTo>
                      <a:pt x="34" y="6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4" y="16"/>
                    </a:lnTo>
                    <a:lnTo>
                      <a:pt x="10" y="20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26" y="26"/>
                    </a:lnTo>
                    <a:lnTo>
                      <a:pt x="34" y="26"/>
                    </a:lnTo>
                    <a:lnTo>
                      <a:pt x="40" y="24"/>
                    </a:lnTo>
                    <a:lnTo>
                      <a:pt x="44" y="20"/>
                    </a:lnTo>
                    <a:lnTo>
                      <a:pt x="44" y="20"/>
                    </a:lnTo>
                    <a:close/>
                  </a:path>
                </a:pathLst>
              </a:custGeom>
              <a:solidFill>
                <a:srgbClr val="FF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405" name="Freeform 205"/>
              <p:cNvSpPr>
                <a:spLocks/>
              </p:cNvSpPr>
              <p:nvPr/>
            </p:nvSpPr>
            <p:spPr bwMode="auto">
              <a:xfrm>
                <a:off x="2743" y="1439"/>
                <a:ext cx="19" cy="11"/>
              </a:xfrm>
              <a:custGeom>
                <a:avLst/>
                <a:gdLst>
                  <a:gd name="T0" fmla="*/ 0 w 40"/>
                  <a:gd name="T1" fmla="*/ 4 h 24"/>
                  <a:gd name="T2" fmla="*/ 0 w 40"/>
                  <a:gd name="T3" fmla="*/ 4 h 24"/>
                  <a:gd name="T4" fmla="*/ 0 w 40"/>
                  <a:gd name="T5" fmla="*/ 10 h 24"/>
                  <a:gd name="T6" fmla="*/ 2 w 40"/>
                  <a:gd name="T7" fmla="*/ 14 h 24"/>
                  <a:gd name="T8" fmla="*/ 8 w 40"/>
                  <a:gd name="T9" fmla="*/ 18 h 24"/>
                  <a:gd name="T10" fmla="*/ 16 w 40"/>
                  <a:gd name="T11" fmla="*/ 22 h 24"/>
                  <a:gd name="T12" fmla="*/ 16 w 40"/>
                  <a:gd name="T13" fmla="*/ 22 h 24"/>
                  <a:gd name="T14" fmla="*/ 24 w 40"/>
                  <a:gd name="T15" fmla="*/ 24 h 24"/>
                  <a:gd name="T16" fmla="*/ 32 w 40"/>
                  <a:gd name="T17" fmla="*/ 24 h 24"/>
                  <a:gd name="T18" fmla="*/ 38 w 40"/>
                  <a:gd name="T19" fmla="*/ 22 h 24"/>
                  <a:gd name="T20" fmla="*/ 40 w 40"/>
                  <a:gd name="T21" fmla="*/ 18 h 24"/>
                  <a:gd name="T22" fmla="*/ 40 w 40"/>
                  <a:gd name="T23" fmla="*/ 18 h 24"/>
                  <a:gd name="T24" fmla="*/ 40 w 40"/>
                  <a:gd name="T25" fmla="*/ 14 h 24"/>
                  <a:gd name="T26" fmla="*/ 38 w 40"/>
                  <a:gd name="T27" fmla="*/ 8 h 24"/>
                  <a:gd name="T28" fmla="*/ 32 w 40"/>
                  <a:gd name="T29" fmla="*/ 4 h 24"/>
                  <a:gd name="T30" fmla="*/ 24 w 40"/>
                  <a:gd name="T31" fmla="*/ 2 h 24"/>
                  <a:gd name="T32" fmla="*/ 24 w 40"/>
                  <a:gd name="T33" fmla="*/ 2 h 24"/>
                  <a:gd name="T34" fmla="*/ 16 w 40"/>
                  <a:gd name="T35" fmla="*/ 0 h 24"/>
                  <a:gd name="T36" fmla="*/ 8 w 40"/>
                  <a:gd name="T37" fmla="*/ 0 h 24"/>
                  <a:gd name="T38" fmla="*/ 2 w 40"/>
                  <a:gd name="T39" fmla="*/ 2 h 24"/>
                  <a:gd name="T40" fmla="*/ 0 w 40"/>
                  <a:gd name="T41" fmla="*/ 4 h 24"/>
                  <a:gd name="T42" fmla="*/ 0 w 40"/>
                  <a:gd name="T4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24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8" y="18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24" y="24"/>
                    </a:lnTo>
                    <a:lnTo>
                      <a:pt x="32" y="24"/>
                    </a:lnTo>
                    <a:lnTo>
                      <a:pt x="38" y="22"/>
                    </a:lnTo>
                    <a:lnTo>
                      <a:pt x="40" y="18"/>
                    </a:lnTo>
                    <a:lnTo>
                      <a:pt x="40" y="18"/>
                    </a:lnTo>
                    <a:lnTo>
                      <a:pt x="40" y="14"/>
                    </a:lnTo>
                    <a:lnTo>
                      <a:pt x="38" y="8"/>
                    </a:lnTo>
                    <a:lnTo>
                      <a:pt x="32" y="4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406" name="Freeform 206"/>
              <p:cNvSpPr>
                <a:spLocks/>
              </p:cNvSpPr>
              <p:nvPr/>
            </p:nvSpPr>
            <p:spPr bwMode="auto">
              <a:xfrm>
                <a:off x="2709" y="1338"/>
                <a:ext cx="91" cy="34"/>
              </a:xfrm>
              <a:custGeom>
                <a:avLst/>
                <a:gdLst>
                  <a:gd name="T0" fmla="*/ 0 w 192"/>
                  <a:gd name="T1" fmla="*/ 12 h 70"/>
                  <a:gd name="T2" fmla="*/ 0 w 192"/>
                  <a:gd name="T3" fmla="*/ 12 h 70"/>
                  <a:gd name="T4" fmla="*/ 20 w 192"/>
                  <a:gd name="T5" fmla="*/ 6 h 70"/>
                  <a:gd name="T6" fmla="*/ 44 w 192"/>
                  <a:gd name="T7" fmla="*/ 2 h 70"/>
                  <a:gd name="T8" fmla="*/ 72 w 192"/>
                  <a:gd name="T9" fmla="*/ 0 h 70"/>
                  <a:gd name="T10" fmla="*/ 86 w 192"/>
                  <a:gd name="T11" fmla="*/ 0 h 70"/>
                  <a:gd name="T12" fmla="*/ 102 w 192"/>
                  <a:gd name="T13" fmla="*/ 4 h 70"/>
                  <a:gd name="T14" fmla="*/ 118 w 192"/>
                  <a:gd name="T15" fmla="*/ 8 h 70"/>
                  <a:gd name="T16" fmla="*/ 134 w 192"/>
                  <a:gd name="T17" fmla="*/ 14 h 70"/>
                  <a:gd name="T18" fmla="*/ 150 w 192"/>
                  <a:gd name="T19" fmla="*/ 22 h 70"/>
                  <a:gd name="T20" fmla="*/ 164 w 192"/>
                  <a:gd name="T21" fmla="*/ 32 h 70"/>
                  <a:gd name="T22" fmla="*/ 178 w 192"/>
                  <a:gd name="T23" fmla="*/ 46 h 70"/>
                  <a:gd name="T24" fmla="*/ 192 w 192"/>
                  <a:gd name="T25" fmla="*/ 64 h 70"/>
                  <a:gd name="T26" fmla="*/ 184 w 192"/>
                  <a:gd name="T27" fmla="*/ 70 h 70"/>
                  <a:gd name="T28" fmla="*/ 184 w 192"/>
                  <a:gd name="T29" fmla="*/ 70 h 70"/>
                  <a:gd name="T30" fmla="*/ 172 w 192"/>
                  <a:gd name="T31" fmla="*/ 56 h 70"/>
                  <a:gd name="T32" fmla="*/ 158 w 192"/>
                  <a:gd name="T33" fmla="*/ 44 h 70"/>
                  <a:gd name="T34" fmla="*/ 140 w 192"/>
                  <a:gd name="T35" fmla="*/ 32 h 70"/>
                  <a:gd name="T36" fmla="*/ 128 w 192"/>
                  <a:gd name="T37" fmla="*/ 26 h 70"/>
                  <a:gd name="T38" fmla="*/ 114 w 192"/>
                  <a:gd name="T39" fmla="*/ 20 h 70"/>
                  <a:gd name="T40" fmla="*/ 100 w 192"/>
                  <a:gd name="T41" fmla="*/ 16 h 70"/>
                  <a:gd name="T42" fmla="*/ 84 w 192"/>
                  <a:gd name="T43" fmla="*/ 12 h 70"/>
                  <a:gd name="T44" fmla="*/ 66 w 192"/>
                  <a:gd name="T45" fmla="*/ 10 h 70"/>
                  <a:gd name="T46" fmla="*/ 48 w 192"/>
                  <a:gd name="T47" fmla="*/ 12 h 70"/>
                  <a:gd name="T48" fmla="*/ 28 w 192"/>
                  <a:gd name="T49" fmla="*/ 14 h 70"/>
                  <a:gd name="T50" fmla="*/ 6 w 192"/>
                  <a:gd name="T51" fmla="*/ 18 h 70"/>
                  <a:gd name="T52" fmla="*/ 0 w 192"/>
                  <a:gd name="T53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2" h="70">
                    <a:moveTo>
                      <a:pt x="0" y="12"/>
                    </a:moveTo>
                    <a:lnTo>
                      <a:pt x="0" y="12"/>
                    </a:lnTo>
                    <a:lnTo>
                      <a:pt x="20" y="6"/>
                    </a:lnTo>
                    <a:lnTo>
                      <a:pt x="44" y="2"/>
                    </a:lnTo>
                    <a:lnTo>
                      <a:pt x="72" y="0"/>
                    </a:lnTo>
                    <a:lnTo>
                      <a:pt x="86" y="0"/>
                    </a:lnTo>
                    <a:lnTo>
                      <a:pt x="102" y="4"/>
                    </a:lnTo>
                    <a:lnTo>
                      <a:pt x="118" y="8"/>
                    </a:lnTo>
                    <a:lnTo>
                      <a:pt x="134" y="14"/>
                    </a:lnTo>
                    <a:lnTo>
                      <a:pt x="150" y="22"/>
                    </a:lnTo>
                    <a:lnTo>
                      <a:pt x="164" y="32"/>
                    </a:lnTo>
                    <a:lnTo>
                      <a:pt x="178" y="46"/>
                    </a:lnTo>
                    <a:lnTo>
                      <a:pt x="192" y="64"/>
                    </a:lnTo>
                    <a:lnTo>
                      <a:pt x="184" y="70"/>
                    </a:lnTo>
                    <a:lnTo>
                      <a:pt x="184" y="70"/>
                    </a:lnTo>
                    <a:lnTo>
                      <a:pt x="172" y="56"/>
                    </a:lnTo>
                    <a:lnTo>
                      <a:pt x="158" y="44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14" y="20"/>
                    </a:lnTo>
                    <a:lnTo>
                      <a:pt x="100" y="16"/>
                    </a:lnTo>
                    <a:lnTo>
                      <a:pt x="84" y="12"/>
                    </a:lnTo>
                    <a:lnTo>
                      <a:pt x="66" y="10"/>
                    </a:lnTo>
                    <a:lnTo>
                      <a:pt x="48" y="12"/>
                    </a:lnTo>
                    <a:lnTo>
                      <a:pt x="28" y="14"/>
                    </a:lnTo>
                    <a:lnTo>
                      <a:pt x="6" y="18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407" name="Freeform 207"/>
              <p:cNvSpPr>
                <a:spLocks/>
              </p:cNvSpPr>
              <p:nvPr/>
            </p:nvSpPr>
            <p:spPr bwMode="auto">
              <a:xfrm>
                <a:off x="2585" y="1358"/>
                <a:ext cx="72" cy="21"/>
              </a:xfrm>
              <a:custGeom>
                <a:avLst/>
                <a:gdLst>
                  <a:gd name="T0" fmla="*/ 0 w 152"/>
                  <a:gd name="T1" fmla="*/ 16 h 44"/>
                  <a:gd name="T2" fmla="*/ 0 w 152"/>
                  <a:gd name="T3" fmla="*/ 16 h 44"/>
                  <a:gd name="T4" fmla="*/ 14 w 152"/>
                  <a:gd name="T5" fmla="*/ 10 h 44"/>
                  <a:gd name="T6" fmla="*/ 30 w 152"/>
                  <a:gd name="T7" fmla="*/ 4 h 44"/>
                  <a:gd name="T8" fmla="*/ 50 w 152"/>
                  <a:gd name="T9" fmla="*/ 0 h 44"/>
                  <a:gd name="T10" fmla="*/ 62 w 152"/>
                  <a:gd name="T11" fmla="*/ 0 h 44"/>
                  <a:gd name="T12" fmla="*/ 74 w 152"/>
                  <a:gd name="T13" fmla="*/ 0 h 44"/>
                  <a:gd name="T14" fmla="*/ 86 w 152"/>
                  <a:gd name="T15" fmla="*/ 2 h 44"/>
                  <a:gd name="T16" fmla="*/ 100 w 152"/>
                  <a:gd name="T17" fmla="*/ 6 h 44"/>
                  <a:gd name="T18" fmla="*/ 112 w 152"/>
                  <a:gd name="T19" fmla="*/ 12 h 44"/>
                  <a:gd name="T20" fmla="*/ 126 w 152"/>
                  <a:gd name="T21" fmla="*/ 18 h 44"/>
                  <a:gd name="T22" fmla="*/ 140 w 152"/>
                  <a:gd name="T23" fmla="*/ 28 h 44"/>
                  <a:gd name="T24" fmla="*/ 152 w 152"/>
                  <a:gd name="T25" fmla="*/ 42 h 44"/>
                  <a:gd name="T26" fmla="*/ 150 w 152"/>
                  <a:gd name="T27" fmla="*/ 44 h 44"/>
                  <a:gd name="T28" fmla="*/ 150 w 152"/>
                  <a:gd name="T29" fmla="*/ 44 h 44"/>
                  <a:gd name="T30" fmla="*/ 136 w 152"/>
                  <a:gd name="T31" fmla="*/ 36 h 44"/>
                  <a:gd name="T32" fmla="*/ 122 w 152"/>
                  <a:gd name="T33" fmla="*/ 26 h 44"/>
                  <a:gd name="T34" fmla="*/ 102 w 152"/>
                  <a:gd name="T35" fmla="*/ 18 h 44"/>
                  <a:gd name="T36" fmla="*/ 78 w 152"/>
                  <a:gd name="T37" fmla="*/ 12 h 44"/>
                  <a:gd name="T38" fmla="*/ 66 w 152"/>
                  <a:gd name="T39" fmla="*/ 10 h 44"/>
                  <a:gd name="T40" fmla="*/ 54 w 152"/>
                  <a:gd name="T41" fmla="*/ 10 h 44"/>
                  <a:gd name="T42" fmla="*/ 42 w 152"/>
                  <a:gd name="T43" fmla="*/ 12 h 44"/>
                  <a:gd name="T44" fmla="*/ 28 w 152"/>
                  <a:gd name="T45" fmla="*/ 14 h 44"/>
                  <a:gd name="T46" fmla="*/ 16 w 152"/>
                  <a:gd name="T47" fmla="*/ 20 h 44"/>
                  <a:gd name="T48" fmla="*/ 2 w 152"/>
                  <a:gd name="T49" fmla="*/ 28 h 44"/>
                  <a:gd name="T50" fmla="*/ 0 w 152"/>
                  <a:gd name="T51" fmla="*/ 1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2" h="44">
                    <a:moveTo>
                      <a:pt x="0" y="16"/>
                    </a:moveTo>
                    <a:lnTo>
                      <a:pt x="0" y="16"/>
                    </a:lnTo>
                    <a:lnTo>
                      <a:pt x="14" y="10"/>
                    </a:lnTo>
                    <a:lnTo>
                      <a:pt x="30" y="4"/>
                    </a:lnTo>
                    <a:lnTo>
                      <a:pt x="50" y="0"/>
                    </a:lnTo>
                    <a:lnTo>
                      <a:pt x="62" y="0"/>
                    </a:lnTo>
                    <a:lnTo>
                      <a:pt x="74" y="0"/>
                    </a:lnTo>
                    <a:lnTo>
                      <a:pt x="86" y="2"/>
                    </a:lnTo>
                    <a:lnTo>
                      <a:pt x="100" y="6"/>
                    </a:lnTo>
                    <a:lnTo>
                      <a:pt x="112" y="12"/>
                    </a:lnTo>
                    <a:lnTo>
                      <a:pt x="126" y="18"/>
                    </a:lnTo>
                    <a:lnTo>
                      <a:pt x="140" y="28"/>
                    </a:lnTo>
                    <a:lnTo>
                      <a:pt x="152" y="42"/>
                    </a:lnTo>
                    <a:lnTo>
                      <a:pt x="150" y="44"/>
                    </a:lnTo>
                    <a:lnTo>
                      <a:pt x="150" y="44"/>
                    </a:lnTo>
                    <a:lnTo>
                      <a:pt x="136" y="36"/>
                    </a:lnTo>
                    <a:lnTo>
                      <a:pt x="122" y="26"/>
                    </a:lnTo>
                    <a:lnTo>
                      <a:pt x="102" y="18"/>
                    </a:lnTo>
                    <a:lnTo>
                      <a:pt x="78" y="12"/>
                    </a:lnTo>
                    <a:lnTo>
                      <a:pt x="66" y="10"/>
                    </a:lnTo>
                    <a:lnTo>
                      <a:pt x="54" y="10"/>
                    </a:lnTo>
                    <a:lnTo>
                      <a:pt x="42" y="12"/>
                    </a:lnTo>
                    <a:lnTo>
                      <a:pt x="28" y="14"/>
                    </a:lnTo>
                    <a:lnTo>
                      <a:pt x="16" y="20"/>
                    </a:lnTo>
                    <a:lnTo>
                      <a:pt x="2" y="28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408" name="Freeform 208"/>
              <p:cNvSpPr>
                <a:spLocks/>
              </p:cNvSpPr>
              <p:nvPr/>
            </p:nvSpPr>
            <p:spPr bwMode="auto">
              <a:xfrm>
                <a:off x="2603" y="1441"/>
                <a:ext cx="169" cy="93"/>
              </a:xfrm>
              <a:custGeom>
                <a:avLst/>
                <a:gdLst>
                  <a:gd name="T0" fmla="*/ 4 w 356"/>
                  <a:gd name="T1" fmla="*/ 4 h 192"/>
                  <a:gd name="T2" fmla="*/ 2 w 356"/>
                  <a:gd name="T3" fmla="*/ 2 h 192"/>
                  <a:gd name="T4" fmla="*/ 4 w 356"/>
                  <a:gd name="T5" fmla="*/ 2 h 192"/>
                  <a:gd name="T6" fmla="*/ 6 w 356"/>
                  <a:gd name="T7" fmla="*/ 4 h 192"/>
                  <a:gd name="T8" fmla="*/ 8 w 356"/>
                  <a:gd name="T9" fmla="*/ 8 h 192"/>
                  <a:gd name="T10" fmla="*/ 8 w 356"/>
                  <a:gd name="T11" fmla="*/ 10 h 192"/>
                  <a:gd name="T12" fmla="*/ 4 w 356"/>
                  <a:gd name="T13" fmla="*/ 4 h 192"/>
                  <a:gd name="T14" fmla="*/ 8 w 356"/>
                  <a:gd name="T15" fmla="*/ 6 h 192"/>
                  <a:gd name="T16" fmla="*/ 56 w 356"/>
                  <a:gd name="T17" fmla="*/ 78 h 192"/>
                  <a:gd name="T18" fmla="*/ 68 w 356"/>
                  <a:gd name="T19" fmla="*/ 94 h 192"/>
                  <a:gd name="T20" fmla="*/ 92 w 356"/>
                  <a:gd name="T21" fmla="*/ 120 h 192"/>
                  <a:gd name="T22" fmla="*/ 124 w 356"/>
                  <a:gd name="T23" fmla="*/ 138 h 192"/>
                  <a:gd name="T24" fmla="*/ 164 w 356"/>
                  <a:gd name="T25" fmla="*/ 144 h 192"/>
                  <a:gd name="T26" fmla="*/ 188 w 356"/>
                  <a:gd name="T27" fmla="*/ 140 h 192"/>
                  <a:gd name="T28" fmla="*/ 214 w 356"/>
                  <a:gd name="T29" fmla="*/ 132 h 192"/>
                  <a:gd name="T30" fmla="*/ 268 w 356"/>
                  <a:gd name="T31" fmla="*/ 100 h 192"/>
                  <a:gd name="T32" fmla="*/ 292 w 356"/>
                  <a:gd name="T33" fmla="*/ 80 h 192"/>
                  <a:gd name="T34" fmla="*/ 310 w 356"/>
                  <a:gd name="T35" fmla="*/ 66 h 192"/>
                  <a:gd name="T36" fmla="*/ 338 w 356"/>
                  <a:gd name="T37" fmla="*/ 52 h 192"/>
                  <a:gd name="T38" fmla="*/ 352 w 356"/>
                  <a:gd name="T39" fmla="*/ 46 h 192"/>
                  <a:gd name="T40" fmla="*/ 356 w 356"/>
                  <a:gd name="T41" fmla="*/ 54 h 192"/>
                  <a:gd name="T42" fmla="*/ 354 w 356"/>
                  <a:gd name="T43" fmla="*/ 70 h 192"/>
                  <a:gd name="T44" fmla="*/ 336 w 356"/>
                  <a:gd name="T45" fmla="*/ 78 h 192"/>
                  <a:gd name="T46" fmla="*/ 310 w 356"/>
                  <a:gd name="T47" fmla="*/ 112 h 192"/>
                  <a:gd name="T48" fmla="*/ 284 w 356"/>
                  <a:gd name="T49" fmla="*/ 138 h 192"/>
                  <a:gd name="T50" fmla="*/ 236 w 356"/>
                  <a:gd name="T51" fmla="*/ 170 h 192"/>
                  <a:gd name="T52" fmla="*/ 204 w 356"/>
                  <a:gd name="T53" fmla="*/ 186 h 192"/>
                  <a:gd name="T54" fmla="*/ 190 w 356"/>
                  <a:gd name="T55" fmla="*/ 190 h 192"/>
                  <a:gd name="T56" fmla="*/ 140 w 356"/>
                  <a:gd name="T57" fmla="*/ 192 h 192"/>
                  <a:gd name="T58" fmla="*/ 102 w 356"/>
                  <a:gd name="T59" fmla="*/ 178 h 192"/>
                  <a:gd name="T60" fmla="*/ 68 w 356"/>
                  <a:gd name="T61" fmla="*/ 150 h 192"/>
                  <a:gd name="T62" fmla="*/ 38 w 356"/>
                  <a:gd name="T63" fmla="*/ 108 h 192"/>
                  <a:gd name="T64" fmla="*/ 22 w 356"/>
                  <a:gd name="T65" fmla="*/ 80 h 192"/>
                  <a:gd name="T66" fmla="*/ 4 w 356"/>
                  <a:gd name="T67" fmla="*/ 42 h 192"/>
                  <a:gd name="T68" fmla="*/ 0 w 356"/>
                  <a:gd name="T69" fmla="*/ 20 h 192"/>
                  <a:gd name="T70" fmla="*/ 4 w 356"/>
                  <a:gd name="T71" fmla="*/ 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6" h="192">
                    <a:moveTo>
                      <a:pt x="4" y="4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56" y="78"/>
                    </a:lnTo>
                    <a:lnTo>
                      <a:pt x="56" y="78"/>
                    </a:lnTo>
                    <a:lnTo>
                      <a:pt x="68" y="94"/>
                    </a:lnTo>
                    <a:lnTo>
                      <a:pt x="80" y="108"/>
                    </a:lnTo>
                    <a:lnTo>
                      <a:pt x="92" y="120"/>
                    </a:lnTo>
                    <a:lnTo>
                      <a:pt x="108" y="130"/>
                    </a:lnTo>
                    <a:lnTo>
                      <a:pt x="124" y="138"/>
                    </a:lnTo>
                    <a:lnTo>
                      <a:pt x="142" y="142"/>
                    </a:lnTo>
                    <a:lnTo>
                      <a:pt x="164" y="144"/>
                    </a:lnTo>
                    <a:lnTo>
                      <a:pt x="188" y="140"/>
                    </a:lnTo>
                    <a:lnTo>
                      <a:pt x="188" y="140"/>
                    </a:lnTo>
                    <a:lnTo>
                      <a:pt x="200" y="138"/>
                    </a:lnTo>
                    <a:lnTo>
                      <a:pt x="214" y="132"/>
                    </a:lnTo>
                    <a:lnTo>
                      <a:pt x="242" y="118"/>
                    </a:lnTo>
                    <a:lnTo>
                      <a:pt x="268" y="100"/>
                    </a:lnTo>
                    <a:lnTo>
                      <a:pt x="288" y="82"/>
                    </a:lnTo>
                    <a:lnTo>
                      <a:pt x="292" y="80"/>
                    </a:lnTo>
                    <a:lnTo>
                      <a:pt x="292" y="80"/>
                    </a:lnTo>
                    <a:lnTo>
                      <a:pt x="310" y="66"/>
                    </a:lnTo>
                    <a:lnTo>
                      <a:pt x="326" y="56"/>
                    </a:lnTo>
                    <a:lnTo>
                      <a:pt x="338" y="52"/>
                    </a:lnTo>
                    <a:lnTo>
                      <a:pt x="352" y="46"/>
                    </a:lnTo>
                    <a:lnTo>
                      <a:pt x="352" y="46"/>
                    </a:lnTo>
                    <a:lnTo>
                      <a:pt x="356" y="50"/>
                    </a:lnTo>
                    <a:lnTo>
                      <a:pt x="356" y="54"/>
                    </a:lnTo>
                    <a:lnTo>
                      <a:pt x="354" y="70"/>
                    </a:lnTo>
                    <a:lnTo>
                      <a:pt x="354" y="70"/>
                    </a:lnTo>
                    <a:lnTo>
                      <a:pt x="342" y="74"/>
                    </a:lnTo>
                    <a:lnTo>
                      <a:pt x="336" y="78"/>
                    </a:lnTo>
                    <a:lnTo>
                      <a:pt x="324" y="92"/>
                    </a:lnTo>
                    <a:lnTo>
                      <a:pt x="310" y="112"/>
                    </a:lnTo>
                    <a:lnTo>
                      <a:pt x="310" y="112"/>
                    </a:lnTo>
                    <a:lnTo>
                      <a:pt x="284" y="138"/>
                    </a:lnTo>
                    <a:lnTo>
                      <a:pt x="252" y="160"/>
                    </a:lnTo>
                    <a:lnTo>
                      <a:pt x="236" y="170"/>
                    </a:lnTo>
                    <a:lnTo>
                      <a:pt x="220" y="178"/>
                    </a:lnTo>
                    <a:lnTo>
                      <a:pt x="204" y="186"/>
                    </a:lnTo>
                    <a:lnTo>
                      <a:pt x="190" y="190"/>
                    </a:lnTo>
                    <a:lnTo>
                      <a:pt x="190" y="190"/>
                    </a:lnTo>
                    <a:lnTo>
                      <a:pt x="164" y="192"/>
                    </a:lnTo>
                    <a:lnTo>
                      <a:pt x="140" y="192"/>
                    </a:lnTo>
                    <a:lnTo>
                      <a:pt x="120" y="186"/>
                    </a:lnTo>
                    <a:lnTo>
                      <a:pt x="102" y="178"/>
                    </a:lnTo>
                    <a:lnTo>
                      <a:pt x="84" y="166"/>
                    </a:lnTo>
                    <a:lnTo>
                      <a:pt x="68" y="150"/>
                    </a:lnTo>
                    <a:lnTo>
                      <a:pt x="52" y="130"/>
                    </a:lnTo>
                    <a:lnTo>
                      <a:pt x="38" y="108"/>
                    </a:lnTo>
                    <a:lnTo>
                      <a:pt x="38" y="108"/>
                    </a:lnTo>
                    <a:lnTo>
                      <a:pt x="22" y="80"/>
                    </a:lnTo>
                    <a:lnTo>
                      <a:pt x="12" y="58"/>
                    </a:lnTo>
                    <a:lnTo>
                      <a:pt x="4" y="42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FFC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409" name="Freeform 209"/>
              <p:cNvSpPr>
                <a:spLocks/>
              </p:cNvSpPr>
              <p:nvPr/>
            </p:nvSpPr>
            <p:spPr bwMode="auto">
              <a:xfrm>
                <a:off x="2603" y="1444"/>
                <a:ext cx="172" cy="79"/>
              </a:xfrm>
              <a:custGeom>
                <a:avLst/>
                <a:gdLst>
                  <a:gd name="T0" fmla="*/ 362 w 362"/>
                  <a:gd name="T1" fmla="*/ 46 h 162"/>
                  <a:gd name="T2" fmla="*/ 362 w 362"/>
                  <a:gd name="T3" fmla="*/ 46 h 162"/>
                  <a:gd name="T4" fmla="*/ 352 w 362"/>
                  <a:gd name="T5" fmla="*/ 46 h 162"/>
                  <a:gd name="T6" fmla="*/ 342 w 362"/>
                  <a:gd name="T7" fmla="*/ 48 h 162"/>
                  <a:gd name="T8" fmla="*/ 334 w 362"/>
                  <a:gd name="T9" fmla="*/ 52 h 162"/>
                  <a:gd name="T10" fmla="*/ 326 w 362"/>
                  <a:gd name="T11" fmla="*/ 58 h 162"/>
                  <a:gd name="T12" fmla="*/ 310 w 362"/>
                  <a:gd name="T13" fmla="*/ 70 h 162"/>
                  <a:gd name="T14" fmla="*/ 298 w 362"/>
                  <a:gd name="T15" fmla="*/ 84 h 162"/>
                  <a:gd name="T16" fmla="*/ 298 w 362"/>
                  <a:gd name="T17" fmla="*/ 84 h 162"/>
                  <a:gd name="T18" fmla="*/ 276 w 362"/>
                  <a:gd name="T19" fmla="*/ 102 h 162"/>
                  <a:gd name="T20" fmla="*/ 248 w 362"/>
                  <a:gd name="T21" fmla="*/ 120 h 162"/>
                  <a:gd name="T22" fmla="*/ 218 w 362"/>
                  <a:gd name="T23" fmla="*/ 136 h 162"/>
                  <a:gd name="T24" fmla="*/ 204 w 362"/>
                  <a:gd name="T25" fmla="*/ 142 h 162"/>
                  <a:gd name="T26" fmla="*/ 190 w 362"/>
                  <a:gd name="T27" fmla="*/ 144 h 162"/>
                  <a:gd name="T28" fmla="*/ 190 w 362"/>
                  <a:gd name="T29" fmla="*/ 144 h 162"/>
                  <a:gd name="T30" fmla="*/ 174 w 362"/>
                  <a:gd name="T31" fmla="*/ 146 h 162"/>
                  <a:gd name="T32" fmla="*/ 160 w 362"/>
                  <a:gd name="T33" fmla="*/ 148 h 162"/>
                  <a:gd name="T34" fmla="*/ 148 w 362"/>
                  <a:gd name="T35" fmla="*/ 148 h 162"/>
                  <a:gd name="T36" fmla="*/ 134 w 362"/>
                  <a:gd name="T37" fmla="*/ 146 h 162"/>
                  <a:gd name="T38" fmla="*/ 124 w 362"/>
                  <a:gd name="T39" fmla="*/ 142 h 162"/>
                  <a:gd name="T40" fmla="*/ 114 w 362"/>
                  <a:gd name="T41" fmla="*/ 138 h 162"/>
                  <a:gd name="T42" fmla="*/ 96 w 362"/>
                  <a:gd name="T43" fmla="*/ 128 h 162"/>
                  <a:gd name="T44" fmla="*/ 80 w 362"/>
                  <a:gd name="T45" fmla="*/ 114 h 162"/>
                  <a:gd name="T46" fmla="*/ 66 w 362"/>
                  <a:gd name="T47" fmla="*/ 98 h 162"/>
                  <a:gd name="T48" fmla="*/ 38 w 362"/>
                  <a:gd name="T49" fmla="*/ 62 h 162"/>
                  <a:gd name="T50" fmla="*/ 38 w 362"/>
                  <a:gd name="T51" fmla="*/ 62 h 162"/>
                  <a:gd name="T52" fmla="*/ 14 w 362"/>
                  <a:gd name="T53" fmla="*/ 26 h 162"/>
                  <a:gd name="T54" fmla="*/ 4 w 362"/>
                  <a:gd name="T55" fmla="*/ 8 h 162"/>
                  <a:gd name="T56" fmla="*/ 2 w 362"/>
                  <a:gd name="T57" fmla="*/ 2 h 162"/>
                  <a:gd name="T58" fmla="*/ 2 w 362"/>
                  <a:gd name="T59" fmla="*/ 0 h 162"/>
                  <a:gd name="T60" fmla="*/ 2 w 362"/>
                  <a:gd name="T61" fmla="*/ 0 h 162"/>
                  <a:gd name="T62" fmla="*/ 0 w 362"/>
                  <a:gd name="T63" fmla="*/ 2 h 162"/>
                  <a:gd name="T64" fmla="*/ 0 w 362"/>
                  <a:gd name="T65" fmla="*/ 2 h 162"/>
                  <a:gd name="T66" fmla="*/ 0 w 362"/>
                  <a:gd name="T67" fmla="*/ 10 h 162"/>
                  <a:gd name="T68" fmla="*/ 10 w 362"/>
                  <a:gd name="T69" fmla="*/ 34 h 162"/>
                  <a:gd name="T70" fmla="*/ 26 w 362"/>
                  <a:gd name="T71" fmla="*/ 64 h 162"/>
                  <a:gd name="T72" fmla="*/ 42 w 362"/>
                  <a:gd name="T73" fmla="*/ 92 h 162"/>
                  <a:gd name="T74" fmla="*/ 42 w 362"/>
                  <a:gd name="T75" fmla="*/ 92 h 162"/>
                  <a:gd name="T76" fmla="*/ 56 w 362"/>
                  <a:gd name="T77" fmla="*/ 112 h 162"/>
                  <a:gd name="T78" fmla="*/ 72 w 362"/>
                  <a:gd name="T79" fmla="*/ 130 h 162"/>
                  <a:gd name="T80" fmla="*/ 88 w 362"/>
                  <a:gd name="T81" fmla="*/ 144 h 162"/>
                  <a:gd name="T82" fmla="*/ 106 w 362"/>
                  <a:gd name="T83" fmla="*/ 152 h 162"/>
                  <a:gd name="T84" fmla="*/ 124 w 362"/>
                  <a:gd name="T85" fmla="*/ 160 h 162"/>
                  <a:gd name="T86" fmla="*/ 146 w 362"/>
                  <a:gd name="T87" fmla="*/ 162 h 162"/>
                  <a:gd name="T88" fmla="*/ 166 w 362"/>
                  <a:gd name="T89" fmla="*/ 162 h 162"/>
                  <a:gd name="T90" fmla="*/ 190 w 362"/>
                  <a:gd name="T91" fmla="*/ 160 h 162"/>
                  <a:gd name="T92" fmla="*/ 190 w 362"/>
                  <a:gd name="T93" fmla="*/ 160 h 162"/>
                  <a:gd name="T94" fmla="*/ 204 w 362"/>
                  <a:gd name="T95" fmla="*/ 156 h 162"/>
                  <a:gd name="T96" fmla="*/ 220 w 362"/>
                  <a:gd name="T97" fmla="*/ 150 h 162"/>
                  <a:gd name="T98" fmla="*/ 234 w 362"/>
                  <a:gd name="T99" fmla="*/ 144 h 162"/>
                  <a:gd name="T100" fmla="*/ 250 w 362"/>
                  <a:gd name="T101" fmla="*/ 136 h 162"/>
                  <a:gd name="T102" fmla="*/ 278 w 362"/>
                  <a:gd name="T103" fmla="*/ 118 h 162"/>
                  <a:gd name="T104" fmla="*/ 290 w 362"/>
                  <a:gd name="T105" fmla="*/ 106 h 162"/>
                  <a:gd name="T106" fmla="*/ 300 w 362"/>
                  <a:gd name="T107" fmla="*/ 96 h 162"/>
                  <a:gd name="T108" fmla="*/ 300 w 362"/>
                  <a:gd name="T109" fmla="*/ 96 h 162"/>
                  <a:gd name="T110" fmla="*/ 316 w 362"/>
                  <a:gd name="T111" fmla="*/ 78 h 162"/>
                  <a:gd name="T112" fmla="*/ 324 w 362"/>
                  <a:gd name="T113" fmla="*/ 70 h 162"/>
                  <a:gd name="T114" fmla="*/ 336 w 362"/>
                  <a:gd name="T115" fmla="*/ 64 h 162"/>
                  <a:gd name="T116" fmla="*/ 354 w 362"/>
                  <a:gd name="T117" fmla="*/ 56 h 162"/>
                  <a:gd name="T118" fmla="*/ 354 w 362"/>
                  <a:gd name="T119" fmla="*/ 56 h 162"/>
                  <a:gd name="T120" fmla="*/ 360 w 362"/>
                  <a:gd name="T121" fmla="*/ 52 h 162"/>
                  <a:gd name="T122" fmla="*/ 360 w 362"/>
                  <a:gd name="T123" fmla="*/ 54 h 162"/>
                  <a:gd name="T124" fmla="*/ 362 w 362"/>
                  <a:gd name="T125" fmla="*/ 4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2" h="162">
                    <a:moveTo>
                      <a:pt x="362" y="46"/>
                    </a:moveTo>
                    <a:lnTo>
                      <a:pt x="362" y="46"/>
                    </a:lnTo>
                    <a:lnTo>
                      <a:pt x="352" y="46"/>
                    </a:lnTo>
                    <a:lnTo>
                      <a:pt x="342" y="48"/>
                    </a:lnTo>
                    <a:lnTo>
                      <a:pt x="334" y="52"/>
                    </a:lnTo>
                    <a:lnTo>
                      <a:pt x="326" y="58"/>
                    </a:lnTo>
                    <a:lnTo>
                      <a:pt x="310" y="70"/>
                    </a:lnTo>
                    <a:lnTo>
                      <a:pt x="298" y="84"/>
                    </a:lnTo>
                    <a:lnTo>
                      <a:pt x="298" y="84"/>
                    </a:lnTo>
                    <a:lnTo>
                      <a:pt x="276" y="102"/>
                    </a:lnTo>
                    <a:lnTo>
                      <a:pt x="248" y="120"/>
                    </a:lnTo>
                    <a:lnTo>
                      <a:pt x="218" y="136"/>
                    </a:lnTo>
                    <a:lnTo>
                      <a:pt x="204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74" y="146"/>
                    </a:lnTo>
                    <a:lnTo>
                      <a:pt x="160" y="148"/>
                    </a:lnTo>
                    <a:lnTo>
                      <a:pt x="148" y="148"/>
                    </a:lnTo>
                    <a:lnTo>
                      <a:pt x="134" y="146"/>
                    </a:lnTo>
                    <a:lnTo>
                      <a:pt x="124" y="142"/>
                    </a:lnTo>
                    <a:lnTo>
                      <a:pt x="114" y="138"/>
                    </a:lnTo>
                    <a:lnTo>
                      <a:pt x="96" y="128"/>
                    </a:lnTo>
                    <a:lnTo>
                      <a:pt x="80" y="114"/>
                    </a:lnTo>
                    <a:lnTo>
                      <a:pt x="66" y="98"/>
                    </a:lnTo>
                    <a:lnTo>
                      <a:pt x="38" y="62"/>
                    </a:lnTo>
                    <a:lnTo>
                      <a:pt x="38" y="62"/>
                    </a:lnTo>
                    <a:lnTo>
                      <a:pt x="14" y="26"/>
                    </a:lnTo>
                    <a:lnTo>
                      <a:pt x="4" y="8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0"/>
                    </a:lnTo>
                    <a:lnTo>
                      <a:pt x="10" y="34"/>
                    </a:lnTo>
                    <a:lnTo>
                      <a:pt x="26" y="64"/>
                    </a:lnTo>
                    <a:lnTo>
                      <a:pt x="42" y="92"/>
                    </a:lnTo>
                    <a:lnTo>
                      <a:pt x="42" y="92"/>
                    </a:lnTo>
                    <a:lnTo>
                      <a:pt x="56" y="112"/>
                    </a:lnTo>
                    <a:lnTo>
                      <a:pt x="72" y="130"/>
                    </a:lnTo>
                    <a:lnTo>
                      <a:pt x="88" y="144"/>
                    </a:lnTo>
                    <a:lnTo>
                      <a:pt x="106" y="152"/>
                    </a:lnTo>
                    <a:lnTo>
                      <a:pt x="124" y="160"/>
                    </a:lnTo>
                    <a:lnTo>
                      <a:pt x="146" y="162"/>
                    </a:lnTo>
                    <a:lnTo>
                      <a:pt x="166" y="162"/>
                    </a:lnTo>
                    <a:lnTo>
                      <a:pt x="190" y="160"/>
                    </a:lnTo>
                    <a:lnTo>
                      <a:pt x="190" y="160"/>
                    </a:lnTo>
                    <a:lnTo>
                      <a:pt x="204" y="156"/>
                    </a:lnTo>
                    <a:lnTo>
                      <a:pt x="220" y="150"/>
                    </a:lnTo>
                    <a:lnTo>
                      <a:pt x="234" y="144"/>
                    </a:lnTo>
                    <a:lnTo>
                      <a:pt x="250" y="136"/>
                    </a:lnTo>
                    <a:lnTo>
                      <a:pt x="278" y="118"/>
                    </a:lnTo>
                    <a:lnTo>
                      <a:pt x="290" y="106"/>
                    </a:lnTo>
                    <a:lnTo>
                      <a:pt x="300" y="96"/>
                    </a:lnTo>
                    <a:lnTo>
                      <a:pt x="300" y="96"/>
                    </a:lnTo>
                    <a:lnTo>
                      <a:pt x="316" y="78"/>
                    </a:lnTo>
                    <a:lnTo>
                      <a:pt x="324" y="70"/>
                    </a:lnTo>
                    <a:lnTo>
                      <a:pt x="336" y="64"/>
                    </a:lnTo>
                    <a:lnTo>
                      <a:pt x="354" y="56"/>
                    </a:lnTo>
                    <a:lnTo>
                      <a:pt x="354" y="56"/>
                    </a:lnTo>
                    <a:lnTo>
                      <a:pt x="360" y="52"/>
                    </a:lnTo>
                    <a:lnTo>
                      <a:pt x="360" y="54"/>
                    </a:lnTo>
                    <a:lnTo>
                      <a:pt x="362" y="46"/>
                    </a:lnTo>
                    <a:close/>
                  </a:path>
                </a:pathLst>
              </a:custGeom>
              <a:solidFill>
                <a:srgbClr val="CF62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410" name="Freeform 210"/>
              <p:cNvSpPr>
                <a:spLocks/>
              </p:cNvSpPr>
              <p:nvPr/>
            </p:nvSpPr>
            <p:spPr bwMode="auto">
              <a:xfrm>
                <a:off x="2595" y="1441"/>
                <a:ext cx="24" cy="21"/>
              </a:xfrm>
              <a:custGeom>
                <a:avLst/>
                <a:gdLst>
                  <a:gd name="T0" fmla="*/ 50 w 50"/>
                  <a:gd name="T1" fmla="*/ 2 h 44"/>
                  <a:gd name="T2" fmla="*/ 50 w 50"/>
                  <a:gd name="T3" fmla="*/ 2 h 44"/>
                  <a:gd name="T4" fmla="*/ 40 w 50"/>
                  <a:gd name="T5" fmla="*/ 0 h 44"/>
                  <a:gd name="T6" fmla="*/ 32 w 50"/>
                  <a:gd name="T7" fmla="*/ 0 h 44"/>
                  <a:gd name="T8" fmla="*/ 22 w 50"/>
                  <a:gd name="T9" fmla="*/ 0 h 44"/>
                  <a:gd name="T10" fmla="*/ 12 w 50"/>
                  <a:gd name="T11" fmla="*/ 4 h 44"/>
                  <a:gd name="T12" fmla="*/ 8 w 50"/>
                  <a:gd name="T13" fmla="*/ 6 h 44"/>
                  <a:gd name="T14" fmla="*/ 4 w 50"/>
                  <a:gd name="T15" fmla="*/ 12 h 44"/>
                  <a:gd name="T16" fmla="*/ 2 w 50"/>
                  <a:gd name="T17" fmla="*/ 18 h 44"/>
                  <a:gd name="T18" fmla="*/ 0 w 50"/>
                  <a:gd name="T19" fmla="*/ 24 h 44"/>
                  <a:gd name="T20" fmla="*/ 0 w 50"/>
                  <a:gd name="T21" fmla="*/ 34 h 44"/>
                  <a:gd name="T22" fmla="*/ 0 w 50"/>
                  <a:gd name="T23" fmla="*/ 44 h 44"/>
                  <a:gd name="T24" fmla="*/ 0 w 50"/>
                  <a:gd name="T25" fmla="*/ 44 h 44"/>
                  <a:gd name="T26" fmla="*/ 2 w 50"/>
                  <a:gd name="T27" fmla="*/ 38 h 44"/>
                  <a:gd name="T28" fmla="*/ 12 w 50"/>
                  <a:gd name="T29" fmla="*/ 26 h 44"/>
                  <a:gd name="T30" fmla="*/ 18 w 50"/>
                  <a:gd name="T31" fmla="*/ 20 h 44"/>
                  <a:gd name="T32" fmla="*/ 26 w 50"/>
                  <a:gd name="T33" fmla="*/ 12 h 44"/>
                  <a:gd name="T34" fmla="*/ 38 w 50"/>
                  <a:gd name="T35" fmla="*/ 6 h 44"/>
                  <a:gd name="T36" fmla="*/ 50 w 50"/>
                  <a:gd name="T37" fmla="*/ 2 h 44"/>
                  <a:gd name="T38" fmla="*/ 50 w 50"/>
                  <a:gd name="T39" fmla="*/ 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0" h="44">
                    <a:moveTo>
                      <a:pt x="50" y="2"/>
                    </a:moveTo>
                    <a:lnTo>
                      <a:pt x="50" y="2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2" y="0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0" y="24"/>
                    </a:lnTo>
                    <a:lnTo>
                      <a:pt x="0" y="3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38"/>
                    </a:lnTo>
                    <a:lnTo>
                      <a:pt x="12" y="26"/>
                    </a:lnTo>
                    <a:lnTo>
                      <a:pt x="18" y="20"/>
                    </a:lnTo>
                    <a:lnTo>
                      <a:pt x="26" y="12"/>
                    </a:lnTo>
                    <a:lnTo>
                      <a:pt x="38" y="6"/>
                    </a:lnTo>
                    <a:lnTo>
                      <a:pt x="50" y="2"/>
                    </a:lnTo>
                    <a:lnTo>
                      <a:pt x="50" y="2"/>
                    </a:lnTo>
                    <a:close/>
                  </a:path>
                </a:pathLst>
              </a:custGeom>
              <a:solidFill>
                <a:srgbClr val="CF62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411" name="Freeform 211"/>
              <p:cNvSpPr>
                <a:spLocks/>
              </p:cNvSpPr>
              <p:nvPr/>
            </p:nvSpPr>
            <p:spPr bwMode="auto">
              <a:xfrm>
                <a:off x="2762" y="1458"/>
                <a:ext cx="15" cy="2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8 w 30"/>
                  <a:gd name="T5" fmla="*/ 0 h 58"/>
                  <a:gd name="T6" fmla="*/ 16 w 30"/>
                  <a:gd name="T7" fmla="*/ 2 h 58"/>
                  <a:gd name="T8" fmla="*/ 24 w 30"/>
                  <a:gd name="T9" fmla="*/ 6 h 58"/>
                  <a:gd name="T10" fmla="*/ 28 w 30"/>
                  <a:gd name="T11" fmla="*/ 12 h 58"/>
                  <a:gd name="T12" fmla="*/ 30 w 30"/>
                  <a:gd name="T13" fmla="*/ 18 h 58"/>
                  <a:gd name="T14" fmla="*/ 30 w 30"/>
                  <a:gd name="T15" fmla="*/ 22 h 58"/>
                  <a:gd name="T16" fmla="*/ 30 w 30"/>
                  <a:gd name="T17" fmla="*/ 30 h 58"/>
                  <a:gd name="T18" fmla="*/ 26 w 30"/>
                  <a:gd name="T19" fmla="*/ 38 h 58"/>
                  <a:gd name="T20" fmla="*/ 14 w 30"/>
                  <a:gd name="T21" fmla="*/ 58 h 58"/>
                  <a:gd name="T22" fmla="*/ 14 w 30"/>
                  <a:gd name="T23" fmla="*/ 58 h 58"/>
                  <a:gd name="T24" fmla="*/ 16 w 30"/>
                  <a:gd name="T25" fmla="*/ 52 h 58"/>
                  <a:gd name="T26" fmla="*/ 16 w 30"/>
                  <a:gd name="T27" fmla="*/ 36 h 58"/>
                  <a:gd name="T28" fmla="*/ 14 w 30"/>
                  <a:gd name="T29" fmla="*/ 28 h 58"/>
                  <a:gd name="T30" fmla="*/ 12 w 30"/>
                  <a:gd name="T31" fmla="*/ 18 h 58"/>
                  <a:gd name="T32" fmla="*/ 8 w 30"/>
                  <a:gd name="T33" fmla="*/ 8 h 58"/>
                  <a:gd name="T34" fmla="*/ 0 w 30"/>
                  <a:gd name="T35" fmla="*/ 0 h 58"/>
                  <a:gd name="T36" fmla="*/ 0 w 30"/>
                  <a:gd name="T3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16" y="2"/>
                    </a:lnTo>
                    <a:lnTo>
                      <a:pt x="24" y="6"/>
                    </a:lnTo>
                    <a:lnTo>
                      <a:pt x="28" y="12"/>
                    </a:lnTo>
                    <a:lnTo>
                      <a:pt x="30" y="18"/>
                    </a:lnTo>
                    <a:lnTo>
                      <a:pt x="30" y="22"/>
                    </a:lnTo>
                    <a:lnTo>
                      <a:pt x="30" y="30"/>
                    </a:lnTo>
                    <a:lnTo>
                      <a:pt x="26" y="38"/>
                    </a:lnTo>
                    <a:lnTo>
                      <a:pt x="14" y="58"/>
                    </a:lnTo>
                    <a:lnTo>
                      <a:pt x="14" y="58"/>
                    </a:lnTo>
                    <a:lnTo>
                      <a:pt x="16" y="52"/>
                    </a:lnTo>
                    <a:lnTo>
                      <a:pt x="16" y="36"/>
                    </a:lnTo>
                    <a:lnTo>
                      <a:pt x="14" y="28"/>
                    </a:lnTo>
                    <a:lnTo>
                      <a:pt x="12" y="18"/>
                    </a:lnTo>
                    <a:lnTo>
                      <a:pt x="8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62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412" name="Freeform 212"/>
              <p:cNvSpPr>
                <a:spLocks/>
              </p:cNvSpPr>
              <p:nvPr/>
            </p:nvSpPr>
            <p:spPr bwMode="auto">
              <a:xfrm>
                <a:off x="2636" y="1531"/>
                <a:ext cx="50" cy="20"/>
              </a:xfrm>
              <a:custGeom>
                <a:avLst/>
                <a:gdLst>
                  <a:gd name="T0" fmla="*/ 100 w 104"/>
                  <a:gd name="T1" fmla="*/ 22 h 40"/>
                  <a:gd name="T2" fmla="*/ 100 w 104"/>
                  <a:gd name="T3" fmla="*/ 22 h 40"/>
                  <a:gd name="T4" fmla="*/ 88 w 104"/>
                  <a:gd name="T5" fmla="*/ 28 h 40"/>
                  <a:gd name="T6" fmla="*/ 74 w 104"/>
                  <a:gd name="T7" fmla="*/ 34 h 40"/>
                  <a:gd name="T8" fmla="*/ 58 w 104"/>
                  <a:gd name="T9" fmla="*/ 38 h 40"/>
                  <a:gd name="T10" fmla="*/ 50 w 104"/>
                  <a:gd name="T11" fmla="*/ 40 h 40"/>
                  <a:gd name="T12" fmla="*/ 42 w 104"/>
                  <a:gd name="T13" fmla="*/ 40 h 40"/>
                  <a:gd name="T14" fmla="*/ 34 w 104"/>
                  <a:gd name="T15" fmla="*/ 38 h 40"/>
                  <a:gd name="T16" fmla="*/ 26 w 104"/>
                  <a:gd name="T17" fmla="*/ 34 h 40"/>
                  <a:gd name="T18" fmla="*/ 18 w 104"/>
                  <a:gd name="T19" fmla="*/ 28 h 40"/>
                  <a:gd name="T20" fmla="*/ 10 w 104"/>
                  <a:gd name="T21" fmla="*/ 22 h 40"/>
                  <a:gd name="T22" fmla="*/ 4 w 104"/>
                  <a:gd name="T23" fmla="*/ 12 h 40"/>
                  <a:gd name="T24" fmla="*/ 0 w 104"/>
                  <a:gd name="T25" fmla="*/ 0 h 40"/>
                  <a:gd name="T26" fmla="*/ 0 w 104"/>
                  <a:gd name="T27" fmla="*/ 0 h 40"/>
                  <a:gd name="T28" fmla="*/ 2 w 104"/>
                  <a:gd name="T29" fmla="*/ 6 h 40"/>
                  <a:gd name="T30" fmla="*/ 8 w 104"/>
                  <a:gd name="T31" fmla="*/ 12 h 40"/>
                  <a:gd name="T32" fmla="*/ 16 w 104"/>
                  <a:gd name="T33" fmla="*/ 18 h 40"/>
                  <a:gd name="T34" fmla="*/ 30 w 104"/>
                  <a:gd name="T35" fmla="*/ 24 h 40"/>
                  <a:gd name="T36" fmla="*/ 48 w 104"/>
                  <a:gd name="T37" fmla="*/ 28 h 40"/>
                  <a:gd name="T38" fmla="*/ 72 w 104"/>
                  <a:gd name="T39" fmla="*/ 28 h 40"/>
                  <a:gd name="T40" fmla="*/ 104 w 104"/>
                  <a:gd name="T41" fmla="*/ 22 h 40"/>
                  <a:gd name="T42" fmla="*/ 100 w 104"/>
                  <a:gd name="T43" fmla="*/ 2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40">
                    <a:moveTo>
                      <a:pt x="100" y="22"/>
                    </a:moveTo>
                    <a:lnTo>
                      <a:pt x="100" y="22"/>
                    </a:lnTo>
                    <a:lnTo>
                      <a:pt x="88" y="28"/>
                    </a:lnTo>
                    <a:lnTo>
                      <a:pt x="74" y="34"/>
                    </a:lnTo>
                    <a:lnTo>
                      <a:pt x="58" y="38"/>
                    </a:lnTo>
                    <a:lnTo>
                      <a:pt x="50" y="40"/>
                    </a:lnTo>
                    <a:lnTo>
                      <a:pt x="42" y="40"/>
                    </a:lnTo>
                    <a:lnTo>
                      <a:pt x="34" y="38"/>
                    </a:lnTo>
                    <a:lnTo>
                      <a:pt x="26" y="34"/>
                    </a:lnTo>
                    <a:lnTo>
                      <a:pt x="18" y="28"/>
                    </a:lnTo>
                    <a:lnTo>
                      <a:pt x="10" y="22"/>
                    </a:lnTo>
                    <a:lnTo>
                      <a:pt x="4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8" y="12"/>
                    </a:lnTo>
                    <a:lnTo>
                      <a:pt x="16" y="18"/>
                    </a:lnTo>
                    <a:lnTo>
                      <a:pt x="30" y="24"/>
                    </a:lnTo>
                    <a:lnTo>
                      <a:pt x="48" y="28"/>
                    </a:lnTo>
                    <a:lnTo>
                      <a:pt x="72" y="28"/>
                    </a:lnTo>
                    <a:lnTo>
                      <a:pt x="104" y="22"/>
                    </a:lnTo>
                    <a:lnTo>
                      <a:pt x="100" y="22"/>
                    </a:lnTo>
                    <a:close/>
                  </a:path>
                </a:pathLst>
              </a:custGeom>
              <a:solidFill>
                <a:srgbClr val="F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3413" name="Freeform 213"/>
              <p:cNvSpPr>
                <a:spLocks/>
              </p:cNvSpPr>
              <p:nvPr/>
            </p:nvSpPr>
            <p:spPr bwMode="auto">
              <a:xfrm>
                <a:off x="2636" y="1531"/>
                <a:ext cx="50" cy="20"/>
              </a:xfrm>
              <a:custGeom>
                <a:avLst/>
                <a:gdLst>
                  <a:gd name="T0" fmla="*/ 100 w 104"/>
                  <a:gd name="T1" fmla="*/ 22 h 40"/>
                  <a:gd name="T2" fmla="*/ 100 w 104"/>
                  <a:gd name="T3" fmla="*/ 22 h 40"/>
                  <a:gd name="T4" fmla="*/ 88 w 104"/>
                  <a:gd name="T5" fmla="*/ 28 h 40"/>
                  <a:gd name="T6" fmla="*/ 74 w 104"/>
                  <a:gd name="T7" fmla="*/ 34 h 40"/>
                  <a:gd name="T8" fmla="*/ 58 w 104"/>
                  <a:gd name="T9" fmla="*/ 38 h 40"/>
                  <a:gd name="T10" fmla="*/ 50 w 104"/>
                  <a:gd name="T11" fmla="*/ 40 h 40"/>
                  <a:gd name="T12" fmla="*/ 42 w 104"/>
                  <a:gd name="T13" fmla="*/ 40 h 40"/>
                  <a:gd name="T14" fmla="*/ 34 w 104"/>
                  <a:gd name="T15" fmla="*/ 38 h 40"/>
                  <a:gd name="T16" fmla="*/ 26 w 104"/>
                  <a:gd name="T17" fmla="*/ 34 h 40"/>
                  <a:gd name="T18" fmla="*/ 18 w 104"/>
                  <a:gd name="T19" fmla="*/ 28 h 40"/>
                  <a:gd name="T20" fmla="*/ 10 w 104"/>
                  <a:gd name="T21" fmla="*/ 22 h 40"/>
                  <a:gd name="T22" fmla="*/ 4 w 104"/>
                  <a:gd name="T23" fmla="*/ 12 h 40"/>
                  <a:gd name="T24" fmla="*/ 0 w 104"/>
                  <a:gd name="T25" fmla="*/ 0 h 40"/>
                  <a:gd name="T26" fmla="*/ 0 w 104"/>
                  <a:gd name="T27" fmla="*/ 0 h 40"/>
                  <a:gd name="T28" fmla="*/ 2 w 104"/>
                  <a:gd name="T29" fmla="*/ 6 h 40"/>
                  <a:gd name="T30" fmla="*/ 8 w 104"/>
                  <a:gd name="T31" fmla="*/ 12 h 40"/>
                  <a:gd name="T32" fmla="*/ 16 w 104"/>
                  <a:gd name="T33" fmla="*/ 18 h 40"/>
                  <a:gd name="T34" fmla="*/ 30 w 104"/>
                  <a:gd name="T35" fmla="*/ 24 h 40"/>
                  <a:gd name="T36" fmla="*/ 48 w 104"/>
                  <a:gd name="T37" fmla="*/ 28 h 40"/>
                  <a:gd name="T38" fmla="*/ 72 w 104"/>
                  <a:gd name="T39" fmla="*/ 28 h 40"/>
                  <a:gd name="T40" fmla="*/ 104 w 104"/>
                  <a:gd name="T41" fmla="*/ 2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4" h="40">
                    <a:moveTo>
                      <a:pt x="100" y="22"/>
                    </a:moveTo>
                    <a:lnTo>
                      <a:pt x="100" y="22"/>
                    </a:lnTo>
                    <a:lnTo>
                      <a:pt x="88" y="28"/>
                    </a:lnTo>
                    <a:lnTo>
                      <a:pt x="74" y="34"/>
                    </a:lnTo>
                    <a:lnTo>
                      <a:pt x="58" y="38"/>
                    </a:lnTo>
                    <a:lnTo>
                      <a:pt x="50" y="40"/>
                    </a:lnTo>
                    <a:lnTo>
                      <a:pt x="42" y="40"/>
                    </a:lnTo>
                    <a:lnTo>
                      <a:pt x="34" y="38"/>
                    </a:lnTo>
                    <a:lnTo>
                      <a:pt x="26" y="34"/>
                    </a:lnTo>
                    <a:lnTo>
                      <a:pt x="18" y="28"/>
                    </a:lnTo>
                    <a:lnTo>
                      <a:pt x="10" y="22"/>
                    </a:lnTo>
                    <a:lnTo>
                      <a:pt x="4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8" y="12"/>
                    </a:lnTo>
                    <a:lnTo>
                      <a:pt x="16" y="18"/>
                    </a:lnTo>
                    <a:lnTo>
                      <a:pt x="30" y="24"/>
                    </a:lnTo>
                    <a:lnTo>
                      <a:pt x="48" y="28"/>
                    </a:lnTo>
                    <a:lnTo>
                      <a:pt x="72" y="28"/>
                    </a:lnTo>
                    <a:lnTo>
                      <a:pt x="104" y="2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1203414" name="Text Box 214"/>
            <p:cNvSpPr txBox="1">
              <a:spLocks noChangeArrowheads="1"/>
            </p:cNvSpPr>
            <p:nvPr/>
          </p:nvSpPr>
          <p:spPr bwMode="auto">
            <a:xfrm>
              <a:off x="4826" y="690"/>
              <a:ext cx="420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/>
                <a:t>BOB</a:t>
              </a:r>
            </a:p>
          </p:txBody>
        </p:sp>
      </p:grpSp>
      <p:sp>
        <p:nvSpPr>
          <p:cNvPr id="1203415" name="Line 215"/>
          <p:cNvSpPr>
            <a:spLocks noChangeShapeType="1"/>
          </p:cNvSpPr>
          <p:nvPr/>
        </p:nvSpPr>
        <p:spPr bwMode="auto">
          <a:xfrm flipV="1">
            <a:off x="1858698" y="2842948"/>
            <a:ext cx="546629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1203416" name="Text Box 216"/>
          <p:cNvSpPr txBox="1">
            <a:spLocks noChangeArrowheads="1"/>
          </p:cNvSpPr>
          <p:nvPr/>
        </p:nvSpPr>
        <p:spPr bwMode="auto">
          <a:xfrm>
            <a:off x="2692136" y="2599532"/>
            <a:ext cx="3849688" cy="359201"/>
          </a:xfrm>
          <a:prstGeom prst="rect">
            <a:avLst/>
          </a:prstGeom>
          <a:solidFill>
            <a:srgbClr val="CC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1167" b="1"/>
              <a:t>Hi, Bob, I am Alice, here is my Public key, could you send me yours such that we can discuss securely ?</a:t>
            </a:r>
          </a:p>
        </p:txBody>
      </p:sp>
      <p:sp>
        <p:nvSpPr>
          <p:cNvPr id="1203417" name="Line 217"/>
          <p:cNvSpPr>
            <a:spLocks noChangeShapeType="1"/>
          </p:cNvSpPr>
          <p:nvPr/>
        </p:nvSpPr>
        <p:spPr bwMode="auto">
          <a:xfrm flipV="1">
            <a:off x="1826948" y="3292740"/>
            <a:ext cx="546629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1203418" name="Text Box 218"/>
          <p:cNvSpPr txBox="1">
            <a:spLocks noChangeArrowheads="1"/>
          </p:cNvSpPr>
          <p:nvPr/>
        </p:nvSpPr>
        <p:spPr bwMode="auto">
          <a:xfrm>
            <a:off x="2692136" y="3115470"/>
            <a:ext cx="3849688" cy="359201"/>
          </a:xfrm>
          <a:prstGeom prst="rect">
            <a:avLst/>
          </a:prstGeom>
          <a:solidFill>
            <a:srgbClr val="CC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1167" b="1"/>
              <a:t>Hi Alice, I am Bob, here is my Public key and a session key encrypted with your Public Key</a:t>
            </a:r>
          </a:p>
        </p:txBody>
      </p:sp>
      <p:sp>
        <p:nvSpPr>
          <p:cNvPr id="1203419" name="Line 219"/>
          <p:cNvSpPr>
            <a:spLocks noChangeShapeType="1"/>
          </p:cNvSpPr>
          <p:nvPr/>
        </p:nvSpPr>
        <p:spPr bwMode="auto">
          <a:xfrm flipV="1">
            <a:off x="1858698" y="3817938"/>
            <a:ext cx="546629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1203420" name="Text Box 220"/>
          <p:cNvSpPr txBox="1">
            <a:spLocks noChangeArrowheads="1"/>
          </p:cNvSpPr>
          <p:nvPr/>
        </p:nvSpPr>
        <p:spPr bwMode="auto">
          <a:xfrm>
            <a:off x="2692136" y="3640667"/>
            <a:ext cx="3849688" cy="359201"/>
          </a:xfrm>
          <a:prstGeom prst="rect">
            <a:avLst/>
          </a:prstGeom>
          <a:solidFill>
            <a:srgbClr val="CC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1167" b="1"/>
              <a:t>Fine, Bob, here is my secret message encrypted with the session key….</a:t>
            </a:r>
          </a:p>
        </p:txBody>
      </p:sp>
      <p:sp>
        <p:nvSpPr>
          <p:cNvPr id="1203421" name="Line 221"/>
          <p:cNvSpPr>
            <a:spLocks noChangeShapeType="1"/>
          </p:cNvSpPr>
          <p:nvPr/>
        </p:nvSpPr>
        <p:spPr bwMode="auto">
          <a:xfrm flipV="1">
            <a:off x="1842823" y="4226719"/>
            <a:ext cx="546629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1203422" name="Text Box 222"/>
          <p:cNvSpPr txBox="1">
            <a:spLocks noChangeArrowheads="1"/>
          </p:cNvSpPr>
          <p:nvPr/>
        </p:nvSpPr>
        <p:spPr bwMode="auto">
          <a:xfrm>
            <a:off x="2692136" y="4131469"/>
            <a:ext cx="3849688" cy="179601"/>
          </a:xfrm>
          <a:prstGeom prst="rect">
            <a:avLst/>
          </a:prstGeom>
          <a:solidFill>
            <a:srgbClr val="CC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en-US" sz="1167" b="1"/>
              <a:t>Etc…</a:t>
            </a:r>
          </a:p>
        </p:txBody>
      </p:sp>
      <p:sp>
        <p:nvSpPr>
          <p:cNvPr id="1203428" name="Oval 228"/>
          <p:cNvSpPr>
            <a:spLocks noChangeArrowheads="1"/>
          </p:cNvSpPr>
          <p:nvPr/>
        </p:nvSpPr>
        <p:spPr bwMode="auto">
          <a:xfrm>
            <a:off x="2316427" y="3615532"/>
            <a:ext cx="284427" cy="252553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en-US" sz="1167" b="1">
                <a:solidFill>
                  <a:srgbClr val="DA0000"/>
                </a:solidFill>
              </a:rPr>
              <a:t>3</a:t>
            </a:r>
          </a:p>
        </p:txBody>
      </p:sp>
      <p:sp>
        <p:nvSpPr>
          <p:cNvPr id="1203429" name="Oval 229"/>
          <p:cNvSpPr>
            <a:spLocks noChangeArrowheads="1"/>
          </p:cNvSpPr>
          <p:nvPr/>
        </p:nvSpPr>
        <p:spPr bwMode="auto">
          <a:xfrm>
            <a:off x="2316427" y="4064000"/>
            <a:ext cx="284427" cy="252553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en-US" sz="1167" b="1">
                <a:solidFill>
                  <a:srgbClr val="DA0000"/>
                </a:solidFill>
              </a:rPr>
              <a:t>4</a:t>
            </a:r>
          </a:p>
        </p:txBody>
      </p:sp>
      <p:sp>
        <p:nvSpPr>
          <p:cNvPr id="1203430" name="Oval 230"/>
          <p:cNvSpPr>
            <a:spLocks noChangeArrowheads="1"/>
          </p:cNvSpPr>
          <p:nvPr/>
        </p:nvSpPr>
        <p:spPr bwMode="auto">
          <a:xfrm>
            <a:off x="2300553" y="2719917"/>
            <a:ext cx="317500" cy="252553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en-US" sz="1167" b="1">
                <a:solidFill>
                  <a:srgbClr val="DA0000"/>
                </a:solidFill>
              </a:rPr>
              <a:t>1</a:t>
            </a:r>
          </a:p>
        </p:txBody>
      </p:sp>
      <p:sp>
        <p:nvSpPr>
          <p:cNvPr id="1203431" name="Oval 231"/>
          <p:cNvSpPr>
            <a:spLocks noChangeArrowheads="1"/>
          </p:cNvSpPr>
          <p:nvPr/>
        </p:nvSpPr>
        <p:spPr bwMode="auto">
          <a:xfrm>
            <a:off x="2299229" y="3168386"/>
            <a:ext cx="317500" cy="252553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en-US" sz="1167" b="1">
                <a:solidFill>
                  <a:srgbClr val="DA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040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" y="0"/>
            <a:ext cx="6804245" cy="565146"/>
          </a:xfrm>
        </p:spPr>
        <p:txBody>
          <a:bodyPr/>
          <a:lstStyle/>
          <a:p>
            <a:r>
              <a:rPr lang="en-US" altLang="en-US" sz="2333"/>
              <a:t>(5) Authentication-2: attacking the simple protocol </a:t>
            </a:r>
          </a:p>
        </p:txBody>
      </p:sp>
      <p:sp>
        <p:nvSpPr>
          <p:cNvPr id="11909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773113"/>
            <a:ext cx="9144000" cy="4787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600" dirty="0"/>
              <a:t>A “Man in the middle” attack can be conducted !!!</a:t>
            </a:r>
          </a:p>
          <a:p>
            <a:pPr>
              <a:lnSpc>
                <a:spcPct val="90000"/>
              </a:lnSpc>
            </a:pPr>
            <a:endParaRPr lang="en-US" altLang="en-US" sz="1600" dirty="0"/>
          </a:p>
          <a:p>
            <a:pPr>
              <a:lnSpc>
                <a:spcPct val="90000"/>
              </a:lnSpc>
            </a:pPr>
            <a:endParaRPr lang="en-US" altLang="en-US" sz="1600" dirty="0"/>
          </a:p>
          <a:p>
            <a:pPr>
              <a:lnSpc>
                <a:spcPct val="90000"/>
              </a:lnSpc>
            </a:pPr>
            <a:endParaRPr lang="en-US" altLang="en-US" sz="1600" dirty="0"/>
          </a:p>
          <a:p>
            <a:pPr>
              <a:lnSpc>
                <a:spcPct val="90000"/>
              </a:lnSpc>
            </a:pPr>
            <a:endParaRPr lang="en-US" altLang="en-US" sz="1600" dirty="0"/>
          </a:p>
          <a:p>
            <a:pPr lvl="1">
              <a:lnSpc>
                <a:spcPct val="90000"/>
              </a:lnSpc>
            </a:pPr>
            <a:endParaRPr lang="en-US" altLang="en-US" sz="1600" dirty="0" smtClean="0"/>
          </a:p>
          <a:p>
            <a:pPr lvl="1">
              <a:lnSpc>
                <a:spcPct val="90000"/>
              </a:lnSpc>
            </a:pPr>
            <a:endParaRPr lang="en-US" altLang="en-US" sz="1600" dirty="0"/>
          </a:p>
          <a:p>
            <a:pPr lvl="1">
              <a:lnSpc>
                <a:spcPct val="90000"/>
              </a:lnSpc>
            </a:pPr>
            <a:endParaRPr lang="en-US" altLang="en-US" sz="1600" dirty="0" smtClean="0"/>
          </a:p>
          <a:p>
            <a:pPr lvl="1">
              <a:lnSpc>
                <a:spcPct val="90000"/>
              </a:lnSpc>
            </a:pPr>
            <a:endParaRPr lang="en-US" altLang="en-US" sz="1600" dirty="0"/>
          </a:p>
          <a:p>
            <a:pPr lvl="1">
              <a:lnSpc>
                <a:spcPct val="90000"/>
              </a:lnSpc>
            </a:pPr>
            <a:endParaRPr lang="en-US" altLang="en-US" sz="1600" dirty="0"/>
          </a:p>
          <a:p>
            <a:pPr lvl="1">
              <a:lnSpc>
                <a:spcPct val="90000"/>
              </a:lnSpc>
              <a:buFont typeface="Arial" charset="0"/>
              <a:buChar char="•"/>
            </a:pPr>
            <a:r>
              <a:rPr lang="en-US" altLang="en-US" sz="1600" dirty="0"/>
              <a:t>Marvin intercepts Alice’s message and exchange her public key with a generated public key (Marvin knows the corresponding private key)</a:t>
            </a:r>
          </a:p>
          <a:p>
            <a:pPr lvl="1">
              <a:lnSpc>
                <a:spcPct val="90000"/>
              </a:lnSpc>
              <a:buFont typeface="Arial" charset="0"/>
              <a:buChar char="•"/>
            </a:pPr>
            <a:r>
              <a:rPr lang="en-US" altLang="en-US" sz="1600" dirty="0"/>
              <a:t>Then, he intercepts Bob’s message, decrypt the session key, re-encrypt it with Alice’s public key (kept from 1st message) and exchange Bob’s public key with another generated public key</a:t>
            </a:r>
          </a:p>
          <a:p>
            <a:pPr lvl="1">
              <a:lnSpc>
                <a:spcPct val="90000"/>
              </a:lnSpc>
              <a:buFont typeface="Arial" charset="0"/>
              <a:buChar char="•"/>
            </a:pPr>
            <a:r>
              <a:rPr lang="en-US" altLang="en-US" sz="1600" dirty="0"/>
              <a:t>Alice and Bob does not notice anything and Marvin intercepts all messages, can even create fake message !</a:t>
            </a:r>
          </a:p>
          <a:p>
            <a:pPr lvl="4">
              <a:lnSpc>
                <a:spcPct val="90000"/>
              </a:lnSpc>
              <a:buFont typeface="Symbol" charset="2"/>
              <a:buChar char="Þ"/>
            </a:pPr>
            <a:r>
              <a:rPr lang="en-US" altLang="en-US" sz="1600" dirty="0" smtClean="0"/>
              <a:t>Need </a:t>
            </a:r>
            <a:r>
              <a:rPr lang="en-US" altLang="en-US" sz="1600" dirty="0"/>
              <a:t>for a trusted party delivering </a:t>
            </a:r>
            <a:r>
              <a:rPr lang="en-US" altLang="en-US" sz="1600" dirty="0" smtClean="0"/>
              <a:t>public </a:t>
            </a:r>
            <a:r>
              <a:rPr lang="en-US" altLang="en-US" sz="1600" dirty="0"/>
              <a:t>keys (PKI) </a:t>
            </a:r>
            <a:r>
              <a:rPr lang="en-US" altLang="en-US" sz="1600" dirty="0" smtClean="0"/>
              <a:t>or </a:t>
            </a:r>
            <a:r>
              <a:rPr lang="en-US" altLang="en-US" sz="1600" dirty="0"/>
              <a:t>secret keys (e.g., Kerberos)</a:t>
            </a:r>
          </a:p>
        </p:txBody>
      </p:sp>
      <p:grpSp>
        <p:nvGrpSpPr>
          <p:cNvPr id="1191405" name="Group 493"/>
          <p:cNvGrpSpPr>
            <a:grpSpLocks/>
          </p:cNvGrpSpPr>
          <p:nvPr/>
        </p:nvGrpSpPr>
        <p:grpSpPr bwMode="auto">
          <a:xfrm>
            <a:off x="541088" y="1148292"/>
            <a:ext cx="7703270" cy="1720894"/>
            <a:chOff x="-243" y="1052"/>
            <a:chExt cx="6007" cy="1391"/>
          </a:xfrm>
        </p:grpSpPr>
        <p:grpSp>
          <p:nvGrpSpPr>
            <p:cNvPr id="1190917" name="Group 5"/>
            <p:cNvGrpSpPr>
              <a:grpSpLocks/>
            </p:cNvGrpSpPr>
            <p:nvPr/>
          </p:nvGrpSpPr>
          <p:grpSpPr bwMode="auto">
            <a:xfrm>
              <a:off x="-243" y="1695"/>
              <a:ext cx="876" cy="748"/>
              <a:chOff x="3513" y="1824"/>
              <a:chExt cx="874" cy="783"/>
            </a:xfrm>
          </p:grpSpPr>
          <p:grpSp>
            <p:nvGrpSpPr>
              <p:cNvPr id="1190918" name="Group 6"/>
              <p:cNvGrpSpPr>
                <a:grpSpLocks/>
              </p:cNvGrpSpPr>
              <p:nvPr/>
            </p:nvGrpSpPr>
            <p:grpSpPr bwMode="auto">
              <a:xfrm>
                <a:off x="3905" y="1824"/>
                <a:ext cx="482" cy="526"/>
                <a:chOff x="539" y="2630"/>
                <a:chExt cx="830" cy="818"/>
              </a:xfrm>
            </p:grpSpPr>
            <p:sp>
              <p:nvSpPr>
                <p:cNvPr id="1190919" name="Freeform 7"/>
                <p:cNvSpPr>
                  <a:spLocks/>
                </p:cNvSpPr>
                <p:nvPr/>
              </p:nvSpPr>
              <p:spPr bwMode="auto">
                <a:xfrm>
                  <a:off x="547" y="2678"/>
                  <a:ext cx="770" cy="758"/>
                </a:xfrm>
                <a:custGeom>
                  <a:avLst/>
                  <a:gdLst>
                    <a:gd name="T0" fmla="*/ 386 w 770"/>
                    <a:gd name="T1" fmla="*/ 0 h 758"/>
                    <a:gd name="T2" fmla="*/ 308 w 770"/>
                    <a:gd name="T3" fmla="*/ 6 h 758"/>
                    <a:gd name="T4" fmla="*/ 236 w 770"/>
                    <a:gd name="T5" fmla="*/ 30 h 758"/>
                    <a:gd name="T6" fmla="*/ 170 w 770"/>
                    <a:gd name="T7" fmla="*/ 64 h 758"/>
                    <a:gd name="T8" fmla="*/ 114 w 770"/>
                    <a:gd name="T9" fmla="*/ 110 h 758"/>
                    <a:gd name="T10" fmla="*/ 66 w 770"/>
                    <a:gd name="T11" fmla="*/ 166 h 758"/>
                    <a:gd name="T12" fmla="*/ 32 w 770"/>
                    <a:gd name="T13" fmla="*/ 232 h 758"/>
                    <a:gd name="T14" fmla="*/ 8 w 770"/>
                    <a:gd name="T15" fmla="*/ 302 h 758"/>
                    <a:gd name="T16" fmla="*/ 0 w 770"/>
                    <a:gd name="T17" fmla="*/ 378 h 758"/>
                    <a:gd name="T18" fmla="*/ 2 w 770"/>
                    <a:gd name="T19" fmla="*/ 418 h 758"/>
                    <a:gd name="T20" fmla="*/ 18 w 770"/>
                    <a:gd name="T21" fmla="*/ 490 h 758"/>
                    <a:gd name="T22" fmla="*/ 48 w 770"/>
                    <a:gd name="T23" fmla="*/ 558 h 758"/>
                    <a:gd name="T24" fmla="*/ 88 w 770"/>
                    <a:gd name="T25" fmla="*/ 620 h 758"/>
                    <a:gd name="T26" fmla="*/ 142 w 770"/>
                    <a:gd name="T27" fmla="*/ 670 h 758"/>
                    <a:gd name="T28" fmla="*/ 202 w 770"/>
                    <a:gd name="T29" fmla="*/ 712 h 758"/>
                    <a:gd name="T30" fmla="*/ 272 w 770"/>
                    <a:gd name="T31" fmla="*/ 740 h 758"/>
                    <a:gd name="T32" fmla="*/ 346 w 770"/>
                    <a:gd name="T33" fmla="*/ 756 h 758"/>
                    <a:gd name="T34" fmla="*/ 386 w 770"/>
                    <a:gd name="T35" fmla="*/ 758 h 758"/>
                    <a:gd name="T36" fmla="*/ 464 w 770"/>
                    <a:gd name="T37" fmla="*/ 750 h 758"/>
                    <a:gd name="T38" fmla="*/ 536 w 770"/>
                    <a:gd name="T39" fmla="*/ 728 h 758"/>
                    <a:gd name="T40" fmla="*/ 600 w 770"/>
                    <a:gd name="T41" fmla="*/ 692 h 758"/>
                    <a:gd name="T42" fmla="*/ 658 w 770"/>
                    <a:gd name="T43" fmla="*/ 646 h 758"/>
                    <a:gd name="T44" fmla="*/ 704 w 770"/>
                    <a:gd name="T45" fmla="*/ 590 h 758"/>
                    <a:gd name="T46" fmla="*/ 740 w 770"/>
                    <a:gd name="T47" fmla="*/ 526 h 758"/>
                    <a:gd name="T48" fmla="*/ 762 w 770"/>
                    <a:gd name="T49" fmla="*/ 454 h 758"/>
                    <a:gd name="T50" fmla="*/ 770 w 770"/>
                    <a:gd name="T51" fmla="*/ 378 h 758"/>
                    <a:gd name="T52" fmla="*/ 768 w 770"/>
                    <a:gd name="T53" fmla="*/ 340 h 758"/>
                    <a:gd name="T54" fmla="*/ 754 w 770"/>
                    <a:gd name="T55" fmla="*/ 266 h 758"/>
                    <a:gd name="T56" fmla="*/ 724 w 770"/>
                    <a:gd name="T57" fmla="*/ 198 h 758"/>
                    <a:gd name="T58" fmla="*/ 682 w 770"/>
                    <a:gd name="T59" fmla="*/ 138 h 758"/>
                    <a:gd name="T60" fmla="*/ 630 w 770"/>
                    <a:gd name="T61" fmla="*/ 86 h 758"/>
                    <a:gd name="T62" fmla="*/ 570 w 770"/>
                    <a:gd name="T63" fmla="*/ 46 h 758"/>
                    <a:gd name="T64" fmla="*/ 500 w 770"/>
                    <a:gd name="T65" fmla="*/ 16 h 758"/>
                    <a:gd name="T66" fmla="*/ 426 w 770"/>
                    <a:gd name="T67" fmla="*/ 2 h 758"/>
                    <a:gd name="T68" fmla="*/ 386 w 770"/>
                    <a:gd name="T69" fmla="*/ 0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70" h="758">
                      <a:moveTo>
                        <a:pt x="386" y="0"/>
                      </a:moveTo>
                      <a:lnTo>
                        <a:pt x="386" y="0"/>
                      </a:lnTo>
                      <a:lnTo>
                        <a:pt x="346" y="2"/>
                      </a:lnTo>
                      <a:lnTo>
                        <a:pt x="308" y="6"/>
                      </a:lnTo>
                      <a:lnTo>
                        <a:pt x="272" y="16"/>
                      </a:lnTo>
                      <a:lnTo>
                        <a:pt x="236" y="30"/>
                      </a:lnTo>
                      <a:lnTo>
                        <a:pt x="202" y="46"/>
                      </a:lnTo>
                      <a:lnTo>
                        <a:pt x="170" y="64"/>
                      </a:lnTo>
                      <a:lnTo>
                        <a:pt x="142" y="86"/>
                      </a:lnTo>
                      <a:lnTo>
                        <a:pt x="114" y="110"/>
                      </a:lnTo>
                      <a:lnTo>
                        <a:pt x="88" y="138"/>
                      </a:lnTo>
                      <a:lnTo>
                        <a:pt x="66" y="166"/>
                      </a:lnTo>
                      <a:lnTo>
                        <a:pt x="48" y="198"/>
                      </a:lnTo>
                      <a:lnTo>
                        <a:pt x="32" y="232"/>
                      </a:lnTo>
                      <a:lnTo>
                        <a:pt x="18" y="266"/>
                      </a:lnTo>
                      <a:lnTo>
                        <a:pt x="8" y="302"/>
                      </a:lnTo>
                      <a:lnTo>
                        <a:pt x="2" y="340"/>
                      </a:lnTo>
                      <a:lnTo>
                        <a:pt x="0" y="378"/>
                      </a:lnTo>
                      <a:lnTo>
                        <a:pt x="0" y="378"/>
                      </a:lnTo>
                      <a:lnTo>
                        <a:pt x="2" y="418"/>
                      </a:lnTo>
                      <a:lnTo>
                        <a:pt x="8" y="454"/>
                      </a:lnTo>
                      <a:lnTo>
                        <a:pt x="18" y="490"/>
                      </a:lnTo>
                      <a:lnTo>
                        <a:pt x="32" y="526"/>
                      </a:lnTo>
                      <a:lnTo>
                        <a:pt x="48" y="558"/>
                      </a:lnTo>
                      <a:lnTo>
                        <a:pt x="66" y="590"/>
                      </a:lnTo>
                      <a:lnTo>
                        <a:pt x="88" y="620"/>
                      </a:lnTo>
                      <a:lnTo>
                        <a:pt x="114" y="646"/>
                      </a:lnTo>
                      <a:lnTo>
                        <a:pt x="142" y="670"/>
                      </a:lnTo>
                      <a:lnTo>
                        <a:pt x="170" y="692"/>
                      </a:lnTo>
                      <a:lnTo>
                        <a:pt x="202" y="712"/>
                      </a:lnTo>
                      <a:lnTo>
                        <a:pt x="236" y="728"/>
                      </a:lnTo>
                      <a:lnTo>
                        <a:pt x="272" y="740"/>
                      </a:lnTo>
                      <a:lnTo>
                        <a:pt x="308" y="750"/>
                      </a:lnTo>
                      <a:lnTo>
                        <a:pt x="346" y="756"/>
                      </a:lnTo>
                      <a:lnTo>
                        <a:pt x="386" y="758"/>
                      </a:lnTo>
                      <a:lnTo>
                        <a:pt x="386" y="758"/>
                      </a:lnTo>
                      <a:lnTo>
                        <a:pt x="426" y="756"/>
                      </a:lnTo>
                      <a:lnTo>
                        <a:pt x="464" y="750"/>
                      </a:lnTo>
                      <a:lnTo>
                        <a:pt x="500" y="740"/>
                      </a:lnTo>
                      <a:lnTo>
                        <a:pt x="536" y="728"/>
                      </a:lnTo>
                      <a:lnTo>
                        <a:pt x="570" y="712"/>
                      </a:lnTo>
                      <a:lnTo>
                        <a:pt x="600" y="692"/>
                      </a:lnTo>
                      <a:lnTo>
                        <a:pt x="630" y="670"/>
                      </a:lnTo>
                      <a:lnTo>
                        <a:pt x="658" y="646"/>
                      </a:lnTo>
                      <a:lnTo>
                        <a:pt x="682" y="620"/>
                      </a:lnTo>
                      <a:lnTo>
                        <a:pt x="704" y="590"/>
                      </a:lnTo>
                      <a:lnTo>
                        <a:pt x="724" y="558"/>
                      </a:lnTo>
                      <a:lnTo>
                        <a:pt x="740" y="526"/>
                      </a:lnTo>
                      <a:lnTo>
                        <a:pt x="754" y="490"/>
                      </a:lnTo>
                      <a:lnTo>
                        <a:pt x="762" y="454"/>
                      </a:lnTo>
                      <a:lnTo>
                        <a:pt x="768" y="418"/>
                      </a:lnTo>
                      <a:lnTo>
                        <a:pt x="770" y="378"/>
                      </a:lnTo>
                      <a:lnTo>
                        <a:pt x="770" y="378"/>
                      </a:lnTo>
                      <a:lnTo>
                        <a:pt x="768" y="340"/>
                      </a:lnTo>
                      <a:lnTo>
                        <a:pt x="762" y="302"/>
                      </a:lnTo>
                      <a:lnTo>
                        <a:pt x="754" y="266"/>
                      </a:lnTo>
                      <a:lnTo>
                        <a:pt x="740" y="232"/>
                      </a:lnTo>
                      <a:lnTo>
                        <a:pt x="724" y="198"/>
                      </a:lnTo>
                      <a:lnTo>
                        <a:pt x="704" y="166"/>
                      </a:lnTo>
                      <a:lnTo>
                        <a:pt x="682" y="138"/>
                      </a:lnTo>
                      <a:lnTo>
                        <a:pt x="658" y="110"/>
                      </a:lnTo>
                      <a:lnTo>
                        <a:pt x="630" y="86"/>
                      </a:lnTo>
                      <a:lnTo>
                        <a:pt x="600" y="64"/>
                      </a:lnTo>
                      <a:lnTo>
                        <a:pt x="570" y="46"/>
                      </a:lnTo>
                      <a:lnTo>
                        <a:pt x="536" y="30"/>
                      </a:lnTo>
                      <a:lnTo>
                        <a:pt x="500" y="16"/>
                      </a:lnTo>
                      <a:lnTo>
                        <a:pt x="464" y="6"/>
                      </a:lnTo>
                      <a:lnTo>
                        <a:pt x="426" y="2"/>
                      </a:lnTo>
                      <a:lnTo>
                        <a:pt x="386" y="0"/>
                      </a:lnTo>
                      <a:lnTo>
                        <a:pt x="386" y="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20" name="Freeform 8"/>
                <p:cNvSpPr>
                  <a:spLocks/>
                </p:cNvSpPr>
                <p:nvPr/>
              </p:nvSpPr>
              <p:spPr bwMode="auto">
                <a:xfrm>
                  <a:off x="547" y="2674"/>
                  <a:ext cx="774" cy="762"/>
                </a:xfrm>
                <a:custGeom>
                  <a:avLst/>
                  <a:gdLst>
                    <a:gd name="T0" fmla="*/ 388 w 774"/>
                    <a:gd name="T1" fmla="*/ 0 h 762"/>
                    <a:gd name="T2" fmla="*/ 310 w 774"/>
                    <a:gd name="T3" fmla="*/ 8 h 762"/>
                    <a:gd name="T4" fmla="*/ 236 w 774"/>
                    <a:gd name="T5" fmla="*/ 30 h 762"/>
                    <a:gd name="T6" fmla="*/ 172 w 774"/>
                    <a:gd name="T7" fmla="*/ 66 h 762"/>
                    <a:gd name="T8" fmla="*/ 114 w 774"/>
                    <a:gd name="T9" fmla="*/ 112 h 762"/>
                    <a:gd name="T10" fmla="*/ 66 w 774"/>
                    <a:gd name="T11" fmla="*/ 168 h 762"/>
                    <a:gd name="T12" fmla="*/ 30 w 774"/>
                    <a:gd name="T13" fmla="*/ 234 h 762"/>
                    <a:gd name="T14" fmla="*/ 8 w 774"/>
                    <a:gd name="T15" fmla="*/ 304 h 762"/>
                    <a:gd name="T16" fmla="*/ 0 w 774"/>
                    <a:gd name="T17" fmla="*/ 382 h 762"/>
                    <a:gd name="T18" fmla="*/ 2 w 774"/>
                    <a:gd name="T19" fmla="*/ 420 h 762"/>
                    <a:gd name="T20" fmla="*/ 18 w 774"/>
                    <a:gd name="T21" fmla="*/ 494 h 762"/>
                    <a:gd name="T22" fmla="*/ 48 w 774"/>
                    <a:gd name="T23" fmla="*/ 562 h 762"/>
                    <a:gd name="T24" fmla="*/ 88 w 774"/>
                    <a:gd name="T25" fmla="*/ 624 h 762"/>
                    <a:gd name="T26" fmla="*/ 142 w 774"/>
                    <a:gd name="T27" fmla="*/ 676 h 762"/>
                    <a:gd name="T28" fmla="*/ 204 w 774"/>
                    <a:gd name="T29" fmla="*/ 716 h 762"/>
                    <a:gd name="T30" fmla="*/ 272 w 774"/>
                    <a:gd name="T31" fmla="*/ 746 h 762"/>
                    <a:gd name="T32" fmla="*/ 348 w 774"/>
                    <a:gd name="T33" fmla="*/ 760 h 762"/>
                    <a:gd name="T34" fmla="*/ 388 w 774"/>
                    <a:gd name="T35" fmla="*/ 762 h 762"/>
                    <a:gd name="T36" fmla="*/ 464 w 774"/>
                    <a:gd name="T37" fmla="*/ 754 h 762"/>
                    <a:gd name="T38" fmla="*/ 538 w 774"/>
                    <a:gd name="T39" fmla="*/ 732 h 762"/>
                    <a:gd name="T40" fmla="*/ 604 w 774"/>
                    <a:gd name="T41" fmla="*/ 698 h 762"/>
                    <a:gd name="T42" fmla="*/ 660 w 774"/>
                    <a:gd name="T43" fmla="*/ 650 h 762"/>
                    <a:gd name="T44" fmla="*/ 708 w 774"/>
                    <a:gd name="T45" fmla="*/ 594 h 762"/>
                    <a:gd name="T46" fmla="*/ 744 w 774"/>
                    <a:gd name="T47" fmla="*/ 530 h 762"/>
                    <a:gd name="T48" fmla="*/ 766 w 774"/>
                    <a:gd name="T49" fmla="*/ 458 h 762"/>
                    <a:gd name="T50" fmla="*/ 774 w 774"/>
                    <a:gd name="T51" fmla="*/ 382 h 762"/>
                    <a:gd name="T52" fmla="*/ 772 w 774"/>
                    <a:gd name="T53" fmla="*/ 342 h 762"/>
                    <a:gd name="T54" fmla="*/ 756 w 774"/>
                    <a:gd name="T55" fmla="*/ 268 h 762"/>
                    <a:gd name="T56" fmla="*/ 728 w 774"/>
                    <a:gd name="T57" fmla="*/ 200 h 762"/>
                    <a:gd name="T58" fmla="*/ 686 w 774"/>
                    <a:gd name="T59" fmla="*/ 140 h 762"/>
                    <a:gd name="T60" fmla="*/ 632 w 774"/>
                    <a:gd name="T61" fmla="*/ 88 h 762"/>
                    <a:gd name="T62" fmla="*/ 572 w 774"/>
                    <a:gd name="T63" fmla="*/ 46 h 762"/>
                    <a:gd name="T64" fmla="*/ 502 w 774"/>
                    <a:gd name="T65" fmla="*/ 18 h 762"/>
                    <a:gd name="T66" fmla="*/ 426 w 774"/>
                    <a:gd name="T67" fmla="*/ 2 h 762"/>
                    <a:gd name="T68" fmla="*/ 388 w 774"/>
                    <a:gd name="T69" fmla="*/ 0 h 7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74" h="762">
                      <a:moveTo>
                        <a:pt x="388" y="0"/>
                      </a:moveTo>
                      <a:lnTo>
                        <a:pt x="388" y="0"/>
                      </a:lnTo>
                      <a:lnTo>
                        <a:pt x="348" y="2"/>
                      </a:lnTo>
                      <a:lnTo>
                        <a:pt x="310" y="8"/>
                      </a:lnTo>
                      <a:lnTo>
                        <a:pt x="272" y="18"/>
                      </a:lnTo>
                      <a:lnTo>
                        <a:pt x="236" y="30"/>
                      </a:lnTo>
                      <a:lnTo>
                        <a:pt x="204" y="46"/>
                      </a:lnTo>
                      <a:lnTo>
                        <a:pt x="172" y="66"/>
                      </a:lnTo>
                      <a:lnTo>
                        <a:pt x="142" y="88"/>
                      </a:lnTo>
                      <a:lnTo>
                        <a:pt x="114" y="112"/>
                      </a:lnTo>
                      <a:lnTo>
                        <a:pt x="88" y="140"/>
                      </a:lnTo>
                      <a:lnTo>
                        <a:pt x="66" y="168"/>
                      </a:lnTo>
                      <a:lnTo>
                        <a:pt x="48" y="200"/>
                      </a:lnTo>
                      <a:lnTo>
                        <a:pt x="30" y="234"/>
                      </a:lnTo>
                      <a:lnTo>
                        <a:pt x="18" y="268"/>
                      </a:lnTo>
                      <a:lnTo>
                        <a:pt x="8" y="304"/>
                      </a:lnTo>
                      <a:lnTo>
                        <a:pt x="2" y="342"/>
                      </a:lnTo>
                      <a:lnTo>
                        <a:pt x="0" y="382"/>
                      </a:lnTo>
                      <a:lnTo>
                        <a:pt x="0" y="382"/>
                      </a:lnTo>
                      <a:lnTo>
                        <a:pt x="2" y="420"/>
                      </a:lnTo>
                      <a:lnTo>
                        <a:pt x="8" y="458"/>
                      </a:lnTo>
                      <a:lnTo>
                        <a:pt x="18" y="494"/>
                      </a:lnTo>
                      <a:lnTo>
                        <a:pt x="30" y="530"/>
                      </a:lnTo>
                      <a:lnTo>
                        <a:pt x="48" y="562"/>
                      </a:lnTo>
                      <a:lnTo>
                        <a:pt x="66" y="594"/>
                      </a:lnTo>
                      <a:lnTo>
                        <a:pt x="88" y="624"/>
                      </a:lnTo>
                      <a:lnTo>
                        <a:pt x="114" y="650"/>
                      </a:lnTo>
                      <a:lnTo>
                        <a:pt x="142" y="676"/>
                      </a:lnTo>
                      <a:lnTo>
                        <a:pt x="172" y="698"/>
                      </a:lnTo>
                      <a:lnTo>
                        <a:pt x="204" y="716"/>
                      </a:lnTo>
                      <a:lnTo>
                        <a:pt x="236" y="732"/>
                      </a:lnTo>
                      <a:lnTo>
                        <a:pt x="272" y="746"/>
                      </a:lnTo>
                      <a:lnTo>
                        <a:pt x="310" y="754"/>
                      </a:lnTo>
                      <a:lnTo>
                        <a:pt x="348" y="760"/>
                      </a:lnTo>
                      <a:lnTo>
                        <a:pt x="388" y="762"/>
                      </a:lnTo>
                      <a:lnTo>
                        <a:pt x="388" y="762"/>
                      </a:lnTo>
                      <a:lnTo>
                        <a:pt x="426" y="760"/>
                      </a:lnTo>
                      <a:lnTo>
                        <a:pt x="464" y="754"/>
                      </a:lnTo>
                      <a:lnTo>
                        <a:pt x="502" y="746"/>
                      </a:lnTo>
                      <a:lnTo>
                        <a:pt x="538" y="732"/>
                      </a:lnTo>
                      <a:lnTo>
                        <a:pt x="572" y="716"/>
                      </a:lnTo>
                      <a:lnTo>
                        <a:pt x="604" y="698"/>
                      </a:lnTo>
                      <a:lnTo>
                        <a:pt x="632" y="676"/>
                      </a:lnTo>
                      <a:lnTo>
                        <a:pt x="660" y="650"/>
                      </a:lnTo>
                      <a:lnTo>
                        <a:pt x="686" y="624"/>
                      </a:lnTo>
                      <a:lnTo>
                        <a:pt x="708" y="594"/>
                      </a:lnTo>
                      <a:lnTo>
                        <a:pt x="728" y="562"/>
                      </a:lnTo>
                      <a:lnTo>
                        <a:pt x="744" y="530"/>
                      </a:lnTo>
                      <a:lnTo>
                        <a:pt x="756" y="494"/>
                      </a:lnTo>
                      <a:lnTo>
                        <a:pt x="766" y="458"/>
                      </a:lnTo>
                      <a:lnTo>
                        <a:pt x="772" y="420"/>
                      </a:lnTo>
                      <a:lnTo>
                        <a:pt x="774" y="382"/>
                      </a:lnTo>
                      <a:lnTo>
                        <a:pt x="774" y="382"/>
                      </a:lnTo>
                      <a:lnTo>
                        <a:pt x="772" y="342"/>
                      </a:lnTo>
                      <a:lnTo>
                        <a:pt x="766" y="304"/>
                      </a:lnTo>
                      <a:lnTo>
                        <a:pt x="756" y="268"/>
                      </a:lnTo>
                      <a:lnTo>
                        <a:pt x="744" y="234"/>
                      </a:lnTo>
                      <a:lnTo>
                        <a:pt x="728" y="200"/>
                      </a:lnTo>
                      <a:lnTo>
                        <a:pt x="708" y="168"/>
                      </a:lnTo>
                      <a:lnTo>
                        <a:pt x="686" y="140"/>
                      </a:lnTo>
                      <a:lnTo>
                        <a:pt x="660" y="112"/>
                      </a:lnTo>
                      <a:lnTo>
                        <a:pt x="632" y="88"/>
                      </a:lnTo>
                      <a:lnTo>
                        <a:pt x="604" y="66"/>
                      </a:lnTo>
                      <a:lnTo>
                        <a:pt x="572" y="46"/>
                      </a:lnTo>
                      <a:lnTo>
                        <a:pt x="538" y="30"/>
                      </a:lnTo>
                      <a:lnTo>
                        <a:pt x="502" y="18"/>
                      </a:lnTo>
                      <a:lnTo>
                        <a:pt x="464" y="8"/>
                      </a:lnTo>
                      <a:lnTo>
                        <a:pt x="426" y="2"/>
                      </a:lnTo>
                      <a:lnTo>
                        <a:pt x="388" y="0"/>
                      </a:lnTo>
                      <a:lnTo>
                        <a:pt x="388" y="0"/>
                      </a:lnTo>
                      <a:close/>
                    </a:path>
                  </a:pathLst>
                </a:custGeom>
                <a:solidFill>
                  <a:srgbClr val="FFF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21" name="Freeform 9"/>
                <p:cNvSpPr>
                  <a:spLocks/>
                </p:cNvSpPr>
                <p:nvPr/>
              </p:nvSpPr>
              <p:spPr bwMode="auto">
                <a:xfrm>
                  <a:off x="547" y="2672"/>
                  <a:ext cx="778" cy="766"/>
                </a:xfrm>
                <a:custGeom>
                  <a:avLst/>
                  <a:gdLst>
                    <a:gd name="T0" fmla="*/ 388 w 778"/>
                    <a:gd name="T1" fmla="*/ 0 h 766"/>
                    <a:gd name="T2" fmla="*/ 310 w 778"/>
                    <a:gd name="T3" fmla="*/ 8 h 766"/>
                    <a:gd name="T4" fmla="*/ 238 w 778"/>
                    <a:gd name="T5" fmla="*/ 30 h 766"/>
                    <a:gd name="T6" fmla="*/ 172 w 778"/>
                    <a:gd name="T7" fmla="*/ 64 h 766"/>
                    <a:gd name="T8" fmla="*/ 114 w 778"/>
                    <a:gd name="T9" fmla="*/ 112 h 766"/>
                    <a:gd name="T10" fmla="*/ 66 w 778"/>
                    <a:gd name="T11" fmla="*/ 168 h 766"/>
                    <a:gd name="T12" fmla="*/ 30 w 778"/>
                    <a:gd name="T13" fmla="*/ 234 h 766"/>
                    <a:gd name="T14" fmla="*/ 8 w 778"/>
                    <a:gd name="T15" fmla="*/ 306 h 766"/>
                    <a:gd name="T16" fmla="*/ 0 w 778"/>
                    <a:gd name="T17" fmla="*/ 382 h 766"/>
                    <a:gd name="T18" fmla="*/ 2 w 778"/>
                    <a:gd name="T19" fmla="*/ 422 h 766"/>
                    <a:gd name="T20" fmla="*/ 18 w 778"/>
                    <a:gd name="T21" fmla="*/ 496 h 766"/>
                    <a:gd name="T22" fmla="*/ 46 w 778"/>
                    <a:gd name="T23" fmla="*/ 564 h 766"/>
                    <a:gd name="T24" fmla="*/ 88 w 778"/>
                    <a:gd name="T25" fmla="*/ 626 h 766"/>
                    <a:gd name="T26" fmla="*/ 142 w 778"/>
                    <a:gd name="T27" fmla="*/ 678 h 766"/>
                    <a:gd name="T28" fmla="*/ 204 w 778"/>
                    <a:gd name="T29" fmla="*/ 718 h 766"/>
                    <a:gd name="T30" fmla="*/ 274 w 778"/>
                    <a:gd name="T31" fmla="*/ 748 h 766"/>
                    <a:gd name="T32" fmla="*/ 348 w 778"/>
                    <a:gd name="T33" fmla="*/ 764 h 766"/>
                    <a:gd name="T34" fmla="*/ 388 w 778"/>
                    <a:gd name="T35" fmla="*/ 766 h 766"/>
                    <a:gd name="T36" fmla="*/ 466 w 778"/>
                    <a:gd name="T37" fmla="*/ 758 h 766"/>
                    <a:gd name="T38" fmla="*/ 540 w 778"/>
                    <a:gd name="T39" fmla="*/ 734 h 766"/>
                    <a:gd name="T40" fmla="*/ 606 w 778"/>
                    <a:gd name="T41" fmla="*/ 700 h 766"/>
                    <a:gd name="T42" fmla="*/ 664 w 778"/>
                    <a:gd name="T43" fmla="*/ 652 h 766"/>
                    <a:gd name="T44" fmla="*/ 710 w 778"/>
                    <a:gd name="T45" fmla="*/ 596 h 766"/>
                    <a:gd name="T46" fmla="*/ 746 w 778"/>
                    <a:gd name="T47" fmla="*/ 532 h 766"/>
                    <a:gd name="T48" fmla="*/ 770 w 778"/>
                    <a:gd name="T49" fmla="*/ 460 h 766"/>
                    <a:gd name="T50" fmla="*/ 778 w 778"/>
                    <a:gd name="T51" fmla="*/ 382 h 766"/>
                    <a:gd name="T52" fmla="*/ 776 w 778"/>
                    <a:gd name="T53" fmla="*/ 344 h 766"/>
                    <a:gd name="T54" fmla="*/ 760 w 778"/>
                    <a:gd name="T55" fmla="*/ 268 h 766"/>
                    <a:gd name="T56" fmla="*/ 730 w 778"/>
                    <a:gd name="T57" fmla="*/ 200 h 766"/>
                    <a:gd name="T58" fmla="*/ 688 w 778"/>
                    <a:gd name="T59" fmla="*/ 140 h 766"/>
                    <a:gd name="T60" fmla="*/ 636 w 778"/>
                    <a:gd name="T61" fmla="*/ 88 h 766"/>
                    <a:gd name="T62" fmla="*/ 574 w 778"/>
                    <a:gd name="T63" fmla="*/ 46 h 766"/>
                    <a:gd name="T64" fmla="*/ 504 w 778"/>
                    <a:gd name="T65" fmla="*/ 16 h 766"/>
                    <a:gd name="T66" fmla="*/ 428 w 778"/>
                    <a:gd name="T67" fmla="*/ 2 h 766"/>
                    <a:gd name="T68" fmla="*/ 388 w 778"/>
                    <a:gd name="T69" fmla="*/ 0 h 7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78" h="766">
                      <a:moveTo>
                        <a:pt x="388" y="0"/>
                      </a:moveTo>
                      <a:lnTo>
                        <a:pt x="388" y="0"/>
                      </a:lnTo>
                      <a:lnTo>
                        <a:pt x="348" y="2"/>
                      </a:lnTo>
                      <a:lnTo>
                        <a:pt x="310" y="8"/>
                      </a:lnTo>
                      <a:lnTo>
                        <a:pt x="274" y="16"/>
                      </a:lnTo>
                      <a:lnTo>
                        <a:pt x="238" y="30"/>
                      </a:lnTo>
                      <a:lnTo>
                        <a:pt x="204" y="46"/>
                      </a:lnTo>
                      <a:lnTo>
                        <a:pt x="172" y="64"/>
                      </a:lnTo>
                      <a:lnTo>
                        <a:pt x="142" y="88"/>
                      </a:lnTo>
                      <a:lnTo>
                        <a:pt x="114" y="112"/>
                      </a:lnTo>
                      <a:lnTo>
                        <a:pt x="88" y="140"/>
                      </a:lnTo>
                      <a:lnTo>
                        <a:pt x="66" y="168"/>
                      </a:lnTo>
                      <a:lnTo>
                        <a:pt x="46" y="200"/>
                      </a:lnTo>
                      <a:lnTo>
                        <a:pt x="30" y="234"/>
                      </a:lnTo>
                      <a:lnTo>
                        <a:pt x="18" y="268"/>
                      </a:lnTo>
                      <a:lnTo>
                        <a:pt x="8" y="306"/>
                      </a:lnTo>
                      <a:lnTo>
                        <a:pt x="2" y="344"/>
                      </a:lnTo>
                      <a:lnTo>
                        <a:pt x="0" y="382"/>
                      </a:lnTo>
                      <a:lnTo>
                        <a:pt x="0" y="382"/>
                      </a:lnTo>
                      <a:lnTo>
                        <a:pt x="2" y="422"/>
                      </a:lnTo>
                      <a:lnTo>
                        <a:pt x="8" y="460"/>
                      </a:lnTo>
                      <a:lnTo>
                        <a:pt x="18" y="496"/>
                      </a:lnTo>
                      <a:lnTo>
                        <a:pt x="30" y="532"/>
                      </a:lnTo>
                      <a:lnTo>
                        <a:pt x="46" y="564"/>
                      </a:lnTo>
                      <a:lnTo>
                        <a:pt x="66" y="596"/>
                      </a:lnTo>
                      <a:lnTo>
                        <a:pt x="88" y="626"/>
                      </a:lnTo>
                      <a:lnTo>
                        <a:pt x="114" y="652"/>
                      </a:lnTo>
                      <a:lnTo>
                        <a:pt x="142" y="678"/>
                      </a:lnTo>
                      <a:lnTo>
                        <a:pt x="172" y="700"/>
                      </a:lnTo>
                      <a:lnTo>
                        <a:pt x="204" y="718"/>
                      </a:lnTo>
                      <a:lnTo>
                        <a:pt x="238" y="734"/>
                      </a:lnTo>
                      <a:lnTo>
                        <a:pt x="274" y="748"/>
                      </a:lnTo>
                      <a:lnTo>
                        <a:pt x="310" y="758"/>
                      </a:lnTo>
                      <a:lnTo>
                        <a:pt x="348" y="764"/>
                      </a:lnTo>
                      <a:lnTo>
                        <a:pt x="388" y="766"/>
                      </a:lnTo>
                      <a:lnTo>
                        <a:pt x="388" y="766"/>
                      </a:lnTo>
                      <a:lnTo>
                        <a:pt x="428" y="764"/>
                      </a:lnTo>
                      <a:lnTo>
                        <a:pt x="466" y="758"/>
                      </a:lnTo>
                      <a:lnTo>
                        <a:pt x="504" y="748"/>
                      </a:lnTo>
                      <a:lnTo>
                        <a:pt x="540" y="734"/>
                      </a:lnTo>
                      <a:lnTo>
                        <a:pt x="574" y="718"/>
                      </a:lnTo>
                      <a:lnTo>
                        <a:pt x="606" y="700"/>
                      </a:lnTo>
                      <a:lnTo>
                        <a:pt x="636" y="678"/>
                      </a:lnTo>
                      <a:lnTo>
                        <a:pt x="664" y="652"/>
                      </a:lnTo>
                      <a:lnTo>
                        <a:pt x="688" y="626"/>
                      </a:lnTo>
                      <a:lnTo>
                        <a:pt x="710" y="596"/>
                      </a:lnTo>
                      <a:lnTo>
                        <a:pt x="730" y="564"/>
                      </a:lnTo>
                      <a:lnTo>
                        <a:pt x="746" y="532"/>
                      </a:lnTo>
                      <a:lnTo>
                        <a:pt x="760" y="496"/>
                      </a:lnTo>
                      <a:lnTo>
                        <a:pt x="770" y="460"/>
                      </a:lnTo>
                      <a:lnTo>
                        <a:pt x="776" y="422"/>
                      </a:lnTo>
                      <a:lnTo>
                        <a:pt x="778" y="382"/>
                      </a:lnTo>
                      <a:lnTo>
                        <a:pt x="778" y="382"/>
                      </a:lnTo>
                      <a:lnTo>
                        <a:pt x="776" y="344"/>
                      </a:lnTo>
                      <a:lnTo>
                        <a:pt x="770" y="306"/>
                      </a:lnTo>
                      <a:lnTo>
                        <a:pt x="760" y="268"/>
                      </a:lnTo>
                      <a:lnTo>
                        <a:pt x="746" y="234"/>
                      </a:lnTo>
                      <a:lnTo>
                        <a:pt x="730" y="200"/>
                      </a:lnTo>
                      <a:lnTo>
                        <a:pt x="710" y="168"/>
                      </a:lnTo>
                      <a:lnTo>
                        <a:pt x="688" y="140"/>
                      </a:lnTo>
                      <a:lnTo>
                        <a:pt x="664" y="112"/>
                      </a:lnTo>
                      <a:lnTo>
                        <a:pt x="636" y="88"/>
                      </a:lnTo>
                      <a:lnTo>
                        <a:pt x="606" y="64"/>
                      </a:lnTo>
                      <a:lnTo>
                        <a:pt x="574" y="46"/>
                      </a:lnTo>
                      <a:lnTo>
                        <a:pt x="540" y="30"/>
                      </a:lnTo>
                      <a:lnTo>
                        <a:pt x="504" y="16"/>
                      </a:lnTo>
                      <a:lnTo>
                        <a:pt x="466" y="8"/>
                      </a:lnTo>
                      <a:lnTo>
                        <a:pt x="428" y="2"/>
                      </a:lnTo>
                      <a:lnTo>
                        <a:pt x="388" y="0"/>
                      </a:lnTo>
                      <a:lnTo>
                        <a:pt x="388" y="0"/>
                      </a:lnTo>
                      <a:close/>
                    </a:path>
                  </a:pathLst>
                </a:custGeom>
                <a:solidFill>
                  <a:srgbClr val="FFF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22" name="Freeform 10"/>
                <p:cNvSpPr>
                  <a:spLocks/>
                </p:cNvSpPr>
                <p:nvPr/>
              </p:nvSpPr>
              <p:spPr bwMode="auto">
                <a:xfrm>
                  <a:off x="547" y="2668"/>
                  <a:ext cx="780" cy="770"/>
                </a:xfrm>
                <a:custGeom>
                  <a:avLst/>
                  <a:gdLst>
                    <a:gd name="T0" fmla="*/ 390 w 780"/>
                    <a:gd name="T1" fmla="*/ 0 h 770"/>
                    <a:gd name="T2" fmla="*/ 312 w 780"/>
                    <a:gd name="T3" fmla="*/ 8 h 770"/>
                    <a:gd name="T4" fmla="*/ 238 w 780"/>
                    <a:gd name="T5" fmla="*/ 30 h 770"/>
                    <a:gd name="T6" fmla="*/ 172 w 780"/>
                    <a:gd name="T7" fmla="*/ 66 h 770"/>
                    <a:gd name="T8" fmla="*/ 114 w 780"/>
                    <a:gd name="T9" fmla="*/ 114 h 770"/>
                    <a:gd name="T10" fmla="*/ 66 w 780"/>
                    <a:gd name="T11" fmla="*/ 170 h 770"/>
                    <a:gd name="T12" fmla="*/ 30 w 780"/>
                    <a:gd name="T13" fmla="*/ 236 h 770"/>
                    <a:gd name="T14" fmla="*/ 8 w 780"/>
                    <a:gd name="T15" fmla="*/ 308 h 770"/>
                    <a:gd name="T16" fmla="*/ 0 w 780"/>
                    <a:gd name="T17" fmla="*/ 386 h 770"/>
                    <a:gd name="T18" fmla="*/ 2 w 780"/>
                    <a:gd name="T19" fmla="*/ 424 h 770"/>
                    <a:gd name="T20" fmla="*/ 16 w 780"/>
                    <a:gd name="T21" fmla="*/ 500 h 770"/>
                    <a:gd name="T22" fmla="*/ 46 w 780"/>
                    <a:gd name="T23" fmla="*/ 568 h 770"/>
                    <a:gd name="T24" fmla="*/ 88 w 780"/>
                    <a:gd name="T25" fmla="*/ 630 h 770"/>
                    <a:gd name="T26" fmla="*/ 142 w 780"/>
                    <a:gd name="T27" fmla="*/ 682 h 770"/>
                    <a:gd name="T28" fmla="*/ 204 w 780"/>
                    <a:gd name="T29" fmla="*/ 724 h 770"/>
                    <a:gd name="T30" fmla="*/ 274 w 780"/>
                    <a:gd name="T31" fmla="*/ 752 h 770"/>
                    <a:gd name="T32" fmla="*/ 350 w 780"/>
                    <a:gd name="T33" fmla="*/ 768 h 770"/>
                    <a:gd name="T34" fmla="*/ 390 w 780"/>
                    <a:gd name="T35" fmla="*/ 770 h 770"/>
                    <a:gd name="T36" fmla="*/ 468 w 780"/>
                    <a:gd name="T37" fmla="*/ 762 h 770"/>
                    <a:gd name="T38" fmla="*/ 542 w 780"/>
                    <a:gd name="T39" fmla="*/ 740 h 770"/>
                    <a:gd name="T40" fmla="*/ 608 w 780"/>
                    <a:gd name="T41" fmla="*/ 704 h 770"/>
                    <a:gd name="T42" fmla="*/ 666 w 780"/>
                    <a:gd name="T43" fmla="*/ 656 h 770"/>
                    <a:gd name="T44" fmla="*/ 714 w 780"/>
                    <a:gd name="T45" fmla="*/ 600 h 770"/>
                    <a:gd name="T46" fmla="*/ 750 w 780"/>
                    <a:gd name="T47" fmla="*/ 534 h 770"/>
                    <a:gd name="T48" fmla="*/ 772 w 780"/>
                    <a:gd name="T49" fmla="*/ 462 h 770"/>
                    <a:gd name="T50" fmla="*/ 780 w 780"/>
                    <a:gd name="T51" fmla="*/ 386 h 770"/>
                    <a:gd name="T52" fmla="*/ 778 w 780"/>
                    <a:gd name="T53" fmla="*/ 346 h 770"/>
                    <a:gd name="T54" fmla="*/ 762 w 780"/>
                    <a:gd name="T55" fmla="*/ 272 h 770"/>
                    <a:gd name="T56" fmla="*/ 734 w 780"/>
                    <a:gd name="T57" fmla="*/ 202 h 770"/>
                    <a:gd name="T58" fmla="*/ 692 w 780"/>
                    <a:gd name="T59" fmla="*/ 140 h 770"/>
                    <a:gd name="T60" fmla="*/ 638 w 780"/>
                    <a:gd name="T61" fmla="*/ 88 h 770"/>
                    <a:gd name="T62" fmla="*/ 576 w 780"/>
                    <a:gd name="T63" fmla="*/ 48 h 770"/>
                    <a:gd name="T64" fmla="*/ 506 w 780"/>
                    <a:gd name="T65" fmla="*/ 18 h 770"/>
                    <a:gd name="T66" fmla="*/ 430 w 780"/>
                    <a:gd name="T67" fmla="*/ 2 h 770"/>
                    <a:gd name="T68" fmla="*/ 390 w 780"/>
                    <a:gd name="T69" fmla="*/ 0 h 7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80" h="770">
                      <a:moveTo>
                        <a:pt x="390" y="0"/>
                      </a:moveTo>
                      <a:lnTo>
                        <a:pt x="390" y="0"/>
                      </a:lnTo>
                      <a:lnTo>
                        <a:pt x="350" y="2"/>
                      </a:lnTo>
                      <a:lnTo>
                        <a:pt x="312" y="8"/>
                      </a:lnTo>
                      <a:lnTo>
                        <a:pt x="274" y="18"/>
                      </a:lnTo>
                      <a:lnTo>
                        <a:pt x="238" y="30"/>
                      </a:lnTo>
                      <a:lnTo>
                        <a:pt x="204" y="48"/>
                      </a:lnTo>
                      <a:lnTo>
                        <a:pt x="172" y="66"/>
                      </a:lnTo>
                      <a:lnTo>
                        <a:pt x="142" y="88"/>
                      </a:lnTo>
                      <a:lnTo>
                        <a:pt x="114" y="114"/>
                      </a:lnTo>
                      <a:lnTo>
                        <a:pt x="88" y="140"/>
                      </a:lnTo>
                      <a:lnTo>
                        <a:pt x="66" y="170"/>
                      </a:lnTo>
                      <a:lnTo>
                        <a:pt x="46" y="202"/>
                      </a:lnTo>
                      <a:lnTo>
                        <a:pt x="30" y="236"/>
                      </a:lnTo>
                      <a:lnTo>
                        <a:pt x="16" y="272"/>
                      </a:lnTo>
                      <a:lnTo>
                        <a:pt x="8" y="308"/>
                      </a:lnTo>
                      <a:lnTo>
                        <a:pt x="2" y="346"/>
                      </a:lnTo>
                      <a:lnTo>
                        <a:pt x="0" y="386"/>
                      </a:lnTo>
                      <a:lnTo>
                        <a:pt x="0" y="386"/>
                      </a:lnTo>
                      <a:lnTo>
                        <a:pt x="2" y="424"/>
                      </a:lnTo>
                      <a:lnTo>
                        <a:pt x="8" y="462"/>
                      </a:lnTo>
                      <a:lnTo>
                        <a:pt x="16" y="500"/>
                      </a:lnTo>
                      <a:lnTo>
                        <a:pt x="30" y="534"/>
                      </a:lnTo>
                      <a:lnTo>
                        <a:pt x="46" y="568"/>
                      </a:lnTo>
                      <a:lnTo>
                        <a:pt x="66" y="600"/>
                      </a:lnTo>
                      <a:lnTo>
                        <a:pt x="88" y="630"/>
                      </a:lnTo>
                      <a:lnTo>
                        <a:pt x="114" y="656"/>
                      </a:lnTo>
                      <a:lnTo>
                        <a:pt x="142" y="682"/>
                      </a:lnTo>
                      <a:lnTo>
                        <a:pt x="172" y="704"/>
                      </a:lnTo>
                      <a:lnTo>
                        <a:pt x="204" y="724"/>
                      </a:lnTo>
                      <a:lnTo>
                        <a:pt x="238" y="740"/>
                      </a:lnTo>
                      <a:lnTo>
                        <a:pt x="274" y="752"/>
                      </a:lnTo>
                      <a:lnTo>
                        <a:pt x="312" y="762"/>
                      </a:lnTo>
                      <a:lnTo>
                        <a:pt x="350" y="768"/>
                      </a:lnTo>
                      <a:lnTo>
                        <a:pt x="390" y="770"/>
                      </a:lnTo>
                      <a:lnTo>
                        <a:pt x="390" y="770"/>
                      </a:lnTo>
                      <a:lnTo>
                        <a:pt x="430" y="768"/>
                      </a:lnTo>
                      <a:lnTo>
                        <a:pt x="468" y="762"/>
                      </a:lnTo>
                      <a:lnTo>
                        <a:pt x="506" y="752"/>
                      </a:lnTo>
                      <a:lnTo>
                        <a:pt x="542" y="740"/>
                      </a:lnTo>
                      <a:lnTo>
                        <a:pt x="576" y="724"/>
                      </a:lnTo>
                      <a:lnTo>
                        <a:pt x="608" y="704"/>
                      </a:lnTo>
                      <a:lnTo>
                        <a:pt x="638" y="682"/>
                      </a:lnTo>
                      <a:lnTo>
                        <a:pt x="666" y="656"/>
                      </a:lnTo>
                      <a:lnTo>
                        <a:pt x="692" y="630"/>
                      </a:lnTo>
                      <a:lnTo>
                        <a:pt x="714" y="600"/>
                      </a:lnTo>
                      <a:lnTo>
                        <a:pt x="734" y="568"/>
                      </a:lnTo>
                      <a:lnTo>
                        <a:pt x="750" y="534"/>
                      </a:lnTo>
                      <a:lnTo>
                        <a:pt x="762" y="500"/>
                      </a:lnTo>
                      <a:lnTo>
                        <a:pt x="772" y="462"/>
                      </a:lnTo>
                      <a:lnTo>
                        <a:pt x="778" y="424"/>
                      </a:lnTo>
                      <a:lnTo>
                        <a:pt x="780" y="386"/>
                      </a:lnTo>
                      <a:lnTo>
                        <a:pt x="780" y="386"/>
                      </a:lnTo>
                      <a:lnTo>
                        <a:pt x="778" y="346"/>
                      </a:lnTo>
                      <a:lnTo>
                        <a:pt x="772" y="308"/>
                      </a:lnTo>
                      <a:lnTo>
                        <a:pt x="762" y="272"/>
                      </a:lnTo>
                      <a:lnTo>
                        <a:pt x="750" y="236"/>
                      </a:lnTo>
                      <a:lnTo>
                        <a:pt x="734" y="202"/>
                      </a:lnTo>
                      <a:lnTo>
                        <a:pt x="714" y="170"/>
                      </a:lnTo>
                      <a:lnTo>
                        <a:pt x="692" y="140"/>
                      </a:lnTo>
                      <a:lnTo>
                        <a:pt x="666" y="114"/>
                      </a:lnTo>
                      <a:lnTo>
                        <a:pt x="638" y="88"/>
                      </a:lnTo>
                      <a:lnTo>
                        <a:pt x="608" y="66"/>
                      </a:lnTo>
                      <a:lnTo>
                        <a:pt x="576" y="48"/>
                      </a:lnTo>
                      <a:lnTo>
                        <a:pt x="542" y="30"/>
                      </a:lnTo>
                      <a:lnTo>
                        <a:pt x="506" y="18"/>
                      </a:lnTo>
                      <a:lnTo>
                        <a:pt x="468" y="8"/>
                      </a:lnTo>
                      <a:lnTo>
                        <a:pt x="430" y="2"/>
                      </a:lnTo>
                      <a:lnTo>
                        <a:pt x="390" y="0"/>
                      </a:lnTo>
                      <a:lnTo>
                        <a:pt x="390" y="0"/>
                      </a:lnTo>
                      <a:close/>
                    </a:path>
                  </a:pathLst>
                </a:custGeom>
                <a:solidFill>
                  <a:srgbClr val="FFE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23" name="Freeform 11"/>
                <p:cNvSpPr>
                  <a:spLocks/>
                </p:cNvSpPr>
                <p:nvPr/>
              </p:nvSpPr>
              <p:spPr bwMode="auto">
                <a:xfrm>
                  <a:off x="545" y="2666"/>
                  <a:ext cx="786" cy="772"/>
                </a:xfrm>
                <a:custGeom>
                  <a:avLst/>
                  <a:gdLst>
                    <a:gd name="T0" fmla="*/ 394 w 786"/>
                    <a:gd name="T1" fmla="*/ 0 h 772"/>
                    <a:gd name="T2" fmla="*/ 314 w 786"/>
                    <a:gd name="T3" fmla="*/ 8 h 772"/>
                    <a:gd name="T4" fmla="*/ 240 w 786"/>
                    <a:gd name="T5" fmla="*/ 30 h 772"/>
                    <a:gd name="T6" fmla="*/ 174 w 786"/>
                    <a:gd name="T7" fmla="*/ 66 h 772"/>
                    <a:gd name="T8" fmla="*/ 116 w 786"/>
                    <a:gd name="T9" fmla="*/ 114 h 772"/>
                    <a:gd name="T10" fmla="*/ 68 w 786"/>
                    <a:gd name="T11" fmla="*/ 170 h 772"/>
                    <a:gd name="T12" fmla="*/ 32 w 786"/>
                    <a:gd name="T13" fmla="*/ 236 h 772"/>
                    <a:gd name="T14" fmla="*/ 8 w 786"/>
                    <a:gd name="T15" fmla="*/ 308 h 772"/>
                    <a:gd name="T16" fmla="*/ 0 w 786"/>
                    <a:gd name="T17" fmla="*/ 386 h 772"/>
                    <a:gd name="T18" fmla="*/ 2 w 786"/>
                    <a:gd name="T19" fmla="*/ 426 h 772"/>
                    <a:gd name="T20" fmla="*/ 18 w 786"/>
                    <a:gd name="T21" fmla="*/ 500 h 772"/>
                    <a:gd name="T22" fmla="*/ 48 w 786"/>
                    <a:gd name="T23" fmla="*/ 570 h 772"/>
                    <a:gd name="T24" fmla="*/ 90 w 786"/>
                    <a:gd name="T25" fmla="*/ 632 h 772"/>
                    <a:gd name="T26" fmla="*/ 144 w 786"/>
                    <a:gd name="T27" fmla="*/ 684 h 772"/>
                    <a:gd name="T28" fmla="*/ 206 w 786"/>
                    <a:gd name="T29" fmla="*/ 726 h 772"/>
                    <a:gd name="T30" fmla="*/ 276 w 786"/>
                    <a:gd name="T31" fmla="*/ 756 h 772"/>
                    <a:gd name="T32" fmla="*/ 354 w 786"/>
                    <a:gd name="T33" fmla="*/ 770 h 772"/>
                    <a:gd name="T34" fmla="*/ 394 w 786"/>
                    <a:gd name="T35" fmla="*/ 772 h 772"/>
                    <a:gd name="T36" fmla="*/ 472 w 786"/>
                    <a:gd name="T37" fmla="*/ 764 h 772"/>
                    <a:gd name="T38" fmla="*/ 546 w 786"/>
                    <a:gd name="T39" fmla="*/ 742 h 772"/>
                    <a:gd name="T40" fmla="*/ 612 w 786"/>
                    <a:gd name="T41" fmla="*/ 706 h 772"/>
                    <a:gd name="T42" fmla="*/ 670 w 786"/>
                    <a:gd name="T43" fmla="*/ 660 h 772"/>
                    <a:gd name="T44" fmla="*/ 718 w 786"/>
                    <a:gd name="T45" fmla="*/ 602 h 772"/>
                    <a:gd name="T46" fmla="*/ 754 w 786"/>
                    <a:gd name="T47" fmla="*/ 536 h 772"/>
                    <a:gd name="T48" fmla="*/ 778 w 786"/>
                    <a:gd name="T49" fmla="*/ 464 h 772"/>
                    <a:gd name="T50" fmla="*/ 786 w 786"/>
                    <a:gd name="T51" fmla="*/ 386 h 772"/>
                    <a:gd name="T52" fmla="*/ 784 w 786"/>
                    <a:gd name="T53" fmla="*/ 346 h 772"/>
                    <a:gd name="T54" fmla="*/ 768 w 786"/>
                    <a:gd name="T55" fmla="*/ 272 h 772"/>
                    <a:gd name="T56" fmla="*/ 738 w 786"/>
                    <a:gd name="T57" fmla="*/ 202 h 772"/>
                    <a:gd name="T58" fmla="*/ 696 w 786"/>
                    <a:gd name="T59" fmla="*/ 140 h 772"/>
                    <a:gd name="T60" fmla="*/ 642 w 786"/>
                    <a:gd name="T61" fmla="*/ 88 h 772"/>
                    <a:gd name="T62" fmla="*/ 580 w 786"/>
                    <a:gd name="T63" fmla="*/ 46 h 772"/>
                    <a:gd name="T64" fmla="*/ 510 w 786"/>
                    <a:gd name="T65" fmla="*/ 18 h 772"/>
                    <a:gd name="T66" fmla="*/ 434 w 786"/>
                    <a:gd name="T67" fmla="*/ 2 h 772"/>
                    <a:gd name="T68" fmla="*/ 394 w 786"/>
                    <a:gd name="T69" fmla="*/ 0 h 7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86" h="772">
                      <a:moveTo>
                        <a:pt x="394" y="0"/>
                      </a:moveTo>
                      <a:lnTo>
                        <a:pt x="394" y="0"/>
                      </a:lnTo>
                      <a:lnTo>
                        <a:pt x="354" y="2"/>
                      </a:lnTo>
                      <a:lnTo>
                        <a:pt x="314" y="8"/>
                      </a:lnTo>
                      <a:lnTo>
                        <a:pt x="276" y="18"/>
                      </a:lnTo>
                      <a:lnTo>
                        <a:pt x="240" y="30"/>
                      </a:lnTo>
                      <a:lnTo>
                        <a:pt x="206" y="46"/>
                      </a:lnTo>
                      <a:lnTo>
                        <a:pt x="174" y="66"/>
                      </a:lnTo>
                      <a:lnTo>
                        <a:pt x="144" y="88"/>
                      </a:lnTo>
                      <a:lnTo>
                        <a:pt x="116" y="114"/>
                      </a:lnTo>
                      <a:lnTo>
                        <a:pt x="90" y="140"/>
                      </a:lnTo>
                      <a:lnTo>
                        <a:pt x="68" y="170"/>
                      </a:lnTo>
                      <a:lnTo>
                        <a:pt x="48" y="202"/>
                      </a:lnTo>
                      <a:lnTo>
                        <a:pt x="32" y="236"/>
                      </a:lnTo>
                      <a:lnTo>
                        <a:pt x="18" y="272"/>
                      </a:lnTo>
                      <a:lnTo>
                        <a:pt x="8" y="308"/>
                      </a:lnTo>
                      <a:lnTo>
                        <a:pt x="2" y="346"/>
                      </a:lnTo>
                      <a:lnTo>
                        <a:pt x="0" y="386"/>
                      </a:lnTo>
                      <a:lnTo>
                        <a:pt x="0" y="386"/>
                      </a:lnTo>
                      <a:lnTo>
                        <a:pt x="2" y="426"/>
                      </a:lnTo>
                      <a:lnTo>
                        <a:pt x="8" y="464"/>
                      </a:lnTo>
                      <a:lnTo>
                        <a:pt x="18" y="500"/>
                      </a:lnTo>
                      <a:lnTo>
                        <a:pt x="32" y="536"/>
                      </a:lnTo>
                      <a:lnTo>
                        <a:pt x="48" y="570"/>
                      </a:lnTo>
                      <a:lnTo>
                        <a:pt x="68" y="602"/>
                      </a:lnTo>
                      <a:lnTo>
                        <a:pt x="90" y="632"/>
                      </a:lnTo>
                      <a:lnTo>
                        <a:pt x="116" y="660"/>
                      </a:lnTo>
                      <a:lnTo>
                        <a:pt x="144" y="684"/>
                      </a:lnTo>
                      <a:lnTo>
                        <a:pt x="174" y="706"/>
                      </a:lnTo>
                      <a:lnTo>
                        <a:pt x="206" y="726"/>
                      </a:lnTo>
                      <a:lnTo>
                        <a:pt x="240" y="742"/>
                      </a:lnTo>
                      <a:lnTo>
                        <a:pt x="276" y="756"/>
                      </a:lnTo>
                      <a:lnTo>
                        <a:pt x="314" y="764"/>
                      </a:lnTo>
                      <a:lnTo>
                        <a:pt x="354" y="770"/>
                      </a:lnTo>
                      <a:lnTo>
                        <a:pt x="394" y="772"/>
                      </a:lnTo>
                      <a:lnTo>
                        <a:pt x="394" y="772"/>
                      </a:lnTo>
                      <a:lnTo>
                        <a:pt x="434" y="770"/>
                      </a:lnTo>
                      <a:lnTo>
                        <a:pt x="472" y="764"/>
                      </a:lnTo>
                      <a:lnTo>
                        <a:pt x="510" y="756"/>
                      </a:lnTo>
                      <a:lnTo>
                        <a:pt x="546" y="742"/>
                      </a:lnTo>
                      <a:lnTo>
                        <a:pt x="580" y="726"/>
                      </a:lnTo>
                      <a:lnTo>
                        <a:pt x="612" y="706"/>
                      </a:lnTo>
                      <a:lnTo>
                        <a:pt x="642" y="684"/>
                      </a:lnTo>
                      <a:lnTo>
                        <a:pt x="670" y="660"/>
                      </a:lnTo>
                      <a:lnTo>
                        <a:pt x="696" y="632"/>
                      </a:lnTo>
                      <a:lnTo>
                        <a:pt x="718" y="602"/>
                      </a:lnTo>
                      <a:lnTo>
                        <a:pt x="738" y="570"/>
                      </a:lnTo>
                      <a:lnTo>
                        <a:pt x="754" y="536"/>
                      </a:lnTo>
                      <a:lnTo>
                        <a:pt x="768" y="500"/>
                      </a:lnTo>
                      <a:lnTo>
                        <a:pt x="778" y="464"/>
                      </a:lnTo>
                      <a:lnTo>
                        <a:pt x="784" y="426"/>
                      </a:lnTo>
                      <a:lnTo>
                        <a:pt x="786" y="386"/>
                      </a:lnTo>
                      <a:lnTo>
                        <a:pt x="786" y="386"/>
                      </a:lnTo>
                      <a:lnTo>
                        <a:pt x="784" y="346"/>
                      </a:lnTo>
                      <a:lnTo>
                        <a:pt x="778" y="308"/>
                      </a:lnTo>
                      <a:lnTo>
                        <a:pt x="768" y="272"/>
                      </a:lnTo>
                      <a:lnTo>
                        <a:pt x="754" y="236"/>
                      </a:lnTo>
                      <a:lnTo>
                        <a:pt x="738" y="202"/>
                      </a:lnTo>
                      <a:lnTo>
                        <a:pt x="718" y="170"/>
                      </a:lnTo>
                      <a:lnTo>
                        <a:pt x="696" y="140"/>
                      </a:lnTo>
                      <a:lnTo>
                        <a:pt x="670" y="114"/>
                      </a:lnTo>
                      <a:lnTo>
                        <a:pt x="642" y="88"/>
                      </a:lnTo>
                      <a:lnTo>
                        <a:pt x="612" y="66"/>
                      </a:lnTo>
                      <a:lnTo>
                        <a:pt x="580" y="46"/>
                      </a:lnTo>
                      <a:lnTo>
                        <a:pt x="546" y="30"/>
                      </a:lnTo>
                      <a:lnTo>
                        <a:pt x="510" y="18"/>
                      </a:lnTo>
                      <a:lnTo>
                        <a:pt x="472" y="8"/>
                      </a:lnTo>
                      <a:lnTo>
                        <a:pt x="434" y="2"/>
                      </a:lnTo>
                      <a:lnTo>
                        <a:pt x="394" y="0"/>
                      </a:lnTo>
                      <a:lnTo>
                        <a:pt x="394" y="0"/>
                      </a:lnTo>
                      <a:close/>
                    </a:path>
                  </a:pathLst>
                </a:custGeom>
                <a:solidFill>
                  <a:srgbClr val="FFE8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24" name="Freeform 12"/>
                <p:cNvSpPr>
                  <a:spLocks/>
                </p:cNvSpPr>
                <p:nvPr/>
              </p:nvSpPr>
              <p:spPr bwMode="auto">
                <a:xfrm>
                  <a:off x="545" y="2662"/>
                  <a:ext cx="788" cy="778"/>
                </a:xfrm>
                <a:custGeom>
                  <a:avLst/>
                  <a:gdLst>
                    <a:gd name="T0" fmla="*/ 394 w 788"/>
                    <a:gd name="T1" fmla="*/ 0 h 778"/>
                    <a:gd name="T2" fmla="*/ 316 w 788"/>
                    <a:gd name="T3" fmla="*/ 8 h 778"/>
                    <a:gd name="T4" fmla="*/ 242 w 788"/>
                    <a:gd name="T5" fmla="*/ 32 h 778"/>
                    <a:gd name="T6" fmla="*/ 174 w 788"/>
                    <a:gd name="T7" fmla="*/ 68 h 778"/>
                    <a:gd name="T8" fmla="*/ 116 w 788"/>
                    <a:gd name="T9" fmla="*/ 114 h 778"/>
                    <a:gd name="T10" fmla="*/ 68 w 788"/>
                    <a:gd name="T11" fmla="*/ 172 h 778"/>
                    <a:gd name="T12" fmla="*/ 32 w 788"/>
                    <a:gd name="T13" fmla="*/ 238 h 778"/>
                    <a:gd name="T14" fmla="*/ 8 w 788"/>
                    <a:gd name="T15" fmla="*/ 312 h 778"/>
                    <a:gd name="T16" fmla="*/ 0 w 788"/>
                    <a:gd name="T17" fmla="*/ 390 h 778"/>
                    <a:gd name="T18" fmla="*/ 2 w 788"/>
                    <a:gd name="T19" fmla="*/ 428 h 778"/>
                    <a:gd name="T20" fmla="*/ 18 w 788"/>
                    <a:gd name="T21" fmla="*/ 504 h 778"/>
                    <a:gd name="T22" fmla="*/ 48 w 788"/>
                    <a:gd name="T23" fmla="*/ 574 h 778"/>
                    <a:gd name="T24" fmla="*/ 90 w 788"/>
                    <a:gd name="T25" fmla="*/ 636 h 778"/>
                    <a:gd name="T26" fmla="*/ 144 w 788"/>
                    <a:gd name="T27" fmla="*/ 688 h 778"/>
                    <a:gd name="T28" fmla="*/ 206 w 788"/>
                    <a:gd name="T29" fmla="*/ 730 h 778"/>
                    <a:gd name="T30" fmla="*/ 278 w 788"/>
                    <a:gd name="T31" fmla="*/ 760 h 778"/>
                    <a:gd name="T32" fmla="*/ 354 w 788"/>
                    <a:gd name="T33" fmla="*/ 776 h 778"/>
                    <a:gd name="T34" fmla="*/ 394 w 788"/>
                    <a:gd name="T35" fmla="*/ 778 h 778"/>
                    <a:gd name="T36" fmla="*/ 474 w 788"/>
                    <a:gd name="T37" fmla="*/ 770 h 778"/>
                    <a:gd name="T38" fmla="*/ 548 w 788"/>
                    <a:gd name="T39" fmla="*/ 746 h 778"/>
                    <a:gd name="T40" fmla="*/ 614 w 788"/>
                    <a:gd name="T41" fmla="*/ 710 h 778"/>
                    <a:gd name="T42" fmla="*/ 674 w 788"/>
                    <a:gd name="T43" fmla="*/ 664 h 778"/>
                    <a:gd name="T44" fmla="*/ 722 w 788"/>
                    <a:gd name="T45" fmla="*/ 606 h 778"/>
                    <a:gd name="T46" fmla="*/ 758 w 788"/>
                    <a:gd name="T47" fmla="*/ 540 h 778"/>
                    <a:gd name="T48" fmla="*/ 780 w 788"/>
                    <a:gd name="T49" fmla="*/ 468 h 778"/>
                    <a:gd name="T50" fmla="*/ 788 w 788"/>
                    <a:gd name="T51" fmla="*/ 390 h 778"/>
                    <a:gd name="T52" fmla="*/ 786 w 788"/>
                    <a:gd name="T53" fmla="*/ 350 h 778"/>
                    <a:gd name="T54" fmla="*/ 772 w 788"/>
                    <a:gd name="T55" fmla="*/ 274 h 778"/>
                    <a:gd name="T56" fmla="*/ 742 w 788"/>
                    <a:gd name="T57" fmla="*/ 204 h 778"/>
                    <a:gd name="T58" fmla="*/ 698 w 788"/>
                    <a:gd name="T59" fmla="*/ 142 h 778"/>
                    <a:gd name="T60" fmla="*/ 646 w 788"/>
                    <a:gd name="T61" fmla="*/ 90 h 778"/>
                    <a:gd name="T62" fmla="*/ 582 w 788"/>
                    <a:gd name="T63" fmla="*/ 48 h 778"/>
                    <a:gd name="T64" fmla="*/ 512 w 788"/>
                    <a:gd name="T65" fmla="*/ 18 h 778"/>
                    <a:gd name="T66" fmla="*/ 434 w 788"/>
                    <a:gd name="T67" fmla="*/ 2 h 778"/>
                    <a:gd name="T68" fmla="*/ 394 w 788"/>
                    <a:gd name="T69" fmla="*/ 0 h 7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88" h="778">
                      <a:moveTo>
                        <a:pt x="394" y="0"/>
                      </a:moveTo>
                      <a:lnTo>
                        <a:pt x="394" y="0"/>
                      </a:lnTo>
                      <a:lnTo>
                        <a:pt x="354" y="2"/>
                      </a:lnTo>
                      <a:lnTo>
                        <a:pt x="316" y="8"/>
                      </a:lnTo>
                      <a:lnTo>
                        <a:pt x="278" y="18"/>
                      </a:lnTo>
                      <a:lnTo>
                        <a:pt x="242" y="32"/>
                      </a:lnTo>
                      <a:lnTo>
                        <a:pt x="206" y="48"/>
                      </a:lnTo>
                      <a:lnTo>
                        <a:pt x="174" y="68"/>
                      </a:lnTo>
                      <a:lnTo>
                        <a:pt x="144" y="90"/>
                      </a:lnTo>
                      <a:lnTo>
                        <a:pt x="116" y="114"/>
                      </a:lnTo>
                      <a:lnTo>
                        <a:pt x="90" y="142"/>
                      </a:lnTo>
                      <a:lnTo>
                        <a:pt x="68" y="172"/>
                      </a:lnTo>
                      <a:lnTo>
                        <a:pt x="48" y="204"/>
                      </a:lnTo>
                      <a:lnTo>
                        <a:pt x="32" y="238"/>
                      </a:lnTo>
                      <a:lnTo>
                        <a:pt x="18" y="274"/>
                      </a:lnTo>
                      <a:lnTo>
                        <a:pt x="8" y="312"/>
                      </a:lnTo>
                      <a:lnTo>
                        <a:pt x="2" y="350"/>
                      </a:lnTo>
                      <a:lnTo>
                        <a:pt x="0" y="390"/>
                      </a:lnTo>
                      <a:lnTo>
                        <a:pt x="0" y="390"/>
                      </a:lnTo>
                      <a:lnTo>
                        <a:pt x="2" y="428"/>
                      </a:lnTo>
                      <a:lnTo>
                        <a:pt x="8" y="468"/>
                      </a:lnTo>
                      <a:lnTo>
                        <a:pt x="18" y="504"/>
                      </a:lnTo>
                      <a:lnTo>
                        <a:pt x="32" y="540"/>
                      </a:lnTo>
                      <a:lnTo>
                        <a:pt x="48" y="574"/>
                      </a:lnTo>
                      <a:lnTo>
                        <a:pt x="68" y="606"/>
                      </a:lnTo>
                      <a:lnTo>
                        <a:pt x="90" y="636"/>
                      </a:lnTo>
                      <a:lnTo>
                        <a:pt x="116" y="664"/>
                      </a:lnTo>
                      <a:lnTo>
                        <a:pt x="144" y="688"/>
                      </a:lnTo>
                      <a:lnTo>
                        <a:pt x="174" y="710"/>
                      </a:lnTo>
                      <a:lnTo>
                        <a:pt x="206" y="730"/>
                      </a:lnTo>
                      <a:lnTo>
                        <a:pt x="242" y="746"/>
                      </a:lnTo>
                      <a:lnTo>
                        <a:pt x="278" y="760"/>
                      </a:lnTo>
                      <a:lnTo>
                        <a:pt x="316" y="770"/>
                      </a:lnTo>
                      <a:lnTo>
                        <a:pt x="354" y="776"/>
                      </a:lnTo>
                      <a:lnTo>
                        <a:pt x="394" y="778"/>
                      </a:lnTo>
                      <a:lnTo>
                        <a:pt x="394" y="778"/>
                      </a:lnTo>
                      <a:lnTo>
                        <a:pt x="434" y="776"/>
                      </a:lnTo>
                      <a:lnTo>
                        <a:pt x="474" y="770"/>
                      </a:lnTo>
                      <a:lnTo>
                        <a:pt x="512" y="760"/>
                      </a:lnTo>
                      <a:lnTo>
                        <a:pt x="548" y="746"/>
                      </a:lnTo>
                      <a:lnTo>
                        <a:pt x="582" y="730"/>
                      </a:lnTo>
                      <a:lnTo>
                        <a:pt x="614" y="710"/>
                      </a:lnTo>
                      <a:lnTo>
                        <a:pt x="646" y="688"/>
                      </a:lnTo>
                      <a:lnTo>
                        <a:pt x="674" y="664"/>
                      </a:lnTo>
                      <a:lnTo>
                        <a:pt x="698" y="636"/>
                      </a:lnTo>
                      <a:lnTo>
                        <a:pt x="722" y="606"/>
                      </a:lnTo>
                      <a:lnTo>
                        <a:pt x="742" y="574"/>
                      </a:lnTo>
                      <a:lnTo>
                        <a:pt x="758" y="540"/>
                      </a:lnTo>
                      <a:lnTo>
                        <a:pt x="772" y="504"/>
                      </a:lnTo>
                      <a:lnTo>
                        <a:pt x="780" y="468"/>
                      </a:lnTo>
                      <a:lnTo>
                        <a:pt x="786" y="428"/>
                      </a:lnTo>
                      <a:lnTo>
                        <a:pt x="788" y="390"/>
                      </a:lnTo>
                      <a:lnTo>
                        <a:pt x="788" y="390"/>
                      </a:lnTo>
                      <a:lnTo>
                        <a:pt x="786" y="350"/>
                      </a:lnTo>
                      <a:lnTo>
                        <a:pt x="780" y="312"/>
                      </a:lnTo>
                      <a:lnTo>
                        <a:pt x="772" y="274"/>
                      </a:lnTo>
                      <a:lnTo>
                        <a:pt x="758" y="238"/>
                      </a:lnTo>
                      <a:lnTo>
                        <a:pt x="742" y="204"/>
                      </a:lnTo>
                      <a:lnTo>
                        <a:pt x="722" y="172"/>
                      </a:lnTo>
                      <a:lnTo>
                        <a:pt x="698" y="142"/>
                      </a:lnTo>
                      <a:lnTo>
                        <a:pt x="674" y="114"/>
                      </a:lnTo>
                      <a:lnTo>
                        <a:pt x="646" y="90"/>
                      </a:lnTo>
                      <a:lnTo>
                        <a:pt x="614" y="68"/>
                      </a:lnTo>
                      <a:lnTo>
                        <a:pt x="582" y="48"/>
                      </a:lnTo>
                      <a:lnTo>
                        <a:pt x="548" y="32"/>
                      </a:lnTo>
                      <a:lnTo>
                        <a:pt x="512" y="18"/>
                      </a:lnTo>
                      <a:lnTo>
                        <a:pt x="474" y="8"/>
                      </a:lnTo>
                      <a:lnTo>
                        <a:pt x="434" y="2"/>
                      </a:lnTo>
                      <a:lnTo>
                        <a:pt x="394" y="0"/>
                      </a:lnTo>
                      <a:lnTo>
                        <a:pt x="394" y="0"/>
                      </a:lnTo>
                      <a:close/>
                    </a:path>
                  </a:pathLst>
                </a:custGeom>
                <a:solidFill>
                  <a:srgbClr val="FFE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25" name="Freeform 13"/>
                <p:cNvSpPr>
                  <a:spLocks/>
                </p:cNvSpPr>
                <p:nvPr/>
              </p:nvSpPr>
              <p:spPr bwMode="auto">
                <a:xfrm>
                  <a:off x="545" y="2660"/>
                  <a:ext cx="792" cy="780"/>
                </a:xfrm>
                <a:custGeom>
                  <a:avLst/>
                  <a:gdLst>
                    <a:gd name="T0" fmla="*/ 396 w 792"/>
                    <a:gd name="T1" fmla="*/ 0 h 780"/>
                    <a:gd name="T2" fmla="*/ 316 w 792"/>
                    <a:gd name="T3" fmla="*/ 8 h 780"/>
                    <a:gd name="T4" fmla="*/ 242 w 792"/>
                    <a:gd name="T5" fmla="*/ 30 h 780"/>
                    <a:gd name="T6" fmla="*/ 174 w 792"/>
                    <a:gd name="T7" fmla="*/ 66 h 780"/>
                    <a:gd name="T8" fmla="*/ 116 w 792"/>
                    <a:gd name="T9" fmla="*/ 114 h 780"/>
                    <a:gd name="T10" fmla="*/ 68 w 792"/>
                    <a:gd name="T11" fmla="*/ 172 h 780"/>
                    <a:gd name="T12" fmla="*/ 30 w 792"/>
                    <a:gd name="T13" fmla="*/ 238 h 780"/>
                    <a:gd name="T14" fmla="*/ 8 w 792"/>
                    <a:gd name="T15" fmla="*/ 312 h 780"/>
                    <a:gd name="T16" fmla="*/ 0 w 792"/>
                    <a:gd name="T17" fmla="*/ 390 h 780"/>
                    <a:gd name="T18" fmla="*/ 2 w 792"/>
                    <a:gd name="T19" fmla="*/ 430 h 780"/>
                    <a:gd name="T20" fmla="*/ 18 w 792"/>
                    <a:gd name="T21" fmla="*/ 506 h 780"/>
                    <a:gd name="T22" fmla="*/ 48 w 792"/>
                    <a:gd name="T23" fmla="*/ 576 h 780"/>
                    <a:gd name="T24" fmla="*/ 90 w 792"/>
                    <a:gd name="T25" fmla="*/ 638 h 780"/>
                    <a:gd name="T26" fmla="*/ 144 w 792"/>
                    <a:gd name="T27" fmla="*/ 690 h 780"/>
                    <a:gd name="T28" fmla="*/ 208 w 792"/>
                    <a:gd name="T29" fmla="*/ 734 h 780"/>
                    <a:gd name="T30" fmla="*/ 278 w 792"/>
                    <a:gd name="T31" fmla="*/ 762 h 780"/>
                    <a:gd name="T32" fmla="*/ 356 w 792"/>
                    <a:gd name="T33" fmla="*/ 778 h 780"/>
                    <a:gd name="T34" fmla="*/ 396 w 792"/>
                    <a:gd name="T35" fmla="*/ 780 h 780"/>
                    <a:gd name="T36" fmla="*/ 476 w 792"/>
                    <a:gd name="T37" fmla="*/ 772 h 780"/>
                    <a:gd name="T38" fmla="*/ 550 w 792"/>
                    <a:gd name="T39" fmla="*/ 750 h 780"/>
                    <a:gd name="T40" fmla="*/ 618 w 792"/>
                    <a:gd name="T41" fmla="*/ 714 h 780"/>
                    <a:gd name="T42" fmla="*/ 676 w 792"/>
                    <a:gd name="T43" fmla="*/ 666 h 780"/>
                    <a:gd name="T44" fmla="*/ 724 w 792"/>
                    <a:gd name="T45" fmla="*/ 608 h 780"/>
                    <a:gd name="T46" fmla="*/ 760 w 792"/>
                    <a:gd name="T47" fmla="*/ 542 h 780"/>
                    <a:gd name="T48" fmla="*/ 784 w 792"/>
                    <a:gd name="T49" fmla="*/ 468 h 780"/>
                    <a:gd name="T50" fmla="*/ 792 w 792"/>
                    <a:gd name="T51" fmla="*/ 390 h 780"/>
                    <a:gd name="T52" fmla="*/ 790 w 792"/>
                    <a:gd name="T53" fmla="*/ 350 h 780"/>
                    <a:gd name="T54" fmla="*/ 774 w 792"/>
                    <a:gd name="T55" fmla="*/ 274 h 780"/>
                    <a:gd name="T56" fmla="*/ 744 w 792"/>
                    <a:gd name="T57" fmla="*/ 204 h 780"/>
                    <a:gd name="T58" fmla="*/ 702 w 792"/>
                    <a:gd name="T59" fmla="*/ 142 h 780"/>
                    <a:gd name="T60" fmla="*/ 648 w 792"/>
                    <a:gd name="T61" fmla="*/ 90 h 780"/>
                    <a:gd name="T62" fmla="*/ 584 w 792"/>
                    <a:gd name="T63" fmla="*/ 48 h 780"/>
                    <a:gd name="T64" fmla="*/ 514 w 792"/>
                    <a:gd name="T65" fmla="*/ 18 h 780"/>
                    <a:gd name="T66" fmla="*/ 436 w 792"/>
                    <a:gd name="T67" fmla="*/ 2 h 780"/>
                    <a:gd name="T68" fmla="*/ 396 w 792"/>
                    <a:gd name="T69" fmla="*/ 0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92" h="780">
                      <a:moveTo>
                        <a:pt x="396" y="0"/>
                      </a:moveTo>
                      <a:lnTo>
                        <a:pt x="396" y="0"/>
                      </a:lnTo>
                      <a:lnTo>
                        <a:pt x="356" y="2"/>
                      </a:lnTo>
                      <a:lnTo>
                        <a:pt x="316" y="8"/>
                      </a:lnTo>
                      <a:lnTo>
                        <a:pt x="278" y="18"/>
                      </a:lnTo>
                      <a:lnTo>
                        <a:pt x="242" y="30"/>
                      </a:lnTo>
                      <a:lnTo>
                        <a:pt x="208" y="48"/>
                      </a:lnTo>
                      <a:lnTo>
                        <a:pt x="174" y="66"/>
                      </a:lnTo>
                      <a:lnTo>
                        <a:pt x="144" y="90"/>
                      </a:lnTo>
                      <a:lnTo>
                        <a:pt x="116" y="114"/>
                      </a:lnTo>
                      <a:lnTo>
                        <a:pt x="90" y="142"/>
                      </a:lnTo>
                      <a:lnTo>
                        <a:pt x="68" y="172"/>
                      </a:lnTo>
                      <a:lnTo>
                        <a:pt x="48" y="204"/>
                      </a:lnTo>
                      <a:lnTo>
                        <a:pt x="30" y="238"/>
                      </a:lnTo>
                      <a:lnTo>
                        <a:pt x="18" y="274"/>
                      </a:lnTo>
                      <a:lnTo>
                        <a:pt x="8" y="312"/>
                      </a:lnTo>
                      <a:lnTo>
                        <a:pt x="2" y="350"/>
                      </a:lnTo>
                      <a:lnTo>
                        <a:pt x="0" y="390"/>
                      </a:lnTo>
                      <a:lnTo>
                        <a:pt x="0" y="390"/>
                      </a:lnTo>
                      <a:lnTo>
                        <a:pt x="2" y="430"/>
                      </a:lnTo>
                      <a:lnTo>
                        <a:pt x="8" y="468"/>
                      </a:lnTo>
                      <a:lnTo>
                        <a:pt x="18" y="506"/>
                      </a:lnTo>
                      <a:lnTo>
                        <a:pt x="30" y="542"/>
                      </a:lnTo>
                      <a:lnTo>
                        <a:pt x="48" y="576"/>
                      </a:lnTo>
                      <a:lnTo>
                        <a:pt x="68" y="608"/>
                      </a:lnTo>
                      <a:lnTo>
                        <a:pt x="90" y="638"/>
                      </a:lnTo>
                      <a:lnTo>
                        <a:pt x="116" y="666"/>
                      </a:lnTo>
                      <a:lnTo>
                        <a:pt x="144" y="690"/>
                      </a:lnTo>
                      <a:lnTo>
                        <a:pt x="174" y="714"/>
                      </a:lnTo>
                      <a:lnTo>
                        <a:pt x="208" y="734"/>
                      </a:lnTo>
                      <a:lnTo>
                        <a:pt x="242" y="750"/>
                      </a:lnTo>
                      <a:lnTo>
                        <a:pt x="278" y="762"/>
                      </a:lnTo>
                      <a:lnTo>
                        <a:pt x="316" y="772"/>
                      </a:lnTo>
                      <a:lnTo>
                        <a:pt x="356" y="778"/>
                      </a:lnTo>
                      <a:lnTo>
                        <a:pt x="396" y="780"/>
                      </a:lnTo>
                      <a:lnTo>
                        <a:pt x="396" y="780"/>
                      </a:lnTo>
                      <a:lnTo>
                        <a:pt x="436" y="778"/>
                      </a:lnTo>
                      <a:lnTo>
                        <a:pt x="476" y="772"/>
                      </a:lnTo>
                      <a:lnTo>
                        <a:pt x="514" y="762"/>
                      </a:lnTo>
                      <a:lnTo>
                        <a:pt x="550" y="750"/>
                      </a:lnTo>
                      <a:lnTo>
                        <a:pt x="584" y="734"/>
                      </a:lnTo>
                      <a:lnTo>
                        <a:pt x="618" y="714"/>
                      </a:lnTo>
                      <a:lnTo>
                        <a:pt x="648" y="690"/>
                      </a:lnTo>
                      <a:lnTo>
                        <a:pt x="676" y="666"/>
                      </a:lnTo>
                      <a:lnTo>
                        <a:pt x="702" y="638"/>
                      </a:lnTo>
                      <a:lnTo>
                        <a:pt x="724" y="608"/>
                      </a:lnTo>
                      <a:lnTo>
                        <a:pt x="744" y="576"/>
                      </a:lnTo>
                      <a:lnTo>
                        <a:pt x="760" y="542"/>
                      </a:lnTo>
                      <a:lnTo>
                        <a:pt x="774" y="506"/>
                      </a:lnTo>
                      <a:lnTo>
                        <a:pt x="784" y="468"/>
                      </a:lnTo>
                      <a:lnTo>
                        <a:pt x="790" y="430"/>
                      </a:lnTo>
                      <a:lnTo>
                        <a:pt x="792" y="390"/>
                      </a:lnTo>
                      <a:lnTo>
                        <a:pt x="792" y="390"/>
                      </a:lnTo>
                      <a:lnTo>
                        <a:pt x="790" y="350"/>
                      </a:lnTo>
                      <a:lnTo>
                        <a:pt x="784" y="312"/>
                      </a:lnTo>
                      <a:lnTo>
                        <a:pt x="774" y="274"/>
                      </a:lnTo>
                      <a:lnTo>
                        <a:pt x="760" y="238"/>
                      </a:lnTo>
                      <a:lnTo>
                        <a:pt x="744" y="204"/>
                      </a:lnTo>
                      <a:lnTo>
                        <a:pt x="724" y="172"/>
                      </a:lnTo>
                      <a:lnTo>
                        <a:pt x="702" y="142"/>
                      </a:lnTo>
                      <a:lnTo>
                        <a:pt x="676" y="114"/>
                      </a:lnTo>
                      <a:lnTo>
                        <a:pt x="648" y="90"/>
                      </a:lnTo>
                      <a:lnTo>
                        <a:pt x="618" y="66"/>
                      </a:lnTo>
                      <a:lnTo>
                        <a:pt x="584" y="48"/>
                      </a:lnTo>
                      <a:lnTo>
                        <a:pt x="550" y="30"/>
                      </a:lnTo>
                      <a:lnTo>
                        <a:pt x="514" y="18"/>
                      </a:lnTo>
                      <a:lnTo>
                        <a:pt x="476" y="8"/>
                      </a:lnTo>
                      <a:lnTo>
                        <a:pt x="436" y="2"/>
                      </a:lnTo>
                      <a:lnTo>
                        <a:pt x="396" y="0"/>
                      </a:lnTo>
                      <a:lnTo>
                        <a:pt x="396" y="0"/>
                      </a:lnTo>
                      <a:close/>
                    </a:path>
                  </a:pathLst>
                </a:custGeom>
                <a:solidFill>
                  <a:srgbClr val="FFD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26" name="Freeform 14"/>
                <p:cNvSpPr>
                  <a:spLocks/>
                </p:cNvSpPr>
                <p:nvPr/>
              </p:nvSpPr>
              <p:spPr bwMode="auto">
                <a:xfrm>
                  <a:off x="545" y="2656"/>
                  <a:ext cx="796" cy="784"/>
                </a:xfrm>
                <a:custGeom>
                  <a:avLst/>
                  <a:gdLst>
                    <a:gd name="T0" fmla="*/ 398 w 796"/>
                    <a:gd name="T1" fmla="*/ 0 h 784"/>
                    <a:gd name="T2" fmla="*/ 318 w 796"/>
                    <a:gd name="T3" fmla="*/ 8 h 784"/>
                    <a:gd name="T4" fmla="*/ 242 w 796"/>
                    <a:gd name="T5" fmla="*/ 32 h 784"/>
                    <a:gd name="T6" fmla="*/ 174 w 796"/>
                    <a:gd name="T7" fmla="*/ 68 h 784"/>
                    <a:gd name="T8" fmla="*/ 116 w 796"/>
                    <a:gd name="T9" fmla="*/ 116 h 784"/>
                    <a:gd name="T10" fmla="*/ 68 w 796"/>
                    <a:gd name="T11" fmla="*/ 174 h 784"/>
                    <a:gd name="T12" fmla="*/ 30 w 796"/>
                    <a:gd name="T13" fmla="*/ 240 h 784"/>
                    <a:gd name="T14" fmla="*/ 8 w 796"/>
                    <a:gd name="T15" fmla="*/ 314 h 784"/>
                    <a:gd name="T16" fmla="*/ 0 w 796"/>
                    <a:gd name="T17" fmla="*/ 392 h 784"/>
                    <a:gd name="T18" fmla="*/ 2 w 796"/>
                    <a:gd name="T19" fmla="*/ 432 h 784"/>
                    <a:gd name="T20" fmla="*/ 18 w 796"/>
                    <a:gd name="T21" fmla="*/ 510 h 784"/>
                    <a:gd name="T22" fmla="*/ 48 w 796"/>
                    <a:gd name="T23" fmla="*/ 580 h 784"/>
                    <a:gd name="T24" fmla="*/ 90 w 796"/>
                    <a:gd name="T25" fmla="*/ 642 h 784"/>
                    <a:gd name="T26" fmla="*/ 144 w 796"/>
                    <a:gd name="T27" fmla="*/ 696 h 784"/>
                    <a:gd name="T28" fmla="*/ 208 w 796"/>
                    <a:gd name="T29" fmla="*/ 738 h 784"/>
                    <a:gd name="T30" fmla="*/ 280 w 796"/>
                    <a:gd name="T31" fmla="*/ 768 h 784"/>
                    <a:gd name="T32" fmla="*/ 356 w 796"/>
                    <a:gd name="T33" fmla="*/ 782 h 784"/>
                    <a:gd name="T34" fmla="*/ 398 w 796"/>
                    <a:gd name="T35" fmla="*/ 784 h 784"/>
                    <a:gd name="T36" fmla="*/ 478 w 796"/>
                    <a:gd name="T37" fmla="*/ 778 h 784"/>
                    <a:gd name="T38" fmla="*/ 552 w 796"/>
                    <a:gd name="T39" fmla="*/ 754 h 784"/>
                    <a:gd name="T40" fmla="*/ 620 w 796"/>
                    <a:gd name="T41" fmla="*/ 718 h 784"/>
                    <a:gd name="T42" fmla="*/ 678 w 796"/>
                    <a:gd name="T43" fmla="*/ 670 h 784"/>
                    <a:gd name="T44" fmla="*/ 728 w 796"/>
                    <a:gd name="T45" fmla="*/ 612 h 784"/>
                    <a:gd name="T46" fmla="*/ 764 w 796"/>
                    <a:gd name="T47" fmla="*/ 546 h 784"/>
                    <a:gd name="T48" fmla="*/ 788 w 796"/>
                    <a:gd name="T49" fmla="*/ 472 h 784"/>
                    <a:gd name="T50" fmla="*/ 796 w 796"/>
                    <a:gd name="T51" fmla="*/ 392 h 784"/>
                    <a:gd name="T52" fmla="*/ 794 w 796"/>
                    <a:gd name="T53" fmla="*/ 354 h 784"/>
                    <a:gd name="T54" fmla="*/ 778 w 796"/>
                    <a:gd name="T55" fmla="*/ 276 h 784"/>
                    <a:gd name="T56" fmla="*/ 748 w 796"/>
                    <a:gd name="T57" fmla="*/ 206 h 784"/>
                    <a:gd name="T58" fmla="*/ 704 w 796"/>
                    <a:gd name="T59" fmla="*/ 144 h 784"/>
                    <a:gd name="T60" fmla="*/ 650 w 796"/>
                    <a:gd name="T61" fmla="*/ 90 h 784"/>
                    <a:gd name="T62" fmla="*/ 586 w 796"/>
                    <a:gd name="T63" fmla="*/ 48 h 784"/>
                    <a:gd name="T64" fmla="*/ 516 w 796"/>
                    <a:gd name="T65" fmla="*/ 18 h 784"/>
                    <a:gd name="T66" fmla="*/ 438 w 796"/>
                    <a:gd name="T67" fmla="*/ 2 h 784"/>
                    <a:gd name="T68" fmla="*/ 398 w 796"/>
                    <a:gd name="T69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96" h="784">
                      <a:moveTo>
                        <a:pt x="398" y="0"/>
                      </a:moveTo>
                      <a:lnTo>
                        <a:pt x="398" y="0"/>
                      </a:lnTo>
                      <a:lnTo>
                        <a:pt x="356" y="2"/>
                      </a:lnTo>
                      <a:lnTo>
                        <a:pt x="318" y="8"/>
                      </a:lnTo>
                      <a:lnTo>
                        <a:pt x="280" y="18"/>
                      </a:lnTo>
                      <a:lnTo>
                        <a:pt x="242" y="32"/>
                      </a:lnTo>
                      <a:lnTo>
                        <a:pt x="208" y="48"/>
                      </a:lnTo>
                      <a:lnTo>
                        <a:pt x="174" y="68"/>
                      </a:lnTo>
                      <a:lnTo>
                        <a:pt x="144" y="90"/>
                      </a:lnTo>
                      <a:lnTo>
                        <a:pt x="116" y="116"/>
                      </a:lnTo>
                      <a:lnTo>
                        <a:pt x="90" y="144"/>
                      </a:lnTo>
                      <a:lnTo>
                        <a:pt x="68" y="174"/>
                      </a:lnTo>
                      <a:lnTo>
                        <a:pt x="48" y="206"/>
                      </a:lnTo>
                      <a:lnTo>
                        <a:pt x="30" y="240"/>
                      </a:lnTo>
                      <a:lnTo>
                        <a:pt x="18" y="276"/>
                      </a:lnTo>
                      <a:lnTo>
                        <a:pt x="8" y="314"/>
                      </a:lnTo>
                      <a:lnTo>
                        <a:pt x="2" y="354"/>
                      </a:lnTo>
                      <a:lnTo>
                        <a:pt x="0" y="392"/>
                      </a:lnTo>
                      <a:lnTo>
                        <a:pt x="0" y="392"/>
                      </a:lnTo>
                      <a:lnTo>
                        <a:pt x="2" y="432"/>
                      </a:lnTo>
                      <a:lnTo>
                        <a:pt x="8" y="472"/>
                      </a:lnTo>
                      <a:lnTo>
                        <a:pt x="18" y="510"/>
                      </a:lnTo>
                      <a:lnTo>
                        <a:pt x="30" y="546"/>
                      </a:lnTo>
                      <a:lnTo>
                        <a:pt x="48" y="580"/>
                      </a:lnTo>
                      <a:lnTo>
                        <a:pt x="68" y="612"/>
                      </a:lnTo>
                      <a:lnTo>
                        <a:pt x="90" y="642"/>
                      </a:lnTo>
                      <a:lnTo>
                        <a:pt x="116" y="670"/>
                      </a:lnTo>
                      <a:lnTo>
                        <a:pt x="144" y="696"/>
                      </a:lnTo>
                      <a:lnTo>
                        <a:pt x="174" y="718"/>
                      </a:lnTo>
                      <a:lnTo>
                        <a:pt x="208" y="738"/>
                      </a:lnTo>
                      <a:lnTo>
                        <a:pt x="242" y="754"/>
                      </a:lnTo>
                      <a:lnTo>
                        <a:pt x="280" y="768"/>
                      </a:lnTo>
                      <a:lnTo>
                        <a:pt x="318" y="778"/>
                      </a:lnTo>
                      <a:lnTo>
                        <a:pt x="356" y="782"/>
                      </a:lnTo>
                      <a:lnTo>
                        <a:pt x="398" y="784"/>
                      </a:lnTo>
                      <a:lnTo>
                        <a:pt x="398" y="784"/>
                      </a:lnTo>
                      <a:lnTo>
                        <a:pt x="438" y="782"/>
                      </a:lnTo>
                      <a:lnTo>
                        <a:pt x="478" y="778"/>
                      </a:lnTo>
                      <a:lnTo>
                        <a:pt x="516" y="768"/>
                      </a:lnTo>
                      <a:lnTo>
                        <a:pt x="552" y="754"/>
                      </a:lnTo>
                      <a:lnTo>
                        <a:pt x="586" y="738"/>
                      </a:lnTo>
                      <a:lnTo>
                        <a:pt x="620" y="718"/>
                      </a:lnTo>
                      <a:lnTo>
                        <a:pt x="650" y="696"/>
                      </a:lnTo>
                      <a:lnTo>
                        <a:pt x="678" y="670"/>
                      </a:lnTo>
                      <a:lnTo>
                        <a:pt x="704" y="642"/>
                      </a:lnTo>
                      <a:lnTo>
                        <a:pt x="728" y="612"/>
                      </a:lnTo>
                      <a:lnTo>
                        <a:pt x="748" y="580"/>
                      </a:lnTo>
                      <a:lnTo>
                        <a:pt x="764" y="546"/>
                      </a:lnTo>
                      <a:lnTo>
                        <a:pt x="778" y="510"/>
                      </a:lnTo>
                      <a:lnTo>
                        <a:pt x="788" y="472"/>
                      </a:lnTo>
                      <a:lnTo>
                        <a:pt x="794" y="432"/>
                      </a:lnTo>
                      <a:lnTo>
                        <a:pt x="796" y="392"/>
                      </a:lnTo>
                      <a:lnTo>
                        <a:pt x="796" y="392"/>
                      </a:lnTo>
                      <a:lnTo>
                        <a:pt x="794" y="354"/>
                      </a:lnTo>
                      <a:lnTo>
                        <a:pt x="788" y="314"/>
                      </a:lnTo>
                      <a:lnTo>
                        <a:pt x="778" y="276"/>
                      </a:lnTo>
                      <a:lnTo>
                        <a:pt x="764" y="240"/>
                      </a:lnTo>
                      <a:lnTo>
                        <a:pt x="748" y="206"/>
                      </a:lnTo>
                      <a:lnTo>
                        <a:pt x="728" y="174"/>
                      </a:lnTo>
                      <a:lnTo>
                        <a:pt x="704" y="144"/>
                      </a:lnTo>
                      <a:lnTo>
                        <a:pt x="678" y="116"/>
                      </a:lnTo>
                      <a:lnTo>
                        <a:pt x="650" y="90"/>
                      </a:lnTo>
                      <a:lnTo>
                        <a:pt x="620" y="68"/>
                      </a:lnTo>
                      <a:lnTo>
                        <a:pt x="586" y="48"/>
                      </a:lnTo>
                      <a:lnTo>
                        <a:pt x="552" y="32"/>
                      </a:lnTo>
                      <a:lnTo>
                        <a:pt x="516" y="18"/>
                      </a:lnTo>
                      <a:lnTo>
                        <a:pt x="478" y="8"/>
                      </a:lnTo>
                      <a:lnTo>
                        <a:pt x="438" y="2"/>
                      </a:lnTo>
                      <a:lnTo>
                        <a:pt x="398" y="0"/>
                      </a:lnTo>
                      <a:lnTo>
                        <a:pt x="398" y="0"/>
                      </a:lnTo>
                      <a:close/>
                    </a:path>
                  </a:pathLst>
                </a:custGeom>
                <a:solidFill>
                  <a:srgbClr val="FFD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27" name="Freeform 15"/>
                <p:cNvSpPr>
                  <a:spLocks/>
                </p:cNvSpPr>
                <p:nvPr/>
              </p:nvSpPr>
              <p:spPr bwMode="auto">
                <a:xfrm>
                  <a:off x="543" y="2654"/>
                  <a:ext cx="800" cy="788"/>
                </a:xfrm>
                <a:custGeom>
                  <a:avLst/>
                  <a:gdLst>
                    <a:gd name="T0" fmla="*/ 400 w 800"/>
                    <a:gd name="T1" fmla="*/ 0 h 788"/>
                    <a:gd name="T2" fmla="*/ 320 w 800"/>
                    <a:gd name="T3" fmla="*/ 8 h 788"/>
                    <a:gd name="T4" fmla="*/ 246 w 800"/>
                    <a:gd name="T5" fmla="*/ 32 h 788"/>
                    <a:gd name="T6" fmla="*/ 178 w 800"/>
                    <a:gd name="T7" fmla="*/ 68 h 788"/>
                    <a:gd name="T8" fmla="*/ 118 w 800"/>
                    <a:gd name="T9" fmla="*/ 116 h 788"/>
                    <a:gd name="T10" fmla="*/ 70 w 800"/>
                    <a:gd name="T11" fmla="*/ 174 h 788"/>
                    <a:gd name="T12" fmla="*/ 32 w 800"/>
                    <a:gd name="T13" fmla="*/ 240 h 788"/>
                    <a:gd name="T14" fmla="*/ 8 w 800"/>
                    <a:gd name="T15" fmla="*/ 314 h 788"/>
                    <a:gd name="T16" fmla="*/ 0 w 800"/>
                    <a:gd name="T17" fmla="*/ 394 h 788"/>
                    <a:gd name="T18" fmla="*/ 2 w 800"/>
                    <a:gd name="T19" fmla="*/ 434 h 788"/>
                    <a:gd name="T20" fmla="*/ 18 w 800"/>
                    <a:gd name="T21" fmla="*/ 510 h 788"/>
                    <a:gd name="T22" fmla="*/ 50 w 800"/>
                    <a:gd name="T23" fmla="*/ 582 h 788"/>
                    <a:gd name="T24" fmla="*/ 92 w 800"/>
                    <a:gd name="T25" fmla="*/ 644 h 788"/>
                    <a:gd name="T26" fmla="*/ 146 w 800"/>
                    <a:gd name="T27" fmla="*/ 698 h 788"/>
                    <a:gd name="T28" fmla="*/ 210 w 800"/>
                    <a:gd name="T29" fmla="*/ 740 h 788"/>
                    <a:gd name="T30" fmla="*/ 282 w 800"/>
                    <a:gd name="T31" fmla="*/ 770 h 788"/>
                    <a:gd name="T32" fmla="*/ 360 w 800"/>
                    <a:gd name="T33" fmla="*/ 786 h 788"/>
                    <a:gd name="T34" fmla="*/ 400 w 800"/>
                    <a:gd name="T35" fmla="*/ 788 h 788"/>
                    <a:gd name="T36" fmla="*/ 482 w 800"/>
                    <a:gd name="T37" fmla="*/ 780 h 788"/>
                    <a:gd name="T38" fmla="*/ 556 w 800"/>
                    <a:gd name="T39" fmla="*/ 756 h 788"/>
                    <a:gd name="T40" fmla="*/ 624 w 800"/>
                    <a:gd name="T41" fmla="*/ 720 h 788"/>
                    <a:gd name="T42" fmla="*/ 684 w 800"/>
                    <a:gd name="T43" fmla="*/ 672 h 788"/>
                    <a:gd name="T44" fmla="*/ 732 w 800"/>
                    <a:gd name="T45" fmla="*/ 614 h 788"/>
                    <a:gd name="T46" fmla="*/ 768 w 800"/>
                    <a:gd name="T47" fmla="*/ 546 h 788"/>
                    <a:gd name="T48" fmla="*/ 792 w 800"/>
                    <a:gd name="T49" fmla="*/ 474 h 788"/>
                    <a:gd name="T50" fmla="*/ 800 w 800"/>
                    <a:gd name="T51" fmla="*/ 394 h 788"/>
                    <a:gd name="T52" fmla="*/ 798 w 800"/>
                    <a:gd name="T53" fmla="*/ 354 h 788"/>
                    <a:gd name="T54" fmla="*/ 782 w 800"/>
                    <a:gd name="T55" fmla="*/ 278 h 788"/>
                    <a:gd name="T56" fmla="*/ 752 w 800"/>
                    <a:gd name="T57" fmla="*/ 206 h 788"/>
                    <a:gd name="T58" fmla="*/ 708 w 800"/>
                    <a:gd name="T59" fmla="*/ 144 h 788"/>
                    <a:gd name="T60" fmla="*/ 654 w 800"/>
                    <a:gd name="T61" fmla="*/ 90 h 788"/>
                    <a:gd name="T62" fmla="*/ 590 w 800"/>
                    <a:gd name="T63" fmla="*/ 48 h 788"/>
                    <a:gd name="T64" fmla="*/ 520 w 800"/>
                    <a:gd name="T65" fmla="*/ 18 h 788"/>
                    <a:gd name="T66" fmla="*/ 442 w 800"/>
                    <a:gd name="T67" fmla="*/ 2 h 788"/>
                    <a:gd name="T68" fmla="*/ 400 w 800"/>
                    <a:gd name="T69" fmla="*/ 0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00" h="788">
                      <a:moveTo>
                        <a:pt x="400" y="0"/>
                      </a:moveTo>
                      <a:lnTo>
                        <a:pt x="400" y="0"/>
                      </a:lnTo>
                      <a:lnTo>
                        <a:pt x="360" y="2"/>
                      </a:lnTo>
                      <a:lnTo>
                        <a:pt x="320" y="8"/>
                      </a:lnTo>
                      <a:lnTo>
                        <a:pt x="282" y="18"/>
                      </a:lnTo>
                      <a:lnTo>
                        <a:pt x="246" y="32"/>
                      </a:lnTo>
                      <a:lnTo>
                        <a:pt x="210" y="48"/>
                      </a:lnTo>
                      <a:lnTo>
                        <a:pt x="178" y="68"/>
                      </a:lnTo>
                      <a:lnTo>
                        <a:pt x="146" y="90"/>
                      </a:lnTo>
                      <a:lnTo>
                        <a:pt x="118" y="116"/>
                      </a:lnTo>
                      <a:lnTo>
                        <a:pt x="92" y="144"/>
                      </a:lnTo>
                      <a:lnTo>
                        <a:pt x="70" y="174"/>
                      </a:lnTo>
                      <a:lnTo>
                        <a:pt x="50" y="206"/>
                      </a:lnTo>
                      <a:lnTo>
                        <a:pt x="32" y="240"/>
                      </a:lnTo>
                      <a:lnTo>
                        <a:pt x="18" y="278"/>
                      </a:lnTo>
                      <a:lnTo>
                        <a:pt x="8" y="314"/>
                      </a:lnTo>
                      <a:lnTo>
                        <a:pt x="2" y="354"/>
                      </a:lnTo>
                      <a:lnTo>
                        <a:pt x="0" y="394"/>
                      </a:lnTo>
                      <a:lnTo>
                        <a:pt x="0" y="394"/>
                      </a:lnTo>
                      <a:lnTo>
                        <a:pt x="2" y="434"/>
                      </a:lnTo>
                      <a:lnTo>
                        <a:pt x="8" y="474"/>
                      </a:lnTo>
                      <a:lnTo>
                        <a:pt x="18" y="510"/>
                      </a:lnTo>
                      <a:lnTo>
                        <a:pt x="32" y="546"/>
                      </a:lnTo>
                      <a:lnTo>
                        <a:pt x="50" y="582"/>
                      </a:lnTo>
                      <a:lnTo>
                        <a:pt x="70" y="614"/>
                      </a:lnTo>
                      <a:lnTo>
                        <a:pt x="92" y="644"/>
                      </a:lnTo>
                      <a:lnTo>
                        <a:pt x="118" y="672"/>
                      </a:lnTo>
                      <a:lnTo>
                        <a:pt x="146" y="698"/>
                      </a:lnTo>
                      <a:lnTo>
                        <a:pt x="178" y="720"/>
                      </a:lnTo>
                      <a:lnTo>
                        <a:pt x="210" y="740"/>
                      </a:lnTo>
                      <a:lnTo>
                        <a:pt x="246" y="756"/>
                      </a:lnTo>
                      <a:lnTo>
                        <a:pt x="282" y="770"/>
                      </a:lnTo>
                      <a:lnTo>
                        <a:pt x="320" y="780"/>
                      </a:lnTo>
                      <a:lnTo>
                        <a:pt x="360" y="786"/>
                      </a:lnTo>
                      <a:lnTo>
                        <a:pt x="400" y="788"/>
                      </a:lnTo>
                      <a:lnTo>
                        <a:pt x="400" y="788"/>
                      </a:lnTo>
                      <a:lnTo>
                        <a:pt x="442" y="786"/>
                      </a:lnTo>
                      <a:lnTo>
                        <a:pt x="482" y="780"/>
                      </a:lnTo>
                      <a:lnTo>
                        <a:pt x="520" y="770"/>
                      </a:lnTo>
                      <a:lnTo>
                        <a:pt x="556" y="756"/>
                      </a:lnTo>
                      <a:lnTo>
                        <a:pt x="590" y="740"/>
                      </a:lnTo>
                      <a:lnTo>
                        <a:pt x="624" y="720"/>
                      </a:lnTo>
                      <a:lnTo>
                        <a:pt x="654" y="698"/>
                      </a:lnTo>
                      <a:lnTo>
                        <a:pt x="684" y="672"/>
                      </a:lnTo>
                      <a:lnTo>
                        <a:pt x="708" y="644"/>
                      </a:lnTo>
                      <a:lnTo>
                        <a:pt x="732" y="614"/>
                      </a:lnTo>
                      <a:lnTo>
                        <a:pt x="752" y="582"/>
                      </a:lnTo>
                      <a:lnTo>
                        <a:pt x="768" y="546"/>
                      </a:lnTo>
                      <a:lnTo>
                        <a:pt x="782" y="510"/>
                      </a:lnTo>
                      <a:lnTo>
                        <a:pt x="792" y="474"/>
                      </a:lnTo>
                      <a:lnTo>
                        <a:pt x="798" y="434"/>
                      </a:lnTo>
                      <a:lnTo>
                        <a:pt x="800" y="394"/>
                      </a:lnTo>
                      <a:lnTo>
                        <a:pt x="800" y="394"/>
                      </a:lnTo>
                      <a:lnTo>
                        <a:pt x="798" y="354"/>
                      </a:lnTo>
                      <a:lnTo>
                        <a:pt x="792" y="314"/>
                      </a:lnTo>
                      <a:lnTo>
                        <a:pt x="782" y="278"/>
                      </a:lnTo>
                      <a:lnTo>
                        <a:pt x="768" y="240"/>
                      </a:lnTo>
                      <a:lnTo>
                        <a:pt x="752" y="206"/>
                      </a:lnTo>
                      <a:lnTo>
                        <a:pt x="732" y="174"/>
                      </a:lnTo>
                      <a:lnTo>
                        <a:pt x="708" y="144"/>
                      </a:lnTo>
                      <a:lnTo>
                        <a:pt x="684" y="116"/>
                      </a:lnTo>
                      <a:lnTo>
                        <a:pt x="654" y="90"/>
                      </a:lnTo>
                      <a:lnTo>
                        <a:pt x="624" y="68"/>
                      </a:lnTo>
                      <a:lnTo>
                        <a:pt x="590" y="48"/>
                      </a:lnTo>
                      <a:lnTo>
                        <a:pt x="556" y="32"/>
                      </a:lnTo>
                      <a:lnTo>
                        <a:pt x="520" y="18"/>
                      </a:lnTo>
                      <a:lnTo>
                        <a:pt x="482" y="8"/>
                      </a:lnTo>
                      <a:lnTo>
                        <a:pt x="442" y="2"/>
                      </a:lnTo>
                      <a:lnTo>
                        <a:pt x="400" y="0"/>
                      </a:lnTo>
                      <a:lnTo>
                        <a:pt x="400" y="0"/>
                      </a:lnTo>
                      <a:close/>
                    </a:path>
                  </a:pathLst>
                </a:custGeom>
                <a:solidFill>
                  <a:srgbClr val="FFD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28" name="Freeform 16"/>
                <p:cNvSpPr>
                  <a:spLocks/>
                </p:cNvSpPr>
                <p:nvPr/>
              </p:nvSpPr>
              <p:spPr bwMode="auto">
                <a:xfrm>
                  <a:off x="543" y="2652"/>
                  <a:ext cx="804" cy="790"/>
                </a:xfrm>
                <a:custGeom>
                  <a:avLst/>
                  <a:gdLst>
                    <a:gd name="T0" fmla="*/ 402 w 804"/>
                    <a:gd name="T1" fmla="*/ 0 h 790"/>
                    <a:gd name="T2" fmla="*/ 322 w 804"/>
                    <a:gd name="T3" fmla="*/ 8 h 790"/>
                    <a:gd name="T4" fmla="*/ 246 w 804"/>
                    <a:gd name="T5" fmla="*/ 30 h 790"/>
                    <a:gd name="T6" fmla="*/ 178 w 804"/>
                    <a:gd name="T7" fmla="*/ 66 h 790"/>
                    <a:gd name="T8" fmla="*/ 118 w 804"/>
                    <a:gd name="T9" fmla="*/ 116 h 790"/>
                    <a:gd name="T10" fmla="*/ 68 w 804"/>
                    <a:gd name="T11" fmla="*/ 174 h 790"/>
                    <a:gd name="T12" fmla="*/ 32 w 804"/>
                    <a:gd name="T13" fmla="*/ 242 h 790"/>
                    <a:gd name="T14" fmla="*/ 8 w 804"/>
                    <a:gd name="T15" fmla="*/ 316 h 790"/>
                    <a:gd name="T16" fmla="*/ 0 w 804"/>
                    <a:gd name="T17" fmla="*/ 394 h 790"/>
                    <a:gd name="T18" fmla="*/ 2 w 804"/>
                    <a:gd name="T19" fmla="*/ 436 h 790"/>
                    <a:gd name="T20" fmla="*/ 18 w 804"/>
                    <a:gd name="T21" fmla="*/ 512 h 790"/>
                    <a:gd name="T22" fmla="*/ 48 w 804"/>
                    <a:gd name="T23" fmla="*/ 584 h 790"/>
                    <a:gd name="T24" fmla="*/ 92 w 804"/>
                    <a:gd name="T25" fmla="*/ 646 h 790"/>
                    <a:gd name="T26" fmla="*/ 146 w 804"/>
                    <a:gd name="T27" fmla="*/ 700 h 790"/>
                    <a:gd name="T28" fmla="*/ 210 w 804"/>
                    <a:gd name="T29" fmla="*/ 742 h 790"/>
                    <a:gd name="T30" fmla="*/ 282 w 804"/>
                    <a:gd name="T31" fmla="*/ 772 h 790"/>
                    <a:gd name="T32" fmla="*/ 360 w 804"/>
                    <a:gd name="T33" fmla="*/ 788 h 790"/>
                    <a:gd name="T34" fmla="*/ 402 w 804"/>
                    <a:gd name="T35" fmla="*/ 790 h 790"/>
                    <a:gd name="T36" fmla="*/ 482 w 804"/>
                    <a:gd name="T37" fmla="*/ 782 h 790"/>
                    <a:gd name="T38" fmla="*/ 558 w 804"/>
                    <a:gd name="T39" fmla="*/ 760 h 790"/>
                    <a:gd name="T40" fmla="*/ 626 w 804"/>
                    <a:gd name="T41" fmla="*/ 722 h 790"/>
                    <a:gd name="T42" fmla="*/ 686 w 804"/>
                    <a:gd name="T43" fmla="*/ 674 h 790"/>
                    <a:gd name="T44" fmla="*/ 734 w 804"/>
                    <a:gd name="T45" fmla="*/ 616 h 790"/>
                    <a:gd name="T46" fmla="*/ 772 w 804"/>
                    <a:gd name="T47" fmla="*/ 548 h 790"/>
                    <a:gd name="T48" fmla="*/ 796 w 804"/>
                    <a:gd name="T49" fmla="*/ 474 h 790"/>
                    <a:gd name="T50" fmla="*/ 804 w 804"/>
                    <a:gd name="T51" fmla="*/ 394 h 790"/>
                    <a:gd name="T52" fmla="*/ 802 w 804"/>
                    <a:gd name="T53" fmla="*/ 354 h 790"/>
                    <a:gd name="T54" fmla="*/ 786 w 804"/>
                    <a:gd name="T55" fmla="*/ 278 h 790"/>
                    <a:gd name="T56" fmla="*/ 756 w 804"/>
                    <a:gd name="T57" fmla="*/ 206 h 790"/>
                    <a:gd name="T58" fmla="*/ 712 w 804"/>
                    <a:gd name="T59" fmla="*/ 144 h 790"/>
                    <a:gd name="T60" fmla="*/ 658 w 804"/>
                    <a:gd name="T61" fmla="*/ 90 h 790"/>
                    <a:gd name="T62" fmla="*/ 594 w 804"/>
                    <a:gd name="T63" fmla="*/ 48 h 790"/>
                    <a:gd name="T64" fmla="*/ 522 w 804"/>
                    <a:gd name="T65" fmla="*/ 18 h 790"/>
                    <a:gd name="T66" fmla="*/ 442 w 804"/>
                    <a:gd name="T67" fmla="*/ 2 h 790"/>
                    <a:gd name="T68" fmla="*/ 402 w 804"/>
                    <a:gd name="T69" fmla="*/ 0 h 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04" h="790">
                      <a:moveTo>
                        <a:pt x="402" y="0"/>
                      </a:moveTo>
                      <a:lnTo>
                        <a:pt x="402" y="0"/>
                      </a:lnTo>
                      <a:lnTo>
                        <a:pt x="360" y="2"/>
                      </a:lnTo>
                      <a:lnTo>
                        <a:pt x="322" y="8"/>
                      </a:lnTo>
                      <a:lnTo>
                        <a:pt x="282" y="18"/>
                      </a:lnTo>
                      <a:lnTo>
                        <a:pt x="246" y="30"/>
                      </a:lnTo>
                      <a:lnTo>
                        <a:pt x="210" y="48"/>
                      </a:lnTo>
                      <a:lnTo>
                        <a:pt x="178" y="66"/>
                      </a:lnTo>
                      <a:lnTo>
                        <a:pt x="146" y="90"/>
                      </a:lnTo>
                      <a:lnTo>
                        <a:pt x="118" y="116"/>
                      </a:lnTo>
                      <a:lnTo>
                        <a:pt x="92" y="144"/>
                      </a:lnTo>
                      <a:lnTo>
                        <a:pt x="68" y="174"/>
                      </a:lnTo>
                      <a:lnTo>
                        <a:pt x="48" y="206"/>
                      </a:lnTo>
                      <a:lnTo>
                        <a:pt x="32" y="242"/>
                      </a:lnTo>
                      <a:lnTo>
                        <a:pt x="18" y="278"/>
                      </a:lnTo>
                      <a:lnTo>
                        <a:pt x="8" y="316"/>
                      </a:lnTo>
                      <a:lnTo>
                        <a:pt x="2" y="354"/>
                      </a:lnTo>
                      <a:lnTo>
                        <a:pt x="0" y="394"/>
                      </a:lnTo>
                      <a:lnTo>
                        <a:pt x="0" y="394"/>
                      </a:lnTo>
                      <a:lnTo>
                        <a:pt x="2" y="436"/>
                      </a:lnTo>
                      <a:lnTo>
                        <a:pt x="8" y="474"/>
                      </a:lnTo>
                      <a:lnTo>
                        <a:pt x="18" y="512"/>
                      </a:lnTo>
                      <a:lnTo>
                        <a:pt x="32" y="548"/>
                      </a:lnTo>
                      <a:lnTo>
                        <a:pt x="48" y="584"/>
                      </a:lnTo>
                      <a:lnTo>
                        <a:pt x="68" y="616"/>
                      </a:lnTo>
                      <a:lnTo>
                        <a:pt x="92" y="646"/>
                      </a:lnTo>
                      <a:lnTo>
                        <a:pt x="118" y="674"/>
                      </a:lnTo>
                      <a:lnTo>
                        <a:pt x="146" y="700"/>
                      </a:lnTo>
                      <a:lnTo>
                        <a:pt x="178" y="722"/>
                      </a:lnTo>
                      <a:lnTo>
                        <a:pt x="210" y="742"/>
                      </a:lnTo>
                      <a:lnTo>
                        <a:pt x="246" y="760"/>
                      </a:lnTo>
                      <a:lnTo>
                        <a:pt x="282" y="772"/>
                      </a:lnTo>
                      <a:lnTo>
                        <a:pt x="322" y="782"/>
                      </a:lnTo>
                      <a:lnTo>
                        <a:pt x="360" y="788"/>
                      </a:lnTo>
                      <a:lnTo>
                        <a:pt x="402" y="790"/>
                      </a:lnTo>
                      <a:lnTo>
                        <a:pt x="402" y="790"/>
                      </a:lnTo>
                      <a:lnTo>
                        <a:pt x="442" y="788"/>
                      </a:lnTo>
                      <a:lnTo>
                        <a:pt x="482" y="782"/>
                      </a:lnTo>
                      <a:lnTo>
                        <a:pt x="522" y="772"/>
                      </a:lnTo>
                      <a:lnTo>
                        <a:pt x="558" y="760"/>
                      </a:lnTo>
                      <a:lnTo>
                        <a:pt x="594" y="742"/>
                      </a:lnTo>
                      <a:lnTo>
                        <a:pt x="626" y="722"/>
                      </a:lnTo>
                      <a:lnTo>
                        <a:pt x="658" y="700"/>
                      </a:lnTo>
                      <a:lnTo>
                        <a:pt x="686" y="674"/>
                      </a:lnTo>
                      <a:lnTo>
                        <a:pt x="712" y="646"/>
                      </a:lnTo>
                      <a:lnTo>
                        <a:pt x="734" y="616"/>
                      </a:lnTo>
                      <a:lnTo>
                        <a:pt x="756" y="584"/>
                      </a:lnTo>
                      <a:lnTo>
                        <a:pt x="772" y="548"/>
                      </a:lnTo>
                      <a:lnTo>
                        <a:pt x="786" y="512"/>
                      </a:lnTo>
                      <a:lnTo>
                        <a:pt x="796" y="474"/>
                      </a:lnTo>
                      <a:lnTo>
                        <a:pt x="802" y="436"/>
                      </a:lnTo>
                      <a:lnTo>
                        <a:pt x="804" y="394"/>
                      </a:lnTo>
                      <a:lnTo>
                        <a:pt x="804" y="394"/>
                      </a:lnTo>
                      <a:lnTo>
                        <a:pt x="802" y="354"/>
                      </a:lnTo>
                      <a:lnTo>
                        <a:pt x="796" y="316"/>
                      </a:lnTo>
                      <a:lnTo>
                        <a:pt x="786" y="278"/>
                      </a:lnTo>
                      <a:lnTo>
                        <a:pt x="772" y="242"/>
                      </a:lnTo>
                      <a:lnTo>
                        <a:pt x="756" y="206"/>
                      </a:lnTo>
                      <a:lnTo>
                        <a:pt x="734" y="174"/>
                      </a:lnTo>
                      <a:lnTo>
                        <a:pt x="712" y="144"/>
                      </a:lnTo>
                      <a:lnTo>
                        <a:pt x="686" y="116"/>
                      </a:lnTo>
                      <a:lnTo>
                        <a:pt x="658" y="90"/>
                      </a:lnTo>
                      <a:lnTo>
                        <a:pt x="626" y="66"/>
                      </a:lnTo>
                      <a:lnTo>
                        <a:pt x="594" y="48"/>
                      </a:lnTo>
                      <a:lnTo>
                        <a:pt x="558" y="30"/>
                      </a:lnTo>
                      <a:lnTo>
                        <a:pt x="522" y="18"/>
                      </a:lnTo>
                      <a:lnTo>
                        <a:pt x="482" y="8"/>
                      </a:lnTo>
                      <a:lnTo>
                        <a:pt x="442" y="2"/>
                      </a:lnTo>
                      <a:lnTo>
                        <a:pt x="402" y="0"/>
                      </a:lnTo>
                      <a:lnTo>
                        <a:pt x="402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29" name="Freeform 17"/>
                <p:cNvSpPr>
                  <a:spLocks/>
                </p:cNvSpPr>
                <p:nvPr/>
              </p:nvSpPr>
              <p:spPr bwMode="auto">
                <a:xfrm>
                  <a:off x="543" y="2648"/>
                  <a:ext cx="806" cy="796"/>
                </a:xfrm>
                <a:custGeom>
                  <a:avLst/>
                  <a:gdLst>
                    <a:gd name="T0" fmla="*/ 404 w 806"/>
                    <a:gd name="T1" fmla="*/ 0 h 796"/>
                    <a:gd name="T2" fmla="*/ 322 w 806"/>
                    <a:gd name="T3" fmla="*/ 8 h 796"/>
                    <a:gd name="T4" fmla="*/ 246 w 806"/>
                    <a:gd name="T5" fmla="*/ 32 h 796"/>
                    <a:gd name="T6" fmla="*/ 178 w 806"/>
                    <a:gd name="T7" fmla="*/ 68 h 796"/>
                    <a:gd name="T8" fmla="*/ 118 w 806"/>
                    <a:gd name="T9" fmla="*/ 116 h 796"/>
                    <a:gd name="T10" fmla="*/ 68 w 806"/>
                    <a:gd name="T11" fmla="*/ 176 h 796"/>
                    <a:gd name="T12" fmla="*/ 32 w 806"/>
                    <a:gd name="T13" fmla="*/ 244 h 796"/>
                    <a:gd name="T14" fmla="*/ 8 w 806"/>
                    <a:gd name="T15" fmla="*/ 318 h 796"/>
                    <a:gd name="T16" fmla="*/ 0 w 806"/>
                    <a:gd name="T17" fmla="*/ 398 h 796"/>
                    <a:gd name="T18" fmla="*/ 2 w 806"/>
                    <a:gd name="T19" fmla="*/ 438 h 796"/>
                    <a:gd name="T20" fmla="*/ 18 w 806"/>
                    <a:gd name="T21" fmla="*/ 516 h 796"/>
                    <a:gd name="T22" fmla="*/ 48 w 806"/>
                    <a:gd name="T23" fmla="*/ 588 h 796"/>
                    <a:gd name="T24" fmla="*/ 92 w 806"/>
                    <a:gd name="T25" fmla="*/ 650 h 796"/>
                    <a:gd name="T26" fmla="*/ 146 w 806"/>
                    <a:gd name="T27" fmla="*/ 704 h 796"/>
                    <a:gd name="T28" fmla="*/ 212 w 806"/>
                    <a:gd name="T29" fmla="*/ 748 h 796"/>
                    <a:gd name="T30" fmla="*/ 284 w 806"/>
                    <a:gd name="T31" fmla="*/ 778 h 796"/>
                    <a:gd name="T32" fmla="*/ 362 w 806"/>
                    <a:gd name="T33" fmla="*/ 794 h 796"/>
                    <a:gd name="T34" fmla="*/ 404 w 806"/>
                    <a:gd name="T35" fmla="*/ 796 h 796"/>
                    <a:gd name="T36" fmla="*/ 484 w 806"/>
                    <a:gd name="T37" fmla="*/ 788 h 796"/>
                    <a:gd name="T38" fmla="*/ 560 w 806"/>
                    <a:gd name="T39" fmla="*/ 764 h 796"/>
                    <a:gd name="T40" fmla="*/ 628 w 806"/>
                    <a:gd name="T41" fmla="*/ 728 h 796"/>
                    <a:gd name="T42" fmla="*/ 688 w 806"/>
                    <a:gd name="T43" fmla="*/ 678 h 796"/>
                    <a:gd name="T44" fmla="*/ 738 w 806"/>
                    <a:gd name="T45" fmla="*/ 620 h 796"/>
                    <a:gd name="T46" fmla="*/ 776 w 806"/>
                    <a:gd name="T47" fmla="*/ 552 h 796"/>
                    <a:gd name="T48" fmla="*/ 798 w 806"/>
                    <a:gd name="T49" fmla="*/ 478 h 796"/>
                    <a:gd name="T50" fmla="*/ 806 w 806"/>
                    <a:gd name="T51" fmla="*/ 398 h 796"/>
                    <a:gd name="T52" fmla="*/ 804 w 806"/>
                    <a:gd name="T53" fmla="*/ 358 h 796"/>
                    <a:gd name="T54" fmla="*/ 788 w 806"/>
                    <a:gd name="T55" fmla="*/ 280 h 796"/>
                    <a:gd name="T56" fmla="*/ 758 w 806"/>
                    <a:gd name="T57" fmla="*/ 208 h 796"/>
                    <a:gd name="T58" fmla="*/ 714 w 806"/>
                    <a:gd name="T59" fmla="*/ 146 h 796"/>
                    <a:gd name="T60" fmla="*/ 660 w 806"/>
                    <a:gd name="T61" fmla="*/ 92 h 796"/>
                    <a:gd name="T62" fmla="*/ 596 w 806"/>
                    <a:gd name="T63" fmla="*/ 48 h 796"/>
                    <a:gd name="T64" fmla="*/ 524 w 806"/>
                    <a:gd name="T65" fmla="*/ 18 h 796"/>
                    <a:gd name="T66" fmla="*/ 444 w 806"/>
                    <a:gd name="T67" fmla="*/ 2 h 796"/>
                    <a:gd name="T68" fmla="*/ 404 w 806"/>
                    <a:gd name="T69" fmla="*/ 0 h 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06" h="796">
                      <a:moveTo>
                        <a:pt x="404" y="0"/>
                      </a:moveTo>
                      <a:lnTo>
                        <a:pt x="404" y="0"/>
                      </a:lnTo>
                      <a:lnTo>
                        <a:pt x="362" y="2"/>
                      </a:lnTo>
                      <a:lnTo>
                        <a:pt x="322" y="8"/>
                      </a:lnTo>
                      <a:lnTo>
                        <a:pt x="284" y="18"/>
                      </a:lnTo>
                      <a:lnTo>
                        <a:pt x="246" y="32"/>
                      </a:lnTo>
                      <a:lnTo>
                        <a:pt x="212" y="48"/>
                      </a:lnTo>
                      <a:lnTo>
                        <a:pt x="178" y="68"/>
                      </a:lnTo>
                      <a:lnTo>
                        <a:pt x="146" y="92"/>
                      </a:lnTo>
                      <a:lnTo>
                        <a:pt x="118" y="116"/>
                      </a:lnTo>
                      <a:lnTo>
                        <a:pt x="92" y="146"/>
                      </a:lnTo>
                      <a:lnTo>
                        <a:pt x="68" y="176"/>
                      </a:lnTo>
                      <a:lnTo>
                        <a:pt x="48" y="208"/>
                      </a:lnTo>
                      <a:lnTo>
                        <a:pt x="32" y="244"/>
                      </a:lnTo>
                      <a:lnTo>
                        <a:pt x="18" y="280"/>
                      </a:lnTo>
                      <a:lnTo>
                        <a:pt x="8" y="318"/>
                      </a:lnTo>
                      <a:lnTo>
                        <a:pt x="2" y="358"/>
                      </a:lnTo>
                      <a:lnTo>
                        <a:pt x="0" y="398"/>
                      </a:lnTo>
                      <a:lnTo>
                        <a:pt x="0" y="398"/>
                      </a:lnTo>
                      <a:lnTo>
                        <a:pt x="2" y="438"/>
                      </a:lnTo>
                      <a:lnTo>
                        <a:pt x="8" y="478"/>
                      </a:lnTo>
                      <a:lnTo>
                        <a:pt x="18" y="516"/>
                      </a:lnTo>
                      <a:lnTo>
                        <a:pt x="32" y="552"/>
                      </a:lnTo>
                      <a:lnTo>
                        <a:pt x="48" y="588"/>
                      </a:lnTo>
                      <a:lnTo>
                        <a:pt x="68" y="620"/>
                      </a:lnTo>
                      <a:lnTo>
                        <a:pt x="92" y="650"/>
                      </a:lnTo>
                      <a:lnTo>
                        <a:pt x="118" y="678"/>
                      </a:lnTo>
                      <a:lnTo>
                        <a:pt x="146" y="704"/>
                      </a:lnTo>
                      <a:lnTo>
                        <a:pt x="178" y="728"/>
                      </a:lnTo>
                      <a:lnTo>
                        <a:pt x="212" y="748"/>
                      </a:lnTo>
                      <a:lnTo>
                        <a:pt x="246" y="764"/>
                      </a:lnTo>
                      <a:lnTo>
                        <a:pt x="284" y="778"/>
                      </a:lnTo>
                      <a:lnTo>
                        <a:pt x="322" y="788"/>
                      </a:lnTo>
                      <a:lnTo>
                        <a:pt x="362" y="794"/>
                      </a:lnTo>
                      <a:lnTo>
                        <a:pt x="404" y="796"/>
                      </a:lnTo>
                      <a:lnTo>
                        <a:pt x="404" y="796"/>
                      </a:lnTo>
                      <a:lnTo>
                        <a:pt x="444" y="794"/>
                      </a:lnTo>
                      <a:lnTo>
                        <a:pt x="484" y="788"/>
                      </a:lnTo>
                      <a:lnTo>
                        <a:pt x="524" y="778"/>
                      </a:lnTo>
                      <a:lnTo>
                        <a:pt x="560" y="764"/>
                      </a:lnTo>
                      <a:lnTo>
                        <a:pt x="596" y="748"/>
                      </a:lnTo>
                      <a:lnTo>
                        <a:pt x="628" y="728"/>
                      </a:lnTo>
                      <a:lnTo>
                        <a:pt x="660" y="704"/>
                      </a:lnTo>
                      <a:lnTo>
                        <a:pt x="688" y="678"/>
                      </a:lnTo>
                      <a:lnTo>
                        <a:pt x="714" y="650"/>
                      </a:lnTo>
                      <a:lnTo>
                        <a:pt x="738" y="620"/>
                      </a:lnTo>
                      <a:lnTo>
                        <a:pt x="758" y="588"/>
                      </a:lnTo>
                      <a:lnTo>
                        <a:pt x="776" y="552"/>
                      </a:lnTo>
                      <a:lnTo>
                        <a:pt x="788" y="516"/>
                      </a:lnTo>
                      <a:lnTo>
                        <a:pt x="798" y="478"/>
                      </a:lnTo>
                      <a:lnTo>
                        <a:pt x="804" y="438"/>
                      </a:lnTo>
                      <a:lnTo>
                        <a:pt x="806" y="398"/>
                      </a:lnTo>
                      <a:lnTo>
                        <a:pt x="806" y="398"/>
                      </a:lnTo>
                      <a:lnTo>
                        <a:pt x="804" y="358"/>
                      </a:lnTo>
                      <a:lnTo>
                        <a:pt x="798" y="318"/>
                      </a:lnTo>
                      <a:lnTo>
                        <a:pt x="788" y="280"/>
                      </a:lnTo>
                      <a:lnTo>
                        <a:pt x="776" y="244"/>
                      </a:lnTo>
                      <a:lnTo>
                        <a:pt x="758" y="208"/>
                      </a:lnTo>
                      <a:lnTo>
                        <a:pt x="738" y="176"/>
                      </a:lnTo>
                      <a:lnTo>
                        <a:pt x="714" y="146"/>
                      </a:lnTo>
                      <a:lnTo>
                        <a:pt x="688" y="116"/>
                      </a:lnTo>
                      <a:lnTo>
                        <a:pt x="660" y="92"/>
                      </a:lnTo>
                      <a:lnTo>
                        <a:pt x="628" y="68"/>
                      </a:lnTo>
                      <a:lnTo>
                        <a:pt x="596" y="48"/>
                      </a:lnTo>
                      <a:lnTo>
                        <a:pt x="560" y="32"/>
                      </a:lnTo>
                      <a:lnTo>
                        <a:pt x="524" y="18"/>
                      </a:lnTo>
                      <a:lnTo>
                        <a:pt x="484" y="8"/>
                      </a:lnTo>
                      <a:lnTo>
                        <a:pt x="444" y="2"/>
                      </a:lnTo>
                      <a:lnTo>
                        <a:pt x="404" y="0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rgbClr val="FFC7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30" name="Freeform 18"/>
                <p:cNvSpPr>
                  <a:spLocks/>
                </p:cNvSpPr>
                <p:nvPr/>
              </p:nvSpPr>
              <p:spPr bwMode="auto">
                <a:xfrm>
                  <a:off x="543" y="2646"/>
                  <a:ext cx="810" cy="798"/>
                </a:xfrm>
                <a:custGeom>
                  <a:avLst/>
                  <a:gdLst>
                    <a:gd name="T0" fmla="*/ 404 w 810"/>
                    <a:gd name="T1" fmla="*/ 0 h 798"/>
                    <a:gd name="T2" fmla="*/ 324 w 810"/>
                    <a:gd name="T3" fmla="*/ 8 h 798"/>
                    <a:gd name="T4" fmla="*/ 248 w 810"/>
                    <a:gd name="T5" fmla="*/ 30 h 798"/>
                    <a:gd name="T6" fmla="*/ 178 w 810"/>
                    <a:gd name="T7" fmla="*/ 68 h 798"/>
                    <a:gd name="T8" fmla="*/ 118 w 810"/>
                    <a:gd name="T9" fmla="*/ 116 h 798"/>
                    <a:gd name="T10" fmla="*/ 68 w 810"/>
                    <a:gd name="T11" fmla="*/ 176 h 798"/>
                    <a:gd name="T12" fmla="*/ 32 w 810"/>
                    <a:gd name="T13" fmla="*/ 244 h 798"/>
                    <a:gd name="T14" fmla="*/ 8 w 810"/>
                    <a:gd name="T15" fmla="*/ 318 h 798"/>
                    <a:gd name="T16" fmla="*/ 0 w 810"/>
                    <a:gd name="T17" fmla="*/ 398 h 798"/>
                    <a:gd name="T18" fmla="*/ 2 w 810"/>
                    <a:gd name="T19" fmla="*/ 440 h 798"/>
                    <a:gd name="T20" fmla="*/ 18 w 810"/>
                    <a:gd name="T21" fmla="*/ 518 h 798"/>
                    <a:gd name="T22" fmla="*/ 48 w 810"/>
                    <a:gd name="T23" fmla="*/ 588 h 798"/>
                    <a:gd name="T24" fmla="*/ 92 w 810"/>
                    <a:gd name="T25" fmla="*/ 652 h 798"/>
                    <a:gd name="T26" fmla="*/ 146 w 810"/>
                    <a:gd name="T27" fmla="*/ 706 h 798"/>
                    <a:gd name="T28" fmla="*/ 212 w 810"/>
                    <a:gd name="T29" fmla="*/ 750 h 798"/>
                    <a:gd name="T30" fmla="*/ 284 w 810"/>
                    <a:gd name="T31" fmla="*/ 780 h 798"/>
                    <a:gd name="T32" fmla="*/ 364 w 810"/>
                    <a:gd name="T33" fmla="*/ 796 h 798"/>
                    <a:gd name="T34" fmla="*/ 404 w 810"/>
                    <a:gd name="T35" fmla="*/ 798 h 798"/>
                    <a:gd name="T36" fmla="*/ 486 w 810"/>
                    <a:gd name="T37" fmla="*/ 790 h 798"/>
                    <a:gd name="T38" fmla="*/ 562 w 810"/>
                    <a:gd name="T39" fmla="*/ 766 h 798"/>
                    <a:gd name="T40" fmla="*/ 632 w 810"/>
                    <a:gd name="T41" fmla="*/ 730 h 798"/>
                    <a:gd name="T42" fmla="*/ 692 w 810"/>
                    <a:gd name="T43" fmla="*/ 680 h 798"/>
                    <a:gd name="T44" fmla="*/ 740 w 810"/>
                    <a:gd name="T45" fmla="*/ 622 h 798"/>
                    <a:gd name="T46" fmla="*/ 778 w 810"/>
                    <a:gd name="T47" fmla="*/ 554 h 798"/>
                    <a:gd name="T48" fmla="*/ 802 w 810"/>
                    <a:gd name="T49" fmla="*/ 480 h 798"/>
                    <a:gd name="T50" fmla="*/ 810 w 810"/>
                    <a:gd name="T51" fmla="*/ 398 h 798"/>
                    <a:gd name="T52" fmla="*/ 808 w 810"/>
                    <a:gd name="T53" fmla="*/ 358 h 798"/>
                    <a:gd name="T54" fmla="*/ 792 w 810"/>
                    <a:gd name="T55" fmla="*/ 280 h 798"/>
                    <a:gd name="T56" fmla="*/ 762 w 810"/>
                    <a:gd name="T57" fmla="*/ 208 h 798"/>
                    <a:gd name="T58" fmla="*/ 718 w 810"/>
                    <a:gd name="T59" fmla="*/ 144 h 798"/>
                    <a:gd name="T60" fmla="*/ 662 w 810"/>
                    <a:gd name="T61" fmla="*/ 90 h 798"/>
                    <a:gd name="T62" fmla="*/ 598 w 810"/>
                    <a:gd name="T63" fmla="*/ 48 h 798"/>
                    <a:gd name="T64" fmla="*/ 524 w 810"/>
                    <a:gd name="T65" fmla="*/ 18 h 798"/>
                    <a:gd name="T66" fmla="*/ 446 w 810"/>
                    <a:gd name="T67" fmla="*/ 2 h 798"/>
                    <a:gd name="T68" fmla="*/ 404 w 810"/>
                    <a:gd name="T69" fmla="*/ 0 h 7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10" h="798">
                      <a:moveTo>
                        <a:pt x="404" y="0"/>
                      </a:moveTo>
                      <a:lnTo>
                        <a:pt x="404" y="0"/>
                      </a:lnTo>
                      <a:lnTo>
                        <a:pt x="364" y="2"/>
                      </a:lnTo>
                      <a:lnTo>
                        <a:pt x="324" y="8"/>
                      </a:lnTo>
                      <a:lnTo>
                        <a:pt x="284" y="18"/>
                      </a:lnTo>
                      <a:lnTo>
                        <a:pt x="248" y="30"/>
                      </a:lnTo>
                      <a:lnTo>
                        <a:pt x="212" y="48"/>
                      </a:lnTo>
                      <a:lnTo>
                        <a:pt x="178" y="68"/>
                      </a:lnTo>
                      <a:lnTo>
                        <a:pt x="146" y="90"/>
                      </a:lnTo>
                      <a:lnTo>
                        <a:pt x="118" y="116"/>
                      </a:lnTo>
                      <a:lnTo>
                        <a:pt x="92" y="144"/>
                      </a:lnTo>
                      <a:lnTo>
                        <a:pt x="68" y="176"/>
                      </a:lnTo>
                      <a:lnTo>
                        <a:pt x="48" y="208"/>
                      </a:lnTo>
                      <a:lnTo>
                        <a:pt x="32" y="244"/>
                      </a:lnTo>
                      <a:lnTo>
                        <a:pt x="18" y="280"/>
                      </a:lnTo>
                      <a:lnTo>
                        <a:pt x="8" y="318"/>
                      </a:lnTo>
                      <a:lnTo>
                        <a:pt x="2" y="358"/>
                      </a:lnTo>
                      <a:lnTo>
                        <a:pt x="0" y="398"/>
                      </a:lnTo>
                      <a:lnTo>
                        <a:pt x="0" y="398"/>
                      </a:lnTo>
                      <a:lnTo>
                        <a:pt x="2" y="440"/>
                      </a:lnTo>
                      <a:lnTo>
                        <a:pt x="8" y="480"/>
                      </a:lnTo>
                      <a:lnTo>
                        <a:pt x="18" y="518"/>
                      </a:lnTo>
                      <a:lnTo>
                        <a:pt x="32" y="554"/>
                      </a:lnTo>
                      <a:lnTo>
                        <a:pt x="48" y="588"/>
                      </a:lnTo>
                      <a:lnTo>
                        <a:pt x="68" y="622"/>
                      </a:lnTo>
                      <a:lnTo>
                        <a:pt x="92" y="652"/>
                      </a:lnTo>
                      <a:lnTo>
                        <a:pt x="118" y="680"/>
                      </a:lnTo>
                      <a:lnTo>
                        <a:pt x="146" y="706"/>
                      </a:lnTo>
                      <a:lnTo>
                        <a:pt x="178" y="730"/>
                      </a:lnTo>
                      <a:lnTo>
                        <a:pt x="212" y="750"/>
                      </a:lnTo>
                      <a:lnTo>
                        <a:pt x="248" y="766"/>
                      </a:lnTo>
                      <a:lnTo>
                        <a:pt x="284" y="780"/>
                      </a:lnTo>
                      <a:lnTo>
                        <a:pt x="324" y="790"/>
                      </a:lnTo>
                      <a:lnTo>
                        <a:pt x="364" y="796"/>
                      </a:lnTo>
                      <a:lnTo>
                        <a:pt x="404" y="798"/>
                      </a:lnTo>
                      <a:lnTo>
                        <a:pt x="404" y="798"/>
                      </a:lnTo>
                      <a:lnTo>
                        <a:pt x="446" y="796"/>
                      </a:lnTo>
                      <a:lnTo>
                        <a:pt x="486" y="790"/>
                      </a:lnTo>
                      <a:lnTo>
                        <a:pt x="524" y="780"/>
                      </a:lnTo>
                      <a:lnTo>
                        <a:pt x="562" y="766"/>
                      </a:lnTo>
                      <a:lnTo>
                        <a:pt x="598" y="750"/>
                      </a:lnTo>
                      <a:lnTo>
                        <a:pt x="632" y="730"/>
                      </a:lnTo>
                      <a:lnTo>
                        <a:pt x="662" y="706"/>
                      </a:lnTo>
                      <a:lnTo>
                        <a:pt x="692" y="680"/>
                      </a:lnTo>
                      <a:lnTo>
                        <a:pt x="718" y="652"/>
                      </a:lnTo>
                      <a:lnTo>
                        <a:pt x="740" y="622"/>
                      </a:lnTo>
                      <a:lnTo>
                        <a:pt x="762" y="588"/>
                      </a:lnTo>
                      <a:lnTo>
                        <a:pt x="778" y="554"/>
                      </a:lnTo>
                      <a:lnTo>
                        <a:pt x="792" y="518"/>
                      </a:lnTo>
                      <a:lnTo>
                        <a:pt x="802" y="480"/>
                      </a:lnTo>
                      <a:lnTo>
                        <a:pt x="808" y="440"/>
                      </a:lnTo>
                      <a:lnTo>
                        <a:pt x="810" y="398"/>
                      </a:lnTo>
                      <a:lnTo>
                        <a:pt x="810" y="398"/>
                      </a:lnTo>
                      <a:lnTo>
                        <a:pt x="808" y="358"/>
                      </a:lnTo>
                      <a:lnTo>
                        <a:pt x="802" y="318"/>
                      </a:lnTo>
                      <a:lnTo>
                        <a:pt x="792" y="280"/>
                      </a:lnTo>
                      <a:lnTo>
                        <a:pt x="778" y="244"/>
                      </a:lnTo>
                      <a:lnTo>
                        <a:pt x="762" y="208"/>
                      </a:lnTo>
                      <a:lnTo>
                        <a:pt x="740" y="176"/>
                      </a:lnTo>
                      <a:lnTo>
                        <a:pt x="718" y="144"/>
                      </a:lnTo>
                      <a:lnTo>
                        <a:pt x="692" y="116"/>
                      </a:lnTo>
                      <a:lnTo>
                        <a:pt x="662" y="90"/>
                      </a:lnTo>
                      <a:lnTo>
                        <a:pt x="632" y="68"/>
                      </a:lnTo>
                      <a:lnTo>
                        <a:pt x="598" y="48"/>
                      </a:lnTo>
                      <a:lnTo>
                        <a:pt x="562" y="30"/>
                      </a:lnTo>
                      <a:lnTo>
                        <a:pt x="524" y="18"/>
                      </a:lnTo>
                      <a:lnTo>
                        <a:pt x="486" y="8"/>
                      </a:lnTo>
                      <a:lnTo>
                        <a:pt x="446" y="2"/>
                      </a:lnTo>
                      <a:lnTo>
                        <a:pt x="404" y="0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rgbClr val="FFC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31" name="Freeform 19"/>
                <p:cNvSpPr>
                  <a:spLocks/>
                </p:cNvSpPr>
                <p:nvPr/>
              </p:nvSpPr>
              <p:spPr bwMode="auto">
                <a:xfrm>
                  <a:off x="541" y="2642"/>
                  <a:ext cx="816" cy="802"/>
                </a:xfrm>
                <a:custGeom>
                  <a:avLst/>
                  <a:gdLst>
                    <a:gd name="T0" fmla="*/ 408 w 816"/>
                    <a:gd name="T1" fmla="*/ 0 h 802"/>
                    <a:gd name="T2" fmla="*/ 326 w 816"/>
                    <a:gd name="T3" fmla="*/ 8 h 802"/>
                    <a:gd name="T4" fmla="*/ 250 w 816"/>
                    <a:gd name="T5" fmla="*/ 32 h 802"/>
                    <a:gd name="T6" fmla="*/ 180 w 816"/>
                    <a:gd name="T7" fmla="*/ 70 h 802"/>
                    <a:gd name="T8" fmla="*/ 120 w 816"/>
                    <a:gd name="T9" fmla="*/ 118 h 802"/>
                    <a:gd name="T10" fmla="*/ 70 w 816"/>
                    <a:gd name="T11" fmla="*/ 178 h 802"/>
                    <a:gd name="T12" fmla="*/ 32 w 816"/>
                    <a:gd name="T13" fmla="*/ 246 h 802"/>
                    <a:gd name="T14" fmla="*/ 8 w 816"/>
                    <a:gd name="T15" fmla="*/ 322 h 802"/>
                    <a:gd name="T16" fmla="*/ 0 w 816"/>
                    <a:gd name="T17" fmla="*/ 402 h 802"/>
                    <a:gd name="T18" fmla="*/ 2 w 816"/>
                    <a:gd name="T19" fmla="*/ 442 h 802"/>
                    <a:gd name="T20" fmla="*/ 20 w 816"/>
                    <a:gd name="T21" fmla="*/ 520 h 802"/>
                    <a:gd name="T22" fmla="*/ 50 w 816"/>
                    <a:gd name="T23" fmla="*/ 592 h 802"/>
                    <a:gd name="T24" fmla="*/ 94 w 816"/>
                    <a:gd name="T25" fmla="*/ 656 h 802"/>
                    <a:gd name="T26" fmla="*/ 150 w 816"/>
                    <a:gd name="T27" fmla="*/ 712 h 802"/>
                    <a:gd name="T28" fmla="*/ 214 w 816"/>
                    <a:gd name="T29" fmla="*/ 754 h 802"/>
                    <a:gd name="T30" fmla="*/ 288 w 816"/>
                    <a:gd name="T31" fmla="*/ 784 h 802"/>
                    <a:gd name="T32" fmla="*/ 366 w 816"/>
                    <a:gd name="T33" fmla="*/ 800 h 802"/>
                    <a:gd name="T34" fmla="*/ 408 w 816"/>
                    <a:gd name="T35" fmla="*/ 802 h 802"/>
                    <a:gd name="T36" fmla="*/ 490 w 816"/>
                    <a:gd name="T37" fmla="*/ 794 h 802"/>
                    <a:gd name="T38" fmla="*/ 566 w 816"/>
                    <a:gd name="T39" fmla="*/ 772 h 802"/>
                    <a:gd name="T40" fmla="*/ 636 w 816"/>
                    <a:gd name="T41" fmla="*/ 734 h 802"/>
                    <a:gd name="T42" fmla="*/ 696 w 816"/>
                    <a:gd name="T43" fmla="*/ 686 h 802"/>
                    <a:gd name="T44" fmla="*/ 746 w 816"/>
                    <a:gd name="T45" fmla="*/ 626 h 802"/>
                    <a:gd name="T46" fmla="*/ 784 w 816"/>
                    <a:gd name="T47" fmla="*/ 558 h 802"/>
                    <a:gd name="T48" fmla="*/ 808 w 816"/>
                    <a:gd name="T49" fmla="*/ 482 h 802"/>
                    <a:gd name="T50" fmla="*/ 816 w 816"/>
                    <a:gd name="T51" fmla="*/ 402 h 802"/>
                    <a:gd name="T52" fmla="*/ 814 w 816"/>
                    <a:gd name="T53" fmla="*/ 360 h 802"/>
                    <a:gd name="T54" fmla="*/ 796 w 816"/>
                    <a:gd name="T55" fmla="*/ 282 h 802"/>
                    <a:gd name="T56" fmla="*/ 766 w 816"/>
                    <a:gd name="T57" fmla="*/ 210 h 802"/>
                    <a:gd name="T58" fmla="*/ 722 w 816"/>
                    <a:gd name="T59" fmla="*/ 146 h 802"/>
                    <a:gd name="T60" fmla="*/ 666 w 816"/>
                    <a:gd name="T61" fmla="*/ 92 h 802"/>
                    <a:gd name="T62" fmla="*/ 602 w 816"/>
                    <a:gd name="T63" fmla="*/ 50 h 802"/>
                    <a:gd name="T64" fmla="*/ 528 w 816"/>
                    <a:gd name="T65" fmla="*/ 18 h 802"/>
                    <a:gd name="T66" fmla="*/ 450 w 816"/>
                    <a:gd name="T67" fmla="*/ 2 h 802"/>
                    <a:gd name="T68" fmla="*/ 408 w 816"/>
                    <a:gd name="T69" fmla="*/ 0 h 8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16" h="802">
                      <a:moveTo>
                        <a:pt x="408" y="0"/>
                      </a:moveTo>
                      <a:lnTo>
                        <a:pt x="408" y="0"/>
                      </a:lnTo>
                      <a:lnTo>
                        <a:pt x="366" y="2"/>
                      </a:lnTo>
                      <a:lnTo>
                        <a:pt x="326" y="8"/>
                      </a:lnTo>
                      <a:lnTo>
                        <a:pt x="288" y="18"/>
                      </a:lnTo>
                      <a:lnTo>
                        <a:pt x="250" y="32"/>
                      </a:lnTo>
                      <a:lnTo>
                        <a:pt x="214" y="50"/>
                      </a:lnTo>
                      <a:lnTo>
                        <a:pt x="180" y="70"/>
                      </a:lnTo>
                      <a:lnTo>
                        <a:pt x="150" y="92"/>
                      </a:lnTo>
                      <a:lnTo>
                        <a:pt x="120" y="118"/>
                      </a:lnTo>
                      <a:lnTo>
                        <a:pt x="94" y="146"/>
                      </a:lnTo>
                      <a:lnTo>
                        <a:pt x="70" y="178"/>
                      </a:lnTo>
                      <a:lnTo>
                        <a:pt x="50" y="210"/>
                      </a:lnTo>
                      <a:lnTo>
                        <a:pt x="32" y="246"/>
                      </a:lnTo>
                      <a:lnTo>
                        <a:pt x="20" y="282"/>
                      </a:lnTo>
                      <a:lnTo>
                        <a:pt x="8" y="322"/>
                      </a:lnTo>
                      <a:lnTo>
                        <a:pt x="2" y="360"/>
                      </a:lnTo>
                      <a:lnTo>
                        <a:pt x="0" y="402"/>
                      </a:lnTo>
                      <a:lnTo>
                        <a:pt x="0" y="402"/>
                      </a:lnTo>
                      <a:lnTo>
                        <a:pt x="2" y="442"/>
                      </a:lnTo>
                      <a:lnTo>
                        <a:pt x="8" y="482"/>
                      </a:lnTo>
                      <a:lnTo>
                        <a:pt x="20" y="520"/>
                      </a:lnTo>
                      <a:lnTo>
                        <a:pt x="32" y="558"/>
                      </a:lnTo>
                      <a:lnTo>
                        <a:pt x="50" y="592"/>
                      </a:lnTo>
                      <a:lnTo>
                        <a:pt x="70" y="626"/>
                      </a:lnTo>
                      <a:lnTo>
                        <a:pt x="94" y="656"/>
                      </a:lnTo>
                      <a:lnTo>
                        <a:pt x="120" y="686"/>
                      </a:lnTo>
                      <a:lnTo>
                        <a:pt x="150" y="712"/>
                      </a:lnTo>
                      <a:lnTo>
                        <a:pt x="180" y="734"/>
                      </a:lnTo>
                      <a:lnTo>
                        <a:pt x="214" y="754"/>
                      </a:lnTo>
                      <a:lnTo>
                        <a:pt x="250" y="772"/>
                      </a:lnTo>
                      <a:lnTo>
                        <a:pt x="288" y="784"/>
                      </a:lnTo>
                      <a:lnTo>
                        <a:pt x="326" y="794"/>
                      </a:lnTo>
                      <a:lnTo>
                        <a:pt x="366" y="800"/>
                      </a:lnTo>
                      <a:lnTo>
                        <a:pt x="408" y="802"/>
                      </a:lnTo>
                      <a:lnTo>
                        <a:pt x="408" y="802"/>
                      </a:lnTo>
                      <a:lnTo>
                        <a:pt x="450" y="800"/>
                      </a:lnTo>
                      <a:lnTo>
                        <a:pt x="490" y="794"/>
                      </a:lnTo>
                      <a:lnTo>
                        <a:pt x="528" y="784"/>
                      </a:lnTo>
                      <a:lnTo>
                        <a:pt x="566" y="772"/>
                      </a:lnTo>
                      <a:lnTo>
                        <a:pt x="602" y="754"/>
                      </a:lnTo>
                      <a:lnTo>
                        <a:pt x="636" y="734"/>
                      </a:lnTo>
                      <a:lnTo>
                        <a:pt x="666" y="712"/>
                      </a:lnTo>
                      <a:lnTo>
                        <a:pt x="696" y="686"/>
                      </a:lnTo>
                      <a:lnTo>
                        <a:pt x="722" y="656"/>
                      </a:lnTo>
                      <a:lnTo>
                        <a:pt x="746" y="626"/>
                      </a:lnTo>
                      <a:lnTo>
                        <a:pt x="766" y="592"/>
                      </a:lnTo>
                      <a:lnTo>
                        <a:pt x="784" y="558"/>
                      </a:lnTo>
                      <a:lnTo>
                        <a:pt x="796" y="520"/>
                      </a:lnTo>
                      <a:lnTo>
                        <a:pt x="808" y="482"/>
                      </a:lnTo>
                      <a:lnTo>
                        <a:pt x="814" y="442"/>
                      </a:lnTo>
                      <a:lnTo>
                        <a:pt x="816" y="402"/>
                      </a:lnTo>
                      <a:lnTo>
                        <a:pt x="816" y="402"/>
                      </a:lnTo>
                      <a:lnTo>
                        <a:pt x="814" y="360"/>
                      </a:lnTo>
                      <a:lnTo>
                        <a:pt x="808" y="322"/>
                      </a:lnTo>
                      <a:lnTo>
                        <a:pt x="796" y="282"/>
                      </a:lnTo>
                      <a:lnTo>
                        <a:pt x="784" y="246"/>
                      </a:lnTo>
                      <a:lnTo>
                        <a:pt x="766" y="210"/>
                      </a:lnTo>
                      <a:lnTo>
                        <a:pt x="746" y="178"/>
                      </a:lnTo>
                      <a:lnTo>
                        <a:pt x="722" y="146"/>
                      </a:lnTo>
                      <a:lnTo>
                        <a:pt x="696" y="118"/>
                      </a:lnTo>
                      <a:lnTo>
                        <a:pt x="666" y="92"/>
                      </a:lnTo>
                      <a:lnTo>
                        <a:pt x="636" y="70"/>
                      </a:lnTo>
                      <a:lnTo>
                        <a:pt x="602" y="50"/>
                      </a:lnTo>
                      <a:lnTo>
                        <a:pt x="566" y="32"/>
                      </a:lnTo>
                      <a:lnTo>
                        <a:pt x="528" y="18"/>
                      </a:lnTo>
                      <a:lnTo>
                        <a:pt x="490" y="8"/>
                      </a:lnTo>
                      <a:lnTo>
                        <a:pt x="450" y="2"/>
                      </a:lnTo>
                      <a:lnTo>
                        <a:pt x="408" y="0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solidFill>
                  <a:srgbClr val="FFB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32" name="Freeform 20"/>
                <p:cNvSpPr>
                  <a:spLocks/>
                </p:cNvSpPr>
                <p:nvPr/>
              </p:nvSpPr>
              <p:spPr bwMode="auto">
                <a:xfrm>
                  <a:off x="541" y="2640"/>
                  <a:ext cx="818" cy="806"/>
                </a:xfrm>
                <a:custGeom>
                  <a:avLst/>
                  <a:gdLst>
                    <a:gd name="T0" fmla="*/ 410 w 818"/>
                    <a:gd name="T1" fmla="*/ 0 h 806"/>
                    <a:gd name="T2" fmla="*/ 328 w 818"/>
                    <a:gd name="T3" fmla="*/ 8 h 806"/>
                    <a:gd name="T4" fmla="*/ 250 w 818"/>
                    <a:gd name="T5" fmla="*/ 32 h 806"/>
                    <a:gd name="T6" fmla="*/ 180 w 818"/>
                    <a:gd name="T7" fmla="*/ 68 h 806"/>
                    <a:gd name="T8" fmla="*/ 120 w 818"/>
                    <a:gd name="T9" fmla="*/ 118 h 806"/>
                    <a:gd name="T10" fmla="*/ 70 w 818"/>
                    <a:gd name="T11" fmla="*/ 178 h 806"/>
                    <a:gd name="T12" fmla="*/ 32 w 818"/>
                    <a:gd name="T13" fmla="*/ 246 h 806"/>
                    <a:gd name="T14" fmla="*/ 8 w 818"/>
                    <a:gd name="T15" fmla="*/ 322 h 806"/>
                    <a:gd name="T16" fmla="*/ 0 w 818"/>
                    <a:gd name="T17" fmla="*/ 402 h 806"/>
                    <a:gd name="T18" fmla="*/ 2 w 818"/>
                    <a:gd name="T19" fmla="*/ 444 h 806"/>
                    <a:gd name="T20" fmla="*/ 18 w 818"/>
                    <a:gd name="T21" fmla="*/ 522 h 806"/>
                    <a:gd name="T22" fmla="*/ 50 w 818"/>
                    <a:gd name="T23" fmla="*/ 594 h 806"/>
                    <a:gd name="T24" fmla="*/ 94 w 818"/>
                    <a:gd name="T25" fmla="*/ 658 h 806"/>
                    <a:gd name="T26" fmla="*/ 150 w 818"/>
                    <a:gd name="T27" fmla="*/ 714 h 806"/>
                    <a:gd name="T28" fmla="*/ 214 w 818"/>
                    <a:gd name="T29" fmla="*/ 756 h 806"/>
                    <a:gd name="T30" fmla="*/ 288 w 818"/>
                    <a:gd name="T31" fmla="*/ 788 h 806"/>
                    <a:gd name="T32" fmla="*/ 368 w 818"/>
                    <a:gd name="T33" fmla="*/ 804 h 806"/>
                    <a:gd name="T34" fmla="*/ 410 w 818"/>
                    <a:gd name="T35" fmla="*/ 806 h 806"/>
                    <a:gd name="T36" fmla="*/ 492 w 818"/>
                    <a:gd name="T37" fmla="*/ 798 h 806"/>
                    <a:gd name="T38" fmla="*/ 568 w 818"/>
                    <a:gd name="T39" fmla="*/ 774 h 806"/>
                    <a:gd name="T40" fmla="*/ 638 w 818"/>
                    <a:gd name="T41" fmla="*/ 736 h 806"/>
                    <a:gd name="T42" fmla="*/ 698 w 818"/>
                    <a:gd name="T43" fmla="*/ 688 h 806"/>
                    <a:gd name="T44" fmla="*/ 748 w 818"/>
                    <a:gd name="T45" fmla="*/ 628 h 806"/>
                    <a:gd name="T46" fmla="*/ 786 w 818"/>
                    <a:gd name="T47" fmla="*/ 560 h 806"/>
                    <a:gd name="T48" fmla="*/ 810 w 818"/>
                    <a:gd name="T49" fmla="*/ 484 h 806"/>
                    <a:gd name="T50" fmla="*/ 818 w 818"/>
                    <a:gd name="T51" fmla="*/ 402 h 806"/>
                    <a:gd name="T52" fmla="*/ 816 w 818"/>
                    <a:gd name="T53" fmla="*/ 362 h 806"/>
                    <a:gd name="T54" fmla="*/ 800 w 818"/>
                    <a:gd name="T55" fmla="*/ 282 h 806"/>
                    <a:gd name="T56" fmla="*/ 770 w 818"/>
                    <a:gd name="T57" fmla="*/ 210 h 806"/>
                    <a:gd name="T58" fmla="*/ 724 w 818"/>
                    <a:gd name="T59" fmla="*/ 146 h 806"/>
                    <a:gd name="T60" fmla="*/ 670 w 818"/>
                    <a:gd name="T61" fmla="*/ 92 h 806"/>
                    <a:gd name="T62" fmla="*/ 604 w 818"/>
                    <a:gd name="T63" fmla="*/ 48 h 806"/>
                    <a:gd name="T64" fmla="*/ 530 w 818"/>
                    <a:gd name="T65" fmla="*/ 18 h 806"/>
                    <a:gd name="T66" fmla="*/ 452 w 818"/>
                    <a:gd name="T67" fmla="*/ 2 h 806"/>
                    <a:gd name="T68" fmla="*/ 410 w 818"/>
                    <a:gd name="T69" fmla="*/ 0 h 8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18" h="806">
                      <a:moveTo>
                        <a:pt x="410" y="0"/>
                      </a:moveTo>
                      <a:lnTo>
                        <a:pt x="410" y="0"/>
                      </a:lnTo>
                      <a:lnTo>
                        <a:pt x="368" y="2"/>
                      </a:lnTo>
                      <a:lnTo>
                        <a:pt x="328" y="8"/>
                      </a:lnTo>
                      <a:lnTo>
                        <a:pt x="288" y="18"/>
                      </a:lnTo>
                      <a:lnTo>
                        <a:pt x="250" y="32"/>
                      </a:lnTo>
                      <a:lnTo>
                        <a:pt x="214" y="48"/>
                      </a:lnTo>
                      <a:lnTo>
                        <a:pt x="180" y="68"/>
                      </a:lnTo>
                      <a:lnTo>
                        <a:pt x="150" y="92"/>
                      </a:lnTo>
                      <a:lnTo>
                        <a:pt x="120" y="118"/>
                      </a:lnTo>
                      <a:lnTo>
                        <a:pt x="94" y="146"/>
                      </a:lnTo>
                      <a:lnTo>
                        <a:pt x="70" y="178"/>
                      </a:lnTo>
                      <a:lnTo>
                        <a:pt x="50" y="210"/>
                      </a:lnTo>
                      <a:lnTo>
                        <a:pt x="32" y="246"/>
                      </a:lnTo>
                      <a:lnTo>
                        <a:pt x="18" y="282"/>
                      </a:lnTo>
                      <a:lnTo>
                        <a:pt x="8" y="322"/>
                      </a:lnTo>
                      <a:lnTo>
                        <a:pt x="2" y="362"/>
                      </a:lnTo>
                      <a:lnTo>
                        <a:pt x="0" y="402"/>
                      </a:lnTo>
                      <a:lnTo>
                        <a:pt x="0" y="402"/>
                      </a:lnTo>
                      <a:lnTo>
                        <a:pt x="2" y="444"/>
                      </a:lnTo>
                      <a:lnTo>
                        <a:pt x="8" y="484"/>
                      </a:lnTo>
                      <a:lnTo>
                        <a:pt x="18" y="522"/>
                      </a:lnTo>
                      <a:lnTo>
                        <a:pt x="32" y="560"/>
                      </a:lnTo>
                      <a:lnTo>
                        <a:pt x="50" y="594"/>
                      </a:lnTo>
                      <a:lnTo>
                        <a:pt x="70" y="628"/>
                      </a:lnTo>
                      <a:lnTo>
                        <a:pt x="94" y="658"/>
                      </a:lnTo>
                      <a:lnTo>
                        <a:pt x="120" y="688"/>
                      </a:lnTo>
                      <a:lnTo>
                        <a:pt x="150" y="714"/>
                      </a:lnTo>
                      <a:lnTo>
                        <a:pt x="180" y="736"/>
                      </a:lnTo>
                      <a:lnTo>
                        <a:pt x="214" y="756"/>
                      </a:lnTo>
                      <a:lnTo>
                        <a:pt x="250" y="774"/>
                      </a:lnTo>
                      <a:lnTo>
                        <a:pt x="288" y="788"/>
                      </a:lnTo>
                      <a:lnTo>
                        <a:pt x="328" y="798"/>
                      </a:lnTo>
                      <a:lnTo>
                        <a:pt x="368" y="804"/>
                      </a:lnTo>
                      <a:lnTo>
                        <a:pt x="410" y="806"/>
                      </a:lnTo>
                      <a:lnTo>
                        <a:pt x="410" y="806"/>
                      </a:lnTo>
                      <a:lnTo>
                        <a:pt x="452" y="804"/>
                      </a:lnTo>
                      <a:lnTo>
                        <a:pt x="492" y="798"/>
                      </a:lnTo>
                      <a:lnTo>
                        <a:pt x="530" y="788"/>
                      </a:lnTo>
                      <a:lnTo>
                        <a:pt x="568" y="774"/>
                      </a:lnTo>
                      <a:lnTo>
                        <a:pt x="604" y="756"/>
                      </a:lnTo>
                      <a:lnTo>
                        <a:pt x="638" y="736"/>
                      </a:lnTo>
                      <a:lnTo>
                        <a:pt x="670" y="714"/>
                      </a:lnTo>
                      <a:lnTo>
                        <a:pt x="698" y="688"/>
                      </a:lnTo>
                      <a:lnTo>
                        <a:pt x="724" y="658"/>
                      </a:lnTo>
                      <a:lnTo>
                        <a:pt x="748" y="628"/>
                      </a:lnTo>
                      <a:lnTo>
                        <a:pt x="770" y="594"/>
                      </a:lnTo>
                      <a:lnTo>
                        <a:pt x="786" y="560"/>
                      </a:lnTo>
                      <a:lnTo>
                        <a:pt x="800" y="522"/>
                      </a:lnTo>
                      <a:lnTo>
                        <a:pt x="810" y="484"/>
                      </a:lnTo>
                      <a:lnTo>
                        <a:pt x="816" y="444"/>
                      </a:lnTo>
                      <a:lnTo>
                        <a:pt x="818" y="402"/>
                      </a:lnTo>
                      <a:lnTo>
                        <a:pt x="818" y="402"/>
                      </a:lnTo>
                      <a:lnTo>
                        <a:pt x="816" y="362"/>
                      </a:lnTo>
                      <a:lnTo>
                        <a:pt x="810" y="322"/>
                      </a:lnTo>
                      <a:lnTo>
                        <a:pt x="800" y="282"/>
                      </a:lnTo>
                      <a:lnTo>
                        <a:pt x="786" y="246"/>
                      </a:lnTo>
                      <a:lnTo>
                        <a:pt x="770" y="210"/>
                      </a:lnTo>
                      <a:lnTo>
                        <a:pt x="748" y="178"/>
                      </a:lnTo>
                      <a:lnTo>
                        <a:pt x="724" y="146"/>
                      </a:lnTo>
                      <a:lnTo>
                        <a:pt x="698" y="118"/>
                      </a:lnTo>
                      <a:lnTo>
                        <a:pt x="670" y="92"/>
                      </a:lnTo>
                      <a:lnTo>
                        <a:pt x="638" y="68"/>
                      </a:lnTo>
                      <a:lnTo>
                        <a:pt x="604" y="48"/>
                      </a:lnTo>
                      <a:lnTo>
                        <a:pt x="568" y="32"/>
                      </a:lnTo>
                      <a:lnTo>
                        <a:pt x="530" y="18"/>
                      </a:lnTo>
                      <a:lnTo>
                        <a:pt x="492" y="8"/>
                      </a:lnTo>
                      <a:lnTo>
                        <a:pt x="452" y="2"/>
                      </a:lnTo>
                      <a:lnTo>
                        <a:pt x="410" y="0"/>
                      </a:lnTo>
                      <a:lnTo>
                        <a:pt x="410" y="0"/>
                      </a:lnTo>
                      <a:close/>
                    </a:path>
                  </a:pathLst>
                </a:custGeom>
                <a:solidFill>
                  <a:srgbClr val="FFB5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33" name="Freeform 21"/>
                <p:cNvSpPr>
                  <a:spLocks/>
                </p:cNvSpPr>
                <p:nvPr/>
              </p:nvSpPr>
              <p:spPr bwMode="auto">
                <a:xfrm>
                  <a:off x="541" y="2636"/>
                  <a:ext cx="822" cy="810"/>
                </a:xfrm>
                <a:custGeom>
                  <a:avLst/>
                  <a:gdLst>
                    <a:gd name="T0" fmla="*/ 410 w 822"/>
                    <a:gd name="T1" fmla="*/ 0 h 810"/>
                    <a:gd name="T2" fmla="*/ 328 w 822"/>
                    <a:gd name="T3" fmla="*/ 8 h 810"/>
                    <a:gd name="T4" fmla="*/ 250 w 822"/>
                    <a:gd name="T5" fmla="*/ 32 h 810"/>
                    <a:gd name="T6" fmla="*/ 182 w 822"/>
                    <a:gd name="T7" fmla="*/ 70 h 810"/>
                    <a:gd name="T8" fmla="*/ 120 w 822"/>
                    <a:gd name="T9" fmla="*/ 120 h 810"/>
                    <a:gd name="T10" fmla="*/ 70 w 822"/>
                    <a:gd name="T11" fmla="*/ 180 h 810"/>
                    <a:gd name="T12" fmla="*/ 32 w 822"/>
                    <a:gd name="T13" fmla="*/ 248 h 810"/>
                    <a:gd name="T14" fmla="*/ 8 w 822"/>
                    <a:gd name="T15" fmla="*/ 324 h 810"/>
                    <a:gd name="T16" fmla="*/ 0 w 822"/>
                    <a:gd name="T17" fmla="*/ 406 h 810"/>
                    <a:gd name="T18" fmla="*/ 2 w 822"/>
                    <a:gd name="T19" fmla="*/ 446 h 810"/>
                    <a:gd name="T20" fmla="*/ 18 w 822"/>
                    <a:gd name="T21" fmla="*/ 526 h 810"/>
                    <a:gd name="T22" fmla="*/ 50 w 822"/>
                    <a:gd name="T23" fmla="*/ 598 h 810"/>
                    <a:gd name="T24" fmla="*/ 94 w 822"/>
                    <a:gd name="T25" fmla="*/ 662 h 810"/>
                    <a:gd name="T26" fmla="*/ 150 w 822"/>
                    <a:gd name="T27" fmla="*/ 718 h 810"/>
                    <a:gd name="T28" fmla="*/ 216 w 822"/>
                    <a:gd name="T29" fmla="*/ 762 h 810"/>
                    <a:gd name="T30" fmla="*/ 288 w 822"/>
                    <a:gd name="T31" fmla="*/ 792 h 810"/>
                    <a:gd name="T32" fmla="*/ 368 w 822"/>
                    <a:gd name="T33" fmla="*/ 808 h 810"/>
                    <a:gd name="T34" fmla="*/ 410 w 822"/>
                    <a:gd name="T35" fmla="*/ 810 h 810"/>
                    <a:gd name="T36" fmla="*/ 494 w 822"/>
                    <a:gd name="T37" fmla="*/ 802 h 810"/>
                    <a:gd name="T38" fmla="*/ 570 w 822"/>
                    <a:gd name="T39" fmla="*/ 778 h 810"/>
                    <a:gd name="T40" fmla="*/ 640 w 822"/>
                    <a:gd name="T41" fmla="*/ 742 h 810"/>
                    <a:gd name="T42" fmla="*/ 702 w 822"/>
                    <a:gd name="T43" fmla="*/ 692 h 810"/>
                    <a:gd name="T44" fmla="*/ 752 w 822"/>
                    <a:gd name="T45" fmla="*/ 632 h 810"/>
                    <a:gd name="T46" fmla="*/ 790 w 822"/>
                    <a:gd name="T47" fmla="*/ 562 h 810"/>
                    <a:gd name="T48" fmla="*/ 814 w 822"/>
                    <a:gd name="T49" fmla="*/ 486 h 810"/>
                    <a:gd name="T50" fmla="*/ 822 w 822"/>
                    <a:gd name="T51" fmla="*/ 406 h 810"/>
                    <a:gd name="T52" fmla="*/ 820 w 822"/>
                    <a:gd name="T53" fmla="*/ 364 h 810"/>
                    <a:gd name="T54" fmla="*/ 804 w 822"/>
                    <a:gd name="T55" fmla="*/ 286 h 810"/>
                    <a:gd name="T56" fmla="*/ 772 w 822"/>
                    <a:gd name="T57" fmla="*/ 212 h 810"/>
                    <a:gd name="T58" fmla="*/ 728 w 822"/>
                    <a:gd name="T59" fmla="*/ 148 h 810"/>
                    <a:gd name="T60" fmla="*/ 672 w 822"/>
                    <a:gd name="T61" fmla="*/ 94 h 810"/>
                    <a:gd name="T62" fmla="*/ 606 w 822"/>
                    <a:gd name="T63" fmla="*/ 50 h 810"/>
                    <a:gd name="T64" fmla="*/ 532 w 822"/>
                    <a:gd name="T65" fmla="*/ 18 h 810"/>
                    <a:gd name="T66" fmla="*/ 452 w 822"/>
                    <a:gd name="T67" fmla="*/ 2 h 810"/>
                    <a:gd name="T68" fmla="*/ 410 w 822"/>
                    <a:gd name="T69" fmla="*/ 0 h 8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22" h="810">
                      <a:moveTo>
                        <a:pt x="410" y="0"/>
                      </a:moveTo>
                      <a:lnTo>
                        <a:pt x="410" y="0"/>
                      </a:lnTo>
                      <a:lnTo>
                        <a:pt x="368" y="2"/>
                      </a:lnTo>
                      <a:lnTo>
                        <a:pt x="328" y="8"/>
                      </a:lnTo>
                      <a:lnTo>
                        <a:pt x="288" y="18"/>
                      </a:lnTo>
                      <a:lnTo>
                        <a:pt x="250" y="32"/>
                      </a:lnTo>
                      <a:lnTo>
                        <a:pt x="216" y="50"/>
                      </a:lnTo>
                      <a:lnTo>
                        <a:pt x="182" y="70"/>
                      </a:lnTo>
                      <a:lnTo>
                        <a:pt x="150" y="94"/>
                      </a:lnTo>
                      <a:lnTo>
                        <a:pt x="120" y="120"/>
                      </a:lnTo>
                      <a:lnTo>
                        <a:pt x="94" y="148"/>
                      </a:lnTo>
                      <a:lnTo>
                        <a:pt x="70" y="180"/>
                      </a:lnTo>
                      <a:lnTo>
                        <a:pt x="50" y="212"/>
                      </a:lnTo>
                      <a:lnTo>
                        <a:pt x="32" y="248"/>
                      </a:lnTo>
                      <a:lnTo>
                        <a:pt x="18" y="286"/>
                      </a:lnTo>
                      <a:lnTo>
                        <a:pt x="8" y="324"/>
                      </a:lnTo>
                      <a:lnTo>
                        <a:pt x="2" y="364"/>
                      </a:lnTo>
                      <a:lnTo>
                        <a:pt x="0" y="406"/>
                      </a:lnTo>
                      <a:lnTo>
                        <a:pt x="0" y="406"/>
                      </a:lnTo>
                      <a:lnTo>
                        <a:pt x="2" y="446"/>
                      </a:lnTo>
                      <a:lnTo>
                        <a:pt x="8" y="486"/>
                      </a:lnTo>
                      <a:lnTo>
                        <a:pt x="18" y="526"/>
                      </a:lnTo>
                      <a:lnTo>
                        <a:pt x="32" y="562"/>
                      </a:lnTo>
                      <a:lnTo>
                        <a:pt x="50" y="598"/>
                      </a:lnTo>
                      <a:lnTo>
                        <a:pt x="70" y="632"/>
                      </a:lnTo>
                      <a:lnTo>
                        <a:pt x="94" y="662"/>
                      </a:lnTo>
                      <a:lnTo>
                        <a:pt x="120" y="692"/>
                      </a:lnTo>
                      <a:lnTo>
                        <a:pt x="150" y="718"/>
                      </a:lnTo>
                      <a:lnTo>
                        <a:pt x="182" y="742"/>
                      </a:lnTo>
                      <a:lnTo>
                        <a:pt x="216" y="762"/>
                      </a:lnTo>
                      <a:lnTo>
                        <a:pt x="250" y="778"/>
                      </a:lnTo>
                      <a:lnTo>
                        <a:pt x="288" y="792"/>
                      </a:lnTo>
                      <a:lnTo>
                        <a:pt x="328" y="802"/>
                      </a:lnTo>
                      <a:lnTo>
                        <a:pt x="368" y="808"/>
                      </a:lnTo>
                      <a:lnTo>
                        <a:pt x="410" y="810"/>
                      </a:lnTo>
                      <a:lnTo>
                        <a:pt x="410" y="810"/>
                      </a:lnTo>
                      <a:lnTo>
                        <a:pt x="452" y="808"/>
                      </a:lnTo>
                      <a:lnTo>
                        <a:pt x="494" y="802"/>
                      </a:lnTo>
                      <a:lnTo>
                        <a:pt x="532" y="792"/>
                      </a:lnTo>
                      <a:lnTo>
                        <a:pt x="570" y="778"/>
                      </a:lnTo>
                      <a:lnTo>
                        <a:pt x="606" y="762"/>
                      </a:lnTo>
                      <a:lnTo>
                        <a:pt x="640" y="742"/>
                      </a:lnTo>
                      <a:lnTo>
                        <a:pt x="672" y="718"/>
                      </a:lnTo>
                      <a:lnTo>
                        <a:pt x="702" y="692"/>
                      </a:lnTo>
                      <a:lnTo>
                        <a:pt x="728" y="662"/>
                      </a:lnTo>
                      <a:lnTo>
                        <a:pt x="752" y="632"/>
                      </a:lnTo>
                      <a:lnTo>
                        <a:pt x="772" y="598"/>
                      </a:lnTo>
                      <a:lnTo>
                        <a:pt x="790" y="562"/>
                      </a:lnTo>
                      <a:lnTo>
                        <a:pt x="804" y="526"/>
                      </a:lnTo>
                      <a:lnTo>
                        <a:pt x="814" y="486"/>
                      </a:lnTo>
                      <a:lnTo>
                        <a:pt x="820" y="446"/>
                      </a:lnTo>
                      <a:lnTo>
                        <a:pt x="822" y="406"/>
                      </a:lnTo>
                      <a:lnTo>
                        <a:pt x="822" y="406"/>
                      </a:lnTo>
                      <a:lnTo>
                        <a:pt x="820" y="364"/>
                      </a:lnTo>
                      <a:lnTo>
                        <a:pt x="814" y="324"/>
                      </a:lnTo>
                      <a:lnTo>
                        <a:pt x="804" y="286"/>
                      </a:lnTo>
                      <a:lnTo>
                        <a:pt x="790" y="248"/>
                      </a:lnTo>
                      <a:lnTo>
                        <a:pt x="772" y="212"/>
                      </a:lnTo>
                      <a:lnTo>
                        <a:pt x="752" y="180"/>
                      </a:lnTo>
                      <a:lnTo>
                        <a:pt x="728" y="148"/>
                      </a:lnTo>
                      <a:lnTo>
                        <a:pt x="702" y="120"/>
                      </a:lnTo>
                      <a:lnTo>
                        <a:pt x="672" y="94"/>
                      </a:lnTo>
                      <a:lnTo>
                        <a:pt x="640" y="70"/>
                      </a:lnTo>
                      <a:lnTo>
                        <a:pt x="606" y="50"/>
                      </a:lnTo>
                      <a:lnTo>
                        <a:pt x="570" y="32"/>
                      </a:lnTo>
                      <a:lnTo>
                        <a:pt x="532" y="18"/>
                      </a:lnTo>
                      <a:lnTo>
                        <a:pt x="494" y="8"/>
                      </a:lnTo>
                      <a:lnTo>
                        <a:pt x="452" y="2"/>
                      </a:lnTo>
                      <a:lnTo>
                        <a:pt x="410" y="0"/>
                      </a:lnTo>
                      <a:lnTo>
                        <a:pt x="410" y="0"/>
                      </a:lnTo>
                      <a:close/>
                    </a:path>
                  </a:pathLst>
                </a:custGeom>
                <a:solidFill>
                  <a:srgbClr val="FFB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34" name="Freeform 22"/>
                <p:cNvSpPr>
                  <a:spLocks/>
                </p:cNvSpPr>
                <p:nvPr/>
              </p:nvSpPr>
              <p:spPr bwMode="auto">
                <a:xfrm>
                  <a:off x="541" y="2634"/>
                  <a:ext cx="824" cy="814"/>
                </a:xfrm>
                <a:custGeom>
                  <a:avLst/>
                  <a:gdLst>
                    <a:gd name="T0" fmla="*/ 412 w 824"/>
                    <a:gd name="T1" fmla="*/ 0 h 814"/>
                    <a:gd name="T2" fmla="*/ 328 w 824"/>
                    <a:gd name="T3" fmla="*/ 8 h 814"/>
                    <a:gd name="T4" fmla="*/ 252 w 824"/>
                    <a:gd name="T5" fmla="*/ 32 h 814"/>
                    <a:gd name="T6" fmla="*/ 182 w 824"/>
                    <a:gd name="T7" fmla="*/ 70 h 814"/>
                    <a:gd name="T8" fmla="*/ 120 w 824"/>
                    <a:gd name="T9" fmla="*/ 120 h 814"/>
                    <a:gd name="T10" fmla="*/ 70 w 824"/>
                    <a:gd name="T11" fmla="*/ 180 h 814"/>
                    <a:gd name="T12" fmla="*/ 32 w 824"/>
                    <a:gd name="T13" fmla="*/ 248 h 814"/>
                    <a:gd name="T14" fmla="*/ 8 w 824"/>
                    <a:gd name="T15" fmla="*/ 324 h 814"/>
                    <a:gd name="T16" fmla="*/ 0 w 824"/>
                    <a:gd name="T17" fmla="*/ 406 h 814"/>
                    <a:gd name="T18" fmla="*/ 2 w 824"/>
                    <a:gd name="T19" fmla="*/ 448 h 814"/>
                    <a:gd name="T20" fmla="*/ 18 w 824"/>
                    <a:gd name="T21" fmla="*/ 528 h 814"/>
                    <a:gd name="T22" fmla="*/ 50 w 824"/>
                    <a:gd name="T23" fmla="*/ 600 h 814"/>
                    <a:gd name="T24" fmla="*/ 94 w 824"/>
                    <a:gd name="T25" fmla="*/ 664 h 814"/>
                    <a:gd name="T26" fmla="*/ 150 w 824"/>
                    <a:gd name="T27" fmla="*/ 720 h 814"/>
                    <a:gd name="T28" fmla="*/ 216 w 824"/>
                    <a:gd name="T29" fmla="*/ 764 h 814"/>
                    <a:gd name="T30" fmla="*/ 290 w 824"/>
                    <a:gd name="T31" fmla="*/ 794 h 814"/>
                    <a:gd name="T32" fmla="*/ 370 w 824"/>
                    <a:gd name="T33" fmla="*/ 812 h 814"/>
                    <a:gd name="T34" fmla="*/ 412 w 824"/>
                    <a:gd name="T35" fmla="*/ 814 h 814"/>
                    <a:gd name="T36" fmla="*/ 496 w 824"/>
                    <a:gd name="T37" fmla="*/ 804 h 814"/>
                    <a:gd name="T38" fmla="*/ 572 w 824"/>
                    <a:gd name="T39" fmla="*/ 782 h 814"/>
                    <a:gd name="T40" fmla="*/ 642 w 824"/>
                    <a:gd name="T41" fmla="*/ 744 h 814"/>
                    <a:gd name="T42" fmla="*/ 704 w 824"/>
                    <a:gd name="T43" fmla="*/ 694 h 814"/>
                    <a:gd name="T44" fmla="*/ 754 w 824"/>
                    <a:gd name="T45" fmla="*/ 634 h 814"/>
                    <a:gd name="T46" fmla="*/ 792 w 824"/>
                    <a:gd name="T47" fmla="*/ 564 h 814"/>
                    <a:gd name="T48" fmla="*/ 816 w 824"/>
                    <a:gd name="T49" fmla="*/ 488 h 814"/>
                    <a:gd name="T50" fmla="*/ 824 w 824"/>
                    <a:gd name="T51" fmla="*/ 406 h 814"/>
                    <a:gd name="T52" fmla="*/ 822 w 824"/>
                    <a:gd name="T53" fmla="*/ 366 h 814"/>
                    <a:gd name="T54" fmla="*/ 806 w 824"/>
                    <a:gd name="T55" fmla="*/ 286 h 814"/>
                    <a:gd name="T56" fmla="*/ 774 w 824"/>
                    <a:gd name="T57" fmla="*/ 212 h 814"/>
                    <a:gd name="T58" fmla="*/ 730 w 824"/>
                    <a:gd name="T59" fmla="*/ 148 h 814"/>
                    <a:gd name="T60" fmla="*/ 674 w 824"/>
                    <a:gd name="T61" fmla="*/ 92 h 814"/>
                    <a:gd name="T62" fmla="*/ 608 w 824"/>
                    <a:gd name="T63" fmla="*/ 48 h 814"/>
                    <a:gd name="T64" fmla="*/ 534 w 824"/>
                    <a:gd name="T65" fmla="*/ 18 h 814"/>
                    <a:gd name="T66" fmla="*/ 454 w 824"/>
                    <a:gd name="T67" fmla="*/ 2 h 814"/>
                    <a:gd name="T68" fmla="*/ 412 w 824"/>
                    <a:gd name="T69" fmla="*/ 0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24" h="814">
                      <a:moveTo>
                        <a:pt x="412" y="0"/>
                      </a:moveTo>
                      <a:lnTo>
                        <a:pt x="412" y="0"/>
                      </a:lnTo>
                      <a:lnTo>
                        <a:pt x="370" y="2"/>
                      </a:lnTo>
                      <a:lnTo>
                        <a:pt x="328" y="8"/>
                      </a:lnTo>
                      <a:lnTo>
                        <a:pt x="290" y="18"/>
                      </a:lnTo>
                      <a:lnTo>
                        <a:pt x="252" y="32"/>
                      </a:lnTo>
                      <a:lnTo>
                        <a:pt x="216" y="48"/>
                      </a:lnTo>
                      <a:lnTo>
                        <a:pt x="182" y="70"/>
                      </a:lnTo>
                      <a:lnTo>
                        <a:pt x="150" y="92"/>
                      </a:lnTo>
                      <a:lnTo>
                        <a:pt x="120" y="120"/>
                      </a:lnTo>
                      <a:lnTo>
                        <a:pt x="94" y="148"/>
                      </a:lnTo>
                      <a:lnTo>
                        <a:pt x="70" y="180"/>
                      </a:lnTo>
                      <a:lnTo>
                        <a:pt x="50" y="212"/>
                      </a:lnTo>
                      <a:lnTo>
                        <a:pt x="32" y="248"/>
                      </a:lnTo>
                      <a:lnTo>
                        <a:pt x="18" y="286"/>
                      </a:lnTo>
                      <a:lnTo>
                        <a:pt x="8" y="324"/>
                      </a:lnTo>
                      <a:lnTo>
                        <a:pt x="2" y="366"/>
                      </a:lnTo>
                      <a:lnTo>
                        <a:pt x="0" y="406"/>
                      </a:lnTo>
                      <a:lnTo>
                        <a:pt x="0" y="406"/>
                      </a:lnTo>
                      <a:lnTo>
                        <a:pt x="2" y="448"/>
                      </a:lnTo>
                      <a:lnTo>
                        <a:pt x="8" y="488"/>
                      </a:lnTo>
                      <a:lnTo>
                        <a:pt x="18" y="528"/>
                      </a:lnTo>
                      <a:lnTo>
                        <a:pt x="32" y="564"/>
                      </a:lnTo>
                      <a:lnTo>
                        <a:pt x="50" y="600"/>
                      </a:lnTo>
                      <a:lnTo>
                        <a:pt x="70" y="634"/>
                      </a:lnTo>
                      <a:lnTo>
                        <a:pt x="94" y="664"/>
                      </a:lnTo>
                      <a:lnTo>
                        <a:pt x="120" y="694"/>
                      </a:lnTo>
                      <a:lnTo>
                        <a:pt x="150" y="720"/>
                      </a:lnTo>
                      <a:lnTo>
                        <a:pt x="182" y="744"/>
                      </a:lnTo>
                      <a:lnTo>
                        <a:pt x="216" y="764"/>
                      </a:lnTo>
                      <a:lnTo>
                        <a:pt x="252" y="782"/>
                      </a:lnTo>
                      <a:lnTo>
                        <a:pt x="290" y="794"/>
                      </a:lnTo>
                      <a:lnTo>
                        <a:pt x="328" y="804"/>
                      </a:lnTo>
                      <a:lnTo>
                        <a:pt x="370" y="812"/>
                      </a:lnTo>
                      <a:lnTo>
                        <a:pt x="412" y="814"/>
                      </a:lnTo>
                      <a:lnTo>
                        <a:pt x="412" y="814"/>
                      </a:lnTo>
                      <a:lnTo>
                        <a:pt x="454" y="812"/>
                      </a:lnTo>
                      <a:lnTo>
                        <a:pt x="496" y="804"/>
                      </a:lnTo>
                      <a:lnTo>
                        <a:pt x="534" y="794"/>
                      </a:lnTo>
                      <a:lnTo>
                        <a:pt x="572" y="782"/>
                      </a:lnTo>
                      <a:lnTo>
                        <a:pt x="608" y="764"/>
                      </a:lnTo>
                      <a:lnTo>
                        <a:pt x="642" y="744"/>
                      </a:lnTo>
                      <a:lnTo>
                        <a:pt x="674" y="720"/>
                      </a:lnTo>
                      <a:lnTo>
                        <a:pt x="704" y="694"/>
                      </a:lnTo>
                      <a:lnTo>
                        <a:pt x="730" y="664"/>
                      </a:lnTo>
                      <a:lnTo>
                        <a:pt x="754" y="634"/>
                      </a:lnTo>
                      <a:lnTo>
                        <a:pt x="774" y="600"/>
                      </a:lnTo>
                      <a:lnTo>
                        <a:pt x="792" y="564"/>
                      </a:lnTo>
                      <a:lnTo>
                        <a:pt x="806" y="528"/>
                      </a:lnTo>
                      <a:lnTo>
                        <a:pt x="816" y="488"/>
                      </a:lnTo>
                      <a:lnTo>
                        <a:pt x="822" y="448"/>
                      </a:lnTo>
                      <a:lnTo>
                        <a:pt x="824" y="406"/>
                      </a:lnTo>
                      <a:lnTo>
                        <a:pt x="824" y="406"/>
                      </a:lnTo>
                      <a:lnTo>
                        <a:pt x="822" y="366"/>
                      </a:lnTo>
                      <a:lnTo>
                        <a:pt x="816" y="324"/>
                      </a:lnTo>
                      <a:lnTo>
                        <a:pt x="806" y="286"/>
                      </a:lnTo>
                      <a:lnTo>
                        <a:pt x="792" y="248"/>
                      </a:lnTo>
                      <a:lnTo>
                        <a:pt x="774" y="212"/>
                      </a:lnTo>
                      <a:lnTo>
                        <a:pt x="754" y="180"/>
                      </a:lnTo>
                      <a:lnTo>
                        <a:pt x="730" y="148"/>
                      </a:lnTo>
                      <a:lnTo>
                        <a:pt x="704" y="120"/>
                      </a:lnTo>
                      <a:lnTo>
                        <a:pt x="674" y="92"/>
                      </a:lnTo>
                      <a:lnTo>
                        <a:pt x="642" y="70"/>
                      </a:lnTo>
                      <a:lnTo>
                        <a:pt x="608" y="48"/>
                      </a:lnTo>
                      <a:lnTo>
                        <a:pt x="572" y="32"/>
                      </a:lnTo>
                      <a:lnTo>
                        <a:pt x="534" y="18"/>
                      </a:lnTo>
                      <a:lnTo>
                        <a:pt x="496" y="8"/>
                      </a:lnTo>
                      <a:lnTo>
                        <a:pt x="454" y="2"/>
                      </a:lnTo>
                      <a:lnTo>
                        <a:pt x="412" y="0"/>
                      </a:lnTo>
                      <a:lnTo>
                        <a:pt x="412" y="0"/>
                      </a:lnTo>
                      <a:close/>
                    </a:path>
                  </a:pathLst>
                </a:custGeom>
                <a:solidFill>
                  <a:srgbClr val="FFAB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35" name="Freeform 23"/>
                <p:cNvSpPr>
                  <a:spLocks/>
                </p:cNvSpPr>
                <p:nvPr/>
              </p:nvSpPr>
              <p:spPr bwMode="auto">
                <a:xfrm>
                  <a:off x="539" y="2630"/>
                  <a:ext cx="830" cy="818"/>
                </a:xfrm>
                <a:custGeom>
                  <a:avLst/>
                  <a:gdLst>
                    <a:gd name="T0" fmla="*/ 416 w 830"/>
                    <a:gd name="T1" fmla="*/ 0 h 818"/>
                    <a:gd name="T2" fmla="*/ 332 w 830"/>
                    <a:gd name="T3" fmla="*/ 10 h 818"/>
                    <a:gd name="T4" fmla="*/ 254 w 830"/>
                    <a:gd name="T5" fmla="*/ 34 h 818"/>
                    <a:gd name="T6" fmla="*/ 184 w 830"/>
                    <a:gd name="T7" fmla="*/ 70 h 818"/>
                    <a:gd name="T8" fmla="*/ 122 w 830"/>
                    <a:gd name="T9" fmla="*/ 120 h 818"/>
                    <a:gd name="T10" fmla="*/ 72 w 830"/>
                    <a:gd name="T11" fmla="*/ 182 h 818"/>
                    <a:gd name="T12" fmla="*/ 34 w 830"/>
                    <a:gd name="T13" fmla="*/ 250 h 818"/>
                    <a:gd name="T14" fmla="*/ 10 w 830"/>
                    <a:gd name="T15" fmla="*/ 328 h 818"/>
                    <a:gd name="T16" fmla="*/ 0 w 830"/>
                    <a:gd name="T17" fmla="*/ 410 h 818"/>
                    <a:gd name="T18" fmla="*/ 2 w 830"/>
                    <a:gd name="T19" fmla="*/ 452 h 818"/>
                    <a:gd name="T20" fmla="*/ 20 w 830"/>
                    <a:gd name="T21" fmla="*/ 530 h 818"/>
                    <a:gd name="T22" fmla="*/ 50 w 830"/>
                    <a:gd name="T23" fmla="*/ 604 h 818"/>
                    <a:gd name="T24" fmla="*/ 96 w 830"/>
                    <a:gd name="T25" fmla="*/ 670 h 818"/>
                    <a:gd name="T26" fmla="*/ 152 w 830"/>
                    <a:gd name="T27" fmla="*/ 724 h 818"/>
                    <a:gd name="T28" fmla="*/ 218 w 830"/>
                    <a:gd name="T29" fmla="*/ 768 h 818"/>
                    <a:gd name="T30" fmla="*/ 292 w 830"/>
                    <a:gd name="T31" fmla="*/ 800 h 818"/>
                    <a:gd name="T32" fmla="*/ 374 w 830"/>
                    <a:gd name="T33" fmla="*/ 816 h 818"/>
                    <a:gd name="T34" fmla="*/ 416 w 830"/>
                    <a:gd name="T35" fmla="*/ 818 h 818"/>
                    <a:gd name="T36" fmla="*/ 498 w 830"/>
                    <a:gd name="T37" fmla="*/ 810 h 818"/>
                    <a:gd name="T38" fmla="*/ 576 w 830"/>
                    <a:gd name="T39" fmla="*/ 786 h 818"/>
                    <a:gd name="T40" fmla="*/ 648 w 830"/>
                    <a:gd name="T41" fmla="*/ 748 h 818"/>
                    <a:gd name="T42" fmla="*/ 708 w 830"/>
                    <a:gd name="T43" fmla="*/ 698 h 818"/>
                    <a:gd name="T44" fmla="*/ 760 w 830"/>
                    <a:gd name="T45" fmla="*/ 638 h 818"/>
                    <a:gd name="T46" fmla="*/ 798 w 830"/>
                    <a:gd name="T47" fmla="*/ 568 h 818"/>
                    <a:gd name="T48" fmla="*/ 822 w 830"/>
                    <a:gd name="T49" fmla="*/ 492 h 818"/>
                    <a:gd name="T50" fmla="*/ 830 w 830"/>
                    <a:gd name="T51" fmla="*/ 410 h 818"/>
                    <a:gd name="T52" fmla="*/ 828 w 830"/>
                    <a:gd name="T53" fmla="*/ 368 h 818"/>
                    <a:gd name="T54" fmla="*/ 812 w 830"/>
                    <a:gd name="T55" fmla="*/ 288 h 818"/>
                    <a:gd name="T56" fmla="*/ 780 w 830"/>
                    <a:gd name="T57" fmla="*/ 214 h 818"/>
                    <a:gd name="T58" fmla="*/ 736 w 830"/>
                    <a:gd name="T59" fmla="*/ 150 h 818"/>
                    <a:gd name="T60" fmla="*/ 678 w 830"/>
                    <a:gd name="T61" fmla="*/ 94 h 818"/>
                    <a:gd name="T62" fmla="*/ 612 w 830"/>
                    <a:gd name="T63" fmla="*/ 50 h 818"/>
                    <a:gd name="T64" fmla="*/ 538 w 830"/>
                    <a:gd name="T65" fmla="*/ 20 h 818"/>
                    <a:gd name="T66" fmla="*/ 458 w 830"/>
                    <a:gd name="T67" fmla="*/ 2 h 818"/>
                    <a:gd name="T68" fmla="*/ 416 w 830"/>
                    <a:gd name="T69" fmla="*/ 0 h 8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30" h="818">
                      <a:moveTo>
                        <a:pt x="416" y="0"/>
                      </a:moveTo>
                      <a:lnTo>
                        <a:pt x="416" y="0"/>
                      </a:lnTo>
                      <a:lnTo>
                        <a:pt x="374" y="2"/>
                      </a:lnTo>
                      <a:lnTo>
                        <a:pt x="332" y="10"/>
                      </a:lnTo>
                      <a:lnTo>
                        <a:pt x="292" y="20"/>
                      </a:lnTo>
                      <a:lnTo>
                        <a:pt x="254" y="34"/>
                      </a:lnTo>
                      <a:lnTo>
                        <a:pt x="218" y="50"/>
                      </a:lnTo>
                      <a:lnTo>
                        <a:pt x="184" y="70"/>
                      </a:lnTo>
                      <a:lnTo>
                        <a:pt x="152" y="94"/>
                      </a:lnTo>
                      <a:lnTo>
                        <a:pt x="122" y="120"/>
                      </a:lnTo>
                      <a:lnTo>
                        <a:pt x="96" y="150"/>
                      </a:lnTo>
                      <a:lnTo>
                        <a:pt x="72" y="182"/>
                      </a:lnTo>
                      <a:lnTo>
                        <a:pt x="50" y="214"/>
                      </a:lnTo>
                      <a:lnTo>
                        <a:pt x="34" y="250"/>
                      </a:lnTo>
                      <a:lnTo>
                        <a:pt x="20" y="288"/>
                      </a:lnTo>
                      <a:lnTo>
                        <a:pt x="10" y="328"/>
                      </a:lnTo>
                      <a:lnTo>
                        <a:pt x="2" y="368"/>
                      </a:lnTo>
                      <a:lnTo>
                        <a:pt x="0" y="410"/>
                      </a:lnTo>
                      <a:lnTo>
                        <a:pt x="0" y="410"/>
                      </a:lnTo>
                      <a:lnTo>
                        <a:pt x="2" y="452"/>
                      </a:lnTo>
                      <a:lnTo>
                        <a:pt x="10" y="492"/>
                      </a:lnTo>
                      <a:lnTo>
                        <a:pt x="20" y="530"/>
                      </a:lnTo>
                      <a:lnTo>
                        <a:pt x="34" y="568"/>
                      </a:lnTo>
                      <a:lnTo>
                        <a:pt x="50" y="604"/>
                      </a:lnTo>
                      <a:lnTo>
                        <a:pt x="72" y="638"/>
                      </a:lnTo>
                      <a:lnTo>
                        <a:pt x="96" y="670"/>
                      </a:lnTo>
                      <a:lnTo>
                        <a:pt x="122" y="698"/>
                      </a:lnTo>
                      <a:lnTo>
                        <a:pt x="152" y="724"/>
                      </a:lnTo>
                      <a:lnTo>
                        <a:pt x="184" y="748"/>
                      </a:lnTo>
                      <a:lnTo>
                        <a:pt x="218" y="768"/>
                      </a:lnTo>
                      <a:lnTo>
                        <a:pt x="254" y="786"/>
                      </a:lnTo>
                      <a:lnTo>
                        <a:pt x="292" y="800"/>
                      </a:lnTo>
                      <a:lnTo>
                        <a:pt x="332" y="810"/>
                      </a:lnTo>
                      <a:lnTo>
                        <a:pt x="374" y="816"/>
                      </a:lnTo>
                      <a:lnTo>
                        <a:pt x="416" y="818"/>
                      </a:lnTo>
                      <a:lnTo>
                        <a:pt x="416" y="818"/>
                      </a:lnTo>
                      <a:lnTo>
                        <a:pt x="458" y="816"/>
                      </a:lnTo>
                      <a:lnTo>
                        <a:pt x="498" y="810"/>
                      </a:lnTo>
                      <a:lnTo>
                        <a:pt x="538" y="800"/>
                      </a:lnTo>
                      <a:lnTo>
                        <a:pt x="576" y="786"/>
                      </a:lnTo>
                      <a:lnTo>
                        <a:pt x="612" y="768"/>
                      </a:lnTo>
                      <a:lnTo>
                        <a:pt x="648" y="748"/>
                      </a:lnTo>
                      <a:lnTo>
                        <a:pt x="678" y="724"/>
                      </a:lnTo>
                      <a:lnTo>
                        <a:pt x="708" y="698"/>
                      </a:lnTo>
                      <a:lnTo>
                        <a:pt x="736" y="670"/>
                      </a:lnTo>
                      <a:lnTo>
                        <a:pt x="760" y="638"/>
                      </a:lnTo>
                      <a:lnTo>
                        <a:pt x="780" y="604"/>
                      </a:lnTo>
                      <a:lnTo>
                        <a:pt x="798" y="568"/>
                      </a:lnTo>
                      <a:lnTo>
                        <a:pt x="812" y="530"/>
                      </a:lnTo>
                      <a:lnTo>
                        <a:pt x="822" y="492"/>
                      </a:lnTo>
                      <a:lnTo>
                        <a:pt x="828" y="452"/>
                      </a:lnTo>
                      <a:lnTo>
                        <a:pt x="830" y="410"/>
                      </a:lnTo>
                      <a:lnTo>
                        <a:pt x="830" y="410"/>
                      </a:lnTo>
                      <a:lnTo>
                        <a:pt x="828" y="368"/>
                      </a:lnTo>
                      <a:lnTo>
                        <a:pt x="822" y="328"/>
                      </a:lnTo>
                      <a:lnTo>
                        <a:pt x="812" y="288"/>
                      </a:lnTo>
                      <a:lnTo>
                        <a:pt x="798" y="250"/>
                      </a:lnTo>
                      <a:lnTo>
                        <a:pt x="780" y="214"/>
                      </a:lnTo>
                      <a:lnTo>
                        <a:pt x="760" y="182"/>
                      </a:lnTo>
                      <a:lnTo>
                        <a:pt x="736" y="150"/>
                      </a:lnTo>
                      <a:lnTo>
                        <a:pt x="708" y="120"/>
                      </a:lnTo>
                      <a:lnTo>
                        <a:pt x="678" y="94"/>
                      </a:lnTo>
                      <a:lnTo>
                        <a:pt x="648" y="70"/>
                      </a:lnTo>
                      <a:lnTo>
                        <a:pt x="612" y="50"/>
                      </a:lnTo>
                      <a:lnTo>
                        <a:pt x="576" y="34"/>
                      </a:lnTo>
                      <a:lnTo>
                        <a:pt x="538" y="20"/>
                      </a:lnTo>
                      <a:lnTo>
                        <a:pt x="498" y="10"/>
                      </a:lnTo>
                      <a:lnTo>
                        <a:pt x="458" y="2"/>
                      </a:lnTo>
                      <a:lnTo>
                        <a:pt x="416" y="0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rgbClr val="FF7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36" name="Freeform 24"/>
                <p:cNvSpPr>
                  <a:spLocks/>
                </p:cNvSpPr>
                <p:nvPr/>
              </p:nvSpPr>
              <p:spPr bwMode="auto">
                <a:xfrm>
                  <a:off x="553" y="2644"/>
                  <a:ext cx="790" cy="790"/>
                </a:xfrm>
                <a:custGeom>
                  <a:avLst/>
                  <a:gdLst>
                    <a:gd name="T0" fmla="*/ 396 w 790"/>
                    <a:gd name="T1" fmla="*/ 0 h 790"/>
                    <a:gd name="T2" fmla="*/ 316 w 790"/>
                    <a:gd name="T3" fmla="*/ 8 h 790"/>
                    <a:gd name="T4" fmla="*/ 242 w 790"/>
                    <a:gd name="T5" fmla="*/ 32 h 790"/>
                    <a:gd name="T6" fmla="*/ 176 w 790"/>
                    <a:gd name="T7" fmla="*/ 68 h 790"/>
                    <a:gd name="T8" fmla="*/ 116 w 790"/>
                    <a:gd name="T9" fmla="*/ 116 h 790"/>
                    <a:gd name="T10" fmla="*/ 68 w 790"/>
                    <a:gd name="T11" fmla="*/ 174 h 790"/>
                    <a:gd name="T12" fmla="*/ 32 w 790"/>
                    <a:gd name="T13" fmla="*/ 242 h 790"/>
                    <a:gd name="T14" fmla="*/ 8 w 790"/>
                    <a:gd name="T15" fmla="*/ 316 h 790"/>
                    <a:gd name="T16" fmla="*/ 0 w 790"/>
                    <a:gd name="T17" fmla="*/ 394 h 790"/>
                    <a:gd name="T18" fmla="*/ 2 w 790"/>
                    <a:gd name="T19" fmla="*/ 436 h 790"/>
                    <a:gd name="T20" fmla="*/ 18 w 790"/>
                    <a:gd name="T21" fmla="*/ 512 h 790"/>
                    <a:gd name="T22" fmla="*/ 48 w 790"/>
                    <a:gd name="T23" fmla="*/ 582 h 790"/>
                    <a:gd name="T24" fmla="*/ 92 w 790"/>
                    <a:gd name="T25" fmla="*/ 646 h 790"/>
                    <a:gd name="T26" fmla="*/ 144 w 790"/>
                    <a:gd name="T27" fmla="*/ 698 h 790"/>
                    <a:gd name="T28" fmla="*/ 208 w 790"/>
                    <a:gd name="T29" fmla="*/ 742 h 790"/>
                    <a:gd name="T30" fmla="*/ 278 w 790"/>
                    <a:gd name="T31" fmla="*/ 772 h 790"/>
                    <a:gd name="T32" fmla="*/ 356 w 790"/>
                    <a:gd name="T33" fmla="*/ 788 h 790"/>
                    <a:gd name="T34" fmla="*/ 396 w 790"/>
                    <a:gd name="T35" fmla="*/ 790 h 790"/>
                    <a:gd name="T36" fmla="*/ 476 w 790"/>
                    <a:gd name="T37" fmla="*/ 782 h 790"/>
                    <a:gd name="T38" fmla="*/ 550 w 790"/>
                    <a:gd name="T39" fmla="*/ 758 h 790"/>
                    <a:gd name="T40" fmla="*/ 616 w 790"/>
                    <a:gd name="T41" fmla="*/ 722 h 790"/>
                    <a:gd name="T42" fmla="*/ 674 w 790"/>
                    <a:gd name="T43" fmla="*/ 674 h 790"/>
                    <a:gd name="T44" fmla="*/ 724 w 790"/>
                    <a:gd name="T45" fmla="*/ 616 h 790"/>
                    <a:gd name="T46" fmla="*/ 760 w 790"/>
                    <a:gd name="T47" fmla="*/ 548 h 790"/>
                    <a:gd name="T48" fmla="*/ 782 w 790"/>
                    <a:gd name="T49" fmla="*/ 474 h 790"/>
                    <a:gd name="T50" fmla="*/ 790 w 790"/>
                    <a:gd name="T51" fmla="*/ 394 h 790"/>
                    <a:gd name="T52" fmla="*/ 788 w 790"/>
                    <a:gd name="T53" fmla="*/ 354 h 790"/>
                    <a:gd name="T54" fmla="*/ 772 w 790"/>
                    <a:gd name="T55" fmla="*/ 278 h 790"/>
                    <a:gd name="T56" fmla="*/ 742 w 790"/>
                    <a:gd name="T57" fmla="*/ 208 h 790"/>
                    <a:gd name="T58" fmla="*/ 700 w 790"/>
                    <a:gd name="T59" fmla="*/ 144 h 790"/>
                    <a:gd name="T60" fmla="*/ 646 w 790"/>
                    <a:gd name="T61" fmla="*/ 90 h 790"/>
                    <a:gd name="T62" fmla="*/ 584 w 790"/>
                    <a:gd name="T63" fmla="*/ 48 h 790"/>
                    <a:gd name="T64" fmla="*/ 512 w 790"/>
                    <a:gd name="T65" fmla="*/ 18 h 790"/>
                    <a:gd name="T66" fmla="*/ 436 w 790"/>
                    <a:gd name="T67" fmla="*/ 2 h 790"/>
                    <a:gd name="T68" fmla="*/ 396 w 790"/>
                    <a:gd name="T69" fmla="*/ 0 h 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90" h="790">
                      <a:moveTo>
                        <a:pt x="396" y="0"/>
                      </a:moveTo>
                      <a:lnTo>
                        <a:pt x="396" y="0"/>
                      </a:lnTo>
                      <a:lnTo>
                        <a:pt x="356" y="2"/>
                      </a:lnTo>
                      <a:lnTo>
                        <a:pt x="316" y="8"/>
                      </a:lnTo>
                      <a:lnTo>
                        <a:pt x="278" y="18"/>
                      </a:lnTo>
                      <a:lnTo>
                        <a:pt x="242" y="32"/>
                      </a:lnTo>
                      <a:lnTo>
                        <a:pt x="208" y="48"/>
                      </a:lnTo>
                      <a:lnTo>
                        <a:pt x="176" y="68"/>
                      </a:lnTo>
                      <a:lnTo>
                        <a:pt x="144" y="90"/>
                      </a:lnTo>
                      <a:lnTo>
                        <a:pt x="116" y="116"/>
                      </a:lnTo>
                      <a:lnTo>
                        <a:pt x="92" y="144"/>
                      </a:lnTo>
                      <a:lnTo>
                        <a:pt x="68" y="174"/>
                      </a:lnTo>
                      <a:lnTo>
                        <a:pt x="48" y="208"/>
                      </a:lnTo>
                      <a:lnTo>
                        <a:pt x="32" y="242"/>
                      </a:lnTo>
                      <a:lnTo>
                        <a:pt x="18" y="278"/>
                      </a:lnTo>
                      <a:lnTo>
                        <a:pt x="8" y="316"/>
                      </a:lnTo>
                      <a:lnTo>
                        <a:pt x="2" y="354"/>
                      </a:lnTo>
                      <a:lnTo>
                        <a:pt x="0" y="394"/>
                      </a:lnTo>
                      <a:lnTo>
                        <a:pt x="0" y="394"/>
                      </a:lnTo>
                      <a:lnTo>
                        <a:pt x="2" y="436"/>
                      </a:lnTo>
                      <a:lnTo>
                        <a:pt x="8" y="474"/>
                      </a:lnTo>
                      <a:lnTo>
                        <a:pt x="18" y="512"/>
                      </a:lnTo>
                      <a:lnTo>
                        <a:pt x="32" y="548"/>
                      </a:lnTo>
                      <a:lnTo>
                        <a:pt x="48" y="582"/>
                      </a:lnTo>
                      <a:lnTo>
                        <a:pt x="68" y="616"/>
                      </a:lnTo>
                      <a:lnTo>
                        <a:pt x="92" y="646"/>
                      </a:lnTo>
                      <a:lnTo>
                        <a:pt x="116" y="674"/>
                      </a:lnTo>
                      <a:lnTo>
                        <a:pt x="144" y="698"/>
                      </a:lnTo>
                      <a:lnTo>
                        <a:pt x="176" y="722"/>
                      </a:lnTo>
                      <a:lnTo>
                        <a:pt x="208" y="742"/>
                      </a:lnTo>
                      <a:lnTo>
                        <a:pt x="242" y="758"/>
                      </a:lnTo>
                      <a:lnTo>
                        <a:pt x="278" y="772"/>
                      </a:lnTo>
                      <a:lnTo>
                        <a:pt x="316" y="782"/>
                      </a:lnTo>
                      <a:lnTo>
                        <a:pt x="356" y="788"/>
                      </a:lnTo>
                      <a:lnTo>
                        <a:pt x="396" y="790"/>
                      </a:lnTo>
                      <a:lnTo>
                        <a:pt x="396" y="790"/>
                      </a:lnTo>
                      <a:lnTo>
                        <a:pt x="436" y="788"/>
                      </a:lnTo>
                      <a:lnTo>
                        <a:pt x="476" y="782"/>
                      </a:lnTo>
                      <a:lnTo>
                        <a:pt x="512" y="772"/>
                      </a:lnTo>
                      <a:lnTo>
                        <a:pt x="550" y="758"/>
                      </a:lnTo>
                      <a:lnTo>
                        <a:pt x="584" y="742"/>
                      </a:lnTo>
                      <a:lnTo>
                        <a:pt x="616" y="722"/>
                      </a:lnTo>
                      <a:lnTo>
                        <a:pt x="646" y="698"/>
                      </a:lnTo>
                      <a:lnTo>
                        <a:pt x="674" y="674"/>
                      </a:lnTo>
                      <a:lnTo>
                        <a:pt x="700" y="646"/>
                      </a:lnTo>
                      <a:lnTo>
                        <a:pt x="724" y="616"/>
                      </a:lnTo>
                      <a:lnTo>
                        <a:pt x="742" y="582"/>
                      </a:lnTo>
                      <a:lnTo>
                        <a:pt x="760" y="548"/>
                      </a:lnTo>
                      <a:lnTo>
                        <a:pt x="772" y="512"/>
                      </a:lnTo>
                      <a:lnTo>
                        <a:pt x="782" y="474"/>
                      </a:lnTo>
                      <a:lnTo>
                        <a:pt x="788" y="436"/>
                      </a:lnTo>
                      <a:lnTo>
                        <a:pt x="790" y="394"/>
                      </a:lnTo>
                      <a:lnTo>
                        <a:pt x="790" y="394"/>
                      </a:lnTo>
                      <a:lnTo>
                        <a:pt x="788" y="354"/>
                      </a:lnTo>
                      <a:lnTo>
                        <a:pt x="782" y="316"/>
                      </a:lnTo>
                      <a:lnTo>
                        <a:pt x="772" y="278"/>
                      </a:lnTo>
                      <a:lnTo>
                        <a:pt x="760" y="242"/>
                      </a:lnTo>
                      <a:lnTo>
                        <a:pt x="742" y="208"/>
                      </a:lnTo>
                      <a:lnTo>
                        <a:pt x="724" y="174"/>
                      </a:lnTo>
                      <a:lnTo>
                        <a:pt x="700" y="144"/>
                      </a:lnTo>
                      <a:lnTo>
                        <a:pt x="674" y="116"/>
                      </a:lnTo>
                      <a:lnTo>
                        <a:pt x="646" y="90"/>
                      </a:lnTo>
                      <a:lnTo>
                        <a:pt x="616" y="68"/>
                      </a:lnTo>
                      <a:lnTo>
                        <a:pt x="584" y="48"/>
                      </a:lnTo>
                      <a:lnTo>
                        <a:pt x="550" y="32"/>
                      </a:lnTo>
                      <a:lnTo>
                        <a:pt x="512" y="18"/>
                      </a:lnTo>
                      <a:lnTo>
                        <a:pt x="476" y="8"/>
                      </a:lnTo>
                      <a:lnTo>
                        <a:pt x="436" y="2"/>
                      </a:lnTo>
                      <a:lnTo>
                        <a:pt x="396" y="0"/>
                      </a:lnTo>
                      <a:lnTo>
                        <a:pt x="396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37" name="Freeform 25"/>
                <p:cNvSpPr>
                  <a:spLocks/>
                </p:cNvSpPr>
                <p:nvPr/>
              </p:nvSpPr>
              <p:spPr bwMode="auto">
                <a:xfrm>
                  <a:off x="567" y="2652"/>
                  <a:ext cx="770" cy="766"/>
                </a:xfrm>
                <a:custGeom>
                  <a:avLst/>
                  <a:gdLst>
                    <a:gd name="T0" fmla="*/ 384 w 770"/>
                    <a:gd name="T1" fmla="*/ 0 h 766"/>
                    <a:gd name="T2" fmla="*/ 306 w 770"/>
                    <a:gd name="T3" fmla="*/ 8 h 766"/>
                    <a:gd name="T4" fmla="*/ 234 w 770"/>
                    <a:gd name="T5" fmla="*/ 30 h 766"/>
                    <a:gd name="T6" fmla="*/ 168 w 770"/>
                    <a:gd name="T7" fmla="*/ 66 h 766"/>
                    <a:gd name="T8" fmla="*/ 112 w 770"/>
                    <a:gd name="T9" fmla="*/ 112 h 766"/>
                    <a:gd name="T10" fmla="*/ 64 w 770"/>
                    <a:gd name="T11" fmla="*/ 170 h 766"/>
                    <a:gd name="T12" fmla="*/ 30 w 770"/>
                    <a:gd name="T13" fmla="*/ 234 h 766"/>
                    <a:gd name="T14" fmla="*/ 8 w 770"/>
                    <a:gd name="T15" fmla="*/ 306 h 766"/>
                    <a:gd name="T16" fmla="*/ 0 w 770"/>
                    <a:gd name="T17" fmla="*/ 384 h 766"/>
                    <a:gd name="T18" fmla="*/ 2 w 770"/>
                    <a:gd name="T19" fmla="*/ 422 h 766"/>
                    <a:gd name="T20" fmla="*/ 18 w 770"/>
                    <a:gd name="T21" fmla="*/ 498 h 766"/>
                    <a:gd name="T22" fmla="*/ 46 w 770"/>
                    <a:gd name="T23" fmla="*/ 566 h 766"/>
                    <a:gd name="T24" fmla="*/ 88 w 770"/>
                    <a:gd name="T25" fmla="*/ 626 h 766"/>
                    <a:gd name="T26" fmla="*/ 140 w 770"/>
                    <a:gd name="T27" fmla="*/ 678 h 766"/>
                    <a:gd name="T28" fmla="*/ 202 w 770"/>
                    <a:gd name="T29" fmla="*/ 720 h 766"/>
                    <a:gd name="T30" fmla="*/ 272 w 770"/>
                    <a:gd name="T31" fmla="*/ 748 h 766"/>
                    <a:gd name="T32" fmla="*/ 346 w 770"/>
                    <a:gd name="T33" fmla="*/ 764 h 766"/>
                    <a:gd name="T34" fmla="*/ 386 w 770"/>
                    <a:gd name="T35" fmla="*/ 766 h 766"/>
                    <a:gd name="T36" fmla="*/ 464 w 770"/>
                    <a:gd name="T37" fmla="*/ 758 h 766"/>
                    <a:gd name="T38" fmla="*/ 536 w 770"/>
                    <a:gd name="T39" fmla="*/ 734 h 766"/>
                    <a:gd name="T40" fmla="*/ 600 w 770"/>
                    <a:gd name="T41" fmla="*/ 700 h 766"/>
                    <a:gd name="T42" fmla="*/ 658 w 770"/>
                    <a:gd name="T43" fmla="*/ 652 h 766"/>
                    <a:gd name="T44" fmla="*/ 704 w 770"/>
                    <a:gd name="T45" fmla="*/ 596 h 766"/>
                    <a:gd name="T46" fmla="*/ 740 w 770"/>
                    <a:gd name="T47" fmla="*/ 530 h 766"/>
                    <a:gd name="T48" fmla="*/ 762 w 770"/>
                    <a:gd name="T49" fmla="*/ 458 h 766"/>
                    <a:gd name="T50" fmla="*/ 770 w 770"/>
                    <a:gd name="T51" fmla="*/ 380 h 766"/>
                    <a:gd name="T52" fmla="*/ 768 w 770"/>
                    <a:gd name="T53" fmla="*/ 342 h 766"/>
                    <a:gd name="T54" fmla="*/ 752 w 770"/>
                    <a:gd name="T55" fmla="*/ 268 h 766"/>
                    <a:gd name="T56" fmla="*/ 722 w 770"/>
                    <a:gd name="T57" fmla="*/ 198 h 766"/>
                    <a:gd name="T58" fmla="*/ 680 w 770"/>
                    <a:gd name="T59" fmla="*/ 138 h 766"/>
                    <a:gd name="T60" fmla="*/ 628 w 770"/>
                    <a:gd name="T61" fmla="*/ 86 h 766"/>
                    <a:gd name="T62" fmla="*/ 566 w 770"/>
                    <a:gd name="T63" fmla="*/ 44 h 766"/>
                    <a:gd name="T64" fmla="*/ 498 w 770"/>
                    <a:gd name="T65" fmla="*/ 16 h 766"/>
                    <a:gd name="T66" fmla="*/ 422 w 770"/>
                    <a:gd name="T67" fmla="*/ 0 h 766"/>
                    <a:gd name="T68" fmla="*/ 384 w 770"/>
                    <a:gd name="T69" fmla="*/ 0 h 7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70" h="766">
                      <a:moveTo>
                        <a:pt x="384" y="0"/>
                      </a:moveTo>
                      <a:lnTo>
                        <a:pt x="384" y="0"/>
                      </a:lnTo>
                      <a:lnTo>
                        <a:pt x="344" y="2"/>
                      </a:lnTo>
                      <a:lnTo>
                        <a:pt x="306" y="8"/>
                      </a:lnTo>
                      <a:lnTo>
                        <a:pt x="270" y="16"/>
                      </a:lnTo>
                      <a:lnTo>
                        <a:pt x="234" y="30"/>
                      </a:lnTo>
                      <a:lnTo>
                        <a:pt x="200" y="46"/>
                      </a:lnTo>
                      <a:lnTo>
                        <a:pt x="168" y="66"/>
                      </a:lnTo>
                      <a:lnTo>
                        <a:pt x="138" y="88"/>
                      </a:lnTo>
                      <a:lnTo>
                        <a:pt x="112" y="112"/>
                      </a:lnTo>
                      <a:lnTo>
                        <a:pt x="86" y="140"/>
                      </a:lnTo>
                      <a:lnTo>
                        <a:pt x="64" y="170"/>
                      </a:lnTo>
                      <a:lnTo>
                        <a:pt x="46" y="202"/>
                      </a:lnTo>
                      <a:lnTo>
                        <a:pt x="30" y="234"/>
                      </a:lnTo>
                      <a:lnTo>
                        <a:pt x="16" y="270"/>
                      </a:lnTo>
                      <a:lnTo>
                        <a:pt x="8" y="306"/>
                      </a:lnTo>
                      <a:lnTo>
                        <a:pt x="2" y="344"/>
                      </a:lnTo>
                      <a:lnTo>
                        <a:pt x="0" y="384"/>
                      </a:lnTo>
                      <a:lnTo>
                        <a:pt x="0" y="384"/>
                      </a:lnTo>
                      <a:lnTo>
                        <a:pt x="2" y="422"/>
                      </a:lnTo>
                      <a:lnTo>
                        <a:pt x="8" y="460"/>
                      </a:lnTo>
                      <a:lnTo>
                        <a:pt x="18" y="498"/>
                      </a:lnTo>
                      <a:lnTo>
                        <a:pt x="30" y="532"/>
                      </a:lnTo>
                      <a:lnTo>
                        <a:pt x="46" y="566"/>
                      </a:lnTo>
                      <a:lnTo>
                        <a:pt x="66" y="598"/>
                      </a:lnTo>
                      <a:lnTo>
                        <a:pt x="88" y="626"/>
                      </a:lnTo>
                      <a:lnTo>
                        <a:pt x="114" y="654"/>
                      </a:lnTo>
                      <a:lnTo>
                        <a:pt x="140" y="678"/>
                      </a:lnTo>
                      <a:lnTo>
                        <a:pt x="170" y="700"/>
                      </a:lnTo>
                      <a:lnTo>
                        <a:pt x="202" y="720"/>
                      </a:lnTo>
                      <a:lnTo>
                        <a:pt x="236" y="736"/>
                      </a:lnTo>
                      <a:lnTo>
                        <a:pt x="272" y="748"/>
                      </a:lnTo>
                      <a:lnTo>
                        <a:pt x="308" y="758"/>
                      </a:lnTo>
                      <a:lnTo>
                        <a:pt x="346" y="764"/>
                      </a:lnTo>
                      <a:lnTo>
                        <a:pt x="386" y="766"/>
                      </a:lnTo>
                      <a:lnTo>
                        <a:pt x="386" y="766"/>
                      </a:lnTo>
                      <a:lnTo>
                        <a:pt x="426" y="764"/>
                      </a:lnTo>
                      <a:lnTo>
                        <a:pt x="464" y="758"/>
                      </a:lnTo>
                      <a:lnTo>
                        <a:pt x="500" y="748"/>
                      </a:lnTo>
                      <a:lnTo>
                        <a:pt x="536" y="734"/>
                      </a:lnTo>
                      <a:lnTo>
                        <a:pt x="570" y="718"/>
                      </a:lnTo>
                      <a:lnTo>
                        <a:pt x="600" y="700"/>
                      </a:lnTo>
                      <a:lnTo>
                        <a:pt x="630" y="676"/>
                      </a:lnTo>
                      <a:lnTo>
                        <a:pt x="658" y="652"/>
                      </a:lnTo>
                      <a:lnTo>
                        <a:pt x="682" y="624"/>
                      </a:lnTo>
                      <a:lnTo>
                        <a:pt x="704" y="596"/>
                      </a:lnTo>
                      <a:lnTo>
                        <a:pt x="724" y="564"/>
                      </a:lnTo>
                      <a:lnTo>
                        <a:pt x="740" y="530"/>
                      </a:lnTo>
                      <a:lnTo>
                        <a:pt x="752" y="494"/>
                      </a:lnTo>
                      <a:lnTo>
                        <a:pt x="762" y="458"/>
                      </a:lnTo>
                      <a:lnTo>
                        <a:pt x="768" y="420"/>
                      </a:lnTo>
                      <a:lnTo>
                        <a:pt x="770" y="380"/>
                      </a:lnTo>
                      <a:lnTo>
                        <a:pt x="770" y="380"/>
                      </a:lnTo>
                      <a:lnTo>
                        <a:pt x="768" y="342"/>
                      </a:lnTo>
                      <a:lnTo>
                        <a:pt x="762" y="304"/>
                      </a:lnTo>
                      <a:lnTo>
                        <a:pt x="752" y="268"/>
                      </a:lnTo>
                      <a:lnTo>
                        <a:pt x="738" y="232"/>
                      </a:lnTo>
                      <a:lnTo>
                        <a:pt x="722" y="198"/>
                      </a:lnTo>
                      <a:lnTo>
                        <a:pt x="704" y="168"/>
                      </a:lnTo>
                      <a:lnTo>
                        <a:pt x="680" y="138"/>
                      </a:lnTo>
                      <a:lnTo>
                        <a:pt x="656" y="110"/>
                      </a:lnTo>
                      <a:lnTo>
                        <a:pt x="628" y="86"/>
                      </a:lnTo>
                      <a:lnTo>
                        <a:pt x="598" y="64"/>
                      </a:lnTo>
                      <a:lnTo>
                        <a:pt x="566" y="44"/>
                      </a:lnTo>
                      <a:lnTo>
                        <a:pt x="534" y="28"/>
                      </a:lnTo>
                      <a:lnTo>
                        <a:pt x="498" y="16"/>
                      </a:lnTo>
                      <a:lnTo>
                        <a:pt x="460" y="6"/>
                      </a:lnTo>
                      <a:lnTo>
                        <a:pt x="422" y="0"/>
                      </a:lnTo>
                      <a:lnTo>
                        <a:pt x="384" y="0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rgbClr val="FF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38" name="Freeform 26"/>
                <p:cNvSpPr>
                  <a:spLocks/>
                </p:cNvSpPr>
                <p:nvPr/>
              </p:nvSpPr>
              <p:spPr bwMode="auto">
                <a:xfrm>
                  <a:off x="579" y="2658"/>
                  <a:ext cx="750" cy="744"/>
                </a:xfrm>
                <a:custGeom>
                  <a:avLst/>
                  <a:gdLst>
                    <a:gd name="T0" fmla="*/ 372 w 750"/>
                    <a:gd name="T1" fmla="*/ 0 h 744"/>
                    <a:gd name="T2" fmla="*/ 298 w 750"/>
                    <a:gd name="T3" fmla="*/ 8 h 744"/>
                    <a:gd name="T4" fmla="*/ 228 w 750"/>
                    <a:gd name="T5" fmla="*/ 30 h 744"/>
                    <a:gd name="T6" fmla="*/ 164 w 750"/>
                    <a:gd name="T7" fmla="*/ 64 h 744"/>
                    <a:gd name="T8" fmla="*/ 108 w 750"/>
                    <a:gd name="T9" fmla="*/ 110 h 744"/>
                    <a:gd name="T10" fmla="*/ 64 w 750"/>
                    <a:gd name="T11" fmla="*/ 166 h 744"/>
                    <a:gd name="T12" fmla="*/ 28 w 750"/>
                    <a:gd name="T13" fmla="*/ 230 h 744"/>
                    <a:gd name="T14" fmla="*/ 8 w 750"/>
                    <a:gd name="T15" fmla="*/ 300 h 744"/>
                    <a:gd name="T16" fmla="*/ 0 w 750"/>
                    <a:gd name="T17" fmla="*/ 374 h 744"/>
                    <a:gd name="T18" fmla="*/ 2 w 750"/>
                    <a:gd name="T19" fmla="*/ 412 h 744"/>
                    <a:gd name="T20" fmla="*/ 18 w 750"/>
                    <a:gd name="T21" fmla="*/ 484 h 744"/>
                    <a:gd name="T22" fmla="*/ 48 w 750"/>
                    <a:gd name="T23" fmla="*/ 552 h 744"/>
                    <a:gd name="T24" fmla="*/ 88 w 750"/>
                    <a:gd name="T25" fmla="*/ 610 h 744"/>
                    <a:gd name="T26" fmla="*/ 140 w 750"/>
                    <a:gd name="T27" fmla="*/ 660 h 744"/>
                    <a:gd name="T28" fmla="*/ 200 w 750"/>
                    <a:gd name="T29" fmla="*/ 700 h 744"/>
                    <a:gd name="T30" fmla="*/ 266 w 750"/>
                    <a:gd name="T31" fmla="*/ 728 h 744"/>
                    <a:gd name="T32" fmla="*/ 340 w 750"/>
                    <a:gd name="T33" fmla="*/ 742 h 744"/>
                    <a:gd name="T34" fmla="*/ 378 w 750"/>
                    <a:gd name="T35" fmla="*/ 744 h 744"/>
                    <a:gd name="T36" fmla="*/ 454 w 750"/>
                    <a:gd name="T37" fmla="*/ 736 h 744"/>
                    <a:gd name="T38" fmla="*/ 524 w 750"/>
                    <a:gd name="T39" fmla="*/ 714 h 744"/>
                    <a:gd name="T40" fmla="*/ 588 w 750"/>
                    <a:gd name="T41" fmla="*/ 678 h 744"/>
                    <a:gd name="T42" fmla="*/ 642 w 750"/>
                    <a:gd name="T43" fmla="*/ 632 h 744"/>
                    <a:gd name="T44" fmla="*/ 688 w 750"/>
                    <a:gd name="T45" fmla="*/ 578 h 744"/>
                    <a:gd name="T46" fmla="*/ 722 w 750"/>
                    <a:gd name="T47" fmla="*/ 514 h 744"/>
                    <a:gd name="T48" fmla="*/ 744 w 750"/>
                    <a:gd name="T49" fmla="*/ 444 h 744"/>
                    <a:gd name="T50" fmla="*/ 750 w 750"/>
                    <a:gd name="T51" fmla="*/ 368 h 744"/>
                    <a:gd name="T52" fmla="*/ 748 w 750"/>
                    <a:gd name="T53" fmla="*/ 330 h 744"/>
                    <a:gd name="T54" fmla="*/ 734 w 750"/>
                    <a:gd name="T55" fmla="*/ 258 h 744"/>
                    <a:gd name="T56" fmla="*/ 704 w 750"/>
                    <a:gd name="T57" fmla="*/ 192 h 744"/>
                    <a:gd name="T58" fmla="*/ 664 w 750"/>
                    <a:gd name="T59" fmla="*/ 134 h 744"/>
                    <a:gd name="T60" fmla="*/ 612 w 750"/>
                    <a:gd name="T61" fmla="*/ 82 h 744"/>
                    <a:gd name="T62" fmla="*/ 552 w 750"/>
                    <a:gd name="T63" fmla="*/ 44 h 744"/>
                    <a:gd name="T64" fmla="*/ 484 w 750"/>
                    <a:gd name="T65" fmla="*/ 16 h 744"/>
                    <a:gd name="T66" fmla="*/ 412 w 750"/>
                    <a:gd name="T67" fmla="*/ 2 h 744"/>
                    <a:gd name="T68" fmla="*/ 372 w 750"/>
                    <a:gd name="T69" fmla="*/ 0 h 7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50" h="744">
                      <a:moveTo>
                        <a:pt x="372" y="0"/>
                      </a:moveTo>
                      <a:lnTo>
                        <a:pt x="372" y="0"/>
                      </a:lnTo>
                      <a:lnTo>
                        <a:pt x="334" y="2"/>
                      </a:lnTo>
                      <a:lnTo>
                        <a:pt x="298" y="8"/>
                      </a:lnTo>
                      <a:lnTo>
                        <a:pt x="262" y="18"/>
                      </a:lnTo>
                      <a:lnTo>
                        <a:pt x="228" y="30"/>
                      </a:lnTo>
                      <a:lnTo>
                        <a:pt x="194" y="46"/>
                      </a:lnTo>
                      <a:lnTo>
                        <a:pt x="164" y="64"/>
                      </a:lnTo>
                      <a:lnTo>
                        <a:pt x="136" y="86"/>
                      </a:lnTo>
                      <a:lnTo>
                        <a:pt x="108" y="110"/>
                      </a:lnTo>
                      <a:lnTo>
                        <a:pt x="84" y="138"/>
                      </a:lnTo>
                      <a:lnTo>
                        <a:pt x="64" y="166"/>
                      </a:lnTo>
                      <a:lnTo>
                        <a:pt x="44" y="198"/>
                      </a:lnTo>
                      <a:lnTo>
                        <a:pt x="28" y="230"/>
                      </a:lnTo>
                      <a:lnTo>
                        <a:pt x="16" y="264"/>
                      </a:lnTo>
                      <a:lnTo>
                        <a:pt x="8" y="300"/>
                      </a:lnTo>
                      <a:lnTo>
                        <a:pt x="2" y="336"/>
                      </a:lnTo>
                      <a:lnTo>
                        <a:pt x="0" y="374"/>
                      </a:lnTo>
                      <a:lnTo>
                        <a:pt x="0" y="374"/>
                      </a:lnTo>
                      <a:lnTo>
                        <a:pt x="2" y="412"/>
                      </a:lnTo>
                      <a:lnTo>
                        <a:pt x="8" y="450"/>
                      </a:lnTo>
                      <a:lnTo>
                        <a:pt x="18" y="484"/>
                      </a:lnTo>
                      <a:lnTo>
                        <a:pt x="32" y="520"/>
                      </a:lnTo>
                      <a:lnTo>
                        <a:pt x="48" y="552"/>
                      </a:lnTo>
                      <a:lnTo>
                        <a:pt x="66" y="582"/>
                      </a:lnTo>
                      <a:lnTo>
                        <a:pt x="88" y="610"/>
                      </a:lnTo>
                      <a:lnTo>
                        <a:pt x="112" y="636"/>
                      </a:lnTo>
                      <a:lnTo>
                        <a:pt x="140" y="660"/>
                      </a:lnTo>
                      <a:lnTo>
                        <a:pt x="168" y="682"/>
                      </a:lnTo>
                      <a:lnTo>
                        <a:pt x="200" y="700"/>
                      </a:lnTo>
                      <a:lnTo>
                        <a:pt x="232" y="716"/>
                      </a:lnTo>
                      <a:lnTo>
                        <a:pt x="266" y="728"/>
                      </a:lnTo>
                      <a:lnTo>
                        <a:pt x="302" y="736"/>
                      </a:lnTo>
                      <a:lnTo>
                        <a:pt x="340" y="742"/>
                      </a:lnTo>
                      <a:lnTo>
                        <a:pt x="378" y="744"/>
                      </a:lnTo>
                      <a:lnTo>
                        <a:pt x="378" y="744"/>
                      </a:lnTo>
                      <a:lnTo>
                        <a:pt x="416" y="742"/>
                      </a:lnTo>
                      <a:lnTo>
                        <a:pt x="454" y="736"/>
                      </a:lnTo>
                      <a:lnTo>
                        <a:pt x="490" y="726"/>
                      </a:lnTo>
                      <a:lnTo>
                        <a:pt x="524" y="714"/>
                      </a:lnTo>
                      <a:lnTo>
                        <a:pt x="556" y="698"/>
                      </a:lnTo>
                      <a:lnTo>
                        <a:pt x="588" y="678"/>
                      </a:lnTo>
                      <a:lnTo>
                        <a:pt x="616" y="656"/>
                      </a:lnTo>
                      <a:lnTo>
                        <a:pt x="642" y="632"/>
                      </a:lnTo>
                      <a:lnTo>
                        <a:pt x="666" y="606"/>
                      </a:lnTo>
                      <a:lnTo>
                        <a:pt x="688" y="578"/>
                      </a:lnTo>
                      <a:lnTo>
                        <a:pt x="706" y="546"/>
                      </a:lnTo>
                      <a:lnTo>
                        <a:pt x="722" y="514"/>
                      </a:lnTo>
                      <a:lnTo>
                        <a:pt x="734" y="480"/>
                      </a:lnTo>
                      <a:lnTo>
                        <a:pt x="744" y="444"/>
                      </a:lnTo>
                      <a:lnTo>
                        <a:pt x="750" y="406"/>
                      </a:lnTo>
                      <a:lnTo>
                        <a:pt x="750" y="368"/>
                      </a:lnTo>
                      <a:lnTo>
                        <a:pt x="750" y="368"/>
                      </a:lnTo>
                      <a:lnTo>
                        <a:pt x="748" y="330"/>
                      </a:lnTo>
                      <a:lnTo>
                        <a:pt x="742" y="294"/>
                      </a:lnTo>
                      <a:lnTo>
                        <a:pt x="734" y="258"/>
                      </a:lnTo>
                      <a:lnTo>
                        <a:pt x="720" y="224"/>
                      </a:lnTo>
                      <a:lnTo>
                        <a:pt x="704" y="192"/>
                      </a:lnTo>
                      <a:lnTo>
                        <a:pt x="686" y="162"/>
                      </a:lnTo>
                      <a:lnTo>
                        <a:pt x="664" y="134"/>
                      </a:lnTo>
                      <a:lnTo>
                        <a:pt x="638" y="106"/>
                      </a:lnTo>
                      <a:lnTo>
                        <a:pt x="612" y="82"/>
                      </a:lnTo>
                      <a:lnTo>
                        <a:pt x="582" y="62"/>
                      </a:lnTo>
                      <a:lnTo>
                        <a:pt x="552" y="44"/>
                      </a:lnTo>
                      <a:lnTo>
                        <a:pt x="518" y="28"/>
                      </a:lnTo>
                      <a:lnTo>
                        <a:pt x="484" y="16"/>
                      </a:lnTo>
                      <a:lnTo>
                        <a:pt x="448" y="6"/>
                      </a:lnTo>
                      <a:lnTo>
                        <a:pt x="412" y="2"/>
                      </a:lnTo>
                      <a:lnTo>
                        <a:pt x="372" y="0"/>
                      </a:lnTo>
                      <a:lnTo>
                        <a:pt x="372" y="0"/>
                      </a:lnTo>
                      <a:close/>
                    </a:path>
                  </a:pathLst>
                </a:custGeom>
                <a:solidFill>
                  <a:srgbClr val="FFD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39" name="Freeform 27"/>
                <p:cNvSpPr>
                  <a:spLocks/>
                </p:cNvSpPr>
                <p:nvPr/>
              </p:nvSpPr>
              <p:spPr bwMode="auto">
                <a:xfrm>
                  <a:off x="593" y="2664"/>
                  <a:ext cx="730" cy="722"/>
                </a:xfrm>
                <a:custGeom>
                  <a:avLst/>
                  <a:gdLst>
                    <a:gd name="T0" fmla="*/ 360 w 730"/>
                    <a:gd name="T1" fmla="*/ 0 h 722"/>
                    <a:gd name="T2" fmla="*/ 288 w 730"/>
                    <a:gd name="T3" fmla="*/ 8 h 722"/>
                    <a:gd name="T4" fmla="*/ 218 w 730"/>
                    <a:gd name="T5" fmla="*/ 30 h 722"/>
                    <a:gd name="T6" fmla="*/ 158 w 730"/>
                    <a:gd name="T7" fmla="*/ 64 h 722"/>
                    <a:gd name="T8" fmla="*/ 104 w 730"/>
                    <a:gd name="T9" fmla="*/ 110 h 722"/>
                    <a:gd name="T10" fmla="*/ 60 w 730"/>
                    <a:gd name="T11" fmla="*/ 164 h 722"/>
                    <a:gd name="T12" fmla="*/ 26 w 730"/>
                    <a:gd name="T13" fmla="*/ 224 h 722"/>
                    <a:gd name="T14" fmla="*/ 6 w 730"/>
                    <a:gd name="T15" fmla="*/ 292 h 722"/>
                    <a:gd name="T16" fmla="*/ 0 w 730"/>
                    <a:gd name="T17" fmla="*/ 366 h 722"/>
                    <a:gd name="T18" fmla="*/ 2 w 730"/>
                    <a:gd name="T19" fmla="*/ 402 h 722"/>
                    <a:gd name="T20" fmla="*/ 16 w 730"/>
                    <a:gd name="T21" fmla="*/ 472 h 722"/>
                    <a:gd name="T22" fmla="*/ 46 w 730"/>
                    <a:gd name="T23" fmla="*/ 536 h 722"/>
                    <a:gd name="T24" fmla="*/ 86 w 730"/>
                    <a:gd name="T25" fmla="*/ 594 h 722"/>
                    <a:gd name="T26" fmla="*/ 136 w 730"/>
                    <a:gd name="T27" fmla="*/ 642 h 722"/>
                    <a:gd name="T28" fmla="*/ 194 w 730"/>
                    <a:gd name="T29" fmla="*/ 680 h 722"/>
                    <a:gd name="T30" fmla="*/ 260 w 730"/>
                    <a:gd name="T31" fmla="*/ 708 h 722"/>
                    <a:gd name="T32" fmla="*/ 332 w 730"/>
                    <a:gd name="T33" fmla="*/ 720 h 722"/>
                    <a:gd name="T34" fmla="*/ 368 w 730"/>
                    <a:gd name="T35" fmla="*/ 722 h 722"/>
                    <a:gd name="T36" fmla="*/ 442 w 730"/>
                    <a:gd name="T37" fmla="*/ 714 h 722"/>
                    <a:gd name="T38" fmla="*/ 510 w 730"/>
                    <a:gd name="T39" fmla="*/ 692 h 722"/>
                    <a:gd name="T40" fmla="*/ 572 w 730"/>
                    <a:gd name="T41" fmla="*/ 658 h 722"/>
                    <a:gd name="T42" fmla="*/ 626 w 730"/>
                    <a:gd name="T43" fmla="*/ 614 h 722"/>
                    <a:gd name="T44" fmla="*/ 670 w 730"/>
                    <a:gd name="T45" fmla="*/ 560 h 722"/>
                    <a:gd name="T46" fmla="*/ 702 w 730"/>
                    <a:gd name="T47" fmla="*/ 498 h 722"/>
                    <a:gd name="T48" fmla="*/ 724 w 730"/>
                    <a:gd name="T49" fmla="*/ 430 h 722"/>
                    <a:gd name="T50" fmla="*/ 730 w 730"/>
                    <a:gd name="T51" fmla="*/ 356 h 722"/>
                    <a:gd name="T52" fmla="*/ 728 w 730"/>
                    <a:gd name="T53" fmla="*/ 320 h 722"/>
                    <a:gd name="T54" fmla="*/ 712 w 730"/>
                    <a:gd name="T55" fmla="*/ 250 h 722"/>
                    <a:gd name="T56" fmla="*/ 684 w 730"/>
                    <a:gd name="T57" fmla="*/ 186 h 722"/>
                    <a:gd name="T58" fmla="*/ 644 w 730"/>
                    <a:gd name="T59" fmla="*/ 128 h 722"/>
                    <a:gd name="T60" fmla="*/ 594 w 730"/>
                    <a:gd name="T61" fmla="*/ 80 h 722"/>
                    <a:gd name="T62" fmla="*/ 534 w 730"/>
                    <a:gd name="T63" fmla="*/ 42 h 722"/>
                    <a:gd name="T64" fmla="*/ 470 w 730"/>
                    <a:gd name="T65" fmla="*/ 16 h 722"/>
                    <a:gd name="T66" fmla="*/ 398 w 730"/>
                    <a:gd name="T67" fmla="*/ 2 h 722"/>
                    <a:gd name="T68" fmla="*/ 360 w 730"/>
                    <a:gd name="T69" fmla="*/ 0 h 7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30" h="722">
                      <a:moveTo>
                        <a:pt x="360" y="0"/>
                      </a:moveTo>
                      <a:lnTo>
                        <a:pt x="360" y="0"/>
                      </a:lnTo>
                      <a:lnTo>
                        <a:pt x="324" y="2"/>
                      </a:lnTo>
                      <a:lnTo>
                        <a:pt x="288" y="8"/>
                      </a:lnTo>
                      <a:lnTo>
                        <a:pt x="252" y="18"/>
                      </a:lnTo>
                      <a:lnTo>
                        <a:pt x="218" y="30"/>
                      </a:lnTo>
                      <a:lnTo>
                        <a:pt x="188" y="46"/>
                      </a:lnTo>
                      <a:lnTo>
                        <a:pt x="158" y="64"/>
                      </a:lnTo>
                      <a:lnTo>
                        <a:pt x="130" y="86"/>
                      </a:lnTo>
                      <a:lnTo>
                        <a:pt x="104" y="110"/>
                      </a:lnTo>
                      <a:lnTo>
                        <a:pt x="80" y="136"/>
                      </a:lnTo>
                      <a:lnTo>
                        <a:pt x="60" y="164"/>
                      </a:lnTo>
                      <a:lnTo>
                        <a:pt x="42" y="194"/>
                      </a:lnTo>
                      <a:lnTo>
                        <a:pt x="26" y="224"/>
                      </a:lnTo>
                      <a:lnTo>
                        <a:pt x="14" y="258"/>
                      </a:lnTo>
                      <a:lnTo>
                        <a:pt x="6" y="292"/>
                      </a:lnTo>
                      <a:lnTo>
                        <a:pt x="0" y="328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402"/>
                      </a:lnTo>
                      <a:lnTo>
                        <a:pt x="8" y="438"/>
                      </a:lnTo>
                      <a:lnTo>
                        <a:pt x="16" y="472"/>
                      </a:lnTo>
                      <a:lnTo>
                        <a:pt x="30" y="506"/>
                      </a:lnTo>
                      <a:lnTo>
                        <a:pt x="46" y="536"/>
                      </a:lnTo>
                      <a:lnTo>
                        <a:pt x="64" y="566"/>
                      </a:lnTo>
                      <a:lnTo>
                        <a:pt x="86" y="594"/>
                      </a:lnTo>
                      <a:lnTo>
                        <a:pt x="110" y="620"/>
                      </a:lnTo>
                      <a:lnTo>
                        <a:pt x="136" y="642"/>
                      </a:lnTo>
                      <a:lnTo>
                        <a:pt x="164" y="662"/>
                      </a:lnTo>
                      <a:lnTo>
                        <a:pt x="194" y="680"/>
                      </a:lnTo>
                      <a:lnTo>
                        <a:pt x="226" y="696"/>
                      </a:lnTo>
                      <a:lnTo>
                        <a:pt x="260" y="708"/>
                      </a:lnTo>
                      <a:lnTo>
                        <a:pt x="294" y="716"/>
                      </a:lnTo>
                      <a:lnTo>
                        <a:pt x="332" y="720"/>
                      </a:lnTo>
                      <a:lnTo>
                        <a:pt x="368" y="722"/>
                      </a:lnTo>
                      <a:lnTo>
                        <a:pt x="368" y="722"/>
                      </a:lnTo>
                      <a:lnTo>
                        <a:pt x="406" y="720"/>
                      </a:lnTo>
                      <a:lnTo>
                        <a:pt x="442" y="714"/>
                      </a:lnTo>
                      <a:lnTo>
                        <a:pt x="476" y="704"/>
                      </a:lnTo>
                      <a:lnTo>
                        <a:pt x="510" y="692"/>
                      </a:lnTo>
                      <a:lnTo>
                        <a:pt x="542" y="676"/>
                      </a:lnTo>
                      <a:lnTo>
                        <a:pt x="572" y="658"/>
                      </a:lnTo>
                      <a:lnTo>
                        <a:pt x="600" y="636"/>
                      </a:lnTo>
                      <a:lnTo>
                        <a:pt x="626" y="614"/>
                      </a:lnTo>
                      <a:lnTo>
                        <a:pt x="648" y="588"/>
                      </a:lnTo>
                      <a:lnTo>
                        <a:pt x="670" y="560"/>
                      </a:lnTo>
                      <a:lnTo>
                        <a:pt x="688" y="530"/>
                      </a:lnTo>
                      <a:lnTo>
                        <a:pt x="702" y="498"/>
                      </a:lnTo>
                      <a:lnTo>
                        <a:pt x="714" y="464"/>
                      </a:lnTo>
                      <a:lnTo>
                        <a:pt x="724" y="430"/>
                      </a:lnTo>
                      <a:lnTo>
                        <a:pt x="728" y="394"/>
                      </a:lnTo>
                      <a:lnTo>
                        <a:pt x="730" y="356"/>
                      </a:lnTo>
                      <a:lnTo>
                        <a:pt x="730" y="356"/>
                      </a:lnTo>
                      <a:lnTo>
                        <a:pt x="728" y="320"/>
                      </a:lnTo>
                      <a:lnTo>
                        <a:pt x="722" y="284"/>
                      </a:lnTo>
                      <a:lnTo>
                        <a:pt x="712" y="250"/>
                      </a:lnTo>
                      <a:lnTo>
                        <a:pt x="700" y="216"/>
                      </a:lnTo>
                      <a:lnTo>
                        <a:pt x="684" y="186"/>
                      </a:lnTo>
                      <a:lnTo>
                        <a:pt x="664" y="156"/>
                      </a:lnTo>
                      <a:lnTo>
                        <a:pt x="644" y="128"/>
                      </a:lnTo>
                      <a:lnTo>
                        <a:pt x="620" y="104"/>
                      </a:lnTo>
                      <a:lnTo>
                        <a:pt x="594" y="80"/>
                      </a:lnTo>
                      <a:lnTo>
                        <a:pt x="566" y="60"/>
                      </a:lnTo>
                      <a:lnTo>
                        <a:pt x="534" y="42"/>
                      </a:lnTo>
                      <a:lnTo>
                        <a:pt x="502" y="26"/>
                      </a:lnTo>
                      <a:lnTo>
                        <a:pt x="470" y="16"/>
                      </a:lnTo>
                      <a:lnTo>
                        <a:pt x="434" y="6"/>
                      </a:lnTo>
                      <a:lnTo>
                        <a:pt x="398" y="2"/>
                      </a:lnTo>
                      <a:lnTo>
                        <a:pt x="360" y="0"/>
                      </a:lnTo>
                      <a:lnTo>
                        <a:pt x="360" y="0"/>
                      </a:lnTo>
                      <a:close/>
                    </a:path>
                  </a:pathLst>
                </a:custGeom>
                <a:solidFill>
                  <a:srgbClr val="FFD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40" name="Freeform 28"/>
                <p:cNvSpPr>
                  <a:spLocks/>
                </p:cNvSpPr>
                <p:nvPr/>
              </p:nvSpPr>
              <p:spPr bwMode="auto">
                <a:xfrm>
                  <a:off x="605" y="2670"/>
                  <a:ext cx="710" cy="700"/>
                </a:xfrm>
                <a:custGeom>
                  <a:avLst/>
                  <a:gdLst>
                    <a:gd name="T0" fmla="*/ 350 w 710"/>
                    <a:gd name="T1" fmla="*/ 0 h 700"/>
                    <a:gd name="T2" fmla="*/ 278 w 710"/>
                    <a:gd name="T3" fmla="*/ 8 h 700"/>
                    <a:gd name="T4" fmla="*/ 212 w 710"/>
                    <a:gd name="T5" fmla="*/ 30 h 700"/>
                    <a:gd name="T6" fmla="*/ 152 w 710"/>
                    <a:gd name="T7" fmla="*/ 64 h 700"/>
                    <a:gd name="T8" fmla="*/ 100 w 710"/>
                    <a:gd name="T9" fmla="*/ 108 h 700"/>
                    <a:gd name="T10" fmla="*/ 58 w 710"/>
                    <a:gd name="T11" fmla="*/ 160 h 700"/>
                    <a:gd name="T12" fmla="*/ 26 w 710"/>
                    <a:gd name="T13" fmla="*/ 220 h 700"/>
                    <a:gd name="T14" fmla="*/ 6 w 710"/>
                    <a:gd name="T15" fmla="*/ 286 h 700"/>
                    <a:gd name="T16" fmla="*/ 0 w 710"/>
                    <a:gd name="T17" fmla="*/ 356 h 700"/>
                    <a:gd name="T18" fmla="*/ 2 w 710"/>
                    <a:gd name="T19" fmla="*/ 392 h 700"/>
                    <a:gd name="T20" fmla="*/ 18 w 710"/>
                    <a:gd name="T21" fmla="*/ 460 h 700"/>
                    <a:gd name="T22" fmla="*/ 46 w 710"/>
                    <a:gd name="T23" fmla="*/ 522 h 700"/>
                    <a:gd name="T24" fmla="*/ 84 w 710"/>
                    <a:gd name="T25" fmla="*/ 578 h 700"/>
                    <a:gd name="T26" fmla="*/ 134 w 710"/>
                    <a:gd name="T27" fmla="*/ 624 h 700"/>
                    <a:gd name="T28" fmla="*/ 190 w 710"/>
                    <a:gd name="T29" fmla="*/ 660 h 700"/>
                    <a:gd name="T30" fmla="*/ 256 w 710"/>
                    <a:gd name="T31" fmla="*/ 686 h 700"/>
                    <a:gd name="T32" fmla="*/ 324 w 710"/>
                    <a:gd name="T33" fmla="*/ 700 h 700"/>
                    <a:gd name="T34" fmla="*/ 360 w 710"/>
                    <a:gd name="T35" fmla="*/ 700 h 700"/>
                    <a:gd name="T36" fmla="*/ 432 w 710"/>
                    <a:gd name="T37" fmla="*/ 692 h 700"/>
                    <a:gd name="T38" fmla="*/ 498 w 710"/>
                    <a:gd name="T39" fmla="*/ 670 h 700"/>
                    <a:gd name="T40" fmla="*/ 558 w 710"/>
                    <a:gd name="T41" fmla="*/ 638 h 700"/>
                    <a:gd name="T42" fmla="*/ 610 w 710"/>
                    <a:gd name="T43" fmla="*/ 594 h 700"/>
                    <a:gd name="T44" fmla="*/ 652 w 710"/>
                    <a:gd name="T45" fmla="*/ 542 h 700"/>
                    <a:gd name="T46" fmla="*/ 684 w 710"/>
                    <a:gd name="T47" fmla="*/ 482 h 700"/>
                    <a:gd name="T48" fmla="*/ 704 w 710"/>
                    <a:gd name="T49" fmla="*/ 416 h 700"/>
                    <a:gd name="T50" fmla="*/ 710 w 710"/>
                    <a:gd name="T51" fmla="*/ 344 h 700"/>
                    <a:gd name="T52" fmla="*/ 708 w 710"/>
                    <a:gd name="T53" fmla="*/ 310 h 700"/>
                    <a:gd name="T54" fmla="*/ 694 w 710"/>
                    <a:gd name="T55" fmla="*/ 242 h 700"/>
                    <a:gd name="T56" fmla="*/ 666 w 710"/>
                    <a:gd name="T57" fmla="*/ 178 h 700"/>
                    <a:gd name="T58" fmla="*/ 626 w 710"/>
                    <a:gd name="T59" fmla="*/ 124 h 700"/>
                    <a:gd name="T60" fmla="*/ 578 w 710"/>
                    <a:gd name="T61" fmla="*/ 78 h 700"/>
                    <a:gd name="T62" fmla="*/ 520 w 710"/>
                    <a:gd name="T63" fmla="*/ 40 h 700"/>
                    <a:gd name="T64" fmla="*/ 456 w 710"/>
                    <a:gd name="T65" fmla="*/ 14 h 700"/>
                    <a:gd name="T66" fmla="*/ 386 w 710"/>
                    <a:gd name="T67" fmla="*/ 2 h 700"/>
                    <a:gd name="T68" fmla="*/ 350 w 710"/>
                    <a:gd name="T69" fmla="*/ 0 h 7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10" h="700">
                      <a:moveTo>
                        <a:pt x="350" y="0"/>
                      </a:moveTo>
                      <a:lnTo>
                        <a:pt x="350" y="0"/>
                      </a:lnTo>
                      <a:lnTo>
                        <a:pt x="314" y="2"/>
                      </a:lnTo>
                      <a:lnTo>
                        <a:pt x="278" y="8"/>
                      </a:lnTo>
                      <a:lnTo>
                        <a:pt x="244" y="18"/>
                      </a:lnTo>
                      <a:lnTo>
                        <a:pt x="212" y="30"/>
                      </a:lnTo>
                      <a:lnTo>
                        <a:pt x="182" y="46"/>
                      </a:lnTo>
                      <a:lnTo>
                        <a:pt x="152" y="64"/>
                      </a:lnTo>
                      <a:lnTo>
                        <a:pt x="126" y="84"/>
                      </a:lnTo>
                      <a:lnTo>
                        <a:pt x="100" y="108"/>
                      </a:lnTo>
                      <a:lnTo>
                        <a:pt x="78" y="132"/>
                      </a:lnTo>
                      <a:lnTo>
                        <a:pt x="58" y="160"/>
                      </a:lnTo>
                      <a:lnTo>
                        <a:pt x="40" y="190"/>
                      </a:lnTo>
                      <a:lnTo>
                        <a:pt x="26" y="220"/>
                      </a:lnTo>
                      <a:lnTo>
                        <a:pt x="14" y="252"/>
                      </a:lnTo>
                      <a:lnTo>
                        <a:pt x="6" y="286"/>
                      </a:lnTo>
                      <a:lnTo>
                        <a:pt x="2" y="320"/>
                      </a:lnTo>
                      <a:lnTo>
                        <a:pt x="0" y="356"/>
                      </a:lnTo>
                      <a:lnTo>
                        <a:pt x="0" y="356"/>
                      </a:lnTo>
                      <a:lnTo>
                        <a:pt x="2" y="392"/>
                      </a:lnTo>
                      <a:lnTo>
                        <a:pt x="8" y="426"/>
                      </a:lnTo>
                      <a:lnTo>
                        <a:pt x="18" y="460"/>
                      </a:lnTo>
                      <a:lnTo>
                        <a:pt x="30" y="492"/>
                      </a:lnTo>
                      <a:lnTo>
                        <a:pt x="46" y="522"/>
                      </a:lnTo>
                      <a:lnTo>
                        <a:pt x="64" y="550"/>
                      </a:lnTo>
                      <a:lnTo>
                        <a:pt x="84" y="578"/>
                      </a:lnTo>
                      <a:lnTo>
                        <a:pt x="108" y="602"/>
                      </a:lnTo>
                      <a:lnTo>
                        <a:pt x="134" y="624"/>
                      </a:lnTo>
                      <a:lnTo>
                        <a:pt x="162" y="644"/>
                      </a:lnTo>
                      <a:lnTo>
                        <a:pt x="190" y="660"/>
                      </a:lnTo>
                      <a:lnTo>
                        <a:pt x="222" y="676"/>
                      </a:lnTo>
                      <a:lnTo>
                        <a:pt x="256" y="686"/>
                      </a:lnTo>
                      <a:lnTo>
                        <a:pt x="290" y="694"/>
                      </a:lnTo>
                      <a:lnTo>
                        <a:pt x="324" y="700"/>
                      </a:lnTo>
                      <a:lnTo>
                        <a:pt x="360" y="700"/>
                      </a:lnTo>
                      <a:lnTo>
                        <a:pt x="360" y="700"/>
                      </a:lnTo>
                      <a:lnTo>
                        <a:pt x="396" y="698"/>
                      </a:lnTo>
                      <a:lnTo>
                        <a:pt x="432" y="692"/>
                      </a:lnTo>
                      <a:lnTo>
                        <a:pt x="466" y="684"/>
                      </a:lnTo>
                      <a:lnTo>
                        <a:pt x="498" y="670"/>
                      </a:lnTo>
                      <a:lnTo>
                        <a:pt x="530" y="656"/>
                      </a:lnTo>
                      <a:lnTo>
                        <a:pt x="558" y="638"/>
                      </a:lnTo>
                      <a:lnTo>
                        <a:pt x="586" y="616"/>
                      </a:lnTo>
                      <a:lnTo>
                        <a:pt x="610" y="594"/>
                      </a:lnTo>
                      <a:lnTo>
                        <a:pt x="632" y="568"/>
                      </a:lnTo>
                      <a:lnTo>
                        <a:pt x="652" y="542"/>
                      </a:lnTo>
                      <a:lnTo>
                        <a:pt x="670" y="512"/>
                      </a:lnTo>
                      <a:lnTo>
                        <a:pt x="684" y="482"/>
                      </a:lnTo>
                      <a:lnTo>
                        <a:pt x="696" y="450"/>
                      </a:lnTo>
                      <a:lnTo>
                        <a:pt x="704" y="416"/>
                      </a:lnTo>
                      <a:lnTo>
                        <a:pt x="710" y="380"/>
                      </a:lnTo>
                      <a:lnTo>
                        <a:pt x="710" y="344"/>
                      </a:lnTo>
                      <a:lnTo>
                        <a:pt x="710" y="344"/>
                      </a:lnTo>
                      <a:lnTo>
                        <a:pt x="708" y="310"/>
                      </a:lnTo>
                      <a:lnTo>
                        <a:pt x="702" y="274"/>
                      </a:lnTo>
                      <a:lnTo>
                        <a:pt x="694" y="242"/>
                      </a:lnTo>
                      <a:lnTo>
                        <a:pt x="680" y="210"/>
                      </a:lnTo>
                      <a:lnTo>
                        <a:pt x="666" y="178"/>
                      </a:lnTo>
                      <a:lnTo>
                        <a:pt x="646" y="150"/>
                      </a:lnTo>
                      <a:lnTo>
                        <a:pt x="626" y="124"/>
                      </a:lnTo>
                      <a:lnTo>
                        <a:pt x="602" y="100"/>
                      </a:lnTo>
                      <a:lnTo>
                        <a:pt x="578" y="78"/>
                      </a:lnTo>
                      <a:lnTo>
                        <a:pt x="550" y="58"/>
                      </a:lnTo>
                      <a:lnTo>
                        <a:pt x="520" y="40"/>
                      </a:lnTo>
                      <a:lnTo>
                        <a:pt x="488" y="26"/>
                      </a:lnTo>
                      <a:lnTo>
                        <a:pt x="456" y="14"/>
                      </a:lnTo>
                      <a:lnTo>
                        <a:pt x="422" y="6"/>
                      </a:lnTo>
                      <a:lnTo>
                        <a:pt x="386" y="2"/>
                      </a:lnTo>
                      <a:lnTo>
                        <a:pt x="350" y="0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rgbClr val="FFD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41" name="Freeform 29"/>
                <p:cNvSpPr>
                  <a:spLocks/>
                </p:cNvSpPr>
                <p:nvPr/>
              </p:nvSpPr>
              <p:spPr bwMode="auto">
                <a:xfrm>
                  <a:off x="619" y="2678"/>
                  <a:ext cx="690" cy="676"/>
                </a:xfrm>
                <a:custGeom>
                  <a:avLst/>
                  <a:gdLst>
                    <a:gd name="T0" fmla="*/ 338 w 690"/>
                    <a:gd name="T1" fmla="*/ 0 h 676"/>
                    <a:gd name="T2" fmla="*/ 268 w 690"/>
                    <a:gd name="T3" fmla="*/ 8 h 676"/>
                    <a:gd name="T4" fmla="*/ 204 w 690"/>
                    <a:gd name="T5" fmla="*/ 28 h 676"/>
                    <a:gd name="T6" fmla="*/ 146 w 690"/>
                    <a:gd name="T7" fmla="*/ 62 h 676"/>
                    <a:gd name="T8" fmla="*/ 96 w 690"/>
                    <a:gd name="T9" fmla="*/ 104 h 676"/>
                    <a:gd name="T10" fmla="*/ 54 w 690"/>
                    <a:gd name="T11" fmla="*/ 154 h 676"/>
                    <a:gd name="T12" fmla="*/ 24 w 690"/>
                    <a:gd name="T13" fmla="*/ 212 h 676"/>
                    <a:gd name="T14" fmla="*/ 4 w 690"/>
                    <a:gd name="T15" fmla="*/ 276 h 676"/>
                    <a:gd name="T16" fmla="*/ 0 w 690"/>
                    <a:gd name="T17" fmla="*/ 346 h 676"/>
                    <a:gd name="T18" fmla="*/ 2 w 690"/>
                    <a:gd name="T19" fmla="*/ 380 h 676"/>
                    <a:gd name="T20" fmla="*/ 16 w 690"/>
                    <a:gd name="T21" fmla="*/ 446 h 676"/>
                    <a:gd name="T22" fmla="*/ 44 w 690"/>
                    <a:gd name="T23" fmla="*/ 506 h 676"/>
                    <a:gd name="T24" fmla="*/ 82 w 690"/>
                    <a:gd name="T25" fmla="*/ 558 h 676"/>
                    <a:gd name="T26" fmla="*/ 130 w 690"/>
                    <a:gd name="T27" fmla="*/ 604 h 676"/>
                    <a:gd name="T28" fmla="*/ 186 w 690"/>
                    <a:gd name="T29" fmla="*/ 640 h 676"/>
                    <a:gd name="T30" fmla="*/ 248 w 690"/>
                    <a:gd name="T31" fmla="*/ 664 h 676"/>
                    <a:gd name="T32" fmla="*/ 316 w 690"/>
                    <a:gd name="T33" fmla="*/ 676 h 676"/>
                    <a:gd name="T34" fmla="*/ 350 w 690"/>
                    <a:gd name="T35" fmla="*/ 676 h 676"/>
                    <a:gd name="T36" fmla="*/ 420 w 690"/>
                    <a:gd name="T37" fmla="*/ 668 h 676"/>
                    <a:gd name="T38" fmla="*/ 484 w 690"/>
                    <a:gd name="T39" fmla="*/ 648 h 676"/>
                    <a:gd name="T40" fmla="*/ 542 w 690"/>
                    <a:gd name="T41" fmla="*/ 614 h 676"/>
                    <a:gd name="T42" fmla="*/ 592 w 690"/>
                    <a:gd name="T43" fmla="*/ 572 h 676"/>
                    <a:gd name="T44" fmla="*/ 634 w 690"/>
                    <a:gd name="T45" fmla="*/ 522 h 676"/>
                    <a:gd name="T46" fmla="*/ 666 w 690"/>
                    <a:gd name="T47" fmla="*/ 464 h 676"/>
                    <a:gd name="T48" fmla="*/ 684 w 690"/>
                    <a:gd name="T49" fmla="*/ 400 h 676"/>
                    <a:gd name="T50" fmla="*/ 690 w 690"/>
                    <a:gd name="T51" fmla="*/ 330 h 676"/>
                    <a:gd name="T52" fmla="*/ 688 w 690"/>
                    <a:gd name="T53" fmla="*/ 296 h 676"/>
                    <a:gd name="T54" fmla="*/ 672 w 690"/>
                    <a:gd name="T55" fmla="*/ 230 h 676"/>
                    <a:gd name="T56" fmla="*/ 644 w 690"/>
                    <a:gd name="T57" fmla="*/ 170 h 676"/>
                    <a:gd name="T58" fmla="*/ 606 w 690"/>
                    <a:gd name="T59" fmla="*/ 118 h 676"/>
                    <a:gd name="T60" fmla="*/ 558 w 690"/>
                    <a:gd name="T61" fmla="*/ 72 h 676"/>
                    <a:gd name="T62" fmla="*/ 502 w 690"/>
                    <a:gd name="T63" fmla="*/ 36 h 676"/>
                    <a:gd name="T64" fmla="*/ 440 w 690"/>
                    <a:gd name="T65" fmla="*/ 12 h 676"/>
                    <a:gd name="T66" fmla="*/ 372 w 690"/>
                    <a:gd name="T67" fmla="*/ 0 h 676"/>
                    <a:gd name="T68" fmla="*/ 338 w 690"/>
                    <a:gd name="T69" fmla="*/ 0 h 6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90" h="676">
                      <a:moveTo>
                        <a:pt x="338" y="0"/>
                      </a:moveTo>
                      <a:lnTo>
                        <a:pt x="338" y="0"/>
                      </a:lnTo>
                      <a:lnTo>
                        <a:pt x="302" y="2"/>
                      </a:lnTo>
                      <a:lnTo>
                        <a:pt x="268" y="8"/>
                      </a:lnTo>
                      <a:lnTo>
                        <a:pt x="236" y="16"/>
                      </a:lnTo>
                      <a:lnTo>
                        <a:pt x="204" y="28"/>
                      </a:lnTo>
                      <a:lnTo>
                        <a:pt x="174" y="44"/>
                      </a:lnTo>
                      <a:lnTo>
                        <a:pt x="146" y="62"/>
                      </a:lnTo>
                      <a:lnTo>
                        <a:pt x="120" y="82"/>
                      </a:lnTo>
                      <a:lnTo>
                        <a:pt x="96" y="104"/>
                      </a:lnTo>
                      <a:lnTo>
                        <a:pt x="74" y="128"/>
                      </a:lnTo>
                      <a:lnTo>
                        <a:pt x="54" y="154"/>
                      </a:lnTo>
                      <a:lnTo>
                        <a:pt x="38" y="182"/>
                      </a:lnTo>
                      <a:lnTo>
                        <a:pt x="24" y="212"/>
                      </a:lnTo>
                      <a:lnTo>
                        <a:pt x="12" y="244"/>
                      </a:lnTo>
                      <a:lnTo>
                        <a:pt x="4" y="276"/>
                      </a:lnTo>
                      <a:lnTo>
                        <a:pt x="0" y="310"/>
                      </a:lnTo>
                      <a:lnTo>
                        <a:pt x="0" y="346"/>
                      </a:lnTo>
                      <a:lnTo>
                        <a:pt x="0" y="346"/>
                      </a:lnTo>
                      <a:lnTo>
                        <a:pt x="2" y="380"/>
                      </a:lnTo>
                      <a:lnTo>
                        <a:pt x="8" y="414"/>
                      </a:lnTo>
                      <a:lnTo>
                        <a:pt x="16" y="446"/>
                      </a:lnTo>
                      <a:lnTo>
                        <a:pt x="28" y="476"/>
                      </a:lnTo>
                      <a:lnTo>
                        <a:pt x="44" y="506"/>
                      </a:lnTo>
                      <a:lnTo>
                        <a:pt x="62" y="534"/>
                      </a:lnTo>
                      <a:lnTo>
                        <a:pt x="82" y="558"/>
                      </a:lnTo>
                      <a:lnTo>
                        <a:pt x="106" y="582"/>
                      </a:lnTo>
                      <a:lnTo>
                        <a:pt x="130" y="604"/>
                      </a:lnTo>
                      <a:lnTo>
                        <a:pt x="156" y="622"/>
                      </a:lnTo>
                      <a:lnTo>
                        <a:pt x="186" y="640"/>
                      </a:lnTo>
                      <a:lnTo>
                        <a:pt x="216" y="654"/>
                      </a:lnTo>
                      <a:lnTo>
                        <a:pt x="248" y="664"/>
                      </a:lnTo>
                      <a:lnTo>
                        <a:pt x="282" y="672"/>
                      </a:lnTo>
                      <a:lnTo>
                        <a:pt x="316" y="676"/>
                      </a:lnTo>
                      <a:lnTo>
                        <a:pt x="350" y="676"/>
                      </a:lnTo>
                      <a:lnTo>
                        <a:pt x="350" y="676"/>
                      </a:lnTo>
                      <a:lnTo>
                        <a:pt x="386" y="674"/>
                      </a:lnTo>
                      <a:lnTo>
                        <a:pt x="420" y="668"/>
                      </a:lnTo>
                      <a:lnTo>
                        <a:pt x="454" y="660"/>
                      </a:lnTo>
                      <a:lnTo>
                        <a:pt x="484" y="648"/>
                      </a:lnTo>
                      <a:lnTo>
                        <a:pt x="514" y="632"/>
                      </a:lnTo>
                      <a:lnTo>
                        <a:pt x="542" y="614"/>
                      </a:lnTo>
                      <a:lnTo>
                        <a:pt x="568" y="594"/>
                      </a:lnTo>
                      <a:lnTo>
                        <a:pt x="592" y="572"/>
                      </a:lnTo>
                      <a:lnTo>
                        <a:pt x="614" y="548"/>
                      </a:lnTo>
                      <a:lnTo>
                        <a:pt x="634" y="522"/>
                      </a:lnTo>
                      <a:lnTo>
                        <a:pt x="652" y="494"/>
                      </a:lnTo>
                      <a:lnTo>
                        <a:pt x="666" y="464"/>
                      </a:lnTo>
                      <a:lnTo>
                        <a:pt x="676" y="432"/>
                      </a:lnTo>
                      <a:lnTo>
                        <a:pt x="684" y="400"/>
                      </a:lnTo>
                      <a:lnTo>
                        <a:pt x="688" y="366"/>
                      </a:lnTo>
                      <a:lnTo>
                        <a:pt x="690" y="330"/>
                      </a:lnTo>
                      <a:lnTo>
                        <a:pt x="690" y="330"/>
                      </a:lnTo>
                      <a:lnTo>
                        <a:pt x="688" y="296"/>
                      </a:lnTo>
                      <a:lnTo>
                        <a:pt x="682" y="262"/>
                      </a:lnTo>
                      <a:lnTo>
                        <a:pt x="672" y="230"/>
                      </a:lnTo>
                      <a:lnTo>
                        <a:pt x="660" y="200"/>
                      </a:lnTo>
                      <a:lnTo>
                        <a:pt x="644" y="170"/>
                      </a:lnTo>
                      <a:lnTo>
                        <a:pt x="626" y="142"/>
                      </a:lnTo>
                      <a:lnTo>
                        <a:pt x="606" y="118"/>
                      </a:lnTo>
                      <a:lnTo>
                        <a:pt x="584" y="94"/>
                      </a:lnTo>
                      <a:lnTo>
                        <a:pt x="558" y="72"/>
                      </a:lnTo>
                      <a:lnTo>
                        <a:pt x="532" y="54"/>
                      </a:lnTo>
                      <a:lnTo>
                        <a:pt x="502" y="36"/>
                      </a:lnTo>
                      <a:lnTo>
                        <a:pt x="472" y="22"/>
                      </a:lnTo>
                      <a:lnTo>
                        <a:pt x="440" y="12"/>
                      </a:lnTo>
                      <a:lnTo>
                        <a:pt x="408" y="4"/>
                      </a:lnTo>
                      <a:lnTo>
                        <a:pt x="372" y="0"/>
                      </a:lnTo>
                      <a:lnTo>
                        <a:pt x="338" y="0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solidFill>
                  <a:srgbClr val="FFDB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42" name="Freeform 30"/>
                <p:cNvSpPr>
                  <a:spLocks/>
                </p:cNvSpPr>
                <p:nvPr/>
              </p:nvSpPr>
              <p:spPr bwMode="auto">
                <a:xfrm>
                  <a:off x="631" y="2684"/>
                  <a:ext cx="670" cy="656"/>
                </a:xfrm>
                <a:custGeom>
                  <a:avLst/>
                  <a:gdLst>
                    <a:gd name="T0" fmla="*/ 328 w 670"/>
                    <a:gd name="T1" fmla="*/ 0 h 656"/>
                    <a:gd name="T2" fmla="*/ 260 w 670"/>
                    <a:gd name="T3" fmla="*/ 8 h 656"/>
                    <a:gd name="T4" fmla="*/ 198 w 670"/>
                    <a:gd name="T5" fmla="*/ 28 h 656"/>
                    <a:gd name="T6" fmla="*/ 142 w 670"/>
                    <a:gd name="T7" fmla="*/ 60 h 656"/>
                    <a:gd name="T8" fmla="*/ 92 w 670"/>
                    <a:gd name="T9" fmla="*/ 102 h 656"/>
                    <a:gd name="T10" fmla="*/ 52 w 670"/>
                    <a:gd name="T11" fmla="*/ 152 h 656"/>
                    <a:gd name="T12" fmla="*/ 24 w 670"/>
                    <a:gd name="T13" fmla="*/ 208 h 656"/>
                    <a:gd name="T14" fmla="*/ 6 w 670"/>
                    <a:gd name="T15" fmla="*/ 270 h 656"/>
                    <a:gd name="T16" fmla="*/ 0 w 670"/>
                    <a:gd name="T17" fmla="*/ 336 h 656"/>
                    <a:gd name="T18" fmla="*/ 2 w 670"/>
                    <a:gd name="T19" fmla="*/ 370 h 656"/>
                    <a:gd name="T20" fmla="*/ 18 w 670"/>
                    <a:gd name="T21" fmla="*/ 432 h 656"/>
                    <a:gd name="T22" fmla="*/ 44 w 670"/>
                    <a:gd name="T23" fmla="*/ 492 h 656"/>
                    <a:gd name="T24" fmla="*/ 82 w 670"/>
                    <a:gd name="T25" fmla="*/ 542 h 656"/>
                    <a:gd name="T26" fmla="*/ 128 w 670"/>
                    <a:gd name="T27" fmla="*/ 586 h 656"/>
                    <a:gd name="T28" fmla="*/ 182 w 670"/>
                    <a:gd name="T29" fmla="*/ 620 h 656"/>
                    <a:gd name="T30" fmla="*/ 244 w 670"/>
                    <a:gd name="T31" fmla="*/ 644 h 656"/>
                    <a:gd name="T32" fmla="*/ 308 w 670"/>
                    <a:gd name="T33" fmla="*/ 654 h 656"/>
                    <a:gd name="T34" fmla="*/ 344 w 670"/>
                    <a:gd name="T35" fmla="*/ 656 h 656"/>
                    <a:gd name="T36" fmla="*/ 410 w 670"/>
                    <a:gd name="T37" fmla="*/ 646 h 656"/>
                    <a:gd name="T38" fmla="*/ 472 w 670"/>
                    <a:gd name="T39" fmla="*/ 626 h 656"/>
                    <a:gd name="T40" fmla="*/ 530 w 670"/>
                    <a:gd name="T41" fmla="*/ 594 h 656"/>
                    <a:gd name="T42" fmla="*/ 578 w 670"/>
                    <a:gd name="T43" fmla="*/ 554 h 656"/>
                    <a:gd name="T44" fmla="*/ 618 w 670"/>
                    <a:gd name="T45" fmla="*/ 504 h 656"/>
                    <a:gd name="T46" fmla="*/ 648 w 670"/>
                    <a:gd name="T47" fmla="*/ 446 h 656"/>
                    <a:gd name="T48" fmla="*/ 666 w 670"/>
                    <a:gd name="T49" fmla="*/ 384 h 656"/>
                    <a:gd name="T50" fmla="*/ 670 w 670"/>
                    <a:gd name="T51" fmla="*/ 318 h 656"/>
                    <a:gd name="T52" fmla="*/ 668 w 670"/>
                    <a:gd name="T53" fmla="*/ 286 h 656"/>
                    <a:gd name="T54" fmla="*/ 654 w 670"/>
                    <a:gd name="T55" fmla="*/ 222 h 656"/>
                    <a:gd name="T56" fmla="*/ 626 w 670"/>
                    <a:gd name="T57" fmla="*/ 164 h 656"/>
                    <a:gd name="T58" fmla="*/ 588 w 670"/>
                    <a:gd name="T59" fmla="*/ 112 h 656"/>
                    <a:gd name="T60" fmla="*/ 542 w 670"/>
                    <a:gd name="T61" fmla="*/ 70 h 656"/>
                    <a:gd name="T62" fmla="*/ 488 w 670"/>
                    <a:gd name="T63" fmla="*/ 36 h 656"/>
                    <a:gd name="T64" fmla="*/ 428 w 670"/>
                    <a:gd name="T65" fmla="*/ 12 h 656"/>
                    <a:gd name="T66" fmla="*/ 362 w 670"/>
                    <a:gd name="T67" fmla="*/ 0 h 656"/>
                    <a:gd name="T68" fmla="*/ 328 w 670"/>
                    <a:gd name="T69" fmla="*/ 0 h 6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70" h="656">
                      <a:moveTo>
                        <a:pt x="328" y="0"/>
                      </a:moveTo>
                      <a:lnTo>
                        <a:pt x="328" y="0"/>
                      </a:lnTo>
                      <a:lnTo>
                        <a:pt x="294" y="2"/>
                      </a:lnTo>
                      <a:lnTo>
                        <a:pt x="260" y="8"/>
                      </a:lnTo>
                      <a:lnTo>
                        <a:pt x="228" y="16"/>
                      </a:lnTo>
                      <a:lnTo>
                        <a:pt x="198" y="28"/>
                      </a:lnTo>
                      <a:lnTo>
                        <a:pt x="168" y="44"/>
                      </a:lnTo>
                      <a:lnTo>
                        <a:pt x="142" y="60"/>
                      </a:lnTo>
                      <a:lnTo>
                        <a:pt x="116" y="80"/>
                      </a:lnTo>
                      <a:lnTo>
                        <a:pt x="92" y="102"/>
                      </a:lnTo>
                      <a:lnTo>
                        <a:pt x="72" y="126"/>
                      </a:lnTo>
                      <a:lnTo>
                        <a:pt x="52" y="152"/>
                      </a:lnTo>
                      <a:lnTo>
                        <a:pt x="36" y="178"/>
                      </a:lnTo>
                      <a:lnTo>
                        <a:pt x="24" y="208"/>
                      </a:lnTo>
                      <a:lnTo>
                        <a:pt x="12" y="238"/>
                      </a:lnTo>
                      <a:lnTo>
                        <a:pt x="6" y="270"/>
                      </a:lnTo>
                      <a:lnTo>
                        <a:pt x="0" y="302"/>
                      </a:lnTo>
                      <a:lnTo>
                        <a:pt x="0" y="336"/>
                      </a:lnTo>
                      <a:lnTo>
                        <a:pt x="0" y="336"/>
                      </a:lnTo>
                      <a:lnTo>
                        <a:pt x="2" y="370"/>
                      </a:lnTo>
                      <a:lnTo>
                        <a:pt x="8" y="402"/>
                      </a:lnTo>
                      <a:lnTo>
                        <a:pt x="18" y="432"/>
                      </a:lnTo>
                      <a:lnTo>
                        <a:pt x="30" y="462"/>
                      </a:lnTo>
                      <a:lnTo>
                        <a:pt x="44" y="492"/>
                      </a:lnTo>
                      <a:lnTo>
                        <a:pt x="62" y="518"/>
                      </a:lnTo>
                      <a:lnTo>
                        <a:pt x="82" y="542"/>
                      </a:lnTo>
                      <a:lnTo>
                        <a:pt x="104" y="566"/>
                      </a:lnTo>
                      <a:lnTo>
                        <a:pt x="128" y="586"/>
                      </a:lnTo>
                      <a:lnTo>
                        <a:pt x="154" y="604"/>
                      </a:lnTo>
                      <a:lnTo>
                        <a:pt x="182" y="620"/>
                      </a:lnTo>
                      <a:lnTo>
                        <a:pt x="212" y="632"/>
                      </a:lnTo>
                      <a:lnTo>
                        <a:pt x="244" y="644"/>
                      </a:lnTo>
                      <a:lnTo>
                        <a:pt x="276" y="650"/>
                      </a:lnTo>
                      <a:lnTo>
                        <a:pt x="308" y="654"/>
                      </a:lnTo>
                      <a:lnTo>
                        <a:pt x="344" y="656"/>
                      </a:lnTo>
                      <a:lnTo>
                        <a:pt x="344" y="656"/>
                      </a:lnTo>
                      <a:lnTo>
                        <a:pt x="378" y="652"/>
                      </a:lnTo>
                      <a:lnTo>
                        <a:pt x="410" y="646"/>
                      </a:lnTo>
                      <a:lnTo>
                        <a:pt x="442" y="638"/>
                      </a:lnTo>
                      <a:lnTo>
                        <a:pt x="472" y="626"/>
                      </a:lnTo>
                      <a:lnTo>
                        <a:pt x="502" y="612"/>
                      </a:lnTo>
                      <a:lnTo>
                        <a:pt x="530" y="594"/>
                      </a:lnTo>
                      <a:lnTo>
                        <a:pt x="554" y="574"/>
                      </a:lnTo>
                      <a:lnTo>
                        <a:pt x="578" y="554"/>
                      </a:lnTo>
                      <a:lnTo>
                        <a:pt x="598" y="530"/>
                      </a:lnTo>
                      <a:lnTo>
                        <a:pt x="618" y="504"/>
                      </a:lnTo>
                      <a:lnTo>
                        <a:pt x="634" y="476"/>
                      </a:lnTo>
                      <a:lnTo>
                        <a:pt x="648" y="446"/>
                      </a:lnTo>
                      <a:lnTo>
                        <a:pt x="658" y="416"/>
                      </a:lnTo>
                      <a:lnTo>
                        <a:pt x="666" y="384"/>
                      </a:lnTo>
                      <a:lnTo>
                        <a:pt x="670" y="352"/>
                      </a:lnTo>
                      <a:lnTo>
                        <a:pt x="670" y="318"/>
                      </a:lnTo>
                      <a:lnTo>
                        <a:pt x="670" y="318"/>
                      </a:lnTo>
                      <a:lnTo>
                        <a:pt x="668" y="286"/>
                      </a:lnTo>
                      <a:lnTo>
                        <a:pt x="662" y="254"/>
                      </a:lnTo>
                      <a:lnTo>
                        <a:pt x="654" y="222"/>
                      </a:lnTo>
                      <a:lnTo>
                        <a:pt x="642" y="192"/>
                      </a:lnTo>
                      <a:lnTo>
                        <a:pt x="626" y="164"/>
                      </a:lnTo>
                      <a:lnTo>
                        <a:pt x="608" y="138"/>
                      </a:lnTo>
                      <a:lnTo>
                        <a:pt x="588" y="112"/>
                      </a:lnTo>
                      <a:lnTo>
                        <a:pt x="566" y="90"/>
                      </a:lnTo>
                      <a:lnTo>
                        <a:pt x="542" y="70"/>
                      </a:lnTo>
                      <a:lnTo>
                        <a:pt x="516" y="50"/>
                      </a:lnTo>
                      <a:lnTo>
                        <a:pt x="488" y="36"/>
                      </a:lnTo>
                      <a:lnTo>
                        <a:pt x="458" y="22"/>
                      </a:lnTo>
                      <a:lnTo>
                        <a:pt x="428" y="12"/>
                      </a:lnTo>
                      <a:lnTo>
                        <a:pt x="394" y="4"/>
                      </a:lnTo>
                      <a:lnTo>
                        <a:pt x="362" y="0"/>
                      </a:lnTo>
                      <a:lnTo>
                        <a:pt x="328" y="0"/>
                      </a:lnTo>
                      <a:lnTo>
                        <a:pt x="328" y="0"/>
                      </a:lnTo>
                      <a:close/>
                    </a:path>
                  </a:pathLst>
                </a:custGeom>
                <a:solidFill>
                  <a:srgbClr val="FFD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43" name="Freeform 31"/>
                <p:cNvSpPr>
                  <a:spLocks/>
                </p:cNvSpPr>
                <p:nvPr/>
              </p:nvSpPr>
              <p:spPr bwMode="auto">
                <a:xfrm>
                  <a:off x="643" y="2690"/>
                  <a:ext cx="652" cy="634"/>
                </a:xfrm>
                <a:custGeom>
                  <a:avLst/>
                  <a:gdLst>
                    <a:gd name="T0" fmla="*/ 316 w 652"/>
                    <a:gd name="T1" fmla="*/ 0 h 634"/>
                    <a:gd name="T2" fmla="*/ 252 w 652"/>
                    <a:gd name="T3" fmla="*/ 8 h 634"/>
                    <a:gd name="T4" fmla="*/ 192 w 652"/>
                    <a:gd name="T5" fmla="*/ 28 h 634"/>
                    <a:gd name="T6" fmla="*/ 136 w 652"/>
                    <a:gd name="T7" fmla="*/ 60 h 634"/>
                    <a:gd name="T8" fmla="*/ 90 w 652"/>
                    <a:gd name="T9" fmla="*/ 100 h 634"/>
                    <a:gd name="T10" fmla="*/ 52 w 652"/>
                    <a:gd name="T11" fmla="*/ 148 h 634"/>
                    <a:gd name="T12" fmla="*/ 22 w 652"/>
                    <a:gd name="T13" fmla="*/ 202 h 634"/>
                    <a:gd name="T14" fmla="*/ 6 w 652"/>
                    <a:gd name="T15" fmla="*/ 262 h 634"/>
                    <a:gd name="T16" fmla="*/ 0 w 652"/>
                    <a:gd name="T17" fmla="*/ 326 h 634"/>
                    <a:gd name="T18" fmla="*/ 4 w 652"/>
                    <a:gd name="T19" fmla="*/ 360 h 634"/>
                    <a:gd name="T20" fmla="*/ 18 w 652"/>
                    <a:gd name="T21" fmla="*/ 420 h 634"/>
                    <a:gd name="T22" fmla="*/ 44 w 652"/>
                    <a:gd name="T23" fmla="*/ 476 h 634"/>
                    <a:gd name="T24" fmla="*/ 82 w 652"/>
                    <a:gd name="T25" fmla="*/ 526 h 634"/>
                    <a:gd name="T26" fmla="*/ 126 w 652"/>
                    <a:gd name="T27" fmla="*/ 568 h 634"/>
                    <a:gd name="T28" fmla="*/ 180 w 652"/>
                    <a:gd name="T29" fmla="*/ 600 h 634"/>
                    <a:gd name="T30" fmla="*/ 238 w 652"/>
                    <a:gd name="T31" fmla="*/ 622 h 634"/>
                    <a:gd name="T32" fmla="*/ 302 w 652"/>
                    <a:gd name="T33" fmla="*/ 634 h 634"/>
                    <a:gd name="T34" fmla="*/ 336 w 652"/>
                    <a:gd name="T35" fmla="*/ 634 h 634"/>
                    <a:gd name="T36" fmla="*/ 400 w 652"/>
                    <a:gd name="T37" fmla="*/ 626 h 634"/>
                    <a:gd name="T38" fmla="*/ 462 w 652"/>
                    <a:gd name="T39" fmla="*/ 604 h 634"/>
                    <a:gd name="T40" fmla="*/ 516 w 652"/>
                    <a:gd name="T41" fmla="*/ 574 h 634"/>
                    <a:gd name="T42" fmla="*/ 562 w 652"/>
                    <a:gd name="T43" fmla="*/ 534 h 634"/>
                    <a:gd name="T44" fmla="*/ 602 w 652"/>
                    <a:gd name="T45" fmla="*/ 486 h 634"/>
                    <a:gd name="T46" fmla="*/ 630 w 652"/>
                    <a:gd name="T47" fmla="*/ 430 h 634"/>
                    <a:gd name="T48" fmla="*/ 646 w 652"/>
                    <a:gd name="T49" fmla="*/ 370 h 634"/>
                    <a:gd name="T50" fmla="*/ 652 w 652"/>
                    <a:gd name="T51" fmla="*/ 306 h 634"/>
                    <a:gd name="T52" fmla="*/ 648 w 652"/>
                    <a:gd name="T53" fmla="*/ 274 h 634"/>
                    <a:gd name="T54" fmla="*/ 634 w 652"/>
                    <a:gd name="T55" fmla="*/ 214 h 634"/>
                    <a:gd name="T56" fmla="*/ 608 w 652"/>
                    <a:gd name="T57" fmla="*/ 158 h 634"/>
                    <a:gd name="T58" fmla="*/ 572 w 652"/>
                    <a:gd name="T59" fmla="*/ 108 h 634"/>
                    <a:gd name="T60" fmla="*/ 526 w 652"/>
                    <a:gd name="T61" fmla="*/ 66 h 634"/>
                    <a:gd name="T62" fmla="*/ 472 w 652"/>
                    <a:gd name="T63" fmla="*/ 34 h 634"/>
                    <a:gd name="T64" fmla="*/ 414 w 652"/>
                    <a:gd name="T65" fmla="*/ 12 h 634"/>
                    <a:gd name="T66" fmla="*/ 350 w 652"/>
                    <a:gd name="T67" fmla="*/ 0 h 634"/>
                    <a:gd name="T68" fmla="*/ 316 w 652"/>
                    <a:gd name="T69" fmla="*/ 0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52" h="634">
                      <a:moveTo>
                        <a:pt x="316" y="0"/>
                      </a:moveTo>
                      <a:lnTo>
                        <a:pt x="316" y="0"/>
                      </a:lnTo>
                      <a:lnTo>
                        <a:pt x="284" y="2"/>
                      </a:lnTo>
                      <a:lnTo>
                        <a:pt x="252" y="8"/>
                      </a:lnTo>
                      <a:lnTo>
                        <a:pt x="220" y="18"/>
                      </a:lnTo>
                      <a:lnTo>
                        <a:pt x="192" y="28"/>
                      </a:lnTo>
                      <a:lnTo>
                        <a:pt x="164" y="44"/>
                      </a:lnTo>
                      <a:lnTo>
                        <a:pt x="136" y="60"/>
                      </a:lnTo>
                      <a:lnTo>
                        <a:pt x="112" y="78"/>
                      </a:lnTo>
                      <a:lnTo>
                        <a:pt x="90" y="100"/>
                      </a:lnTo>
                      <a:lnTo>
                        <a:pt x="70" y="124"/>
                      </a:lnTo>
                      <a:lnTo>
                        <a:pt x="52" y="148"/>
                      </a:lnTo>
                      <a:lnTo>
                        <a:pt x="36" y="174"/>
                      </a:lnTo>
                      <a:lnTo>
                        <a:pt x="22" y="202"/>
                      </a:lnTo>
                      <a:lnTo>
                        <a:pt x="12" y="232"/>
                      </a:lnTo>
                      <a:lnTo>
                        <a:pt x="6" y="262"/>
                      </a:lnTo>
                      <a:lnTo>
                        <a:pt x="2" y="294"/>
                      </a:lnTo>
                      <a:lnTo>
                        <a:pt x="0" y="326"/>
                      </a:lnTo>
                      <a:lnTo>
                        <a:pt x="0" y="326"/>
                      </a:lnTo>
                      <a:lnTo>
                        <a:pt x="4" y="360"/>
                      </a:lnTo>
                      <a:lnTo>
                        <a:pt x="10" y="390"/>
                      </a:lnTo>
                      <a:lnTo>
                        <a:pt x="18" y="420"/>
                      </a:lnTo>
                      <a:lnTo>
                        <a:pt x="30" y="450"/>
                      </a:lnTo>
                      <a:lnTo>
                        <a:pt x="44" y="476"/>
                      </a:lnTo>
                      <a:lnTo>
                        <a:pt x="62" y="502"/>
                      </a:lnTo>
                      <a:lnTo>
                        <a:pt x="82" y="526"/>
                      </a:lnTo>
                      <a:lnTo>
                        <a:pt x="102" y="548"/>
                      </a:lnTo>
                      <a:lnTo>
                        <a:pt x="126" y="568"/>
                      </a:lnTo>
                      <a:lnTo>
                        <a:pt x="152" y="586"/>
                      </a:lnTo>
                      <a:lnTo>
                        <a:pt x="180" y="600"/>
                      </a:lnTo>
                      <a:lnTo>
                        <a:pt x="208" y="612"/>
                      </a:lnTo>
                      <a:lnTo>
                        <a:pt x="238" y="622"/>
                      </a:lnTo>
                      <a:lnTo>
                        <a:pt x="270" y="630"/>
                      </a:lnTo>
                      <a:lnTo>
                        <a:pt x="302" y="634"/>
                      </a:lnTo>
                      <a:lnTo>
                        <a:pt x="336" y="634"/>
                      </a:lnTo>
                      <a:lnTo>
                        <a:pt x="336" y="634"/>
                      </a:lnTo>
                      <a:lnTo>
                        <a:pt x="368" y="632"/>
                      </a:lnTo>
                      <a:lnTo>
                        <a:pt x="400" y="626"/>
                      </a:lnTo>
                      <a:lnTo>
                        <a:pt x="432" y="616"/>
                      </a:lnTo>
                      <a:lnTo>
                        <a:pt x="462" y="604"/>
                      </a:lnTo>
                      <a:lnTo>
                        <a:pt x="490" y="590"/>
                      </a:lnTo>
                      <a:lnTo>
                        <a:pt x="516" y="574"/>
                      </a:lnTo>
                      <a:lnTo>
                        <a:pt x="540" y="554"/>
                      </a:lnTo>
                      <a:lnTo>
                        <a:pt x="562" y="534"/>
                      </a:lnTo>
                      <a:lnTo>
                        <a:pt x="584" y="510"/>
                      </a:lnTo>
                      <a:lnTo>
                        <a:pt x="602" y="486"/>
                      </a:lnTo>
                      <a:lnTo>
                        <a:pt x="616" y="458"/>
                      </a:lnTo>
                      <a:lnTo>
                        <a:pt x="630" y="430"/>
                      </a:lnTo>
                      <a:lnTo>
                        <a:pt x="640" y="402"/>
                      </a:lnTo>
                      <a:lnTo>
                        <a:pt x="646" y="370"/>
                      </a:lnTo>
                      <a:lnTo>
                        <a:pt x="650" y="340"/>
                      </a:lnTo>
                      <a:lnTo>
                        <a:pt x="652" y="306"/>
                      </a:lnTo>
                      <a:lnTo>
                        <a:pt x="652" y="306"/>
                      </a:lnTo>
                      <a:lnTo>
                        <a:pt x="648" y="274"/>
                      </a:lnTo>
                      <a:lnTo>
                        <a:pt x="644" y="244"/>
                      </a:lnTo>
                      <a:lnTo>
                        <a:pt x="634" y="214"/>
                      </a:lnTo>
                      <a:lnTo>
                        <a:pt x="622" y="184"/>
                      </a:lnTo>
                      <a:lnTo>
                        <a:pt x="608" y="158"/>
                      </a:lnTo>
                      <a:lnTo>
                        <a:pt x="590" y="132"/>
                      </a:lnTo>
                      <a:lnTo>
                        <a:pt x="572" y="108"/>
                      </a:lnTo>
                      <a:lnTo>
                        <a:pt x="550" y="86"/>
                      </a:lnTo>
                      <a:lnTo>
                        <a:pt x="526" y="66"/>
                      </a:lnTo>
                      <a:lnTo>
                        <a:pt x="500" y="48"/>
                      </a:lnTo>
                      <a:lnTo>
                        <a:pt x="472" y="34"/>
                      </a:lnTo>
                      <a:lnTo>
                        <a:pt x="444" y="22"/>
                      </a:lnTo>
                      <a:lnTo>
                        <a:pt x="414" y="12"/>
                      </a:lnTo>
                      <a:lnTo>
                        <a:pt x="382" y="4"/>
                      </a:lnTo>
                      <a:lnTo>
                        <a:pt x="350" y="0"/>
                      </a:lnTo>
                      <a:lnTo>
                        <a:pt x="316" y="0"/>
                      </a:lnTo>
                      <a:lnTo>
                        <a:pt x="316" y="0"/>
                      </a:lnTo>
                      <a:close/>
                    </a:path>
                  </a:pathLst>
                </a:custGeom>
                <a:solidFill>
                  <a:srgbClr val="FFE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44" name="Freeform 32"/>
                <p:cNvSpPr>
                  <a:spLocks/>
                </p:cNvSpPr>
                <p:nvPr/>
              </p:nvSpPr>
              <p:spPr bwMode="auto">
                <a:xfrm>
                  <a:off x="657" y="2696"/>
                  <a:ext cx="630" cy="612"/>
                </a:xfrm>
                <a:custGeom>
                  <a:avLst/>
                  <a:gdLst>
                    <a:gd name="T0" fmla="*/ 304 w 630"/>
                    <a:gd name="T1" fmla="*/ 0 h 612"/>
                    <a:gd name="T2" fmla="*/ 242 w 630"/>
                    <a:gd name="T3" fmla="*/ 10 h 612"/>
                    <a:gd name="T4" fmla="*/ 182 w 630"/>
                    <a:gd name="T5" fmla="*/ 30 h 612"/>
                    <a:gd name="T6" fmla="*/ 130 w 630"/>
                    <a:gd name="T7" fmla="*/ 60 h 612"/>
                    <a:gd name="T8" fmla="*/ 84 w 630"/>
                    <a:gd name="T9" fmla="*/ 98 h 612"/>
                    <a:gd name="T10" fmla="*/ 48 w 630"/>
                    <a:gd name="T11" fmla="*/ 146 h 612"/>
                    <a:gd name="T12" fmla="*/ 20 w 630"/>
                    <a:gd name="T13" fmla="*/ 198 h 612"/>
                    <a:gd name="T14" fmla="*/ 4 w 630"/>
                    <a:gd name="T15" fmla="*/ 256 h 612"/>
                    <a:gd name="T16" fmla="*/ 0 w 630"/>
                    <a:gd name="T17" fmla="*/ 318 h 612"/>
                    <a:gd name="T18" fmla="*/ 2 w 630"/>
                    <a:gd name="T19" fmla="*/ 348 h 612"/>
                    <a:gd name="T20" fmla="*/ 16 w 630"/>
                    <a:gd name="T21" fmla="*/ 408 h 612"/>
                    <a:gd name="T22" fmla="*/ 42 w 630"/>
                    <a:gd name="T23" fmla="*/ 462 h 612"/>
                    <a:gd name="T24" fmla="*/ 78 w 630"/>
                    <a:gd name="T25" fmla="*/ 510 h 612"/>
                    <a:gd name="T26" fmla="*/ 122 w 630"/>
                    <a:gd name="T27" fmla="*/ 550 h 612"/>
                    <a:gd name="T28" fmla="*/ 174 w 630"/>
                    <a:gd name="T29" fmla="*/ 580 h 612"/>
                    <a:gd name="T30" fmla="*/ 232 w 630"/>
                    <a:gd name="T31" fmla="*/ 602 h 612"/>
                    <a:gd name="T32" fmla="*/ 294 w 630"/>
                    <a:gd name="T33" fmla="*/ 612 h 612"/>
                    <a:gd name="T34" fmla="*/ 326 w 630"/>
                    <a:gd name="T35" fmla="*/ 612 h 612"/>
                    <a:gd name="T36" fmla="*/ 388 w 630"/>
                    <a:gd name="T37" fmla="*/ 604 h 612"/>
                    <a:gd name="T38" fmla="*/ 448 w 630"/>
                    <a:gd name="T39" fmla="*/ 584 h 612"/>
                    <a:gd name="T40" fmla="*/ 500 w 630"/>
                    <a:gd name="T41" fmla="*/ 554 h 612"/>
                    <a:gd name="T42" fmla="*/ 546 w 630"/>
                    <a:gd name="T43" fmla="*/ 514 h 612"/>
                    <a:gd name="T44" fmla="*/ 582 w 630"/>
                    <a:gd name="T45" fmla="*/ 468 h 612"/>
                    <a:gd name="T46" fmla="*/ 610 w 630"/>
                    <a:gd name="T47" fmla="*/ 414 h 612"/>
                    <a:gd name="T48" fmla="*/ 626 w 630"/>
                    <a:gd name="T49" fmla="*/ 356 h 612"/>
                    <a:gd name="T50" fmla="*/ 630 w 630"/>
                    <a:gd name="T51" fmla="*/ 294 h 612"/>
                    <a:gd name="T52" fmla="*/ 628 w 630"/>
                    <a:gd name="T53" fmla="*/ 264 h 612"/>
                    <a:gd name="T54" fmla="*/ 614 w 630"/>
                    <a:gd name="T55" fmla="*/ 204 h 612"/>
                    <a:gd name="T56" fmla="*/ 588 w 630"/>
                    <a:gd name="T57" fmla="*/ 150 h 612"/>
                    <a:gd name="T58" fmla="*/ 552 w 630"/>
                    <a:gd name="T59" fmla="*/ 104 h 612"/>
                    <a:gd name="T60" fmla="*/ 508 w 630"/>
                    <a:gd name="T61" fmla="*/ 64 h 612"/>
                    <a:gd name="T62" fmla="*/ 456 w 630"/>
                    <a:gd name="T63" fmla="*/ 32 h 612"/>
                    <a:gd name="T64" fmla="*/ 398 w 630"/>
                    <a:gd name="T65" fmla="*/ 10 h 612"/>
                    <a:gd name="T66" fmla="*/ 336 w 630"/>
                    <a:gd name="T67" fmla="*/ 0 h 612"/>
                    <a:gd name="T68" fmla="*/ 304 w 630"/>
                    <a:gd name="T69" fmla="*/ 0 h 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0" h="612">
                      <a:moveTo>
                        <a:pt x="304" y="0"/>
                      </a:moveTo>
                      <a:lnTo>
                        <a:pt x="304" y="0"/>
                      </a:lnTo>
                      <a:lnTo>
                        <a:pt x="272" y="4"/>
                      </a:lnTo>
                      <a:lnTo>
                        <a:pt x="242" y="10"/>
                      </a:lnTo>
                      <a:lnTo>
                        <a:pt x="212" y="18"/>
                      </a:lnTo>
                      <a:lnTo>
                        <a:pt x="182" y="30"/>
                      </a:lnTo>
                      <a:lnTo>
                        <a:pt x="156" y="42"/>
                      </a:lnTo>
                      <a:lnTo>
                        <a:pt x="130" y="60"/>
                      </a:lnTo>
                      <a:lnTo>
                        <a:pt x="106" y="78"/>
                      </a:lnTo>
                      <a:lnTo>
                        <a:pt x="84" y="98"/>
                      </a:lnTo>
                      <a:lnTo>
                        <a:pt x="66" y="120"/>
                      </a:lnTo>
                      <a:lnTo>
                        <a:pt x="48" y="146"/>
                      </a:lnTo>
                      <a:lnTo>
                        <a:pt x="32" y="170"/>
                      </a:lnTo>
                      <a:lnTo>
                        <a:pt x="20" y="198"/>
                      </a:lnTo>
                      <a:lnTo>
                        <a:pt x="10" y="226"/>
                      </a:lnTo>
                      <a:lnTo>
                        <a:pt x="4" y="256"/>
                      </a:lnTo>
                      <a:lnTo>
                        <a:pt x="0" y="286"/>
                      </a:lnTo>
                      <a:lnTo>
                        <a:pt x="0" y="318"/>
                      </a:lnTo>
                      <a:lnTo>
                        <a:pt x="0" y="318"/>
                      </a:lnTo>
                      <a:lnTo>
                        <a:pt x="2" y="348"/>
                      </a:lnTo>
                      <a:lnTo>
                        <a:pt x="8" y="380"/>
                      </a:lnTo>
                      <a:lnTo>
                        <a:pt x="16" y="408"/>
                      </a:lnTo>
                      <a:lnTo>
                        <a:pt x="28" y="436"/>
                      </a:lnTo>
                      <a:lnTo>
                        <a:pt x="42" y="462"/>
                      </a:lnTo>
                      <a:lnTo>
                        <a:pt x="60" y="486"/>
                      </a:lnTo>
                      <a:lnTo>
                        <a:pt x="78" y="510"/>
                      </a:lnTo>
                      <a:lnTo>
                        <a:pt x="100" y="530"/>
                      </a:lnTo>
                      <a:lnTo>
                        <a:pt x="122" y="550"/>
                      </a:lnTo>
                      <a:lnTo>
                        <a:pt x="148" y="566"/>
                      </a:lnTo>
                      <a:lnTo>
                        <a:pt x="174" y="580"/>
                      </a:lnTo>
                      <a:lnTo>
                        <a:pt x="202" y="592"/>
                      </a:lnTo>
                      <a:lnTo>
                        <a:pt x="232" y="602"/>
                      </a:lnTo>
                      <a:lnTo>
                        <a:pt x="262" y="608"/>
                      </a:lnTo>
                      <a:lnTo>
                        <a:pt x="294" y="612"/>
                      </a:lnTo>
                      <a:lnTo>
                        <a:pt x="326" y="612"/>
                      </a:lnTo>
                      <a:lnTo>
                        <a:pt x="326" y="612"/>
                      </a:lnTo>
                      <a:lnTo>
                        <a:pt x="358" y="610"/>
                      </a:lnTo>
                      <a:lnTo>
                        <a:pt x="388" y="604"/>
                      </a:lnTo>
                      <a:lnTo>
                        <a:pt x="418" y="594"/>
                      </a:lnTo>
                      <a:lnTo>
                        <a:pt x="448" y="584"/>
                      </a:lnTo>
                      <a:lnTo>
                        <a:pt x="474" y="570"/>
                      </a:lnTo>
                      <a:lnTo>
                        <a:pt x="500" y="554"/>
                      </a:lnTo>
                      <a:lnTo>
                        <a:pt x="524" y="534"/>
                      </a:lnTo>
                      <a:lnTo>
                        <a:pt x="546" y="514"/>
                      </a:lnTo>
                      <a:lnTo>
                        <a:pt x="566" y="492"/>
                      </a:lnTo>
                      <a:lnTo>
                        <a:pt x="582" y="468"/>
                      </a:lnTo>
                      <a:lnTo>
                        <a:pt x="598" y="442"/>
                      </a:lnTo>
                      <a:lnTo>
                        <a:pt x="610" y="414"/>
                      </a:lnTo>
                      <a:lnTo>
                        <a:pt x="620" y="386"/>
                      </a:lnTo>
                      <a:lnTo>
                        <a:pt x="626" y="356"/>
                      </a:lnTo>
                      <a:lnTo>
                        <a:pt x="630" y="326"/>
                      </a:lnTo>
                      <a:lnTo>
                        <a:pt x="630" y="294"/>
                      </a:lnTo>
                      <a:lnTo>
                        <a:pt x="630" y="294"/>
                      </a:lnTo>
                      <a:lnTo>
                        <a:pt x="628" y="264"/>
                      </a:lnTo>
                      <a:lnTo>
                        <a:pt x="622" y="234"/>
                      </a:lnTo>
                      <a:lnTo>
                        <a:pt x="614" y="204"/>
                      </a:lnTo>
                      <a:lnTo>
                        <a:pt x="602" y="176"/>
                      </a:lnTo>
                      <a:lnTo>
                        <a:pt x="588" y="150"/>
                      </a:lnTo>
                      <a:lnTo>
                        <a:pt x="570" y="126"/>
                      </a:lnTo>
                      <a:lnTo>
                        <a:pt x="552" y="104"/>
                      </a:lnTo>
                      <a:lnTo>
                        <a:pt x="530" y="82"/>
                      </a:lnTo>
                      <a:lnTo>
                        <a:pt x="508" y="64"/>
                      </a:lnTo>
                      <a:lnTo>
                        <a:pt x="482" y="46"/>
                      </a:lnTo>
                      <a:lnTo>
                        <a:pt x="456" y="32"/>
                      </a:lnTo>
                      <a:lnTo>
                        <a:pt x="428" y="20"/>
                      </a:lnTo>
                      <a:lnTo>
                        <a:pt x="398" y="10"/>
                      </a:lnTo>
                      <a:lnTo>
                        <a:pt x="368" y="4"/>
                      </a:lnTo>
                      <a:lnTo>
                        <a:pt x="336" y="0"/>
                      </a:lnTo>
                      <a:lnTo>
                        <a:pt x="304" y="0"/>
                      </a:ln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FFE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45" name="Freeform 33"/>
                <p:cNvSpPr>
                  <a:spLocks/>
                </p:cNvSpPr>
                <p:nvPr/>
              </p:nvSpPr>
              <p:spPr bwMode="auto">
                <a:xfrm>
                  <a:off x="669" y="2704"/>
                  <a:ext cx="612" cy="588"/>
                </a:xfrm>
                <a:custGeom>
                  <a:avLst/>
                  <a:gdLst>
                    <a:gd name="T0" fmla="*/ 294 w 612"/>
                    <a:gd name="T1" fmla="*/ 0 h 588"/>
                    <a:gd name="T2" fmla="*/ 232 w 612"/>
                    <a:gd name="T3" fmla="*/ 8 h 588"/>
                    <a:gd name="T4" fmla="*/ 176 w 612"/>
                    <a:gd name="T5" fmla="*/ 28 h 588"/>
                    <a:gd name="T6" fmla="*/ 126 w 612"/>
                    <a:gd name="T7" fmla="*/ 56 h 588"/>
                    <a:gd name="T8" fmla="*/ 82 w 612"/>
                    <a:gd name="T9" fmla="*/ 94 h 588"/>
                    <a:gd name="T10" fmla="*/ 46 w 612"/>
                    <a:gd name="T11" fmla="*/ 140 h 588"/>
                    <a:gd name="T12" fmla="*/ 20 w 612"/>
                    <a:gd name="T13" fmla="*/ 192 h 588"/>
                    <a:gd name="T14" fmla="*/ 4 w 612"/>
                    <a:gd name="T15" fmla="*/ 248 h 588"/>
                    <a:gd name="T16" fmla="*/ 0 w 612"/>
                    <a:gd name="T17" fmla="*/ 306 h 588"/>
                    <a:gd name="T18" fmla="*/ 4 w 612"/>
                    <a:gd name="T19" fmla="*/ 336 h 588"/>
                    <a:gd name="T20" fmla="*/ 18 w 612"/>
                    <a:gd name="T21" fmla="*/ 394 h 588"/>
                    <a:gd name="T22" fmla="*/ 44 w 612"/>
                    <a:gd name="T23" fmla="*/ 446 h 588"/>
                    <a:gd name="T24" fmla="*/ 78 w 612"/>
                    <a:gd name="T25" fmla="*/ 490 h 588"/>
                    <a:gd name="T26" fmla="*/ 122 w 612"/>
                    <a:gd name="T27" fmla="*/ 530 h 588"/>
                    <a:gd name="T28" fmla="*/ 172 w 612"/>
                    <a:gd name="T29" fmla="*/ 558 h 588"/>
                    <a:gd name="T30" fmla="*/ 226 w 612"/>
                    <a:gd name="T31" fmla="*/ 578 h 588"/>
                    <a:gd name="T32" fmla="*/ 286 w 612"/>
                    <a:gd name="T33" fmla="*/ 588 h 588"/>
                    <a:gd name="T34" fmla="*/ 318 w 612"/>
                    <a:gd name="T35" fmla="*/ 588 h 588"/>
                    <a:gd name="T36" fmla="*/ 380 w 612"/>
                    <a:gd name="T37" fmla="*/ 580 h 588"/>
                    <a:gd name="T38" fmla="*/ 436 w 612"/>
                    <a:gd name="T39" fmla="*/ 560 h 588"/>
                    <a:gd name="T40" fmla="*/ 486 w 612"/>
                    <a:gd name="T41" fmla="*/ 530 h 588"/>
                    <a:gd name="T42" fmla="*/ 530 w 612"/>
                    <a:gd name="T43" fmla="*/ 492 h 588"/>
                    <a:gd name="T44" fmla="*/ 566 w 612"/>
                    <a:gd name="T45" fmla="*/ 448 h 588"/>
                    <a:gd name="T46" fmla="*/ 592 w 612"/>
                    <a:gd name="T47" fmla="*/ 396 h 588"/>
                    <a:gd name="T48" fmla="*/ 608 w 612"/>
                    <a:gd name="T49" fmla="*/ 340 h 588"/>
                    <a:gd name="T50" fmla="*/ 612 w 612"/>
                    <a:gd name="T51" fmla="*/ 280 h 588"/>
                    <a:gd name="T52" fmla="*/ 608 w 612"/>
                    <a:gd name="T53" fmla="*/ 250 h 588"/>
                    <a:gd name="T54" fmla="*/ 594 w 612"/>
                    <a:gd name="T55" fmla="*/ 194 h 588"/>
                    <a:gd name="T56" fmla="*/ 568 w 612"/>
                    <a:gd name="T57" fmla="*/ 142 h 588"/>
                    <a:gd name="T58" fmla="*/ 534 w 612"/>
                    <a:gd name="T59" fmla="*/ 96 h 588"/>
                    <a:gd name="T60" fmla="*/ 492 w 612"/>
                    <a:gd name="T61" fmla="*/ 58 h 588"/>
                    <a:gd name="T62" fmla="*/ 442 w 612"/>
                    <a:gd name="T63" fmla="*/ 28 h 588"/>
                    <a:gd name="T64" fmla="*/ 386 w 612"/>
                    <a:gd name="T65" fmla="*/ 8 h 588"/>
                    <a:gd name="T66" fmla="*/ 326 w 612"/>
                    <a:gd name="T67" fmla="*/ 0 h 588"/>
                    <a:gd name="T68" fmla="*/ 294 w 612"/>
                    <a:gd name="T69" fmla="*/ 0 h 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12" h="588">
                      <a:moveTo>
                        <a:pt x="294" y="0"/>
                      </a:moveTo>
                      <a:lnTo>
                        <a:pt x="294" y="0"/>
                      </a:lnTo>
                      <a:lnTo>
                        <a:pt x="264" y="2"/>
                      </a:lnTo>
                      <a:lnTo>
                        <a:pt x="232" y="8"/>
                      </a:lnTo>
                      <a:lnTo>
                        <a:pt x="204" y="16"/>
                      </a:lnTo>
                      <a:lnTo>
                        <a:pt x="176" y="28"/>
                      </a:lnTo>
                      <a:lnTo>
                        <a:pt x="150" y="40"/>
                      </a:lnTo>
                      <a:lnTo>
                        <a:pt x="126" y="56"/>
                      </a:lnTo>
                      <a:lnTo>
                        <a:pt x="102" y="74"/>
                      </a:lnTo>
                      <a:lnTo>
                        <a:pt x="82" y="94"/>
                      </a:lnTo>
                      <a:lnTo>
                        <a:pt x="62" y="116"/>
                      </a:lnTo>
                      <a:lnTo>
                        <a:pt x="46" y="140"/>
                      </a:lnTo>
                      <a:lnTo>
                        <a:pt x="32" y="164"/>
                      </a:lnTo>
                      <a:lnTo>
                        <a:pt x="20" y="192"/>
                      </a:lnTo>
                      <a:lnTo>
                        <a:pt x="10" y="218"/>
                      </a:lnTo>
                      <a:lnTo>
                        <a:pt x="4" y="248"/>
                      </a:lnTo>
                      <a:lnTo>
                        <a:pt x="0" y="276"/>
                      </a:lnTo>
                      <a:lnTo>
                        <a:pt x="0" y="306"/>
                      </a:lnTo>
                      <a:lnTo>
                        <a:pt x="0" y="306"/>
                      </a:lnTo>
                      <a:lnTo>
                        <a:pt x="4" y="336"/>
                      </a:lnTo>
                      <a:lnTo>
                        <a:pt x="10" y="366"/>
                      </a:lnTo>
                      <a:lnTo>
                        <a:pt x="18" y="394"/>
                      </a:lnTo>
                      <a:lnTo>
                        <a:pt x="30" y="420"/>
                      </a:lnTo>
                      <a:lnTo>
                        <a:pt x="44" y="446"/>
                      </a:lnTo>
                      <a:lnTo>
                        <a:pt x="60" y="468"/>
                      </a:lnTo>
                      <a:lnTo>
                        <a:pt x="78" y="490"/>
                      </a:lnTo>
                      <a:lnTo>
                        <a:pt x="98" y="512"/>
                      </a:lnTo>
                      <a:lnTo>
                        <a:pt x="122" y="530"/>
                      </a:lnTo>
                      <a:lnTo>
                        <a:pt x="146" y="546"/>
                      </a:lnTo>
                      <a:lnTo>
                        <a:pt x="172" y="558"/>
                      </a:lnTo>
                      <a:lnTo>
                        <a:pt x="198" y="570"/>
                      </a:lnTo>
                      <a:lnTo>
                        <a:pt x="226" y="578"/>
                      </a:lnTo>
                      <a:lnTo>
                        <a:pt x="256" y="584"/>
                      </a:lnTo>
                      <a:lnTo>
                        <a:pt x="286" y="588"/>
                      </a:lnTo>
                      <a:lnTo>
                        <a:pt x="318" y="588"/>
                      </a:lnTo>
                      <a:lnTo>
                        <a:pt x="318" y="588"/>
                      </a:lnTo>
                      <a:lnTo>
                        <a:pt x="350" y="586"/>
                      </a:lnTo>
                      <a:lnTo>
                        <a:pt x="380" y="580"/>
                      </a:lnTo>
                      <a:lnTo>
                        <a:pt x="408" y="572"/>
                      </a:lnTo>
                      <a:lnTo>
                        <a:pt x="436" y="560"/>
                      </a:lnTo>
                      <a:lnTo>
                        <a:pt x="462" y="546"/>
                      </a:lnTo>
                      <a:lnTo>
                        <a:pt x="486" y="530"/>
                      </a:lnTo>
                      <a:lnTo>
                        <a:pt x="510" y="512"/>
                      </a:lnTo>
                      <a:lnTo>
                        <a:pt x="530" y="492"/>
                      </a:lnTo>
                      <a:lnTo>
                        <a:pt x="550" y="472"/>
                      </a:lnTo>
                      <a:lnTo>
                        <a:pt x="566" y="448"/>
                      </a:lnTo>
                      <a:lnTo>
                        <a:pt x="580" y="422"/>
                      </a:lnTo>
                      <a:lnTo>
                        <a:pt x="592" y="396"/>
                      </a:lnTo>
                      <a:lnTo>
                        <a:pt x="602" y="368"/>
                      </a:lnTo>
                      <a:lnTo>
                        <a:pt x="608" y="340"/>
                      </a:lnTo>
                      <a:lnTo>
                        <a:pt x="612" y="310"/>
                      </a:lnTo>
                      <a:lnTo>
                        <a:pt x="612" y="280"/>
                      </a:lnTo>
                      <a:lnTo>
                        <a:pt x="612" y="280"/>
                      </a:lnTo>
                      <a:lnTo>
                        <a:pt x="608" y="250"/>
                      </a:lnTo>
                      <a:lnTo>
                        <a:pt x="602" y="222"/>
                      </a:lnTo>
                      <a:lnTo>
                        <a:pt x="594" y="194"/>
                      </a:lnTo>
                      <a:lnTo>
                        <a:pt x="582" y="168"/>
                      </a:lnTo>
                      <a:lnTo>
                        <a:pt x="568" y="142"/>
                      </a:lnTo>
                      <a:lnTo>
                        <a:pt x="552" y="118"/>
                      </a:lnTo>
                      <a:lnTo>
                        <a:pt x="534" y="96"/>
                      </a:lnTo>
                      <a:lnTo>
                        <a:pt x="514" y="76"/>
                      </a:lnTo>
                      <a:lnTo>
                        <a:pt x="492" y="58"/>
                      </a:lnTo>
                      <a:lnTo>
                        <a:pt x="466" y="42"/>
                      </a:lnTo>
                      <a:lnTo>
                        <a:pt x="442" y="28"/>
                      </a:lnTo>
                      <a:lnTo>
                        <a:pt x="414" y="18"/>
                      </a:lnTo>
                      <a:lnTo>
                        <a:pt x="386" y="8"/>
                      </a:lnTo>
                      <a:lnTo>
                        <a:pt x="356" y="2"/>
                      </a:lnTo>
                      <a:lnTo>
                        <a:pt x="326" y="0"/>
                      </a:lnTo>
                      <a:lnTo>
                        <a:pt x="294" y="0"/>
                      </a:lnTo>
                      <a:lnTo>
                        <a:pt x="294" y="0"/>
                      </a:lnTo>
                      <a:close/>
                    </a:path>
                  </a:pathLst>
                </a:custGeom>
                <a:solidFill>
                  <a:srgbClr val="FFE8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46" name="Freeform 34"/>
                <p:cNvSpPr>
                  <a:spLocks/>
                </p:cNvSpPr>
                <p:nvPr/>
              </p:nvSpPr>
              <p:spPr bwMode="auto">
                <a:xfrm>
                  <a:off x="683" y="2710"/>
                  <a:ext cx="590" cy="566"/>
                </a:xfrm>
                <a:custGeom>
                  <a:avLst/>
                  <a:gdLst>
                    <a:gd name="T0" fmla="*/ 282 w 590"/>
                    <a:gd name="T1" fmla="*/ 0 h 566"/>
                    <a:gd name="T2" fmla="*/ 222 w 590"/>
                    <a:gd name="T3" fmla="*/ 8 h 566"/>
                    <a:gd name="T4" fmla="*/ 168 w 590"/>
                    <a:gd name="T5" fmla="*/ 28 h 566"/>
                    <a:gd name="T6" fmla="*/ 118 w 590"/>
                    <a:gd name="T7" fmla="*/ 56 h 566"/>
                    <a:gd name="T8" fmla="*/ 76 w 590"/>
                    <a:gd name="T9" fmla="*/ 92 h 566"/>
                    <a:gd name="T10" fmla="*/ 42 w 590"/>
                    <a:gd name="T11" fmla="*/ 136 h 566"/>
                    <a:gd name="T12" fmla="*/ 18 w 590"/>
                    <a:gd name="T13" fmla="*/ 186 h 566"/>
                    <a:gd name="T14" fmla="*/ 2 w 590"/>
                    <a:gd name="T15" fmla="*/ 240 h 566"/>
                    <a:gd name="T16" fmla="*/ 0 w 590"/>
                    <a:gd name="T17" fmla="*/ 298 h 566"/>
                    <a:gd name="T18" fmla="*/ 2 w 590"/>
                    <a:gd name="T19" fmla="*/ 326 h 566"/>
                    <a:gd name="T20" fmla="*/ 16 w 590"/>
                    <a:gd name="T21" fmla="*/ 382 h 566"/>
                    <a:gd name="T22" fmla="*/ 42 w 590"/>
                    <a:gd name="T23" fmla="*/ 430 h 566"/>
                    <a:gd name="T24" fmla="*/ 76 w 590"/>
                    <a:gd name="T25" fmla="*/ 474 h 566"/>
                    <a:gd name="T26" fmla="*/ 118 w 590"/>
                    <a:gd name="T27" fmla="*/ 510 h 566"/>
                    <a:gd name="T28" fmla="*/ 166 w 590"/>
                    <a:gd name="T29" fmla="*/ 540 h 566"/>
                    <a:gd name="T30" fmla="*/ 220 w 590"/>
                    <a:gd name="T31" fmla="*/ 558 h 566"/>
                    <a:gd name="T32" fmla="*/ 278 w 590"/>
                    <a:gd name="T33" fmla="*/ 566 h 566"/>
                    <a:gd name="T34" fmla="*/ 308 w 590"/>
                    <a:gd name="T35" fmla="*/ 566 h 566"/>
                    <a:gd name="T36" fmla="*/ 368 w 590"/>
                    <a:gd name="T37" fmla="*/ 558 h 566"/>
                    <a:gd name="T38" fmla="*/ 422 w 590"/>
                    <a:gd name="T39" fmla="*/ 538 h 566"/>
                    <a:gd name="T40" fmla="*/ 470 w 590"/>
                    <a:gd name="T41" fmla="*/ 510 h 566"/>
                    <a:gd name="T42" fmla="*/ 514 w 590"/>
                    <a:gd name="T43" fmla="*/ 474 h 566"/>
                    <a:gd name="T44" fmla="*/ 548 w 590"/>
                    <a:gd name="T45" fmla="*/ 430 h 566"/>
                    <a:gd name="T46" fmla="*/ 572 w 590"/>
                    <a:gd name="T47" fmla="*/ 380 h 566"/>
                    <a:gd name="T48" fmla="*/ 588 w 590"/>
                    <a:gd name="T49" fmla="*/ 326 h 566"/>
                    <a:gd name="T50" fmla="*/ 590 w 590"/>
                    <a:gd name="T51" fmla="*/ 268 h 566"/>
                    <a:gd name="T52" fmla="*/ 588 w 590"/>
                    <a:gd name="T53" fmla="*/ 240 h 566"/>
                    <a:gd name="T54" fmla="*/ 574 w 590"/>
                    <a:gd name="T55" fmla="*/ 186 h 566"/>
                    <a:gd name="T56" fmla="*/ 548 w 590"/>
                    <a:gd name="T57" fmla="*/ 136 h 566"/>
                    <a:gd name="T58" fmla="*/ 514 w 590"/>
                    <a:gd name="T59" fmla="*/ 92 h 566"/>
                    <a:gd name="T60" fmla="*/ 472 w 590"/>
                    <a:gd name="T61" fmla="*/ 56 h 566"/>
                    <a:gd name="T62" fmla="*/ 424 w 590"/>
                    <a:gd name="T63" fmla="*/ 26 h 566"/>
                    <a:gd name="T64" fmla="*/ 370 w 590"/>
                    <a:gd name="T65" fmla="*/ 8 h 566"/>
                    <a:gd name="T66" fmla="*/ 312 w 590"/>
                    <a:gd name="T67" fmla="*/ 0 h 566"/>
                    <a:gd name="T68" fmla="*/ 282 w 590"/>
                    <a:gd name="T69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90" h="566">
                      <a:moveTo>
                        <a:pt x="282" y="0"/>
                      </a:moveTo>
                      <a:lnTo>
                        <a:pt x="282" y="0"/>
                      </a:lnTo>
                      <a:lnTo>
                        <a:pt x="252" y="2"/>
                      </a:lnTo>
                      <a:lnTo>
                        <a:pt x="222" y="8"/>
                      </a:lnTo>
                      <a:lnTo>
                        <a:pt x="194" y="16"/>
                      </a:lnTo>
                      <a:lnTo>
                        <a:pt x="168" y="28"/>
                      </a:lnTo>
                      <a:lnTo>
                        <a:pt x="142" y="40"/>
                      </a:lnTo>
                      <a:lnTo>
                        <a:pt x="118" y="56"/>
                      </a:lnTo>
                      <a:lnTo>
                        <a:pt x="96" y="74"/>
                      </a:lnTo>
                      <a:lnTo>
                        <a:pt x="76" y="92"/>
                      </a:lnTo>
                      <a:lnTo>
                        <a:pt x="58" y="114"/>
                      </a:lnTo>
                      <a:lnTo>
                        <a:pt x="42" y="136"/>
                      </a:lnTo>
                      <a:lnTo>
                        <a:pt x="28" y="160"/>
                      </a:lnTo>
                      <a:lnTo>
                        <a:pt x="18" y="186"/>
                      </a:lnTo>
                      <a:lnTo>
                        <a:pt x="8" y="212"/>
                      </a:lnTo>
                      <a:lnTo>
                        <a:pt x="2" y="240"/>
                      </a:lnTo>
                      <a:lnTo>
                        <a:pt x="0" y="268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2" y="326"/>
                      </a:lnTo>
                      <a:lnTo>
                        <a:pt x="8" y="354"/>
                      </a:lnTo>
                      <a:lnTo>
                        <a:pt x="16" y="382"/>
                      </a:lnTo>
                      <a:lnTo>
                        <a:pt x="28" y="406"/>
                      </a:lnTo>
                      <a:lnTo>
                        <a:pt x="42" y="430"/>
                      </a:lnTo>
                      <a:lnTo>
                        <a:pt x="58" y="454"/>
                      </a:lnTo>
                      <a:lnTo>
                        <a:pt x="76" y="474"/>
                      </a:lnTo>
                      <a:lnTo>
                        <a:pt x="96" y="494"/>
                      </a:lnTo>
                      <a:lnTo>
                        <a:pt x="118" y="510"/>
                      </a:lnTo>
                      <a:lnTo>
                        <a:pt x="140" y="526"/>
                      </a:lnTo>
                      <a:lnTo>
                        <a:pt x="166" y="540"/>
                      </a:lnTo>
                      <a:lnTo>
                        <a:pt x="192" y="550"/>
                      </a:lnTo>
                      <a:lnTo>
                        <a:pt x="220" y="558"/>
                      </a:lnTo>
                      <a:lnTo>
                        <a:pt x="248" y="564"/>
                      </a:lnTo>
                      <a:lnTo>
                        <a:pt x="278" y="566"/>
                      </a:lnTo>
                      <a:lnTo>
                        <a:pt x="308" y="566"/>
                      </a:lnTo>
                      <a:lnTo>
                        <a:pt x="308" y="566"/>
                      </a:lnTo>
                      <a:lnTo>
                        <a:pt x="338" y="564"/>
                      </a:lnTo>
                      <a:lnTo>
                        <a:pt x="368" y="558"/>
                      </a:lnTo>
                      <a:lnTo>
                        <a:pt x="396" y="550"/>
                      </a:lnTo>
                      <a:lnTo>
                        <a:pt x="422" y="538"/>
                      </a:lnTo>
                      <a:lnTo>
                        <a:pt x="448" y="526"/>
                      </a:lnTo>
                      <a:lnTo>
                        <a:pt x="470" y="510"/>
                      </a:lnTo>
                      <a:lnTo>
                        <a:pt x="492" y="492"/>
                      </a:lnTo>
                      <a:lnTo>
                        <a:pt x="514" y="474"/>
                      </a:lnTo>
                      <a:lnTo>
                        <a:pt x="532" y="452"/>
                      </a:lnTo>
                      <a:lnTo>
                        <a:pt x="548" y="430"/>
                      </a:lnTo>
                      <a:lnTo>
                        <a:pt x="562" y="406"/>
                      </a:lnTo>
                      <a:lnTo>
                        <a:pt x="572" y="380"/>
                      </a:lnTo>
                      <a:lnTo>
                        <a:pt x="582" y="354"/>
                      </a:lnTo>
                      <a:lnTo>
                        <a:pt x="588" y="326"/>
                      </a:lnTo>
                      <a:lnTo>
                        <a:pt x="590" y="298"/>
                      </a:lnTo>
                      <a:lnTo>
                        <a:pt x="590" y="268"/>
                      </a:lnTo>
                      <a:lnTo>
                        <a:pt x="590" y="268"/>
                      </a:lnTo>
                      <a:lnTo>
                        <a:pt x="588" y="240"/>
                      </a:lnTo>
                      <a:lnTo>
                        <a:pt x="582" y="212"/>
                      </a:lnTo>
                      <a:lnTo>
                        <a:pt x="574" y="186"/>
                      </a:lnTo>
                      <a:lnTo>
                        <a:pt x="562" y="160"/>
                      </a:lnTo>
                      <a:lnTo>
                        <a:pt x="548" y="136"/>
                      </a:lnTo>
                      <a:lnTo>
                        <a:pt x="532" y="112"/>
                      </a:lnTo>
                      <a:lnTo>
                        <a:pt x="514" y="92"/>
                      </a:lnTo>
                      <a:lnTo>
                        <a:pt x="494" y="72"/>
                      </a:lnTo>
                      <a:lnTo>
                        <a:pt x="472" y="56"/>
                      </a:lnTo>
                      <a:lnTo>
                        <a:pt x="450" y="40"/>
                      </a:lnTo>
                      <a:lnTo>
                        <a:pt x="424" y="26"/>
                      </a:lnTo>
                      <a:lnTo>
                        <a:pt x="398" y="16"/>
                      </a:lnTo>
                      <a:lnTo>
                        <a:pt x="370" y="8"/>
                      </a:lnTo>
                      <a:lnTo>
                        <a:pt x="342" y="2"/>
                      </a:lnTo>
                      <a:lnTo>
                        <a:pt x="312" y="0"/>
                      </a:lnTo>
                      <a:lnTo>
                        <a:pt x="282" y="0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solidFill>
                  <a:srgbClr val="FFEB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47" name="Freeform 35"/>
                <p:cNvSpPr>
                  <a:spLocks/>
                </p:cNvSpPr>
                <p:nvPr/>
              </p:nvSpPr>
              <p:spPr bwMode="auto">
                <a:xfrm>
                  <a:off x="695" y="2716"/>
                  <a:ext cx="572" cy="546"/>
                </a:xfrm>
                <a:custGeom>
                  <a:avLst/>
                  <a:gdLst>
                    <a:gd name="T0" fmla="*/ 272 w 572"/>
                    <a:gd name="T1" fmla="*/ 0 h 546"/>
                    <a:gd name="T2" fmla="*/ 214 w 572"/>
                    <a:gd name="T3" fmla="*/ 8 h 546"/>
                    <a:gd name="T4" fmla="*/ 162 w 572"/>
                    <a:gd name="T5" fmla="*/ 28 h 546"/>
                    <a:gd name="T6" fmla="*/ 114 w 572"/>
                    <a:gd name="T7" fmla="*/ 56 h 546"/>
                    <a:gd name="T8" fmla="*/ 74 w 572"/>
                    <a:gd name="T9" fmla="*/ 92 h 546"/>
                    <a:gd name="T10" fmla="*/ 40 w 572"/>
                    <a:gd name="T11" fmla="*/ 134 h 546"/>
                    <a:gd name="T12" fmla="*/ 18 w 572"/>
                    <a:gd name="T13" fmla="*/ 182 h 546"/>
                    <a:gd name="T14" fmla="*/ 4 w 572"/>
                    <a:gd name="T15" fmla="*/ 234 h 546"/>
                    <a:gd name="T16" fmla="*/ 0 w 572"/>
                    <a:gd name="T17" fmla="*/ 288 h 546"/>
                    <a:gd name="T18" fmla="*/ 4 w 572"/>
                    <a:gd name="T19" fmla="*/ 316 h 546"/>
                    <a:gd name="T20" fmla="*/ 18 w 572"/>
                    <a:gd name="T21" fmla="*/ 368 h 546"/>
                    <a:gd name="T22" fmla="*/ 42 w 572"/>
                    <a:gd name="T23" fmla="*/ 416 h 546"/>
                    <a:gd name="T24" fmla="*/ 74 w 572"/>
                    <a:gd name="T25" fmla="*/ 458 h 546"/>
                    <a:gd name="T26" fmla="*/ 116 w 572"/>
                    <a:gd name="T27" fmla="*/ 492 h 546"/>
                    <a:gd name="T28" fmla="*/ 162 w 572"/>
                    <a:gd name="T29" fmla="*/ 520 h 546"/>
                    <a:gd name="T30" fmla="*/ 214 w 572"/>
                    <a:gd name="T31" fmla="*/ 538 h 546"/>
                    <a:gd name="T32" fmla="*/ 272 w 572"/>
                    <a:gd name="T33" fmla="*/ 546 h 546"/>
                    <a:gd name="T34" fmla="*/ 300 w 572"/>
                    <a:gd name="T35" fmla="*/ 546 h 546"/>
                    <a:gd name="T36" fmla="*/ 358 w 572"/>
                    <a:gd name="T37" fmla="*/ 536 h 546"/>
                    <a:gd name="T38" fmla="*/ 410 w 572"/>
                    <a:gd name="T39" fmla="*/ 518 h 546"/>
                    <a:gd name="T40" fmla="*/ 458 w 572"/>
                    <a:gd name="T41" fmla="*/ 490 h 546"/>
                    <a:gd name="T42" fmla="*/ 498 w 572"/>
                    <a:gd name="T43" fmla="*/ 454 h 546"/>
                    <a:gd name="T44" fmla="*/ 530 w 572"/>
                    <a:gd name="T45" fmla="*/ 412 h 546"/>
                    <a:gd name="T46" fmla="*/ 554 w 572"/>
                    <a:gd name="T47" fmla="*/ 364 h 546"/>
                    <a:gd name="T48" fmla="*/ 568 w 572"/>
                    <a:gd name="T49" fmla="*/ 312 h 546"/>
                    <a:gd name="T50" fmla="*/ 572 w 572"/>
                    <a:gd name="T51" fmla="*/ 256 h 546"/>
                    <a:gd name="T52" fmla="*/ 568 w 572"/>
                    <a:gd name="T53" fmla="*/ 230 h 546"/>
                    <a:gd name="T54" fmla="*/ 554 w 572"/>
                    <a:gd name="T55" fmla="*/ 176 h 546"/>
                    <a:gd name="T56" fmla="*/ 530 w 572"/>
                    <a:gd name="T57" fmla="*/ 128 h 546"/>
                    <a:gd name="T58" fmla="*/ 496 w 572"/>
                    <a:gd name="T59" fmla="*/ 88 h 546"/>
                    <a:gd name="T60" fmla="*/ 456 w 572"/>
                    <a:gd name="T61" fmla="*/ 52 h 546"/>
                    <a:gd name="T62" fmla="*/ 410 w 572"/>
                    <a:gd name="T63" fmla="*/ 26 h 546"/>
                    <a:gd name="T64" fmla="*/ 356 w 572"/>
                    <a:gd name="T65" fmla="*/ 8 h 546"/>
                    <a:gd name="T66" fmla="*/ 300 w 572"/>
                    <a:gd name="T67" fmla="*/ 0 h 546"/>
                    <a:gd name="T68" fmla="*/ 272 w 572"/>
                    <a:gd name="T69" fmla="*/ 0 h 5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72" h="546">
                      <a:moveTo>
                        <a:pt x="272" y="0"/>
                      </a:moveTo>
                      <a:lnTo>
                        <a:pt x="272" y="0"/>
                      </a:lnTo>
                      <a:lnTo>
                        <a:pt x="242" y="4"/>
                      </a:lnTo>
                      <a:lnTo>
                        <a:pt x="214" y="8"/>
                      </a:lnTo>
                      <a:lnTo>
                        <a:pt x="188" y="16"/>
                      </a:lnTo>
                      <a:lnTo>
                        <a:pt x="162" y="28"/>
                      </a:lnTo>
                      <a:lnTo>
                        <a:pt x="138" y="40"/>
                      </a:lnTo>
                      <a:lnTo>
                        <a:pt x="114" y="56"/>
                      </a:lnTo>
                      <a:lnTo>
                        <a:pt x="94" y="72"/>
                      </a:lnTo>
                      <a:lnTo>
                        <a:pt x="74" y="92"/>
                      </a:lnTo>
                      <a:lnTo>
                        <a:pt x="56" y="112"/>
                      </a:lnTo>
                      <a:lnTo>
                        <a:pt x="40" y="134"/>
                      </a:lnTo>
                      <a:lnTo>
                        <a:pt x="28" y="156"/>
                      </a:lnTo>
                      <a:lnTo>
                        <a:pt x="18" y="182"/>
                      </a:lnTo>
                      <a:lnTo>
                        <a:pt x="8" y="206"/>
                      </a:lnTo>
                      <a:lnTo>
                        <a:pt x="4" y="234"/>
                      </a:lnTo>
                      <a:lnTo>
                        <a:pt x="0" y="260"/>
                      </a:lnTo>
                      <a:lnTo>
                        <a:pt x="0" y="288"/>
                      </a:lnTo>
                      <a:lnTo>
                        <a:pt x="0" y="288"/>
                      </a:lnTo>
                      <a:lnTo>
                        <a:pt x="4" y="316"/>
                      </a:lnTo>
                      <a:lnTo>
                        <a:pt x="8" y="342"/>
                      </a:lnTo>
                      <a:lnTo>
                        <a:pt x="18" y="368"/>
                      </a:lnTo>
                      <a:lnTo>
                        <a:pt x="28" y="394"/>
                      </a:lnTo>
                      <a:lnTo>
                        <a:pt x="42" y="416"/>
                      </a:lnTo>
                      <a:lnTo>
                        <a:pt x="58" y="438"/>
                      </a:lnTo>
                      <a:lnTo>
                        <a:pt x="74" y="458"/>
                      </a:lnTo>
                      <a:lnTo>
                        <a:pt x="94" y="476"/>
                      </a:lnTo>
                      <a:lnTo>
                        <a:pt x="116" y="492"/>
                      </a:lnTo>
                      <a:lnTo>
                        <a:pt x="138" y="508"/>
                      </a:lnTo>
                      <a:lnTo>
                        <a:pt x="162" y="520"/>
                      </a:lnTo>
                      <a:lnTo>
                        <a:pt x="188" y="530"/>
                      </a:lnTo>
                      <a:lnTo>
                        <a:pt x="214" y="538"/>
                      </a:lnTo>
                      <a:lnTo>
                        <a:pt x="242" y="542"/>
                      </a:lnTo>
                      <a:lnTo>
                        <a:pt x="272" y="546"/>
                      </a:lnTo>
                      <a:lnTo>
                        <a:pt x="300" y="546"/>
                      </a:lnTo>
                      <a:lnTo>
                        <a:pt x="300" y="546"/>
                      </a:lnTo>
                      <a:lnTo>
                        <a:pt x="330" y="542"/>
                      </a:lnTo>
                      <a:lnTo>
                        <a:pt x="358" y="536"/>
                      </a:lnTo>
                      <a:lnTo>
                        <a:pt x="384" y="528"/>
                      </a:lnTo>
                      <a:lnTo>
                        <a:pt x="410" y="518"/>
                      </a:lnTo>
                      <a:lnTo>
                        <a:pt x="434" y="504"/>
                      </a:lnTo>
                      <a:lnTo>
                        <a:pt x="458" y="490"/>
                      </a:lnTo>
                      <a:lnTo>
                        <a:pt x="478" y="472"/>
                      </a:lnTo>
                      <a:lnTo>
                        <a:pt x="498" y="454"/>
                      </a:lnTo>
                      <a:lnTo>
                        <a:pt x="516" y="434"/>
                      </a:lnTo>
                      <a:lnTo>
                        <a:pt x="530" y="412"/>
                      </a:lnTo>
                      <a:lnTo>
                        <a:pt x="544" y="388"/>
                      </a:lnTo>
                      <a:lnTo>
                        <a:pt x="554" y="364"/>
                      </a:lnTo>
                      <a:lnTo>
                        <a:pt x="562" y="338"/>
                      </a:lnTo>
                      <a:lnTo>
                        <a:pt x="568" y="312"/>
                      </a:lnTo>
                      <a:lnTo>
                        <a:pt x="572" y="284"/>
                      </a:lnTo>
                      <a:lnTo>
                        <a:pt x="572" y="256"/>
                      </a:lnTo>
                      <a:lnTo>
                        <a:pt x="572" y="256"/>
                      </a:lnTo>
                      <a:lnTo>
                        <a:pt x="568" y="230"/>
                      </a:lnTo>
                      <a:lnTo>
                        <a:pt x="562" y="202"/>
                      </a:lnTo>
                      <a:lnTo>
                        <a:pt x="554" y="176"/>
                      </a:lnTo>
                      <a:lnTo>
                        <a:pt x="544" y="152"/>
                      </a:lnTo>
                      <a:lnTo>
                        <a:pt x="530" y="128"/>
                      </a:lnTo>
                      <a:lnTo>
                        <a:pt x="514" y="108"/>
                      </a:lnTo>
                      <a:lnTo>
                        <a:pt x="496" y="88"/>
                      </a:lnTo>
                      <a:lnTo>
                        <a:pt x="478" y="68"/>
                      </a:lnTo>
                      <a:lnTo>
                        <a:pt x="456" y="52"/>
                      </a:lnTo>
                      <a:lnTo>
                        <a:pt x="434" y="38"/>
                      </a:lnTo>
                      <a:lnTo>
                        <a:pt x="410" y="26"/>
                      </a:lnTo>
                      <a:lnTo>
                        <a:pt x="384" y="16"/>
                      </a:lnTo>
                      <a:lnTo>
                        <a:pt x="356" y="8"/>
                      </a:lnTo>
                      <a:lnTo>
                        <a:pt x="330" y="2"/>
                      </a:lnTo>
                      <a:lnTo>
                        <a:pt x="300" y="0"/>
                      </a:lnTo>
                      <a:lnTo>
                        <a:pt x="272" y="0"/>
                      </a:lnTo>
                      <a:lnTo>
                        <a:pt x="272" y="0"/>
                      </a:lnTo>
                      <a:close/>
                    </a:path>
                  </a:pathLst>
                </a:custGeom>
                <a:solidFill>
                  <a:srgbClr val="FFF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48" name="Freeform 36"/>
                <p:cNvSpPr>
                  <a:spLocks/>
                </p:cNvSpPr>
                <p:nvPr/>
              </p:nvSpPr>
              <p:spPr bwMode="auto">
                <a:xfrm>
                  <a:off x="707" y="2722"/>
                  <a:ext cx="552" cy="524"/>
                </a:xfrm>
                <a:custGeom>
                  <a:avLst/>
                  <a:gdLst>
                    <a:gd name="T0" fmla="*/ 260 w 552"/>
                    <a:gd name="T1" fmla="*/ 0 h 524"/>
                    <a:gd name="T2" fmla="*/ 206 w 552"/>
                    <a:gd name="T3" fmla="*/ 10 h 524"/>
                    <a:gd name="T4" fmla="*/ 156 w 552"/>
                    <a:gd name="T5" fmla="*/ 28 h 524"/>
                    <a:gd name="T6" fmla="*/ 110 w 552"/>
                    <a:gd name="T7" fmla="*/ 54 h 524"/>
                    <a:gd name="T8" fmla="*/ 70 w 552"/>
                    <a:gd name="T9" fmla="*/ 90 h 524"/>
                    <a:gd name="T10" fmla="*/ 40 w 552"/>
                    <a:gd name="T11" fmla="*/ 130 h 524"/>
                    <a:gd name="T12" fmla="*/ 16 w 552"/>
                    <a:gd name="T13" fmla="*/ 176 h 524"/>
                    <a:gd name="T14" fmla="*/ 4 w 552"/>
                    <a:gd name="T15" fmla="*/ 226 h 524"/>
                    <a:gd name="T16" fmla="*/ 2 w 552"/>
                    <a:gd name="T17" fmla="*/ 280 h 524"/>
                    <a:gd name="T18" fmla="*/ 4 w 552"/>
                    <a:gd name="T19" fmla="*/ 306 h 524"/>
                    <a:gd name="T20" fmla="*/ 18 w 552"/>
                    <a:gd name="T21" fmla="*/ 356 h 524"/>
                    <a:gd name="T22" fmla="*/ 42 w 552"/>
                    <a:gd name="T23" fmla="*/ 402 h 524"/>
                    <a:gd name="T24" fmla="*/ 74 w 552"/>
                    <a:gd name="T25" fmla="*/ 442 h 524"/>
                    <a:gd name="T26" fmla="*/ 114 w 552"/>
                    <a:gd name="T27" fmla="*/ 474 h 524"/>
                    <a:gd name="T28" fmla="*/ 160 w 552"/>
                    <a:gd name="T29" fmla="*/ 500 h 524"/>
                    <a:gd name="T30" fmla="*/ 210 w 552"/>
                    <a:gd name="T31" fmla="*/ 516 h 524"/>
                    <a:gd name="T32" fmla="*/ 264 w 552"/>
                    <a:gd name="T33" fmla="*/ 524 h 524"/>
                    <a:gd name="T34" fmla="*/ 292 w 552"/>
                    <a:gd name="T35" fmla="*/ 524 h 524"/>
                    <a:gd name="T36" fmla="*/ 348 w 552"/>
                    <a:gd name="T37" fmla="*/ 514 h 524"/>
                    <a:gd name="T38" fmla="*/ 398 w 552"/>
                    <a:gd name="T39" fmla="*/ 496 h 524"/>
                    <a:gd name="T40" fmla="*/ 444 w 552"/>
                    <a:gd name="T41" fmla="*/ 470 h 524"/>
                    <a:gd name="T42" fmla="*/ 482 w 552"/>
                    <a:gd name="T43" fmla="*/ 434 h 524"/>
                    <a:gd name="T44" fmla="*/ 514 w 552"/>
                    <a:gd name="T45" fmla="*/ 394 h 524"/>
                    <a:gd name="T46" fmla="*/ 536 w 552"/>
                    <a:gd name="T47" fmla="*/ 348 h 524"/>
                    <a:gd name="T48" fmla="*/ 550 w 552"/>
                    <a:gd name="T49" fmla="*/ 298 h 524"/>
                    <a:gd name="T50" fmla="*/ 552 w 552"/>
                    <a:gd name="T51" fmla="*/ 244 h 524"/>
                    <a:gd name="T52" fmla="*/ 550 w 552"/>
                    <a:gd name="T53" fmla="*/ 218 h 524"/>
                    <a:gd name="T54" fmla="*/ 536 w 552"/>
                    <a:gd name="T55" fmla="*/ 168 h 524"/>
                    <a:gd name="T56" fmla="*/ 512 w 552"/>
                    <a:gd name="T57" fmla="*/ 122 h 524"/>
                    <a:gd name="T58" fmla="*/ 480 w 552"/>
                    <a:gd name="T59" fmla="*/ 82 h 524"/>
                    <a:gd name="T60" fmla="*/ 440 w 552"/>
                    <a:gd name="T61" fmla="*/ 50 h 524"/>
                    <a:gd name="T62" fmla="*/ 394 w 552"/>
                    <a:gd name="T63" fmla="*/ 24 h 524"/>
                    <a:gd name="T64" fmla="*/ 344 w 552"/>
                    <a:gd name="T65" fmla="*/ 8 h 524"/>
                    <a:gd name="T66" fmla="*/ 290 w 552"/>
                    <a:gd name="T67" fmla="*/ 0 h 524"/>
                    <a:gd name="T68" fmla="*/ 260 w 552"/>
                    <a:gd name="T69" fmla="*/ 0 h 5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52" h="524">
                      <a:moveTo>
                        <a:pt x="260" y="0"/>
                      </a:moveTo>
                      <a:lnTo>
                        <a:pt x="260" y="0"/>
                      </a:lnTo>
                      <a:lnTo>
                        <a:pt x="232" y="4"/>
                      </a:lnTo>
                      <a:lnTo>
                        <a:pt x="206" y="10"/>
                      </a:lnTo>
                      <a:lnTo>
                        <a:pt x="180" y="18"/>
                      </a:lnTo>
                      <a:lnTo>
                        <a:pt x="156" y="28"/>
                      </a:lnTo>
                      <a:lnTo>
                        <a:pt x="132" y="40"/>
                      </a:lnTo>
                      <a:lnTo>
                        <a:pt x="110" y="54"/>
                      </a:lnTo>
                      <a:lnTo>
                        <a:pt x="90" y="72"/>
                      </a:lnTo>
                      <a:lnTo>
                        <a:pt x="70" y="90"/>
                      </a:lnTo>
                      <a:lnTo>
                        <a:pt x="54" y="110"/>
                      </a:lnTo>
                      <a:lnTo>
                        <a:pt x="40" y="130"/>
                      </a:lnTo>
                      <a:lnTo>
                        <a:pt x="26" y="152"/>
                      </a:lnTo>
                      <a:lnTo>
                        <a:pt x="16" y="176"/>
                      </a:lnTo>
                      <a:lnTo>
                        <a:pt x="8" y="200"/>
                      </a:lnTo>
                      <a:lnTo>
                        <a:pt x="4" y="226"/>
                      </a:lnTo>
                      <a:lnTo>
                        <a:pt x="0" y="252"/>
                      </a:lnTo>
                      <a:lnTo>
                        <a:pt x="2" y="280"/>
                      </a:lnTo>
                      <a:lnTo>
                        <a:pt x="2" y="280"/>
                      </a:lnTo>
                      <a:lnTo>
                        <a:pt x="4" y="306"/>
                      </a:lnTo>
                      <a:lnTo>
                        <a:pt x="10" y="332"/>
                      </a:lnTo>
                      <a:lnTo>
                        <a:pt x="18" y="356"/>
                      </a:lnTo>
                      <a:lnTo>
                        <a:pt x="28" y="380"/>
                      </a:lnTo>
                      <a:lnTo>
                        <a:pt x="42" y="402"/>
                      </a:lnTo>
                      <a:lnTo>
                        <a:pt x="58" y="422"/>
                      </a:lnTo>
                      <a:lnTo>
                        <a:pt x="74" y="442"/>
                      </a:lnTo>
                      <a:lnTo>
                        <a:pt x="94" y="458"/>
                      </a:lnTo>
                      <a:lnTo>
                        <a:pt x="114" y="474"/>
                      </a:lnTo>
                      <a:lnTo>
                        <a:pt x="136" y="488"/>
                      </a:lnTo>
                      <a:lnTo>
                        <a:pt x="160" y="500"/>
                      </a:lnTo>
                      <a:lnTo>
                        <a:pt x="184" y="510"/>
                      </a:lnTo>
                      <a:lnTo>
                        <a:pt x="210" y="516"/>
                      </a:lnTo>
                      <a:lnTo>
                        <a:pt x="236" y="522"/>
                      </a:lnTo>
                      <a:lnTo>
                        <a:pt x="264" y="524"/>
                      </a:lnTo>
                      <a:lnTo>
                        <a:pt x="292" y="524"/>
                      </a:lnTo>
                      <a:lnTo>
                        <a:pt x="292" y="524"/>
                      </a:lnTo>
                      <a:lnTo>
                        <a:pt x="320" y="520"/>
                      </a:lnTo>
                      <a:lnTo>
                        <a:pt x="348" y="514"/>
                      </a:lnTo>
                      <a:lnTo>
                        <a:pt x="374" y="506"/>
                      </a:lnTo>
                      <a:lnTo>
                        <a:pt x="398" y="496"/>
                      </a:lnTo>
                      <a:lnTo>
                        <a:pt x="422" y="484"/>
                      </a:lnTo>
                      <a:lnTo>
                        <a:pt x="444" y="470"/>
                      </a:lnTo>
                      <a:lnTo>
                        <a:pt x="464" y="452"/>
                      </a:lnTo>
                      <a:lnTo>
                        <a:pt x="482" y="434"/>
                      </a:lnTo>
                      <a:lnTo>
                        <a:pt x="500" y="414"/>
                      </a:lnTo>
                      <a:lnTo>
                        <a:pt x="514" y="394"/>
                      </a:lnTo>
                      <a:lnTo>
                        <a:pt x="526" y="372"/>
                      </a:lnTo>
                      <a:lnTo>
                        <a:pt x="536" y="348"/>
                      </a:lnTo>
                      <a:lnTo>
                        <a:pt x="544" y="324"/>
                      </a:lnTo>
                      <a:lnTo>
                        <a:pt x="550" y="298"/>
                      </a:lnTo>
                      <a:lnTo>
                        <a:pt x="552" y="272"/>
                      </a:lnTo>
                      <a:lnTo>
                        <a:pt x="552" y="244"/>
                      </a:lnTo>
                      <a:lnTo>
                        <a:pt x="552" y="244"/>
                      </a:lnTo>
                      <a:lnTo>
                        <a:pt x="550" y="218"/>
                      </a:lnTo>
                      <a:lnTo>
                        <a:pt x="544" y="192"/>
                      </a:lnTo>
                      <a:lnTo>
                        <a:pt x="536" y="168"/>
                      </a:lnTo>
                      <a:lnTo>
                        <a:pt x="524" y="144"/>
                      </a:lnTo>
                      <a:lnTo>
                        <a:pt x="512" y="122"/>
                      </a:lnTo>
                      <a:lnTo>
                        <a:pt x="496" y="102"/>
                      </a:lnTo>
                      <a:lnTo>
                        <a:pt x="480" y="82"/>
                      </a:lnTo>
                      <a:lnTo>
                        <a:pt x="460" y="66"/>
                      </a:lnTo>
                      <a:lnTo>
                        <a:pt x="440" y="50"/>
                      </a:lnTo>
                      <a:lnTo>
                        <a:pt x="418" y="36"/>
                      </a:lnTo>
                      <a:lnTo>
                        <a:pt x="394" y="24"/>
                      </a:lnTo>
                      <a:lnTo>
                        <a:pt x="370" y="14"/>
                      </a:lnTo>
                      <a:lnTo>
                        <a:pt x="344" y="8"/>
                      </a:lnTo>
                      <a:lnTo>
                        <a:pt x="316" y="2"/>
                      </a:lnTo>
                      <a:lnTo>
                        <a:pt x="290" y="0"/>
                      </a:lnTo>
                      <a:lnTo>
                        <a:pt x="260" y="0"/>
                      </a:lnTo>
                      <a:lnTo>
                        <a:pt x="260" y="0"/>
                      </a:lnTo>
                      <a:close/>
                    </a:path>
                  </a:pathLst>
                </a:custGeom>
                <a:solidFill>
                  <a:srgbClr val="FFF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49" name="Freeform 37"/>
                <p:cNvSpPr>
                  <a:spLocks/>
                </p:cNvSpPr>
                <p:nvPr/>
              </p:nvSpPr>
              <p:spPr bwMode="auto">
                <a:xfrm>
                  <a:off x="721" y="2728"/>
                  <a:ext cx="532" cy="502"/>
                </a:xfrm>
                <a:custGeom>
                  <a:avLst/>
                  <a:gdLst>
                    <a:gd name="T0" fmla="*/ 248 w 532"/>
                    <a:gd name="T1" fmla="*/ 0 h 502"/>
                    <a:gd name="T2" fmla="*/ 196 w 532"/>
                    <a:gd name="T3" fmla="*/ 10 h 502"/>
                    <a:gd name="T4" fmla="*/ 146 w 532"/>
                    <a:gd name="T5" fmla="*/ 28 h 502"/>
                    <a:gd name="T6" fmla="*/ 104 w 532"/>
                    <a:gd name="T7" fmla="*/ 54 h 502"/>
                    <a:gd name="T8" fmla="*/ 66 w 532"/>
                    <a:gd name="T9" fmla="*/ 88 h 502"/>
                    <a:gd name="T10" fmla="*/ 36 w 532"/>
                    <a:gd name="T11" fmla="*/ 128 h 502"/>
                    <a:gd name="T12" fmla="*/ 14 w 532"/>
                    <a:gd name="T13" fmla="*/ 172 h 502"/>
                    <a:gd name="T14" fmla="*/ 2 w 532"/>
                    <a:gd name="T15" fmla="*/ 220 h 502"/>
                    <a:gd name="T16" fmla="*/ 0 w 532"/>
                    <a:gd name="T17" fmla="*/ 270 h 502"/>
                    <a:gd name="T18" fmla="*/ 4 w 532"/>
                    <a:gd name="T19" fmla="*/ 296 h 502"/>
                    <a:gd name="T20" fmla="*/ 16 w 532"/>
                    <a:gd name="T21" fmla="*/ 344 h 502"/>
                    <a:gd name="T22" fmla="*/ 40 w 532"/>
                    <a:gd name="T23" fmla="*/ 388 h 502"/>
                    <a:gd name="T24" fmla="*/ 72 w 532"/>
                    <a:gd name="T25" fmla="*/ 424 h 502"/>
                    <a:gd name="T26" fmla="*/ 110 w 532"/>
                    <a:gd name="T27" fmla="*/ 456 h 502"/>
                    <a:gd name="T28" fmla="*/ 154 w 532"/>
                    <a:gd name="T29" fmla="*/ 480 h 502"/>
                    <a:gd name="T30" fmla="*/ 204 w 532"/>
                    <a:gd name="T31" fmla="*/ 496 h 502"/>
                    <a:gd name="T32" fmla="*/ 256 w 532"/>
                    <a:gd name="T33" fmla="*/ 502 h 502"/>
                    <a:gd name="T34" fmla="*/ 282 w 532"/>
                    <a:gd name="T35" fmla="*/ 502 h 502"/>
                    <a:gd name="T36" fmla="*/ 336 w 532"/>
                    <a:gd name="T37" fmla="*/ 492 h 502"/>
                    <a:gd name="T38" fmla="*/ 384 w 532"/>
                    <a:gd name="T39" fmla="*/ 474 h 502"/>
                    <a:gd name="T40" fmla="*/ 428 w 532"/>
                    <a:gd name="T41" fmla="*/ 448 h 502"/>
                    <a:gd name="T42" fmla="*/ 466 w 532"/>
                    <a:gd name="T43" fmla="*/ 416 h 502"/>
                    <a:gd name="T44" fmla="*/ 496 w 532"/>
                    <a:gd name="T45" fmla="*/ 376 h 502"/>
                    <a:gd name="T46" fmla="*/ 518 w 532"/>
                    <a:gd name="T47" fmla="*/ 332 h 502"/>
                    <a:gd name="T48" fmla="*/ 530 w 532"/>
                    <a:gd name="T49" fmla="*/ 284 h 502"/>
                    <a:gd name="T50" fmla="*/ 532 w 532"/>
                    <a:gd name="T51" fmla="*/ 232 h 502"/>
                    <a:gd name="T52" fmla="*/ 528 w 532"/>
                    <a:gd name="T53" fmla="*/ 208 h 502"/>
                    <a:gd name="T54" fmla="*/ 514 w 532"/>
                    <a:gd name="T55" fmla="*/ 160 h 502"/>
                    <a:gd name="T56" fmla="*/ 492 w 532"/>
                    <a:gd name="T57" fmla="*/ 116 h 502"/>
                    <a:gd name="T58" fmla="*/ 460 w 532"/>
                    <a:gd name="T59" fmla="*/ 78 h 502"/>
                    <a:gd name="T60" fmla="*/ 422 w 532"/>
                    <a:gd name="T61" fmla="*/ 46 h 502"/>
                    <a:gd name="T62" fmla="*/ 378 w 532"/>
                    <a:gd name="T63" fmla="*/ 22 h 502"/>
                    <a:gd name="T64" fmla="*/ 328 w 532"/>
                    <a:gd name="T65" fmla="*/ 6 h 502"/>
                    <a:gd name="T66" fmla="*/ 276 w 532"/>
                    <a:gd name="T67" fmla="*/ 0 h 502"/>
                    <a:gd name="T68" fmla="*/ 248 w 532"/>
                    <a:gd name="T69" fmla="*/ 0 h 5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32" h="502">
                      <a:moveTo>
                        <a:pt x="248" y="0"/>
                      </a:moveTo>
                      <a:lnTo>
                        <a:pt x="248" y="0"/>
                      </a:lnTo>
                      <a:lnTo>
                        <a:pt x="222" y="4"/>
                      </a:lnTo>
                      <a:lnTo>
                        <a:pt x="196" y="10"/>
                      </a:lnTo>
                      <a:lnTo>
                        <a:pt x="170" y="18"/>
                      </a:lnTo>
                      <a:lnTo>
                        <a:pt x="146" y="28"/>
                      </a:lnTo>
                      <a:lnTo>
                        <a:pt x="124" y="40"/>
                      </a:lnTo>
                      <a:lnTo>
                        <a:pt x="104" y="54"/>
                      </a:lnTo>
                      <a:lnTo>
                        <a:pt x="84" y="70"/>
                      </a:lnTo>
                      <a:lnTo>
                        <a:pt x="66" y="88"/>
                      </a:lnTo>
                      <a:lnTo>
                        <a:pt x="50" y="106"/>
                      </a:lnTo>
                      <a:lnTo>
                        <a:pt x="36" y="128"/>
                      </a:lnTo>
                      <a:lnTo>
                        <a:pt x="24" y="148"/>
                      </a:lnTo>
                      <a:lnTo>
                        <a:pt x="14" y="172"/>
                      </a:lnTo>
                      <a:lnTo>
                        <a:pt x="6" y="194"/>
                      </a:lnTo>
                      <a:lnTo>
                        <a:pt x="2" y="220"/>
                      </a:lnTo>
                      <a:lnTo>
                        <a:pt x="0" y="244"/>
                      </a:lnTo>
                      <a:lnTo>
                        <a:pt x="0" y="270"/>
                      </a:lnTo>
                      <a:lnTo>
                        <a:pt x="0" y="270"/>
                      </a:lnTo>
                      <a:lnTo>
                        <a:pt x="4" y="296"/>
                      </a:lnTo>
                      <a:lnTo>
                        <a:pt x="8" y="320"/>
                      </a:lnTo>
                      <a:lnTo>
                        <a:pt x="16" y="344"/>
                      </a:lnTo>
                      <a:lnTo>
                        <a:pt x="28" y="366"/>
                      </a:lnTo>
                      <a:lnTo>
                        <a:pt x="40" y="388"/>
                      </a:lnTo>
                      <a:lnTo>
                        <a:pt x="56" y="406"/>
                      </a:lnTo>
                      <a:lnTo>
                        <a:pt x="72" y="424"/>
                      </a:lnTo>
                      <a:lnTo>
                        <a:pt x="90" y="442"/>
                      </a:lnTo>
                      <a:lnTo>
                        <a:pt x="110" y="456"/>
                      </a:lnTo>
                      <a:lnTo>
                        <a:pt x="132" y="470"/>
                      </a:lnTo>
                      <a:lnTo>
                        <a:pt x="154" y="480"/>
                      </a:lnTo>
                      <a:lnTo>
                        <a:pt x="178" y="490"/>
                      </a:lnTo>
                      <a:lnTo>
                        <a:pt x="204" y="496"/>
                      </a:lnTo>
                      <a:lnTo>
                        <a:pt x="230" y="500"/>
                      </a:lnTo>
                      <a:lnTo>
                        <a:pt x="256" y="502"/>
                      </a:lnTo>
                      <a:lnTo>
                        <a:pt x="282" y="502"/>
                      </a:lnTo>
                      <a:lnTo>
                        <a:pt x="282" y="502"/>
                      </a:lnTo>
                      <a:lnTo>
                        <a:pt x="310" y="498"/>
                      </a:lnTo>
                      <a:lnTo>
                        <a:pt x="336" y="492"/>
                      </a:lnTo>
                      <a:lnTo>
                        <a:pt x="360" y="484"/>
                      </a:lnTo>
                      <a:lnTo>
                        <a:pt x="384" y="474"/>
                      </a:lnTo>
                      <a:lnTo>
                        <a:pt x="408" y="462"/>
                      </a:lnTo>
                      <a:lnTo>
                        <a:pt x="428" y="448"/>
                      </a:lnTo>
                      <a:lnTo>
                        <a:pt x="448" y="432"/>
                      </a:lnTo>
                      <a:lnTo>
                        <a:pt x="466" y="416"/>
                      </a:lnTo>
                      <a:lnTo>
                        <a:pt x="482" y="396"/>
                      </a:lnTo>
                      <a:lnTo>
                        <a:pt x="496" y="376"/>
                      </a:lnTo>
                      <a:lnTo>
                        <a:pt x="508" y="354"/>
                      </a:lnTo>
                      <a:lnTo>
                        <a:pt x="518" y="332"/>
                      </a:lnTo>
                      <a:lnTo>
                        <a:pt x="524" y="308"/>
                      </a:lnTo>
                      <a:lnTo>
                        <a:pt x="530" y="284"/>
                      </a:lnTo>
                      <a:lnTo>
                        <a:pt x="532" y="258"/>
                      </a:lnTo>
                      <a:lnTo>
                        <a:pt x="532" y="232"/>
                      </a:lnTo>
                      <a:lnTo>
                        <a:pt x="532" y="232"/>
                      </a:lnTo>
                      <a:lnTo>
                        <a:pt x="528" y="208"/>
                      </a:lnTo>
                      <a:lnTo>
                        <a:pt x="522" y="182"/>
                      </a:lnTo>
                      <a:lnTo>
                        <a:pt x="514" y="160"/>
                      </a:lnTo>
                      <a:lnTo>
                        <a:pt x="504" y="136"/>
                      </a:lnTo>
                      <a:lnTo>
                        <a:pt x="492" y="116"/>
                      </a:lnTo>
                      <a:lnTo>
                        <a:pt x="476" y="96"/>
                      </a:lnTo>
                      <a:lnTo>
                        <a:pt x="460" y="78"/>
                      </a:lnTo>
                      <a:lnTo>
                        <a:pt x="442" y="62"/>
                      </a:lnTo>
                      <a:lnTo>
                        <a:pt x="422" y="46"/>
                      </a:lnTo>
                      <a:lnTo>
                        <a:pt x="400" y="34"/>
                      </a:lnTo>
                      <a:lnTo>
                        <a:pt x="378" y="22"/>
                      </a:lnTo>
                      <a:lnTo>
                        <a:pt x="354" y="14"/>
                      </a:lnTo>
                      <a:lnTo>
                        <a:pt x="328" y="6"/>
                      </a:lnTo>
                      <a:lnTo>
                        <a:pt x="302" y="2"/>
                      </a:lnTo>
                      <a:lnTo>
                        <a:pt x="276" y="0"/>
                      </a:lnTo>
                      <a:lnTo>
                        <a:pt x="248" y="0"/>
                      </a:lnTo>
                      <a:lnTo>
                        <a:pt x="248" y="0"/>
                      </a:lnTo>
                      <a:close/>
                    </a:path>
                  </a:pathLst>
                </a:custGeom>
                <a:solidFill>
                  <a:srgbClr val="FFF5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50" name="Freeform 38"/>
                <p:cNvSpPr>
                  <a:spLocks/>
                </p:cNvSpPr>
                <p:nvPr/>
              </p:nvSpPr>
              <p:spPr bwMode="auto">
                <a:xfrm>
                  <a:off x="733" y="2734"/>
                  <a:ext cx="514" cy="480"/>
                </a:xfrm>
                <a:custGeom>
                  <a:avLst/>
                  <a:gdLst>
                    <a:gd name="T0" fmla="*/ 238 w 514"/>
                    <a:gd name="T1" fmla="*/ 2 h 480"/>
                    <a:gd name="T2" fmla="*/ 188 w 514"/>
                    <a:gd name="T3" fmla="*/ 10 h 480"/>
                    <a:gd name="T4" fmla="*/ 140 w 514"/>
                    <a:gd name="T5" fmla="*/ 28 h 480"/>
                    <a:gd name="T6" fmla="*/ 98 w 514"/>
                    <a:gd name="T7" fmla="*/ 54 h 480"/>
                    <a:gd name="T8" fmla="*/ 62 w 514"/>
                    <a:gd name="T9" fmla="*/ 86 h 480"/>
                    <a:gd name="T10" fmla="*/ 34 w 514"/>
                    <a:gd name="T11" fmla="*/ 124 h 480"/>
                    <a:gd name="T12" fmla="*/ 14 w 514"/>
                    <a:gd name="T13" fmla="*/ 166 h 480"/>
                    <a:gd name="T14" fmla="*/ 2 w 514"/>
                    <a:gd name="T15" fmla="*/ 212 h 480"/>
                    <a:gd name="T16" fmla="*/ 0 w 514"/>
                    <a:gd name="T17" fmla="*/ 260 h 480"/>
                    <a:gd name="T18" fmla="*/ 4 w 514"/>
                    <a:gd name="T19" fmla="*/ 286 h 480"/>
                    <a:gd name="T20" fmla="*/ 18 w 514"/>
                    <a:gd name="T21" fmla="*/ 332 h 480"/>
                    <a:gd name="T22" fmla="*/ 40 w 514"/>
                    <a:gd name="T23" fmla="*/ 372 h 480"/>
                    <a:gd name="T24" fmla="*/ 72 w 514"/>
                    <a:gd name="T25" fmla="*/ 408 h 480"/>
                    <a:gd name="T26" fmla="*/ 108 w 514"/>
                    <a:gd name="T27" fmla="*/ 438 h 480"/>
                    <a:gd name="T28" fmla="*/ 152 w 514"/>
                    <a:gd name="T29" fmla="*/ 460 h 480"/>
                    <a:gd name="T30" fmla="*/ 198 w 514"/>
                    <a:gd name="T31" fmla="*/ 476 h 480"/>
                    <a:gd name="T32" fmla="*/ 248 w 514"/>
                    <a:gd name="T33" fmla="*/ 480 h 480"/>
                    <a:gd name="T34" fmla="*/ 276 w 514"/>
                    <a:gd name="T35" fmla="*/ 480 h 480"/>
                    <a:gd name="T36" fmla="*/ 326 w 514"/>
                    <a:gd name="T37" fmla="*/ 472 h 480"/>
                    <a:gd name="T38" fmla="*/ 374 w 514"/>
                    <a:gd name="T39" fmla="*/ 454 h 480"/>
                    <a:gd name="T40" fmla="*/ 414 w 514"/>
                    <a:gd name="T41" fmla="*/ 428 h 480"/>
                    <a:gd name="T42" fmla="*/ 450 w 514"/>
                    <a:gd name="T43" fmla="*/ 396 h 480"/>
                    <a:gd name="T44" fmla="*/ 480 w 514"/>
                    <a:gd name="T45" fmla="*/ 358 h 480"/>
                    <a:gd name="T46" fmla="*/ 500 w 514"/>
                    <a:gd name="T47" fmla="*/ 316 h 480"/>
                    <a:gd name="T48" fmla="*/ 510 w 514"/>
                    <a:gd name="T49" fmla="*/ 270 h 480"/>
                    <a:gd name="T50" fmla="*/ 512 w 514"/>
                    <a:gd name="T51" fmla="*/ 220 h 480"/>
                    <a:gd name="T52" fmla="*/ 510 w 514"/>
                    <a:gd name="T53" fmla="*/ 196 h 480"/>
                    <a:gd name="T54" fmla="*/ 496 w 514"/>
                    <a:gd name="T55" fmla="*/ 150 h 480"/>
                    <a:gd name="T56" fmla="*/ 472 w 514"/>
                    <a:gd name="T57" fmla="*/ 110 h 480"/>
                    <a:gd name="T58" fmla="*/ 442 w 514"/>
                    <a:gd name="T59" fmla="*/ 74 h 480"/>
                    <a:gd name="T60" fmla="*/ 404 w 514"/>
                    <a:gd name="T61" fmla="*/ 44 h 480"/>
                    <a:gd name="T62" fmla="*/ 362 w 514"/>
                    <a:gd name="T63" fmla="*/ 20 h 480"/>
                    <a:gd name="T64" fmla="*/ 314 w 514"/>
                    <a:gd name="T65" fmla="*/ 6 h 480"/>
                    <a:gd name="T66" fmla="*/ 264 w 514"/>
                    <a:gd name="T67" fmla="*/ 0 h 480"/>
                    <a:gd name="T68" fmla="*/ 238 w 514"/>
                    <a:gd name="T69" fmla="*/ 2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14" h="480">
                      <a:moveTo>
                        <a:pt x="238" y="2"/>
                      </a:moveTo>
                      <a:lnTo>
                        <a:pt x="238" y="2"/>
                      </a:lnTo>
                      <a:lnTo>
                        <a:pt x="212" y="4"/>
                      </a:lnTo>
                      <a:lnTo>
                        <a:pt x="188" y="10"/>
                      </a:lnTo>
                      <a:lnTo>
                        <a:pt x="164" y="18"/>
                      </a:lnTo>
                      <a:lnTo>
                        <a:pt x="140" y="28"/>
                      </a:lnTo>
                      <a:lnTo>
                        <a:pt x="118" y="40"/>
                      </a:lnTo>
                      <a:lnTo>
                        <a:pt x="98" y="54"/>
                      </a:lnTo>
                      <a:lnTo>
                        <a:pt x="80" y="68"/>
                      </a:lnTo>
                      <a:lnTo>
                        <a:pt x="62" y="86"/>
                      </a:lnTo>
                      <a:lnTo>
                        <a:pt x="48" y="104"/>
                      </a:lnTo>
                      <a:lnTo>
                        <a:pt x="34" y="124"/>
                      </a:lnTo>
                      <a:lnTo>
                        <a:pt x="22" y="144"/>
                      </a:lnTo>
                      <a:lnTo>
                        <a:pt x="14" y="166"/>
                      </a:lnTo>
                      <a:lnTo>
                        <a:pt x="6" y="188"/>
                      </a:lnTo>
                      <a:lnTo>
                        <a:pt x="2" y="212"/>
                      </a:lnTo>
                      <a:lnTo>
                        <a:pt x="0" y="236"/>
                      </a:lnTo>
                      <a:lnTo>
                        <a:pt x="0" y="260"/>
                      </a:lnTo>
                      <a:lnTo>
                        <a:pt x="0" y="260"/>
                      </a:lnTo>
                      <a:lnTo>
                        <a:pt x="4" y="286"/>
                      </a:lnTo>
                      <a:lnTo>
                        <a:pt x="10" y="308"/>
                      </a:lnTo>
                      <a:lnTo>
                        <a:pt x="18" y="332"/>
                      </a:lnTo>
                      <a:lnTo>
                        <a:pt x="28" y="352"/>
                      </a:lnTo>
                      <a:lnTo>
                        <a:pt x="40" y="372"/>
                      </a:lnTo>
                      <a:lnTo>
                        <a:pt x="54" y="392"/>
                      </a:lnTo>
                      <a:lnTo>
                        <a:pt x="72" y="408"/>
                      </a:lnTo>
                      <a:lnTo>
                        <a:pt x="88" y="424"/>
                      </a:lnTo>
                      <a:lnTo>
                        <a:pt x="108" y="438"/>
                      </a:lnTo>
                      <a:lnTo>
                        <a:pt x="130" y="450"/>
                      </a:lnTo>
                      <a:lnTo>
                        <a:pt x="152" y="460"/>
                      </a:lnTo>
                      <a:lnTo>
                        <a:pt x="174" y="470"/>
                      </a:lnTo>
                      <a:lnTo>
                        <a:pt x="198" y="476"/>
                      </a:lnTo>
                      <a:lnTo>
                        <a:pt x="224" y="480"/>
                      </a:lnTo>
                      <a:lnTo>
                        <a:pt x="248" y="480"/>
                      </a:lnTo>
                      <a:lnTo>
                        <a:pt x="276" y="480"/>
                      </a:lnTo>
                      <a:lnTo>
                        <a:pt x="276" y="480"/>
                      </a:lnTo>
                      <a:lnTo>
                        <a:pt x="302" y="476"/>
                      </a:lnTo>
                      <a:lnTo>
                        <a:pt x="326" y="472"/>
                      </a:lnTo>
                      <a:lnTo>
                        <a:pt x="350" y="464"/>
                      </a:lnTo>
                      <a:lnTo>
                        <a:pt x="374" y="454"/>
                      </a:lnTo>
                      <a:lnTo>
                        <a:pt x="394" y="442"/>
                      </a:lnTo>
                      <a:lnTo>
                        <a:pt x="414" y="428"/>
                      </a:lnTo>
                      <a:lnTo>
                        <a:pt x="434" y="412"/>
                      </a:lnTo>
                      <a:lnTo>
                        <a:pt x="450" y="396"/>
                      </a:lnTo>
                      <a:lnTo>
                        <a:pt x="466" y="378"/>
                      </a:lnTo>
                      <a:lnTo>
                        <a:pt x="480" y="358"/>
                      </a:lnTo>
                      <a:lnTo>
                        <a:pt x="490" y="338"/>
                      </a:lnTo>
                      <a:lnTo>
                        <a:pt x="500" y="316"/>
                      </a:lnTo>
                      <a:lnTo>
                        <a:pt x="506" y="292"/>
                      </a:lnTo>
                      <a:lnTo>
                        <a:pt x="510" y="270"/>
                      </a:lnTo>
                      <a:lnTo>
                        <a:pt x="514" y="246"/>
                      </a:lnTo>
                      <a:lnTo>
                        <a:pt x="512" y="220"/>
                      </a:lnTo>
                      <a:lnTo>
                        <a:pt x="512" y="220"/>
                      </a:lnTo>
                      <a:lnTo>
                        <a:pt x="510" y="196"/>
                      </a:lnTo>
                      <a:lnTo>
                        <a:pt x="504" y="172"/>
                      </a:lnTo>
                      <a:lnTo>
                        <a:pt x="496" y="150"/>
                      </a:lnTo>
                      <a:lnTo>
                        <a:pt x="486" y="130"/>
                      </a:lnTo>
                      <a:lnTo>
                        <a:pt x="472" y="110"/>
                      </a:lnTo>
                      <a:lnTo>
                        <a:pt x="458" y="90"/>
                      </a:lnTo>
                      <a:lnTo>
                        <a:pt x="442" y="74"/>
                      </a:lnTo>
                      <a:lnTo>
                        <a:pt x="424" y="58"/>
                      </a:lnTo>
                      <a:lnTo>
                        <a:pt x="404" y="44"/>
                      </a:lnTo>
                      <a:lnTo>
                        <a:pt x="384" y="32"/>
                      </a:lnTo>
                      <a:lnTo>
                        <a:pt x="362" y="20"/>
                      </a:lnTo>
                      <a:lnTo>
                        <a:pt x="340" y="12"/>
                      </a:lnTo>
                      <a:lnTo>
                        <a:pt x="314" y="6"/>
                      </a:lnTo>
                      <a:lnTo>
                        <a:pt x="290" y="2"/>
                      </a:lnTo>
                      <a:lnTo>
                        <a:pt x="264" y="0"/>
                      </a:lnTo>
                      <a:lnTo>
                        <a:pt x="238" y="2"/>
                      </a:lnTo>
                      <a:lnTo>
                        <a:pt x="238" y="2"/>
                      </a:lnTo>
                      <a:close/>
                    </a:path>
                  </a:pathLst>
                </a:custGeom>
                <a:solidFill>
                  <a:srgbClr val="FFF7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51" name="Freeform 39"/>
                <p:cNvSpPr>
                  <a:spLocks/>
                </p:cNvSpPr>
                <p:nvPr/>
              </p:nvSpPr>
              <p:spPr bwMode="auto">
                <a:xfrm>
                  <a:off x="745" y="2740"/>
                  <a:ext cx="494" cy="460"/>
                </a:xfrm>
                <a:custGeom>
                  <a:avLst/>
                  <a:gdLst>
                    <a:gd name="T0" fmla="*/ 228 w 494"/>
                    <a:gd name="T1" fmla="*/ 2 h 460"/>
                    <a:gd name="T2" fmla="*/ 178 w 494"/>
                    <a:gd name="T3" fmla="*/ 10 h 460"/>
                    <a:gd name="T4" fmla="*/ 134 w 494"/>
                    <a:gd name="T5" fmla="*/ 28 h 460"/>
                    <a:gd name="T6" fmla="*/ 94 w 494"/>
                    <a:gd name="T7" fmla="*/ 54 h 460"/>
                    <a:gd name="T8" fmla="*/ 60 w 494"/>
                    <a:gd name="T9" fmla="*/ 84 h 460"/>
                    <a:gd name="T10" fmla="*/ 32 w 494"/>
                    <a:gd name="T11" fmla="*/ 120 h 460"/>
                    <a:gd name="T12" fmla="*/ 14 w 494"/>
                    <a:gd name="T13" fmla="*/ 162 h 460"/>
                    <a:gd name="T14" fmla="*/ 2 w 494"/>
                    <a:gd name="T15" fmla="*/ 206 h 460"/>
                    <a:gd name="T16" fmla="*/ 2 w 494"/>
                    <a:gd name="T17" fmla="*/ 252 h 460"/>
                    <a:gd name="T18" fmla="*/ 4 w 494"/>
                    <a:gd name="T19" fmla="*/ 274 h 460"/>
                    <a:gd name="T20" fmla="*/ 18 w 494"/>
                    <a:gd name="T21" fmla="*/ 318 h 460"/>
                    <a:gd name="T22" fmla="*/ 40 w 494"/>
                    <a:gd name="T23" fmla="*/ 358 h 460"/>
                    <a:gd name="T24" fmla="*/ 70 w 494"/>
                    <a:gd name="T25" fmla="*/ 392 h 460"/>
                    <a:gd name="T26" fmla="*/ 106 w 494"/>
                    <a:gd name="T27" fmla="*/ 420 h 460"/>
                    <a:gd name="T28" fmla="*/ 148 w 494"/>
                    <a:gd name="T29" fmla="*/ 442 h 460"/>
                    <a:gd name="T30" fmla="*/ 194 w 494"/>
                    <a:gd name="T31" fmla="*/ 454 h 460"/>
                    <a:gd name="T32" fmla="*/ 242 w 494"/>
                    <a:gd name="T33" fmla="*/ 460 h 460"/>
                    <a:gd name="T34" fmla="*/ 268 w 494"/>
                    <a:gd name="T35" fmla="*/ 458 h 460"/>
                    <a:gd name="T36" fmla="*/ 316 w 494"/>
                    <a:gd name="T37" fmla="*/ 450 h 460"/>
                    <a:gd name="T38" fmla="*/ 362 w 494"/>
                    <a:gd name="T39" fmla="*/ 432 h 460"/>
                    <a:gd name="T40" fmla="*/ 402 w 494"/>
                    <a:gd name="T41" fmla="*/ 408 h 460"/>
                    <a:gd name="T42" fmla="*/ 436 w 494"/>
                    <a:gd name="T43" fmla="*/ 376 h 460"/>
                    <a:gd name="T44" fmla="*/ 462 w 494"/>
                    <a:gd name="T45" fmla="*/ 340 h 460"/>
                    <a:gd name="T46" fmla="*/ 482 w 494"/>
                    <a:gd name="T47" fmla="*/ 300 h 460"/>
                    <a:gd name="T48" fmla="*/ 492 w 494"/>
                    <a:gd name="T49" fmla="*/ 256 h 460"/>
                    <a:gd name="T50" fmla="*/ 494 w 494"/>
                    <a:gd name="T51" fmla="*/ 208 h 460"/>
                    <a:gd name="T52" fmla="*/ 490 w 494"/>
                    <a:gd name="T53" fmla="*/ 186 h 460"/>
                    <a:gd name="T54" fmla="*/ 476 w 494"/>
                    <a:gd name="T55" fmla="*/ 142 h 460"/>
                    <a:gd name="T56" fmla="*/ 454 w 494"/>
                    <a:gd name="T57" fmla="*/ 102 h 460"/>
                    <a:gd name="T58" fmla="*/ 424 w 494"/>
                    <a:gd name="T59" fmla="*/ 68 h 460"/>
                    <a:gd name="T60" fmla="*/ 388 w 494"/>
                    <a:gd name="T61" fmla="*/ 40 h 460"/>
                    <a:gd name="T62" fmla="*/ 348 w 494"/>
                    <a:gd name="T63" fmla="*/ 20 h 460"/>
                    <a:gd name="T64" fmla="*/ 302 w 494"/>
                    <a:gd name="T65" fmla="*/ 6 h 460"/>
                    <a:gd name="T66" fmla="*/ 252 w 494"/>
                    <a:gd name="T67" fmla="*/ 0 h 460"/>
                    <a:gd name="T68" fmla="*/ 228 w 494"/>
                    <a:gd name="T69" fmla="*/ 2 h 4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94" h="460">
                      <a:moveTo>
                        <a:pt x="228" y="2"/>
                      </a:moveTo>
                      <a:lnTo>
                        <a:pt x="228" y="2"/>
                      </a:lnTo>
                      <a:lnTo>
                        <a:pt x="202" y="6"/>
                      </a:lnTo>
                      <a:lnTo>
                        <a:pt x="178" y="10"/>
                      </a:lnTo>
                      <a:lnTo>
                        <a:pt x="156" y="18"/>
                      </a:lnTo>
                      <a:lnTo>
                        <a:pt x="134" y="28"/>
                      </a:lnTo>
                      <a:lnTo>
                        <a:pt x="114" y="40"/>
                      </a:lnTo>
                      <a:lnTo>
                        <a:pt x="94" y="54"/>
                      </a:lnTo>
                      <a:lnTo>
                        <a:pt x="76" y="68"/>
                      </a:lnTo>
                      <a:lnTo>
                        <a:pt x="60" y="84"/>
                      </a:lnTo>
                      <a:lnTo>
                        <a:pt x="46" y="102"/>
                      </a:lnTo>
                      <a:lnTo>
                        <a:pt x="32" y="120"/>
                      </a:lnTo>
                      <a:lnTo>
                        <a:pt x="22" y="140"/>
                      </a:lnTo>
                      <a:lnTo>
                        <a:pt x="14" y="162"/>
                      </a:lnTo>
                      <a:lnTo>
                        <a:pt x="6" y="184"/>
                      </a:lnTo>
                      <a:lnTo>
                        <a:pt x="2" y="206"/>
                      </a:lnTo>
                      <a:lnTo>
                        <a:pt x="0" y="228"/>
                      </a:lnTo>
                      <a:lnTo>
                        <a:pt x="2" y="252"/>
                      </a:lnTo>
                      <a:lnTo>
                        <a:pt x="2" y="252"/>
                      </a:lnTo>
                      <a:lnTo>
                        <a:pt x="4" y="274"/>
                      </a:lnTo>
                      <a:lnTo>
                        <a:pt x="10" y="298"/>
                      </a:lnTo>
                      <a:lnTo>
                        <a:pt x="18" y="318"/>
                      </a:lnTo>
                      <a:lnTo>
                        <a:pt x="28" y="338"/>
                      </a:lnTo>
                      <a:lnTo>
                        <a:pt x="40" y="358"/>
                      </a:lnTo>
                      <a:lnTo>
                        <a:pt x="54" y="376"/>
                      </a:lnTo>
                      <a:lnTo>
                        <a:pt x="70" y="392"/>
                      </a:lnTo>
                      <a:lnTo>
                        <a:pt x="88" y="406"/>
                      </a:lnTo>
                      <a:lnTo>
                        <a:pt x="106" y="420"/>
                      </a:lnTo>
                      <a:lnTo>
                        <a:pt x="126" y="432"/>
                      </a:lnTo>
                      <a:lnTo>
                        <a:pt x="148" y="442"/>
                      </a:lnTo>
                      <a:lnTo>
                        <a:pt x="170" y="448"/>
                      </a:lnTo>
                      <a:lnTo>
                        <a:pt x="194" y="454"/>
                      </a:lnTo>
                      <a:lnTo>
                        <a:pt x="218" y="458"/>
                      </a:lnTo>
                      <a:lnTo>
                        <a:pt x="242" y="460"/>
                      </a:lnTo>
                      <a:lnTo>
                        <a:pt x="268" y="458"/>
                      </a:lnTo>
                      <a:lnTo>
                        <a:pt x="268" y="458"/>
                      </a:lnTo>
                      <a:lnTo>
                        <a:pt x="292" y="456"/>
                      </a:lnTo>
                      <a:lnTo>
                        <a:pt x="316" y="450"/>
                      </a:lnTo>
                      <a:lnTo>
                        <a:pt x="340" y="442"/>
                      </a:lnTo>
                      <a:lnTo>
                        <a:pt x="362" y="432"/>
                      </a:lnTo>
                      <a:lnTo>
                        <a:pt x="382" y="420"/>
                      </a:lnTo>
                      <a:lnTo>
                        <a:pt x="402" y="408"/>
                      </a:lnTo>
                      <a:lnTo>
                        <a:pt x="420" y="392"/>
                      </a:lnTo>
                      <a:lnTo>
                        <a:pt x="436" y="376"/>
                      </a:lnTo>
                      <a:lnTo>
                        <a:pt x="450" y="358"/>
                      </a:lnTo>
                      <a:lnTo>
                        <a:pt x="462" y="340"/>
                      </a:lnTo>
                      <a:lnTo>
                        <a:pt x="474" y="320"/>
                      </a:lnTo>
                      <a:lnTo>
                        <a:pt x="482" y="300"/>
                      </a:lnTo>
                      <a:lnTo>
                        <a:pt x="488" y="278"/>
                      </a:lnTo>
                      <a:lnTo>
                        <a:pt x="492" y="256"/>
                      </a:lnTo>
                      <a:lnTo>
                        <a:pt x="494" y="232"/>
                      </a:lnTo>
                      <a:lnTo>
                        <a:pt x="494" y="208"/>
                      </a:lnTo>
                      <a:lnTo>
                        <a:pt x="494" y="208"/>
                      </a:lnTo>
                      <a:lnTo>
                        <a:pt x="490" y="186"/>
                      </a:lnTo>
                      <a:lnTo>
                        <a:pt x="484" y="164"/>
                      </a:lnTo>
                      <a:lnTo>
                        <a:pt x="476" y="142"/>
                      </a:lnTo>
                      <a:lnTo>
                        <a:pt x="466" y="122"/>
                      </a:lnTo>
                      <a:lnTo>
                        <a:pt x="454" y="102"/>
                      </a:lnTo>
                      <a:lnTo>
                        <a:pt x="440" y="84"/>
                      </a:lnTo>
                      <a:lnTo>
                        <a:pt x="424" y="68"/>
                      </a:lnTo>
                      <a:lnTo>
                        <a:pt x="408" y="54"/>
                      </a:lnTo>
                      <a:lnTo>
                        <a:pt x="388" y="40"/>
                      </a:lnTo>
                      <a:lnTo>
                        <a:pt x="368" y="28"/>
                      </a:lnTo>
                      <a:lnTo>
                        <a:pt x="348" y="20"/>
                      </a:lnTo>
                      <a:lnTo>
                        <a:pt x="324" y="12"/>
                      </a:lnTo>
                      <a:lnTo>
                        <a:pt x="302" y="6"/>
                      </a:lnTo>
                      <a:lnTo>
                        <a:pt x="278" y="2"/>
                      </a:lnTo>
                      <a:lnTo>
                        <a:pt x="252" y="0"/>
                      </a:lnTo>
                      <a:lnTo>
                        <a:pt x="228" y="2"/>
                      </a:lnTo>
                      <a:lnTo>
                        <a:pt x="228" y="2"/>
                      </a:lnTo>
                      <a:close/>
                    </a:path>
                  </a:pathLst>
                </a:custGeom>
                <a:solidFill>
                  <a:srgbClr val="FFF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52" name="Freeform 40"/>
                <p:cNvSpPr>
                  <a:spLocks/>
                </p:cNvSpPr>
                <p:nvPr/>
              </p:nvSpPr>
              <p:spPr bwMode="auto">
                <a:xfrm>
                  <a:off x="759" y="2748"/>
                  <a:ext cx="474" cy="436"/>
                </a:xfrm>
                <a:custGeom>
                  <a:avLst/>
                  <a:gdLst>
                    <a:gd name="T0" fmla="*/ 216 w 474"/>
                    <a:gd name="T1" fmla="*/ 0 h 436"/>
                    <a:gd name="T2" fmla="*/ 168 w 474"/>
                    <a:gd name="T3" fmla="*/ 10 h 436"/>
                    <a:gd name="T4" fmla="*/ 126 w 474"/>
                    <a:gd name="T5" fmla="*/ 26 h 436"/>
                    <a:gd name="T6" fmla="*/ 88 w 474"/>
                    <a:gd name="T7" fmla="*/ 50 h 436"/>
                    <a:gd name="T8" fmla="*/ 54 w 474"/>
                    <a:gd name="T9" fmla="*/ 80 h 436"/>
                    <a:gd name="T10" fmla="*/ 30 w 474"/>
                    <a:gd name="T11" fmla="*/ 116 h 436"/>
                    <a:gd name="T12" fmla="*/ 10 w 474"/>
                    <a:gd name="T13" fmla="*/ 154 h 436"/>
                    <a:gd name="T14" fmla="*/ 2 w 474"/>
                    <a:gd name="T15" fmla="*/ 196 h 436"/>
                    <a:gd name="T16" fmla="*/ 0 w 474"/>
                    <a:gd name="T17" fmla="*/ 240 h 436"/>
                    <a:gd name="T18" fmla="*/ 4 w 474"/>
                    <a:gd name="T19" fmla="*/ 262 h 436"/>
                    <a:gd name="T20" fmla="*/ 18 w 474"/>
                    <a:gd name="T21" fmla="*/ 304 h 436"/>
                    <a:gd name="T22" fmla="*/ 40 w 474"/>
                    <a:gd name="T23" fmla="*/ 342 h 436"/>
                    <a:gd name="T24" fmla="*/ 68 w 474"/>
                    <a:gd name="T25" fmla="*/ 374 h 436"/>
                    <a:gd name="T26" fmla="*/ 102 w 474"/>
                    <a:gd name="T27" fmla="*/ 400 h 436"/>
                    <a:gd name="T28" fmla="*/ 142 w 474"/>
                    <a:gd name="T29" fmla="*/ 420 h 436"/>
                    <a:gd name="T30" fmla="*/ 186 w 474"/>
                    <a:gd name="T31" fmla="*/ 432 h 436"/>
                    <a:gd name="T32" fmla="*/ 234 w 474"/>
                    <a:gd name="T33" fmla="*/ 436 h 436"/>
                    <a:gd name="T34" fmla="*/ 258 w 474"/>
                    <a:gd name="T35" fmla="*/ 434 h 436"/>
                    <a:gd name="T36" fmla="*/ 304 w 474"/>
                    <a:gd name="T37" fmla="*/ 426 h 436"/>
                    <a:gd name="T38" fmla="*/ 348 w 474"/>
                    <a:gd name="T39" fmla="*/ 408 h 436"/>
                    <a:gd name="T40" fmla="*/ 386 w 474"/>
                    <a:gd name="T41" fmla="*/ 384 h 436"/>
                    <a:gd name="T42" fmla="*/ 418 w 474"/>
                    <a:gd name="T43" fmla="*/ 354 h 436"/>
                    <a:gd name="T44" fmla="*/ 444 w 474"/>
                    <a:gd name="T45" fmla="*/ 320 h 436"/>
                    <a:gd name="T46" fmla="*/ 462 w 474"/>
                    <a:gd name="T47" fmla="*/ 280 h 436"/>
                    <a:gd name="T48" fmla="*/ 472 w 474"/>
                    <a:gd name="T49" fmla="*/ 238 h 436"/>
                    <a:gd name="T50" fmla="*/ 472 w 474"/>
                    <a:gd name="T51" fmla="*/ 194 h 436"/>
                    <a:gd name="T52" fmla="*/ 470 w 474"/>
                    <a:gd name="T53" fmla="*/ 172 h 436"/>
                    <a:gd name="T54" fmla="*/ 456 w 474"/>
                    <a:gd name="T55" fmla="*/ 132 h 436"/>
                    <a:gd name="T56" fmla="*/ 434 w 474"/>
                    <a:gd name="T57" fmla="*/ 94 h 436"/>
                    <a:gd name="T58" fmla="*/ 406 w 474"/>
                    <a:gd name="T59" fmla="*/ 62 h 436"/>
                    <a:gd name="T60" fmla="*/ 370 w 474"/>
                    <a:gd name="T61" fmla="*/ 36 h 436"/>
                    <a:gd name="T62" fmla="*/ 330 w 474"/>
                    <a:gd name="T63" fmla="*/ 16 h 436"/>
                    <a:gd name="T64" fmla="*/ 286 w 474"/>
                    <a:gd name="T65" fmla="*/ 4 h 436"/>
                    <a:gd name="T66" fmla="*/ 240 w 474"/>
                    <a:gd name="T67" fmla="*/ 0 h 436"/>
                    <a:gd name="T68" fmla="*/ 216 w 474"/>
                    <a:gd name="T69" fmla="*/ 0 h 4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74" h="436">
                      <a:moveTo>
                        <a:pt x="216" y="0"/>
                      </a:moveTo>
                      <a:lnTo>
                        <a:pt x="216" y="0"/>
                      </a:lnTo>
                      <a:lnTo>
                        <a:pt x="192" y="4"/>
                      </a:lnTo>
                      <a:lnTo>
                        <a:pt x="168" y="10"/>
                      </a:lnTo>
                      <a:lnTo>
                        <a:pt x="146" y="18"/>
                      </a:lnTo>
                      <a:lnTo>
                        <a:pt x="126" y="26"/>
                      </a:lnTo>
                      <a:lnTo>
                        <a:pt x="106" y="38"/>
                      </a:lnTo>
                      <a:lnTo>
                        <a:pt x="88" y="50"/>
                      </a:lnTo>
                      <a:lnTo>
                        <a:pt x="70" y="64"/>
                      </a:lnTo>
                      <a:lnTo>
                        <a:pt x="54" y="80"/>
                      </a:lnTo>
                      <a:lnTo>
                        <a:pt x="42" y="98"/>
                      </a:lnTo>
                      <a:lnTo>
                        <a:pt x="30" y="116"/>
                      </a:lnTo>
                      <a:lnTo>
                        <a:pt x="18" y="134"/>
                      </a:lnTo>
                      <a:lnTo>
                        <a:pt x="10" y="154"/>
                      </a:lnTo>
                      <a:lnTo>
                        <a:pt x="4" y="176"/>
                      </a:lnTo>
                      <a:lnTo>
                        <a:pt x="2" y="196"/>
                      </a:lnTo>
                      <a:lnTo>
                        <a:pt x="0" y="218"/>
                      </a:lnTo>
                      <a:lnTo>
                        <a:pt x="0" y="240"/>
                      </a:lnTo>
                      <a:lnTo>
                        <a:pt x="0" y="240"/>
                      </a:lnTo>
                      <a:lnTo>
                        <a:pt x="4" y="262"/>
                      </a:lnTo>
                      <a:lnTo>
                        <a:pt x="10" y="284"/>
                      </a:lnTo>
                      <a:lnTo>
                        <a:pt x="18" y="304"/>
                      </a:lnTo>
                      <a:lnTo>
                        <a:pt x="28" y="324"/>
                      </a:lnTo>
                      <a:lnTo>
                        <a:pt x="40" y="342"/>
                      </a:lnTo>
                      <a:lnTo>
                        <a:pt x="52" y="358"/>
                      </a:lnTo>
                      <a:lnTo>
                        <a:pt x="68" y="374"/>
                      </a:lnTo>
                      <a:lnTo>
                        <a:pt x="84" y="388"/>
                      </a:lnTo>
                      <a:lnTo>
                        <a:pt x="102" y="400"/>
                      </a:lnTo>
                      <a:lnTo>
                        <a:pt x="122" y="410"/>
                      </a:lnTo>
                      <a:lnTo>
                        <a:pt x="142" y="420"/>
                      </a:lnTo>
                      <a:lnTo>
                        <a:pt x="164" y="426"/>
                      </a:lnTo>
                      <a:lnTo>
                        <a:pt x="186" y="432"/>
                      </a:lnTo>
                      <a:lnTo>
                        <a:pt x="210" y="436"/>
                      </a:lnTo>
                      <a:lnTo>
                        <a:pt x="234" y="436"/>
                      </a:lnTo>
                      <a:lnTo>
                        <a:pt x="258" y="434"/>
                      </a:lnTo>
                      <a:lnTo>
                        <a:pt x="258" y="434"/>
                      </a:lnTo>
                      <a:lnTo>
                        <a:pt x="282" y="432"/>
                      </a:lnTo>
                      <a:lnTo>
                        <a:pt x="304" y="426"/>
                      </a:lnTo>
                      <a:lnTo>
                        <a:pt x="326" y="418"/>
                      </a:lnTo>
                      <a:lnTo>
                        <a:pt x="348" y="408"/>
                      </a:lnTo>
                      <a:lnTo>
                        <a:pt x="368" y="398"/>
                      </a:lnTo>
                      <a:lnTo>
                        <a:pt x="386" y="384"/>
                      </a:lnTo>
                      <a:lnTo>
                        <a:pt x="402" y="370"/>
                      </a:lnTo>
                      <a:lnTo>
                        <a:pt x="418" y="354"/>
                      </a:lnTo>
                      <a:lnTo>
                        <a:pt x="432" y="338"/>
                      </a:lnTo>
                      <a:lnTo>
                        <a:pt x="444" y="320"/>
                      </a:lnTo>
                      <a:lnTo>
                        <a:pt x="454" y="300"/>
                      </a:lnTo>
                      <a:lnTo>
                        <a:pt x="462" y="280"/>
                      </a:lnTo>
                      <a:lnTo>
                        <a:pt x="468" y="260"/>
                      </a:lnTo>
                      <a:lnTo>
                        <a:pt x="472" y="238"/>
                      </a:lnTo>
                      <a:lnTo>
                        <a:pt x="474" y="216"/>
                      </a:lnTo>
                      <a:lnTo>
                        <a:pt x="472" y="194"/>
                      </a:lnTo>
                      <a:lnTo>
                        <a:pt x="472" y="194"/>
                      </a:lnTo>
                      <a:lnTo>
                        <a:pt x="470" y="172"/>
                      </a:lnTo>
                      <a:lnTo>
                        <a:pt x="464" y="152"/>
                      </a:lnTo>
                      <a:lnTo>
                        <a:pt x="456" y="132"/>
                      </a:lnTo>
                      <a:lnTo>
                        <a:pt x="446" y="112"/>
                      </a:lnTo>
                      <a:lnTo>
                        <a:pt x="434" y="94"/>
                      </a:lnTo>
                      <a:lnTo>
                        <a:pt x="420" y="78"/>
                      </a:lnTo>
                      <a:lnTo>
                        <a:pt x="406" y="62"/>
                      </a:lnTo>
                      <a:lnTo>
                        <a:pt x="388" y="48"/>
                      </a:lnTo>
                      <a:lnTo>
                        <a:pt x="370" y="36"/>
                      </a:lnTo>
                      <a:lnTo>
                        <a:pt x="350" y="24"/>
                      </a:lnTo>
                      <a:lnTo>
                        <a:pt x="330" y="16"/>
                      </a:lnTo>
                      <a:lnTo>
                        <a:pt x="308" y="8"/>
                      </a:lnTo>
                      <a:lnTo>
                        <a:pt x="286" y="4"/>
                      </a:lnTo>
                      <a:lnTo>
                        <a:pt x="264" y="0"/>
                      </a:lnTo>
                      <a:lnTo>
                        <a:pt x="240" y="0"/>
                      </a:lnTo>
                      <a:lnTo>
                        <a:pt x="216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53" name="Freeform 41"/>
                <p:cNvSpPr>
                  <a:spLocks/>
                </p:cNvSpPr>
                <p:nvPr/>
              </p:nvSpPr>
              <p:spPr bwMode="auto">
                <a:xfrm>
                  <a:off x="727" y="2738"/>
                  <a:ext cx="162" cy="130"/>
                </a:xfrm>
                <a:custGeom>
                  <a:avLst/>
                  <a:gdLst>
                    <a:gd name="T0" fmla="*/ 96 w 162"/>
                    <a:gd name="T1" fmla="*/ 0 h 130"/>
                    <a:gd name="T2" fmla="*/ 96 w 162"/>
                    <a:gd name="T3" fmla="*/ 0 h 130"/>
                    <a:gd name="T4" fmla="*/ 90 w 162"/>
                    <a:gd name="T5" fmla="*/ 2 h 130"/>
                    <a:gd name="T6" fmla="*/ 82 w 162"/>
                    <a:gd name="T7" fmla="*/ 4 h 130"/>
                    <a:gd name="T8" fmla="*/ 68 w 162"/>
                    <a:gd name="T9" fmla="*/ 16 h 130"/>
                    <a:gd name="T10" fmla="*/ 52 w 162"/>
                    <a:gd name="T11" fmla="*/ 32 h 130"/>
                    <a:gd name="T12" fmla="*/ 36 w 162"/>
                    <a:gd name="T13" fmla="*/ 52 h 130"/>
                    <a:gd name="T14" fmla="*/ 22 w 162"/>
                    <a:gd name="T15" fmla="*/ 74 h 130"/>
                    <a:gd name="T16" fmla="*/ 10 w 162"/>
                    <a:gd name="T17" fmla="*/ 94 h 130"/>
                    <a:gd name="T18" fmla="*/ 4 w 162"/>
                    <a:gd name="T19" fmla="*/ 114 h 130"/>
                    <a:gd name="T20" fmla="*/ 0 w 162"/>
                    <a:gd name="T21" fmla="*/ 130 h 130"/>
                    <a:gd name="T22" fmla="*/ 0 w 162"/>
                    <a:gd name="T23" fmla="*/ 130 h 130"/>
                    <a:gd name="T24" fmla="*/ 14 w 162"/>
                    <a:gd name="T25" fmla="*/ 118 h 130"/>
                    <a:gd name="T26" fmla="*/ 28 w 162"/>
                    <a:gd name="T27" fmla="*/ 106 h 130"/>
                    <a:gd name="T28" fmla="*/ 56 w 162"/>
                    <a:gd name="T29" fmla="*/ 86 h 130"/>
                    <a:gd name="T30" fmla="*/ 86 w 162"/>
                    <a:gd name="T31" fmla="*/ 72 h 130"/>
                    <a:gd name="T32" fmla="*/ 114 w 162"/>
                    <a:gd name="T33" fmla="*/ 60 h 130"/>
                    <a:gd name="T34" fmla="*/ 138 w 162"/>
                    <a:gd name="T35" fmla="*/ 52 h 130"/>
                    <a:gd name="T36" fmla="*/ 154 w 162"/>
                    <a:gd name="T37" fmla="*/ 46 h 130"/>
                    <a:gd name="T38" fmla="*/ 162 w 162"/>
                    <a:gd name="T39" fmla="*/ 44 h 130"/>
                    <a:gd name="T40" fmla="*/ 158 w 162"/>
                    <a:gd name="T41" fmla="*/ 44 h 130"/>
                    <a:gd name="T42" fmla="*/ 158 w 162"/>
                    <a:gd name="T43" fmla="*/ 44 h 130"/>
                    <a:gd name="T44" fmla="*/ 148 w 162"/>
                    <a:gd name="T45" fmla="*/ 28 h 130"/>
                    <a:gd name="T46" fmla="*/ 132 w 162"/>
                    <a:gd name="T47" fmla="*/ 14 h 130"/>
                    <a:gd name="T48" fmla="*/ 124 w 162"/>
                    <a:gd name="T49" fmla="*/ 8 h 130"/>
                    <a:gd name="T50" fmla="*/ 116 w 162"/>
                    <a:gd name="T51" fmla="*/ 4 h 130"/>
                    <a:gd name="T52" fmla="*/ 106 w 162"/>
                    <a:gd name="T53" fmla="*/ 2 h 130"/>
                    <a:gd name="T54" fmla="*/ 96 w 162"/>
                    <a:gd name="T55" fmla="*/ 0 h 130"/>
                    <a:gd name="T56" fmla="*/ 96 w 162"/>
                    <a:gd name="T57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62" h="130">
                      <a:moveTo>
                        <a:pt x="96" y="0"/>
                      </a:moveTo>
                      <a:lnTo>
                        <a:pt x="96" y="0"/>
                      </a:lnTo>
                      <a:lnTo>
                        <a:pt x="90" y="2"/>
                      </a:lnTo>
                      <a:lnTo>
                        <a:pt x="82" y="4"/>
                      </a:lnTo>
                      <a:lnTo>
                        <a:pt x="68" y="16"/>
                      </a:lnTo>
                      <a:lnTo>
                        <a:pt x="52" y="32"/>
                      </a:lnTo>
                      <a:lnTo>
                        <a:pt x="36" y="52"/>
                      </a:lnTo>
                      <a:lnTo>
                        <a:pt x="22" y="74"/>
                      </a:lnTo>
                      <a:lnTo>
                        <a:pt x="10" y="94"/>
                      </a:lnTo>
                      <a:lnTo>
                        <a:pt x="4" y="114"/>
                      </a:lnTo>
                      <a:lnTo>
                        <a:pt x="0" y="130"/>
                      </a:lnTo>
                      <a:lnTo>
                        <a:pt x="0" y="130"/>
                      </a:lnTo>
                      <a:lnTo>
                        <a:pt x="14" y="118"/>
                      </a:lnTo>
                      <a:lnTo>
                        <a:pt x="28" y="106"/>
                      </a:lnTo>
                      <a:lnTo>
                        <a:pt x="56" y="86"/>
                      </a:lnTo>
                      <a:lnTo>
                        <a:pt x="86" y="72"/>
                      </a:lnTo>
                      <a:lnTo>
                        <a:pt x="114" y="60"/>
                      </a:lnTo>
                      <a:lnTo>
                        <a:pt x="138" y="52"/>
                      </a:lnTo>
                      <a:lnTo>
                        <a:pt x="154" y="46"/>
                      </a:lnTo>
                      <a:lnTo>
                        <a:pt x="162" y="44"/>
                      </a:lnTo>
                      <a:lnTo>
                        <a:pt x="158" y="44"/>
                      </a:lnTo>
                      <a:lnTo>
                        <a:pt x="158" y="44"/>
                      </a:lnTo>
                      <a:lnTo>
                        <a:pt x="148" y="28"/>
                      </a:lnTo>
                      <a:lnTo>
                        <a:pt x="132" y="14"/>
                      </a:lnTo>
                      <a:lnTo>
                        <a:pt x="124" y="8"/>
                      </a:lnTo>
                      <a:lnTo>
                        <a:pt x="116" y="4"/>
                      </a:lnTo>
                      <a:lnTo>
                        <a:pt x="106" y="2"/>
                      </a:lnTo>
                      <a:lnTo>
                        <a:pt x="96" y="0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54" name="Freeform 42"/>
                <p:cNvSpPr>
                  <a:spLocks/>
                </p:cNvSpPr>
                <p:nvPr/>
              </p:nvSpPr>
              <p:spPr bwMode="auto">
                <a:xfrm>
                  <a:off x="721" y="2734"/>
                  <a:ext cx="172" cy="148"/>
                </a:xfrm>
                <a:custGeom>
                  <a:avLst/>
                  <a:gdLst>
                    <a:gd name="T0" fmla="*/ 114 w 172"/>
                    <a:gd name="T1" fmla="*/ 8 h 148"/>
                    <a:gd name="T2" fmla="*/ 114 w 172"/>
                    <a:gd name="T3" fmla="*/ 8 h 148"/>
                    <a:gd name="T4" fmla="*/ 104 w 172"/>
                    <a:gd name="T5" fmla="*/ 2 h 148"/>
                    <a:gd name="T6" fmla="*/ 94 w 172"/>
                    <a:gd name="T7" fmla="*/ 0 h 148"/>
                    <a:gd name="T8" fmla="*/ 84 w 172"/>
                    <a:gd name="T9" fmla="*/ 0 h 148"/>
                    <a:gd name="T10" fmla="*/ 74 w 172"/>
                    <a:gd name="T11" fmla="*/ 4 h 148"/>
                    <a:gd name="T12" fmla="*/ 64 w 172"/>
                    <a:gd name="T13" fmla="*/ 10 h 148"/>
                    <a:gd name="T14" fmla="*/ 52 w 172"/>
                    <a:gd name="T15" fmla="*/ 18 h 148"/>
                    <a:gd name="T16" fmla="*/ 44 w 172"/>
                    <a:gd name="T17" fmla="*/ 32 h 148"/>
                    <a:gd name="T18" fmla="*/ 34 w 172"/>
                    <a:gd name="T19" fmla="*/ 46 h 148"/>
                    <a:gd name="T20" fmla="*/ 34 w 172"/>
                    <a:gd name="T21" fmla="*/ 46 h 148"/>
                    <a:gd name="T22" fmla="*/ 22 w 172"/>
                    <a:gd name="T23" fmla="*/ 72 h 148"/>
                    <a:gd name="T24" fmla="*/ 14 w 172"/>
                    <a:gd name="T25" fmla="*/ 94 h 148"/>
                    <a:gd name="T26" fmla="*/ 8 w 172"/>
                    <a:gd name="T27" fmla="*/ 112 h 148"/>
                    <a:gd name="T28" fmla="*/ 4 w 172"/>
                    <a:gd name="T29" fmla="*/ 126 h 148"/>
                    <a:gd name="T30" fmla="*/ 0 w 172"/>
                    <a:gd name="T31" fmla="*/ 144 h 148"/>
                    <a:gd name="T32" fmla="*/ 0 w 172"/>
                    <a:gd name="T33" fmla="*/ 148 h 148"/>
                    <a:gd name="T34" fmla="*/ 0 w 172"/>
                    <a:gd name="T35" fmla="*/ 148 h 148"/>
                    <a:gd name="T36" fmla="*/ 8 w 172"/>
                    <a:gd name="T37" fmla="*/ 124 h 148"/>
                    <a:gd name="T38" fmla="*/ 18 w 172"/>
                    <a:gd name="T39" fmla="*/ 104 h 148"/>
                    <a:gd name="T40" fmla="*/ 32 w 172"/>
                    <a:gd name="T41" fmla="*/ 80 h 148"/>
                    <a:gd name="T42" fmla="*/ 48 w 172"/>
                    <a:gd name="T43" fmla="*/ 58 h 148"/>
                    <a:gd name="T44" fmla="*/ 58 w 172"/>
                    <a:gd name="T45" fmla="*/ 48 h 148"/>
                    <a:gd name="T46" fmla="*/ 66 w 172"/>
                    <a:gd name="T47" fmla="*/ 40 h 148"/>
                    <a:gd name="T48" fmla="*/ 76 w 172"/>
                    <a:gd name="T49" fmla="*/ 34 h 148"/>
                    <a:gd name="T50" fmla="*/ 86 w 172"/>
                    <a:gd name="T51" fmla="*/ 32 h 148"/>
                    <a:gd name="T52" fmla="*/ 98 w 172"/>
                    <a:gd name="T53" fmla="*/ 32 h 148"/>
                    <a:gd name="T54" fmla="*/ 108 w 172"/>
                    <a:gd name="T55" fmla="*/ 34 h 148"/>
                    <a:gd name="T56" fmla="*/ 108 w 172"/>
                    <a:gd name="T57" fmla="*/ 34 h 148"/>
                    <a:gd name="T58" fmla="*/ 128 w 172"/>
                    <a:gd name="T59" fmla="*/ 44 h 148"/>
                    <a:gd name="T60" fmla="*/ 144 w 172"/>
                    <a:gd name="T61" fmla="*/ 52 h 148"/>
                    <a:gd name="T62" fmla="*/ 144 w 172"/>
                    <a:gd name="T63" fmla="*/ 52 h 148"/>
                    <a:gd name="T64" fmla="*/ 150 w 172"/>
                    <a:gd name="T65" fmla="*/ 54 h 148"/>
                    <a:gd name="T66" fmla="*/ 156 w 172"/>
                    <a:gd name="T67" fmla="*/ 56 h 148"/>
                    <a:gd name="T68" fmla="*/ 162 w 172"/>
                    <a:gd name="T69" fmla="*/ 54 h 148"/>
                    <a:gd name="T70" fmla="*/ 166 w 172"/>
                    <a:gd name="T71" fmla="*/ 52 h 148"/>
                    <a:gd name="T72" fmla="*/ 170 w 172"/>
                    <a:gd name="T73" fmla="*/ 46 h 148"/>
                    <a:gd name="T74" fmla="*/ 172 w 172"/>
                    <a:gd name="T75" fmla="*/ 42 h 148"/>
                    <a:gd name="T76" fmla="*/ 172 w 172"/>
                    <a:gd name="T77" fmla="*/ 36 h 148"/>
                    <a:gd name="T78" fmla="*/ 172 w 172"/>
                    <a:gd name="T79" fmla="*/ 30 h 148"/>
                    <a:gd name="T80" fmla="*/ 172 w 172"/>
                    <a:gd name="T81" fmla="*/ 30 h 148"/>
                    <a:gd name="T82" fmla="*/ 170 w 172"/>
                    <a:gd name="T83" fmla="*/ 28 h 148"/>
                    <a:gd name="T84" fmla="*/ 170 w 172"/>
                    <a:gd name="T85" fmla="*/ 30 h 148"/>
                    <a:gd name="T86" fmla="*/ 166 w 172"/>
                    <a:gd name="T87" fmla="*/ 34 h 148"/>
                    <a:gd name="T88" fmla="*/ 160 w 172"/>
                    <a:gd name="T89" fmla="*/ 38 h 148"/>
                    <a:gd name="T90" fmla="*/ 156 w 172"/>
                    <a:gd name="T91" fmla="*/ 38 h 148"/>
                    <a:gd name="T92" fmla="*/ 152 w 172"/>
                    <a:gd name="T93" fmla="*/ 38 h 148"/>
                    <a:gd name="T94" fmla="*/ 152 w 172"/>
                    <a:gd name="T95" fmla="*/ 38 h 148"/>
                    <a:gd name="T96" fmla="*/ 142 w 172"/>
                    <a:gd name="T97" fmla="*/ 34 h 148"/>
                    <a:gd name="T98" fmla="*/ 134 w 172"/>
                    <a:gd name="T99" fmla="*/ 28 h 148"/>
                    <a:gd name="T100" fmla="*/ 126 w 172"/>
                    <a:gd name="T101" fmla="*/ 18 h 148"/>
                    <a:gd name="T102" fmla="*/ 114 w 172"/>
                    <a:gd name="T103" fmla="*/ 8 h 148"/>
                    <a:gd name="T104" fmla="*/ 114 w 172"/>
                    <a:gd name="T105" fmla="*/ 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72" h="148">
                      <a:moveTo>
                        <a:pt x="114" y="8"/>
                      </a:moveTo>
                      <a:lnTo>
                        <a:pt x="114" y="8"/>
                      </a:lnTo>
                      <a:lnTo>
                        <a:pt x="104" y="2"/>
                      </a:lnTo>
                      <a:lnTo>
                        <a:pt x="94" y="0"/>
                      </a:lnTo>
                      <a:lnTo>
                        <a:pt x="84" y="0"/>
                      </a:lnTo>
                      <a:lnTo>
                        <a:pt x="74" y="4"/>
                      </a:lnTo>
                      <a:lnTo>
                        <a:pt x="64" y="10"/>
                      </a:lnTo>
                      <a:lnTo>
                        <a:pt x="52" y="18"/>
                      </a:lnTo>
                      <a:lnTo>
                        <a:pt x="44" y="32"/>
                      </a:lnTo>
                      <a:lnTo>
                        <a:pt x="34" y="46"/>
                      </a:lnTo>
                      <a:lnTo>
                        <a:pt x="34" y="46"/>
                      </a:lnTo>
                      <a:lnTo>
                        <a:pt x="22" y="72"/>
                      </a:lnTo>
                      <a:lnTo>
                        <a:pt x="14" y="94"/>
                      </a:lnTo>
                      <a:lnTo>
                        <a:pt x="8" y="112"/>
                      </a:lnTo>
                      <a:lnTo>
                        <a:pt x="4" y="126"/>
                      </a:lnTo>
                      <a:lnTo>
                        <a:pt x="0" y="144"/>
                      </a:lnTo>
                      <a:lnTo>
                        <a:pt x="0" y="148"/>
                      </a:lnTo>
                      <a:lnTo>
                        <a:pt x="0" y="148"/>
                      </a:lnTo>
                      <a:lnTo>
                        <a:pt x="8" y="124"/>
                      </a:lnTo>
                      <a:lnTo>
                        <a:pt x="18" y="104"/>
                      </a:lnTo>
                      <a:lnTo>
                        <a:pt x="32" y="80"/>
                      </a:lnTo>
                      <a:lnTo>
                        <a:pt x="48" y="58"/>
                      </a:lnTo>
                      <a:lnTo>
                        <a:pt x="58" y="48"/>
                      </a:lnTo>
                      <a:lnTo>
                        <a:pt x="66" y="40"/>
                      </a:lnTo>
                      <a:lnTo>
                        <a:pt x="76" y="34"/>
                      </a:lnTo>
                      <a:lnTo>
                        <a:pt x="86" y="32"/>
                      </a:lnTo>
                      <a:lnTo>
                        <a:pt x="98" y="32"/>
                      </a:lnTo>
                      <a:lnTo>
                        <a:pt x="108" y="34"/>
                      </a:lnTo>
                      <a:lnTo>
                        <a:pt x="108" y="34"/>
                      </a:lnTo>
                      <a:lnTo>
                        <a:pt x="128" y="44"/>
                      </a:lnTo>
                      <a:lnTo>
                        <a:pt x="144" y="52"/>
                      </a:lnTo>
                      <a:lnTo>
                        <a:pt x="144" y="52"/>
                      </a:lnTo>
                      <a:lnTo>
                        <a:pt x="150" y="54"/>
                      </a:lnTo>
                      <a:lnTo>
                        <a:pt x="156" y="56"/>
                      </a:lnTo>
                      <a:lnTo>
                        <a:pt x="162" y="54"/>
                      </a:lnTo>
                      <a:lnTo>
                        <a:pt x="166" y="52"/>
                      </a:lnTo>
                      <a:lnTo>
                        <a:pt x="170" y="46"/>
                      </a:lnTo>
                      <a:lnTo>
                        <a:pt x="172" y="42"/>
                      </a:lnTo>
                      <a:lnTo>
                        <a:pt x="172" y="36"/>
                      </a:lnTo>
                      <a:lnTo>
                        <a:pt x="172" y="30"/>
                      </a:lnTo>
                      <a:lnTo>
                        <a:pt x="172" y="30"/>
                      </a:lnTo>
                      <a:lnTo>
                        <a:pt x="170" y="28"/>
                      </a:lnTo>
                      <a:lnTo>
                        <a:pt x="170" y="30"/>
                      </a:lnTo>
                      <a:lnTo>
                        <a:pt x="166" y="34"/>
                      </a:lnTo>
                      <a:lnTo>
                        <a:pt x="160" y="38"/>
                      </a:lnTo>
                      <a:lnTo>
                        <a:pt x="156" y="38"/>
                      </a:lnTo>
                      <a:lnTo>
                        <a:pt x="152" y="38"/>
                      </a:lnTo>
                      <a:lnTo>
                        <a:pt x="152" y="38"/>
                      </a:lnTo>
                      <a:lnTo>
                        <a:pt x="142" y="34"/>
                      </a:lnTo>
                      <a:lnTo>
                        <a:pt x="134" y="28"/>
                      </a:lnTo>
                      <a:lnTo>
                        <a:pt x="126" y="18"/>
                      </a:lnTo>
                      <a:lnTo>
                        <a:pt x="114" y="8"/>
                      </a:lnTo>
                      <a:lnTo>
                        <a:pt x="114" y="8"/>
                      </a:lnTo>
                      <a:close/>
                    </a:path>
                  </a:pathLst>
                </a:custGeom>
                <a:solidFill>
                  <a:srgbClr val="D452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55" name="Freeform 43"/>
                <p:cNvSpPr>
                  <a:spLocks/>
                </p:cNvSpPr>
                <p:nvPr/>
              </p:nvSpPr>
              <p:spPr bwMode="auto">
                <a:xfrm>
                  <a:off x="737" y="2790"/>
                  <a:ext cx="190" cy="320"/>
                </a:xfrm>
                <a:custGeom>
                  <a:avLst/>
                  <a:gdLst>
                    <a:gd name="T0" fmla="*/ 76 w 190"/>
                    <a:gd name="T1" fmla="*/ 2 h 320"/>
                    <a:gd name="T2" fmla="*/ 76 w 190"/>
                    <a:gd name="T3" fmla="*/ 2 h 320"/>
                    <a:gd name="T4" fmla="*/ 66 w 190"/>
                    <a:gd name="T5" fmla="*/ 4 h 320"/>
                    <a:gd name="T6" fmla="*/ 58 w 190"/>
                    <a:gd name="T7" fmla="*/ 10 h 320"/>
                    <a:gd name="T8" fmla="*/ 50 w 190"/>
                    <a:gd name="T9" fmla="*/ 16 h 320"/>
                    <a:gd name="T10" fmla="*/ 42 w 190"/>
                    <a:gd name="T11" fmla="*/ 22 h 320"/>
                    <a:gd name="T12" fmla="*/ 34 w 190"/>
                    <a:gd name="T13" fmla="*/ 32 h 320"/>
                    <a:gd name="T14" fmla="*/ 26 w 190"/>
                    <a:gd name="T15" fmla="*/ 40 h 320"/>
                    <a:gd name="T16" fmla="*/ 16 w 190"/>
                    <a:gd name="T17" fmla="*/ 64 h 320"/>
                    <a:gd name="T18" fmla="*/ 6 w 190"/>
                    <a:gd name="T19" fmla="*/ 90 h 320"/>
                    <a:gd name="T20" fmla="*/ 2 w 190"/>
                    <a:gd name="T21" fmla="*/ 118 h 320"/>
                    <a:gd name="T22" fmla="*/ 0 w 190"/>
                    <a:gd name="T23" fmla="*/ 150 h 320"/>
                    <a:gd name="T24" fmla="*/ 2 w 190"/>
                    <a:gd name="T25" fmla="*/ 182 h 320"/>
                    <a:gd name="T26" fmla="*/ 2 w 190"/>
                    <a:gd name="T27" fmla="*/ 182 h 320"/>
                    <a:gd name="T28" fmla="*/ 6 w 190"/>
                    <a:gd name="T29" fmla="*/ 214 h 320"/>
                    <a:gd name="T30" fmla="*/ 16 w 190"/>
                    <a:gd name="T31" fmla="*/ 242 h 320"/>
                    <a:gd name="T32" fmla="*/ 28 w 190"/>
                    <a:gd name="T33" fmla="*/ 268 h 320"/>
                    <a:gd name="T34" fmla="*/ 42 w 190"/>
                    <a:gd name="T35" fmla="*/ 288 h 320"/>
                    <a:gd name="T36" fmla="*/ 58 w 190"/>
                    <a:gd name="T37" fmla="*/ 304 h 320"/>
                    <a:gd name="T38" fmla="*/ 66 w 190"/>
                    <a:gd name="T39" fmla="*/ 310 h 320"/>
                    <a:gd name="T40" fmla="*/ 76 w 190"/>
                    <a:gd name="T41" fmla="*/ 316 h 320"/>
                    <a:gd name="T42" fmla="*/ 84 w 190"/>
                    <a:gd name="T43" fmla="*/ 318 h 320"/>
                    <a:gd name="T44" fmla="*/ 94 w 190"/>
                    <a:gd name="T45" fmla="*/ 320 h 320"/>
                    <a:gd name="T46" fmla="*/ 104 w 190"/>
                    <a:gd name="T47" fmla="*/ 320 h 320"/>
                    <a:gd name="T48" fmla="*/ 114 w 190"/>
                    <a:gd name="T49" fmla="*/ 320 h 320"/>
                    <a:gd name="T50" fmla="*/ 114 w 190"/>
                    <a:gd name="T51" fmla="*/ 320 h 320"/>
                    <a:gd name="T52" fmla="*/ 122 w 190"/>
                    <a:gd name="T53" fmla="*/ 316 h 320"/>
                    <a:gd name="T54" fmla="*/ 132 w 190"/>
                    <a:gd name="T55" fmla="*/ 312 h 320"/>
                    <a:gd name="T56" fmla="*/ 140 w 190"/>
                    <a:gd name="T57" fmla="*/ 306 h 320"/>
                    <a:gd name="T58" fmla="*/ 148 w 190"/>
                    <a:gd name="T59" fmla="*/ 298 h 320"/>
                    <a:gd name="T60" fmla="*/ 156 w 190"/>
                    <a:gd name="T61" fmla="*/ 290 h 320"/>
                    <a:gd name="T62" fmla="*/ 162 w 190"/>
                    <a:gd name="T63" fmla="*/ 280 h 320"/>
                    <a:gd name="T64" fmla="*/ 174 w 190"/>
                    <a:gd name="T65" fmla="*/ 258 h 320"/>
                    <a:gd name="T66" fmla="*/ 182 w 190"/>
                    <a:gd name="T67" fmla="*/ 232 h 320"/>
                    <a:gd name="T68" fmla="*/ 188 w 190"/>
                    <a:gd name="T69" fmla="*/ 202 h 320"/>
                    <a:gd name="T70" fmla="*/ 190 w 190"/>
                    <a:gd name="T71" fmla="*/ 172 h 320"/>
                    <a:gd name="T72" fmla="*/ 188 w 190"/>
                    <a:gd name="T73" fmla="*/ 138 h 320"/>
                    <a:gd name="T74" fmla="*/ 188 w 190"/>
                    <a:gd name="T75" fmla="*/ 138 h 320"/>
                    <a:gd name="T76" fmla="*/ 182 w 190"/>
                    <a:gd name="T77" fmla="*/ 108 h 320"/>
                    <a:gd name="T78" fmla="*/ 174 w 190"/>
                    <a:gd name="T79" fmla="*/ 78 h 320"/>
                    <a:gd name="T80" fmla="*/ 162 w 190"/>
                    <a:gd name="T81" fmla="*/ 54 h 320"/>
                    <a:gd name="T82" fmla="*/ 148 w 190"/>
                    <a:gd name="T83" fmla="*/ 32 h 320"/>
                    <a:gd name="T84" fmla="*/ 132 w 190"/>
                    <a:gd name="T85" fmla="*/ 16 h 320"/>
                    <a:gd name="T86" fmla="*/ 122 w 190"/>
                    <a:gd name="T87" fmla="*/ 10 h 320"/>
                    <a:gd name="T88" fmla="*/ 114 w 190"/>
                    <a:gd name="T89" fmla="*/ 6 h 320"/>
                    <a:gd name="T90" fmla="*/ 104 w 190"/>
                    <a:gd name="T91" fmla="*/ 2 h 320"/>
                    <a:gd name="T92" fmla="*/ 96 w 190"/>
                    <a:gd name="T93" fmla="*/ 0 h 320"/>
                    <a:gd name="T94" fmla="*/ 86 w 190"/>
                    <a:gd name="T95" fmla="*/ 0 h 320"/>
                    <a:gd name="T96" fmla="*/ 76 w 190"/>
                    <a:gd name="T97" fmla="*/ 2 h 320"/>
                    <a:gd name="T98" fmla="*/ 76 w 190"/>
                    <a:gd name="T99" fmla="*/ 2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90" h="320">
                      <a:moveTo>
                        <a:pt x="76" y="2"/>
                      </a:moveTo>
                      <a:lnTo>
                        <a:pt x="76" y="2"/>
                      </a:lnTo>
                      <a:lnTo>
                        <a:pt x="66" y="4"/>
                      </a:lnTo>
                      <a:lnTo>
                        <a:pt x="58" y="10"/>
                      </a:lnTo>
                      <a:lnTo>
                        <a:pt x="50" y="16"/>
                      </a:lnTo>
                      <a:lnTo>
                        <a:pt x="42" y="22"/>
                      </a:lnTo>
                      <a:lnTo>
                        <a:pt x="34" y="32"/>
                      </a:lnTo>
                      <a:lnTo>
                        <a:pt x="26" y="40"/>
                      </a:lnTo>
                      <a:lnTo>
                        <a:pt x="16" y="64"/>
                      </a:lnTo>
                      <a:lnTo>
                        <a:pt x="6" y="90"/>
                      </a:lnTo>
                      <a:lnTo>
                        <a:pt x="2" y="118"/>
                      </a:lnTo>
                      <a:lnTo>
                        <a:pt x="0" y="150"/>
                      </a:lnTo>
                      <a:lnTo>
                        <a:pt x="2" y="182"/>
                      </a:lnTo>
                      <a:lnTo>
                        <a:pt x="2" y="182"/>
                      </a:lnTo>
                      <a:lnTo>
                        <a:pt x="6" y="214"/>
                      </a:lnTo>
                      <a:lnTo>
                        <a:pt x="16" y="242"/>
                      </a:lnTo>
                      <a:lnTo>
                        <a:pt x="28" y="268"/>
                      </a:lnTo>
                      <a:lnTo>
                        <a:pt x="42" y="288"/>
                      </a:lnTo>
                      <a:lnTo>
                        <a:pt x="58" y="304"/>
                      </a:lnTo>
                      <a:lnTo>
                        <a:pt x="66" y="310"/>
                      </a:lnTo>
                      <a:lnTo>
                        <a:pt x="76" y="316"/>
                      </a:lnTo>
                      <a:lnTo>
                        <a:pt x="84" y="318"/>
                      </a:lnTo>
                      <a:lnTo>
                        <a:pt x="94" y="320"/>
                      </a:lnTo>
                      <a:lnTo>
                        <a:pt x="104" y="320"/>
                      </a:lnTo>
                      <a:lnTo>
                        <a:pt x="114" y="320"/>
                      </a:lnTo>
                      <a:lnTo>
                        <a:pt x="114" y="320"/>
                      </a:lnTo>
                      <a:lnTo>
                        <a:pt x="122" y="316"/>
                      </a:lnTo>
                      <a:lnTo>
                        <a:pt x="132" y="312"/>
                      </a:lnTo>
                      <a:lnTo>
                        <a:pt x="140" y="306"/>
                      </a:lnTo>
                      <a:lnTo>
                        <a:pt x="148" y="298"/>
                      </a:lnTo>
                      <a:lnTo>
                        <a:pt x="156" y="290"/>
                      </a:lnTo>
                      <a:lnTo>
                        <a:pt x="162" y="280"/>
                      </a:lnTo>
                      <a:lnTo>
                        <a:pt x="174" y="258"/>
                      </a:lnTo>
                      <a:lnTo>
                        <a:pt x="182" y="232"/>
                      </a:lnTo>
                      <a:lnTo>
                        <a:pt x="188" y="202"/>
                      </a:lnTo>
                      <a:lnTo>
                        <a:pt x="190" y="172"/>
                      </a:lnTo>
                      <a:lnTo>
                        <a:pt x="188" y="138"/>
                      </a:lnTo>
                      <a:lnTo>
                        <a:pt x="188" y="138"/>
                      </a:lnTo>
                      <a:lnTo>
                        <a:pt x="182" y="108"/>
                      </a:lnTo>
                      <a:lnTo>
                        <a:pt x="174" y="78"/>
                      </a:lnTo>
                      <a:lnTo>
                        <a:pt x="162" y="54"/>
                      </a:lnTo>
                      <a:lnTo>
                        <a:pt x="148" y="32"/>
                      </a:lnTo>
                      <a:lnTo>
                        <a:pt x="132" y="16"/>
                      </a:lnTo>
                      <a:lnTo>
                        <a:pt x="122" y="10"/>
                      </a:lnTo>
                      <a:lnTo>
                        <a:pt x="114" y="6"/>
                      </a:lnTo>
                      <a:lnTo>
                        <a:pt x="104" y="2"/>
                      </a:lnTo>
                      <a:lnTo>
                        <a:pt x="96" y="0"/>
                      </a:lnTo>
                      <a:lnTo>
                        <a:pt x="86" y="0"/>
                      </a:lnTo>
                      <a:lnTo>
                        <a:pt x="76" y="2"/>
                      </a:lnTo>
                      <a:lnTo>
                        <a:pt x="76" y="2"/>
                      </a:lnTo>
                      <a:close/>
                    </a:path>
                  </a:pathLst>
                </a:custGeom>
                <a:solidFill>
                  <a:srgbClr val="FF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56" name="Freeform 44"/>
                <p:cNvSpPr>
                  <a:spLocks/>
                </p:cNvSpPr>
                <p:nvPr/>
              </p:nvSpPr>
              <p:spPr bwMode="auto">
                <a:xfrm>
                  <a:off x="747" y="2812"/>
                  <a:ext cx="170" cy="276"/>
                </a:xfrm>
                <a:custGeom>
                  <a:avLst/>
                  <a:gdLst>
                    <a:gd name="T0" fmla="*/ 68 w 170"/>
                    <a:gd name="T1" fmla="*/ 2 h 276"/>
                    <a:gd name="T2" fmla="*/ 68 w 170"/>
                    <a:gd name="T3" fmla="*/ 2 h 276"/>
                    <a:gd name="T4" fmla="*/ 60 w 170"/>
                    <a:gd name="T5" fmla="*/ 4 h 276"/>
                    <a:gd name="T6" fmla="*/ 52 w 170"/>
                    <a:gd name="T7" fmla="*/ 8 h 276"/>
                    <a:gd name="T8" fmla="*/ 44 w 170"/>
                    <a:gd name="T9" fmla="*/ 14 h 276"/>
                    <a:gd name="T10" fmla="*/ 36 w 170"/>
                    <a:gd name="T11" fmla="*/ 20 h 276"/>
                    <a:gd name="T12" fmla="*/ 24 w 170"/>
                    <a:gd name="T13" fmla="*/ 36 h 276"/>
                    <a:gd name="T14" fmla="*/ 14 w 170"/>
                    <a:gd name="T15" fmla="*/ 54 h 276"/>
                    <a:gd name="T16" fmla="*/ 6 w 170"/>
                    <a:gd name="T17" fmla="*/ 78 h 276"/>
                    <a:gd name="T18" fmla="*/ 2 w 170"/>
                    <a:gd name="T19" fmla="*/ 102 h 276"/>
                    <a:gd name="T20" fmla="*/ 0 w 170"/>
                    <a:gd name="T21" fmla="*/ 130 h 276"/>
                    <a:gd name="T22" fmla="*/ 2 w 170"/>
                    <a:gd name="T23" fmla="*/ 158 h 276"/>
                    <a:gd name="T24" fmla="*/ 2 w 170"/>
                    <a:gd name="T25" fmla="*/ 158 h 276"/>
                    <a:gd name="T26" fmla="*/ 6 w 170"/>
                    <a:gd name="T27" fmla="*/ 184 h 276"/>
                    <a:gd name="T28" fmla="*/ 14 w 170"/>
                    <a:gd name="T29" fmla="*/ 208 h 276"/>
                    <a:gd name="T30" fmla="*/ 24 w 170"/>
                    <a:gd name="T31" fmla="*/ 230 h 276"/>
                    <a:gd name="T32" fmla="*/ 38 w 170"/>
                    <a:gd name="T33" fmla="*/ 248 h 276"/>
                    <a:gd name="T34" fmla="*/ 52 w 170"/>
                    <a:gd name="T35" fmla="*/ 262 h 276"/>
                    <a:gd name="T36" fmla="*/ 68 w 170"/>
                    <a:gd name="T37" fmla="*/ 272 h 276"/>
                    <a:gd name="T38" fmla="*/ 76 w 170"/>
                    <a:gd name="T39" fmla="*/ 274 h 276"/>
                    <a:gd name="T40" fmla="*/ 84 w 170"/>
                    <a:gd name="T41" fmla="*/ 276 h 276"/>
                    <a:gd name="T42" fmla="*/ 92 w 170"/>
                    <a:gd name="T43" fmla="*/ 276 h 276"/>
                    <a:gd name="T44" fmla="*/ 102 w 170"/>
                    <a:gd name="T45" fmla="*/ 276 h 276"/>
                    <a:gd name="T46" fmla="*/ 102 w 170"/>
                    <a:gd name="T47" fmla="*/ 276 h 276"/>
                    <a:gd name="T48" fmla="*/ 110 w 170"/>
                    <a:gd name="T49" fmla="*/ 272 h 276"/>
                    <a:gd name="T50" fmla="*/ 118 w 170"/>
                    <a:gd name="T51" fmla="*/ 268 h 276"/>
                    <a:gd name="T52" fmla="*/ 126 w 170"/>
                    <a:gd name="T53" fmla="*/ 264 h 276"/>
                    <a:gd name="T54" fmla="*/ 132 w 170"/>
                    <a:gd name="T55" fmla="*/ 258 h 276"/>
                    <a:gd name="T56" fmla="*/ 144 w 170"/>
                    <a:gd name="T57" fmla="*/ 242 h 276"/>
                    <a:gd name="T58" fmla="*/ 156 w 170"/>
                    <a:gd name="T59" fmla="*/ 222 h 276"/>
                    <a:gd name="T60" fmla="*/ 162 w 170"/>
                    <a:gd name="T61" fmla="*/ 200 h 276"/>
                    <a:gd name="T62" fmla="*/ 168 w 170"/>
                    <a:gd name="T63" fmla="*/ 174 h 276"/>
                    <a:gd name="T64" fmla="*/ 170 w 170"/>
                    <a:gd name="T65" fmla="*/ 148 h 276"/>
                    <a:gd name="T66" fmla="*/ 168 w 170"/>
                    <a:gd name="T67" fmla="*/ 120 h 276"/>
                    <a:gd name="T68" fmla="*/ 168 w 170"/>
                    <a:gd name="T69" fmla="*/ 120 h 276"/>
                    <a:gd name="T70" fmla="*/ 162 w 170"/>
                    <a:gd name="T71" fmla="*/ 92 h 276"/>
                    <a:gd name="T72" fmla="*/ 154 w 170"/>
                    <a:gd name="T73" fmla="*/ 68 h 276"/>
                    <a:gd name="T74" fmla="*/ 144 w 170"/>
                    <a:gd name="T75" fmla="*/ 46 h 276"/>
                    <a:gd name="T76" fmla="*/ 132 w 170"/>
                    <a:gd name="T77" fmla="*/ 28 h 276"/>
                    <a:gd name="T78" fmla="*/ 118 w 170"/>
                    <a:gd name="T79" fmla="*/ 14 h 276"/>
                    <a:gd name="T80" fmla="*/ 102 w 170"/>
                    <a:gd name="T81" fmla="*/ 6 h 276"/>
                    <a:gd name="T82" fmla="*/ 94 w 170"/>
                    <a:gd name="T83" fmla="*/ 2 h 276"/>
                    <a:gd name="T84" fmla="*/ 86 w 170"/>
                    <a:gd name="T85" fmla="*/ 0 h 276"/>
                    <a:gd name="T86" fmla="*/ 76 w 170"/>
                    <a:gd name="T87" fmla="*/ 0 h 276"/>
                    <a:gd name="T88" fmla="*/ 68 w 170"/>
                    <a:gd name="T89" fmla="*/ 2 h 276"/>
                    <a:gd name="T90" fmla="*/ 68 w 170"/>
                    <a:gd name="T91" fmla="*/ 2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70" h="276">
                      <a:moveTo>
                        <a:pt x="68" y="2"/>
                      </a:moveTo>
                      <a:lnTo>
                        <a:pt x="68" y="2"/>
                      </a:lnTo>
                      <a:lnTo>
                        <a:pt x="60" y="4"/>
                      </a:lnTo>
                      <a:lnTo>
                        <a:pt x="52" y="8"/>
                      </a:lnTo>
                      <a:lnTo>
                        <a:pt x="44" y="14"/>
                      </a:lnTo>
                      <a:lnTo>
                        <a:pt x="36" y="20"/>
                      </a:lnTo>
                      <a:lnTo>
                        <a:pt x="24" y="36"/>
                      </a:lnTo>
                      <a:lnTo>
                        <a:pt x="14" y="54"/>
                      </a:lnTo>
                      <a:lnTo>
                        <a:pt x="6" y="78"/>
                      </a:lnTo>
                      <a:lnTo>
                        <a:pt x="2" y="102"/>
                      </a:lnTo>
                      <a:lnTo>
                        <a:pt x="0" y="130"/>
                      </a:lnTo>
                      <a:lnTo>
                        <a:pt x="2" y="15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4" y="208"/>
                      </a:lnTo>
                      <a:lnTo>
                        <a:pt x="24" y="230"/>
                      </a:lnTo>
                      <a:lnTo>
                        <a:pt x="38" y="248"/>
                      </a:lnTo>
                      <a:lnTo>
                        <a:pt x="52" y="262"/>
                      </a:lnTo>
                      <a:lnTo>
                        <a:pt x="68" y="272"/>
                      </a:lnTo>
                      <a:lnTo>
                        <a:pt x="76" y="274"/>
                      </a:lnTo>
                      <a:lnTo>
                        <a:pt x="84" y="276"/>
                      </a:lnTo>
                      <a:lnTo>
                        <a:pt x="92" y="276"/>
                      </a:lnTo>
                      <a:lnTo>
                        <a:pt x="102" y="276"/>
                      </a:lnTo>
                      <a:lnTo>
                        <a:pt x="102" y="276"/>
                      </a:lnTo>
                      <a:lnTo>
                        <a:pt x="110" y="272"/>
                      </a:lnTo>
                      <a:lnTo>
                        <a:pt x="118" y="268"/>
                      </a:lnTo>
                      <a:lnTo>
                        <a:pt x="126" y="264"/>
                      </a:lnTo>
                      <a:lnTo>
                        <a:pt x="132" y="258"/>
                      </a:lnTo>
                      <a:lnTo>
                        <a:pt x="144" y="242"/>
                      </a:lnTo>
                      <a:lnTo>
                        <a:pt x="156" y="222"/>
                      </a:lnTo>
                      <a:lnTo>
                        <a:pt x="162" y="200"/>
                      </a:lnTo>
                      <a:lnTo>
                        <a:pt x="168" y="174"/>
                      </a:lnTo>
                      <a:lnTo>
                        <a:pt x="170" y="148"/>
                      </a:lnTo>
                      <a:lnTo>
                        <a:pt x="168" y="120"/>
                      </a:lnTo>
                      <a:lnTo>
                        <a:pt x="168" y="120"/>
                      </a:lnTo>
                      <a:lnTo>
                        <a:pt x="162" y="92"/>
                      </a:lnTo>
                      <a:lnTo>
                        <a:pt x="154" y="68"/>
                      </a:lnTo>
                      <a:lnTo>
                        <a:pt x="144" y="46"/>
                      </a:lnTo>
                      <a:lnTo>
                        <a:pt x="132" y="28"/>
                      </a:lnTo>
                      <a:lnTo>
                        <a:pt x="118" y="14"/>
                      </a:lnTo>
                      <a:lnTo>
                        <a:pt x="102" y="6"/>
                      </a:lnTo>
                      <a:lnTo>
                        <a:pt x="94" y="2"/>
                      </a:lnTo>
                      <a:lnTo>
                        <a:pt x="86" y="0"/>
                      </a:lnTo>
                      <a:lnTo>
                        <a:pt x="76" y="0"/>
                      </a:lnTo>
                      <a:lnTo>
                        <a:pt x="68" y="2"/>
                      </a:lnTo>
                      <a:lnTo>
                        <a:pt x="68" y="2"/>
                      </a:lnTo>
                      <a:close/>
                    </a:path>
                  </a:pathLst>
                </a:custGeom>
                <a:solidFill>
                  <a:srgbClr val="E367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57" name="Freeform 45"/>
                <p:cNvSpPr>
                  <a:spLocks/>
                </p:cNvSpPr>
                <p:nvPr/>
              </p:nvSpPr>
              <p:spPr bwMode="auto">
                <a:xfrm>
                  <a:off x="757" y="2822"/>
                  <a:ext cx="148" cy="248"/>
                </a:xfrm>
                <a:custGeom>
                  <a:avLst/>
                  <a:gdLst>
                    <a:gd name="T0" fmla="*/ 64 w 148"/>
                    <a:gd name="T1" fmla="*/ 0 h 248"/>
                    <a:gd name="T2" fmla="*/ 64 w 148"/>
                    <a:gd name="T3" fmla="*/ 0 h 248"/>
                    <a:gd name="T4" fmla="*/ 56 w 148"/>
                    <a:gd name="T5" fmla="*/ 0 h 248"/>
                    <a:gd name="T6" fmla="*/ 48 w 148"/>
                    <a:gd name="T7" fmla="*/ 4 h 248"/>
                    <a:gd name="T8" fmla="*/ 36 w 148"/>
                    <a:gd name="T9" fmla="*/ 12 h 248"/>
                    <a:gd name="T10" fmla="*/ 24 w 148"/>
                    <a:gd name="T11" fmla="*/ 24 h 248"/>
                    <a:gd name="T12" fmla="*/ 14 w 148"/>
                    <a:gd name="T13" fmla="*/ 42 h 248"/>
                    <a:gd name="T14" fmla="*/ 6 w 148"/>
                    <a:gd name="T15" fmla="*/ 60 h 248"/>
                    <a:gd name="T16" fmla="*/ 2 w 148"/>
                    <a:gd name="T17" fmla="*/ 82 h 248"/>
                    <a:gd name="T18" fmla="*/ 0 w 148"/>
                    <a:gd name="T19" fmla="*/ 106 h 248"/>
                    <a:gd name="T20" fmla="*/ 0 w 148"/>
                    <a:gd name="T21" fmla="*/ 130 h 248"/>
                    <a:gd name="T22" fmla="*/ 0 w 148"/>
                    <a:gd name="T23" fmla="*/ 130 h 248"/>
                    <a:gd name="T24" fmla="*/ 4 w 148"/>
                    <a:gd name="T25" fmla="*/ 156 h 248"/>
                    <a:gd name="T26" fmla="*/ 10 w 148"/>
                    <a:gd name="T27" fmla="*/ 178 h 248"/>
                    <a:gd name="T28" fmla="*/ 18 w 148"/>
                    <a:gd name="T29" fmla="*/ 198 h 248"/>
                    <a:gd name="T30" fmla="*/ 30 w 148"/>
                    <a:gd name="T31" fmla="*/ 216 h 248"/>
                    <a:gd name="T32" fmla="*/ 42 w 148"/>
                    <a:gd name="T33" fmla="*/ 230 h 248"/>
                    <a:gd name="T34" fmla="*/ 56 w 148"/>
                    <a:gd name="T35" fmla="*/ 240 h 248"/>
                    <a:gd name="T36" fmla="*/ 70 w 148"/>
                    <a:gd name="T37" fmla="*/ 246 h 248"/>
                    <a:gd name="T38" fmla="*/ 78 w 148"/>
                    <a:gd name="T39" fmla="*/ 248 h 248"/>
                    <a:gd name="T40" fmla="*/ 84 w 148"/>
                    <a:gd name="T41" fmla="*/ 248 h 248"/>
                    <a:gd name="T42" fmla="*/ 84 w 148"/>
                    <a:gd name="T43" fmla="*/ 248 h 248"/>
                    <a:gd name="T44" fmla="*/ 92 w 148"/>
                    <a:gd name="T45" fmla="*/ 246 h 248"/>
                    <a:gd name="T46" fmla="*/ 100 w 148"/>
                    <a:gd name="T47" fmla="*/ 244 h 248"/>
                    <a:gd name="T48" fmla="*/ 112 w 148"/>
                    <a:gd name="T49" fmla="*/ 234 h 248"/>
                    <a:gd name="T50" fmla="*/ 124 w 148"/>
                    <a:gd name="T51" fmla="*/ 222 h 248"/>
                    <a:gd name="T52" fmla="*/ 134 w 148"/>
                    <a:gd name="T53" fmla="*/ 206 h 248"/>
                    <a:gd name="T54" fmla="*/ 142 w 148"/>
                    <a:gd name="T55" fmla="*/ 186 h 248"/>
                    <a:gd name="T56" fmla="*/ 146 w 148"/>
                    <a:gd name="T57" fmla="*/ 164 h 248"/>
                    <a:gd name="T58" fmla="*/ 148 w 148"/>
                    <a:gd name="T59" fmla="*/ 140 h 248"/>
                    <a:gd name="T60" fmla="*/ 148 w 148"/>
                    <a:gd name="T61" fmla="*/ 116 h 248"/>
                    <a:gd name="T62" fmla="*/ 148 w 148"/>
                    <a:gd name="T63" fmla="*/ 116 h 248"/>
                    <a:gd name="T64" fmla="*/ 144 w 148"/>
                    <a:gd name="T65" fmla="*/ 90 h 248"/>
                    <a:gd name="T66" fmla="*/ 138 w 148"/>
                    <a:gd name="T67" fmla="*/ 68 h 248"/>
                    <a:gd name="T68" fmla="*/ 130 w 148"/>
                    <a:gd name="T69" fmla="*/ 48 h 248"/>
                    <a:gd name="T70" fmla="*/ 118 w 148"/>
                    <a:gd name="T71" fmla="*/ 30 h 248"/>
                    <a:gd name="T72" fmla="*/ 106 w 148"/>
                    <a:gd name="T73" fmla="*/ 16 h 248"/>
                    <a:gd name="T74" fmla="*/ 92 w 148"/>
                    <a:gd name="T75" fmla="*/ 6 h 248"/>
                    <a:gd name="T76" fmla="*/ 78 w 148"/>
                    <a:gd name="T77" fmla="*/ 0 h 248"/>
                    <a:gd name="T78" fmla="*/ 70 w 148"/>
                    <a:gd name="T79" fmla="*/ 0 h 248"/>
                    <a:gd name="T80" fmla="*/ 64 w 148"/>
                    <a:gd name="T81" fmla="*/ 0 h 248"/>
                    <a:gd name="T82" fmla="*/ 64 w 148"/>
                    <a:gd name="T83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48" h="248">
                      <a:moveTo>
                        <a:pt x="64" y="0"/>
                      </a:moveTo>
                      <a:lnTo>
                        <a:pt x="64" y="0"/>
                      </a:lnTo>
                      <a:lnTo>
                        <a:pt x="56" y="0"/>
                      </a:lnTo>
                      <a:lnTo>
                        <a:pt x="48" y="4"/>
                      </a:lnTo>
                      <a:lnTo>
                        <a:pt x="36" y="12"/>
                      </a:lnTo>
                      <a:lnTo>
                        <a:pt x="24" y="24"/>
                      </a:lnTo>
                      <a:lnTo>
                        <a:pt x="14" y="42"/>
                      </a:lnTo>
                      <a:lnTo>
                        <a:pt x="6" y="60"/>
                      </a:lnTo>
                      <a:lnTo>
                        <a:pt x="2" y="82"/>
                      </a:lnTo>
                      <a:lnTo>
                        <a:pt x="0" y="106"/>
                      </a:lnTo>
                      <a:lnTo>
                        <a:pt x="0" y="130"/>
                      </a:lnTo>
                      <a:lnTo>
                        <a:pt x="0" y="130"/>
                      </a:lnTo>
                      <a:lnTo>
                        <a:pt x="4" y="156"/>
                      </a:lnTo>
                      <a:lnTo>
                        <a:pt x="10" y="178"/>
                      </a:lnTo>
                      <a:lnTo>
                        <a:pt x="18" y="198"/>
                      </a:lnTo>
                      <a:lnTo>
                        <a:pt x="30" y="216"/>
                      </a:lnTo>
                      <a:lnTo>
                        <a:pt x="42" y="230"/>
                      </a:lnTo>
                      <a:lnTo>
                        <a:pt x="56" y="240"/>
                      </a:lnTo>
                      <a:lnTo>
                        <a:pt x="70" y="246"/>
                      </a:lnTo>
                      <a:lnTo>
                        <a:pt x="78" y="248"/>
                      </a:lnTo>
                      <a:lnTo>
                        <a:pt x="84" y="248"/>
                      </a:lnTo>
                      <a:lnTo>
                        <a:pt x="84" y="248"/>
                      </a:lnTo>
                      <a:lnTo>
                        <a:pt x="92" y="246"/>
                      </a:lnTo>
                      <a:lnTo>
                        <a:pt x="100" y="244"/>
                      </a:lnTo>
                      <a:lnTo>
                        <a:pt x="112" y="234"/>
                      </a:lnTo>
                      <a:lnTo>
                        <a:pt x="124" y="222"/>
                      </a:lnTo>
                      <a:lnTo>
                        <a:pt x="134" y="206"/>
                      </a:lnTo>
                      <a:lnTo>
                        <a:pt x="142" y="186"/>
                      </a:lnTo>
                      <a:lnTo>
                        <a:pt x="146" y="164"/>
                      </a:lnTo>
                      <a:lnTo>
                        <a:pt x="148" y="140"/>
                      </a:lnTo>
                      <a:lnTo>
                        <a:pt x="148" y="116"/>
                      </a:lnTo>
                      <a:lnTo>
                        <a:pt x="148" y="116"/>
                      </a:lnTo>
                      <a:lnTo>
                        <a:pt x="144" y="90"/>
                      </a:lnTo>
                      <a:lnTo>
                        <a:pt x="138" y="68"/>
                      </a:lnTo>
                      <a:lnTo>
                        <a:pt x="130" y="48"/>
                      </a:lnTo>
                      <a:lnTo>
                        <a:pt x="118" y="30"/>
                      </a:lnTo>
                      <a:lnTo>
                        <a:pt x="106" y="16"/>
                      </a:lnTo>
                      <a:lnTo>
                        <a:pt x="92" y="6"/>
                      </a:lnTo>
                      <a:lnTo>
                        <a:pt x="78" y="0"/>
                      </a:lnTo>
                      <a:lnTo>
                        <a:pt x="70" y="0"/>
                      </a:lnTo>
                      <a:lnTo>
                        <a:pt x="64" y="0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58" name="Freeform 46"/>
                <p:cNvSpPr>
                  <a:spLocks/>
                </p:cNvSpPr>
                <p:nvPr/>
              </p:nvSpPr>
              <p:spPr bwMode="auto">
                <a:xfrm>
                  <a:off x="769" y="3056"/>
                  <a:ext cx="136" cy="70"/>
                </a:xfrm>
                <a:custGeom>
                  <a:avLst/>
                  <a:gdLst>
                    <a:gd name="T0" fmla="*/ 114 w 136"/>
                    <a:gd name="T1" fmla="*/ 70 h 70"/>
                    <a:gd name="T2" fmla="*/ 136 w 136"/>
                    <a:gd name="T3" fmla="*/ 10 h 70"/>
                    <a:gd name="T4" fmla="*/ 136 w 136"/>
                    <a:gd name="T5" fmla="*/ 10 h 70"/>
                    <a:gd name="T6" fmla="*/ 122 w 136"/>
                    <a:gd name="T7" fmla="*/ 4 h 70"/>
                    <a:gd name="T8" fmla="*/ 106 w 136"/>
                    <a:gd name="T9" fmla="*/ 2 h 70"/>
                    <a:gd name="T10" fmla="*/ 86 w 136"/>
                    <a:gd name="T11" fmla="*/ 0 h 70"/>
                    <a:gd name="T12" fmla="*/ 76 w 136"/>
                    <a:gd name="T13" fmla="*/ 0 h 70"/>
                    <a:gd name="T14" fmla="*/ 66 w 136"/>
                    <a:gd name="T15" fmla="*/ 2 h 70"/>
                    <a:gd name="T16" fmla="*/ 54 w 136"/>
                    <a:gd name="T17" fmla="*/ 6 h 70"/>
                    <a:gd name="T18" fmla="*/ 42 w 136"/>
                    <a:gd name="T19" fmla="*/ 10 h 70"/>
                    <a:gd name="T20" fmla="*/ 32 w 136"/>
                    <a:gd name="T21" fmla="*/ 18 h 70"/>
                    <a:gd name="T22" fmla="*/ 20 w 136"/>
                    <a:gd name="T23" fmla="*/ 28 h 70"/>
                    <a:gd name="T24" fmla="*/ 10 w 136"/>
                    <a:gd name="T25" fmla="*/ 40 h 70"/>
                    <a:gd name="T26" fmla="*/ 0 w 136"/>
                    <a:gd name="T27" fmla="*/ 56 h 70"/>
                    <a:gd name="T28" fmla="*/ 114 w 136"/>
                    <a:gd name="T29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6" h="70">
                      <a:moveTo>
                        <a:pt x="114" y="70"/>
                      </a:moveTo>
                      <a:lnTo>
                        <a:pt x="136" y="10"/>
                      </a:lnTo>
                      <a:lnTo>
                        <a:pt x="136" y="10"/>
                      </a:lnTo>
                      <a:lnTo>
                        <a:pt x="122" y="4"/>
                      </a:lnTo>
                      <a:lnTo>
                        <a:pt x="106" y="2"/>
                      </a:lnTo>
                      <a:lnTo>
                        <a:pt x="86" y="0"/>
                      </a:lnTo>
                      <a:lnTo>
                        <a:pt x="76" y="0"/>
                      </a:lnTo>
                      <a:lnTo>
                        <a:pt x="66" y="2"/>
                      </a:lnTo>
                      <a:lnTo>
                        <a:pt x="54" y="6"/>
                      </a:lnTo>
                      <a:lnTo>
                        <a:pt x="42" y="10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40"/>
                      </a:lnTo>
                      <a:lnTo>
                        <a:pt x="0" y="56"/>
                      </a:lnTo>
                      <a:lnTo>
                        <a:pt x="114" y="7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59" name="Freeform 47"/>
                <p:cNvSpPr>
                  <a:spLocks/>
                </p:cNvSpPr>
                <p:nvPr/>
              </p:nvSpPr>
              <p:spPr bwMode="auto">
                <a:xfrm>
                  <a:off x="773" y="3050"/>
                  <a:ext cx="150" cy="46"/>
                </a:xfrm>
                <a:custGeom>
                  <a:avLst/>
                  <a:gdLst>
                    <a:gd name="T0" fmla="*/ 150 w 150"/>
                    <a:gd name="T1" fmla="*/ 20 h 46"/>
                    <a:gd name="T2" fmla="*/ 150 w 150"/>
                    <a:gd name="T3" fmla="*/ 20 h 46"/>
                    <a:gd name="T4" fmla="*/ 134 w 150"/>
                    <a:gd name="T5" fmla="*/ 12 h 46"/>
                    <a:gd name="T6" fmla="*/ 118 w 150"/>
                    <a:gd name="T7" fmla="*/ 6 h 46"/>
                    <a:gd name="T8" fmla="*/ 98 w 150"/>
                    <a:gd name="T9" fmla="*/ 2 h 46"/>
                    <a:gd name="T10" fmla="*/ 86 w 150"/>
                    <a:gd name="T11" fmla="*/ 0 h 46"/>
                    <a:gd name="T12" fmla="*/ 74 w 150"/>
                    <a:gd name="T13" fmla="*/ 0 h 46"/>
                    <a:gd name="T14" fmla="*/ 62 w 150"/>
                    <a:gd name="T15" fmla="*/ 2 h 46"/>
                    <a:gd name="T16" fmla="*/ 50 w 150"/>
                    <a:gd name="T17" fmla="*/ 6 h 46"/>
                    <a:gd name="T18" fmla="*/ 36 w 150"/>
                    <a:gd name="T19" fmla="*/ 12 h 46"/>
                    <a:gd name="T20" fmla="*/ 24 w 150"/>
                    <a:gd name="T21" fmla="*/ 20 h 46"/>
                    <a:gd name="T22" fmla="*/ 12 w 150"/>
                    <a:gd name="T23" fmla="*/ 32 h 46"/>
                    <a:gd name="T24" fmla="*/ 0 w 150"/>
                    <a:gd name="T25" fmla="*/ 46 h 46"/>
                    <a:gd name="T26" fmla="*/ 0 w 150"/>
                    <a:gd name="T27" fmla="*/ 46 h 46"/>
                    <a:gd name="T28" fmla="*/ 8 w 150"/>
                    <a:gd name="T29" fmla="*/ 38 h 46"/>
                    <a:gd name="T30" fmla="*/ 20 w 150"/>
                    <a:gd name="T31" fmla="*/ 30 h 46"/>
                    <a:gd name="T32" fmla="*/ 36 w 150"/>
                    <a:gd name="T33" fmla="*/ 20 h 46"/>
                    <a:gd name="T34" fmla="*/ 56 w 150"/>
                    <a:gd name="T35" fmla="*/ 14 h 46"/>
                    <a:gd name="T36" fmla="*/ 68 w 150"/>
                    <a:gd name="T37" fmla="*/ 12 h 46"/>
                    <a:gd name="T38" fmla="*/ 82 w 150"/>
                    <a:gd name="T39" fmla="*/ 10 h 46"/>
                    <a:gd name="T40" fmla="*/ 96 w 150"/>
                    <a:gd name="T41" fmla="*/ 10 h 46"/>
                    <a:gd name="T42" fmla="*/ 114 w 150"/>
                    <a:gd name="T43" fmla="*/ 12 h 46"/>
                    <a:gd name="T44" fmla="*/ 130 w 150"/>
                    <a:gd name="T45" fmla="*/ 14 h 46"/>
                    <a:gd name="T46" fmla="*/ 150 w 150"/>
                    <a:gd name="T47" fmla="*/ 20 h 46"/>
                    <a:gd name="T48" fmla="*/ 150 w 150"/>
                    <a:gd name="T49" fmla="*/ 2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50" h="46">
                      <a:moveTo>
                        <a:pt x="150" y="20"/>
                      </a:moveTo>
                      <a:lnTo>
                        <a:pt x="150" y="20"/>
                      </a:lnTo>
                      <a:lnTo>
                        <a:pt x="134" y="12"/>
                      </a:lnTo>
                      <a:lnTo>
                        <a:pt x="118" y="6"/>
                      </a:lnTo>
                      <a:lnTo>
                        <a:pt x="98" y="2"/>
                      </a:lnTo>
                      <a:lnTo>
                        <a:pt x="86" y="0"/>
                      </a:lnTo>
                      <a:lnTo>
                        <a:pt x="74" y="0"/>
                      </a:lnTo>
                      <a:lnTo>
                        <a:pt x="62" y="2"/>
                      </a:lnTo>
                      <a:lnTo>
                        <a:pt x="50" y="6"/>
                      </a:lnTo>
                      <a:lnTo>
                        <a:pt x="36" y="12"/>
                      </a:lnTo>
                      <a:lnTo>
                        <a:pt x="24" y="20"/>
                      </a:lnTo>
                      <a:lnTo>
                        <a:pt x="12" y="32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8" y="38"/>
                      </a:lnTo>
                      <a:lnTo>
                        <a:pt x="20" y="30"/>
                      </a:lnTo>
                      <a:lnTo>
                        <a:pt x="36" y="20"/>
                      </a:lnTo>
                      <a:lnTo>
                        <a:pt x="56" y="14"/>
                      </a:lnTo>
                      <a:lnTo>
                        <a:pt x="68" y="12"/>
                      </a:lnTo>
                      <a:lnTo>
                        <a:pt x="82" y="10"/>
                      </a:lnTo>
                      <a:lnTo>
                        <a:pt x="96" y="10"/>
                      </a:lnTo>
                      <a:lnTo>
                        <a:pt x="114" y="12"/>
                      </a:lnTo>
                      <a:lnTo>
                        <a:pt x="130" y="14"/>
                      </a:lnTo>
                      <a:lnTo>
                        <a:pt x="150" y="20"/>
                      </a:lnTo>
                      <a:lnTo>
                        <a:pt x="150" y="20"/>
                      </a:lnTo>
                      <a:close/>
                    </a:path>
                  </a:pathLst>
                </a:custGeom>
                <a:solidFill>
                  <a:srgbClr val="FFA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60" name="Freeform 48"/>
                <p:cNvSpPr>
                  <a:spLocks/>
                </p:cNvSpPr>
                <p:nvPr/>
              </p:nvSpPr>
              <p:spPr bwMode="auto">
                <a:xfrm>
                  <a:off x="755" y="2820"/>
                  <a:ext cx="142" cy="100"/>
                </a:xfrm>
                <a:custGeom>
                  <a:avLst/>
                  <a:gdLst>
                    <a:gd name="T0" fmla="*/ 18 w 142"/>
                    <a:gd name="T1" fmla="*/ 94 h 100"/>
                    <a:gd name="T2" fmla="*/ 48 w 142"/>
                    <a:gd name="T3" fmla="*/ 80 h 100"/>
                    <a:gd name="T4" fmla="*/ 90 w 142"/>
                    <a:gd name="T5" fmla="*/ 70 h 100"/>
                    <a:gd name="T6" fmla="*/ 90 w 142"/>
                    <a:gd name="T7" fmla="*/ 70 h 100"/>
                    <a:gd name="T8" fmla="*/ 104 w 142"/>
                    <a:gd name="T9" fmla="*/ 66 h 100"/>
                    <a:gd name="T10" fmla="*/ 116 w 142"/>
                    <a:gd name="T11" fmla="*/ 66 h 100"/>
                    <a:gd name="T12" fmla="*/ 130 w 142"/>
                    <a:gd name="T13" fmla="*/ 68 h 100"/>
                    <a:gd name="T14" fmla="*/ 142 w 142"/>
                    <a:gd name="T15" fmla="*/ 70 h 100"/>
                    <a:gd name="T16" fmla="*/ 142 w 142"/>
                    <a:gd name="T17" fmla="*/ 70 h 100"/>
                    <a:gd name="T18" fmla="*/ 134 w 142"/>
                    <a:gd name="T19" fmla="*/ 54 h 100"/>
                    <a:gd name="T20" fmla="*/ 128 w 142"/>
                    <a:gd name="T21" fmla="*/ 40 h 100"/>
                    <a:gd name="T22" fmla="*/ 118 w 142"/>
                    <a:gd name="T23" fmla="*/ 28 h 100"/>
                    <a:gd name="T24" fmla="*/ 110 w 142"/>
                    <a:gd name="T25" fmla="*/ 18 h 100"/>
                    <a:gd name="T26" fmla="*/ 98 w 142"/>
                    <a:gd name="T27" fmla="*/ 8 h 100"/>
                    <a:gd name="T28" fmla="*/ 88 w 142"/>
                    <a:gd name="T29" fmla="*/ 4 h 100"/>
                    <a:gd name="T30" fmla="*/ 76 w 142"/>
                    <a:gd name="T31" fmla="*/ 0 h 100"/>
                    <a:gd name="T32" fmla="*/ 66 w 142"/>
                    <a:gd name="T33" fmla="*/ 0 h 100"/>
                    <a:gd name="T34" fmla="*/ 66 w 142"/>
                    <a:gd name="T35" fmla="*/ 0 h 100"/>
                    <a:gd name="T36" fmla="*/ 52 w 142"/>
                    <a:gd name="T37" fmla="*/ 2 h 100"/>
                    <a:gd name="T38" fmla="*/ 40 w 142"/>
                    <a:gd name="T39" fmla="*/ 10 h 100"/>
                    <a:gd name="T40" fmla="*/ 30 w 142"/>
                    <a:gd name="T41" fmla="*/ 18 h 100"/>
                    <a:gd name="T42" fmla="*/ 22 w 142"/>
                    <a:gd name="T43" fmla="*/ 30 h 100"/>
                    <a:gd name="T44" fmla="*/ 14 w 142"/>
                    <a:gd name="T45" fmla="*/ 46 h 100"/>
                    <a:gd name="T46" fmla="*/ 8 w 142"/>
                    <a:gd name="T47" fmla="*/ 62 h 100"/>
                    <a:gd name="T48" fmla="*/ 4 w 142"/>
                    <a:gd name="T49" fmla="*/ 80 h 100"/>
                    <a:gd name="T50" fmla="*/ 0 w 142"/>
                    <a:gd name="T51" fmla="*/ 100 h 100"/>
                    <a:gd name="T52" fmla="*/ 18 w 142"/>
                    <a:gd name="T53" fmla="*/ 94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2" h="100">
                      <a:moveTo>
                        <a:pt x="18" y="94"/>
                      </a:moveTo>
                      <a:lnTo>
                        <a:pt x="48" y="80"/>
                      </a:lnTo>
                      <a:lnTo>
                        <a:pt x="90" y="70"/>
                      </a:lnTo>
                      <a:lnTo>
                        <a:pt x="90" y="70"/>
                      </a:lnTo>
                      <a:lnTo>
                        <a:pt x="104" y="66"/>
                      </a:lnTo>
                      <a:lnTo>
                        <a:pt x="116" y="66"/>
                      </a:lnTo>
                      <a:lnTo>
                        <a:pt x="130" y="68"/>
                      </a:lnTo>
                      <a:lnTo>
                        <a:pt x="142" y="70"/>
                      </a:lnTo>
                      <a:lnTo>
                        <a:pt x="142" y="70"/>
                      </a:lnTo>
                      <a:lnTo>
                        <a:pt x="134" y="54"/>
                      </a:lnTo>
                      <a:lnTo>
                        <a:pt x="128" y="40"/>
                      </a:lnTo>
                      <a:lnTo>
                        <a:pt x="118" y="28"/>
                      </a:lnTo>
                      <a:lnTo>
                        <a:pt x="110" y="18"/>
                      </a:lnTo>
                      <a:lnTo>
                        <a:pt x="98" y="8"/>
                      </a:lnTo>
                      <a:lnTo>
                        <a:pt x="88" y="4"/>
                      </a:lnTo>
                      <a:lnTo>
                        <a:pt x="76" y="0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52" y="2"/>
                      </a:lnTo>
                      <a:lnTo>
                        <a:pt x="40" y="10"/>
                      </a:lnTo>
                      <a:lnTo>
                        <a:pt x="30" y="18"/>
                      </a:lnTo>
                      <a:lnTo>
                        <a:pt x="22" y="30"/>
                      </a:lnTo>
                      <a:lnTo>
                        <a:pt x="14" y="46"/>
                      </a:lnTo>
                      <a:lnTo>
                        <a:pt x="8" y="62"/>
                      </a:lnTo>
                      <a:lnTo>
                        <a:pt x="4" y="80"/>
                      </a:lnTo>
                      <a:lnTo>
                        <a:pt x="0" y="100"/>
                      </a:lnTo>
                      <a:lnTo>
                        <a:pt x="18" y="94"/>
                      </a:lnTo>
                      <a:close/>
                    </a:path>
                  </a:pathLst>
                </a:custGeom>
                <a:solidFill>
                  <a:srgbClr val="F77EB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61" name="Freeform 49"/>
                <p:cNvSpPr>
                  <a:spLocks/>
                </p:cNvSpPr>
                <p:nvPr/>
              </p:nvSpPr>
              <p:spPr bwMode="auto">
                <a:xfrm>
                  <a:off x="755" y="2820"/>
                  <a:ext cx="72" cy="100"/>
                </a:xfrm>
                <a:custGeom>
                  <a:avLst/>
                  <a:gdLst>
                    <a:gd name="T0" fmla="*/ 18 w 72"/>
                    <a:gd name="T1" fmla="*/ 94 h 100"/>
                    <a:gd name="T2" fmla="*/ 32 w 72"/>
                    <a:gd name="T3" fmla="*/ 88 h 100"/>
                    <a:gd name="T4" fmla="*/ 32 w 72"/>
                    <a:gd name="T5" fmla="*/ 88 h 100"/>
                    <a:gd name="T6" fmla="*/ 38 w 72"/>
                    <a:gd name="T7" fmla="*/ 60 h 100"/>
                    <a:gd name="T8" fmla="*/ 46 w 72"/>
                    <a:gd name="T9" fmla="*/ 34 h 100"/>
                    <a:gd name="T10" fmla="*/ 52 w 72"/>
                    <a:gd name="T11" fmla="*/ 24 h 100"/>
                    <a:gd name="T12" fmla="*/ 58 w 72"/>
                    <a:gd name="T13" fmla="*/ 14 h 100"/>
                    <a:gd name="T14" fmla="*/ 64 w 72"/>
                    <a:gd name="T15" fmla="*/ 6 h 100"/>
                    <a:gd name="T16" fmla="*/ 72 w 72"/>
                    <a:gd name="T17" fmla="*/ 0 h 100"/>
                    <a:gd name="T18" fmla="*/ 72 w 72"/>
                    <a:gd name="T19" fmla="*/ 0 h 100"/>
                    <a:gd name="T20" fmla="*/ 66 w 72"/>
                    <a:gd name="T21" fmla="*/ 0 h 100"/>
                    <a:gd name="T22" fmla="*/ 66 w 72"/>
                    <a:gd name="T23" fmla="*/ 0 h 100"/>
                    <a:gd name="T24" fmla="*/ 52 w 72"/>
                    <a:gd name="T25" fmla="*/ 2 h 100"/>
                    <a:gd name="T26" fmla="*/ 40 w 72"/>
                    <a:gd name="T27" fmla="*/ 10 h 100"/>
                    <a:gd name="T28" fmla="*/ 30 w 72"/>
                    <a:gd name="T29" fmla="*/ 18 h 100"/>
                    <a:gd name="T30" fmla="*/ 22 w 72"/>
                    <a:gd name="T31" fmla="*/ 30 h 100"/>
                    <a:gd name="T32" fmla="*/ 14 w 72"/>
                    <a:gd name="T33" fmla="*/ 46 h 100"/>
                    <a:gd name="T34" fmla="*/ 8 w 72"/>
                    <a:gd name="T35" fmla="*/ 62 h 100"/>
                    <a:gd name="T36" fmla="*/ 4 w 72"/>
                    <a:gd name="T37" fmla="*/ 80 h 100"/>
                    <a:gd name="T38" fmla="*/ 0 w 72"/>
                    <a:gd name="T39" fmla="*/ 100 h 100"/>
                    <a:gd name="T40" fmla="*/ 18 w 72"/>
                    <a:gd name="T41" fmla="*/ 94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2" h="100">
                      <a:moveTo>
                        <a:pt x="18" y="94"/>
                      </a:moveTo>
                      <a:lnTo>
                        <a:pt x="32" y="88"/>
                      </a:lnTo>
                      <a:lnTo>
                        <a:pt x="32" y="88"/>
                      </a:lnTo>
                      <a:lnTo>
                        <a:pt x="38" y="60"/>
                      </a:lnTo>
                      <a:lnTo>
                        <a:pt x="46" y="34"/>
                      </a:lnTo>
                      <a:lnTo>
                        <a:pt x="52" y="24"/>
                      </a:lnTo>
                      <a:lnTo>
                        <a:pt x="58" y="14"/>
                      </a:lnTo>
                      <a:lnTo>
                        <a:pt x="64" y="6"/>
                      </a:lnTo>
                      <a:lnTo>
                        <a:pt x="72" y="0"/>
                      </a:lnTo>
                      <a:lnTo>
                        <a:pt x="72" y="0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52" y="2"/>
                      </a:lnTo>
                      <a:lnTo>
                        <a:pt x="40" y="10"/>
                      </a:lnTo>
                      <a:lnTo>
                        <a:pt x="30" y="18"/>
                      </a:lnTo>
                      <a:lnTo>
                        <a:pt x="22" y="30"/>
                      </a:lnTo>
                      <a:lnTo>
                        <a:pt x="14" y="46"/>
                      </a:lnTo>
                      <a:lnTo>
                        <a:pt x="8" y="62"/>
                      </a:lnTo>
                      <a:lnTo>
                        <a:pt x="4" y="80"/>
                      </a:lnTo>
                      <a:lnTo>
                        <a:pt x="0" y="100"/>
                      </a:lnTo>
                      <a:lnTo>
                        <a:pt x="18" y="94"/>
                      </a:lnTo>
                      <a:close/>
                    </a:path>
                  </a:pathLst>
                </a:custGeom>
                <a:solidFill>
                  <a:srgbClr val="F666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62" name="Freeform 50"/>
                <p:cNvSpPr>
                  <a:spLocks/>
                </p:cNvSpPr>
                <p:nvPr/>
              </p:nvSpPr>
              <p:spPr bwMode="auto">
                <a:xfrm>
                  <a:off x="781" y="2878"/>
                  <a:ext cx="110" cy="148"/>
                </a:xfrm>
                <a:custGeom>
                  <a:avLst/>
                  <a:gdLst>
                    <a:gd name="T0" fmla="*/ 0 w 110"/>
                    <a:gd name="T1" fmla="*/ 78 h 148"/>
                    <a:gd name="T2" fmla="*/ 0 w 110"/>
                    <a:gd name="T3" fmla="*/ 78 h 148"/>
                    <a:gd name="T4" fmla="*/ 2 w 110"/>
                    <a:gd name="T5" fmla="*/ 92 h 148"/>
                    <a:gd name="T6" fmla="*/ 6 w 110"/>
                    <a:gd name="T7" fmla="*/ 106 h 148"/>
                    <a:gd name="T8" fmla="*/ 12 w 110"/>
                    <a:gd name="T9" fmla="*/ 118 h 148"/>
                    <a:gd name="T10" fmla="*/ 18 w 110"/>
                    <a:gd name="T11" fmla="*/ 128 h 148"/>
                    <a:gd name="T12" fmla="*/ 28 w 110"/>
                    <a:gd name="T13" fmla="*/ 138 h 148"/>
                    <a:gd name="T14" fmla="*/ 38 w 110"/>
                    <a:gd name="T15" fmla="*/ 144 h 148"/>
                    <a:gd name="T16" fmla="*/ 48 w 110"/>
                    <a:gd name="T17" fmla="*/ 148 h 148"/>
                    <a:gd name="T18" fmla="*/ 60 w 110"/>
                    <a:gd name="T19" fmla="*/ 148 h 148"/>
                    <a:gd name="T20" fmla="*/ 60 w 110"/>
                    <a:gd name="T21" fmla="*/ 148 h 148"/>
                    <a:gd name="T22" fmla="*/ 70 w 110"/>
                    <a:gd name="T23" fmla="*/ 146 h 148"/>
                    <a:gd name="T24" fmla="*/ 80 w 110"/>
                    <a:gd name="T25" fmla="*/ 140 h 148"/>
                    <a:gd name="T26" fmla="*/ 90 w 110"/>
                    <a:gd name="T27" fmla="*/ 134 h 148"/>
                    <a:gd name="T28" fmla="*/ 96 w 110"/>
                    <a:gd name="T29" fmla="*/ 124 h 148"/>
                    <a:gd name="T30" fmla="*/ 102 w 110"/>
                    <a:gd name="T31" fmla="*/ 112 h 148"/>
                    <a:gd name="T32" fmla="*/ 108 w 110"/>
                    <a:gd name="T33" fmla="*/ 100 h 148"/>
                    <a:gd name="T34" fmla="*/ 110 w 110"/>
                    <a:gd name="T35" fmla="*/ 86 h 148"/>
                    <a:gd name="T36" fmla="*/ 110 w 110"/>
                    <a:gd name="T37" fmla="*/ 72 h 148"/>
                    <a:gd name="T38" fmla="*/ 110 w 110"/>
                    <a:gd name="T39" fmla="*/ 72 h 148"/>
                    <a:gd name="T40" fmla="*/ 108 w 110"/>
                    <a:gd name="T41" fmla="*/ 56 h 148"/>
                    <a:gd name="T42" fmla="*/ 104 w 110"/>
                    <a:gd name="T43" fmla="*/ 42 h 148"/>
                    <a:gd name="T44" fmla="*/ 98 w 110"/>
                    <a:gd name="T45" fmla="*/ 30 h 148"/>
                    <a:gd name="T46" fmla="*/ 90 w 110"/>
                    <a:gd name="T47" fmla="*/ 20 h 148"/>
                    <a:gd name="T48" fmla="*/ 82 w 110"/>
                    <a:gd name="T49" fmla="*/ 12 h 148"/>
                    <a:gd name="T50" fmla="*/ 72 w 110"/>
                    <a:gd name="T51" fmla="*/ 6 h 148"/>
                    <a:gd name="T52" fmla="*/ 62 w 110"/>
                    <a:gd name="T53" fmla="*/ 2 h 148"/>
                    <a:gd name="T54" fmla="*/ 50 w 110"/>
                    <a:gd name="T55" fmla="*/ 0 h 148"/>
                    <a:gd name="T56" fmla="*/ 50 w 110"/>
                    <a:gd name="T57" fmla="*/ 0 h 148"/>
                    <a:gd name="T58" fmla="*/ 40 w 110"/>
                    <a:gd name="T59" fmla="*/ 4 h 148"/>
                    <a:gd name="T60" fmla="*/ 28 w 110"/>
                    <a:gd name="T61" fmla="*/ 8 h 148"/>
                    <a:gd name="T62" fmla="*/ 20 w 110"/>
                    <a:gd name="T63" fmla="*/ 16 h 148"/>
                    <a:gd name="T64" fmla="*/ 12 w 110"/>
                    <a:gd name="T65" fmla="*/ 24 h 148"/>
                    <a:gd name="T66" fmla="*/ 6 w 110"/>
                    <a:gd name="T67" fmla="*/ 36 h 148"/>
                    <a:gd name="T68" fmla="*/ 2 w 110"/>
                    <a:gd name="T69" fmla="*/ 48 h 148"/>
                    <a:gd name="T70" fmla="*/ 0 w 110"/>
                    <a:gd name="T71" fmla="*/ 62 h 148"/>
                    <a:gd name="T72" fmla="*/ 0 w 110"/>
                    <a:gd name="T73" fmla="*/ 78 h 148"/>
                    <a:gd name="T74" fmla="*/ 0 w 110"/>
                    <a:gd name="T75" fmla="*/ 7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10" h="148">
                      <a:moveTo>
                        <a:pt x="0" y="78"/>
                      </a:moveTo>
                      <a:lnTo>
                        <a:pt x="0" y="78"/>
                      </a:lnTo>
                      <a:lnTo>
                        <a:pt x="2" y="92"/>
                      </a:lnTo>
                      <a:lnTo>
                        <a:pt x="6" y="106"/>
                      </a:lnTo>
                      <a:lnTo>
                        <a:pt x="12" y="118"/>
                      </a:lnTo>
                      <a:lnTo>
                        <a:pt x="18" y="128"/>
                      </a:lnTo>
                      <a:lnTo>
                        <a:pt x="28" y="138"/>
                      </a:lnTo>
                      <a:lnTo>
                        <a:pt x="38" y="144"/>
                      </a:lnTo>
                      <a:lnTo>
                        <a:pt x="48" y="148"/>
                      </a:lnTo>
                      <a:lnTo>
                        <a:pt x="60" y="148"/>
                      </a:lnTo>
                      <a:lnTo>
                        <a:pt x="60" y="148"/>
                      </a:lnTo>
                      <a:lnTo>
                        <a:pt x="70" y="146"/>
                      </a:lnTo>
                      <a:lnTo>
                        <a:pt x="80" y="140"/>
                      </a:lnTo>
                      <a:lnTo>
                        <a:pt x="90" y="134"/>
                      </a:lnTo>
                      <a:lnTo>
                        <a:pt x="96" y="124"/>
                      </a:lnTo>
                      <a:lnTo>
                        <a:pt x="102" y="112"/>
                      </a:lnTo>
                      <a:lnTo>
                        <a:pt x="108" y="100"/>
                      </a:lnTo>
                      <a:lnTo>
                        <a:pt x="110" y="86"/>
                      </a:lnTo>
                      <a:lnTo>
                        <a:pt x="110" y="72"/>
                      </a:lnTo>
                      <a:lnTo>
                        <a:pt x="110" y="72"/>
                      </a:lnTo>
                      <a:lnTo>
                        <a:pt x="108" y="56"/>
                      </a:lnTo>
                      <a:lnTo>
                        <a:pt x="104" y="42"/>
                      </a:lnTo>
                      <a:lnTo>
                        <a:pt x="98" y="30"/>
                      </a:lnTo>
                      <a:lnTo>
                        <a:pt x="90" y="20"/>
                      </a:lnTo>
                      <a:lnTo>
                        <a:pt x="82" y="12"/>
                      </a:lnTo>
                      <a:lnTo>
                        <a:pt x="72" y="6"/>
                      </a:lnTo>
                      <a:lnTo>
                        <a:pt x="62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4"/>
                      </a:lnTo>
                      <a:lnTo>
                        <a:pt x="28" y="8"/>
                      </a:lnTo>
                      <a:lnTo>
                        <a:pt x="20" y="16"/>
                      </a:lnTo>
                      <a:lnTo>
                        <a:pt x="12" y="24"/>
                      </a:lnTo>
                      <a:lnTo>
                        <a:pt x="6" y="36"/>
                      </a:lnTo>
                      <a:lnTo>
                        <a:pt x="2" y="48"/>
                      </a:lnTo>
                      <a:lnTo>
                        <a:pt x="0" y="62"/>
                      </a:lnTo>
                      <a:lnTo>
                        <a:pt x="0" y="78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rgbClr val="1559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63" name="Freeform 51"/>
                <p:cNvSpPr>
                  <a:spLocks/>
                </p:cNvSpPr>
                <p:nvPr/>
              </p:nvSpPr>
              <p:spPr bwMode="auto">
                <a:xfrm>
                  <a:off x="789" y="2892"/>
                  <a:ext cx="92" cy="120"/>
                </a:xfrm>
                <a:custGeom>
                  <a:avLst/>
                  <a:gdLst>
                    <a:gd name="T0" fmla="*/ 0 w 92"/>
                    <a:gd name="T1" fmla="*/ 64 h 120"/>
                    <a:gd name="T2" fmla="*/ 0 w 92"/>
                    <a:gd name="T3" fmla="*/ 64 h 120"/>
                    <a:gd name="T4" fmla="*/ 2 w 92"/>
                    <a:gd name="T5" fmla="*/ 76 h 120"/>
                    <a:gd name="T6" fmla="*/ 6 w 92"/>
                    <a:gd name="T7" fmla="*/ 86 h 120"/>
                    <a:gd name="T8" fmla="*/ 10 w 92"/>
                    <a:gd name="T9" fmla="*/ 96 h 120"/>
                    <a:gd name="T10" fmla="*/ 16 w 92"/>
                    <a:gd name="T11" fmla="*/ 104 h 120"/>
                    <a:gd name="T12" fmla="*/ 24 w 92"/>
                    <a:gd name="T13" fmla="*/ 112 h 120"/>
                    <a:gd name="T14" fmla="*/ 32 w 92"/>
                    <a:gd name="T15" fmla="*/ 116 h 120"/>
                    <a:gd name="T16" fmla="*/ 42 w 92"/>
                    <a:gd name="T17" fmla="*/ 120 h 120"/>
                    <a:gd name="T18" fmla="*/ 50 w 92"/>
                    <a:gd name="T19" fmla="*/ 120 h 120"/>
                    <a:gd name="T20" fmla="*/ 50 w 92"/>
                    <a:gd name="T21" fmla="*/ 120 h 120"/>
                    <a:gd name="T22" fmla="*/ 60 w 92"/>
                    <a:gd name="T23" fmla="*/ 118 h 120"/>
                    <a:gd name="T24" fmla="*/ 68 w 92"/>
                    <a:gd name="T25" fmla="*/ 114 h 120"/>
                    <a:gd name="T26" fmla="*/ 76 w 92"/>
                    <a:gd name="T27" fmla="*/ 108 h 120"/>
                    <a:gd name="T28" fmla="*/ 82 w 92"/>
                    <a:gd name="T29" fmla="*/ 102 h 120"/>
                    <a:gd name="T30" fmla="*/ 88 w 92"/>
                    <a:gd name="T31" fmla="*/ 92 h 120"/>
                    <a:gd name="T32" fmla="*/ 90 w 92"/>
                    <a:gd name="T33" fmla="*/ 82 h 120"/>
                    <a:gd name="T34" fmla="*/ 92 w 92"/>
                    <a:gd name="T35" fmla="*/ 70 h 120"/>
                    <a:gd name="T36" fmla="*/ 92 w 92"/>
                    <a:gd name="T37" fmla="*/ 58 h 120"/>
                    <a:gd name="T38" fmla="*/ 92 w 92"/>
                    <a:gd name="T39" fmla="*/ 58 h 120"/>
                    <a:gd name="T40" fmla="*/ 90 w 92"/>
                    <a:gd name="T41" fmla="*/ 46 h 120"/>
                    <a:gd name="T42" fmla="*/ 88 w 92"/>
                    <a:gd name="T43" fmla="*/ 34 h 120"/>
                    <a:gd name="T44" fmla="*/ 82 w 92"/>
                    <a:gd name="T45" fmla="*/ 24 h 120"/>
                    <a:gd name="T46" fmla="*/ 76 w 92"/>
                    <a:gd name="T47" fmla="*/ 16 h 120"/>
                    <a:gd name="T48" fmla="*/ 70 w 92"/>
                    <a:gd name="T49" fmla="*/ 10 h 120"/>
                    <a:gd name="T50" fmla="*/ 60 w 92"/>
                    <a:gd name="T51" fmla="*/ 4 h 120"/>
                    <a:gd name="T52" fmla="*/ 52 w 92"/>
                    <a:gd name="T53" fmla="*/ 2 h 120"/>
                    <a:gd name="T54" fmla="*/ 42 w 92"/>
                    <a:gd name="T55" fmla="*/ 0 h 120"/>
                    <a:gd name="T56" fmla="*/ 42 w 92"/>
                    <a:gd name="T57" fmla="*/ 0 h 120"/>
                    <a:gd name="T58" fmla="*/ 34 w 92"/>
                    <a:gd name="T59" fmla="*/ 2 h 120"/>
                    <a:gd name="T60" fmla="*/ 26 w 92"/>
                    <a:gd name="T61" fmla="*/ 6 h 120"/>
                    <a:gd name="T62" fmla="*/ 18 w 92"/>
                    <a:gd name="T63" fmla="*/ 12 h 120"/>
                    <a:gd name="T64" fmla="*/ 12 w 92"/>
                    <a:gd name="T65" fmla="*/ 20 h 120"/>
                    <a:gd name="T66" fmla="*/ 6 w 92"/>
                    <a:gd name="T67" fmla="*/ 30 h 120"/>
                    <a:gd name="T68" fmla="*/ 2 w 92"/>
                    <a:gd name="T69" fmla="*/ 40 h 120"/>
                    <a:gd name="T70" fmla="*/ 0 w 92"/>
                    <a:gd name="T71" fmla="*/ 50 h 120"/>
                    <a:gd name="T72" fmla="*/ 0 w 92"/>
                    <a:gd name="T73" fmla="*/ 64 h 120"/>
                    <a:gd name="T74" fmla="*/ 0 w 92"/>
                    <a:gd name="T75" fmla="*/ 64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2" h="120">
                      <a:moveTo>
                        <a:pt x="0" y="64"/>
                      </a:moveTo>
                      <a:lnTo>
                        <a:pt x="0" y="64"/>
                      </a:lnTo>
                      <a:lnTo>
                        <a:pt x="2" y="76"/>
                      </a:lnTo>
                      <a:lnTo>
                        <a:pt x="6" y="86"/>
                      </a:lnTo>
                      <a:lnTo>
                        <a:pt x="10" y="96"/>
                      </a:lnTo>
                      <a:lnTo>
                        <a:pt x="16" y="104"/>
                      </a:lnTo>
                      <a:lnTo>
                        <a:pt x="24" y="112"/>
                      </a:lnTo>
                      <a:lnTo>
                        <a:pt x="32" y="116"/>
                      </a:lnTo>
                      <a:lnTo>
                        <a:pt x="42" y="120"/>
                      </a:lnTo>
                      <a:lnTo>
                        <a:pt x="50" y="120"/>
                      </a:lnTo>
                      <a:lnTo>
                        <a:pt x="50" y="120"/>
                      </a:lnTo>
                      <a:lnTo>
                        <a:pt x="60" y="118"/>
                      </a:lnTo>
                      <a:lnTo>
                        <a:pt x="68" y="114"/>
                      </a:lnTo>
                      <a:lnTo>
                        <a:pt x="76" y="108"/>
                      </a:lnTo>
                      <a:lnTo>
                        <a:pt x="82" y="102"/>
                      </a:lnTo>
                      <a:lnTo>
                        <a:pt x="88" y="92"/>
                      </a:lnTo>
                      <a:lnTo>
                        <a:pt x="90" y="82"/>
                      </a:lnTo>
                      <a:lnTo>
                        <a:pt x="92" y="70"/>
                      </a:lnTo>
                      <a:lnTo>
                        <a:pt x="92" y="58"/>
                      </a:lnTo>
                      <a:lnTo>
                        <a:pt x="92" y="58"/>
                      </a:lnTo>
                      <a:lnTo>
                        <a:pt x="90" y="46"/>
                      </a:lnTo>
                      <a:lnTo>
                        <a:pt x="88" y="34"/>
                      </a:lnTo>
                      <a:lnTo>
                        <a:pt x="82" y="24"/>
                      </a:lnTo>
                      <a:lnTo>
                        <a:pt x="76" y="16"/>
                      </a:lnTo>
                      <a:lnTo>
                        <a:pt x="70" y="10"/>
                      </a:lnTo>
                      <a:lnTo>
                        <a:pt x="60" y="4"/>
                      </a:lnTo>
                      <a:lnTo>
                        <a:pt x="52" y="2"/>
                      </a:lnTo>
                      <a:lnTo>
                        <a:pt x="42" y="0"/>
                      </a:lnTo>
                      <a:lnTo>
                        <a:pt x="42" y="0"/>
                      </a:lnTo>
                      <a:lnTo>
                        <a:pt x="34" y="2"/>
                      </a:lnTo>
                      <a:lnTo>
                        <a:pt x="26" y="6"/>
                      </a:lnTo>
                      <a:lnTo>
                        <a:pt x="18" y="12"/>
                      </a:lnTo>
                      <a:lnTo>
                        <a:pt x="12" y="20"/>
                      </a:lnTo>
                      <a:lnTo>
                        <a:pt x="6" y="30"/>
                      </a:lnTo>
                      <a:lnTo>
                        <a:pt x="2" y="40"/>
                      </a:lnTo>
                      <a:lnTo>
                        <a:pt x="0" y="50"/>
                      </a:lnTo>
                      <a:lnTo>
                        <a:pt x="0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3FB7D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64" name="Freeform 52"/>
                <p:cNvSpPr>
                  <a:spLocks/>
                </p:cNvSpPr>
                <p:nvPr/>
              </p:nvSpPr>
              <p:spPr bwMode="auto">
                <a:xfrm>
                  <a:off x="805" y="2918"/>
                  <a:ext cx="60" cy="74"/>
                </a:xfrm>
                <a:custGeom>
                  <a:avLst/>
                  <a:gdLst>
                    <a:gd name="T0" fmla="*/ 0 w 60"/>
                    <a:gd name="T1" fmla="*/ 38 h 74"/>
                    <a:gd name="T2" fmla="*/ 0 w 60"/>
                    <a:gd name="T3" fmla="*/ 38 h 74"/>
                    <a:gd name="T4" fmla="*/ 2 w 60"/>
                    <a:gd name="T5" fmla="*/ 46 h 74"/>
                    <a:gd name="T6" fmla="*/ 4 w 60"/>
                    <a:gd name="T7" fmla="*/ 52 h 74"/>
                    <a:gd name="T8" fmla="*/ 12 w 60"/>
                    <a:gd name="T9" fmla="*/ 64 h 74"/>
                    <a:gd name="T10" fmla="*/ 16 w 60"/>
                    <a:gd name="T11" fmla="*/ 68 h 74"/>
                    <a:gd name="T12" fmla="*/ 22 w 60"/>
                    <a:gd name="T13" fmla="*/ 72 h 74"/>
                    <a:gd name="T14" fmla="*/ 28 w 60"/>
                    <a:gd name="T15" fmla="*/ 74 h 74"/>
                    <a:gd name="T16" fmla="*/ 34 w 60"/>
                    <a:gd name="T17" fmla="*/ 74 h 74"/>
                    <a:gd name="T18" fmla="*/ 34 w 60"/>
                    <a:gd name="T19" fmla="*/ 74 h 74"/>
                    <a:gd name="T20" fmla="*/ 40 w 60"/>
                    <a:gd name="T21" fmla="*/ 72 h 74"/>
                    <a:gd name="T22" fmla="*/ 44 w 60"/>
                    <a:gd name="T23" fmla="*/ 70 h 74"/>
                    <a:gd name="T24" fmla="*/ 50 w 60"/>
                    <a:gd name="T25" fmla="*/ 66 h 74"/>
                    <a:gd name="T26" fmla="*/ 54 w 60"/>
                    <a:gd name="T27" fmla="*/ 62 h 74"/>
                    <a:gd name="T28" fmla="*/ 60 w 60"/>
                    <a:gd name="T29" fmla="*/ 50 h 74"/>
                    <a:gd name="T30" fmla="*/ 60 w 60"/>
                    <a:gd name="T31" fmla="*/ 42 h 74"/>
                    <a:gd name="T32" fmla="*/ 60 w 60"/>
                    <a:gd name="T33" fmla="*/ 36 h 74"/>
                    <a:gd name="T34" fmla="*/ 60 w 60"/>
                    <a:gd name="T35" fmla="*/ 36 h 74"/>
                    <a:gd name="T36" fmla="*/ 60 w 60"/>
                    <a:gd name="T37" fmla="*/ 28 h 74"/>
                    <a:gd name="T38" fmla="*/ 58 w 60"/>
                    <a:gd name="T39" fmla="*/ 20 h 74"/>
                    <a:gd name="T40" fmla="*/ 50 w 60"/>
                    <a:gd name="T41" fmla="*/ 10 h 74"/>
                    <a:gd name="T42" fmla="*/ 46 w 60"/>
                    <a:gd name="T43" fmla="*/ 6 h 74"/>
                    <a:gd name="T44" fmla="*/ 40 w 60"/>
                    <a:gd name="T45" fmla="*/ 2 h 74"/>
                    <a:gd name="T46" fmla="*/ 34 w 60"/>
                    <a:gd name="T47" fmla="*/ 0 h 74"/>
                    <a:gd name="T48" fmla="*/ 28 w 60"/>
                    <a:gd name="T49" fmla="*/ 0 h 74"/>
                    <a:gd name="T50" fmla="*/ 28 w 60"/>
                    <a:gd name="T51" fmla="*/ 0 h 74"/>
                    <a:gd name="T52" fmla="*/ 22 w 60"/>
                    <a:gd name="T53" fmla="*/ 0 h 74"/>
                    <a:gd name="T54" fmla="*/ 16 w 60"/>
                    <a:gd name="T55" fmla="*/ 4 h 74"/>
                    <a:gd name="T56" fmla="*/ 12 w 60"/>
                    <a:gd name="T57" fmla="*/ 8 h 74"/>
                    <a:gd name="T58" fmla="*/ 8 w 60"/>
                    <a:gd name="T59" fmla="*/ 12 h 74"/>
                    <a:gd name="T60" fmla="*/ 2 w 60"/>
                    <a:gd name="T61" fmla="*/ 24 h 74"/>
                    <a:gd name="T62" fmla="*/ 0 w 60"/>
                    <a:gd name="T63" fmla="*/ 32 h 74"/>
                    <a:gd name="T64" fmla="*/ 0 w 60"/>
                    <a:gd name="T65" fmla="*/ 38 h 74"/>
                    <a:gd name="T66" fmla="*/ 0 w 60"/>
                    <a:gd name="T67" fmla="*/ 38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60" h="74">
                      <a:moveTo>
                        <a:pt x="0" y="38"/>
                      </a:moveTo>
                      <a:lnTo>
                        <a:pt x="0" y="38"/>
                      </a:lnTo>
                      <a:lnTo>
                        <a:pt x="2" y="46"/>
                      </a:lnTo>
                      <a:lnTo>
                        <a:pt x="4" y="52"/>
                      </a:lnTo>
                      <a:lnTo>
                        <a:pt x="12" y="64"/>
                      </a:lnTo>
                      <a:lnTo>
                        <a:pt x="16" y="68"/>
                      </a:lnTo>
                      <a:lnTo>
                        <a:pt x="22" y="72"/>
                      </a:lnTo>
                      <a:lnTo>
                        <a:pt x="28" y="74"/>
                      </a:lnTo>
                      <a:lnTo>
                        <a:pt x="34" y="74"/>
                      </a:lnTo>
                      <a:lnTo>
                        <a:pt x="34" y="74"/>
                      </a:lnTo>
                      <a:lnTo>
                        <a:pt x="40" y="72"/>
                      </a:lnTo>
                      <a:lnTo>
                        <a:pt x="44" y="70"/>
                      </a:lnTo>
                      <a:lnTo>
                        <a:pt x="50" y="66"/>
                      </a:lnTo>
                      <a:lnTo>
                        <a:pt x="54" y="62"/>
                      </a:lnTo>
                      <a:lnTo>
                        <a:pt x="60" y="50"/>
                      </a:lnTo>
                      <a:lnTo>
                        <a:pt x="60" y="42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60" y="28"/>
                      </a:lnTo>
                      <a:lnTo>
                        <a:pt x="58" y="20"/>
                      </a:lnTo>
                      <a:lnTo>
                        <a:pt x="50" y="10"/>
                      </a:lnTo>
                      <a:lnTo>
                        <a:pt x="46" y="6"/>
                      </a:lnTo>
                      <a:lnTo>
                        <a:pt x="40" y="2"/>
                      </a:lnTo>
                      <a:lnTo>
                        <a:pt x="34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2" y="0"/>
                      </a:lnTo>
                      <a:lnTo>
                        <a:pt x="16" y="4"/>
                      </a:lnTo>
                      <a:lnTo>
                        <a:pt x="12" y="8"/>
                      </a:lnTo>
                      <a:lnTo>
                        <a:pt x="8" y="12"/>
                      </a:lnTo>
                      <a:lnTo>
                        <a:pt x="2" y="24"/>
                      </a:lnTo>
                      <a:lnTo>
                        <a:pt x="0" y="32"/>
                      </a:lnTo>
                      <a:lnTo>
                        <a:pt x="0" y="38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65" name="Freeform 53"/>
                <p:cNvSpPr>
                  <a:spLocks/>
                </p:cNvSpPr>
                <p:nvPr/>
              </p:nvSpPr>
              <p:spPr bwMode="auto">
                <a:xfrm>
                  <a:off x="851" y="2974"/>
                  <a:ext cx="16" cy="14"/>
                </a:xfrm>
                <a:custGeom>
                  <a:avLst/>
                  <a:gdLst>
                    <a:gd name="T0" fmla="*/ 10 w 16"/>
                    <a:gd name="T1" fmla="*/ 0 h 14"/>
                    <a:gd name="T2" fmla="*/ 10 w 16"/>
                    <a:gd name="T3" fmla="*/ 0 h 14"/>
                    <a:gd name="T4" fmla="*/ 4 w 16"/>
                    <a:gd name="T5" fmla="*/ 2 h 14"/>
                    <a:gd name="T6" fmla="*/ 0 w 16"/>
                    <a:gd name="T7" fmla="*/ 6 h 14"/>
                    <a:gd name="T8" fmla="*/ 0 w 16"/>
                    <a:gd name="T9" fmla="*/ 6 h 14"/>
                    <a:gd name="T10" fmla="*/ 2 w 16"/>
                    <a:gd name="T11" fmla="*/ 12 h 14"/>
                    <a:gd name="T12" fmla="*/ 6 w 16"/>
                    <a:gd name="T13" fmla="*/ 14 h 14"/>
                    <a:gd name="T14" fmla="*/ 6 w 16"/>
                    <a:gd name="T15" fmla="*/ 14 h 14"/>
                    <a:gd name="T16" fmla="*/ 12 w 16"/>
                    <a:gd name="T17" fmla="*/ 14 h 14"/>
                    <a:gd name="T18" fmla="*/ 16 w 16"/>
                    <a:gd name="T19" fmla="*/ 8 h 14"/>
                    <a:gd name="T20" fmla="*/ 16 w 16"/>
                    <a:gd name="T21" fmla="*/ 8 h 14"/>
                    <a:gd name="T22" fmla="*/ 14 w 16"/>
                    <a:gd name="T23" fmla="*/ 4 h 14"/>
                    <a:gd name="T24" fmla="*/ 10 w 16"/>
                    <a:gd name="T25" fmla="*/ 0 h 14"/>
                    <a:gd name="T26" fmla="*/ 10 w 16"/>
                    <a:gd name="T2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" h="14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12" y="14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4" y="4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66" name="Freeform 54"/>
                <p:cNvSpPr>
                  <a:spLocks/>
                </p:cNvSpPr>
                <p:nvPr/>
              </p:nvSpPr>
              <p:spPr bwMode="auto">
                <a:xfrm>
                  <a:off x="793" y="2950"/>
                  <a:ext cx="24" cy="24"/>
                </a:xfrm>
                <a:custGeom>
                  <a:avLst/>
                  <a:gdLst>
                    <a:gd name="T0" fmla="*/ 0 w 24"/>
                    <a:gd name="T1" fmla="*/ 12 h 24"/>
                    <a:gd name="T2" fmla="*/ 0 w 24"/>
                    <a:gd name="T3" fmla="*/ 12 h 24"/>
                    <a:gd name="T4" fmla="*/ 2 w 24"/>
                    <a:gd name="T5" fmla="*/ 16 h 24"/>
                    <a:gd name="T6" fmla="*/ 4 w 24"/>
                    <a:gd name="T7" fmla="*/ 20 h 24"/>
                    <a:gd name="T8" fmla="*/ 8 w 24"/>
                    <a:gd name="T9" fmla="*/ 22 h 24"/>
                    <a:gd name="T10" fmla="*/ 12 w 24"/>
                    <a:gd name="T11" fmla="*/ 24 h 24"/>
                    <a:gd name="T12" fmla="*/ 12 w 24"/>
                    <a:gd name="T13" fmla="*/ 24 h 24"/>
                    <a:gd name="T14" fmla="*/ 16 w 24"/>
                    <a:gd name="T15" fmla="*/ 24 h 24"/>
                    <a:gd name="T16" fmla="*/ 20 w 24"/>
                    <a:gd name="T17" fmla="*/ 20 h 24"/>
                    <a:gd name="T18" fmla="*/ 24 w 24"/>
                    <a:gd name="T19" fmla="*/ 18 h 24"/>
                    <a:gd name="T20" fmla="*/ 24 w 24"/>
                    <a:gd name="T21" fmla="*/ 12 h 24"/>
                    <a:gd name="T22" fmla="*/ 24 w 24"/>
                    <a:gd name="T23" fmla="*/ 12 h 24"/>
                    <a:gd name="T24" fmla="*/ 24 w 24"/>
                    <a:gd name="T25" fmla="*/ 8 h 24"/>
                    <a:gd name="T26" fmla="*/ 22 w 24"/>
                    <a:gd name="T27" fmla="*/ 4 h 24"/>
                    <a:gd name="T28" fmla="*/ 18 w 24"/>
                    <a:gd name="T29" fmla="*/ 2 h 24"/>
                    <a:gd name="T30" fmla="*/ 14 w 24"/>
                    <a:gd name="T31" fmla="*/ 0 h 24"/>
                    <a:gd name="T32" fmla="*/ 14 w 24"/>
                    <a:gd name="T33" fmla="*/ 0 h 24"/>
                    <a:gd name="T34" fmla="*/ 10 w 24"/>
                    <a:gd name="T35" fmla="*/ 2 h 24"/>
                    <a:gd name="T36" fmla="*/ 6 w 24"/>
                    <a:gd name="T37" fmla="*/ 4 h 24"/>
                    <a:gd name="T38" fmla="*/ 2 w 24"/>
                    <a:gd name="T39" fmla="*/ 6 h 24"/>
                    <a:gd name="T40" fmla="*/ 0 w 24"/>
                    <a:gd name="T41" fmla="*/ 12 h 24"/>
                    <a:gd name="T42" fmla="*/ 0 w 24"/>
                    <a:gd name="T43" fmla="*/ 1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4" h="24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2"/>
                      </a:lnTo>
                      <a:lnTo>
                        <a:pt x="12" y="24"/>
                      </a:lnTo>
                      <a:lnTo>
                        <a:pt x="12" y="24"/>
                      </a:lnTo>
                      <a:lnTo>
                        <a:pt x="16" y="24"/>
                      </a:lnTo>
                      <a:lnTo>
                        <a:pt x="20" y="20"/>
                      </a:lnTo>
                      <a:lnTo>
                        <a:pt x="24" y="18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24" y="8"/>
                      </a:lnTo>
                      <a:lnTo>
                        <a:pt x="22" y="4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2" y="6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67" name="Freeform 55"/>
                <p:cNvSpPr>
                  <a:spLocks/>
                </p:cNvSpPr>
                <p:nvPr/>
              </p:nvSpPr>
              <p:spPr bwMode="auto">
                <a:xfrm>
                  <a:off x="707" y="2876"/>
                  <a:ext cx="214" cy="64"/>
                </a:xfrm>
                <a:custGeom>
                  <a:avLst/>
                  <a:gdLst>
                    <a:gd name="T0" fmla="*/ 62 w 214"/>
                    <a:gd name="T1" fmla="*/ 32 h 64"/>
                    <a:gd name="T2" fmla="*/ 62 w 214"/>
                    <a:gd name="T3" fmla="*/ 32 h 64"/>
                    <a:gd name="T4" fmla="*/ 52 w 214"/>
                    <a:gd name="T5" fmla="*/ 36 h 64"/>
                    <a:gd name="T6" fmla="*/ 40 w 214"/>
                    <a:gd name="T7" fmla="*/ 38 h 64"/>
                    <a:gd name="T8" fmla="*/ 28 w 214"/>
                    <a:gd name="T9" fmla="*/ 38 h 64"/>
                    <a:gd name="T10" fmla="*/ 14 w 214"/>
                    <a:gd name="T11" fmla="*/ 36 h 64"/>
                    <a:gd name="T12" fmla="*/ 14 w 214"/>
                    <a:gd name="T13" fmla="*/ 36 h 64"/>
                    <a:gd name="T14" fmla="*/ 22 w 214"/>
                    <a:gd name="T15" fmla="*/ 42 h 64"/>
                    <a:gd name="T16" fmla="*/ 32 w 214"/>
                    <a:gd name="T17" fmla="*/ 44 h 64"/>
                    <a:gd name="T18" fmla="*/ 42 w 214"/>
                    <a:gd name="T19" fmla="*/ 46 h 64"/>
                    <a:gd name="T20" fmla="*/ 42 w 214"/>
                    <a:gd name="T21" fmla="*/ 46 h 64"/>
                    <a:gd name="T22" fmla="*/ 34 w 214"/>
                    <a:gd name="T23" fmla="*/ 50 h 64"/>
                    <a:gd name="T24" fmla="*/ 24 w 214"/>
                    <a:gd name="T25" fmla="*/ 56 h 64"/>
                    <a:gd name="T26" fmla="*/ 12 w 214"/>
                    <a:gd name="T27" fmla="*/ 58 h 64"/>
                    <a:gd name="T28" fmla="*/ 0 w 214"/>
                    <a:gd name="T29" fmla="*/ 58 h 64"/>
                    <a:gd name="T30" fmla="*/ 0 w 214"/>
                    <a:gd name="T31" fmla="*/ 58 h 64"/>
                    <a:gd name="T32" fmla="*/ 8 w 214"/>
                    <a:gd name="T33" fmla="*/ 60 h 64"/>
                    <a:gd name="T34" fmla="*/ 16 w 214"/>
                    <a:gd name="T35" fmla="*/ 62 h 64"/>
                    <a:gd name="T36" fmla="*/ 28 w 214"/>
                    <a:gd name="T37" fmla="*/ 64 h 64"/>
                    <a:gd name="T38" fmla="*/ 44 w 214"/>
                    <a:gd name="T39" fmla="*/ 62 h 64"/>
                    <a:gd name="T40" fmla="*/ 64 w 214"/>
                    <a:gd name="T41" fmla="*/ 56 h 64"/>
                    <a:gd name="T42" fmla="*/ 88 w 214"/>
                    <a:gd name="T43" fmla="*/ 44 h 64"/>
                    <a:gd name="T44" fmla="*/ 116 w 214"/>
                    <a:gd name="T45" fmla="*/ 28 h 64"/>
                    <a:gd name="T46" fmla="*/ 116 w 214"/>
                    <a:gd name="T47" fmla="*/ 28 h 64"/>
                    <a:gd name="T48" fmla="*/ 124 w 214"/>
                    <a:gd name="T49" fmla="*/ 24 h 64"/>
                    <a:gd name="T50" fmla="*/ 132 w 214"/>
                    <a:gd name="T51" fmla="*/ 20 h 64"/>
                    <a:gd name="T52" fmla="*/ 144 w 214"/>
                    <a:gd name="T53" fmla="*/ 18 h 64"/>
                    <a:gd name="T54" fmla="*/ 160 w 214"/>
                    <a:gd name="T55" fmla="*/ 16 h 64"/>
                    <a:gd name="T56" fmla="*/ 176 w 214"/>
                    <a:gd name="T57" fmla="*/ 16 h 64"/>
                    <a:gd name="T58" fmla="*/ 194 w 214"/>
                    <a:gd name="T59" fmla="*/ 18 h 64"/>
                    <a:gd name="T60" fmla="*/ 214 w 214"/>
                    <a:gd name="T61" fmla="*/ 26 h 64"/>
                    <a:gd name="T62" fmla="*/ 214 w 214"/>
                    <a:gd name="T63" fmla="*/ 26 h 64"/>
                    <a:gd name="T64" fmla="*/ 204 w 214"/>
                    <a:gd name="T65" fmla="*/ 18 h 64"/>
                    <a:gd name="T66" fmla="*/ 192 w 214"/>
                    <a:gd name="T67" fmla="*/ 10 h 64"/>
                    <a:gd name="T68" fmla="*/ 174 w 214"/>
                    <a:gd name="T69" fmla="*/ 4 h 64"/>
                    <a:gd name="T70" fmla="*/ 162 w 214"/>
                    <a:gd name="T71" fmla="*/ 2 h 64"/>
                    <a:gd name="T72" fmla="*/ 152 w 214"/>
                    <a:gd name="T73" fmla="*/ 0 h 64"/>
                    <a:gd name="T74" fmla="*/ 138 w 214"/>
                    <a:gd name="T75" fmla="*/ 0 h 64"/>
                    <a:gd name="T76" fmla="*/ 124 w 214"/>
                    <a:gd name="T77" fmla="*/ 2 h 64"/>
                    <a:gd name="T78" fmla="*/ 110 w 214"/>
                    <a:gd name="T79" fmla="*/ 6 h 64"/>
                    <a:gd name="T80" fmla="*/ 94 w 214"/>
                    <a:gd name="T81" fmla="*/ 12 h 64"/>
                    <a:gd name="T82" fmla="*/ 78 w 214"/>
                    <a:gd name="T83" fmla="*/ 22 h 64"/>
                    <a:gd name="T84" fmla="*/ 62 w 214"/>
                    <a:gd name="T85" fmla="*/ 32 h 64"/>
                    <a:gd name="T86" fmla="*/ 62 w 214"/>
                    <a:gd name="T87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14" h="64">
                      <a:moveTo>
                        <a:pt x="62" y="32"/>
                      </a:moveTo>
                      <a:lnTo>
                        <a:pt x="62" y="32"/>
                      </a:lnTo>
                      <a:lnTo>
                        <a:pt x="52" y="36"/>
                      </a:lnTo>
                      <a:lnTo>
                        <a:pt x="40" y="38"/>
                      </a:lnTo>
                      <a:lnTo>
                        <a:pt x="28" y="38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22" y="42"/>
                      </a:lnTo>
                      <a:lnTo>
                        <a:pt x="32" y="44"/>
                      </a:lnTo>
                      <a:lnTo>
                        <a:pt x="42" y="46"/>
                      </a:lnTo>
                      <a:lnTo>
                        <a:pt x="42" y="46"/>
                      </a:lnTo>
                      <a:lnTo>
                        <a:pt x="34" y="50"/>
                      </a:lnTo>
                      <a:lnTo>
                        <a:pt x="24" y="56"/>
                      </a:lnTo>
                      <a:lnTo>
                        <a:pt x="12" y="58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8" y="60"/>
                      </a:lnTo>
                      <a:lnTo>
                        <a:pt x="16" y="62"/>
                      </a:lnTo>
                      <a:lnTo>
                        <a:pt x="28" y="64"/>
                      </a:lnTo>
                      <a:lnTo>
                        <a:pt x="44" y="62"/>
                      </a:lnTo>
                      <a:lnTo>
                        <a:pt x="64" y="56"/>
                      </a:lnTo>
                      <a:lnTo>
                        <a:pt x="88" y="44"/>
                      </a:lnTo>
                      <a:lnTo>
                        <a:pt x="116" y="28"/>
                      </a:lnTo>
                      <a:lnTo>
                        <a:pt x="116" y="28"/>
                      </a:lnTo>
                      <a:lnTo>
                        <a:pt x="124" y="24"/>
                      </a:lnTo>
                      <a:lnTo>
                        <a:pt x="132" y="20"/>
                      </a:lnTo>
                      <a:lnTo>
                        <a:pt x="144" y="18"/>
                      </a:lnTo>
                      <a:lnTo>
                        <a:pt x="160" y="16"/>
                      </a:lnTo>
                      <a:lnTo>
                        <a:pt x="176" y="16"/>
                      </a:lnTo>
                      <a:lnTo>
                        <a:pt x="194" y="18"/>
                      </a:lnTo>
                      <a:lnTo>
                        <a:pt x="214" y="26"/>
                      </a:lnTo>
                      <a:lnTo>
                        <a:pt x="214" y="26"/>
                      </a:lnTo>
                      <a:lnTo>
                        <a:pt x="204" y="18"/>
                      </a:lnTo>
                      <a:lnTo>
                        <a:pt x="192" y="10"/>
                      </a:lnTo>
                      <a:lnTo>
                        <a:pt x="174" y="4"/>
                      </a:lnTo>
                      <a:lnTo>
                        <a:pt x="162" y="2"/>
                      </a:lnTo>
                      <a:lnTo>
                        <a:pt x="152" y="0"/>
                      </a:lnTo>
                      <a:lnTo>
                        <a:pt x="138" y="0"/>
                      </a:lnTo>
                      <a:lnTo>
                        <a:pt x="124" y="2"/>
                      </a:lnTo>
                      <a:lnTo>
                        <a:pt x="110" y="6"/>
                      </a:lnTo>
                      <a:lnTo>
                        <a:pt x="94" y="12"/>
                      </a:lnTo>
                      <a:lnTo>
                        <a:pt x="78" y="22"/>
                      </a:lnTo>
                      <a:lnTo>
                        <a:pt x="62" y="32"/>
                      </a:lnTo>
                      <a:lnTo>
                        <a:pt x="62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68" name="Freeform 56"/>
                <p:cNvSpPr>
                  <a:spLocks/>
                </p:cNvSpPr>
                <p:nvPr/>
              </p:nvSpPr>
              <p:spPr bwMode="auto">
                <a:xfrm>
                  <a:off x="793" y="3066"/>
                  <a:ext cx="112" cy="94"/>
                </a:xfrm>
                <a:custGeom>
                  <a:avLst/>
                  <a:gdLst>
                    <a:gd name="T0" fmla="*/ 40 w 112"/>
                    <a:gd name="T1" fmla="*/ 6 h 94"/>
                    <a:gd name="T2" fmla="*/ 40 w 112"/>
                    <a:gd name="T3" fmla="*/ 6 h 94"/>
                    <a:gd name="T4" fmla="*/ 28 w 112"/>
                    <a:gd name="T5" fmla="*/ 12 h 94"/>
                    <a:gd name="T6" fmla="*/ 20 w 112"/>
                    <a:gd name="T7" fmla="*/ 20 h 94"/>
                    <a:gd name="T8" fmla="*/ 12 w 112"/>
                    <a:gd name="T9" fmla="*/ 28 h 94"/>
                    <a:gd name="T10" fmla="*/ 6 w 112"/>
                    <a:gd name="T11" fmla="*/ 36 h 94"/>
                    <a:gd name="T12" fmla="*/ 2 w 112"/>
                    <a:gd name="T13" fmla="*/ 46 h 94"/>
                    <a:gd name="T14" fmla="*/ 0 w 112"/>
                    <a:gd name="T15" fmla="*/ 54 h 94"/>
                    <a:gd name="T16" fmla="*/ 0 w 112"/>
                    <a:gd name="T17" fmla="*/ 64 h 94"/>
                    <a:gd name="T18" fmla="*/ 2 w 112"/>
                    <a:gd name="T19" fmla="*/ 72 h 94"/>
                    <a:gd name="T20" fmla="*/ 2 w 112"/>
                    <a:gd name="T21" fmla="*/ 72 h 94"/>
                    <a:gd name="T22" fmla="*/ 6 w 112"/>
                    <a:gd name="T23" fmla="*/ 80 h 94"/>
                    <a:gd name="T24" fmla="*/ 14 w 112"/>
                    <a:gd name="T25" fmla="*/ 86 h 94"/>
                    <a:gd name="T26" fmla="*/ 22 w 112"/>
                    <a:gd name="T27" fmla="*/ 90 h 94"/>
                    <a:gd name="T28" fmla="*/ 30 w 112"/>
                    <a:gd name="T29" fmla="*/ 94 h 94"/>
                    <a:gd name="T30" fmla="*/ 40 w 112"/>
                    <a:gd name="T31" fmla="*/ 94 h 94"/>
                    <a:gd name="T32" fmla="*/ 50 w 112"/>
                    <a:gd name="T33" fmla="*/ 94 h 94"/>
                    <a:gd name="T34" fmla="*/ 62 w 112"/>
                    <a:gd name="T35" fmla="*/ 92 h 94"/>
                    <a:gd name="T36" fmla="*/ 72 w 112"/>
                    <a:gd name="T37" fmla="*/ 88 h 94"/>
                    <a:gd name="T38" fmla="*/ 72 w 112"/>
                    <a:gd name="T39" fmla="*/ 88 h 94"/>
                    <a:gd name="T40" fmla="*/ 84 w 112"/>
                    <a:gd name="T41" fmla="*/ 82 h 94"/>
                    <a:gd name="T42" fmla="*/ 92 w 112"/>
                    <a:gd name="T43" fmla="*/ 76 h 94"/>
                    <a:gd name="T44" fmla="*/ 100 w 112"/>
                    <a:gd name="T45" fmla="*/ 68 h 94"/>
                    <a:gd name="T46" fmla="*/ 106 w 112"/>
                    <a:gd name="T47" fmla="*/ 58 h 94"/>
                    <a:gd name="T48" fmla="*/ 110 w 112"/>
                    <a:gd name="T49" fmla="*/ 50 h 94"/>
                    <a:gd name="T50" fmla="*/ 112 w 112"/>
                    <a:gd name="T51" fmla="*/ 40 h 94"/>
                    <a:gd name="T52" fmla="*/ 112 w 112"/>
                    <a:gd name="T53" fmla="*/ 32 h 94"/>
                    <a:gd name="T54" fmla="*/ 110 w 112"/>
                    <a:gd name="T55" fmla="*/ 22 h 94"/>
                    <a:gd name="T56" fmla="*/ 110 w 112"/>
                    <a:gd name="T57" fmla="*/ 22 h 94"/>
                    <a:gd name="T58" fmla="*/ 104 w 112"/>
                    <a:gd name="T59" fmla="*/ 16 h 94"/>
                    <a:gd name="T60" fmla="*/ 98 w 112"/>
                    <a:gd name="T61" fmla="*/ 10 h 94"/>
                    <a:gd name="T62" fmla="*/ 90 w 112"/>
                    <a:gd name="T63" fmla="*/ 4 h 94"/>
                    <a:gd name="T64" fmla="*/ 82 w 112"/>
                    <a:gd name="T65" fmla="*/ 2 h 94"/>
                    <a:gd name="T66" fmla="*/ 72 w 112"/>
                    <a:gd name="T67" fmla="*/ 0 h 94"/>
                    <a:gd name="T68" fmla="*/ 62 w 112"/>
                    <a:gd name="T69" fmla="*/ 0 h 94"/>
                    <a:gd name="T70" fmla="*/ 50 w 112"/>
                    <a:gd name="T71" fmla="*/ 2 h 94"/>
                    <a:gd name="T72" fmla="*/ 40 w 112"/>
                    <a:gd name="T73" fmla="*/ 6 h 94"/>
                    <a:gd name="T74" fmla="*/ 40 w 112"/>
                    <a:gd name="T75" fmla="*/ 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12" h="94">
                      <a:moveTo>
                        <a:pt x="40" y="6"/>
                      </a:moveTo>
                      <a:lnTo>
                        <a:pt x="40" y="6"/>
                      </a:lnTo>
                      <a:lnTo>
                        <a:pt x="28" y="12"/>
                      </a:lnTo>
                      <a:lnTo>
                        <a:pt x="20" y="20"/>
                      </a:lnTo>
                      <a:lnTo>
                        <a:pt x="12" y="28"/>
                      </a:lnTo>
                      <a:lnTo>
                        <a:pt x="6" y="36"/>
                      </a:lnTo>
                      <a:lnTo>
                        <a:pt x="2" y="46"/>
                      </a:lnTo>
                      <a:lnTo>
                        <a:pt x="0" y="54"/>
                      </a:lnTo>
                      <a:lnTo>
                        <a:pt x="0" y="64"/>
                      </a:lnTo>
                      <a:lnTo>
                        <a:pt x="2" y="72"/>
                      </a:lnTo>
                      <a:lnTo>
                        <a:pt x="2" y="72"/>
                      </a:lnTo>
                      <a:lnTo>
                        <a:pt x="6" y="80"/>
                      </a:lnTo>
                      <a:lnTo>
                        <a:pt x="14" y="86"/>
                      </a:lnTo>
                      <a:lnTo>
                        <a:pt x="22" y="90"/>
                      </a:lnTo>
                      <a:lnTo>
                        <a:pt x="30" y="94"/>
                      </a:lnTo>
                      <a:lnTo>
                        <a:pt x="40" y="94"/>
                      </a:lnTo>
                      <a:lnTo>
                        <a:pt x="50" y="94"/>
                      </a:lnTo>
                      <a:lnTo>
                        <a:pt x="62" y="92"/>
                      </a:lnTo>
                      <a:lnTo>
                        <a:pt x="72" y="88"/>
                      </a:lnTo>
                      <a:lnTo>
                        <a:pt x="72" y="88"/>
                      </a:lnTo>
                      <a:lnTo>
                        <a:pt x="84" y="82"/>
                      </a:lnTo>
                      <a:lnTo>
                        <a:pt x="92" y="76"/>
                      </a:lnTo>
                      <a:lnTo>
                        <a:pt x="100" y="68"/>
                      </a:lnTo>
                      <a:lnTo>
                        <a:pt x="106" y="58"/>
                      </a:lnTo>
                      <a:lnTo>
                        <a:pt x="110" y="50"/>
                      </a:lnTo>
                      <a:lnTo>
                        <a:pt x="112" y="40"/>
                      </a:lnTo>
                      <a:lnTo>
                        <a:pt x="112" y="32"/>
                      </a:lnTo>
                      <a:lnTo>
                        <a:pt x="110" y="22"/>
                      </a:lnTo>
                      <a:lnTo>
                        <a:pt x="110" y="22"/>
                      </a:lnTo>
                      <a:lnTo>
                        <a:pt x="104" y="16"/>
                      </a:lnTo>
                      <a:lnTo>
                        <a:pt x="98" y="10"/>
                      </a:lnTo>
                      <a:lnTo>
                        <a:pt x="90" y="4"/>
                      </a:lnTo>
                      <a:lnTo>
                        <a:pt x="82" y="2"/>
                      </a:lnTo>
                      <a:lnTo>
                        <a:pt x="72" y="0"/>
                      </a:lnTo>
                      <a:lnTo>
                        <a:pt x="62" y="0"/>
                      </a:lnTo>
                      <a:lnTo>
                        <a:pt x="50" y="2"/>
                      </a:lnTo>
                      <a:lnTo>
                        <a:pt x="40" y="6"/>
                      </a:lnTo>
                      <a:lnTo>
                        <a:pt x="40" y="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69" name="Freeform 57"/>
                <p:cNvSpPr>
                  <a:spLocks/>
                </p:cNvSpPr>
                <p:nvPr/>
              </p:nvSpPr>
              <p:spPr bwMode="auto">
                <a:xfrm>
                  <a:off x="795" y="3068"/>
                  <a:ext cx="108" cy="90"/>
                </a:xfrm>
                <a:custGeom>
                  <a:avLst/>
                  <a:gdLst>
                    <a:gd name="T0" fmla="*/ 2 w 108"/>
                    <a:gd name="T1" fmla="*/ 68 h 90"/>
                    <a:gd name="T2" fmla="*/ 2 w 108"/>
                    <a:gd name="T3" fmla="*/ 68 h 90"/>
                    <a:gd name="T4" fmla="*/ 6 w 108"/>
                    <a:gd name="T5" fmla="*/ 76 h 90"/>
                    <a:gd name="T6" fmla="*/ 12 w 108"/>
                    <a:gd name="T7" fmla="*/ 82 h 90"/>
                    <a:gd name="T8" fmla="*/ 20 w 108"/>
                    <a:gd name="T9" fmla="*/ 86 h 90"/>
                    <a:gd name="T10" fmla="*/ 30 w 108"/>
                    <a:gd name="T11" fmla="*/ 90 h 90"/>
                    <a:gd name="T12" fmla="*/ 38 w 108"/>
                    <a:gd name="T13" fmla="*/ 90 h 90"/>
                    <a:gd name="T14" fmla="*/ 48 w 108"/>
                    <a:gd name="T15" fmla="*/ 90 h 90"/>
                    <a:gd name="T16" fmla="*/ 60 w 108"/>
                    <a:gd name="T17" fmla="*/ 88 h 90"/>
                    <a:gd name="T18" fmla="*/ 70 w 108"/>
                    <a:gd name="T19" fmla="*/ 84 h 90"/>
                    <a:gd name="T20" fmla="*/ 70 w 108"/>
                    <a:gd name="T21" fmla="*/ 84 h 90"/>
                    <a:gd name="T22" fmla="*/ 80 w 108"/>
                    <a:gd name="T23" fmla="*/ 78 h 90"/>
                    <a:gd name="T24" fmla="*/ 88 w 108"/>
                    <a:gd name="T25" fmla="*/ 72 h 90"/>
                    <a:gd name="T26" fmla="*/ 96 w 108"/>
                    <a:gd name="T27" fmla="*/ 64 h 90"/>
                    <a:gd name="T28" fmla="*/ 102 w 108"/>
                    <a:gd name="T29" fmla="*/ 56 h 90"/>
                    <a:gd name="T30" fmla="*/ 106 w 108"/>
                    <a:gd name="T31" fmla="*/ 48 h 90"/>
                    <a:gd name="T32" fmla="*/ 108 w 108"/>
                    <a:gd name="T33" fmla="*/ 38 h 90"/>
                    <a:gd name="T34" fmla="*/ 108 w 108"/>
                    <a:gd name="T35" fmla="*/ 30 h 90"/>
                    <a:gd name="T36" fmla="*/ 106 w 108"/>
                    <a:gd name="T37" fmla="*/ 22 h 90"/>
                    <a:gd name="T38" fmla="*/ 106 w 108"/>
                    <a:gd name="T39" fmla="*/ 22 h 90"/>
                    <a:gd name="T40" fmla="*/ 100 w 108"/>
                    <a:gd name="T41" fmla="*/ 14 h 90"/>
                    <a:gd name="T42" fmla="*/ 94 w 108"/>
                    <a:gd name="T43" fmla="*/ 8 h 90"/>
                    <a:gd name="T44" fmla="*/ 88 w 108"/>
                    <a:gd name="T45" fmla="*/ 4 h 90"/>
                    <a:gd name="T46" fmla="*/ 78 w 108"/>
                    <a:gd name="T47" fmla="*/ 2 h 90"/>
                    <a:gd name="T48" fmla="*/ 70 w 108"/>
                    <a:gd name="T49" fmla="*/ 0 h 90"/>
                    <a:gd name="T50" fmla="*/ 58 w 108"/>
                    <a:gd name="T51" fmla="*/ 0 h 90"/>
                    <a:gd name="T52" fmla="*/ 48 w 108"/>
                    <a:gd name="T53" fmla="*/ 2 h 90"/>
                    <a:gd name="T54" fmla="*/ 38 w 108"/>
                    <a:gd name="T55" fmla="*/ 6 h 90"/>
                    <a:gd name="T56" fmla="*/ 38 w 108"/>
                    <a:gd name="T57" fmla="*/ 6 h 90"/>
                    <a:gd name="T58" fmla="*/ 38 w 108"/>
                    <a:gd name="T59" fmla="*/ 6 h 90"/>
                    <a:gd name="T60" fmla="*/ 28 w 108"/>
                    <a:gd name="T61" fmla="*/ 12 h 90"/>
                    <a:gd name="T62" fmla="*/ 20 w 108"/>
                    <a:gd name="T63" fmla="*/ 18 h 90"/>
                    <a:gd name="T64" fmla="*/ 12 w 108"/>
                    <a:gd name="T65" fmla="*/ 26 h 90"/>
                    <a:gd name="T66" fmla="*/ 6 w 108"/>
                    <a:gd name="T67" fmla="*/ 34 h 90"/>
                    <a:gd name="T68" fmla="*/ 2 w 108"/>
                    <a:gd name="T69" fmla="*/ 42 h 90"/>
                    <a:gd name="T70" fmla="*/ 0 w 108"/>
                    <a:gd name="T71" fmla="*/ 52 h 90"/>
                    <a:gd name="T72" fmla="*/ 0 w 108"/>
                    <a:gd name="T73" fmla="*/ 60 h 90"/>
                    <a:gd name="T74" fmla="*/ 2 w 108"/>
                    <a:gd name="T75" fmla="*/ 68 h 90"/>
                    <a:gd name="T76" fmla="*/ 2 w 108"/>
                    <a:gd name="T77" fmla="*/ 68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08" h="90">
                      <a:moveTo>
                        <a:pt x="2" y="68"/>
                      </a:moveTo>
                      <a:lnTo>
                        <a:pt x="2" y="68"/>
                      </a:lnTo>
                      <a:lnTo>
                        <a:pt x="6" y="76"/>
                      </a:lnTo>
                      <a:lnTo>
                        <a:pt x="12" y="82"/>
                      </a:lnTo>
                      <a:lnTo>
                        <a:pt x="20" y="86"/>
                      </a:lnTo>
                      <a:lnTo>
                        <a:pt x="30" y="90"/>
                      </a:lnTo>
                      <a:lnTo>
                        <a:pt x="38" y="90"/>
                      </a:lnTo>
                      <a:lnTo>
                        <a:pt x="48" y="90"/>
                      </a:lnTo>
                      <a:lnTo>
                        <a:pt x="60" y="88"/>
                      </a:lnTo>
                      <a:lnTo>
                        <a:pt x="70" y="84"/>
                      </a:lnTo>
                      <a:lnTo>
                        <a:pt x="70" y="84"/>
                      </a:lnTo>
                      <a:lnTo>
                        <a:pt x="80" y="78"/>
                      </a:lnTo>
                      <a:lnTo>
                        <a:pt x="88" y="72"/>
                      </a:lnTo>
                      <a:lnTo>
                        <a:pt x="96" y="64"/>
                      </a:lnTo>
                      <a:lnTo>
                        <a:pt x="102" y="56"/>
                      </a:lnTo>
                      <a:lnTo>
                        <a:pt x="106" y="48"/>
                      </a:lnTo>
                      <a:lnTo>
                        <a:pt x="108" y="38"/>
                      </a:lnTo>
                      <a:lnTo>
                        <a:pt x="108" y="30"/>
                      </a:lnTo>
                      <a:lnTo>
                        <a:pt x="106" y="22"/>
                      </a:lnTo>
                      <a:lnTo>
                        <a:pt x="106" y="22"/>
                      </a:lnTo>
                      <a:lnTo>
                        <a:pt x="100" y="14"/>
                      </a:lnTo>
                      <a:lnTo>
                        <a:pt x="94" y="8"/>
                      </a:lnTo>
                      <a:lnTo>
                        <a:pt x="88" y="4"/>
                      </a:lnTo>
                      <a:lnTo>
                        <a:pt x="78" y="2"/>
                      </a:lnTo>
                      <a:lnTo>
                        <a:pt x="70" y="0"/>
                      </a:lnTo>
                      <a:lnTo>
                        <a:pt x="58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38" y="6"/>
                      </a:lnTo>
                      <a:lnTo>
                        <a:pt x="38" y="6"/>
                      </a:lnTo>
                      <a:lnTo>
                        <a:pt x="28" y="12"/>
                      </a:lnTo>
                      <a:lnTo>
                        <a:pt x="20" y="18"/>
                      </a:lnTo>
                      <a:lnTo>
                        <a:pt x="12" y="26"/>
                      </a:lnTo>
                      <a:lnTo>
                        <a:pt x="6" y="34"/>
                      </a:lnTo>
                      <a:lnTo>
                        <a:pt x="2" y="4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2" y="68"/>
                      </a:lnTo>
                      <a:lnTo>
                        <a:pt x="2" y="68"/>
                      </a:lnTo>
                      <a:close/>
                    </a:path>
                  </a:pathLst>
                </a:custGeom>
                <a:solidFill>
                  <a:srgbClr val="FFF8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70" name="Freeform 58"/>
                <p:cNvSpPr>
                  <a:spLocks/>
                </p:cNvSpPr>
                <p:nvPr/>
              </p:nvSpPr>
              <p:spPr bwMode="auto">
                <a:xfrm>
                  <a:off x="797" y="3070"/>
                  <a:ext cx="102" cy="86"/>
                </a:xfrm>
                <a:custGeom>
                  <a:avLst/>
                  <a:gdLst>
                    <a:gd name="T0" fmla="*/ 2 w 102"/>
                    <a:gd name="T1" fmla="*/ 66 h 86"/>
                    <a:gd name="T2" fmla="*/ 2 w 102"/>
                    <a:gd name="T3" fmla="*/ 66 h 86"/>
                    <a:gd name="T4" fmla="*/ 6 w 102"/>
                    <a:gd name="T5" fmla="*/ 72 h 86"/>
                    <a:gd name="T6" fmla="*/ 12 w 102"/>
                    <a:gd name="T7" fmla="*/ 78 h 86"/>
                    <a:gd name="T8" fmla="*/ 20 w 102"/>
                    <a:gd name="T9" fmla="*/ 82 h 86"/>
                    <a:gd name="T10" fmla="*/ 28 w 102"/>
                    <a:gd name="T11" fmla="*/ 84 h 86"/>
                    <a:gd name="T12" fmla="*/ 38 w 102"/>
                    <a:gd name="T13" fmla="*/ 86 h 86"/>
                    <a:gd name="T14" fmla="*/ 48 w 102"/>
                    <a:gd name="T15" fmla="*/ 86 h 86"/>
                    <a:gd name="T16" fmla="*/ 58 w 102"/>
                    <a:gd name="T17" fmla="*/ 84 h 86"/>
                    <a:gd name="T18" fmla="*/ 68 w 102"/>
                    <a:gd name="T19" fmla="*/ 80 h 86"/>
                    <a:gd name="T20" fmla="*/ 68 w 102"/>
                    <a:gd name="T21" fmla="*/ 80 h 86"/>
                    <a:gd name="T22" fmla="*/ 76 w 102"/>
                    <a:gd name="T23" fmla="*/ 74 h 86"/>
                    <a:gd name="T24" fmla="*/ 86 w 102"/>
                    <a:gd name="T25" fmla="*/ 68 h 86"/>
                    <a:gd name="T26" fmla="*/ 92 w 102"/>
                    <a:gd name="T27" fmla="*/ 62 h 86"/>
                    <a:gd name="T28" fmla="*/ 98 w 102"/>
                    <a:gd name="T29" fmla="*/ 54 h 86"/>
                    <a:gd name="T30" fmla="*/ 102 w 102"/>
                    <a:gd name="T31" fmla="*/ 46 h 86"/>
                    <a:gd name="T32" fmla="*/ 102 w 102"/>
                    <a:gd name="T33" fmla="*/ 36 h 86"/>
                    <a:gd name="T34" fmla="*/ 102 w 102"/>
                    <a:gd name="T35" fmla="*/ 28 h 86"/>
                    <a:gd name="T36" fmla="*/ 100 w 102"/>
                    <a:gd name="T37" fmla="*/ 20 h 86"/>
                    <a:gd name="T38" fmla="*/ 100 w 102"/>
                    <a:gd name="T39" fmla="*/ 20 h 86"/>
                    <a:gd name="T40" fmla="*/ 96 w 102"/>
                    <a:gd name="T41" fmla="*/ 14 h 86"/>
                    <a:gd name="T42" fmla="*/ 90 w 102"/>
                    <a:gd name="T43" fmla="*/ 8 h 86"/>
                    <a:gd name="T44" fmla="*/ 84 w 102"/>
                    <a:gd name="T45" fmla="*/ 4 h 86"/>
                    <a:gd name="T46" fmla="*/ 76 w 102"/>
                    <a:gd name="T47" fmla="*/ 2 h 86"/>
                    <a:gd name="T48" fmla="*/ 66 w 102"/>
                    <a:gd name="T49" fmla="*/ 0 h 86"/>
                    <a:gd name="T50" fmla="*/ 56 w 102"/>
                    <a:gd name="T51" fmla="*/ 0 h 86"/>
                    <a:gd name="T52" fmla="*/ 46 w 102"/>
                    <a:gd name="T53" fmla="*/ 2 h 86"/>
                    <a:gd name="T54" fmla="*/ 36 w 102"/>
                    <a:gd name="T55" fmla="*/ 6 h 86"/>
                    <a:gd name="T56" fmla="*/ 36 w 102"/>
                    <a:gd name="T57" fmla="*/ 6 h 86"/>
                    <a:gd name="T58" fmla="*/ 36 w 102"/>
                    <a:gd name="T59" fmla="*/ 6 h 86"/>
                    <a:gd name="T60" fmla="*/ 26 w 102"/>
                    <a:gd name="T61" fmla="*/ 12 h 86"/>
                    <a:gd name="T62" fmla="*/ 18 w 102"/>
                    <a:gd name="T63" fmla="*/ 18 h 86"/>
                    <a:gd name="T64" fmla="*/ 12 w 102"/>
                    <a:gd name="T65" fmla="*/ 24 h 86"/>
                    <a:gd name="T66" fmla="*/ 6 w 102"/>
                    <a:gd name="T67" fmla="*/ 32 h 86"/>
                    <a:gd name="T68" fmla="*/ 2 w 102"/>
                    <a:gd name="T69" fmla="*/ 40 h 86"/>
                    <a:gd name="T70" fmla="*/ 0 w 102"/>
                    <a:gd name="T71" fmla="*/ 50 h 86"/>
                    <a:gd name="T72" fmla="*/ 0 w 102"/>
                    <a:gd name="T73" fmla="*/ 58 h 86"/>
                    <a:gd name="T74" fmla="*/ 2 w 102"/>
                    <a:gd name="T75" fmla="*/ 66 h 86"/>
                    <a:gd name="T76" fmla="*/ 2 w 102"/>
                    <a:gd name="T77" fmla="*/ 6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02" h="86">
                      <a:moveTo>
                        <a:pt x="2" y="66"/>
                      </a:moveTo>
                      <a:lnTo>
                        <a:pt x="2" y="66"/>
                      </a:lnTo>
                      <a:lnTo>
                        <a:pt x="6" y="72"/>
                      </a:lnTo>
                      <a:lnTo>
                        <a:pt x="12" y="78"/>
                      </a:lnTo>
                      <a:lnTo>
                        <a:pt x="20" y="82"/>
                      </a:lnTo>
                      <a:lnTo>
                        <a:pt x="28" y="84"/>
                      </a:lnTo>
                      <a:lnTo>
                        <a:pt x="38" y="86"/>
                      </a:lnTo>
                      <a:lnTo>
                        <a:pt x="48" y="86"/>
                      </a:lnTo>
                      <a:lnTo>
                        <a:pt x="58" y="84"/>
                      </a:lnTo>
                      <a:lnTo>
                        <a:pt x="68" y="80"/>
                      </a:lnTo>
                      <a:lnTo>
                        <a:pt x="68" y="80"/>
                      </a:lnTo>
                      <a:lnTo>
                        <a:pt x="76" y="74"/>
                      </a:lnTo>
                      <a:lnTo>
                        <a:pt x="86" y="68"/>
                      </a:lnTo>
                      <a:lnTo>
                        <a:pt x="92" y="62"/>
                      </a:lnTo>
                      <a:lnTo>
                        <a:pt x="98" y="54"/>
                      </a:lnTo>
                      <a:lnTo>
                        <a:pt x="102" y="46"/>
                      </a:lnTo>
                      <a:lnTo>
                        <a:pt x="102" y="36"/>
                      </a:lnTo>
                      <a:lnTo>
                        <a:pt x="102" y="28"/>
                      </a:lnTo>
                      <a:lnTo>
                        <a:pt x="100" y="20"/>
                      </a:lnTo>
                      <a:lnTo>
                        <a:pt x="100" y="20"/>
                      </a:lnTo>
                      <a:lnTo>
                        <a:pt x="96" y="14"/>
                      </a:lnTo>
                      <a:lnTo>
                        <a:pt x="90" y="8"/>
                      </a:lnTo>
                      <a:lnTo>
                        <a:pt x="84" y="4"/>
                      </a:lnTo>
                      <a:lnTo>
                        <a:pt x="76" y="2"/>
                      </a:lnTo>
                      <a:lnTo>
                        <a:pt x="66" y="0"/>
                      </a:lnTo>
                      <a:lnTo>
                        <a:pt x="56" y="0"/>
                      </a:lnTo>
                      <a:lnTo>
                        <a:pt x="46" y="2"/>
                      </a:lnTo>
                      <a:lnTo>
                        <a:pt x="36" y="6"/>
                      </a:lnTo>
                      <a:lnTo>
                        <a:pt x="36" y="6"/>
                      </a:lnTo>
                      <a:lnTo>
                        <a:pt x="36" y="6"/>
                      </a:lnTo>
                      <a:lnTo>
                        <a:pt x="26" y="12"/>
                      </a:lnTo>
                      <a:lnTo>
                        <a:pt x="18" y="18"/>
                      </a:lnTo>
                      <a:lnTo>
                        <a:pt x="12" y="24"/>
                      </a:lnTo>
                      <a:lnTo>
                        <a:pt x="6" y="32"/>
                      </a:lnTo>
                      <a:lnTo>
                        <a:pt x="2" y="40"/>
                      </a:lnTo>
                      <a:lnTo>
                        <a:pt x="0" y="50"/>
                      </a:lnTo>
                      <a:lnTo>
                        <a:pt x="0" y="58"/>
                      </a:lnTo>
                      <a:lnTo>
                        <a:pt x="2" y="66"/>
                      </a:lnTo>
                      <a:lnTo>
                        <a:pt x="2" y="66"/>
                      </a:lnTo>
                      <a:close/>
                    </a:path>
                  </a:pathLst>
                </a:custGeom>
                <a:solidFill>
                  <a:srgbClr val="FFF1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71" name="Freeform 59"/>
                <p:cNvSpPr>
                  <a:spLocks/>
                </p:cNvSpPr>
                <p:nvPr/>
              </p:nvSpPr>
              <p:spPr bwMode="auto">
                <a:xfrm>
                  <a:off x="801" y="3072"/>
                  <a:ext cx="96" cy="82"/>
                </a:xfrm>
                <a:custGeom>
                  <a:avLst/>
                  <a:gdLst>
                    <a:gd name="T0" fmla="*/ 2 w 96"/>
                    <a:gd name="T1" fmla="*/ 62 h 82"/>
                    <a:gd name="T2" fmla="*/ 2 w 96"/>
                    <a:gd name="T3" fmla="*/ 62 h 82"/>
                    <a:gd name="T4" fmla="*/ 4 w 96"/>
                    <a:gd name="T5" fmla="*/ 68 h 82"/>
                    <a:gd name="T6" fmla="*/ 10 w 96"/>
                    <a:gd name="T7" fmla="*/ 74 h 82"/>
                    <a:gd name="T8" fmla="*/ 18 w 96"/>
                    <a:gd name="T9" fmla="*/ 78 h 82"/>
                    <a:gd name="T10" fmla="*/ 26 w 96"/>
                    <a:gd name="T11" fmla="*/ 80 h 82"/>
                    <a:gd name="T12" fmla="*/ 34 w 96"/>
                    <a:gd name="T13" fmla="*/ 82 h 82"/>
                    <a:gd name="T14" fmla="*/ 44 w 96"/>
                    <a:gd name="T15" fmla="*/ 82 h 82"/>
                    <a:gd name="T16" fmla="*/ 52 w 96"/>
                    <a:gd name="T17" fmla="*/ 80 h 82"/>
                    <a:gd name="T18" fmla="*/ 62 w 96"/>
                    <a:gd name="T19" fmla="*/ 76 h 82"/>
                    <a:gd name="T20" fmla="*/ 62 w 96"/>
                    <a:gd name="T21" fmla="*/ 76 h 82"/>
                    <a:gd name="T22" fmla="*/ 72 w 96"/>
                    <a:gd name="T23" fmla="*/ 72 h 82"/>
                    <a:gd name="T24" fmla="*/ 80 w 96"/>
                    <a:gd name="T25" fmla="*/ 64 h 82"/>
                    <a:gd name="T26" fmla="*/ 86 w 96"/>
                    <a:gd name="T27" fmla="*/ 58 h 82"/>
                    <a:gd name="T28" fmla="*/ 92 w 96"/>
                    <a:gd name="T29" fmla="*/ 50 h 82"/>
                    <a:gd name="T30" fmla="*/ 94 w 96"/>
                    <a:gd name="T31" fmla="*/ 42 h 82"/>
                    <a:gd name="T32" fmla="*/ 96 w 96"/>
                    <a:gd name="T33" fmla="*/ 34 h 82"/>
                    <a:gd name="T34" fmla="*/ 96 w 96"/>
                    <a:gd name="T35" fmla="*/ 26 h 82"/>
                    <a:gd name="T36" fmla="*/ 94 w 96"/>
                    <a:gd name="T37" fmla="*/ 20 h 82"/>
                    <a:gd name="T38" fmla="*/ 94 w 96"/>
                    <a:gd name="T39" fmla="*/ 20 h 82"/>
                    <a:gd name="T40" fmla="*/ 90 w 96"/>
                    <a:gd name="T41" fmla="*/ 12 h 82"/>
                    <a:gd name="T42" fmla="*/ 86 w 96"/>
                    <a:gd name="T43" fmla="*/ 8 h 82"/>
                    <a:gd name="T44" fmla="*/ 78 w 96"/>
                    <a:gd name="T45" fmla="*/ 4 h 82"/>
                    <a:gd name="T46" fmla="*/ 70 w 96"/>
                    <a:gd name="T47" fmla="*/ 0 h 82"/>
                    <a:gd name="T48" fmla="*/ 62 w 96"/>
                    <a:gd name="T49" fmla="*/ 0 h 82"/>
                    <a:gd name="T50" fmla="*/ 52 w 96"/>
                    <a:gd name="T51" fmla="*/ 0 h 82"/>
                    <a:gd name="T52" fmla="*/ 42 w 96"/>
                    <a:gd name="T53" fmla="*/ 2 h 82"/>
                    <a:gd name="T54" fmla="*/ 34 w 96"/>
                    <a:gd name="T55" fmla="*/ 6 h 82"/>
                    <a:gd name="T56" fmla="*/ 34 w 96"/>
                    <a:gd name="T57" fmla="*/ 6 h 82"/>
                    <a:gd name="T58" fmla="*/ 34 w 96"/>
                    <a:gd name="T59" fmla="*/ 6 h 82"/>
                    <a:gd name="T60" fmla="*/ 24 w 96"/>
                    <a:gd name="T61" fmla="*/ 10 h 82"/>
                    <a:gd name="T62" fmla="*/ 16 w 96"/>
                    <a:gd name="T63" fmla="*/ 16 h 82"/>
                    <a:gd name="T64" fmla="*/ 10 w 96"/>
                    <a:gd name="T65" fmla="*/ 24 h 82"/>
                    <a:gd name="T66" fmla="*/ 4 w 96"/>
                    <a:gd name="T67" fmla="*/ 30 h 82"/>
                    <a:gd name="T68" fmla="*/ 0 w 96"/>
                    <a:gd name="T69" fmla="*/ 38 h 82"/>
                    <a:gd name="T70" fmla="*/ 0 w 96"/>
                    <a:gd name="T71" fmla="*/ 46 h 82"/>
                    <a:gd name="T72" fmla="*/ 0 w 96"/>
                    <a:gd name="T73" fmla="*/ 54 h 82"/>
                    <a:gd name="T74" fmla="*/ 2 w 96"/>
                    <a:gd name="T75" fmla="*/ 62 h 82"/>
                    <a:gd name="T76" fmla="*/ 2 w 96"/>
                    <a:gd name="T77" fmla="*/ 6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96" h="82">
                      <a:moveTo>
                        <a:pt x="2" y="62"/>
                      </a:moveTo>
                      <a:lnTo>
                        <a:pt x="2" y="62"/>
                      </a:lnTo>
                      <a:lnTo>
                        <a:pt x="4" y="68"/>
                      </a:lnTo>
                      <a:lnTo>
                        <a:pt x="10" y="74"/>
                      </a:lnTo>
                      <a:lnTo>
                        <a:pt x="18" y="78"/>
                      </a:lnTo>
                      <a:lnTo>
                        <a:pt x="26" y="80"/>
                      </a:lnTo>
                      <a:lnTo>
                        <a:pt x="34" y="82"/>
                      </a:lnTo>
                      <a:lnTo>
                        <a:pt x="44" y="82"/>
                      </a:lnTo>
                      <a:lnTo>
                        <a:pt x="52" y="80"/>
                      </a:lnTo>
                      <a:lnTo>
                        <a:pt x="62" y="76"/>
                      </a:lnTo>
                      <a:lnTo>
                        <a:pt x="62" y="76"/>
                      </a:lnTo>
                      <a:lnTo>
                        <a:pt x="72" y="72"/>
                      </a:lnTo>
                      <a:lnTo>
                        <a:pt x="80" y="64"/>
                      </a:lnTo>
                      <a:lnTo>
                        <a:pt x="86" y="58"/>
                      </a:lnTo>
                      <a:lnTo>
                        <a:pt x="92" y="50"/>
                      </a:lnTo>
                      <a:lnTo>
                        <a:pt x="94" y="42"/>
                      </a:lnTo>
                      <a:lnTo>
                        <a:pt x="96" y="34"/>
                      </a:lnTo>
                      <a:lnTo>
                        <a:pt x="96" y="26"/>
                      </a:lnTo>
                      <a:lnTo>
                        <a:pt x="94" y="20"/>
                      </a:lnTo>
                      <a:lnTo>
                        <a:pt x="94" y="20"/>
                      </a:lnTo>
                      <a:lnTo>
                        <a:pt x="90" y="12"/>
                      </a:lnTo>
                      <a:lnTo>
                        <a:pt x="86" y="8"/>
                      </a:lnTo>
                      <a:lnTo>
                        <a:pt x="78" y="4"/>
                      </a:lnTo>
                      <a:lnTo>
                        <a:pt x="70" y="0"/>
                      </a:lnTo>
                      <a:lnTo>
                        <a:pt x="62" y="0"/>
                      </a:lnTo>
                      <a:lnTo>
                        <a:pt x="52" y="0"/>
                      </a:lnTo>
                      <a:lnTo>
                        <a:pt x="42" y="2"/>
                      </a:lnTo>
                      <a:lnTo>
                        <a:pt x="34" y="6"/>
                      </a:lnTo>
                      <a:lnTo>
                        <a:pt x="34" y="6"/>
                      </a:lnTo>
                      <a:lnTo>
                        <a:pt x="34" y="6"/>
                      </a:lnTo>
                      <a:lnTo>
                        <a:pt x="24" y="10"/>
                      </a:lnTo>
                      <a:lnTo>
                        <a:pt x="16" y="16"/>
                      </a:lnTo>
                      <a:lnTo>
                        <a:pt x="10" y="24"/>
                      </a:lnTo>
                      <a:lnTo>
                        <a:pt x="4" y="30"/>
                      </a:lnTo>
                      <a:lnTo>
                        <a:pt x="0" y="38"/>
                      </a:lnTo>
                      <a:lnTo>
                        <a:pt x="0" y="46"/>
                      </a:lnTo>
                      <a:lnTo>
                        <a:pt x="0" y="54"/>
                      </a:lnTo>
                      <a:lnTo>
                        <a:pt x="2" y="62"/>
                      </a:lnTo>
                      <a:lnTo>
                        <a:pt x="2" y="62"/>
                      </a:lnTo>
                      <a:close/>
                    </a:path>
                  </a:pathLst>
                </a:custGeom>
                <a:solidFill>
                  <a:srgbClr val="FFEA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72" name="Freeform 60"/>
                <p:cNvSpPr>
                  <a:spLocks/>
                </p:cNvSpPr>
                <p:nvPr/>
              </p:nvSpPr>
              <p:spPr bwMode="auto">
                <a:xfrm>
                  <a:off x="803" y="3074"/>
                  <a:ext cx="92" cy="78"/>
                </a:xfrm>
                <a:custGeom>
                  <a:avLst/>
                  <a:gdLst>
                    <a:gd name="T0" fmla="*/ 2 w 92"/>
                    <a:gd name="T1" fmla="*/ 58 h 78"/>
                    <a:gd name="T2" fmla="*/ 2 w 92"/>
                    <a:gd name="T3" fmla="*/ 58 h 78"/>
                    <a:gd name="T4" fmla="*/ 4 w 92"/>
                    <a:gd name="T5" fmla="*/ 66 h 78"/>
                    <a:gd name="T6" fmla="*/ 10 w 92"/>
                    <a:gd name="T7" fmla="*/ 70 h 78"/>
                    <a:gd name="T8" fmla="*/ 16 w 92"/>
                    <a:gd name="T9" fmla="*/ 74 h 78"/>
                    <a:gd name="T10" fmla="*/ 24 w 92"/>
                    <a:gd name="T11" fmla="*/ 76 h 78"/>
                    <a:gd name="T12" fmla="*/ 32 w 92"/>
                    <a:gd name="T13" fmla="*/ 78 h 78"/>
                    <a:gd name="T14" fmla="*/ 42 w 92"/>
                    <a:gd name="T15" fmla="*/ 78 h 78"/>
                    <a:gd name="T16" fmla="*/ 50 w 92"/>
                    <a:gd name="T17" fmla="*/ 76 h 78"/>
                    <a:gd name="T18" fmla="*/ 60 w 92"/>
                    <a:gd name="T19" fmla="*/ 72 h 78"/>
                    <a:gd name="T20" fmla="*/ 60 w 92"/>
                    <a:gd name="T21" fmla="*/ 72 h 78"/>
                    <a:gd name="T22" fmla="*/ 68 w 92"/>
                    <a:gd name="T23" fmla="*/ 68 h 78"/>
                    <a:gd name="T24" fmla="*/ 76 w 92"/>
                    <a:gd name="T25" fmla="*/ 62 h 78"/>
                    <a:gd name="T26" fmla="*/ 82 w 92"/>
                    <a:gd name="T27" fmla="*/ 56 h 78"/>
                    <a:gd name="T28" fmla="*/ 86 w 92"/>
                    <a:gd name="T29" fmla="*/ 48 h 78"/>
                    <a:gd name="T30" fmla="*/ 90 w 92"/>
                    <a:gd name="T31" fmla="*/ 40 h 78"/>
                    <a:gd name="T32" fmla="*/ 92 w 92"/>
                    <a:gd name="T33" fmla="*/ 32 h 78"/>
                    <a:gd name="T34" fmla="*/ 92 w 92"/>
                    <a:gd name="T35" fmla="*/ 26 h 78"/>
                    <a:gd name="T36" fmla="*/ 90 w 92"/>
                    <a:gd name="T37" fmla="*/ 18 h 78"/>
                    <a:gd name="T38" fmla="*/ 90 w 92"/>
                    <a:gd name="T39" fmla="*/ 18 h 78"/>
                    <a:gd name="T40" fmla="*/ 86 w 92"/>
                    <a:gd name="T41" fmla="*/ 12 h 78"/>
                    <a:gd name="T42" fmla="*/ 82 w 92"/>
                    <a:gd name="T43" fmla="*/ 6 h 78"/>
                    <a:gd name="T44" fmla="*/ 74 w 92"/>
                    <a:gd name="T45" fmla="*/ 4 h 78"/>
                    <a:gd name="T46" fmla="*/ 68 w 92"/>
                    <a:gd name="T47" fmla="*/ 0 h 78"/>
                    <a:gd name="T48" fmla="*/ 58 w 92"/>
                    <a:gd name="T49" fmla="*/ 0 h 78"/>
                    <a:gd name="T50" fmla="*/ 50 w 92"/>
                    <a:gd name="T51" fmla="*/ 0 h 78"/>
                    <a:gd name="T52" fmla="*/ 40 w 92"/>
                    <a:gd name="T53" fmla="*/ 2 h 78"/>
                    <a:gd name="T54" fmla="*/ 32 w 92"/>
                    <a:gd name="T55" fmla="*/ 6 h 78"/>
                    <a:gd name="T56" fmla="*/ 32 w 92"/>
                    <a:gd name="T57" fmla="*/ 6 h 78"/>
                    <a:gd name="T58" fmla="*/ 32 w 92"/>
                    <a:gd name="T59" fmla="*/ 6 h 78"/>
                    <a:gd name="T60" fmla="*/ 24 w 92"/>
                    <a:gd name="T61" fmla="*/ 10 h 78"/>
                    <a:gd name="T62" fmla="*/ 16 w 92"/>
                    <a:gd name="T63" fmla="*/ 16 h 78"/>
                    <a:gd name="T64" fmla="*/ 10 w 92"/>
                    <a:gd name="T65" fmla="*/ 22 h 78"/>
                    <a:gd name="T66" fmla="*/ 4 w 92"/>
                    <a:gd name="T67" fmla="*/ 30 h 78"/>
                    <a:gd name="T68" fmla="*/ 2 w 92"/>
                    <a:gd name="T69" fmla="*/ 36 h 78"/>
                    <a:gd name="T70" fmla="*/ 0 w 92"/>
                    <a:gd name="T71" fmla="*/ 44 h 78"/>
                    <a:gd name="T72" fmla="*/ 0 w 92"/>
                    <a:gd name="T73" fmla="*/ 52 h 78"/>
                    <a:gd name="T74" fmla="*/ 2 w 92"/>
                    <a:gd name="T75" fmla="*/ 58 h 78"/>
                    <a:gd name="T76" fmla="*/ 2 w 92"/>
                    <a:gd name="T77" fmla="*/ 5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92" h="78">
                      <a:moveTo>
                        <a:pt x="2" y="58"/>
                      </a:moveTo>
                      <a:lnTo>
                        <a:pt x="2" y="58"/>
                      </a:lnTo>
                      <a:lnTo>
                        <a:pt x="4" y="66"/>
                      </a:lnTo>
                      <a:lnTo>
                        <a:pt x="10" y="70"/>
                      </a:lnTo>
                      <a:lnTo>
                        <a:pt x="16" y="74"/>
                      </a:lnTo>
                      <a:lnTo>
                        <a:pt x="24" y="76"/>
                      </a:lnTo>
                      <a:lnTo>
                        <a:pt x="32" y="78"/>
                      </a:lnTo>
                      <a:lnTo>
                        <a:pt x="42" y="78"/>
                      </a:lnTo>
                      <a:lnTo>
                        <a:pt x="50" y="76"/>
                      </a:lnTo>
                      <a:lnTo>
                        <a:pt x="60" y="72"/>
                      </a:lnTo>
                      <a:lnTo>
                        <a:pt x="60" y="72"/>
                      </a:lnTo>
                      <a:lnTo>
                        <a:pt x="68" y="68"/>
                      </a:lnTo>
                      <a:lnTo>
                        <a:pt x="76" y="62"/>
                      </a:lnTo>
                      <a:lnTo>
                        <a:pt x="82" y="56"/>
                      </a:lnTo>
                      <a:lnTo>
                        <a:pt x="86" y="48"/>
                      </a:lnTo>
                      <a:lnTo>
                        <a:pt x="90" y="40"/>
                      </a:lnTo>
                      <a:lnTo>
                        <a:pt x="92" y="32"/>
                      </a:lnTo>
                      <a:lnTo>
                        <a:pt x="92" y="26"/>
                      </a:lnTo>
                      <a:lnTo>
                        <a:pt x="90" y="18"/>
                      </a:lnTo>
                      <a:lnTo>
                        <a:pt x="90" y="18"/>
                      </a:lnTo>
                      <a:lnTo>
                        <a:pt x="86" y="12"/>
                      </a:lnTo>
                      <a:lnTo>
                        <a:pt x="82" y="6"/>
                      </a:lnTo>
                      <a:lnTo>
                        <a:pt x="74" y="4"/>
                      </a:lnTo>
                      <a:lnTo>
                        <a:pt x="68" y="0"/>
                      </a:lnTo>
                      <a:lnTo>
                        <a:pt x="58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2" y="6"/>
                      </a:lnTo>
                      <a:lnTo>
                        <a:pt x="32" y="6"/>
                      </a:lnTo>
                      <a:lnTo>
                        <a:pt x="32" y="6"/>
                      </a:lnTo>
                      <a:lnTo>
                        <a:pt x="24" y="10"/>
                      </a:lnTo>
                      <a:lnTo>
                        <a:pt x="16" y="16"/>
                      </a:lnTo>
                      <a:lnTo>
                        <a:pt x="10" y="22"/>
                      </a:lnTo>
                      <a:lnTo>
                        <a:pt x="4" y="30"/>
                      </a:lnTo>
                      <a:lnTo>
                        <a:pt x="2" y="36"/>
                      </a:lnTo>
                      <a:lnTo>
                        <a:pt x="0" y="44"/>
                      </a:lnTo>
                      <a:lnTo>
                        <a:pt x="0" y="52"/>
                      </a:lnTo>
                      <a:lnTo>
                        <a:pt x="2" y="58"/>
                      </a:lnTo>
                      <a:lnTo>
                        <a:pt x="2" y="58"/>
                      </a:lnTo>
                      <a:close/>
                    </a:path>
                  </a:pathLst>
                </a:custGeom>
                <a:solidFill>
                  <a:srgbClr val="FFE3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73" name="Freeform 61"/>
                <p:cNvSpPr>
                  <a:spLocks/>
                </p:cNvSpPr>
                <p:nvPr/>
              </p:nvSpPr>
              <p:spPr bwMode="auto">
                <a:xfrm>
                  <a:off x="805" y="3076"/>
                  <a:ext cx="88" cy="74"/>
                </a:xfrm>
                <a:custGeom>
                  <a:avLst/>
                  <a:gdLst>
                    <a:gd name="T0" fmla="*/ 2 w 88"/>
                    <a:gd name="T1" fmla="*/ 56 h 74"/>
                    <a:gd name="T2" fmla="*/ 2 w 88"/>
                    <a:gd name="T3" fmla="*/ 56 h 74"/>
                    <a:gd name="T4" fmla="*/ 4 w 88"/>
                    <a:gd name="T5" fmla="*/ 62 h 74"/>
                    <a:gd name="T6" fmla="*/ 10 w 88"/>
                    <a:gd name="T7" fmla="*/ 66 h 74"/>
                    <a:gd name="T8" fmla="*/ 16 w 88"/>
                    <a:gd name="T9" fmla="*/ 70 h 74"/>
                    <a:gd name="T10" fmla="*/ 24 w 88"/>
                    <a:gd name="T11" fmla="*/ 72 h 74"/>
                    <a:gd name="T12" fmla="*/ 32 w 88"/>
                    <a:gd name="T13" fmla="*/ 74 h 74"/>
                    <a:gd name="T14" fmla="*/ 40 w 88"/>
                    <a:gd name="T15" fmla="*/ 74 h 74"/>
                    <a:gd name="T16" fmla="*/ 48 w 88"/>
                    <a:gd name="T17" fmla="*/ 72 h 74"/>
                    <a:gd name="T18" fmla="*/ 56 w 88"/>
                    <a:gd name="T19" fmla="*/ 68 h 74"/>
                    <a:gd name="T20" fmla="*/ 56 w 88"/>
                    <a:gd name="T21" fmla="*/ 68 h 74"/>
                    <a:gd name="T22" fmla="*/ 66 w 88"/>
                    <a:gd name="T23" fmla="*/ 64 h 74"/>
                    <a:gd name="T24" fmla="*/ 72 w 88"/>
                    <a:gd name="T25" fmla="*/ 58 h 74"/>
                    <a:gd name="T26" fmla="*/ 78 w 88"/>
                    <a:gd name="T27" fmla="*/ 52 h 74"/>
                    <a:gd name="T28" fmla="*/ 82 w 88"/>
                    <a:gd name="T29" fmla="*/ 46 h 74"/>
                    <a:gd name="T30" fmla="*/ 86 w 88"/>
                    <a:gd name="T31" fmla="*/ 38 h 74"/>
                    <a:gd name="T32" fmla="*/ 88 w 88"/>
                    <a:gd name="T33" fmla="*/ 32 h 74"/>
                    <a:gd name="T34" fmla="*/ 88 w 88"/>
                    <a:gd name="T35" fmla="*/ 24 h 74"/>
                    <a:gd name="T36" fmla="*/ 86 w 88"/>
                    <a:gd name="T37" fmla="*/ 18 h 74"/>
                    <a:gd name="T38" fmla="*/ 86 w 88"/>
                    <a:gd name="T39" fmla="*/ 18 h 74"/>
                    <a:gd name="T40" fmla="*/ 82 w 88"/>
                    <a:gd name="T41" fmla="*/ 12 h 74"/>
                    <a:gd name="T42" fmla="*/ 78 w 88"/>
                    <a:gd name="T43" fmla="*/ 6 h 74"/>
                    <a:gd name="T44" fmla="*/ 72 w 88"/>
                    <a:gd name="T45" fmla="*/ 2 h 74"/>
                    <a:gd name="T46" fmla="*/ 64 w 88"/>
                    <a:gd name="T47" fmla="*/ 0 h 74"/>
                    <a:gd name="T48" fmla="*/ 56 w 88"/>
                    <a:gd name="T49" fmla="*/ 0 h 74"/>
                    <a:gd name="T50" fmla="*/ 48 w 88"/>
                    <a:gd name="T51" fmla="*/ 0 h 74"/>
                    <a:gd name="T52" fmla="*/ 40 w 88"/>
                    <a:gd name="T53" fmla="*/ 2 h 74"/>
                    <a:gd name="T54" fmla="*/ 30 w 88"/>
                    <a:gd name="T55" fmla="*/ 4 h 74"/>
                    <a:gd name="T56" fmla="*/ 30 w 88"/>
                    <a:gd name="T57" fmla="*/ 4 h 74"/>
                    <a:gd name="T58" fmla="*/ 30 w 88"/>
                    <a:gd name="T59" fmla="*/ 4 h 74"/>
                    <a:gd name="T60" fmla="*/ 22 w 88"/>
                    <a:gd name="T61" fmla="*/ 10 h 74"/>
                    <a:gd name="T62" fmla="*/ 14 w 88"/>
                    <a:gd name="T63" fmla="*/ 14 h 74"/>
                    <a:gd name="T64" fmla="*/ 10 w 88"/>
                    <a:gd name="T65" fmla="*/ 20 h 74"/>
                    <a:gd name="T66" fmla="*/ 4 w 88"/>
                    <a:gd name="T67" fmla="*/ 28 h 74"/>
                    <a:gd name="T68" fmla="*/ 2 w 88"/>
                    <a:gd name="T69" fmla="*/ 34 h 74"/>
                    <a:gd name="T70" fmla="*/ 0 w 88"/>
                    <a:gd name="T71" fmla="*/ 42 h 74"/>
                    <a:gd name="T72" fmla="*/ 0 w 88"/>
                    <a:gd name="T73" fmla="*/ 48 h 74"/>
                    <a:gd name="T74" fmla="*/ 2 w 88"/>
                    <a:gd name="T75" fmla="*/ 56 h 74"/>
                    <a:gd name="T76" fmla="*/ 2 w 88"/>
                    <a:gd name="T77" fmla="*/ 5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88" h="74">
                      <a:moveTo>
                        <a:pt x="2" y="56"/>
                      </a:moveTo>
                      <a:lnTo>
                        <a:pt x="2" y="56"/>
                      </a:lnTo>
                      <a:lnTo>
                        <a:pt x="4" y="62"/>
                      </a:lnTo>
                      <a:lnTo>
                        <a:pt x="10" y="66"/>
                      </a:lnTo>
                      <a:lnTo>
                        <a:pt x="16" y="70"/>
                      </a:lnTo>
                      <a:lnTo>
                        <a:pt x="24" y="72"/>
                      </a:lnTo>
                      <a:lnTo>
                        <a:pt x="32" y="74"/>
                      </a:lnTo>
                      <a:lnTo>
                        <a:pt x="40" y="74"/>
                      </a:lnTo>
                      <a:lnTo>
                        <a:pt x="48" y="72"/>
                      </a:lnTo>
                      <a:lnTo>
                        <a:pt x="56" y="68"/>
                      </a:lnTo>
                      <a:lnTo>
                        <a:pt x="56" y="68"/>
                      </a:lnTo>
                      <a:lnTo>
                        <a:pt x="66" y="64"/>
                      </a:lnTo>
                      <a:lnTo>
                        <a:pt x="72" y="58"/>
                      </a:lnTo>
                      <a:lnTo>
                        <a:pt x="78" y="52"/>
                      </a:lnTo>
                      <a:lnTo>
                        <a:pt x="82" y="46"/>
                      </a:lnTo>
                      <a:lnTo>
                        <a:pt x="86" y="38"/>
                      </a:lnTo>
                      <a:lnTo>
                        <a:pt x="88" y="32"/>
                      </a:lnTo>
                      <a:lnTo>
                        <a:pt x="88" y="24"/>
                      </a:lnTo>
                      <a:lnTo>
                        <a:pt x="86" y="18"/>
                      </a:lnTo>
                      <a:lnTo>
                        <a:pt x="86" y="18"/>
                      </a:lnTo>
                      <a:lnTo>
                        <a:pt x="82" y="12"/>
                      </a:lnTo>
                      <a:lnTo>
                        <a:pt x="78" y="6"/>
                      </a:lnTo>
                      <a:lnTo>
                        <a:pt x="72" y="2"/>
                      </a:lnTo>
                      <a:lnTo>
                        <a:pt x="64" y="0"/>
                      </a:lnTo>
                      <a:lnTo>
                        <a:pt x="56" y="0"/>
                      </a:lnTo>
                      <a:lnTo>
                        <a:pt x="48" y="0"/>
                      </a:lnTo>
                      <a:lnTo>
                        <a:pt x="40" y="2"/>
                      </a:lnTo>
                      <a:lnTo>
                        <a:pt x="30" y="4"/>
                      </a:lnTo>
                      <a:lnTo>
                        <a:pt x="30" y="4"/>
                      </a:lnTo>
                      <a:lnTo>
                        <a:pt x="30" y="4"/>
                      </a:lnTo>
                      <a:lnTo>
                        <a:pt x="22" y="10"/>
                      </a:lnTo>
                      <a:lnTo>
                        <a:pt x="14" y="14"/>
                      </a:lnTo>
                      <a:lnTo>
                        <a:pt x="10" y="20"/>
                      </a:lnTo>
                      <a:lnTo>
                        <a:pt x="4" y="28"/>
                      </a:lnTo>
                      <a:lnTo>
                        <a:pt x="2" y="34"/>
                      </a:lnTo>
                      <a:lnTo>
                        <a:pt x="0" y="42"/>
                      </a:lnTo>
                      <a:lnTo>
                        <a:pt x="0" y="48"/>
                      </a:lnTo>
                      <a:lnTo>
                        <a:pt x="2" y="56"/>
                      </a:lnTo>
                      <a:lnTo>
                        <a:pt x="2" y="56"/>
                      </a:lnTo>
                      <a:close/>
                    </a:path>
                  </a:pathLst>
                </a:custGeom>
                <a:solidFill>
                  <a:srgbClr val="FFDC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74" name="Freeform 62"/>
                <p:cNvSpPr>
                  <a:spLocks/>
                </p:cNvSpPr>
                <p:nvPr/>
              </p:nvSpPr>
              <p:spPr bwMode="auto">
                <a:xfrm>
                  <a:off x="807" y="3076"/>
                  <a:ext cx="84" cy="72"/>
                </a:xfrm>
                <a:custGeom>
                  <a:avLst/>
                  <a:gdLst>
                    <a:gd name="T0" fmla="*/ 2 w 84"/>
                    <a:gd name="T1" fmla="*/ 54 h 72"/>
                    <a:gd name="T2" fmla="*/ 2 w 84"/>
                    <a:gd name="T3" fmla="*/ 54 h 72"/>
                    <a:gd name="T4" fmla="*/ 4 w 84"/>
                    <a:gd name="T5" fmla="*/ 60 h 72"/>
                    <a:gd name="T6" fmla="*/ 10 w 84"/>
                    <a:gd name="T7" fmla="*/ 64 h 72"/>
                    <a:gd name="T8" fmla="*/ 16 w 84"/>
                    <a:gd name="T9" fmla="*/ 68 h 72"/>
                    <a:gd name="T10" fmla="*/ 22 w 84"/>
                    <a:gd name="T11" fmla="*/ 70 h 72"/>
                    <a:gd name="T12" fmla="*/ 30 w 84"/>
                    <a:gd name="T13" fmla="*/ 72 h 72"/>
                    <a:gd name="T14" fmla="*/ 38 w 84"/>
                    <a:gd name="T15" fmla="*/ 70 h 72"/>
                    <a:gd name="T16" fmla="*/ 46 w 84"/>
                    <a:gd name="T17" fmla="*/ 70 h 72"/>
                    <a:gd name="T18" fmla="*/ 54 w 84"/>
                    <a:gd name="T19" fmla="*/ 66 h 72"/>
                    <a:gd name="T20" fmla="*/ 54 w 84"/>
                    <a:gd name="T21" fmla="*/ 66 h 72"/>
                    <a:gd name="T22" fmla="*/ 62 w 84"/>
                    <a:gd name="T23" fmla="*/ 62 h 72"/>
                    <a:gd name="T24" fmla="*/ 68 w 84"/>
                    <a:gd name="T25" fmla="*/ 56 h 72"/>
                    <a:gd name="T26" fmla="*/ 74 w 84"/>
                    <a:gd name="T27" fmla="*/ 50 h 72"/>
                    <a:gd name="T28" fmla="*/ 78 w 84"/>
                    <a:gd name="T29" fmla="*/ 44 h 72"/>
                    <a:gd name="T30" fmla="*/ 82 w 84"/>
                    <a:gd name="T31" fmla="*/ 38 h 72"/>
                    <a:gd name="T32" fmla="*/ 84 w 84"/>
                    <a:gd name="T33" fmla="*/ 32 h 72"/>
                    <a:gd name="T34" fmla="*/ 84 w 84"/>
                    <a:gd name="T35" fmla="*/ 24 h 72"/>
                    <a:gd name="T36" fmla="*/ 82 w 84"/>
                    <a:gd name="T37" fmla="*/ 18 h 72"/>
                    <a:gd name="T38" fmla="*/ 82 w 84"/>
                    <a:gd name="T39" fmla="*/ 18 h 72"/>
                    <a:gd name="T40" fmla="*/ 78 w 84"/>
                    <a:gd name="T41" fmla="*/ 12 h 72"/>
                    <a:gd name="T42" fmla="*/ 74 w 84"/>
                    <a:gd name="T43" fmla="*/ 8 h 72"/>
                    <a:gd name="T44" fmla="*/ 68 w 84"/>
                    <a:gd name="T45" fmla="*/ 4 h 72"/>
                    <a:gd name="T46" fmla="*/ 60 w 84"/>
                    <a:gd name="T47" fmla="*/ 2 h 72"/>
                    <a:gd name="T48" fmla="*/ 54 w 84"/>
                    <a:gd name="T49" fmla="*/ 0 h 72"/>
                    <a:gd name="T50" fmla="*/ 46 w 84"/>
                    <a:gd name="T51" fmla="*/ 2 h 72"/>
                    <a:gd name="T52" fmla="*/ 38 w 84"/>
                    <a:gd name="T53" fmla="*/ 2 h 72"/>
                    <a:gd name="T54" fmla="*/ 28 w 84"/>
                    <a:gd name="T55" fmla="*/ 6 h 72"/>
                    <a:gd name="T56" fmla="*/ 28 w 84"/>
                    <a:gd name="T57" fmla="*/ 6 h 72"/>
                    <a:gd name="T58" fmla="*/ 28 w 84"/>
                    <a:gd name="T59" fmla="*/ 6 h 72"/>
                    <a:gd name="T60" fmla="*/ 22 w 84"/>
                    <a:gd name="T61" fmla="*/ 10 h 72"/>
                    <a:gd name="T62" fmla="*/ 14 w 84"/>
                    <a:gd name="T63" fmla="*/ 16 h 72"/>
                    <a:gd name="T64" fmla="*/ 8 w 84"/>
                    <a:gd name="T65" fmla="*/ 22 h 72"/>
                    <a:gd name="T66" fmla="*/ 4 w 84"/>
                    <a:gd name="T67" fmla="*/ 28 h 72"/>
                    <a:gd name="T68" fmla="*/ 2 w 84"/>
                    <a:gd name="T69" fmla="*/ 34 h 72"/>
                    <a:gd name="T70" fmla="*/ 0 w 84"/>
                    <a:gd name="T71" fmla="*/ 42 h 72"/>
                    <a:gd name="T72" fmla="*/ 0 w 84"/>
                    <a:gd name="T73" fmla="*/ 48 h 72"/>
                    <a:gd name="T74" fmla="*/ 2 w 84"/>
                    <a:gd name="T75" fmla="*/ 54 h 72"/>
                    <a:gd name="T76" fmla="*/ 2 w 84"/>
                    <a:gd name="T77" fmla="*/ 54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84" h="72">
                      <a:moveTo>
                        <a:pt x="2" y="54"/>
                      </a:moveTo>
                      <a:lnTo>
                        <a:pt x="2" y="54"/>
                      </a:lnTo>
                      <a:lnTo>
                        <a:pt x="4" y="60"/>
                      </a:lnTo>
                      <a:lnTo>
                        <a:pt x="10" y="64"/>
                      </a:lnTo>
                      <a:lnTo>
                        <a:pt x="16" y="68"/>
                      </a:lnTo>
                      <a:lnTo>
                        <a:pt x="22" y="70"/>
                      </a:lnTo>
                      <a:lnTo>
                        <a:pt x="30" y="72"/>
                      </a:lnTo>
                      <a:lnTo>
                        <a:pt x="38" y="70"/>
                      </a:lnTo>
                      <a:lnTo>
                        <a:pt x="46" y="70"/>
                      </a:lnTo>
                      <a:lnTo>
                        <a:pt x="54" y="66"/>
                      </a:lnTo>
                      <a:lnTo>
                        <a:pt x="54" y="66"/>
                      </a:lnTo>
                      <a:lnTo>
                        <a:pt x="62" y="62"/>
                      </a:lnTo>
                      <a:lnTo>
                        <a:pt x="68" y="56"/>
                      </a:lnTo>
                      <a:lnTo>
                        <a:pt x="74" y="50"/>
                      </a:lnTo>
                      <a:lnTo>
                        <a:pt x="78" y="44"/>
                      </a:lnTo>
                      <a:lnTo>
                        <a:pt x="82" y="38"/>
                      </a:lnTo>
                      <a:lnTo>
                        <a:pt x="84" y="32"/>
                      </a:lnTo>
                      <a:lnTo>
                        <a:pt x="84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8" y="12"/>
                      </a:lnTo>
                      <a:lnTo>
                        <a:pt x="74" y="8"/>
                      </a:lnTo>
                      <a:lnTo>
                        <a:pt x="68" y="4"/>
                      </a:lnTo>
                      <a:lnTo>
                        <a:pt x="60" y="2"/>
                      </a:lnTo>
                      <a:lnTo>
                        <a:pt x="54" y="0"/>
                      </a:lnTo>
                      <a:lnTo>
                        <a:pt x="46" y="2"/>
                      </a:lnTo>
                      <a:lnTo>
                        <a:pt x="38" y="2"/>
                      </a:lnTo>
                      <a:lnTo>
                        <a:pt x="28" y="6"/>
                      </a:lnTo>
                      <a:lnTo>
                        <a:pt x="28" y="6"/>
                      </a:lnTo>
                      <a:lnTo>
                        <a:pt x="28" y="6"/>
                      </a:lnTo>
                      <a:lnTo>
                        <a:pt x="22" y="10"/>
                      </a:lnTo>
                      <a:lnTo>
                        <a:pt x="14" y="16"/>
                      </a:lnTo>
                      <a:lnTo>
                        <a:pt x="8" y="22"/>
                      </a:lnTo>
                      <a:lnTo>
                        <a:pt x="4" y="28"/>
                      </a:lnTo>
                      <a:lnTo>
                        <a:pt x="2" y="34"/>
                      </a:lnTo>
                      <a:lnTo>
                        <a:pt x="0" y="42"/>
                      </a:lnTo>
                      <a:lnTo>
                        <a:pt x="0" y="48"/>
                      </a:lnTo>
                      <a:lnTo>
                        <a:pt x="2" y="54"/>
                      </a:lnTo>
                      <a:lnTo>
                        <a:pt x="2" y="54"/>
                      </a:lnTo>
                      <a:close/>
                    </a:path>
                  </a:pathLst>
                </a:custGeom>
                <a:solidFill>
                  <a:srgbClr val="FFD5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75" name="Freeform 63"/>
                <p:cNvSpPr>
                  <a:spLocks/>
                </p:cNvSpPr>
                <p:nvPr/>
              </p:nvSpPr>
              <p:spPr bwMode="auto">
                <a:xfrm>
                  <a:off x="809" y="3078"/>
                  <a:ext cx="78" cy="68"/>
                </a:xfrm>
                <a:custGeom>
                  <a:avLst/>
                  <a:gdLst>
                    <a:gd name="T0" fmla="*/ 2 w 78"/>
                    <a:gd name="T1" fmla="*/ 52 h 68"/>
                    <a:gd name="T2" fmla="*/ 2 w 78"/>
                    <a:gd name="T3" fmla="*/ 52 h 68"/>
                    <a:gd name="T4" fmla="*/ 6 w 78"/>
                    <a:gd name="T5" fmla="*/ 56 h 68"/>
                    <a:gd name="T6" fmla="*/ 10 w 78"/>
                    <a:gd name="T7" fmla="*/ 60 h 68"/>
                    <a:gd name="T8" fmla="*/ 14 w 78"/>
                    <a:gd name="T9" fmla="*/ 64 h 68"/>
                    <a:gd name="T10" fmla="*/ 22 w 78"/>
                    <a:gd name="T11" fmla="*/ 66 h 68"/>
                    <a:gd name="T12" fmla="*/ 28 w 78"/>
                    <a:gd name="T13" fmla="*/ 68 h 68"/>
                    <a:gd name="T14" fmla="*/ 36 w 78"/>
                    <a:gd name="T15" fmla="*/ 66 h 68"/>
                    <a:gd name="T16" fmla="*/ 44 w 78"/>
                    <a:gd name="T17" fmla="*/ 66 h 68"/>
                    <a:gd name="T18" fmla="*/ 52 w 78"/>
                    <a:gd name="T19" fmla="*/ 62 h 68"/>
                    <a:gd name="T20" fmla="*/ 52 w 78"/>
                    <a:gd name="T21" fmla="*/ 62 h 68"/>
                    <a:gd name="T22" fmla="*/ 58 w 78"/>
                    <a:gd name="T23" fmla="*/ 58 h 68"/>
                    <a:gd name="T24" fmla="*/ 66 w 78"/>
                    <a:gd name="T25" fmla="*/ 54 h 68"/>
                    <a:gd name="T26" fmla="*/ 70 w 78"/>
                    <a:gd name="T27" fmla="*/ 48 h 68"/>
                    <a:gd name="T28" fmla="*/ 74 w 78"/>
                    <a:gd name="T29" fmla="*/ 42 h 68"/>
                    <a:gd name="T30" fmla="*/ 78 w 78"/>
                    <a:gd name="T31" fmla="*/ 36 h 68"/>
                    <a:gd name="T32" fmla="*/ 78 w 78"/>
                    <a:gd name="T33" fmla="*/ 30 h 68"/>
                    <a:gd name="T34" fmla="*/ 78 w 78"/>
                    <a:gd name="T35" fmla="*/ 22 h 68"/>
                    <a:gd name="T36" fmla="*/ 78 w 78"/>
                    <a:gd name="T37" fmla="*/ 16 h 68"/>
                    <a:gd name="T38" fmla="*/ 78 w 78"/>
                    <a:gd name="T39" fmla="*/ 16 h 68"/>
                    <a:gd name="T40" fmla="*/ 74 w 78"/>
                    <a:gd name="T41" fmla="*/ 12 h 68"/>
                    <a:gd name="T42" fmla="*/ 70 w 78"/>
                    <a:gd name="T43" fmla="*/ 8 h 68"/>
                    <a:gd name="T44" fmla="*/ 64 w 78"/>
                    <a:gd name="T45" fmla="*/ 4 h 68"/>
                    <a:gd name="T46" fmla="*/ 58 w 78"/>
                    <a:gd name="T47" fmla="*/ 2 h 68"/>
                    <a:gd name="T48" fmla="*/ 50 w 78"/>
                    <a:gd name="T49" fmla="*/ 0 h 68"/>
                    <a:gd name="T50" fmla="*/ 44 w 78"/>
                    <a:gd name="T51" fmla="*/ 2 h 68"/>
                    <a:gd name="T52" fmla="*/ 36 w 78"/>
                    <a:gd name="T53" fmla="*/ 2 h 68"/>
                    <a:gd name="T54" fmla="*/ 28 w 78"/>
                    <a:gd name="T55" fmla="*/ 6 h 68"/>
                    <a:gd name="T56" fmla="*/ 28 w 78"/>
                    <a:gd name="T57" fmla="*/ 6 h 68"/>
                    <a:gd name="T58" fmla="*/ 28 w 78"/>
                    <a:gd name="T59" fmla="*/ 6 h 68"/>
                    <a:gd name="T60" fmla="*/ 20 w 78"/>
                    <a:gd name="T61" fmla="*/ 10 h 68"/>
                    <a:gd name="T62" fmla="*/ 14 w 78"/>
                    <a:gd name="T63" fmla="*/ 14 h 68"/>
                    <a:gd name="T64" fmla="*/ 8 w 78"/>
                    <a:gd name="T65" fmla="*/ 20 h 68"/>
                    <a:gd name="T66" fmla="*/ 4 w 78"/>
                    <a:gd name="T67" fmla="*/ 26 h 68"/>
                    <a:gd name="T68" fmla="*/ 2 w 78"/>
                    <a:gd name="T69" fmla="*/ 32 h 68"/>
                    <a:gd name="T70" fmla="*/ 0 w 78"/>
                    <a:gd name="T71" fmla="*/ 38 h 68"/>
                    <a:gd name="T72" fmla="*/ 0 w 78"/>
                    <a:gd name="T73" fmla="*/ 46 h 68"/>
                    <a:gd name="T74" fmla="*/ 2 w 78"/>
                    <a:gd name="T75" fmla="*/ 52 h 68"/>
                    <a:gd name="T76" fmla="*/ 2 w 78"/>
                    <a:gd name="T77" fmla="*/ 52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8" h="68">
                      <a:moveTo>
                        <a:pt x="2" y="52"/>
                      </a:moveTo>
                      <a:lnTo>
                        <a:pt x="2" y="52"/>
                      </a:lnTo>
                      <a:lnTo>
                        <a:pt x="6" y="56"/>
                      </a:lnTo>
                      <a:lnTo>
                        <a:pt x="10" y="60"/>
                      </a:lnTo>
                      <a:lnTo>
                        <a:pt x="14" y="64"/>
                      </a:lnTo>
                      <a:lnTo>
                        <a:pt x="22" y="66"/>
                      </a:lnTo>
                      <a:lnTo>
                        <a:pt x="28" y="68"/>
                      </a:lnTo>
                      <a:lnTo>
                        <a:pt x="36" y="66"/>
                      </a:lnTo>
                      <a:lnTo>
                        <a:pt x="44" y="66"/>
                      </a:lnTo>
                      <a:lnTo>
                        <a:pt x="52" y="62"/>
                      </a:lnTo>
                      <a:lnTo>
                        <a:pt x="52" y="62"/>
                      </a:lnTo>
                      <a:lnTo>
                        <a:pt x="58" y="58"/>
                      </a:lnTo>
                      <a:lnTo>
                        <a:pt x="66" y="54"/>
                      </a:lnTo>
                      <a:lnTo>
                        <a:pt x="70" y="48"/>
                      </a:lnTo>
                      <a:lnTo>
                        <a:pt x="74" y="42"/>
                      </a:lnTo>
                      <a:lnTo>
                        <a:pt x="78" y="36"/>
                      </a:lnTo>
                      <a:lnTo>
                        <a:pt x="78" y="30"/>
                      </a:lnTo>
                      <a:lnTo>
                        <a:pt x="78" y="22"/>
                      </a:lnTo>
                      <a:lnTo>
                        <a:pt x="78" y="16"/>
                      </a:lnTo>
                      <a:lnTo>
                        <a:pt x="78" y="16"/>
                      </a:lnTo>
                      <a:lnTo>
                        <a:pt x="74" y="12"/>
                      </a:lnTo>
                      <a:lnTo>
                        <a:pt x="70" y="8"/>
                      </a:lnTo>
                      <a:lnTo>
                        <a:pt x="64" y="4"/>
                      </a:lnTo>
                      <a:lnTo>
                        <a:pt x="58" y="2"/>
                      </a:lnTo>
                      <a:lnTo>
                        <a:pt x="50" y="0"/>
                      </a:lnTo>
                      <a:lnTo>
                        <a:pt x="44" y="2"/>
                      </a:lnTo>
                      <a:lnTo>
                        <a:pt x="36" y="2"/>
                      </a:lnTo>
                      <a:lnTo>
                        <a:pt x="28" y="6"/>
                      </a:lnTo>
                      <a:lnTo>
                        <a:pt x="28" y="6"/>
                      </a:lnTo>
                      <a:lnTo>
                        <a:pt x="28" y="6"/>
                      </a:lnTo>
                      <a:lnTo>
                        <a:pt x="20" y="10"/>
                      </a:lnTo>
                      <a:lnTo>
                        <a:pt x="14" y="14"/>
                      </a:lnTo>
                      <a:lnTo>
                        <a:pt x="8" y="20"/>
                      </a:lnTo>
                      <a:lnTo>
                        <a:pt x="4" y="26"/>
                      </a:lnTo>
                      <a:lnTo>
                        <a:pt x="2" y="32"/>
                      </a:lnTo>
                      <a:lnTo>
                        <a:pt x="0" y="38"/>
                      </a:lnTo>
                      <a:lnTo>
                        <a:pt x="0" y="46"/>
                      </a:lnTo>
                      <a:lnTo>
                        <a:pt x="2" y="52"/>
                      </a:lnTo>
                      <a:lnTo>
                        <a:pt x="2" y="52"/>
                      </a:lnTo>
                      <a:close/>
                    </a:path>
                  </a:pathLst>
                </a:custGeom>
                <a:solidFill>
                  <a:srgbClr val="FFCE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76" name="Freeform 64"/>
                <p:cNvSpPr>
                  <a:spLocks/>
                </p:cNvSpPr>
                <p:nvPr/>
              </p:nvSpPr>
              <p:spPr bwMode="auto">
                <a:xfrm>
                  <a:off x="811" y="3080"/>
                  <a:ext cx="74" cy="62"/>
                </a:xfrm>
                <a:custGeom>
                  <a:avLst/>
                  <a:gdLst>
                    <a:gd name="T0" fmla="*/ 2 w 74"/>
                    <a:gd name="T1" fmla="*/ 48 h 62"/>
                    <a:gd name="T2" fmla="*/ 2 w 74"/>
                    <a:gd name="T3" fmla="*/ 48 h 62"/>
                    <a:gd name="T4" fmla="*/ 6 w 74"/>
                    <a:gd name="T5" fmla="*/ 52 h 62"/>
                    <a:gd name="T6" fmla="*/ 10 w 74"/>
                    <a:gd name="T7" fmla="*/ 56 h 62"/>
                    <a:gd name="T8" fmla="*/ 14 w 74"/>
                    <a:gd name="T9" fmla="*/ 60 h 62"/>
                    <a:gd name="T10" fmla="*/ 20 w 74"/>
                    <a:gd name="T11" fmla="*/ 62 h 62"/>
                    <a:gd name="T12" fmla="*/ 34 w 74"/>
                    <a:gd name="T13" fmla="*/ 62 h 62"/>
                    <a:gd name="T14" fmla="*/ 42 w 74"/>
                    <a:gd name="T15" fmla="*/ 62 h 62"/>
                    <a:gd name="T16" fmla="*/ 48 w 74"/>
                    <a:gd name="T17" fmla="*/ 58 h 62"/>
                    <a:gd name="T18" fmla="*/ 48 w 74"/>
                    <a:gd name="T19" fmla="*/ 58 h 62"/>
                    <a:gd name="T20" fmla="*/ 62 w 74"/>
                    <a:gd name="T21" fmla="*/ 50 h 62"/>
                    <a:gd name="T22" fmla="*/ 70 w 74"/>
                    <a:gd name="T23" fmla="*/ 40 h 62"/>
                    <a:gd name="T24" fmla="*/ 72 w 74"/>
                    <a:gd name="T25" fmla="*/ 34 h 62"/>
                    <a:gd name="T26" fmla="*/ 74 w 74"/>
                    <a:gd name="T27" fmla="*/ 28 h 62"/>
                    <a:gd name="T28" fmla="*/ 74 w 74"/>
                    <a:gd name="T29" fmla="*/ 22 h 62"/>
                    <a:gd name="T30" fmla="*/ 72 w 74"/>
                    <a:gd name="T31" fmla="*/ 16 h 62"/>
                    <a:gd name="T32" fmla="*/ 72 w 74"/>
                    <a:gd name="T33" fmla="*/ 16 h 62"/>
                    <a:gd name="T34" fmla="*/ 70 w 74"/>
                    <a:gd name="T35" fmla="*/ 10 h 62"/>
                    <a:gd name="T36" fmla="*/ 66 w 74"/>
                    <a:gd name="T37" fmla="*/ 6 h 62"/>
                    <a:gd name="T38" fmla="*/ 60 w 74"/>
                    <a:gd name="T39" fmla="*/ 4 h 62"/>
                    <a:gd name="T40" fmla="*/ 54 w 74"/>
                    <a:gd name="T41" fmla="*/ 2 h 62"/>
                    <a:gd name="T42" fmla="*/ 40 w 74"/>
                    <a:gd name="T43" fmla="*/ 0 h 62"/>
                    <a:gd name="T44" fmla="*/ 34 w 74"/>
                    <a:gd name="T45" fmla="*/ 2 h 62"/>
                    <a:gd name="T46" fmla="*/ 26 w 74"/>
                    <a:gd name="T47" fmla="*/ 6 h 62"/>
                    <a:gd name="T48" fmla="*/ 26 w 74"/>
                    <a:gd name="T49" fmla="*/ 6 h 62"/>
                    <a:gd name="T50" fmla="*/ 26 w 74"/>
                    <a:gd name="T51" fmla="*/ 6 h 62"/>
                    <a:gd name="T52" fmla="*/ 14 w 74"/>
                    <a:gd name="T53" fmla="*/ 14 h 62"/>
                    <a:gd name="T54" fmla="*/ 4 w 74"/>
                    <a:gd name="T55" fmla="*/ 24 h 62"/>
                    <a:gd name="T56" fmla="*/ 2 w 74"/>
                    <a:gd name="T57" fmla="*/ 30 h 62"/>
                    <a:gd name="T58" fmla="*/ 0 w 74"/>
                    <a:gd name="T59" fmla="*/ 36 h 62"/>
                    <a:gd name="T60" fmla="*/ 0 w 74"/>
                    <a:gd name="T61" fmla="*/ 42 h 62"/>
                    <a:gd name="T62" fmla="*/ 2 w 74"/>
                    <a:gd name="T63" fmla="*/ 48 h 62"/>
                    <a:gd name="T64" fmla="*/ 2 w 74"/>
                    <a:gd name="T65" fmla="*/ 48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4" h="62">
                      <a:moveTo>
                        <a:pt x="2" y="48"/>
                      </a:moveTo>
                      <a:lnTo>
                        <a:pt x="2" y="48"/>
                      </a:lnTo>
                      <a:lnTo>
                        <a:pt x="6" y="52"/>
                      </a:lnTo>
                      <a:lnTo>
                        <a:pt x="10" y="56"/>
                      </a:lnTo>
                      <a:lnTo>
                        <a:pt x="14" y="60"/>
                      </a:lnTo>
                      <a:lnTo>
                        <a:pt x="20" y="62"/>
                      </a:lnTo>
                      <a:lnTo>
                        <a:pt x="34" y="62"/>
                      </a:lnTo>
                      <a:lnTo>
                        <a:pt x="42" y="62"/>
                      </a:lnTo>
                      <a:lnTo>
                        <a:pt x="48" y="58"/>
                      </a:lnTo>
                      <a:lnTo>
                        <a:pt x="48" y="58"/>
                      </a:lnTo>
                      <a:lnTo>
                        <a:pt x="62" y="50"/>
                      </a:lnTo>
                      <a:lnTo>
                        <a:pt x="70" y="40"/>
                      </a:lnTo>
                      <a:lnTo>
                        <a:pt x="72" y="34"/>
                      </a:lnTo>
                      <a:lnTo>
                        <a:pt x="74" y="28"/>
                      </a:lnTo>
                      <a:lnTo>
                        <a:pt x="74" y="22"/>
                      </a:lnTo>
                      <a:lnTo>
                        <a:pt x="72" y="16"/>
                      </a:lnTo>
                      <a:lnTo>
                        <a:pt x="72" y="16"/>
                      </a:lnTo>
                      <a:lnTo>
                        <a:pt x="70" y="10"/>
                      </a:lnTo>
                      <a:lnTo>
                        <a:pt x="66" y="6"/>
                      </a:lnTo>
                      <a:lnTo>
                        <a:pt x="60" y="4"/>
                      </a:lnTo>
                      <a:lnTo>
                        <a:pt x="54" y="2"/>
                      </a:lnTo>
                      <a:lnTo>
                        <a:pt x="40" y="0"/>
                      </a:lnTo>
                      <a:lnTo>
                        <a:pt x="34" y="2"/>
                      </a:lnTo>
                      <a:lnTo>
                        <a:pt x="26" y="6"/>
                      </a:lnTo>
                      <a:lnTo>
                        <a:pt x="26" y="6"/>
                      </a:lnTo>
                      <a:lnTo>
                        <a:pt x="26" y="6"/>
                      </a:lnTo>
                      <a:lnTo>
                        <a:pt x="14" y="14"/>
                      </a:lnTo>
                      <a:lnTo>
                        <a:pt x="4" y="24"/>
                      </a:lnTo>
                      <a:lnTo>
                        <a:pt x="2" y="30"/>
                      </a:lnTo>
                      <a:lnTo>
                        <a:pt x="0" y="36"/>
                      </a:lnTo>
                      <a:lnTo>
                        <a:pt x="0" y="42"/>
                      </a:lnTo>
                      <a:lnTo>
                        <a:pt x="2" y="48"/>
                      </a:lnTo>
                      <a:lnTo>
                        <a:pt x="2" y="48"/>
                      </a:lnTo>
                      <a:close/>
                    </a:path>
                  </a:pathLst>
                </a:custGeom>
                <a:solidFill>
                  <a:srgbClr val="FFC7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77" name="Freeform 65"/>
                <p:cNvSpPr>
                  <a:spLocks/>
                </p:cNvSpPr>
                <p:nvPr/>
              </p:nvSpPr>
              <p:spPr bwMode="auto">
                <a:xfrm>
                  <a:off x="813" y="3082"/>
                  <a:ext cx="70" cy="58"/>
                </a:xfrm>
                <a:custGeom>
                  <a:avLst/>
                  <a:gdLst>
                    <a:gd name="T0" fmla="*/ 2 w 70"/>
                    <a:gd name="T1" fmla="*/ 44 h 58"/>
                    <a:gd name="T2" fmla="*/ 2 w 70"/>
                    <a:gd name="T3" fmla="*/ 44 h 58"/>
                    <a:gd name="T4" fmla="*/ 6 w 70"/>
                    <a:gd name="T5" fmla="*/ 50 h 58"/>
                    <a:gd name="T6" fmla="*/ 8 w 70"/>
                    <a:gd name="T7" fmla="*/ 54 h 58"/>
                    <a:gd name="T8" fmla="*/ 14 w 70"/>
                    <a:gd name="T9" fmla="*/ 56 h 58"/>
                    <a:gd name="T10" fmla="*/ 20 w 70"/>
                    <a:gd name="T11" fmla="*/ 58 h 58"/>
                    <a:gd name="T12" fmla="*/ 32 w 70"/>
                    <a:gd name="T13" fmla="*/ 58 h 58"/>
                    <a:gd name="T14" fmla="*/ 46 w 70"/>
                    <a:gd name="T15" fmla="*/ 54 h 58"/>
                    <a:gd name="T16" fmla="*/ 46 w 70"/>
                    <a:gd name="T17" fmla="*/ 54 h 58"/>
                    <a:gd name="T18" fmla="*/ 58 w 70"/>
                    <a:gd name="T19" fmla="*/ 46 h 58"/>
                    <a:gd name="T20" fmla="*/ 66 w 70"/>
                    <a:gd name="T21" fmla="*/ 36 h 58"/>
                    <a:gd name="T22" fmla="*/ 70 w 70"/>
                    <a:gd name="T23" fmla="*/ 26 h 58"/>
                    <a:gd name="T24" fmla="*/ 70 w 70"/>
                    <a:gd name="T25" fmla="*/ 20 h 58"/>
                    <a:gd name="T26" fmla="*/ 68 w 70"/>
                    <a:gd name="T27" fmla="*/ 14 h 58"/>
                    <a:gd name="T28" fmla="*/ 68 w 70"/>
                    <a:gd name="T29" fmla="*/ 14 h 58"/>
                    <a:gd name="T30" fmla="*/ 66 w 70"/>
                    <a:gd name="T31" fmla="*/ 10 h 58"/>
                    <a:gd name="T32" fmla="*/ 62 w 70"/>
                    <a:gd name="T33" fmla="*/ 6 h 58"/>
                    <a:gd name="T34" fmla="*/ 56 w 70"/>
                    <a:gd name="T35" fmla="*/ 4 h 58"/>
                    <a:gd name="T36" fmla="*/ 52 w 70"/>
                    <a:gd name="T37" fmla="*/ 2 h 58"/>
                    <a:gd name="T38" fmla="*/ 38 w 70"/>
                    <a:gd name="T39" fmla="*/ 0 h 58"/>
                    <a:gd name="T40" fmla="*/ 24 w 70"/>
                    <a:gd name="T41" fmla="*/ 4 h 58"/>
                    <a:gd name="T42" fmla="*/ 24 w 70"/>
                    <a:gd name="T43" fmla="*/ 4 h 58"/>
                    <a:gd name="T44" fmla="*/ 24 w 70"/>
                    <a:gd name="T45" fmla="*/ 4 h 58"/>
                    <a:gd name="T46" fmla="*/ 12 w 70"/>
                    <a:gd name="T47" fmla="*/ 12 h 58"/>
                    <a:gd name="T48" fmla="*/ 4 w 70"/>
                    <a:gd name="T49" fmla="*/ 22 h 58"/>
                    <a:gd name="T50" fmla="*/ 0 w 70"/>
                    <a:gd name="T51" fmla="*/ 34 h 58"/>
                    <a:gd name="T52" fmla="*/ 0 w 70"/>
                    <a:gd name="T53" fmla="*/ 40 h 58"/>
                    <a:gd name="T54" fmla="*/ 2 w 70"/>
                    <a:gd name="T55" fmla="*/ 44 h 58"/>
                    <a:gd name="T56" fmla="*/ 2 w 70"/>
                    <a:gd name="T57" fmla="*/ 44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" h="58">
                      <a:moveTo>
                        <a:pt x="2" y="44"/>
                      </a:moveTo>
                      <a:lnTo>
                        <a:pt x="2" y="44"/>
                      </a:lnTo>
                      <a:lnTo>
                        <a:pt x="6" y="50"/>
                      </a:lnTo>
                      <a:lnTo>
                        <a:pt x="8" y="54"/>
                      </a:lnTo>
                      <a:lnTo>
                        <a:pt x="14" y="56"/>
                      </a:lnTo>
                      <a:lnTo>
                        <a:pt x="20" y="58"/>
                      </a:lnTo>
                      <a:lnTo>
                        <a:pt x="32" y="58"/>
                      </a:lnTo>
                      <a:lnTo>
                        <a:pt x="46" y="54"/>
                      </a:lnTo>
                      <a:lnTo>
                        <a:pt x="46" y="54"/>
                      </a:lnTo>
                      <a:lnTo>
                        <a:pt x="58" y="46"/>
                      </a:lnTo>
                      <a:lnTo>
                        <a:pt x="66" y="36"/>
                      </a:lnTo>
                      <a:lnTo>
                        <a:pt x="70" y="26"/>
                      </a:lnTo>
                      <a:lnTo>
                        <a:pt x="70" y="20"/>
                      </a:lnTo>
                      <a:lnTo>
                        <a:pt x="68" y="14"/>
                      </a:lnTo>
                      <a:lnTo>
                        <a:pt x="68" y="14"/>
                      </a:lnTo>
                      <a:lnTo>
                        <a:pt x="66" y="10"/>
                      </a:lnTo>
                      <a:lnTo>
                        <a:pt x="62" y="6"/>
                      </a:lnTo>
                      <a:lnTo>
                        <a:pt x="56" y="4"/>
                      </a:lnTo>
                      <a:lnTo>
                        <a:pt x="52" y="2"/>
                      </a:lnTo>
                      <a:lnTo>
                        <a:pt x="38" y="0"/>
                      </a:lnTo>
                      <a:lnTo>
                        <a:pt x="24" y="4"/>
                      </a:lnTo>
                      <a:lnTo>
                        <a:pt x="24" y="4"/>
                      </a:lnTo>
                      <a:lnTo>
                        <a:pt x="24" y="4"/>
                      </a:lnTo>
                      <a:lnTo>
                        <a:pt x="12" y="12"/>
                      </a:lnTo>
                      <a:lnTo>
                        <a:pt x="4" y="22"/>
                      </a:lnTo>
                      <a:lnTo>
                        <a:pt x="0" y="34"/>
                      </a:lnTo>
                      <a:lnTo>
                        <a:pt x="0" y="40"/>
                      </a:lnTo>
                      <a:lnTo>
                        <a:pt x="2" y="44"/>
                      </a:lnTo>
                      <a:lnTo>
                        <a:pt x="2" y="44"/>
                      </a:lnTo>
                      <a:close/>
                    </a:path>
                  </a:pathLst>
                </a:custGeom>
                <a:solidFill>
                  <a:srgbClr val="FEC0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78" name="Freeform 66"/>
                <p:cNvSpPr>
                  <a:spLocks/>
                </p:cNvSpPr>
                <p:nvPr/>
              </p:nvSpPr>
              <p:spPr bwMode="auto">
                <a:xfrm>
                  <a:off x="817" y="3084"/>
                  <a:ext cx="64" cy="54"/>
                </a:xfrm>
                <a:custGeom>
                  <a:avLst/>
                  <a:gdLst>
                    <a:gd name="T0" fmla="*/ 0 w 64"/>
                    <a:gd name="T1" fmla="*/ 42 h 54"/>
                    <a:gd name="T2" fmla="*/ 0 w 64"/>
                    <a:gd name="T3" fmla="*/ 42 h 54"/>
                    <a:gd name="T4" fmla="*/ 4 w 64"/>
                    <a:gd name="T5" fmla="*/ 46 h 54"/>
                    <a:gd name="T6" fmla="*/ 6 w 64"/>
                    <a:gd name="T7" fmla="*/ 50 h 54"/>
                    <a:gd name="T8" fmla="*/ 16 w 64"/>
                    <a:gd name="T9" fmla="*/ 54 h 54"/>
                    <a:gd name="T10" fmla="*/ 28 w 64"/>
                    <a:gd name="T11" fmla="*/ 54 h 54"/>
                    <a:gd name="T12" fmla="*/ 42 w 64"/>
                    <a:gd name="T13" fmla="*/ 50 h 54"/>
                    <a:gd name="T14" fmla="*/ 42 w 64"/>
                    <a:gd name="T15" fmla="*/ 50 h 54"/>
                    <a:gd name="T16" fmla="*/ 52 w 64"/>
                    <a:gd name="T17" fmla="*/ 44 h 54"/>
                    <a:gd name="T18" fmla="*/ 60 w 64"/>
                    <a:gd name="T19" fmla="*/ 34 h 54"/>
                    <a:gd name="T20" fmla="*/ 64 w 64"/>
                    <a:gd name="T21" fmla="*/ 24 h 54"/>
                    <a:gd name="T22" fmla="*/ 64 w 64"/>
                    <a:gd name="T23" fmla="*/ 18 h 54"/>
                    <a:gd name="T24" fmla="*/ 62 w 64"/>
                    <a:gd name="T25" fmla="*/ 14 h 54"/>
                    <a:gd name="T26" fmla="*/ 62 w 64"/>
                    <a:gd name="T27" fmla="*/ 14 h 54"/>
                    <a:gd name="T28" fmla="*/ 60 w 64"/>
                    <a:gd name="T29" fmla="*/ 8 h 54"/>
                    <a:gd name="T30" fmla="*/ 56 w 64"/>
                    <a:gd name="T31" fmla="*/ 6 h 54"/>
                    <a:gd name="T32" fmla="*/ 46 w 64"/>
                    <a:gd name="T33" fmla="*/ 0 h 54"/>
                    <a:gd name="T34" fmla="*/ 34 w 64"/>
                    <a:gd name="T35" fmla="*/ 0 h 54"/>
                    <a:gd name="T36" fmla="*/ 22 w 64"/>
                    <a:gd name="T37" fmla="*/ 4 h 54"/>
                    <a:gd name="T38" fmla="*/ 22 w 64"/>
                    <a:gd name="T39" fmla="*/ 4 h 54"/>
                    <a:gd name="T40" fmla="*/ 22 w 64"/>
                    <a:gd name="T41" fmla="*/ 4 h 54"/>
                    <a:gd name="T42" fmla="*/ 10 w 64"/>
                    <a:gd name="T43" fmla="*/ 12 h 54"/>
                    <a:gd name="T44" fmla="*/ 2 w 64"/>
                    <a:gd name="T45" fmla="*/ 20 h 54"/>
                    <a:gd name="T46" fmla="*/ 0 w 64"/>
                    <a:gd name="T47" fmla="*/ 32 h 54"/>
                    <a:gd name="T48" fmla="*/ 0 w 64"/>
                    <a:gd name="T49" fmla="*/ 36 h 54"/>
                    <a:gd name="T50" fmla="*/ 0 w 64"/>
                    <a:gd name="T51" fmla="*/ 42 h 54"/>
                    <a:gd name="T52" fmla="*/ 0 w 64"/>
                    <a:gd name="T53" fmla="*/ 4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64" h="54">
                      <a:moveTo>
                        <a:pt x="0" y="42"/>
                      </a:moveTo>
                      <a:lnTo>
                        <a:pt x="0" y="42"/>
                      </a:lnTo>
                      <a:lnTo>
                        <a:pt x="4" y="46"/>
                      </a:lnTo>
                      <a:lnTo>
                        <a:pt x="6" y="50"/>
                      </a:lnTo>
                      <a:lnTo>
                        <a:pt x="16" y="54"/>
                      </a:lnTo>
                      <a:lnTo>
                        <a:pt x="28" y="54"/>
                      </a:lnTo>
                      <a:lnTo>
                        <a:pt x="42" y="50"/>
                      </a:lnTo>
                      <a:lnTo>
                        <a:pt x="42" y="50"/>
                      </a:lnTo>
                      <a:lnTo>
                        <a:pt x="52" y="44"/>
                      </a:lnTo>
                      <a:lnTo>
                        <a:pt x="60" y="34"/>
                      </a:lnTo>
                      <a:lnTo>
                        <a:pt x="64" y="24"/>
                      </a:lnTo>
                      <a:lnTo>
                        <a:pt x="64" y="18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0" y="8"/>
                      </a:lnTo>
                      <a:lnTo>
                        <a:pt x="56" y="6"/>
                      </a:lnTo>
                      <a:lnTo>
                        <a:pt x="46" y="0"/>
                      </a:lnTo>
                      <a:lnTo>
                        <a:pt x="34" y="0"/>
                      </a:lnTo>
                      <a:lnTo>
                        <a:pt x="22" y="4"/>
                      </a:lnTo>
                      <a:lnTo>
                        <a:pt x="22" y="4"/>
                      </a:lnTo>
                      <a:lnTo>
                        <a:pt x="22" y="4"/>
                      </a:lnTo>
                      <a:lnTo>
                        <a:pt x="10" y="12"/>
                      </a:lnTo>
                      <a:lnTo>
                        <a:pt x="2" y="20"/>
                      </a:lnTo>
                      <a:lnTo>
                        <a:pt x="0" y="32"/>
                      </a:lnTo>
                      <a:lnTo>
                        <a:pt x="0" y="36"/>
                      </a:lnTo>
                      <a:lnTo>
                        <a:pt x="0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FEB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79" name="Freeform 67"/>
                <p:cNvSpPr>
                  <a:spLocks/>
                </p:cNvSpPr>
                <p:nvPr/>
              </p:nvSpPr>
              <p:spPr bwMode="auto">
                <a:xfrm>
                  <a:off x="819" y="3086"/>
                  <a:ext cx="60" cy="50"/>
                </a:xfrm>
                <a:custGeom>
                  <a:avLst/>
                  <a:gdLst>
                    <a:gd name="T0" fmla="*/ 0 w 60"/>
                    <a:gd name="T1" fmla="*/ 38 h 50"/>
                    <a:gd name="T2" fmla="*/ 0 w 60"/>
                    <a:gd name="T3" fmla="*/ 38 h 50"/>
                    <a:gd name="T4" fmla="*/ 4 w 60"/>
                    <a:gd name="T5" fmla="*/ 42 h 50"/>
                    <a:gd name="T6" fmla="*/ 6 w 60"/>
                    <a:gd name="T7" fmla="*/ 46 h 50"/>
                    <a:gd name="T8" fmla="*/ 16 w 60"/>
                    <a:gd name="T9" fmla="*/ 50 h 50"/>
                    <a:gd name="T10" fmla="*/ 26 w 60"/>
                    <a:gd name="T11" fmla="*/ 50 h 50"/>
                    <a:gd name="T12" fmla="*/ 38 w 60"/>
                    <a:gd name="T13" fmla="*/ 46 h 50"/>
                    <a:gd name="T14" fmla="*/ 38 w 60"/>
                    <a:gd name="T15" fmla="*/ 46 h 50"/>
                    <a:gd name="T16" fmla="*/ 48 w 60"/>
                    <a:gd name="T17" fmla="*/ 40 h 50"/>
                    <a:gd name="T18" fmla="*/ 56 w 60"/>
                    <a:gd name="T19" fmla="*/ 32 h 50"/>
                    <a:gd name="T20" fmla="*/ 60 w 60"/>
                    <a:gd name="T21" fmla="*/ 22 h 50"/>
                    <a:gd name="T22" fmla="*/ 60 w 60"/>
                    <a:gd name="T23" fmla="*/ 16 h 50"/>
                    <a:gd name="T24" fmla="*/ 58 w 60"/>
                    <a:gd name="T25" fmla="*/ 12 h 50"/>
                    <a:gd name="T26" fmla="*/ 58 w 60"/>
                    <a:gd name="T27" fmla="*/ 12 h 50"/>
                    <a:gd name="T28" fmla="*/ 56 w 60"/>
                    <a:gd name="T29" fmla="*/ 8 h 50"/>
                    <a:gd name="T30" fmla="*/ 52 w 60"/>
                    <a:gd name="T31" fmla="*/ 4 h 50"/>
                    <a:gd name="T32" fmla="*/ 44 w 60"/>
                    <a:gd name="T33" fmla="*/ 0 h 50"/>
                    <a:gd name="T34" fmla="*/ 32 w 60"/>
                    <a:gd name="T35" fmla="*/ 0 h 50"/>
                    <a:gd name="T36" fmla="*/ 20 w 60"/>
                    <a:gd name="T37" fmla="*/ 4 h 50"/>
                    <a:gd name="T38" fmla="*/ 20 w 60"/>
                    <a:gd name="T39" fmla="*/ 4 h 50"/>
                    <a:gd name="T40" fmla="*/ 20 w 60"/>
                    <a:gd name="T41" fmla="*/ 4 h 50"/>
                    <a:gd name="T42" fmla="*/ 10 w 60"/>
                    <a:gd name="T43" fmla="*/ 10 h 50"/>
                    <a:gd name="T44" fmla="*/ 2 w 60"/>
                    <a:gd name="T45" fmla="*/ 20 h 50"/>
                    <a:gd name="T46" fmla="*/ 0 w 60"/>
                    <a:gd name="T47" fmla="*/ 28 h 50"/>
                    <a:gd name="T48" fmla="*/ 0 w 60"/>
                    <a:gd name="T49" fmla="*/ 34 h 50"/>
                    <a:gd name="T50" fmla="*/ 0 w 60"/>
                    <a:gd name="T51" fmla="*/ 38 h 50"/>
                    <a:gd name="T52" fmla="*/ 0 w 60"/>
                    <a:gd name="T53" fmla="*/ 38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60" h="50">
                      <a:moveTo>
                        <a:pt x="0" y="38"/>
                      </a:moveTo>
                      <a:lnTo>
                        <a:pt x="0" y="38"/>
                      </a:lnTo>
                      <a:lnTo>
                        <a:pt x="4" y="42"/>
                      </a:lnTo>
                      <a:lnTo>
                        <a:pt x="6" y="46"/>
                      </a:lnTo>
                      <a:lnTo>
                        <a:pt x="16" y="50"/>
                      </a:lnTo>
                      <a:lnTo>
                        <a:pt x="26" y="50"/>
                      </a:lnTo>
                      <a:lnTo>
                        <a:pt x="38" y="46"/>
                      </a:lnTo>
                      <a:lnTo>
                        <a:pt x="38" y="46"/>
                      </a:lnTo>
                      <a:lnTo>
                        <a:pt x="48" y="40"/>
                      </a:lnTo>
                      <a:lnTo>
                        <a:pt x="56" y="32"/>
                      </a:lnTo>
                      <a:lnTo>
                        <a:pt x="60" y="22"/>
                      </a:lnTo>
                      <a:lnTo>
                        <a:pt x="60" y="16"/>
                      </a:lnTo>
                      <a:lnTo>
                        <a:pt x="58" y="12"/>
                      </a:lnTo>
                      <a:lnTo>
                        <a:pt x="58" y="12"/>
                      </a:lnTo>
                      <a:lnTo>
                        <a:pt x="56" y="8"/>
                      </a:lnTo>
                      <a:lnTo>
                        <a:pt x="52" y="4"/>
                      </a:lnTo>
                      <a:lnTo>
                        <a:pt x="44" y="0"/>
                      </a:lnTo>
                      <a:lnTo>
                        <a:pt x="32" y="0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10" y="10"/>
                      </a:lnTo>
                      <a:lnTo>
                        <a:pt x="2" y="20"/>
                      </a:lnTo>
                      <a:lnTo>
                        <a:pt x="0" y="28"/>
                      </a:lnTo>
                      <a:lnTo>
                        <a:pt x="0" y="34"/>
                      </a:lnTo>
                      <a:lnTo>
                        <a:pt x="0" y="38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solidFill>
                  <a:srgbClr val="FEB23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80" name="Freeform 68"/>
                <p:cNvSpPr>
                  <a:spLocks/>
                </p:cNvSpPr>
                <p:nvPr/>
              </p:nvSpPr>
              <p:spPr bwMode="auto">
                <a:xfrm>
                  <a:off x="821" y="3088"/>
                  <a:ext cx="54" cy="46"/>
                </a:xfrm>
                <a:custGeom>
                  <a:avLst/>
                  <a:gdLst>
                    <a:gd name="T0" fmla="*/ 0 w 54"/>
                    <a:gd name="T1" fmla="*/ 34 h 46"/>
                    <a:gd name="T2" fmla="*/ 0 w 54"/>
                    <a:gd name="T3" fmla="*/ 34 h 46"/>
                    <a:gd name="T4" fmla="*/ 6 w 54"/>
                    <a:gd name="T5" fmla="*/ 42 h 46"/>
                    <a:gd name="T6" fmla="*/ 14 w 54"/>
                    <a:gd name="T7" fmla="*/ 46 h 46"/>
                    <a:gd name="T8" fmla="*/ 24 w 54"/>
                    <a:gd name="T9" fmla="*/ 46 h 46"/>
                    <a:gd name="T10" fmla="*/ 36 w 54"/>
                    <a:gd name="T11" fmla="*/ 42 h 46"/>
                    <a:gd name="T12" fmla="*/ 36 w 54"/>
                    <a:gd name="T13" fmla="*/ 42 h 46"/>
                    <a:gd name="T14" fmla="*/ 46 w 54"/>
                    <a:gd name="T15" fmla="*/ 36 h 46"/>
                    <a:gd name="T16" fmla="*/ 52 w 54"/>
                    <a:gd name="T17" fmla="*/ 28 h 46"/>
                    <a:gd name="T18" fmla="*/ 54 w 54"/>
                    <a:gd name="T19" fmla="*/ 20 h 46"/>
                    <a:gd name="T20" fmla="*/ 54 w 54"/>
                    <a:gd name="T21" fmla="*/ 10 h 46"/>
                    <a:gd name="T22" fmla="*/ 54 w 54"/>
                    <a:gd name="T23" fmla="*/ 10 h 46"/>
                    <a:gd name="T24" fmla="*/ 48 w 54"/>
                    <a:gd name="T25" fmla="*/ 4 h 46"/>
                    <a:gd name="T26" fmla="*/ 40 w 54"/>
                    <a:gd name="T27" fmla="*/ 0 h 46"/>
                    <a:gd name="T28" fmla="*/ 30 w 54"/>
                    <a:gd name="T29" fmla="*/ 0 h 46"/>
                    <a:gd name="T30" fmla="*/ 18 w 54"/>
                    <a:gd name="T31" fmla="*/ 4 h 46"/>
                    <a:gd name="T32" fmla="*/ 18 w 54"/>
                    <a:gd name="T33" fmla="*/ 4 h 46"/>
                    <a:gd name="T34" fmla="*/ 18 w 54"/>
                    <a:gd name="T35" fmla="*/ 4 h 46"/>
                    <a:gd name="T36" fmla="*/ 10 w 54"/>
                    <a:gd name="T37" fmla="*/ 10 h 46"/>
                    <a:gd name="T38" fmla="*/ 2 w 54"/>
                    <a:gd name="T39" fmla="*/ 18 h 46"/>
                    <a:gd name="T40" fmla="*/ 0 w 54"/>
                    <a:gd name="T41" fmla="*/ 26 h 46"/>
                    <a:gd name="T42" fmla="*/ 0 w 54"/>
                    <a:gd name="T43" fmla="*/ 34 h 46"/>
                    <a:gd name="T44" fmla="*/ 0 w 54"/>
                    <a:gd name="T45" fmla="*/ 3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4" h="46">
                      <a:moveTo>
                        <a:pt x="0" y="34"/>
                      </a:moveTo>
                      <a:lnTo>
                        <a:pt x="0" y="34"/>
                      </a:lnTo>
                      <a:lnTo>
                        <a:pt x="6" y="42"/>
                      </a:lnTo>
                      <a:lnTo>
                        <a:pt x="14" y="46"/>
                      </a:lnTo>
                      <a:lnTo>
                        <a:pt x="24" y="46"/>
                      </a:lnTo>
                      <a:lnTo>
                        <a:pt x="36" y="42"/>
                      </a:lnTo>
                      <a:lnTo>
                        <a:pt x="36" y="42"/>
                      </a:lnTo>
                      <a:lnTo>
                        <a:pt x="46" y="36"/>
                      </a:lnTo>
                      <a:lnTo>
                        <a:pt x="52" y="28"/>
                      </a:lnTo>
                      <a:lnTo>
                        <a:pt x="54" y="20"/>
                      </a:lnTo>
                      <a:lnTo>
                        <a:pt x="54" y="10"/>
                      </a:lnTo>
                      <a:lnTo>
                        <a:pt x="54" y="10"/>
                      </a:lnTo>
                      <a:lnTo>
                        <a:pt x="48" y="4"/>
                      </a:lnTo>
                      <a:lnTo>
                        <a:pt x="40" y="0"/>
                      </a:lnTo>
                      <a:lnTo>
                        <a:pt x="30" y="0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0" y="10"/>
                      </a:lnTo>
                      <a:lnTo>
                        <a:pt x="2" y="18"/>
                      </a:lnTo>
                      <a:lnTo>
                        <a:pt x="0" y="26"/>
                      </a:lnTo>
                      <a:lnTo>
                        <a:pt x="0" y="3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FEAB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81" name="Freeform 69"/>
                <p:cNvSpPr>
                  <a:spLocks/>
                </p:cNvSpPr>
                <p:nvPr/>
              </p:nvSpPr>
              <p:spPr bwMode="auto">
                <a:xfrm>
                  <a:off x="823" y="3090"/>
                  <a:ext cx="50" cy="42"/>
                </a:xfrm>
                <a:custGeom>
                  <a:avLst/>
                  <a:gdLst>
                    <a:gd name="T0" fmla="*/ 2 w 50"/>
                    <a:gd name="T1" fmla="*/ 32 h 42"/>
                    <a:gd name="T2" fmla="*/ 2 w 50"/>
                    <a:gd name="T3" fmla="*/ 32 h 42"/>
                    <a:gd name="T4" fmla="*/ 6 w 50"/>
                    <a:gd name="T5" fmla="*/ 38 h 42"/>
                    <a:gd name="T6" fmla="*/ 14 w 50"/>
                    <a:gd name="T7" fmla="*/ 42 h 42"/>
                    <a:gd name="T8" fmla="*/ 22 w 50"/>
                    <a:gd name="T9" fmla="*/ 42 h 42"/>
                    <a:gd name="T10" fmla="*/ 32 w 50"/>
                    <a:gd name="T11" fmla="*/ 38 h 42"/>
                    <a:gd name="T12" fmla="*/ 32 w 50"/>
                    <a:gd name="T13" fmla="*/ 38 h 42"/>
                    <a:gd name="T14" fmla="*/ 42 w 50"/>
                    <a:gd name="T15" fmla="*/ 34 h 42"/>
                    <a:gd name="T16" fmla="*/ 48 w 50"/>
                    <a:gd name="T17" fmla="*/ 26 h 42"/>
                    <a:gd name="T18" fmla="*/ 50 w 50"/>
                    <a:gd name="T19" fmla="*/ 18 h 42"/>
                    <a:gd name="T20" fmla="*/ 50 w 50"/>
                    <a:gd name="T21" fmla="*/ 10 h 42"/>
                    <a:gd name="T22" fmla="*/ 50 w 50"/>
                    <a:gd name="T23" fmla="*/ 10 h 42"/>
                    <a:gd name="T24" fmla="*/ 44 w 50"/>
                    <a:gd name="T25" fmla="*/ 4 h 42"/>
                    <a:gd name="T26" fmla="*/ 36 w 50"/>
                    <a:gd name="T27" fmla="*/ 0 h 42"/>
                    <a:gd name="T28" fmla="*/ 28 w 50"/>
                    <a:gd name="T29" fmla="*/ 0 h 42"/>
                    <a:gd name="T30" fmla="*/ 18 w 50"/>
                    <a:gd name="T31" fmla="*/ 2 h 42"/>
                    <a:gd name="T32" fmla="*/ 18 w 50"/>
                    <a:gd name="T33" fmla="*/ 2 h 42"/>
                    <a:gd name="T34" fmla="*/ 18 w 50"/>
                    <a:gd name="T35" fmla="*/ 2 h 42"/>
                    <a:gd name="T36" fmla="*/ 8 w 50"/>
                    <a:gd name="T37" fmla="*/ 8 h 42"/>
                    <a:gd name="T38" fmla="*/ 2 w 50"/>
                    <a:gd name="T39" fmla="*/ 16 h 42"/>
                    <a:gd name="T40" fmla="*/ 0 w 50"/>
                    <a:gd name="T41" fmla="*/ 24 h 42"/>
                    <a:gd name="T42" fmla="*/ 2 w 50"/>
                    <a:gd name="T43" fmla="*/ 32 h 42"/>
                    <a:gd name="T44" fmla="*/ 2 w 50"/>
                    <a:gd name="T45" fmla="*/ 3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0" h="42">
                      <a:moveTo>
                        <a:pt x="2" y="32"/>
                      </a:moveTo>
                      <a:lnTo>
                        <a:pt x="2" y="32"/>
                      </a:lnTo>
                      <a:lnTo>
                        <a:pt x="6" y="38"/>
                      </a:lnTo>
                      <a:lnTo>
                        <a:pt x="14" y="42"/>
                      </a:lnTo>
                      <a:lnTo>
                        <a:pt x="22" y="42"/>
                      </a:lnTo>
                      <a:lnTo>
                        <a:pt x="32" y="38"/>
                      </a:lnTo>
                      <a:lnTo>
                        <a:pt x="32" y="38"/>
                      </a:lnTo>
                      <a:lnTo>
                        <a:pt x="42" y="34"/>
                      </a:lnTo>
                      <a:lnTo>
                        <a:pt x="48" y="26"/>
                      </a:lnTo>
                      <a:lnTo>
                        <a:pt x="50" y="18"/>
                      </a:lnTo>
                      <a:lnTo>
                        <a:pt x="50" y="10"/>
                      </a:lnTo>
                      <a:lnTo>
                        <a:pt x="50" y="10"/>
                      </a:lnTo>
                      <a:lnTo>
                        <a:pt x="44" y="4"/>
                      </a:lnTo>
                      <a:lnTo>
                        <a:pt x="36" y="0"/>
                      </a:lnTo>
                      <a:lnTo>
                        <a:pt x="28" y="0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8" y="8"/>
                      </a:lnTo>
                      <a:lnTo>
                        <a:pt x="2" y="16"/>
                      </a:lnTo>
                      <a:lnTo>
                        <a:pt x="0" y="24"/>
                      </a:lnTo>
                      <a:lnTo>
                        <a:pt x="2" y="32"/>
                      </a:lnTo>
                      <a:lnTo>
                        <a:pt x="2" y="32"/>
                      </a:lnTo>
                      <a:close/>
                    </a:path>
                  </a:pathLst>
                </a:custGeom>
                <a:solidFill>
                  <a:srgbClr val="FEA4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82" name="Freeform 70"/>
                <p:cNvSpPr>
                  <a:spLocks/>
                </p:cNvSpPr>
                <p:nvPr/>
              </p:nvSpPr>
              <p:spPr bwMode="auto">
                <a:xfrm>
                  <a:off x="825" y="3092"/>
                  <a:ext cx="46" cy="38"/>
                </a:xfrm>
                <a:custGeom>
                  <a:avLst/>
                  <a:gdLst>
                    <a:gd name="T0" fmla="*/ 2 w 46"/>
                    <a:gd name="T1" fmla="*/ 28 h 38"/>
                    <a:gd name="T2" fmla="*/ 2 w 46"/>
                    <a:gd name="T3" fmla="*/ 28 h 38"/>
                    <a:gd name="T4" fmla="*/ 6 w 46"/>
                    <a:gd name="T5" fmla="*/ 34 h 38"/>
                    <a:gd name="T6" fmla="*/ 12 w 46"/>
                    <a:gd name="T7" fmla="*/ 38 h 38"/>
                    <a:gd name="T8" fmla="*/ 20 w 46"/>
                    <a:gd name="T9" fmla="*/ 38 h 38"/>
                    <a:gd name="T10" fmla="*/ 30 w 46"/>
                    <a:gd name="T11" fmla="*/ 34 h 38"/>
                    <a:gd name="T12" fmla="*/ 30 w 46"/>
                    <a:gd name="T13" fmla="*/ 34 h 38"/>
                    <a:gd name="T14" fmla="*/ 38 w 46"/>
                    <a:gd name="T15" fmla="*/ 30 h 38"/>
                    <a:gd name="T16" fmla="*/ 44 w 46"/>
                    <a:gd name="T17" fmla="*/ 24 h 38"/>
                    <a:gd name="T18" fmla="*/ 46 w 46"/>
                    <a:gd name="T19" fmla="*/ 16 h 38"/>
                    <a:gd name="T20" fmla="*/ 44 w 46"/>
                    <a:gd name="T21" fmla="*/ 8 h 38"/>
                    <a:gd name="T22" fmla="*/ 44 w 46"/>
                    <a:gd name="T23" fmla="*/ 8 h 38"/>
                    <a:gd name="T24" fmla="*/ 40 w 46"/>
                    <a:gd name="T25" fmla="*/ 2 h 38"/>
                    <a:gd name="T26" fmla="*/ 34 w 46"/>
                    <a:gd name="T27" fmla="*/ 0 h 38"/>
                    <a:gd name="T28" fmla="*/ 26 w 46"/>
                    <a:gd name="T29" fmla="*/ 0 h 38"/>
                    <a:gd name="T30" fmla="*/ 16 w 46"/>
                    <a:gd name="T31" fmla="*/ 2 h 38"/>
                    <a:gd name="T32" fmla="*/ 16 w 46"/>
                    <a:gd name="T33" fmla="*/ 2 h 38"/>
                    <a:gd name="T34" fmla="*/ 16 w 46"/>
                    <a:gd name="T35" fmla="*/ 2 h 38"/>
                    <a:gd name="T36" fmla="*/ 8 w 46"/>
                    <a:gd name="T37" fmla="*/ 8 h 38"/>
                    <a:gd name="T38" fmla="*/ 2 w 46"/>
                    <a:gd name="T39" fmla="*/ 14 h 38"/>
                    <a:gd name="T40" fmla="*/ 0 w 46"/>
                    <a:gd name="T41" fmla="*/ 22 h 38"/>
                    <a:gd name="T42" fmla="*/ 2 w 46"/>
                    <a:gd name="T43" fmla="*/ 28 h 38"/>
                    <a:gd name="T44" fmla="*/ 2 w 46"/>
                    <a:gd name="T45" fmla="*/ 2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6" h="38">
                      <a:moveTo>
                        <a:pt x="2" y="28"/>
                      </a:moveTo>
                      <a:lnTo>
                        <a:pt x="2" y="28"/>
                      </a:lnTo>
                      <a:lnTo>
                        <a:pt x="6" y="34"/>
                      </a:lnTo>
                      <a:lnTo>
                        <a:pt x="12" y="38"/>
                      </a:lnTo>
                      <a:lnTo>
                        <a:pt x="20" y="38"/>
                      </a:lnTo>
                      <a:lnTo>
                        <a:pt x="30" y="34"/>
                      </a:lnTo>
                      <a:lnTo>
                        <a:pt x="30" y="34"/>
                      </a:lnTo>
                      <a:lnTo>
                        <a:pt x="38" y="30"/>
                      </a:lnTo>
                      <a:lnTo>
                        <a:pt x="44" y="24"/>
                      </a:lnTo>
                      <a:lnTo>
                        <a:pt x="46" y="16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0" y="2"/>
                      </a:lnTo>
                      <a:lnTo>
                        <a:pt x="34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8" y="8"/>
                      </a:lnTo>
                      <a:lnTo>
                        <a:pt x="2" y="14"/>
                      </a:lnTo>
                      <a:lnTo>
                        <a:pt x="0" y="22"/>
                      </a:lnTo>
                      <a:lnTo>
                        <a:pt x="2" y="28"/>
                      </a:lnTo>
                      <a:lnTo>
                        <a:pt x="2" y="28"/>
                      </a:lnTo>
                      <a:close/>
                    </a:path>
                  </a:pathLst>
                </a:custGeom>
                <a:solidFill>
                  <a:srgbClr val="FD9D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83" name="Freeform 71"/>
                <p:cNvSpPr>
                  <a:spLocks/>
                </p:cNvSpPr>
                <p:nvPr/>
              </p:nvSpPr>
              <p:spPr bwMode="auto">
                <a:xfrm>
                  <a:off x="827" y="3094"/>
                  <a:ext cx="42" cy="34"/>
                </a:xfrm>
                <a:custGeom>
                  <a:avLst/>
                  <a:gdLst>
                    <a:gd name="T0" fmla="*/ 14 w 42"/>
                    <a:gd name="T1" fmla="*/ 2 h 34"/>
                    <a:gd name="T2" fmla="*/ 14 w 42"/>
                    <a:gd name="T3" fmla="*/ 2 h 34"/>
                    <a:gd name="T4" fmla="*/ 8 w 42"/>
                    <a:gd name="T5" fmla="*/ 6 h 34"/>
                    <a:gd name="T6" fmla="*/ 2 w 42"/>
                    <a:gd name="T7" fmla="*/ 12 h 34"/>
                    <a:gd name="T8" fmla="*/ 0 w 42"/>
                    <a:gd name="T9" fmla="*/ 18 h 34"/>
                    <a:gd name="T10" fmla="*/ 2 w 42"/>
                    <a:gd name="T11" fmla="*/ 26 h 34"/>
                    <a:gd name="T12" fmla="*/ 2 w 42"/>
                    <a:gd name="T13" fmla="*/ 26 h 34"/>
                    <a:gd name="T14" fmla="*/ 6 w 42"/>
                    <a:gd name="T15" fmla="*/ 30 h 34"/>
                    <a:gd name="T16" fmla="*/ 12 w 42"/>
                    <a:gd name="T17" fmla="*/ 32 h 34"/>
                    <a:gd name="T18" fmla="*/ 20 w 42"/>
                    <a:gd name="T19" fmla="*/ 34 h 34"/>
                    <a:gd name="T20" fmla="*/ 28 w 42"/>
                    <a:gd name="T21" fmla="*/ 32 h 34"/>
                    <a:gd name="T22" fmla="*/ 28 w 42"/>
                    <a:gd name="T23" fmla="*/ 32 h 34"/>
                    <a:gd name="T24" fmla="*/ 34 w 42"/>
                    <a:gd name="T25" fmla="*/ 26 h 34"/>
                    <a:gd name="T26" fmla="*/ 40 w 42"/>
                    <a:gd name="T27" fmla="*/ 20 h 34"/>
                    <a:gd name="T28" fmla="*/ 42 w 42"/>
                    <a:gd name="T29" fmla="*/ 14 h 34"/>
                    <a:gd name="T30" fmla="*/ 40 w 42"/>
                    <a:gd name="T31" fmla="*/ 8 h 34"/>
                    <a:gd name="T32" fmla="*/ 40 w 42"/>
                    <a:gd name="T33" fmla="*/ 8 h 34"/>
                    <a:gd name="T34" fmla="*/ 36 w 42"/>
                    <a:gd name="T35" fmla="*/ 2 h 34"/>
                    <a:gd name="T36" fmla="*/ 30 w 42"/>
                    <a:gd name="T37" fmla="*/ 0 h 34"/>
                    <a:gd name="T38" fmla="*/ 22 w 42"/>
                    <a:gd name="T39" fmla="*/ 0 h 34"/>
                    <a:gd name="T40" fmla="*/ 14 w 42"/>
                    <a:gd name="T41" fmla="*/ 2 h 34"/>
                    <a:gd name="T42" fmla="*/ 14 w 42"/>
                    <a:gd name="T43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2" h="34">
                      <a:moveTo>
                        <a:pt x="14" y="2"/>
                      </a:moveTo>
                      <a:lnTo>
                        <a:pt x="14" y="2"/>
                      </a:lnTo>
                      <a:lnTo>
                        <a:pt x="8" y="6"/>
                      </a:lnTo>
                      <a:lnTo>
                        <a:pt x="2" y="12"/>
                      </a:lnTo>
                      <a:lnTo>
                        <a:pt x="0" y="18"/>
                      </a:lnTo>
                      <a:lnTo>
                        <a:pt x="2" y="26"/>
                      </a:lnTo>
                      <a:lnTo>
                        <a:pt x="2" y="26"/>
                      </a:lnTo>
                      <a:lnTo>
                        <a:pt x="6" y="30"/>
                      </a:lnTo>
                      <a:lnTo>
                        <a:pt x="12" y="32"/>
                      </a:lnTo>
                      <a:lnTo>
                        <a:pt x="20" y="34"/>
                      </a:lnTo>
                      <a:lnTo>
                        <a:pt x="28" y="32"/>
                      </a:lnTo>
                      <a:lnTo>
                        <a:pt x="28" y="32"/>
                      </a:lnTo>
                      <a:lnTo>
                        <a:pt x="34" y="26"/>
                      </a:lnTo>
                      <a:lnTo>
                        <a:pt x="40" y="20"/>
                      </a:lnTo>
                      <a:lnTo>
                        <a:pt x="42" y="14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6" y="2"/>
                      </a:lnTo>
                      <a:lnTo>
                        <a:pt x="30" y="0"/>
                      </a:lnTo>
                      <a:lnTo>
                        <a:pt x="22" y="0"/>
                      </a:lnTo>
                      <a:lnTo>
                        <a:pt x="14" y="2"/>
                      </a:lnTo>
                      <a:lnTo>
                        <a:pt x="14" y="2"/>
                      </a:lnTo>
                      <a:close/>
                    </a:path>
                  </a:pathLst>
                </a:custGeom>
                <a:solidFill>
                  <a:srgbClr val="FD97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grpSp>
              <p:nvGrpSpPr>
                <p:cNvPr id="1190984" name="Group 72"/>
                <p:cNvGrpSpPr>
                  <a:grpSpLocks/>
                </p:cNvGrpSpPr>
                <p:nvPr/>
              </p:nvGrpSpPr>
              <p:grpSpPr bwMode="auto">
                <a:xfrm>
                  <a:off x="855" y="3185"/>
                  <a:ext cx="214" cy="116"/>
                  <a:chOff x="855" y="3132"/>
                  <a:chExt cx="214" cy="206"/>
                </a:xfrm>
              </p:grpSpPr>
              <p:sp>
                <p:nvSpPr>
                  <p:cNvPr id="1190985" name="Freeform 73"/>
                  <p:cNvSpPr>
                    <a:spLocks/>
                  </p:cNvSpPr>
                  <p:nvPr/>
                </p:nvSpPr>
                <p:spPr bwMode="auto">
                  <a:xfrm>
                    <a:off x="927" y="3158"/>
                    <a:ext cx="104" cy="34"/>
                  </a:xfrm>
                  <a:custGeom>
                    <a:avLst/>
                    <a:gdLst>
                      <a:gd name="T0" fmla="*/ 48 w 104"/>
                      <a:gd name="T1" fmla="*/ 0 h 34"/>
                      <a:gd name="T2" fmla="*/ 48 w 104"/>
                      <a:gd name="T3" fmla="*/ 0 h 34"/>
                      <a:gd name="T4" fmla="*/ 70 w 104"/>
                      <a:gd name="T5" fmla="*/ 0 h 34"/>
                      <a:gd name="T6" fmla="*/ 86 w 104"/>
                      <a:gd name="T7" fmla="*/ 0 h 34"/>
                      <a:gd name="T8" fmla="*/ 98 w 104"/>
                      <a:gd name="T9" fmla="*/ 4 h 34"/>
                      <a:gd name="T10" fmla="*/ 102 w 104"/>
                      <a:gd name="T11" fmla="*/ 8 h 34"/>
                      <a:gd name="T12" fmla="*/ 104 w 104"/>
                      <a:gd name="T13" fmla="*/ 10 h 34"/>
                      <a:gd name="T14" fmla="*/ 104 w 104"/>
                      <a:gd name="T15" fmla="*/ 10 h 34"/>
                      <a:gd name="T16" fmla="*/ 102 w 104"/>
                      <a:gd name="T17" fmla="*/ 14 h 34"/>
                      <a:gd name="T18" fmla="*/ 100 w 104"/>
                      <a:gd name="T19" fmla="*/ 18 h 34"/>
                      <a:gd name="T20" fmla="*/ 90 w 104"/>
                      <a:gd name="T21" fmla="*/ 24 h 34"/>
                      <a:gd name="T22" fmla="*/ 74 w 104"/>
                      <a:gd name="T23" fmla="*/ 30 h 34"/>
                      <a:gd name="T24" fmla="*/ 54 w 104"/>
                      <a:gd name="T25" fmla="*/ 34 h 34"/>
                      <a:gd name="T26" fmla="*/ 54 w 104"/>
                      <a:gd name="T27" fmla="*/ 34 h 34"/>
                      <a:gd name="T28" fmla="*/ 32 w 104"/>
                      <a:gd name="T29" fmla="*/ 34 h 34"/>
                      <a:gd name="T30" fmla="*/ 16 w 104"/>
                      <a:gd name="T31" fmla="*/ 34 h 34"/>
                      <a:gd name="T32" fmla="*/ 4 w 104"/>
                      <a:gd name="T33" fmla="*/ 30 h 34"/>
                      <a:gd name="T34" fmla="*/ 0 w 104"/>
                      <a:gd name="T35" fmla="*/ 26 h 34"/>
                      <a:gd name="T36" fmla="*/ 0 w 104"/>
                      <a:gd name="T37" fmla="*/ 24 h 34"/>
                      <a:gd name="T38" fmla="*/ 0 w 104"/>
                      <a:gd name="T39" fmla="*/ 24 h 34"/>
                      <a:gd name="T40" fmla="*/ 0 w 104"/>
                      <a:gd name="T41" fmla="*/ 20 h 34"/>
                      <a:gd name="T42" fmla="*/ 2 w 104"/>
                      <a:gd name="T43" fmla="*/ 16 h 34"/>
                      <a:gd name="T44" fmla="*/ 12 w 104"/>
                      <a:gd name="T45" fmla="*/ 10 h 34"/>
                      <a:gd name="T46" fmla="*/ 28 w 104"/>
                      <a:gd name="T47" fmla="*/ 4 h 34"/>
                      <a:gd name="T48" fmla="*/ 48 w 104"/>
                      <a:gd name="T49" fmla="*/ 0 h 34"/>
                      <a:gd name="T50" fmla="*/ 48 w 104"/>
                      <a:gd name="T51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04" h="34">
                        <a:moveTo>
                          <a:pt x="48" y="0"/>
                        </a:moveTo>
                        <a:lnTo>
                          <a:pt x="48" y="0"/>
                        </a:lnTo>
                        <a:lnTo>
                          <a:pt x="70" y="0"/>
                        </a:lnTo>
                        <a:lnTo>
                          <a:pt x="86" y="0"/>
                        </a:lnTo>
                        <a:lnTo>
                          <a:pt x="98" y="4"/>
                        </a:lnTo>
                        <a:lnTo>
                          <a:pt x="102" y="8"/>
                        </a:lnTo>
                        <a:lnTo>
                          <a:pt x="104" y="10"/>
                        </a:lnTo>
                        <a:lnTo>
                          <a:pt x="104" y="10"/>
                        </a:lnTo>
                        <a:lnTo>
                          <a:pt x="102" y="14"/>
                        </a:lnTo>
                        <a:lnTo>
                          <a:pt x="100" y="18"/>
                        </a:lnTo>
                        <a:lnTo>
                          <a:pt x="90" y="24"/>
                        </a:lnTo>
                        <a:lnTo>
                          <a:pt x="74" y="30"/>
                        </a:lnTo>
                        <a:lnTo>
                          <a:pt x="54" y="34"/>
                        </a:lnTo>
                        <a:lnTo>
                          <a:pt x="54" y="34"/>
                        </a:lnTo>
                        <a:lnTo>
                          <a:pt x="32" y="34"/>
                        </a:lnTo>
                        <a:lnTo>
                          <a:pt x="16" y="34"/>
                        </a:lnTo>
                        <a:lnTo>
                          <a:pt x="4" y="30"/>
                        </a:lnTo>
                        <a:lnTo>
                          <a:pt x="0" y="26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lnTo>
                          <a:pt x="0" y="20"/>
                        </a:lnTo>
                        <a:lnTo>
                          <a:pt x="2" y="16"/>
                        </a:lnTo>
                        <a:lnTo>
                          <a:pt x="12" y="10"/>
                        </a:lnTo>
                        <a:lnTo>
                          <a:pt x="28" y="4"/>
                        </a:lnTo>
                        <a:lnTo>
                          <a:pt x="48" y="0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  <p:sp>
                <p:nvSpPr>
                  <p:cNvPr id="1190986" name="Freeform 74"/>
                  <p:cNvSpPr>
                    <a:spLocks/>
                  </p:cNvSpPr>
                  <p:nvPr/>
                </p:nvSpPr>
                <p:spPr bwMode="auto">
                  <a:xfrm>
                    <a:off x="931" y="3158"/>
                    <a:ext cx="94" cy="34"/>
                  </a:xfrm>
                  <a:custGeom>
                    <a:avLst/>
                    <a:gdLst>
                      <a:gd name="T0" fmla="*/ 46 w 94"/>
                      <a:gd name="T1" fmla="*/ 2 h 34"/>
                      <a:gd name="T2" fmla="*/ 46 w 94"/>
                      <a:gd name="T3" fmla="*/ 2 h 34"/>
                      <a:gd name="T4" fmla="*/ 64 w 94"/>
                      <a:gd name="T5" fmla="*/ 0 h 34"/>
                      <a:gd name="T6" fmla="*/ 80 w 94"/>
                      <a:gd name="T7" fmla="*/ 2 h 34"/>
                      <a:gd name="T8" fmla="*/ 90 w 94"/>
                      <a:gd name="T9" fmla="*/ 6 h 34"/>
                      <a:gd name="T10" fmla="*/ 94 w 94"/>
                      <a:gd name="T11" fmla="*/ 8 h 34"/>
                      <a:gd name="T12" fmla="*/ 94 w 94"/>
                      <a:gd name="T13" fmla="*/ 12 h 34"/>
                      <a:gd name="T14" fmla="*/ 94 w 94"/>
                      <a:gd name="T15" fmla="*/ 12 h 34"/>
                      <a:gd name="T16" fmla="*/ 94 w 94"/>
                      <a:gd name="T17" fmla="*/ 14 h 34"/>
                      <a:gd name="T18" fmla="*/ 92 w 94"/>
                      <a:gd name="T19" fmla="*/ 18 h 34"/>
                      <a:gd name="T20" fmla="*/ 82 w 94"/>
                      <a:gd name="T21" fmla="*/ 24 h 34"/>
                      <a:gd name="T22" fmla="*/ 68 w 94"/>
                      <a:gd name="T23" fmla="*/ 28 h 34"/>
                      <a:gd name="T24" fmla="*/ 50 w 94"/>
                      <a:gd name="T25" fmla="*/ 32 h 34"/>
                      <a:gd name="T26" fmla="*/ 50 w 94"/>
                      <a:gd name="T27" fmla="*/ 32 h 34"/>
                      <a:gd name="T28" fmla="*/ 30 w 94"/>
                      <a:gd name="T29" fmla="*/ 34 h 34"/>
                      <a:gd name="T30" fmla="*/ 14 w 94"/>
                      <a:gd name="T31" fmla="*/ 32 h 34"/>
                      <a:gd name="T32" fmla="*/ 4 w 94"/>
                      <a:gd name="T33" fmla="*/ 28 h 34"/>
                      <a:gd name="T34" fmla="*/ 2 w 94"/>
                      <a:gd name="T35" fmla="*/ 26 h 34"/>
                      <a:gd name="T36" fmla="*/ 0 w 94"/>
                      <a:gd name="T37" fmla="*/ 22 h 34"/>
                      <a:gd name="T38" fmla="*/ 0 w 94"/>
                      <a:gd name="T39" fmla="*/ 22 h 34"/>
                      <a:gd name="T40" fmla="*/ 0 w 94"/>
                      <a:gd name="T41" fmla="*/ 20 h 34"/>
                      <a:gd name="T42" fmla="*/ 2 w 94"/>
                      <a:gd name="T43" fmla="*/ 16 h 34"/>
                      <a:gd name="T44" fmla="*/ 12 w 94"/>
                      <a:gd name="T45" fmla="*/ 10 h 34"/>
                      <a:gd name="T46" fmla="*/ 26 w 94"/>
                      <a:gd name="T47" fmla="*/ 4 h 34"/>
                      <a:gd name="T48" fmla="*/ 46 w 94"/>
                      <a:gd name="T49" fmla="*/ 2 h 34"/>
                      <a:gd name="T50" fmla="*/ 46 w 94"/>
                      <a:gd name="T51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94" h="34">
                        <a:moveTo>
                          <a:pt x="46" y="2"/>
                        </a:moveTo>
                        <a:lnTo>
                          <a:pt x="46" y="2"/>
                        </a:lnTo>
                        <a:lnTo>
                          <a:pt x="64" y="0"/>
                        </a:lnTo>
                        <a:lnTo>
                          <a:pt x="80" y="2"/>
                        </a:lnTo>
                        <a:lnTo>
                          <a:pt x="90" y="6"/>
                        </a:lnTo>
                        <a:lnTo>
                          <a:pt x="94" y="8"/>
                        </a:lnTo>
                        <a:lnTo>
                          <a:pt x="94" y="12"/>
                        </a:lnTo>
                        <a:lnTo>
                          <a:pt x="94" y="12"/>
                        </a:lnTo>
                        <a:lnTo>
                          <a:pt x="94" y="14"/>
                        </a:lnTo>
                        <a:lnTo>
                          <a:pt x="92" y="18"/>
                        </a:lnTo>
                        <a:lnTo>
                          <a:pt x="82" y="24"/>
                        </a:lnTo>
                        <a:lnTo>
                          <a:pt x="68" y="28"/>
                        </a:lnTo>
                        <a:lnTo>
                          <a:pt x="50" y="32"/>
                        </a:lnTo>
                        <a:lnTo>
                          <a:pt x="50" y="32"/>
                        </a:lnTo>
                        <a:lnTo>
                          <a:pt x="30" y="34"/>
                        </a:lnTo>
                        <a:lnTo>
                          <a:pt x="14" y="32"/>
                        </a:lnTo>
                        <a:lnTo>
                          <a:pt x="4" y="28"/>
                        </a:lnTo>
                        <a:lnTo>
                          <a:pt x="2" y="26"/>
                        </a:lnTo>
                        <a:lnTo>
                          <a:pt x="0" y="22"/>
                        </a:lnTo>
                        <a:lnTo>
                          <a:pt x="0" y="22"/>
                        </a:lnTo>
                        <a:lnTo>
                          <a:pt x="0" y="20"/>
                        </a:lnTo>
                        <a:lnTo>
                          <a:pt x="2" y="16"/>
                        </a:lnTo>
                        <a:lnTo>
                          <a:pt x="12" y="10"/>
                        </a:lnTo>
                        <a:lnTo>
                          <a:pt x="26" y="4"/>
                        </a:lnTo>
                        <a:lnTo>
                          <a:pt x="46" y="2"/>
                        </a:lnTo>
                        <a:lnTo>
                          <a:pt x="46" y="2"/>
                        </a:lnTo>
                        <a:close/>
                      </a:path>
                    </a:pathLst>
                  </a:custGeom>
                  <a:solidFill>
                    <a:srgbClr val="FFFF1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  <p:sp>
                <p:nvSpPr>
                  <p:cNvPr id="1190987" name="Freeform 75"/>
                  <p:cNvSpPr>
                    <a:spLocks/>
                  </p:cNvSpPr>
                  <p:nvPr/>
                </p:nvSpPr>
                <p:spPr bwMode="auto">
                  <a:xfrm>
                    <a:off x="935" y="3160"/>
                    <a:ext cx="86" cy="30"/>
                  </a:xfrm>
                  <a:custGeom>
                    <a:avLst/>
                    <a:gdLst>
                      <a:gd name="T0" fmla="*/ 42 w 86"/>
                      <a:gd name="T1" fmla="*/ 0 h 30"/>
                      <a:gd name="T2" fmla="*/ 42 w 86"/>
                      <a:gd name="T3" fmla="*/ 0 h 30"/>
                      <a:gd name="T4" fmla="*/ 58 w 86"/>
                      <a:gd name="T5" fmla="*/ 0 h 30"/>
                      <a:gd name="T6" fmla="*/ 72 w 86"/>
                      <a:gd name="T7" fmla="*/ 2 h 30"/>
                      <a:gd name="T8" fmla="*/ 82 w 86"/>
                      <a:gd name="T9" fmla="*/ 4 h 30"/>
                      <a:gd name="T10" fmla="*/ 86 w 86"/>
                      <a:gd name="T11" fmla="*/ 6 h 30"/>
                      <a:gd name="T12" fmla="*/ 86 w 86"/>
                      <a:gd name="T13" fmla="*/ 10 h 30"/>
                      <a:gd name="T14" fmla="*/ 86 w 86"/>
                      <a:gd name="T15" fmla="*/ 10 h 30"/>
                      <a:gd name="T16" fmla="*/ 86 w 86"/>
                      <a:gd name="T17" fmla="*/ 12 h 30"/>
                      <a:gd name="T18" fmla="*/ 84 w 86"/>
                      <a:gd name="T19" fmla="*/ 16 h 30"/>
                      <a:gd name="T20" fmla="*/ 76 w 86"/>
                      <a:gd name="T21" fmla="*/ 20 h 30"/>
                      <a:gd name="T22" fmla="*/ 62 w 86"/>
                      <a:gd name="T23" fmla="*/ 26 h 30"/>
                      <a:gd name="T24" fmla="*/ 46 w 86"/>
                      <a:gd name="T25" fmla="*/ 28 h 30"/>
                      <a:gd name="T26" fmla="*/ 46 w 86"/>
                      <a:gd name="T27" fmla="*/ 28 h 30"/>
                      <a:gd name="T28" fmla="*/ 28 w 86"/>
                      <a:gd name="T29" fmla="*/ 30 h 30"/>
                      <a:gd name="T30" fmla="*/ 14 w 86"/>
                      <a:gd name="T31" fmla="*/ 28 h 30"/>
                      <a:gd name="T32" fmla="*/ 4 w 86"/>
                      <a:gd name="T33" fmla="*/ 24 h 30"/>
                      <a:gd name="T34" fmla="*/ 2 w 86"/>
                      <a:gd name="T35" fmla="*/ 22 h 30"/>
                      <a:gd name="T36" fmla="*/ 0 w 86"/>
                      <a:gd name="T37" fmla="*/ 20 h 30"/>
                      <a:gd name="T38" fmla="*/ 0 w 86"/>
                      <a:gd name="T39" fmla="*/ 20 h 30"/>
                      <a:gd name="T40" fmla="*/ 0 w 86"/>
                      <a:gd name="T41" fmla="*/ 16 h 30"/>
                      <a:gd name="T42" fmla="*/ 2 w 86"/>
                      <a:gd name="T43" fmla="*/ 14 h 30"/>
                      <a:gd name="T44" fmla="*/ 12 w 86"/>
                      <a:gd name="T45" fmla="*/ 8 h 30"/>
                      <a:gd name="T46" fmla="*/ 26 w 86"/>
                      <a:gd name="T47" fmla="*/ 4 h 30"/>
                      <a:gd name="T48" fmla="*/ 42 w 86"/>
                      <a:gd name="T49" fmla="*/ 0 h 30"/>
                      <a:gd name="T50" fmla="*/ 42 w 86"/>
                      <a:gd name="T51" fmla="*/ 0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86" h="30">
                        <a:moveTo>
                          <a:pt x="42" y="0"/>
                        </a:moveTo>
                        <a:lnTo>
                          <a:pt x="42" y="0"/>
                        </a:lnTo>
                        <a:lnTo>
                          <a:pt x="58" y="0"/>
                        </a:lnTo>
                        <a:lnTo>
                          <a:pt x="72" y="2"/>
                        </a:lnTo>
                        <a:lnTo>
                          <a:pt x="82" y="4"/>
                        </a:lnTo>
                        <a:lnTo>
                          <a:pt x="86" y="6"/>
                        </a:lnTo>
                        <a:lnTo>
                          <a:pt x="86" y="10"/>
                        </a:lnTo>
                        <a:lnTo>
                          <a:pt x="86" y="10"/>
                        </a:lnTo>
                        <a:lnTo>
                          <a:pt x="86" y="12"/>
                        </a:lnTo>
                        <a:lnTo>
                          <a:pt x="84" y="16"/>
                        </a:lnTo>
                        <a:lnTo>
                          <a:pt x="76" y="20"/>
                        </a:lnTo>
                        <a:lnTo>
                          <a:pt x="62" y="26"/>
                        </a:lnTo>
                        <a:lnTo>
                          <a:pt x="46" y="28"/>
                        </a:lnTo>
                        <a:lnTo>
                          <a:pt x="46" y="28"/>
                        </a:lnTo>
                        <a:lnTo>
                          <a:pt x="28" y="30"/>
                        </a:lnTo>
                        <a:lnTo>
                          <a:pt x="14" y="28"/>
                        </a:lnTo>
                        <a:lnTo>
                          <a:pt x="4" y="24"/>
                        </a:lnTo>
                        <a:lnTo>
                          <a:pt x="2" y="22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lnTo>
                          <a:pt x="0" y="16"/>
                        </a:lnTo>
                        <a:lnTo>
                          <a:pt x="2" y="14"/>
                        </a:lnTo>
                        <a:lnTo>
                          <a:pt x="12" y="8"/>
                        </a:lnTo>
                        <a:lnTo>
                          <a:pt x="26" y="4"/>
                        </a:lnTo>
                        <a:lnTo>
                          <a:pt x="42" y="0"/>
                        </a:lnTo>
                        <a:lnTo>
                          <a:pt x="42" y="0"/>
                        </a:lnTo>
                        <a:close/>
                      </a:path>
                    </a:pathLst>
                  </a:custGeom>
                  <a:solidFill>
                    <a:srgbClr val="FFFF2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  <p:sp>
                <p:nvSpPr>
                  <p:cNvPr id="1190988" name="Freeform 76"/>
                  <p:cNvSpPr>
                    <a:spLocks/>
                  </p:cNvSpPr>
                  <p:nvPr/>
                </p:nvSpPr>
                <p:spPr bwMode="auto">
                  <a:xfrm>
                    <a:off x="931" y="3312"/>
                    <a:ext cx="74" cy="26"/>
                  </a:xfrm>
                  <a:custGeom>
                    <a:avLst/>
                    <a:gdLst>
                      <a:gd name="T0" fmla="*/ 0 w 74"/>
                      <a:gd name="T1" fmla="*/ 4 h 26"/>
                      <a:gd name="T2" fmla="*/ 0 w 74"/>
                      <a:gd name="T3" fmla="*/ 4 h 26"/>
                      <a:gd name="T4" fmla="*/ 8 w 74"/>
                      <a:gd name="T5" fmla="*/ 10 h 26"/>
                      <a:gd name="T6" fmla="*/ 16 w 74"/>
                      <a:gd name="T7" fmla="*/ 18 h 26"/>
                      <a:gd name="T8" fmla="*/ 26 w 74"/>
                      <a:gd name="T9" fmla="*/ 24 h 26"/>
                      <a:gd name="T10" fmla="*/ 36 w 74"/>
                      <a:gd name="T11" fmla="*/ 26 h 26"/>
                      <a:gd name="T12" fmla="*/ 42 w 74"/>
                      <a:gd name="T13" fmla="*/ 26 h 26"/>
                      <a:gd name="T14" fmla="*/ 48 w 74"/>
                      <a:gd name="T15" fmla="*/ 24 h 26"/>
                      <a:gd name="T16" fmla="*/ 56 w 74"/>
                      <a:gd name="T17" fmla="*/ 22 h 26"/>
                      <a:gd name="T18" fmla="*/ 62 w 74"/>
                      <a:gd name="T19" fmla="*/ 16 h 26"/>
                      <a:gd name="T20" fmla="*/ 68 w 74"/>
                      <a:gd name="T21" fmla="*/ 8 h 26"/>
                      <a:gd name="T22" fmla="*/ 74 w 74"/>
                      <a:gd name="T23" fmla="*/ 0 h 26"/>
                      <a:gd name="T24" fmla="*/ 74 w 74"/>
                      <a:gd name="T25" fmla="*/ 0 h 26"/>
                      <a:gd name="T26" fmla="*/ 68 w 74"/>
                      <a:gd name="T27" fmla="*/ 4 h 26"/>
                      <a:gd name="T28" fmla="*/ 62 w 74"/>
                      <a:gd name="T29" fmla="*/ 8 h 26"/>
                      <a:gd name="T30" fmla="*/ 52 w 74"/>
                      <a:gd name="T31" fmla="*/ 12 h 26"/>
                      <a:gd name="T32" fmla="*/ 42 w 74"/>
                      <a:gd name="T33" fmla="*/ 16 h 26"/>
                      <a:gd name="T34" fmla="*/ 30 w 74"/>
                      <a:gd name="T35" fmla="*/ 16 h 26"/>
                      <a:gd name="T36" fmla="*/ 16 w 74"/>
                      <a:gd name="T37" fmla="*/ 12 h 26"/>
                      <a:gd name="T38" fmla="*/ 0 w 74"/>
                      <a:gd name="T39" fmla="*/ 4 h 26"/>
                      <a:gd name="T40" fmla="*/ 0 w 74"/>
                      <a:gd name="T41" fmla="*/ 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74" h="26">
                        <a:moveTo>
                          <a:pt x="0" y="4"/>
                        </a:moveTo>
                        <a:lnTo>
                          <a:pt x="0" y="4"/>
                        </a:lnTo>
                        <a:lnTo>
                          <a:pt x="8" y="10"/>
                        </a:lnTo>
                        <a:lnTo>
                          <a:pt x="16" y="18"/>
                        </a:lnTo>
                        <a:lnTo>
                          <a:pt x="26" y="24"/>
                        </a:lnTo>
                        <a:lnTo>
                          <a:pt x="36" y="26"/>
                        </a:lnTo>
                        <a:lnTo>
                          <a:pt x="42" y="26"/>
                        </a:lnTo>
                        <a:lnTo>
                          <a:pt x="48" y="24"/>
                        </a:lnTo>
                        <a:lnTo>
                          <a:pt x="56" y="22"/>
                        </a:lnTo>
                        <a:lnTo>
                          <a:pt x="62" y="16"/>
                        </a:lnTo>
                        <a:lnTo>
                          <a:pt x="68" y="8"/>
                        </a:lnTo>
                        <a:lnTo>
                          <a:pt x="74" y="0"/>
                        </a:lnTo>
                        <a:lnTo>
                          <a:pt x="74" y="0"/>
                        </a:lnTo>
                        <a:lnTo>
                          <a:pt x="68" y="4"/>
                        </a:lnTo>
                        <a:lnTo>
                          <a:pt x="62" y="8"/>
                        </a:lnTo>
                        <a:lnTo>
                          <a:pt x="52" y="12"/>
                        </a:lnTo>
                        <a:lnTo>
                          <a:pt x="42" y="16"/>
                        </a:lnTo>
                        <a:lnTo>
                          <a:pt x="30" y="16"/>
                        </a:lnTo>
                        <a:lnTo>
                          <a:pt x="16" y="1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FFA6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  <p:sp>
                <p:nvSpPr>
                  <p:cNvPr id="1190989" name="Freeform 77"/>
                  <p:cNvSpPr>
                    <a:spLocks/>
                  </p:cNvSpPr>
                  <p:nvPr/>
                </p:nvSpPr>
                <p:spPr bwMode="auto">
                  <a:xfrm>
                    <a:off x="855" y="3132"/>
                    <a:ext cx="214" cy="158"/>
                  </a:xfrm>
                  <a:custGeom>
                    <a:avLst/>
                    <a:gdLst>
                      <a:gd name="T0" fmla="*/ 96 w 214"/>
                      <a:gd name="T1" fmla="*/ 22 h 158"/>
                      <a:gd name="T2" fmla="*/ 96 w 214"/>
                      <a:gd name="T3" fmla="*/ 22 h 158"/>
                      <a:gd name="T4" fmla="*/ 100 w 214"/>
                      <a:gd name="T5" fmla="*/ 16 h 158"/>
                      <a:gd name="T6" fmla="*/ 112 w 214"/>
                      <a:gd name="T7" fmla="*/ 8 h 158"/>
                      <a:gd name="T8" fmla="*/ 126 w 214"/>
                      <a:gd name="T9" fmla="*/ 2 h 158"/>
                      <a:gd name="T10" fmla="*/ 132 w 214"/>
                      <a:gd name="T11" fmla="*/ 0 h 158"/>
                      <a:gd name="T12" fmla="*/ 138 w 214"/>
                      <a:gd name="T13" fmla="*/ 0 h 158"/>
                      <a:gd name="T14" fmla="*/ 138 w 214"/>
                      <a:gd name="T15" fmla="*/ 0 h 158"/>
                      <a:gd name="T16" fmla="*/ 148 w 214"/>
                      <a:gd name="T17" fmla="*/ 4 h 158"/>
                      <a:gd name="T18" fmla="*/ 158 w 214"/>
                      <a:gd name="T19" fmla="*/ 12 h 158"/>
                      <a:gd name="T20" fmla="*/ 180 w 214"/>
                      <a:gd name="T21" fmla="*/ 30 h 158"/>
                      <a:gd name="T22" fmla="*/ 180 w 214"/>
                      <a:gd name="T23" fmla="*/ 30 h 158"/>
                      <a:gd name="T24" fmla="*/ 186 w 214"/>
                      <a:gd name="T25" fmla="*/ 34 h 158"/>
                      <a:gd name="T26" fmla="*/ 192 w 214"/>
                      <a:gd name="T27" fmla="*/ 36 h 158"/>
                      <a:gd name="T28" fmla="*/ 198 w 214"/>
                      <a:gd name="T29" fmla="*/ 36 h 158"/>
                      <a:gd name="T30" fmla="*/ 202 w 214"/>
                      <a:gd name="T31" fmla="*/ 34 h 158"/>
                      <a:gd name="T32" fmla="*/ 210 w 214"/>
                      <a:gd name="T33" fmla="*/ 30 h 158"/>
                      <a:gd name="T34" fmla="*/ 212 w 214"/>
                      <a:gd name="T35" fmla="*/ 28 h 158"/>
                      <a:gd name="T36" fmla="*/ 214 w 214"/>
                      <a:gd name="T37" fmla="*/ 28 h 158"/>
                      <a:gd name="T38" fmla="*/ 214 w 214"/>
                      <a:gd name="T39" fmla="*/ 28 h 158"/>
                      <a:gd name="T40" fmla="*/ 212 w 214"/>
                      <a:gd name="T41" fmla="*/ 40 h 158"/>
                      <a:gd name="T42" fmla="*/ 210 w 214"/>
                      <a:gd name="T43" fmla="*/ 58 h 158"/>
                      <a:gd name="T44" fmla="*/ 202 w 214"/>
                      <a:gd name="T45" fmla="*/ 78 h 158"/>
                      <a:gd name="T46" fmla="*/ 194 w 214"/>
                      <a:gd name="T47" fmla="*/ 98 h 158"/>
                      <a:gd name="T48" fmla="*/ 180 w 214"/>
                      <a:gd name="T49" fmla="*/ 120 h 158"/>
                      <a:gd name="T50" fmla="*/ 172 w 214"/>
                      <a:gd name="T51" fmla="*/ 128 h 158"/>
                      <a:gd name="T52" fmla="*/ 164 w 214"/>
                      <a:gd name="T53" fmla="*/ 138 h 158"/>
                      <a:gd name="T54" fmla="*/ 154 w 214"/>
                      <a:gd name="T55" fmla="*/ 144 h 158"/>
                      <a:gd name="T56" fmla="*/ 142 w 214"/>
                      <a:gd name="T57" fmla="*/ 150 h 158"/>
                      <a:gd name="T58" fmla="*/ 130 w 214"/>
                      <a:gd name="T59" fmla="*/ 154 h 158"/>
                      <a:gd name="T60" fmla="*/ 116 w 214"/>
                      <a:gd name="T61" fmla="*/ 156 h 158"/>
                      <a:gd name="T62" fmla="*/ 116 w 214"/>
                      <a:gd name="T63" fmla="*/ 156 h 158"/>
                      <a:gd name="T64" fmla="*/ 102 w 214"/>
                      <a:gd name="T65" fmla="*/ 158 h 158"/>
                      <a:gd name="T66" fmla="*/ 88 w 214"/>
                      <a:gd name="T67" fmla="*/ 156 h 158"/>
                      <a:gd name="T68" fmla="*/ 76 w 214"/>
                      <a:gd name="T69" fmla="*/ 152 h 158"/>
                      <a:gd name="T70" fmla="*/ 64 w 214"/>
                      <a:gd name="T71" fmla="*/ 148 h 158"/>
                      <a:gd name="T72" fmla="*/ 52 w 214"/>
                      <a:gd name="T73" fmla="*/ 142 h 158"/>
                      <a:gd name="T74" fmla="*/ 44 w 214"/>
                      <a:gd name="T75" fmla="*/ 134 h 158"/>
                      <a:gd name="T76" fmla="*/ 28 w 214"/>
                      <a:gd name="T77" fmla="*/ 118 h 158"/>
                      <a:gd name="T78" fmla="*/ 16 w 214"/>
                      <a:gd name="T79" fmla="*/ 100 h 158"/>
                      <a:gd name="T80" fmla="*/ 6 w 214"/>
                      <a:gd name="T81" fmla="*/ 82 h 158"/>
                      <a:gd name="T82" fmla="*/ 2 w 214"/>
                      <a:gd name="T83" fmla="*/ 68 h 158"/>
                      <a:gd name="T84" fmla="*/ 0 w 214"/>
                      <a:gd name="T85" fmla="*/ 56 h 158"/>
                      <a:gd name="T86" fmla="*/ 0 w 214"/>
                      <a:gd name="T87" fmla="*/ 56 h 158"/>
                      <a:gd name="T88" fmla="*/ 2 w 214"/>
                      <a:gd name="T89" fmla="*/ 54 h 158"/>
                      <a:gd name="T90" fmla="*/ 8 w 214"/>
                      <a:gd name="T91" fmla="*/ 54 h 158"/>
                      <a:gd name="T92" fmla="*/ 16 w 214"/>
                      <a:gd name="T93" fmla="*/ 52 h 158"/>
                      <a:gd name="T94" fmla="*/ 20 w 214"/>
                      <a:gd name="T95" fmla="*/ 50 h 158"/>
                      <a:gd name="T96" fmla="*/ 24 w 214"/>
                      <a:gd name="T97" fmla="*/ 46 h 158"/>
                      <a:gd name="T98" fmla="*/ 24 w 214"/>
                      <a:gd name="T99" fmla="*/ 46 h 158"/>
                      <a:gd name="T100" fmla="*/ 42 w 214"/>
                      <a:gd name="T101" fmla="*/ 22 h 158"/>
                      <a:gd name="T102" fmla="*/ 52 w 214"/>
                      <a:gd name="T103" fmla="*/ 12 h 158"/>
                      <a:gd name="T104" fmla="*/ 58 w 214"/>
                      <a:gd name="T105" fmla="*/ 8 h 158"/>
                      <a:gd name="T106" fmla="*/ 62 w 214"/>
                      <a:gd name="T107" fmla="*/ 6 h 158"/>
                      <a:gd name="T108" fmla="*/ 62 w 214"/>
                      <a:gd name="T109" fmla="*/ 6 h 158"/>
                      <a:gd name="T110" fmla="*/ 74 w 214"/>
                      <a:gd name="T111" fmla="*/ 4 h 158"/>
                      <a:gd name="T112" fmla="*/ 82 w 214"/>
                      <a:gd name="T113" fmla="*/ 6 h 158"/>
                      <a:gd name="T114" fmla="*/ 90 w 214"/>
                      <a:gd name="T115" fmla="*/ 12 h 158"/>
                      <a:gd name="T116" fmla="*/ 96 w 214"/>
                      <a:gd name="T117" fmla="*/ 22 h 158"/>
                      <a:gd name="T118" fmla="*/ 96 w 214"/>
                      <a:gd name="T119" fmla="*/ 22 h 1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14" h="158">
                        <a:moveTo>
                          <a:pt x="96" y="22"/>
                        </a:moveTo>
                        <a:lnTo>
                          <a:pt x="96" y="22"/>
                        </a:lnTo>
                        <a:lnTo>
                          <a:pt x="100" y="16"/>
                        </a:lnTo>
                        <a:lnTo>
                          <a:pt x="112" y="8"/>
                        </a:lnTo>
                        <a:lnTo>
                          <a:pt x="126" y="2"/>
                        </a:lnTo>
                        <a:lnTo>
                          <a:pt x="132" y="0"/>
                        </a:lnTo>
                        <a:lnTo>
                          <a:pt x="138" y="0"/>
                        </a:lnTo>
                        <a:lnTo>
                          <a:pt x="138" y="0"/>
                        </a:lnTo>
                        <a:lnTo>
                          <a:pt x="148" y="4"/>
                        </a:lnTo>
                        <a:lnTo>
                          <a:pt x="158" y="12"/>
                        </a:lnTo>
                        <a:lnTo>
                          <a:pt x="180" y="30"/>
                        </a:lnTo>
                        <a:lnTo>
                          <a:pt x="180" y="30"/>
                        </a:lnTo>
                        <a:lnTo>
                          <a:pt x="186" y="34"/>
                        </a:lnTo>
                        <a:lnTo>
                          <a:pt x="192" y="36"/>
                        </a:lnTo>
                        <a:lnTo>
                          <a:pt x="198" y="36"/>
                        </a:lnTo>
                        <a:lnTo>
                          <a:pt x="202" y="34"/>
                        </a:lnTo>
                        <a:lnTo>
                          <a:pt x="210" y="30"/>
                        </a:lnTo>
                        <a:lnTo>
                          <a:pt x="212" y="28"/>
                        </a:lnTo>
                        <a:lnTo>
                          <a:pt x="214" y="28"/>
                        </a:lnTo>
                        <a:lnTo>
                          <a:pt x="214" y="28"/>
                        </a:lnTo>
                        <a:lnTo>
                          <a:pt x="212" y="40"/>
                        </a:lnTo>
                        <a:lnTo>
                          <a:pt x="210" y="58"/>
                        </a:lnTo>
                        <a:lnTo>
                          <a:pt x="202" y="78"/>
                        </a:lnTo>
                        <a:lnTo>
                          <a:pt x="194" y="98"/>
                        </a:lnTo>
                        <a:lnTo>
                          <a:pt x="180" y="120"/>
                        </a:lnTo>
                        <a:lnTo>
                          <a:pt x="172" y="128"/>
                        </a:lnTo>
                        <a:lnTo>
                          <a:pt x="164" y="138"/>
                        </a:lnTo>
                        <a:lnTo>
                          <a:pt x="154" y="144"/>
                        </a:lnTo>
                        <a:lnTo>
                          <a:pt x="142" y="150"/>
                        </a:lnTo>
                        <a:lnTo>
                          <a:pt x="130" y="154"/>
                        </a:lnTo>
                        <a:lnTo>
                          <a:pt x="116" y="156"/>
                        </a:lnTo>
                        <a:lnTo>
                          <a:pt x="116" y="156"/>
                        </a:lnTo>
                        <a:lnTo>
                          <a:pt x="102" y="158"/>
                        </a:lnTo>
                        <a:lnTo>
                          <a:pt x="88" y="156"/>
                        </a:lnTo>
                        <a:lnTo>
                          <a:pt x="76" y="152"/>
                        </a:lnTo>
                        <a:lnTo>
                          <a:pt x="64" y="148"/>
                        </a:lnTo>
                        <a:lnTo>
                          <a:pt x="52" y="142"/>
                        </a:lnTo>
                        <a:lnTo>
                          <a:pt x="44" y="134"/>
                        </a:lnTo>
                        <a:lnTo>
                          <a:pt x="28" y="118"/>
                        </a:lnTo>
                        <a:lnTo>
                          <a:pt x="16" y="100"/>
                        </a:lnTo>
                        <a:lnTo>
                          <a:pt x="6" y="82"/>
                        </a:lnTo>
                        <a:lnTo>
                          <a:pt x="2" y="68"/>
                        </a:lnTo>
                        <a:lnTo>
                          <a:pt x="0" y="56"/>
                        </a:lnTo>
                        <a:lnTo>
                          <a:pt x="0" y="56"/>
                        </a:lnTo>
                        <a:lnTo>
                          <a:pt x="2" y="54"/>
                        </a:lnTo>
                        <a:lnTo>
                          <a:pt x="8" y="54"/>
                        </a:lnTo>
                        <a:lnTo>
                          <a:pt x="16" y="52"/>
                        </a:lnTo>
                        <a:lnTo>
                          <a:pt x="20" y="50"/>
                        </a:lnTo>
                        <a:lnTo>
                          <a:pt x="24" y="46"/>
                        </a:lnTo>
                        <a:lnTo>
                          <a:pt x="24" y="46"/>
                        </a:lnTo>
                        <a:lnTo>
                          <a:pt x="42" y="22"/>
                        </a:lnTo>
                        <a:lnTo>
                          <a:pt x="52" y="12"/>
                        </a:lnTo>
                        <a:lnTo>
                          <a:pt x="58" y="8"/>
                        </a:lnTo>
                        <a:lnTo>
                          <a:pt x="62" y="6"/>
                        </a:lnTo>
                        <a:lnTo>
                          <a:pt x="62" y="6"/>
                        </a:lnTo>
                        <a:lnTo>
                          <a:pt x="74" y="4"/>
                        </a:lnTo>
                        <a:lnTo>
                          <a:pt x="82" y="6"/>
                        </a:lnTo>
                        <a:lnTo>
                          <a:pt x="90" y="12"/>
                        </a:lnTo>
                        <a:lnTo>
                          <a:pt x="96" y="22"/>
                        </a:lnTo>
                        <a:lnTo>
                          <a:pt x="96" y="22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  <p:sp>
                <p:nvSpPr>
                  <p:cNvPr id="1190990" name="Freeform 78"/>
                  <p:cNvSpPr>
                    <a:spLocks/>
                  </p:cNvSpPr>
                  <p:nvPr/>
                </p:nvSpPr>
                <p:spPr bwMode="auto">
                  <a:xfrm>
                    <a:off x="855" y="3160"/>
                    <a:ext cx="214" cy="130"/>
                  </a:xfrm>
                  <a:custGeom>
                    <a:avLst/>
                    <a:gdLst>
                      <a:gd name="T0" fmla="*/ 212 w 214"/>
                      <a:gd name="T1" fmla="*/ 0 h 130"/>
                      <a:gd name="T2" fmla="*/ 212 w 214"/>
                      <a:gd name="T3" fmla="*/ 0 h 130"/>
                      <a:gd name="T4" fmla="*/ 210 w 214"/>
                      <a:gd name="T5" fmla="*/ 16 h 130"/>
                      <a:gd name="T6" fmla="*/ 204 w 214"/>
                      <a:gd name="T7" fmla="*/ 32 h 130"/>
                      <a:gd name="T8" fmla="*/ 198 w 214"/>
                      <a:gd name="T9" fmla="*/ 50 h 130"/>
                      <a:gd name="T10" fmla="*/ 188 w 214"/>
                      <a:gd name="T11" fmla="*/ 70 h 130"/>
                      <a:gd name="T12" fmla="*/ 174 w 214"/>
                      <a:gd name="T13" fmla="*/ 86 h 130"/>
                      <a:gd name="T14" fmla="*/ 168 w 214"/>
                      <a:gd name="T15" fmla="*/ 94 h 130"/>
                      <a:gd name="T16" fmla="*/ 158 w 214"/>
                      <a:gd name="T17" fmla="*/ 100 h 130"/>
                      <a:gd name="T18" fmla="*/ 150 w 214"/>
                      <a:gd name="T19" fmla="*/ 106 h 130"/>
                      <a:gd name="T20" fmla="*/ 140 w 214"/>
                      <a:gd name="T21" fmla="*/ 112 h 130"/>
                      <a:gd name="T22" fmla="*/ 128 w 214"/>
                      <a:gd name="T23" fmla="*/ 114 h 130"/>
                      <a:gd name="T24" fmla="*/ 116 w 214"/>
                      <a:gd name="T25" fmla="*/ 116 h 130"/>
                      <a:gd name="T26" fmla="*/ 116 w 214"/>
                      <a:gd name="T27" fmla="*/ 116 h 130"/>
                      <a:gd name="T28" fmla="*/ 104 w 214"/>
                      <a:gd name="T29" fmla="*/ 116 h 130"/>
                      <a:gd name="T30" fmla="*/ 90 w 214"/>
                      <a:gd name="T31" fmla="*/ 116 h 130"/>
                      <a:gd name="T32" fmla="*/ 80 w 214"/>
                      <a:gd name="T33" fmla="*/ 114 h 130"/>
                      <a:gd name="T34" fmla="*/ 68 w 214"/>
                      <a:gd name="T35" fmla="*/ 110 h 130"/>
                      <a:gd name="T36" fmla="*/ 60 w 214"/>
                      <a:gd name="T37" fmla="*/ 104 h 130"/>
                      <a:gd name="T38" fmla="*/ 50 w 214"/>
                      <a:gd name="T39" fmla="*/ 100 h 130"/>
                      <a:gd name="T40" fmla="*/ 34 w 214"/>
                      <a:gd name="T41" fmla="*/ 86 h 130"/>
                      <a:gd name="T42" fmla="*/ 22 w 214"/>
                      <a:gd name="T43" fmla="*/ 70 h 130"/>
                      <a:gd name="T44" fmla="*/ 12 w 214"/>
                      <a:gd name="T45" fmla="*/ 56 h 130"/>
                      <a:gd name="T46" fmla="*/ 6 w 214"/>
                      <a:gd name="T47" fmla="*/ 40 h 130"/>
                      <a:gd name="T48" fmla="*/ 2 w 214"/>
                      <a:gd name="T49" fmla="*/ 26 h 130"/>
                      <a:gd name="T50" fmla="*/ 2 w 214"/>
                      <a:gd name="T51" fmla="*/ 26 h 130"/>
                      <a:gd name="T52" fmla="*/ 0 w 214"/>
                      <a:gd name="T53" fmla="*/ 28 h 130"/>
                      <a:gd name="T54" fmla="*/ 0 w 214"/>
                      <a:gd name="T55" fmla="*/ 28 h 130"/>
                      <a:gd name="T56" fmla="*/ 2 w 214"/>
                      <a:gd name="T57" fmla="*/ 40 h 130"/>
                      <a:gd name="T58" fmla="*/ 6 w 214"/>
                      <a:gd name="T59" fmla="*/ 54 h 130"/>
                      <a:gd name="T60" fmla="*/ 16 w 214"/>
                      <a:gd name="T61" fmla="*/ 72 h 130"/>
                      <a:gd name="T62" fmla="*/ 28 w 214"/>
                      <a:gd name="T63" fmla="*/ 90 h 130"/>
                      <a:gd name="T64" fmla="*/ 44 w 214"/>
                      <a:gd name="T65" fmla="*/ 106 h 130"/>
                      <a:gd name="T66" fmla="*/ 52 w 214"/>
                      <a:gd name="T67" fmla="*/ 114 h 130"/>
                      <a:gd name="T68" fmla="*/ 64 w 214"/>
                      <a:gd name="T69" fmla="*/ 120 h 130"/>
                      <a:gd name="T70" fmla="*/ 76 w 214"/>
                      <a:gd name="T71" fmla="*/ 124 h 130"/>
                      <a:gd name="T72" fmla="*/ 88 w 214"/>
                      <a:gd name="T73" fmla="*/ 128 h 130"/>
                      <a:gd name="T74" fmla="*/ 102 w 214"/>
                      <a:gd name="T75" fmla="*/ 130 h 130"/>
                      <a:gd name="T76" fmla="*/ 116 w 214"/>
                      <a:gd name="T77" fmla="*/ 128 h 130"/>
                      <a:gd name="T78" fmla="*/ 116 w 214"/>
                      <a:gd name="T79" fmla="*/ 128 h 130"/>
                      <a:gd name="T80" fmla="*/ 130 w 214"/>
                      <a:gd name="T81" fmla="*/ 126 h 130"/>
                      <a:gd name="T82" fmla="*/ 142 w 214"/>
                      <a:gd name="T83" fmla="*/ 122 h 130"/>
                      <a:gd name="T84" fmla="*/ 154 w 214"/>
                      <a:gd name="T85" fmla="*/ 116 h 130"/>
                      <a:gd name="T86" fmla="*/ 164 w 214"/>
                      <a:gd name="T87" fmla="*/ 110 h 130"/>
                      <a:gd name="T88" fmla="*/ 172 w 214"/>
                      <a:gd name="T89" fmla="*/ 100 h 130"/>
                      <a:gd name="T90" fmla="*/ 180 w 214"/>
                      <a:gd name="T91" fmla="*/ 92 h 130"/>
                      <a:gd name="T92" fmla="*/ 194 w 214"/>
                      <a:gd name="T93" fmla="*/ 70 h 130"/>
                      <a:gd name="T94" fmla="*/ 202 w 214"/>
                      <a:gd name="T95" fmla="*/ 50 h 130"/>
                      <a:gd name="T96" fmla="*/ 210 w 214"/>
                      <a:gd name="T97" fmla="*/ 30 h 130"/>
                      <a:gd name="T98" fmla="*/ 212 w 214"/>
                      <a:gd name="T99" fmla="*/ 12 h 130"/>
                      <a:gd name="T100" fmla="*/ 214 w 214"/>
                      <a:gd name="T101" fmla="*/ 0 h 130"/>
                      <a:gd name="T102" fmla="*/ 214 w 214"/>
                      <a:gd name="T103" fmla="*/ 0 h 130"/>
                      <a:gd name="T104" fmla="*/ 212 w 214"/>
                      <a:gd name="T105" fmla="*/ 0 h 130"/>
                      <a:gd name="T106" fmla="*/ 212 w 214"/>
                      <a:gd name="T107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214" h="130">
                        <a:moveTo>
                          <a:pt x="212" y="0"/>
                        </a:moveTo>
                        <a:lnTo>
                          <a:pt x="212" y="0"/>
                        </a:lnTo>
                        <a:lnTo>
                          <a:pt x="210" y="16"/>
                        </a:lnTo>
                        <a:lnTo>
                          <a:pt x="204" y="32"/>
                        </a:lnTo>
                        <a:lnTo>
                          <a:pt x="198" y="50"/>
                        </a:lnTo>
                        <a:lnTo>
                          <a:pt x="188" y="70"/>
                        </a:lnTo>
                        <a:lnTo>
                          <a:pt x="174" y="86"/>
                        </a:lnTo>
                        <a:lnTo>
                          <a:pt x="168" y="94"/>
                        </a:lnTo>
                        <a:lnTo>
                          <a:pt x="158" y="100"/>
                        </a:lnTo>
                        <a:lnTo>
                          <a:pt x="150" y="106"/>
                        </a:lnTo>
                        <a:lnTo>
                          <a:pt x="140" y="112"/>
                        </a:lnTo>
                        <a:lnTo>
                          <a:pt x="128" y="114"/>
                        </a:lnTo>
                        <a:lnTo>
                          <a:pt x="116" y="116"/>
                        </a:lnTo>
                        <a:lnTo>
                          <a:pt x="116" y="116"/>
                        </a:lnTo>
                        <a:lnTo>
                          <a:pt x="104" y="116"/>
                        </a:lnTo>
                        <a:lnTo>
                          <a:pt x="90" y="116"/>
                        </a:lnTo>
                        <a:lnTo>
                          <a:pt x="80" y="114"/>
                        </a:lnTo>
                        <a:lnTo>
                          <a:pt x="68" y="110"/>
                        </a:lnTo>
                        <a:lnTo>
                          <a:pt x="60" y="104"/>
                        </a:lnTo>
                        <a:lnTo>
                          <a:pt x="50" y="100"/>
                        </a:lnTo>
                        <a:lnTo>
                          <a:pt x="34" y="86"/>
                        </a:lnTo>
                        <a:lnTo>
                          <a:pt x="22" y="70"/>
                        </a:lnTo>
                        <a:lnTo>
                          <a:pt x="12" y="56"/>
                        </a:lnTo>
                        <a:lnTo>
                          <a:pt x="6" y="40"/>
                        </a:lnTo>
                        <a:lnTo>
                          <a:pt x="2" y="26"/>
                        </a:lnTo>
                        <a:lnTo>
                          <a:pt x="2" y="26"/>
                        </a:lnTo>
                        <a:lnTo>
                          <a:pt x="0" y="28"/>
                        </a:lnTo>
                        <a:lnTo>
                          <a:pt x="0" y="28"/>
                        </a:lnTo>
                        <a:lnTo>
                          <a:pt x="2" y="40"/>
                        </a:lnTo>
                        <a:lnTo>
                          <a:pt x="6" y="54"/>
                        </a:lnTo>
                        <a:lnTo>
                          <a:pt x="16" y="72"/>
                        </a:lnTo>
                        <a:lnTo>
                          <a:pt x="28" y="90"/>
                        </a:lnTo>
                        <a:lnTo>
                          <a:pt x="44" y="106"/>
                        </a:lnTo>
                        <a:lnTo>
                          <a:pt x="52" y="114"/>
                        </a:lnTo>
                        <a:lnTo>
                          <a:pt x="64" y="120"/>
                        </a:lnTo>
                        <a:lnTo>
                          <a:pt x="76" y="124"/>
                        </a:lnTo>
                        <a:lnTo>
                          <a:pt x="88" y="128"/>
                        </a:lnTo>
                        <a:lnTo>
                          <a:pt x="102" y="130"/>
                        </a:lnTo>
                        <a:lnTo>
                          <a:pt x="116" y="128"/>
                        </a:lnTo>
                        <a:lnTo>
                          <a:pt x="116" y="128"/>
                        </a:lnTo>
                        <a:lnTo>
                          <a:pt x="130" y="126"/>
                        </a:lnTo>
                        <a:lnTo>
                          <a:pt x="142" y="122"/>
                        </a:lnTo>
                        <a:lnTo>
                          <a:pt x="154" y="116"/>
                        </a:lnTo>
                        <a:lnTo>
                          <a:pt x="164" y="110"/>
                        </a:lnTo>
                        <a:lnTo>
                          <a:pt x="172" y="100"/>
                        </a:lnTo>
                        <a:lnTo>
                          <a:pt x="180" y="92"/>
                        </a:lnTo>
                        <a:lnTo>
                          <a:pt x="194" y="70"/>
                        </a:lnTo>
                        <a:lnTo>
                          <a:pt x="202" y="50"/>
                        </a:lnTo>
                        <a:lnTo>
                          <a:pt x="210" y="30"/>
                        </a:lnTo>
                        <a:lnTo>
                          <a:pt x="212" y="12"/>
                        </a:lnTo>
                        <a:lnTo>
                          <a:pt x="214" y="0"/>
                        </a:lnTo>
                        <a:lnTo>
                          <a:pt x="214" y="0"/>
                        </a:lnTo>
                        <a:lnTo>
                          <a:pt x="212" y="0"/>
                        </a:lnTo>
                        <a:lnTo>
                          <a:pt x="212" y="0"/>
                        </a:lnTo>
                        <a:close/>
                      </a:path>
                    </a:pathLst>
                  </a:custGeom>
                  <a:solidFill>
                    <a:srgbClr val="DE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  <p:sp>
                <p:nvSpPr>
                  <p:cNvPr id="1190991" name="Freeform 79"/>
                  <p:cNvSpPr>
                    <a:spLocks/>
                  </p:cNvSpPr>
                  <p:nvPr/>
                </p:nvSpPr>
                <p:spPr bwMode="auto">
                  <a:xfrm>
                    <a:off x="855" y="3132"/>
                    <a:ext cx="214" cy="64"/>
                  </a:xfrm>
                  <a:custGeom>
                    <a:avLst/>
                    <a:gdLst>
                      <a:gd name="T0" fmla="*/ 94 w 214"/>
                      <a:gd name="T1" fmla="*/ 62 h 64"/>
                      <a:gd name="T2" fmla="*/ 110 w 214"/>
                      <a:gd name="T3" fmla="*/ 62 h 64"/>
                      <a:gd name="T4" fmla="*/ 118 w 214"/>
                      <a:gd name="T5" fmla="*/ 60 h 64"/>
                      <a:gd name="T6" fmla="*/ 118 w 214"/>
                      <a:gd name="T7" fmla="*/ 60 h 64"/>
                      <a:gd name="T8" fmla="*/ 130 w 214"/>
                      <a:gd name="T9" fmla="*/ 62 h 64"/>
                      <a:gd name="T10" fmla="*/ 142 w 214"/>
                      <a:gd name="T11" fmla="*/ 64 h 64"/>
                      <a:gd name="T12" fmla="*/ 158 w 214"/>
                      <a:gd name="T13" fmla="*/ 64 h 64"/>
                      <a:gd name="T14" fmla="*/ 174 w 214"/>
                      <a:gd name="T15" fmla="*/ 64 h 64"/>
                      <a:gd name="T16" fmla="*/ 188 w 214"/>
                      <a:gd name="T17" fmla="*/ 60 h 64"/>
                      <a:gd name="T18" fmla="*/ 202 w 214"/>
                      <a:gd name="T19" fmla="*/ 52 h 64"/>
                      <a:gd name="T20" fmla="*/ 208 w 214"/>
                      <a:gd name="T21" fmla="*/ 48 h 64"/>
                      <a:gd name="T22" fmla="*/ 212 w 214"/>
                      <a:gd name="T23" fmla="*/ 42 h 64"/>
                      <a:gd name="T24" fmla="*/ 212 w 214"/>
                      <a:gd name="T25" fmla="*/ 42 h 64"/>
                      <a:gd name="T26" fmla="*/ 214 w 214"/>
                      <a:gd name="T27" fmla="*/ 28 h 64"/>
                      <a:gd name="T28" fmla="*/ 214 w 214"/>
                      <a:gd name="T29" fmla="*/ 28 h 64"/>
                      <a:gd name="T30" fmla="*/ 212 w 214"/>
                      <a:gd name="T31" fmla="*/ 28 h 64"/>
                      <a:gd name="T32" fmla="*/ 210 w 214"/>
                      <a:gd name="T33" fmla="*/ 30 h 64"/>
                      <a:gd name="T34" fmla="*/ 202 w 214"/>
                      <a:gd name="T35" fmla="*/ 34 h 64"/>
                      <a:gd name="T36" fmla="*/ 198 w 214"/>
                      <a:gd name="T37" fmla="*/ 36 h 64"/>
                      <a:gd name="T38" fmla="*/ 192 w 214"/>
                      <a:gd name="T39" fmla="*/ 36 h 64"/>
                      <a:gd name="T40" fmla="*/ 186 w 214"/>
                      <a:gd name="T41" fmla="*/ 34 h 64"/>
                      <a:gd name="T42" fmla="*/ 180 w 214"/>
                      <a:gd name="T43" fmla="*/ 30 h 64"/>
                      <a:gd name="T44" fmla="*/ 180 w 214"/>
                      <a:gd name="T45" fmla="*/ 30 h 64"/>
                      <a:gd name="T46" fmla="*/ 158 w 214"/>
                      <a:gd name="T47" fmla="*/ 12 h 64"/>
                      <a:gd name="T48" fmla="*/ 148 w 214"/>
                      <a:gd name="T49" fmla="*/ 4 h 64"/>
                      <a:gd name="T50" fmla="*/ 138 w 214"/>
                      <a:gd name="T51" fmla="*/ 0 h 64"/>
                      <a:gd name="T52" fmla="*/ 138 w 214"/>
                      <a:gd name="T53" fmla="*/ 0 h 64"/>
                      <a:gd name="T54" fmla="*/ 132 w 214"/>
                      <a:gd name="T55" fmla="*/ 0 h 64"/>
                      <a:gd name="T56" fmla="*/ 126 w 214"/>
                      <a:gd name="T57" fmla="*/ 2 h 64"/>
                      <a:gd name="T58" fmla="*/ 112 w 214"/>
                      <a:gd name="T59" fmla="*/ 8 h 64"/>
                      <a:gd name="T60" fmla="*/ 100 w 214"/>
                      <a:gd name="T61" fmla="*/ 16 h 64"/>
                      <a:gd name="T62" fmla="*/ 96 w 214"/>
                      <a:gd name="T63" fmla="*/ 22 h 64"/>
                      <a:gd name="T64" fmla="*/ 96 w 214"/>
                      <a:gd name="T65" fmla="*/ 22 h 64"/>
                      <a:gd name="T66" fmla="*/ 90 w 214"/>
                      <a:gd name="T67" fmla="*/ 12 h 64"/>
                      <a:gd name="T68" fmla="*/ 82 w 214"/>
                      <a:gd name="T69" fmla="*/ 6 h 64"/>
                      <a:gd name="T70" fmla="*/ 74 w 214"/>
                      <a:gd name="T71" fmla="*/ 4 h 64"/>
                      <a:gd name="T72" fmla="*/ 62 w 214"/>
                      <a:gd name="T73" fmla="*/ 6 h 64"/>
                      <a:gd name="T74" fmla="*/ 62 w 214"/>
                      <a:gd name="T75" fmla="*/ 6 h 64"/>
                      <a:gd name="T76" fmla="*/ 58 w 214"/>
                      <a:gd name="T77" fmla="*/ 8 h 64"/>
                      <a:gd name="T78" fmla="*/ 52 w 214"/>
                      <a:gd name="T79" fmla="*/ 12 h 64"/>
                      <a:gd name="T80" fmla="*/ 42 w 214"/>
                      <a:gd name="T81" fmla="*/ 22 h 64"/>
                      <a:gd name="T82" fmla="*/ 24 w 214"/>
                      <a:gd name="T83" fmla="*/ 46 h 64"/>
                      <a:gd name="T84" fmla="*/ 24 w 214"/>
                      <a:gd name="T85" fmla="*/ 46 h 64"/>
                      <a:gd name="T86" fmla="*/ 20 w 214"/>
                      <a:gd name="T87" fmla="*/ 50 h 64"/>
                      <a:gd name="T88" fmla="*/ 16 w 214"/>
                      <a:gd name="T89" fmla="*/ 52 h 64"/>
                      <a:gd name="T90" fmla="*/ 8 w 214"/>
                      <a:gd name="T91" fmla="*/ 54 h 64"/>
                      <a:gd name="T92" fmla="*/ 2 w 214"/>
                      <a:gd name="T93" fmla="*/ 54 h 64"/>
                      <a:gd name="T94" fmla="*/ 0 w 214"/>
                      <a:gd name="T95" fmla="*/ 56 h 64"/>
                      <a:gd name="T96" fmla="*/ 0 w 214"/>
                      <a:gd name="T97" fmla="*/ 56 h 64"/>
                      <a:gd name="T98" fmla="*/ 0 w 214"/>
                      <a:gd name="T99" fmla="*/ 58 h 64"/>
                      <a:gd name="T100" fmla="*/ 0 w 214"/>
                      <a:gd name="T101" fmla="*/ 58 h 64"/>
                      <a:gd name="T102" fmla="*/ 14 w 214"/>
                      <a:gd name="T103" fmla="*/ 62 h 64"/>
                      <a:gd name="T104" fmla="*/ 34 w 214"/>
                      <a:gd name="T105" fmla="*/ 64 h 64"/>
                      <a:gd name="T106" fmla="*/ 60 w 214"/>
                      <a:gd name="T107" fmla="*/ 64 h 64"/>
                      <a:gd name="T108" fmla="*/ 94 w 214"/>
                      <a:gd name="T109" fmla="*/ 62 h 64"/>
                      <a:gd name="T110" fmla="*/ 94 w 214"/>
                      <a:gd name="T111" fmla="*/ 6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4" h="64">
                        <a:moveTo>
                          <a:pt x="94" y="62"/>
                        </a:moveTo>
                        <a:lnTo>
                          <a:pt x="110" y="62"/>
                        </a:lnTo>
                        <a:lnTo>
                          <a:pt x="118" y="60"/>
                        </a:lnTo>
                        <a:lnTo>
                          <a:pt x="118" y="60"/>
                        </a:lnTo>
                        <a:lnTo>
                          <a:pt x="130" y="62"/>
                        </a:lnTo>
                        <a:lnTo>
                          <a:pt x="142" y="64"/>
                        </a:lnTo>
                        <a:lnTo>
                          <a:pt x="158" y="64"/>
                        </a:lnTo>
                        <a:lnTo>
                          <a:pt x="174" y="64"/>
                        </a:lnTo>
                        <a:lnTo>
                          <a:pt x="188" y="60"/>
                        </a:lnTo>
                        <a:lnTo>
                          <a:pt x="202" y="52"/>
                        </a:lnTo>
                        <a:lnTo>
                          <a:pt x="208" y="48"/>
                        </a:lnTo>
                        <a:lnTo>
                          <a:pt x="212" y="42"/>
                        </a:lnTo>
                        <a:lnTo>
                          <a:pt x="212" y="42"/>
                        </a:lnTo>
                        <a:lnTo>
                          <a:pt x="214" y="28"/>
                        </a:lnTo>
                        <a:lnTo>
                          <a:pt x="214" y="28"/>
                        </a:lnTo>
                        <a:lnTo>
                          <a:pt x="212" y="28"/>
                        </a:lnTo>
                        <a:lnTo>
                          <a:pt x="210" y="30"/>
                        </a:lnTo>
                        <a:lnTo>
                          <a:pt x="202" y="34"/>
                        </a:lnTo>
                        <a:lnTo>
                          <a:pt x="198" y="36"/>
                        </a:lnTo>
                        <a:lnTo>
                          <a:pt x="192" y="36"/>
                        </a:lnTo>
                        <a:lnTo>
                          <a:pt x="186" y="34"/>
                        </a:lnTo>
                        <a:lnTo>
                          <a:pt x="180" y="30"/>
                        </a:lnTo>
                        <a:lnTo>
                          <a:pt x="180" y="30"/>
                        </a:lnTo>
                        <a:lnTo>
                          <a:pt x="158" y="12"/>
                        </a:lnTo>
                        <a:lnTo>
                          <a:pt x="148" y="4"/>
                        </a:lnTo>
                        <a:lnTo>
                          <a:pt x="138" y="0"/>
                        </a:lnTo>
                        <a:lnTo>
                          <a:pt x="138" y="0"/>
                        </a:lnTo>
                        <a:lnTo>
                          <a:pt x="132" y="0"/>
                        </a:lnTo>
                        <a:lnTo>
                          <a:pt x="126" y="2"/>
                        </a:lnTo>
                        <a:lnTo>
                          <a:pt x="112" y="8"/>
                        </a:lnTo>
                        <a:lnTo>
                          <a:pt x="100" y="16"/>
                        </a:lnTo>
                        <a:lnTo>
                          <a:pt x="96" y="22"/>
                        </a:lnTo>
                        <a:lnTo>
                          <a:pt x="96" y="22"/>
                        </a:lnTo>
                        <a:lnTo>
                          <a:pt x="90" y="12"/>
                        </a:lnTo>
                        <a:lnTo>
                          <a:pt x="82" y="6"/>
                        </a:lnTo>
                        <a:lnTo>
                          <a:pt x="74" y="4"/>
                        </a:lnTo>
                        <a:lnTo>
                          <a:pt x="62" y="6"/>
                        </a:lnTo>
                        <a:lnTo>
                          <a:pt x="62" y="6"/>
                        </a:lnTo>
                        <a:lnTo>
                          <a:pt x="58" y="8"/>
                        </a:lnTo>
                        <a:lnTo>
                          <a:pt x="52" y="12"/>
                        </a:lnTo>
                        <a:lnTo>
                          <a:pt x="42" y="22"/>
                        </a:lnTo>
                        <a:lnTo>
                          <a:pt x="24" y="46"/>
                        </a:lnTo>
                        <a:lnTo>
                          <a:pt x="24" y="46"/>
                        </a:lnTo>
                        <a:lnTo>
                          <a:pt x="20" y="50"/>
                        </a:lnTo>
                        <a:lnTo>
                          <a:pt x="16" y="52"/>
                        </a:lnTo>
                        <a:lnTo>
                          <a:pt x="8" y="54"/>
                        </a:lnTo>
                        <a:lnTo>
                          <a:pt x="2" y="54"/>
                        </a:lnTo>
                        <a:lnTo>
                          <a:pt x="0" y="56"/>
                        </a:lnTo>
                        <a:lnTo>
                          <a:pt x="0" y="56"/>
                        </a:lnTo>
                        <a:lnTo>
                          <a:pt x="0" y="58"/>
                        </a:lnTo>
                        <a:lnTo>
                          <a:pt x="0" y="58"/>
                        </a:lnTo>
                        <a:lnTo>
                          <a:pt x="14" y="62"/>
                        </a:lnTo>
                        <a:lnTo>
                          <a:pt x="34" y="64"/>
                        </a:lnTo>
                        <a:lnTo>
                          <a:pt x="60" y="64"/>
                        </a:lnTo>
                        <a:lnTo>
                          <a:pt x="94" y="62"/>
                        </a:lnTo>
                        <a:lnTo>
                          <a:pt x="94" y="62"/>
                        </a:lnTo>
                        <a:close/>
                      </a:path>
                    </a:pathLst>
                  </a:custGeom>
                  <a:solidFill>
                    <a:srgbClr val="D4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  <p:sp>
                <p:nvSpPr>
                  <p:cNvPr id="1190992" name="Freeform 80"/>
                  <p:cNvSpPr>
                    <a:spLocks/>
                  </p:cNvSpPr>
                  <p:nvPr/>
                </p:nvSpPr>
                <p:spPr bwMode="auto">
                  <a:xfrm>
                    <a:off x="889" y="3142"/>
                    <a:ext cx="66" cy="36"/>
                  </a:xfrm>
                  <a:custGeom>
                    <a:avLst/>
                    <a:gdLst>
                      <a:gd name="T0" fmla="*/ 54 w 66"/>
                      <a:gd name="T1" fmla="*/ 6 h 36"/>
                      <a:gd name="T2" fmla="*/ 54 w 66"/>
                      <a:gd name="T3" fmla="*/ 6 h 36"/>
                      <a:gd name="T4" fmla="*/ 54 w 66"/>
                      <a:gd name="T5" fmla="*/ 4 h 36"/>
                      <a:gd name="T6" fmla="*/ 48 w 66"/>
                      <a:gd name="T7" fmla="*/ 0 h 36"/>
                      <a:gd name="T8" fmla="*/ 46 w 66"/>
                      <a:gd name="T9" fmla="*/ 0 h 36"/>
                      <a:gd name="T10" fmla="*/ 42 w 66"/>
                      <a:gd name="T11" fmla="*/ 0 h 36"/>
                      <a:gd name="T12" fmla="*/ 38 w 66"/>
                      <a:gd name="T13" fmla="*/ 0 h 36"/>
                      <a:gd name="T14" fmla="*/ 32 w 66"/>
                      <a:gd name="T15" fmla="*/ 4 h 36"/>
                      <a:gd name="T16" fmla="*/ 32 w 66"/>
                      <a:gd name="T17" fmla="*/ 4 h 36"/>
                      <a:gd name="T18" fmla="*/ 10 w 66"/>
                      <a:gd name="T19" fmla="*/ 26 h 36"/>
                      <a:gd name="T20" fmla="*/ 2 w 66"/>
                      <a:gd name="T21" fmla="*/ 32 h 36"/>
                      <a:gd name="T22" fmla="*/ 0 w 66"/>
                      <a:gd name="T23" fmla="*/ 36 h 36"/>
                      <a:gd name="T24" fmla="*/ 0 w 66"/>
                      <a:gd name="T25" fmla="*/ 36 h 36"/>
                      <a:gd name="T26" fmla="*/ 20 w 66"/>
                      <a:gd name="T27" fmla="*/ 20 h 36"/>
                      <a:gd name="T28" fmla="*/ 36 w 66"/>
                      <a:gd name="T29" fmla="*/ 12 h 36"/>
                      <a:gd name="T30" fmla="*/ 44 w 66"/>
                      <a:gd name="T31" fmla="*/ 10 h 36"/>
                      <a:gd name="T32" fmla="*/ 48 w 66"/>
                      <a:gd name="T33" fmla="*/ 10 h 36"/>
                      <a:gd name="T34" fmla="*/ 48 w 66"/>
                      <a:gd name="T35" fmla="*/ 10 h 36"/>
                      <a:gd name="T36" fmla="*/ 56 w 66"/>
                      <a:gd name="T37" fmla="*/ 16 h 36"/>
                      <a:gd name="T38" fmla="*/ 62 w 66"/>
                      <a:gd name="T39" fmla="*/ 18 h 36"/>
                      <a:gd name="T40" fmla="*/ 66 w 66"/>
                      <a:gd name="T41" fmla="*/ 18 h 36"/>
                      <a:gd name="T42" fmla="*/ 54 w 66"/>
                      <a:gd name="T43" fmla="*/ 6 h 36"/>
                      <a:gd name="T44" fmla="*/ 54 w 66"/>
                      <a:gd name="T45" fmla="*/ 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6" h="36">
                        <a:moveTo>
                          <a:pt x="54" y="6"/>
                        </a:moveTo>
                        <a:lnTo>
                          <a:pt x="54" y="6"/>
                        </a:lnTo>
                        <a:lnTo>
                          <a:pt x="54" y="4"/>
                        </a:lnTo>
                        <a:lnTo>
                          <a:pt x="48" y="0"/>
                        </a:lnTo>
                        <a:lnTo>
                          <a:pt x="46" y="0"/>
                        </a:lnTo>
                        <a:lnTo>
                          <a:pt x="42" y="0"/>
                        </a:lnTo>
                        <a:lnTo>
                          <a:pt x="38" y="0"/>
                        </a:lnTo>
                        <a:lnTo>
                          <a:pt x="32" y="4"/>
                        </a:lnTo>
                        <a:lnTo>
                          <a:pt x="32" y="4"/>
                        </a:lnTo>
                        <a:lnTo>
                          <a:pt x="10" y="26"/>
                        </a:lnTo>
                        <a:lnTo>
                          <a:pt x="2" y="32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lnTo>
                          <a:pt x="20" y="20"/>
                        </a:lnTo>
                        <a:lnTo>
                          <a:pt x="36" y="12"/>
                        </a:lnTo>
                        <a:lnTo>
                          <a:pt x="44" y="10"/>
                        </a:lnTo>
                        <a:lnTo>
                          <a:pt x="48" y="10"/>
                        </a:lnTo>
                        <a:lnTo>
                          <a:pt x="48" y="10"/>
                        </a:lnTo>
                        <a:lnTo>
                          <a:pt x="56" y="16"/>
                        </a:lnTo>
                        <a:lnTo>
                          <a:pt x="62" y="18"/>
                        </a:lnTo>
                        <a:lnTo>
                          <a:pt x="66" y="18"/>
                        </a:lnTo>
                        <a:lnTo>
                          <a:pt x="54" y="6"/>
                        </a:lnTo>
                        <a:lnTo>
                          <a:pt x="54" y="6"/>
                        </a:lnTo>
                        <a:close/>
                      </a:path>
                    </a:pathLst>
                  </a:custGeom>
                  <a:solidFill>
                    <a:srgbClr val="FC462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  <p:sp>
                <p:nvSpPr>
                  <p:cNvPr id="1190993" name="Freeform 81"/>
                  <p:cNvSpPr>
                    <a:spLocks/>
                  </p:cNvSpPr>
                  <p:nvPr/>
                </p:nvSpPr>
                <p:spPr bwMode="auto">
                  <a:xfrm>
                    <a:off x="917" y="3204"/>
                    <a:ext cx="24" cy="22"/>
                  </a:xfrm>
                  <a:custGeom>
                    <a:avLst/>
                    <a:gdLst>
                      <a:gd name="T0" fmla="*/ 24 w 24"/>
                      <a:gd name="T1" fmla="*/ 22 h 22"/>
                      <a:gd name="T2" fmla="*/ 24 w 24"/>
                      <a:gd name="T3" fmla="*/ 22 h 22"/>
                      <a:gd name="T4" fmla="*/ 20 w 24"/>
                      <a:gd name="T5" fmla="*/ 16 h 22"/>
                      <a:gd name="T6" fmla="*/ 14 w 24"/>
                      <a:gd name="T7" fmla="*/ 12 h 22"/>
                      <a:gd name="T8" fmla="*/ 6 w 24"/>
                      <a:gd name="T9" fmla="*/ 8 h 22"/>
                      <a:gd name="T10" fmla="*/ 6 w 24"/>
                      <a:gd name="T11" fmla="*/ 8 h 22"/>
                      <a:gd name="T12" fmla="*/ 2 w 24"/>
                      <a:gd name="T13" fmla="*/ 6 h 22"/>
                      <a:gd name="T14" fmla="*/ 0 w 24"/>
                      <a:gd name="T15" fmla="*/ 4 h 22"/>
                      <a:gd name="T16" fmla="*/ 0 w 24"/>
                      <a:gd name="T17" fmla="*/ 2 h 22"/>
                      <a:gd name="T18" fmla="*/ 2 w 24"/>
                      <a:gd name="T19" fmla="*/ 2 h 22"/>
                      <a:gd name="T20" fmla="*/ 8 w 24"/>
                      <a:gd name="T21" fmla="*/ 0 h 22"/>
                      <a:gd name="T22" fmla="*/ 12 w 24"/>
                      <a:gd name="T23" fmla="*/ 2 h 22"/>
                      <a:gd name="T24" fmla="*/ 16 w 24"/>
                      <a:gd name="T25" fmla="*/ 4 h 22"/>
                      <a:gd name="T26" fmla="*/ 16 w 24"/>
                      <a:gd name="T27" fmla="*/ 4 h 22"/>
                      <a:gd name="T28" fmla="*/ 22 w 24"/>
                      <a:gd name="T29" fmla="*/ 10 h 22"/>
                      <a:gd name="T30" fmla="*/ 24 w 24"/>
                      <a:gd name="T31" fmla="*/ 16 h 22"/>
                      <a:gd name="T32" fmla="*/ 24 w 24"/>
                      <a:gd name="T33" fmla="*/ 22 h 22"/>
                      <a:gd name="T34" fmla="*/ 24 w 24"/>
                      <a:gd name="T35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24" h="22">
                        <a:moveTo>
                          <a:pt x="24" y="22"/>
                        </a:moveTo>
                        <a:lnTo>
                          <a:pt x="24" y="22"/>
                        </a:lnTo>
                        <a:lnTo>
                          <a:pt x="20" y="16"/>
                        </a:lnTo>
                        <a:lnTo>
                          <a:pt x="14" y="12"/>
                        </a:lnTo>
                        <a:lnTo>
                          <a:pt x="6" y="8"/>
                        </a:lnTo>
                        <a:lnTo>
                          <a:pt x="6" y="8"/>
                        </a:lnTo>
                        <a:lnTo>
                          <a:pt x="2" y="6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8" y="0"/>
                        </a:lnTo>
                        <a:lnTo>
                          <a:pt x="12" y="2"/>
                        </a:lnTo>
                        <a:lnTo>
                          <a:pt x="16" y="4"/>
                        </a:lnTo>
                        <a:lnTo>
                          <a:pt x="16" y="4"/>
                        </a:lnTo>
                        <a:lnTo>
                          <a:pt x="22" y="10"/>
                        </a:lnTo>
                        <a:lnTo>
                          <a:pt x="24" y="16"/>
                        </a:lnTo>
                        <a:lnTo>
                          <a:pt x="24" y="22"/>
                        </a:lnTo>
                        <a:lnTo>
                          <a:pt x="24" y="22"/>
                        </a:lnTo>
                        <a:close/>
                      </a:path>
                    </a:pathLst>
                  </a:custGeom>
                  <a:solidFill>
                    <a:srgbClr val="FC462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  <p:sp>
                <p:nvSpPr>
                  <p:cNvPr id="1190994" name="Freeform 82"/>
                  <p:cNvSpPr>
                    <a:spLocks/>
                  </p:cNvSpPr>
                  <p:nvPr/>
                </p:nvSpPr>
                <p:spPr bwMode="auto">
                  <a:xfrm>
                    <a:off x="979" y="3200"/>
                    <a:ext cx="22" cy="24"/>
                  </a:xfrm>
                  <a:custGeom>
                    <a:avLst/>
                    <a:gdLst>
                      <a:gd name="T0" fmla="*/ 0 w 22"/>
                      <a:gd name="T1" fmla="*/ 24 h 24"/>
                      <a:gd name="T2" fmla="*/ 0 w 22"/>
                      <a:gd name="T3" fmla="*/ 24 h 24"/>
                      <a:gd name="T4" fmla="*/ 4 w 22"/>
                      <a:gd name="T5" fmla="*/ 18 h 24"/>
                      <a:gd name="T6" fmla="*/ 8 w 22"/>
                      <a:gd name="T7" fmla="*/ 12 h 24"/>
                      <a:gd name="T8" fmla="*/ 18 w 22"/>
                      <a:gd name="T9" fmla="*/ 8 h 24"/>
                      <a:gd name="T10" fmla="*/ 18 w 22"/>
                      <a:gd name="T11" fmla="*/ 8 h 24"/>
                      <a:gd name="T12" fmla="*/ 22 w 22"/>
                      <a:gd name="T13" fmla="*/ 6 h 24"/>
                      <a:gd name="T14" fmla="*/ 22 w 22"/>
                      <a:gd name="T15" fmla="*/ 4 h 24"/>
                      <a:gd name="T16" fmla="*/ 22 w 22"/>
                      <a:gd name="T17" fmla="*/ 2 h 24"/>
                      <a:gd name="T18" fmla="*/ 20 w 22"/>
                      <a:gd name="T19" fmla="*/ 0 h 24"/>
                      <a:gd name="T20" fmla="*/ 14 w 22"/>
                      <a:gd name="T21" fmla="*/ 0 h 24"/>
                      <a:gd name="T22" fmla="*/ 10 w 22"/>
                      <a:gd name="T23" fmla="*/ 2 h 24"/>
                      <a:gd name="T24" fmla="*/ 6 w 22"/>
                      <a:gd name="T25" fmla="*/ 4 h 24"/>
                      <a:gd name="T26" fmla="*/ 6 w 22"/>
                      <a:gd name="T27" fmla="*/ 4 h 24"/>
                      <a:gd name="T28" fmla="*/ 2 w 22"/>
                      <a:gd name="T29" fmla="*/ 12 h 24"/>
                      <a:gd name="T30" fmla="*/ 0 w 22"/>
                      <a:gd name="T31" fmla="*/ 18 h 24"/>
                      <a:gd name="T32" fmla="*/ 0 w 22"/>
                      <a:gd name="T33" fmla="*/ 24 h 24"/>
                      <a:gd name="T34" fmla="*/ 0 w 22"/>
                      <a:gd name="T35" fmla="*/ 2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22" h="24">
                        <a:moveTo>
                          <a:pt x="0" y="24"/>
                        </a:moveTo>
                        <a:lnTo>
                          <a:pt x="0" y="24"/>
                        </a:lnTo>
                        <a:lnTo>
                          <a:pt x="4" y="18"/>
                        </a:lnTo>
                        <a:lnTo>
                          <a:pt x="8" y="12"/>
                        </a:lnTo>
                        <a:lnTo>
                          <a:pt x="18" y="8"/>
                        </a:lnTo>
                        <a:lnTo>
                          <a:pt x="18" y="8"/>
                        </a:lnTo>
                        <a:lnTo>
                          <a:pt x="22" y="6"/>
                        </a:lnTo>
                        <a:lnTo>
                          <a:pt x="22" y="4"/>
                        </a:lnTo>
                        <a:lnTo>
                          <a:pt x="22" y="2"/>
                        </a:lnTo>
                        <a:lnTo>
                          <a:pt x="20" y="0"/>
                        </a:lnTo>
                        <a:lnTo>
                          <a:pt x="14" y="0"/>
                        </a:lnTo>
                        <a:lnTo>
                          <a:pt x="10" y="2"/>
                        </a:lnTo>
                        <a:lnTo>
                          <a:pt x="6" y="4"/>
                        </a:lnTo>
                        <a:lnTo>
                          <a:pt x="6" y="4"/>
                        </a:lnTo>
                        <a:lnTo>
                          <a:pt x="2" y="12"/>
                        </a:lnTo>
                        <a:lnTo>
                          <a:pt x="0" y="18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close/>
                      </a:path>
                    </a:pathLst>
                  </a:custGeom>
                  <a:solidFill>
                    <a:srgbClr val="FC462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  <p:sp>
                <p:nvSpPr>
                  <p:cNvPr id="1190995" name="Freeform 83"/>
                  <p:cNvSpPr>
                    <a:spLocks/>
                  </p:cNvSpPr>
                  <p:nvPr/>
                </p:nvSpPr>
                <p:spPr bwMode="auto">
                  <a:xfrm>
                    <a:off x="855" y="3160"/>
                    <a:ext cx="214" cy="54"/>
                  </a:xfrm>
                  <a:custGeom>
                    <a:avLst/>
                    <a:gdLst>
                      <a:gd name="T0" fmla="*/ 144 w 214"/>
                      <a:gd name="T1" fmla="*/ 30 h 54"/>
                      <a:gd name="T2" fmla="*/ 144 w 214"/>
                      <a:gd name="T3" fmla="*/ 30 h 54"/>
                      <a:gd name="T4" fmla="*/ 132 w 214"/>
                      <a:gd name="T5" fmla="*/ 28 h 54"/>
                      <a:gd name="T6" fmla="*/ 122 w 214"/>
                      <a:gd name="T7" fmla="*/ 28 h 54"/>
                      <a:gd name="T8" fmla="*/ 122 w 214"/>
                      <a:gd name="T9" fmla="*/ 28 h 54"/>
                      <a:gd name="T10" fmla="*/ 110 w 214"/>
                      <a:gd name="T11" fmla="*/ 26 h 54"/>
                      <a:gd name="T12" fmla="*/ 98 w 214"/>
                      <a:gd name="T13" fmla="*/ 26 h 54"/>
                      <a:gd name="T14" fmla="*/ 86 w 214"/>
                      <a:gd name="T15" fmla="*/ 28 h 54"/>
                      <a:gd name="T16" fmla="*/ 74 w 214"/>
                      <a:gd name="T17" fmla="*/ 32 h 54"/>
                      <a:gd name="T18" fmla="*/ 74 w 214"/>
                      <a:gd name="T19" fmla="*/ 32 h 54"/>
                      <a:gd name="T20" fmla="*/ 64 w 214"/>
                      <a:gd name="T21" fmla="*/ 34 h 54"/>
                      <a:gd name="T22" fmla="*/ 56 w 214"/>
                      <a:gd name="T23" fmla="*/ 36 h 54"/>
                      <a:gd name="T24" fmla="*/ 56 w 214"/>
                      <a:gd name="T25" fmla="*/ 36 h 54"/>
                      <a:gd name="T26" fmla="*/ 38 w 214"/>
                      <a:gd name="T27" fmla="*/ 36 h 54"/>
                      <a:gd name="T28" fmla="*/ 22 w 214"/>
                      <a:gd name="T29" fmla="*/ 36 h 54"/>
                      <a:gd name="T30" fmla="*/ 8 w 214"/>
                      <a:gd name="T31" fmla="*/ 32 h 54"/>
                      <a:gd name="T32" fmla="*/ 0 w 214"/>
                      <a:gd name="T33" fmla="*/ 30 h 54"/>
                      <a:gd name="T34" fmla="*/ 0 w 214"/>
                      <a:gd name="T35" fmla="*/ 30 h 54"/>
                      <a:gd name="T36" fmla="*/ 6 w 214"/>
                      <a:gd name="T37" fmla="*/ 32 h 54"/>
                      <a:gd name="T38" fmla="*/ 22 w 214"/>
                      <a:gd name="T39" fmla="*/ 38 h 54"/>
                      <a:gd name="T40" fmla="*/ 34 w 214"/>
                      <a:gd name="T41" fmla="*/ 40 h 54"/>
                      <a:gd name="T42" fmla="*/ 46 w 214"/>
                      <a:gd name="T43" fmla="*/ 42 h 54"/>
                      <a:gd name="T44" fmla="*/ 60 w 214"/>
                      <a:gd name="T45" fmla="*/ 42 h 54"/>
                      <a:gd name="T46" fmla="*/ 74 w 214"/>
                      <a:gd name="T47" fmla="*/ 38 h 54"/>
                      <a:gd name="T48" fmla="*/ 74 w 214"/>
                      <a:gd name="T49" fmla="*/ 38 h 54"/>
                      <a:gd name="T50" fmla="*/ 80 w 214"/>
                      <a:gd name="T51" fmla="*/ 40 h 54"/>
                      <a:gd name="T52" fmla="*/ 80 w 214"/>
                      <a:gd name="T53" fmla="*/ 40 h 54"/>
                      <a:gd name="T54" fmla="*/ 86 w 214"/>
                      <a:gd name="T55" fmla="*/ 44 h 54"/>
                      <a:gd name="T56" fmla="*/ 90 w 214"/>
                      <a:gd name="T57" fmla="*/ 48 h 54"/>
                      <a:gd name="T58" fmla="*/ 96 w 214"/>
                      <a:gd name="T59" fmla="*/ 52 h 54"/>
                      <a:gd name="T60" fmla="*/ 100 w 214"/>
                      <a:gd name="T61" fmla="*/ 54 h 54"/>
                      <a:gd name="T62" fmla="*/ 100 w 214"/>
                      <a:gd name="T63" fmla="*/ 54 h 54"/>
                      <a:gd name="T64" fmla="*/ 106 w 214"/>
                      <a:gd name="T65" fmla="*/ 52 h 54"/>
                      <a:gd name="T66" fmla="*/ 110 w 214"/>
                      <a:gd name="T67" fmla="*/ 50 h 54"/>
                      <a:gd name="T68" fmla="*/ 114 w 214"/>
                      <a:gd name="T69" fmla="*/ 44 h 54"/>
                      <a:gd name="T70" fmla="*/ 120 w 214"/>
                      <a:gd name="T71" fmla="*/ 40 h 54"/>
                      <a:gd name="T72" fmla="*/ 120 w 214"/>
                      <a:gd name="T73" fmla="*/ 40 h 54"/>
                      <a:gd name="T74" fmla="*/ 126 w 214"/>
                      <a:gd name="T75" fmla="*/ 38 h 54"/>
                      <a:gd name="T76" fmla="*/ 126 w 214"/>
                      <a:gd name="T77" fmla="*/ 38 h 54"/>
                      <a:gd name="T78" fmla="*/ 146 w 214"/>
                      <a:gd name="T79" fmla="*/ 38 h 54"/>
                      <a:gd name="T80" fmla="*/ 158 w 214"/>
                      <a:gd name="T81" fmla="*/ 38 h 54"/>
                      <a:gd name="T82" fmla="*/ 172 w 214"/>
                      <a:gd name="T83" fmla="*/ 36 h 54"/>
                      <a:gd name="T84" fmla="*/ 186 w 214"/>
                      <a:gd name="T85" fmla="*/ 32 h 54"/>
                      <a:gd name="T86" fmla="*/ 198 w 214"/>
                      <a:gd name="T87" fmla="*/ 24 h 54"/>
                      <a:gd name="T88" fmla="*/ 202 w 214"/>
                      <a:gd name="T89" fmla="*/ 20 h 54"/>
                      <a:gd name="T90" fmla="*/ 208 w 214"/>
                      <a:gd name="T91" fmla="*/ 14 h 54"/>
                      <a:gd name="T92" fmla="*/ 210 w 214"/>
                      <a:gd name="T93" fmla="*/ 8 h 54"/>
                      <a:gd name="T94" fmla="*/ 214 w 214"/>
                      <a:gd name="T95" fmla="*/ 0 h 54"/>
                      <a:gd name="T96" fmla="*/ 214 w 214"/>
                      <a:gd name="T97" fmla="*/ 0 h 54"/>
                      <a:gd name="T98" fmla="*/ 210 w 214"/>
                      <a:gd name="T99" fmla="*/ 8 h 54"/>
                      <a:gd name="T100" fmla="*/ 206 w 214"/>
                      <a:gd name="T101" fmla="*/ 14 h 54"/>
                      <a:gd name="T102" fmla="*/ 200 w 214"/>
                      <a:gd name="T103" fmla="*/ 20 h 54"/>
                      <a:gd name="T104" fmla="*/ 190 w 214"/>
                      <a:gd name="T105" fmla="*/ 26 h 54"/>
                      <a:gd name="T106" fmla="*/ 178 w 214"/>
                      <a:gd name="T107" fmla="*/ 30 h 54"/>
                      <a:gd name="T108" fmla="*/ 162 w 214"/>
                      <a:gd name="T109" fmla="*/ 32 h 54"/>
                      <a:gd name="T110" fmla="*/ 144 w 214"/>
                      <a:gd name="T111" fmla="*/ 30 h 54"/>
                      <a:gd name="T112" fmla="*/ 144 w 214"/>
                      <a:gd name="T113" fmla="*/ 3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14" h="54">
                        <a:moveTo>
                          <a:pt x="144" y="30"/>
                        </a:moveTo>
                        <a:lnTo>
                          <a:pt x="144" y="30"/>
                        </a:lnTo>
                        <a:lnTo>
                          <a:pt x="132" y="28"/>
                        </a:lnTo>
                        <a:lnTo>
                          <a:pt x="122" y="28"/>
                        </a:lnTo>
                        <a:lnTo>
                          <a:pt x="122" y="28"/>
                        </a:lnTo>
                        <a:lnTo>
                          <a:pt x="110" y="26"/>
                        </a:lnTo>
                        <a:lnTo>
                          <a:pt x="98" y="26"/>
                        </a:lnTo>
                        <a:lnTo>
                          <a:pt x="86" y="28"/>
                        </a:lnTo>
                        <a:lnTo>
                          <a:pt x="74" y="32"/>
                        </a:lnTo>
                        <a:lnTo>
                          <a:pt x="74" y="32"/>
                        </a:lnTo>
                        <a:lnTo>
                          <a:pt x="64" y="34"/>
                        </a:lnTo>
                        <a:lnTo>
                          <a:pt x="56" y="36"/>
                        </a:lnTo>
                        <a:lnTo>
                          <a:pt x="56" y="36"/>
                        </a:lnTo>
                        <a:lnTo>
                          <a:pt x="38" y="36"/>
                        </a:lnTo>
                        <a:lnTo>
                          <a:pt x="22" y="36"/>
                        </a:lnTo>
                        <a:lnTo>
                          <a:pt x="8" y="32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6" y="32"/>
                        </a:lnTo>
                        <a:lnTo>
                          <a:pt x="22" y="38"/>
                        </a:lnTo>
                        <a:lnTo>
                          <a:pt x="34" y="40"/>
                        </a:lnTo>
                        <a:lnTo>
                          <a:pt x="46" y="42"/>
                        </a:lnTo>
                        <a:lnTo>
                          <a:pt x="60" y="42"/>
                        </a:lnTo>
                        <a:lnTo>
                          <a:pt x="74" y="38"/>
                        </a:lnTo>
                        <a:lnTo>
                          <a:pt x="74" y="38"/>
                        </a:lnTo>
                        <a:lnTo>
                          <a:pt x="80" y="40"/>
                        </a:lnTo>
                        <a:lnTo>
                          <a:pt x="80" y="40"/>
                        </a:lnTo>
                        <a:lnTo>
                          <a:pt x="86" y="44"/>
                        </a:lnTo>
                        <a:lnTo>
                          <a:pt x="90" y="48"/>
                        </a:lnTo>
                        <a:lnTo>
                          <a:pt x="96" y="52"/>
                        </a:lnTo>
                        <a:lnTo>
                          <a:pt x="100" y="54"/>
                        </a:lnTo>
                        <a:lnTo>
                          <a:pt x="100" y="54"/>
                        </a:lnTo>
                        <a:lnTo>
                          <a:pt x="106" y="52"/>
                        </a:lnTo>
                        <a:lnTo>
                          <a:pt x="110" y="50"/>
                        </a:lnTo>
                        <a:lnTo>
                          <a:pt x="114" y="44"/>
                        </a:lnTo>
                        <a:lnTo>
                          <a:pt x="120" y="40"/>
                        </a:lnTo>
                        <a:lnTo>
                          <a:pt x="120" y="40"/>
                        </a:lnTo>
                        <a:lnTo>
                          <a:pt x="126" y="38"/>
                        </a:lnTo>
                        <a:lnTo>
                          <a:pt x="126" y="38"/>
                        </a:lnTo>
                        <a:lnTo>
                          <a:pt x="146" y="38"/>
                        </a:lnTo>
                        <a:lnTo>
                          <a:pt x="158" y="38"/>
                        </a:lnTo>
                        <a:lnTo>
                          <a:pt x="172" y="36"/>
                        </a:lnTo>
                        <a:lnTo>
                          <a:pt x="186" y="32"/>
                        </a:lnTo>
                        <a:lnTo>
                          <a:pt x="198" y="24"/>
                        </a:lnTo>
                        <a:lnTo>
                          <a:pt x="202" y="20"/>
                        </a:lnTo>
                        <a:lnTo>
                          <a:pt x="208" y="14"/>
                        </a:lnTo>
                        <a:lnTo>
                          <a:pt x="210" y="8"/>
                        </a:lnTo>
                        <a:lnTo>
                          <a:pt x="214" y="0"/>
                        </a:lnTo>
                        <a:lnTo>
                          <a:pt x="214" y="0"/>
                        </a:lnTo>
                        <a:lnTo>
                          <a:pt x="210" y="8"/>
                        </a:lnTo>
                        <a:lnTo>
                          <a:pt x="206" y="14"/>
                        </a:lnTo>
                        <a:lnTo>
                          <a:pt x="200" y="20"/>
                        </a:lnTo>
                        <a:lnTo>
                          <a:pt x="190" y="26"/>
                        </a:lnTo>
                        <a:lnTo>
                          <a:pt x="178" y="30"/>
                        </a:lnTo>
                        <a:lnTo>
                          <a:pt x="162" y="32"/>
                        </a:lnTo>
                        <a:lnTo>
                          <a:pt x="144" y="30"/>
                        </a:lnTo>
                        <a:lnTo>
                          <a:pt x="144" y="30"/>
                        </a:lnTo>
                        <a:close/>
                      </a:path>
                    </a:pathLst>
                  </a:cu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190996" name="Freeform 84"/>
                <p:cNvSpPr>
                  <a:spLocks/>
                </p:cNvSpPr>
                <p:nvPr/>
              </p:nvSpPr>
              <p:spPr bwMode="auto">
                <a:xfrm>
                  <a:off x="1033" y="2732"/>
                  <a:ext cx="160" cy="130"/>
                </a:xfrm>
                <a:custGeom>
                  <a:avLst/>
                  <a:gdLst>
                    <a:gd name="T0" fmla="*/ 64 w 160"/>
                    <a:gd name="T1" fmla="*/ 0 h 130"/>
                    <a:gd name="T2" fmla="*/ 64 w 160"/>
                    <a:gd name="T3" fmla="*/ 0 h 130"/>
                    <a:gd name="T4" fmla="*/ 70 w 160"/>
                    <a:gd name="T5" fmla="*/ 0 h 130"/>
                    <a:gd name="T6" fmla="*/ 78 w 160"/>
                    <a:gd name="T7" fmla="*/ 4 h 130"/>
                    <a:gd name="T8" fmla="*/ 92 w 160"/>
                    <a:gd name="T9" fmla="*/ 16 h 130"/>
                    <a:gd name="T10" fmla="*/ 108 w 160"/>
                    <a:gd name="T11" fmla="*/ 32 h 130"/>
                    <a:gd name="T12" fmla="*/ 124 w 160"/>
                    <a:gd name="T13" fmla="*/ 52 h 130"/>
                    <a:gd name="T14" fmla="*/ 138 w 160"/>
                    <a:gd name="T15" fmla="*/ 72 h 130"/>
                    <a:gd name="T16" fmla="*/ 150 w 160"/>
                    <a:gd name="T17" fmla="*/ 94 h 130"/>
                    <a:gd name="T18" fmla="*/ 156 w 160"/>
                    <a:gd name="T19" fmla="*/ 114 h 130"/>
                    <a:gd name="T20" fmla="*/ 160 w 160"/>
                    <a:gd name="T21" fmla="*/ 130 h 130"/>
                    <a:gd name="T22" fmla="*/ 160 w 160"/>
                    <a:gd name="T23" fmla="*/ 130 h 130"/>
                    <a:gd name="T24" fmla="*/ 146 w 160"/>
                    <a:gd name="T25" fmla="*/ 118 h 130"/>
                    <a:gd name="T26" fmla="*/ 132 w 160"/>
                    <a:gd name="T27" fmla="*/ 106 h 130"/>
                    <a:gd name="T28" fmla="*/ 104 w 160"/>
                    <a:gd name="T29" fmla="*/ 86 h 130"/>
                    <a:gd name="T30" fmla="*/ 74 w 160"/>
                    <a:gd name="T31" fmla="*/ 70 h 130"/>
                    <a:gd name="T32" fmla="*/ 46 w 160"/>
                    <a:gd name="T33" fmla="*/ 60 h 130"/>
                    <a:gd name="T34" fmla="*/ 24 w 160"/>
                    <a:gd name="T35" fmla="*/ 52 h 130"/>
                    <a:gd name="T36" fmla="*/ 6 w 160"/>
                    <a:gd name="T37" fmla="*/ 46 h 130"/>
                    <a:gd name="T38" fmla="*/ 0 w 160"/>
                    <a:gd name="T39" fmla="*/ 44 h 130"/>
                    <a:gd name="T40" fmla="*/ 2 w 160"/>
                    <a:gd name="T41" fmla="*/ 44 h 130"/>
                    <a:gd name="T42" fmla="*/ 2 w 160"/>
                    <a:gd name="T43" fmla="*/ 44 h 130"/>
                    <a:gd name="T44" fmla="*/ 14 w 160"/>
                    <a:gd name="T45" fmla="*/ 28 h 130"/>
                    <a:gd name="T46" fmla="*/ 28 w 160"/>
                    <a:gd name="T47" fmla="*/ 14 h 130"/>
                    <a:gd name="T48" fmla="*/ 36 w 160"/>
                    <a:gd name="T49" fmla="*/ 8 h 130"/>
                    <a:gd name="T50" fmla="*/ 44 w 160"/>
                    <a:gd name="T51" fmla="*/ 4 h 130"/>
                    <a:gd name="T52" fmla="*/ 54 w 160"/>
                    <a:gd name="T53" fmla="*/ 0 h 130"/>
                    <a:gd name="T54" fmla="*/ 64 w 160"/>
                    <a:gd name="T55" fmla="*/ 0 h 130"/>
                    <a:gd name="T56" fmla="*/ 64 w 160"/>
                    <a:gd name="T57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60" h="130">
                      <a:moveTo>
                        <a:pt x="64" y="0"/>
                      </a:moveTo>
                      <a:lnTo>
                        <a:pt x="64" y="0"/>
                      </a:lnTo>
                      <a:lnTo>
                        <a:pt x="70" y="0"/>
                      </a:lnTo>
                      <a:lnTo>
                        <a:pt x="78" y="4"/>
                      </a:lnTo>
                      <a:lnTo>
                        <a:pt x="92" y="16"/>
                      </a:lnTo>
                      <a:lnTo>
                        <a:pt x="108" y="32"/>
                      </a:lnTo>
                      <a:lnTo>
                        <a:pt x="124" y="52"/>
                      </a:lnTo>
                      <a:lnTo>
                        <a:pt x="138" y="72"/>
                      </a:lnTo>
                      <a:lnTo>
                        <a:pt x="150" y="94"/>
                      </a:lnTo>
                      <a:lnTo>
                        <a:pt x="156" y="114"/>
                      </a:lnTo>
                      <a:lnTo>
                        <a:pt x="160" y="130"/>
                      </a:lnTo>
                      <a:lnTo>
                        <a:pt x="160" y="130"/>
                      </a:lnTo>
                      <a:lnTo>
                        <a:pt x="146" y="118"/>
                      </a:lnTo>
                      <a:lnTo>
                        <a:pt x="132" y="106"/>
                      </a:lnTo>
                      <a:lnTo>
                        <a:pt x="104" y="86"/>
                      </a:lnTo>
                      <a:lnTo>
                        <a:pt x="74" y="70"/>
                      </a:lnTo>
                      <a:lnTo>
                        <a:pt x="46" y="60"/>
                      </a:lnTo>
                      <a:lnTo>
                        <a:pt x="24" y="52"/>
                      </a:lnTo>
                      <a:lnTo>
                        <a:pt x="6" y="46"/>
                      </a:lnTo>
                      <a:lnTo>
                        <a:pt x="0" y="44"/>
                      </a:lnTo>
                      <a:lnTo>
                        <a:pt x="2" y="44"/>
                      </a:lnTo>
                      <a:lnTo>
                        <a:pt x="2" y="44"/>
                      </a:lnTo>
                      <a:lnTo>
                        <a:pt x="14" y="28"/>
                      </a:lnTo>
                      <a:lnTo>
                        <a:pt x="28" y="14"/>
                      </a:lnTo>
                      <a:lnTo>
                        <a:pt x="36" y="8"/>
                      </a:lnTo>
                      <a:lnTo>
                        <a:pt x="44" y="4"/>
                      </a:lnTo>
                      <a:lnTo>
                        <a:pt x="54" y="0"/>
                      </a:lnTo>
                      <a:lnTo>
                        <a:pt x="64" y="0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97" name="Freeform 85"/>
                <p:cNvSpPr>
                  <a:spLocks/>
                </p:cNvSpPr>
                <p:nvPr/>
              </p:nvSpPr>
              <p:spPr bwMode="auto">
                <a:xfrm>
                  <a:off x="1027" y="2728"/>
                  <a:ext cx="172" cy="148"/>
                </a:xfrm>
                <a:custGeom>
                  <a:avLst/>
                  <a:gdLst>
                    <a:gd name="T0" fmla="*/ 58 w 172"/>
                    <a:gd name="T1" fmla="*/ 8 h 148"/>
                    <a:gd name="T2" fmla="*/ 58 w 172"/>
                    <a:gd name="T3" fmla="*/ 8 h 148"/>
                    <a:gd name="T4" fmla="*/ 68 w 172"/>
                    <a:gd name="T5" fmla="*/ 2 h 148"/>
                    <a:gd name="T6" fmla="*/ 78 w 172"/>
                    <a:gd name="T7" fmla="*/ 0 h 148"/>
                    <a:gd name="T8" fmla="*/ 88 w 172"/>
                    <a:gd name="T9" fmla="*/ 0 h 148"/>
                    <a:gd name="T10" fmla="*/ 98 w 172"/>
                    <a:gd name="T11" fmla="*/ 2 h 148"/>
                    <a:gd name="T12" fmla="*/ 110 w 172"/>
                    <a:gd name="T13" fmla="*/ 10 h 148"/>
                    <a:gd name="T14" fmla="*/ 120 w 172"/>
                    <a:gd name="T15" fmla="*/ 18 h 148"/>
                    <a:gd name="T16" fmla="*/ 130 w 172"/>
                    <a:gd name="T17" fmla="*/ 30 h 148"/>
                    <a:gd name="T18" fmla="*/ 138 w 172"/>
                    <a:gd name="T19" fmla="*/ 46 h 148"/>
                    <a:gd name="T20" fmla="*/ 138 w 172"/>
                    <a:gd name="T21" fmla="*/ 46 h 148"/>
                    <a:gd name="T22" fmla="*/ 150 w 172"/>
                    <a:gd name="T23" fmla="*/ 72 h 148"/>
                    <a:gd name="T24" fmla="*/ 158 w 172"/>
                    <a:gd name="T25" fmla="*/ 94 h 148"/>
                    <a:gd name="T26" fmla="*/ 164 w 172"/>
                    <a:gd name="T27" fmla="*/ 112 h 148"/>
                    <a:gd name="T28" fmla="*/ 168 w 172"/>
                    <a:gd name="T29" fmla="*/ 126 h 148"/>
                    <a:gd name="T30" fmla="*/ 172 w 172"/>
                    <a:gd name="T31" fmla="*/ 144 h 148"/>
                    <a:gd name="T32" fmla="*/ 172 w 172"/>
                    <a:gd name="T33" fmla="*/ 148 h 148"/>
                    <a:gd name="T34" fmla="*/ 172 w 172"/>
                    <a:gd name="T35" fmla="*/ 148 h 148"/>
                    <a:gd name="T36" fmla="*/ 164 w 172"/>
                    <a:gd name="T37" fmla="*/ 124 h 148"/>
                    <a:gd name="T38" fmla="*/ 154 w 172"/>
                    <a:gd name="T39" fmla="*/ 104 h 148"/>
                    <a:gd name="T40" fmla="*/ 140 w 172"/>
                    <a:gd name="T41" fmla="*/ 80 h 148"/>
                    <a:gd name="T42" fmla="*/ 124 w 172"/>
                    <a:gd name="T43" fmla="*/ 58 h 148"/>
                    <a:gd name="T44" fmla="*/ 114 w 172"/>
                    <a:gd name="T45" fmla="*/ 48 h 148"/>
                    <a:gd name="T46" fmla="*/ 106 w 172"/>
                    <a:gd name="T47" fmla="*/ 40 h 148"/>
                    <a:gd name="T48" fmla="*/ 96 w 172"/>
                    <a:gd name="T49" fmla="*/ 34 h 148"/>
                    <a:gd name="T50" fmla="*/ 86 w 172"/>
                    <a:gd name="T51" fmla="*/ 32 h 148"/>
                    <a:gd name="T52" fmla="*/ 74 w 172"/>
                    <a:gd name="T53" fmla="*/ 30 h 148"/>
                    <a:gd name="T54" fmla="*/ 64 w 172"/>
                    <a:gd name="T55" fmla="*/ 34 h 148"/>
                    <a:gd name="T56" fmla="*/ 64 w 172"/>
                    <a:gd name="T57" fmla="*/ 34 h 148"/>
                    <a:gd name="T58" fmla="*/ 44 w 172"/>
                    <a:gd name="T59" fmla="*/ 44 h 148"/>
                    <a:gd name="T60" fmla="*/ 28 w 172"/>
                    <a:gd name="T61" fmla="*/ 52 h 148"/>
                    <a:gd name="T62" fmla="*/ 28 w 172"/>
                    <a:gd name="T63" fmla="*/ 52 h 148"/>
                    <a:gd name="T64" fmla="*/ 22 w 172"/>
                    <a:gd name="T65" fmla="*/ 54 h 148"/>
                    <a:gd name="T66" fmla="*/ 16 w 172"/>
                    <a:gd name="T67" fmla="*/ 54 h 148"/>
                    <a:gd name="T68" fmla="*/ 10 w 172"/>
                    <a:gd name="T69" fmla="*/ 54 h 148"/>
                    <a:gd name="T70" fmla="*/ 6 w 172"/>
                    <a:gd name="T71" fmla="*/ 50 h 148"/>
                    <a:gd name="T72" fmla="*/ 2 w 172"/>
                    <a:gd name="T73" fmla="*/ 46 h 148"/>
                    <a:gd name="T74" fmla="*/ 0 w 172"/>
                    <a:gd name="T75" fmla="*/ 42 h 148"/>
                    <a:gd name="T76" fmla="*/ 0 w 172"/>
                    <a:gd name="T77" fmla="*/ 36 h 148"/>
                    <a:gd name="T78" fmla="*/ 0 w 172"/>
                    <a:gd name="T79" fmla="*/ 30 h 148"/>
                    <a:gd name="T80" fmla="*/ 0 w 172"/>
                    <a:gd name="T81" fmla="*/ 30 h 148"/>
                    <a:gd name="T82" fmla="*/ 2 w 172"/>
                    <a:gd name="T83" fmla="*/ 28 h 148"/>
                    <a:gd name="T84" fmla="*/ 2 w 172"/>
                    <a:gd name="T85" fmla="*/ 30 h 148"/>
                    <a:gd name="T86" fmla="*/ 6 w 172"/>
                    <a:gd name="T87" fmla="*/ 34 h 148"/>
                    <a:gd name="T88" fmla="*/ 12 w 172"/>
                    <a:gd name="T89" fmla="*/ 38 h 148"/>
                    <a:gd name="T90" fmla="*/ 16 w 172"/>
                    <a:gd name="T91" fmla="*/ 38 h 148"/>
                    <a:gd name="T92" fmla="*/ 22 w 172"/>
                    <a:gd name="T93" fmla="*/ 38 h 148"/>
                    <a:gd name="T94" fmla="*/ 22 w 172"/>
                    <a:gd name="T95" fmla="*/ 38 h 148"/>
                    <a:gd name="T96" fmla="*/ 30 w 172"/>
                    <a:gd name="T97" fmla="*/ 32 h 148"/>
                    <a:gd name="T98" fmla="*/ 38 w 172"/>
                    <a:gd name="T99" fmla="*/ 26 h 148"/>
                    <a:gd name="T100" fmla="*/ 46 w 172"/>
                    <a:gd name="T101" fmla="*/ 18 h 148"/>
                    <a:gd name="T102" fmla="*/ 58 w 172"/>
                    <a:gd name="T103" fmla="*/ 8 h 148"/>
                    <a:gd name="T104" fmla="*/ 58 w 172"/>
                    <a:gd name="T105" fmla="*/ 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72" h="148">
                      <a:moveTo>
                        <a:pt x="58" y="8"/>
                      </a:moveTo>
                      <a:lnTo>
                        <a:pt x="58" y="8"/>
                      </a:lnTo>
                      <a:lnTo>
                        <a:pt x="68" y="2"/>
                      </a:lnTo>
                      <a:lnTo>
                        <a:pt x="78" y="0"/>
                      </a:lnTo>
                      <a:lnTo>
                        <a:pt x="88" y="0"/>
                      </a:lnTo>
                      <a:lnTo>
                        <a:pt x="98" y="2"/>
                      </a:lnTo>
                      <a:lnTo>
                        <a:pt x="110" y="10"/>
                      </a:lnTo>
                      <a:lnTo>
                        <a:pt x="120" y="18"/>
                      </a:lnTo>
                      <a:lnTo>
                        <a:pt x="130" y="30"/>
                      </a:lnTo>
                      <a:lnTo>
                        <a:pt x="138" y="46"/>
                      </a:lnTo>
                      <a:lnTo>
                        <a:pt x="138" y="46"/>
                      </a:lnTo>
                      <a:lnTo>
                        <a:pt x="150" y="72"/>
                      </a:lnTo>
                      <a:lnTo>
                        <a:pt x="158" y="94"/>
                      </a:lnTo>
                      <a:lnTo>
                        <a:pt x="164" y="112"/>
                      </a:lnTo>
                      <a:lnTo>
                        <a:pt x="168" y="126"/>
                      </a:lnTo>
                      <a:lnTo>
                        <a:pt x="172" y="144"/>
                      </a:lnTo>
                      <a:lnTo>
                        <a:pt x="172" y="148"/>
                      </a:lnTo>
                      <a:lnTo>
                        <a:pt x="172" y="148"/>
                      </a:lnTo>
                      <a:lnTo>
                        <a:pt x="164" y="124"/>
                      </a:lnTo>
                      <a:lnTo>
                        <a:pt x="154" y="104"/>
                      </a:lnTo>
                      <a:lnTo>
                        <a:pt x="140" y="80"/>
                      </a:lnTo>
                      <a:lnTo>
                        <a:pt x="124" y="58"/>
                      </a:lnTo>
                      <a:lnTo>
                        <a:pt x="114" y="48"/>
                      </a:lnTo>
                      <a:lnTo>
                        <a:pt x="106" y="40"/>
                      </a:lnTo>
                      <a:lnTo>
                        <a:pt x="96" y="34"/>
                      </a:lnTo>
                      <a:lnTo>
                        <a:pt x="86" y="32"/>
                      </a:lnTo>
                      <a:lnTo>
                        <a:pt x="74" y="30"/>
                      </a:lnTo>
                      <a:lnTo>
                        <a:pt x="64" y="34"/>
                      </a:lnTo>
                      <a:lnTo>
                        <a:pt x="64" y="34"/>
                      </a:lnTo>
                      <a:lnTo>
                        <a:pt x="44" y="44"/>
                      </a:lnTo>
                      <a:lnTo>
                        <a:pt x="28" y="52"/>
                      </a:lnTo>
                      <a:lnTo>
                        <a:pt x="28" y="52"/>
                      </a:lnTo>
                      <a:lnTo>
                        <a:pt x="22" y="54"/>
                      </a:lnTo>
                      <a:lnTo>
                        <a:pt x="16" y="54"/>
                      </a:lnTo>
                      <a:lnTo>
                        <a:pt x="10" y="54"/>
                      </a:lnTo>
                      <a:lnTo>
                        <a:pt x="6" y="50"/>
                      </a:lnTo>
                      <a:lnTo>
                        <a:pt x="2" y="46"/>
                      </a:lnTo>
                      <a:lnTo>
                        <a:pt x="0" y="42"/>
                      </a:lnTo>
                      <a:lnTo>
                        <a:pt x="0" y="36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2" y="28"/>
                      </a:lnTo>
                      <a:lnTo>
                        <a:pt x="2" y="30"/>
                      </a:lnTo>
                      <a:lnTo>
                        <a:pt x="6" y="34"/>
                      </a:lnTo>
                      <a:lnTo>
                        <a:pt x="12" y="38"/>
                      </a:lnTo>
                      <a:lnTo>
                        <a:pt x="16" y="38"/>
                      </a:lnTo>
                      <a:lnTo>
                        <a:pt x="22" y="38"/>
                      </a:lnTo>
                      <a:lnTo>
                        <a:pt x="22" y="38"/>
                      </a:lnTo>
                      <a:lnTo>
                        <a:pt x="30" y="32"/>
                      </a:lnTo>
                      <a:lnTo>
                        <a:pt x="38" y="26"/>
                      </a:lnTo>
                      <a:lnTo>
                        <a:pt x="46" y="18"/>
                      </a:lnTo>
                      <a:lnTo>
                        <a:pt x="58" y="8"/>
                      </a:lnTo>
                      <a:lnTo>
                        <a:pt x="58" y="8"/>
                      </a:lnTo>
                      <a:close/>
                    </a:path>
                  </a:pathLst>
                </a:custGeom>
                <a:solidFill>
                  <a:srgbClr val="D452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98" name="Freeform 86"/>
                <p:cNvSpPr>
                  <a:spLocks/>
                </p:cNvSpPr>
                <p:nvPr/>
              </p:nvSpPr>
              <p:spPr bwMode="auto">
                <a:xfrm>
                  <a:off x="993" y="2784"/>
                  <a:ext cx="190" cy="320"/>
                </a:xfrm>
                <a:custGeom>
                  <a:avLst/>
                  <a:gdLst>
                    <a:gd name="T0" fmla="*/ 114 w 190"/>
                    <a:gd name="T1" fmla="*/ 2 h 320"/>
                    <a:gd name="T2" fmla="*/ 114 w 190"/>
                    <a:gd name="T3" fmla="*/ 2 h 320"/>
                    <a:gd name="T4" fmla="*/ 124 w 190"/>
                    <a:gd name="T5" fmla="*/ 4 h 320"/>
                    <a:gd name="T6" fmla="*/ 132 w 190"/>
                    <a:gd name="T7" fmla="*/ 8 h 320"/>
                    <a:gd name="T8" fmla="*/ 142 w 190"/>
                    <a:gd name="T9" fmla="*/ 14 h 320"/>
                    <a:gd name="T10" fmla="*/ 148 w 190"/>
                    <a:gd name="T11" fmla="*/ 22 h 320"/>
                    <a:gd name="T12" fmla="*/ 156 w 190"/>
                    <a:gd name="T13" fmla="*/ 30 h 320"/>
                    <a:gd name="T14" fmla="*/ 164 w 190"/>
                    <a:gd name="T15" fmla="*/ 40 h 320"/>
                    <a:gd name="T16" fmla="*/ 174 w 190"/>
                    <a:gd name="T17" fmla="*/ 64 h 320"/>
                    <a:gd name="T18" fmla="*/ 184 w 190"/>
                    <a:gd name="T19" fmla="*/ 90 h 320"/>
                    <a:gd name="T20" fmla="*/ 188 w 190"/>
                    <a:gd name="T21" fmla="*/ 118 h 320"/>
                    <a:gd name="T22" fmla="*/ 190 w 190"/>
                    <a:gd name="T23" fmla="*/ 150 h 320"/>
                    <a:gd name="T24" fmla="*/ 188 w 190"/>
                    <a:gd name="T25" fmla="*/ 182 h 320"/>
                    <a:gd name="T26" fmla="*/ 188 w 190"/>
                    <a:gd name="T27" fmla="*/ 182 h 320"/>
                    <a:gd name="T28" fmla="*/ 184 w 190"/>
                    <a:gd name="T29" fmla="*/ 214 h 320"/>
                    <a:gd name="T30" fmla="*/ 174 w 190"/>
                    <a:gd name="T31" fmla="*/ 242 h 320"/>
                    <a:gd name="T32" fmla="*/ 162 w 190"/>
                    <a:gd name="T33" fmla="*/ 268 h 320"/>
                    <a:gd name="T34" fmla="*/ 148 w 190"/>
                    <a:gd name="T35" fmla="*/ 288 h 320"/>
                    <a:gd name="T36" fmla="*/ 132 w 190"/>
                    <a:gd name="T37" fmla="*/ 304 h 320"/>
                    <a:gd name="T38" fmla="*/ 124 w 190"/>
                    <a:gd name="T39" fmla="*/ 310 h 320"/>
                    <a:gd name="T40" fmla="*/ 114 w 190"/>
                    <a:gd name="T41" fmla="*/ 316 h 320"/>
                    <a:gd name="T42" fmla="*/ 106 w 190"/>
                    <a:gd name="T43" fmla="*/ 318 h 320"/>
                    <a:gd name="T44" fmla="*/ 96 w 190"/>
                    <a:gd name="T45" fmla="*/ 320 h 320"/>
                    <a:gd name="T46" fmla="*/ 86 w 190"/>
                    <a:gd name="T47" fmla="*/ 320 h 320"/>
                    <a:gd name="T48" fmla="*/ 76 w 190"/>
                    <a:gd name="T49" fmla="*/ 320 h 320"/>
                    <a:gd name="T50" fmla="*/ 76 w 190"/>
                    <a:gd name="T51" fmla="*/ 320 h 320"/>
                    <a:gd name="T52" fmla="*/ 68 w 190"/>
                    <a:gd name="T53" fmla="*/ 316 h 320"/>
                    <a:gd name="T54" fmla="*/ 58 w 190"/>
                    <a:gd name="T55" fmla="*/ 312 h 320"/>
                    <a:gd name="T56" fmla="*/ 50 w 190"/>
                    <a:gd name="T57" fmla="*/ 306 h 320"/>
                    <a:gd name="T58" fmla="*/ 42 w 190"/>
                    <a:gd name="T59" fmla="*/ 298 h 320"/>
                    <a:gd name="T60" fmla="*/ 34 w 190"/>
                    <a:gd name="T61" fmla="*/ 290 h 320"/>
                    <a:gd name="T62" fmla="*/ 28 w 190"/>
                    <a:gd name="T63" fmla="*/ 280 h 320"/>
                    <a:gd name="T64" fmla="*/ 16 w 190"/>
                    <a:gd name="T65" fmla="*/ 258 h 320"/>
                    <a:gd name="T66" fmla="*/ 8 w 190"/>
                    <a:gd name="T67" fmla="*/ 232 h 320"/>
                    <a:gd name="T68" fmla="*/ 2 w 190"/>
                    <a:gd name="T69" fmla="*/ 202 h 320"/>
                    <a:gd name="T70" fmla="*/ 0 w 190"/>
                    <a:gd name="T71" fmla="*/ 170 h 320"/>
                    <a:gd name="T72" fmla="*/ 2 w 190"/>
                    <a:gd name="T73" fmla="*/ 138 h 320"/>
                    <a:gd name="T74" fmla="*/ 2 w 190"/>
                    <a:gd name="T75" fmla="*/ 138 h 320"/>
                    <a:gd name="T76" fmla="*/ 8 w 190"/>
                    <a:gd name="T77" fmla="*/ 106 h 320"/>
                    <a:gd name="T78" fmla="*/ 16 w 190"/>
                    <a:gd name="T79" fmla="*/ 78 h 320"/>
                    <a:gd name="T80" fmla="*/ 28 w 190"/>
                    <a:gd name="T81" fmla="*/ 54 h 320"/>
                    <a:gd name="T82" fmla="*/ 42 w 190"/>
                    <a:gd name="T83" fmla="*/ 32 h 320"/>
                    <a:gd name="T84" fmla="*/ 58 w 190"/>
                    <a:gd name="T85" fmla="*/ 16 h 320"/>
                    <a:gd name="T86" fmla="*/ 68 w 190"/>
                    <a:gd name="T87" fmla="*/ 10 h 320"/>
                    <a:gd name="T88" fmla="*/ 76 w 190"/>
                    <a:gd name="T89" fmla="*/ 6 h 320"/>
                    <a:gd name="T90" fmla="*/ 86 w 190"/>
                    <a:gd name="T91" fmla="*/ 2 h 320"/>
                    <a:gd name="T92" fmla="*/ 96 w 190"/>
                    <a:gd name="T93" fmla="*/ 0 h 320"/>
                    <a:gd name="T94" fmla="*/ 104 w 190"/>
                    <a:gd name="T95" fmla="*/ 0 h 320"/>
                    <a:gd name="T96" fmla="*/ 114 w 190"/>
                    <a:gd name="T97" fmla="*/ 2 h 320"/>
                    <a:gd name="T98" fmla="*/ 114 w 190"/>
                    <a:gd name="T99" fmla="*/ 2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90" h="320">
                      <a:moveTo>
                        <a:pt x="114" y="2"/>
                      </a:moveTo>
                      <a:lnTo>
                        <a:pt x="114" y="2"/>
                      </a:lnTo>
                      <a:lnTo>
                        <a:pt x="124" y="4"/>
                      </a:lnTo>
                      <a:lnTo>
                        <a:pt x="132" y="8"/>
                      </a:lnTo>
                      <a:lnTo>
                        <a:pt x="142" y="14"/>
                      </a:lnTo>
                      <a:lnTo>
                        <a:pt x="148" y="22"/>
                      </a:lnTo>
                      <a:lnTo>
                        <a:pt x="156" y="30"/>
                      </a:lnTo>
                      <a:lnTo>
                        <a:pt x="164" y="40"/>
                      </a:lnTo>
                      <a:lnTo>
                        <a:pt x="174" y="64"/>
                      </a:lnTo>
                      <a:lnTo>
                        <a:pt x="184" y="90"/>
                      </a:lnTo>
                      <a:lnTo>
                        <a:pt x="188" y="118"/>
                      </a:lnTo>
                      <a:lnTo>
                        <a:pt x="190" y="150"/>
                      </a:lnTo>
                      <a:lnTo>
                        <a:pt x="188" y="182"/>
                      </a:lnTo>
                      <a:lnTo>
                        <a:pt x="188" y="182"/>
                      </a:lnTo>
                      <a:lnTo>
                        <a:pt x="184" y="214"/>
                      </a:lnTo>
                      <a:lnTo>
                        <a:pt x="174" y="242"/>
                      </a:lnTo>
                      <a:lnTo>
                        <a:pt x="162" y="268"/>
                      </a:lnTo>
                      <a:lnTo>
                        <a:pt x="148" y="288"/>
                      </a:lnTo>
                      <a:lnTo>
                        <a:pt x="132" y="304"/>
                      </a:lnTo>
                      <a:lnTo>
                        <a:pt x="124" y="310"/>
                      </a:lnTo>
                      <a:lnTo>
                        <a:pt x="114" y="316"/>
                      </a:lnTo>
                      <a:lnTo>
                        <a:pt x="106" y="318"/>
                      </a:lnTo>
                      <a:lnTo>
                        <a:pt x="96" y="320"/>
                      </a:lnTo>
                      <a:lnTo>
                        <a:pt x="86" y="320"/>
                      </a:lnTo>
                      <a:lnTo>
                        <a:pt x="76" y="320"/>
                      </a:lnTo>
                      <a:lnTo>
                        <a:pt x="76" y="320"/>
                      </a:lnTo>
                      <a:lnTo>
                        <a:pt x="68" y="316"/>
                      </a:lnTo>
                      <a:lnTo>
                        <a:pt x="58" y="312"/>
                      </a:lnTo>
                      <a:lnTo>
                        <a:pt x="50" y="306"/>
                      </a:lnTo>
                      <a:lnTo>
                        <a:pt x="42" y="298"/>
                      </a:lnTo>
                      <a:lnTo>
                        <a:pt x="34" y="290"/>
                      </a:lnTo>
                      <a:lnTo>
                        <a:pt x="28" y="280"/>
                      </a:lnTo>
                      <a:lnTo>
                        <a:pt x="16" y="258"/>
                      </a:lnTo>
                      <a:lnTo>
                        <a:pt x="8" y="232"/>
                      </a:lnTo>
                      <a:lnTo>
                        <a:pt x="2" y="202"/>
                      </a:lnTo>
                      <a:lnTo>
                        <a:pt x="0" y="170"/>
                      </a:lnTo>
                      <a:lnTo>
                        <a:pt x="2" y="138"/>
                      </a:lnTo>
                      <a:lnTo>
                        <a:pt x="2" y="138"/>
                      </a:lnTo>
                      <a:lnTo>
                        <a:pt x="8" y="106"/>
                      </a:lnTo>
                      <a:lnTo>
                        <a:pt x="16" y="78"/>
                      </a:lnTo>
                      <a:lnTo>
                        <a:pt x="28" y="54"/>
                      </a:lnTo>
                      <a:lnTo>
                        <a:pt x="42" y="32"/>
                      </a:lnTo>
                      <a:lnTo>
                        <a:pt x="58" y="16"/>
                      </a:lnTo>
                      <a:lnTo>
                        <a:pt x="68" y="10"/>
                      </a:lnTo>
                      <a:lnTo>
                        <a:pt x="76" y="6"/>
                      </a:lnTo>
                      <a:lnTo>
                        <a:pt x="86" y="2"/>
                      </a:lnTo>
                      <a:lnTo>
                        <a:pt x="96" y="0"/>
                      </a:lnTo>
                      <a:lnTo>
                        <a:pt x="104" y="0"/>
                      </a:lnTo>
                      <a:lnTo>
                        <a:pt x="114" y="2"/>
                      </a:lnTo>
                      <a:lnTo>
                        <a:pt x="114" y="2"/>
                      </a:lnTo>
                      <a:close/>
                    </a:path>
                  </a:pathLst>
                </a:custGeom>
                <a:solidFill>
                  <a:srgbClr val="FF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0999" name="Freeform 87"/>
                <p:cNvSpPr>
                  <a:spLocks/>
                </p:cNvSpPr>
                <p:nvPr/>
              </p:nvSpPr>
              <p:spPr bwMode="auto">
                <a:xfrm>
                  <a:off x="1003" y="2806"/>
                  <a:ext cx="170" cy="276"/>
                </a:xfrm>
                <a:custGeom>
                  <a:avLst/>
                  <a:gdLst>
                    <a:gd name="T0" fmla="*/ 102 w 170"/>
                    <a:gd name="T1" fmla="*/ 2 h 276"/>
                    <a:gd name="T2" fmla="*/ 102 w 170"/>
                    <a:gd name="T3" fmla="*/ 2 h 276"/>
                    <a:gd name="T4" fmla="*/ 110 w 170"/>
                    <a:gd name="T5" fmla="*/ 4 h 276"/>
                    <a:gd name="T6" fmla="*/ 118 w 170"/>
                    <a:gd name="T7" fmla="*/ 8 h 276"/>
                    <a:gd name="T8" fmla="*/ 126 w 170"/>
                    <a:gd name="T9" fmla="*/ 12 h 276"/>
                    <a:gd name="T10" fmla="*/ 134 w 170"/>
                    <a:gd name="T11" fmla="*/ 20 h 276"/>
                    <a:gd name="T12" fmla="*/ 146 w 170"/>
                    <a:gd name="T13" fmla="*/ 36 h 276"/>
                    <a:gd name="T14" fmla="*/ 156 w 170"/>
                    <a:gd name="T15" fmla="*/ 54 h 276"/>
                    <a:gd name="T16" fmla="*/ 164 w 170"/>
                    <a:gd name="T17" fmla="*/ 78 h 276"/>
                    <a:gd name="T18" fmla="*/ 168 w 170"/>
                    <a:gd name="T19" fmla="*/ 102 h 276"/>
                    <a:gd name="T20" fmla="*/ 170 w 170"/>
                    <a:gd name="T21" fmla="*/ 128 h 276"/>
                    <a:gd name="T22" fmla="*/ 168 w 170"/>
                    <a:gd name="T23" fmla="*/ 156 h 276"/>
                    <a:gd name="T24" fmla="*/ 168 w 170"/>
                    <a:gd name="T25" fmla="*/ 156 h 276"/>
                    <a:gd name="T26" fmla="*/ 164 w 170"/>
                    <a:gd name="T27" fmla="*/ 184 h 276"/>
                    <a:gd name="T28" fmla="*/ 156 w 170"/>
                    <a:gd name="T29" fmla="*/ 208 h 276"/>
                    <a:gd name="T30" fmla="*/ 146 w 170"/>
                    <a:gd name="T31" fmla="*/ 230 h 276"/>
                    <a:gd name="T32" fmla="*/ 132 w 170"/>
                    <a:gd name="T33" fmla="*/ 248 h 276"/>
                    <a:gd name="T34" fmla="*/ 118 w 170"/>
                    <a:gd name="T35" fmla="*/ 262 h 276"/>
                    <a:gd name="T36" fmla="*/ 102 w 170"/>
                    <a:gd name="T37" fmla="*/ 272 h 276"/>
                    <a:gd name="T38" fmla="*/ 94 w 170"/>
                    <a:gd name="T39" fmla="*/ 274 h 276"/>
                    <a:gd name="T40" fmla="*/ 86 w 170"/>
                    <a:gd name="T41" fmla="*/ 276 h 276"/>
                    <a:gd name="T42" fmla="*/ 78 w 170"/>
                    <a:gd name="T43" fmla="*/ 276 h 276"/>
                    <a:gd name="T44" fmla="*/ 68 w 170"/>
                    <a:gd name="T45" fmla="*/ 276 h 276"/>
                    <a:gd name="T46" fmla="*/ 68 w 170"/>
                    <a:gd name="T47" fmla="*/ 276 h 276"/>
                    <a:gd name="T48" fmla="*/ 60 w 170"/>
                    <a:gd name="T49" fmla="*/ 272 h 276"/>
                    <a:gd name="T50" fmla="*/ 52 w 170"/>
                    <a:gd name="T51" fmla="*/ 268 h 276"/>
                    <a:gd name="T52" fmla="*/ 44 w 170"/>
                    <a:gd name="T53" fmla="*/ 264 h 276"/>
                    <a:gd name="T54" fmla="*/ 38 w 170"/>
                    <a:gd name="T55" fmla="*/ 258 h 276"/>
                    <a:gd name="T56" fmla="*/ 26 w 170"/>
                    <a:gd name="T57" fmla="*/ 242 h 276"/>
                    <a:gd name="T58" fmla="*/ 14 w 170"/>
                    <a:gd name="T59" fmla="*/ 222 h 276"/>
                    <a:gd name="T60" fmla="*/ 8 w 170"/>
                    <a:gd name="T61" fmla="*/ 200 h 276"/>
                    <a:gd name="T62" fmla="*/ 2 w 170"/>
                    <a:gd name="T63" fmla="*/ 174 h 276"/>
                    <a:gd name="T64" fmla="*/ 0 w 170"/>
                    <a:gd name="T65" fmla="*/ 148 h 276"/>
                    <a:gd name="T66" fmla="*/ 2 w 170"/>
                    <a:gd name="T67" fmla="*/ 120 h 276"/>
                    <a:gd name="T68" fmla="*/ 2 w 170"/>
                    <a:gd name="T69" fmla="*/ 120 h 276"/>
                    <a:gd name="T70" fmla="*/ 8 w 170"/>
                    <a:gd name="T71" fmla="*/ 92 h 276"/>
                    <a:gd name="T72" fmla="*/ 16 w 170"/>
                    <a:gd name="T73" fmla="*/ 68 h 276"/>
                    <a:gd name="T74" fmla="*/ 26 w 170"/>
                    <a:gd name="T75" fmla="*/ 46 h 276"/>
                    <a:gd name="T76" fmla="*/ 38 w 170"/>
                    <a:gd name="T77" fmla="*/ 28 h 276"/>
                    <a:gd name="T78" fmla="*/ 52 w 170"/>
                    <a:gd name="T79" fmla="*/ 14 h 276"/>
                    <a:gd name="T80" fmla="*/ 68 w 170"/>
                    <a:gd name="T81" fmla="*/ 4 h 276"/>
                    <a:gd name="T82" fmla="*/ 76 w 170"/>
                    <a:gd name="T83" fmla="*/ 2 h 276"/>
                    <a:gd name="T84" fmla="*/ 86 w 170"/>
                    <a:gd name="T85" fmla="*/ 0 h 276"/>
                    <a:gd name="T86" fmla="*/ 94 w 170"/>
                    <a:gd name="T87" fmla="*/ 0 h 276"/>
                    <a:gd name="T88" fmla="*/ 102 w 170"/>
                    <a:gd name="T89" fmla="*/ 2 h 276"/>
                    <a:gd name="T90" fmla="*/ 102 w 170"/>
                    <a:gd name="T91" fmla="*/ 2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70" h="276">
                      <a:moveTo>
                        <a:pt x="102" y="2"/>
                      </a:moveTo>
                      <a:lnTo>
                        <a:pt x="102" y="2"/>
                      </a:lnTo>
                      <a:lnTo>
                        <a:pt x="110" y="4"/>
                      </a:lnTo>
                      <a:lnTo>
                        <a:pt x="118" y="8"/>
                      </a:lnTo>
                      <a:lnTo>
                        <a:pt x="126" y="12"/>
                      </a:lnTo>
                      <a:lnTo>
                        <a:pt x="134" y="20"/>
                      </a:lnTo>
                      <a:lnTo>
                        <a:pt x="146" y="36"/>
                      </a:lnTo>
                      <a:lnTo>
                        <a:pt x="156" y="54"/>
                      </a:lnTo>
                      <a:lnTo>
                        <a:pt x="164" y="78"/>
                      </a:lnTo>
                      <a:lnTo>
                        <a:pt x="168" y="102"/>
                      </a:lnTo>
                      <a:lnTo>
                        <a:pt x="170" y="128"/>
                      </a:lnTo>
                      <a:lnTo>
                        <a:pt x="168" y="156"/>
                      </a:lnTo>
                      <a:lnTo>
                        <a:pt x="168" y="156"/>
                      </a:lnTo>
                      <a:lnTo>
                        <a:pt x="164" y="184"/>
                      </a:lnTo>
                      <a:lnTo>
                        <a:pt x="156" y="208"/>
                      </a:lnTo>
                      <a:lnTo>
                        <a:pt x="146" y="230"/>
                      </a:lnTo>
                      <a:lnTo>
                        <a:pt x="132" y="248"/>
                      </a:lnTo>
                      <a:lnTo>
                        <a:pt x="118" y="262"/>
                      </a:lnTo>
                      <a:lnTo>
                        <a:pt x="102" y="272"/>
                      </a:lnTo>
                      <a:lnTo>
                        <a:pt x="94" y="274"/>
                      </a:lnTo>
                      <a:lnTo>
                        <a:pt x="86" y="276"/>
                      </a:lnTo>
                      <a:lnTo>
                        <a:pt x="78" y="276"/>
                      </a:lnTo>
                      <a:lnTo>
                        <a:pt x="68" y="276"/>
                      </a:lnTo>
                      <a:lnTo>
                        <a:pt x="68" y="276"/>
                      </a:lnTo>
                      <a:lnTo>
                        <a:pt x="60" y="272"/>
                      </a:lnTo>
                      <a:lnTo>
                        <a:pt x="52" y="268"/>
                      </a:lnTo>
                      <a:lnTo>
                        <a:pt x="44" y="264"/>
                      </a:lnTo>
                      <a:lnTo>
                        <a:pt x="38" y="258"/>
                      </a:lnTo>
                      <a:lnTo>
                        <a:pt x="26" y="242"/>
                      </a:lnTo>
                      <a:lnTo>
                        <a:pt x="14" y="222"/>
                      </a:lnTo>
                      <a:lnTo>
                        <a:pt x="8" y="200"/>
                      </a:lnTo>
                      <a:lnTo>
                        <a:pt x="2" y="174"/>
                      </a:lnTo>
                      <a:lnTo>
                        <a:pt x="0" y="148"/>
                      </a:lnTo>
                      <a:lnTo>
                        <a:pt x="2" y="120"/>
                      </a:lnTo>
                      <a:lnTo>
                        <a:pt x="2" y="120"/>
                      </a:lnTo>
                      <a:lnTo>
                        <a:pt x="8" y="92"/>
                      </a:lnTo>
                      <a:lnTo>
                        <a:pt x="16" y="68"/>
                      </a:lnTo>
                      <a:lnTo>
                        <a:pt x="26" y="46"/>
                      </a:lnTo>
                      <a:lnTo>
                        <a:pt x="38" y="28"/>
                      </a:lnTo>
                      <a:lnTo>
                        <a:pt x="52" y="14"/>
                      </a:lnTo>
                      <a:lnTo>
                        <a:pt x="68" y="4"/>
                      </a:lnTo>
                      <a:lnTo>
                        <a:pt x="76" y="2"/>
                      </a:lnTo>
                      <a:lnTo>
                        <a:pt x="86" y="0"/>
                      </a:lnTo>
                      <a:lnTo>
                        <a:pt x="94" y="0"/>
                      </a:lnTo>
                      <a:lnTo>
                        <a:pt x="102" y="2"/>
                      </a:lnTo>
                      <a:lnTo>
                        <a:pt x="102" y="2"/>
                      </a:lnTo>
                      <a:close/>
                    </a:path>
                  </a:pathLst>
                </a:custGeom>
                <a:solidFill>
                  <a:srgbClr val="E367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00" name="Freeform 88"/>
                <p:cNvSpPr>
                  <a:spLocks/>
                </p:cNvSpPr>
                <p:nvPr/>
              </p:nvSpPr>
              <p:spPr bwMode="auto">
                <a:xfrm>
                  <a:off x="1015" y="2814"/>
                  <a:ext cx="148" cy="248"/>
                </a:xfrm>
                <a:custGeom>
                  <a:avLst/>
                  <a:gdLst>
                    <a:gd name="T0" fmla="*/ 84 w 148"/>
                    <a:gd name="T1" fmla="*/ 2 h 248"/>
                    <a:gd name="T2" fmla="*/ 84 w 148"/>
                    <a:gd name="T3" fmla="*/ 2 h 248"/>
                    <a:gd name="T4" fmla="*/ 92 w 148"/>
                    <a:gd name="T5" fmla="*/ 2 h 248"/>
                    <a:gd name="T6" fmla="*/ 100 w 148"/>
                    <a:gd name="T7" fmla="*/ 6 h 248"/>
                    <a:gd name="T8" fmla="*/ 112 w 148"/>
                    <a:gd name="T9" fmla="*/ 14 h 248"/>
                    <a:gd name="T10" fmla="*/ 124 w 148"/>
                    <a:gd name="T11" fmla="*/ 26 h 248"/>
                    <a:gd name="T12" fmla="*/ 134 w 148"/>
                    <a:gd name="T13" fmla="*/ 42 h 248"/>
                    <a:gd name="T14" fmla="*/ 142 w 148"/>
                    <a:gd name="T15" fmla="*/ 62 h 248"/>
                    <a:gd name="T16" fmla="*/ 146 w 148"/>
                    <a:gd name="T17" fmla="*/ 84 h 248"/>
                    <a:gd name="T18" fmla="*/ 148 w 148"/>
                    <a:gd name="T19" fmla="*/ 108 h 248"/>
                    <a:gd name="T20" fmla="*/ 148 w 148"/>
                    <a:gd name="T21" fmla="*/ 132 h 248"/>
                    <a:gd name="T22" fmla="*/ 148 w 148"/>
                    <a:gd name="T23" fmla="*/ 132 h 248"/>
                    <a:gd name="T24" fmla="*/ 144 w 148"/>
                    <a:gd name="T25" fmla="*/ 158 h 248"/>
                    <a:gd name="T26" fmla="*/ 138 w 148"/>
                    <a:gd name="T27" fmla="*/ 180 h 248"/>
                    <a:gd name="T28" fmla="*/ 130 w 148"/>
                    <a:gd name="T29" fmla="*/ 200 h 248"/>
                    <a:gd name="T30" fmla="*/ 118 w 148"/>
                    <a:gd name="T31" fmla="*/ 218 h 248"/>
                    <a:gd name="T32" fmla="*/ 106 w 148"/>
                    <a:gd name="T33" fmla="*/ 232 h 248"/>
                    <a:gd name="T34" fmla="*/ 92 w 148"/>
                    <a:gd name="T35" fmla="*/ 242 h 248"/>
                    <a:gd name="T36" fmla="*/ 78 w 148"/>
                    <a:gd name="T37" fmla="*/ 248 h 248"/>
                    <a:gd name="T38" fmla="*/ 70 w 148"/>
                    <a:gd name="T39" fmla="*/ 248 h 248"/>
                    <a:gd name="T40" fmla="*/ 64 w 148"/>
                    <a:gd name="T41" fmla="*/ 248 h 248"/>
                    <a:gd name="T42" fmla="*/ 64 w 148"/>
                    <a:gd name="T43" fmla="*/ 248 h 248"/>
                    <a:gd name="T44" fmla="*/ 56 w 148"/>
                    <a:gd name="T45" fmla="*/ 248 h 248"/>
                    <a:gd name="T46" fmla="*/ 48 w 148"/>
                    <a:gd name="T47" fmla="*/ 244 h 248"/>
                    <a:gd name="T48" fmla="*/ 36 w 148"/>
                    <a:gd name="T49" fmla="*/ 236 h 248"/>
                    <a:gd name="T50" fmla="*/ 24 w 148"/>
                    <a:gd name="T51" fmla="*/ 224 h 248"/>
                    <a:gd name="T52" fmla="*/ 14 w 148"/>
                    <a:gd name="T53" fmla="*/ 208 h 248"/>
                    <a:gd name="T54" fmla="*/ 6 w 148"/>
                    <a:gd name="T55" fmla="*/ 188 h 248"/>
                    <a:gd name="T56" fmla="*/ 2 w 148"/>
                    <a:gd name="T57" fmla="*/ 166 h 248"/>
                    <a:gd name="T58" fmla="*/ 0 w 148"/>
                    <a:gd name="T59" fmla="*/ 142 h 248"/>
                    <a:gd name="T60" fmla="*/ 0 w 148"/>
                    <a:gd name="T61" fmla="*/ 118 h 248"/>
                    <a:gd name="T62" fmla="*/ 0 w 148"/>
                    <a:gd name="T63" fmla="*/ 118 h 248"/>
                    <a:gd name="T64" fmla="*/ 4 w 148"/>
                    <a:gd name="T65" fmla="*/ 92 h 248"/>
                    <a:gd name="T66" fmla="*/ 10 w 148"/>
                    <a:gd name="T67" fmla="*/ 70 h 248"/>
                    <a:gd name="T68" fmla="*/ 18 w 148"/>
                    <a:gd name="T69" fmla="*/ 50 h 248"/>
                    <a:gd name="T70" fmla="*/ 30 w 148"/>
                    <a:gd name="T71" fmla="*/ 32 h 248"/>
                    <a:gd name="T72" fmla="*/ 42 w 148"/>
                    <a:gd name="T73" fmla="*/ 18 h 248"/>
                    <a:gd name="T74" fmla="*/ 56 w 148"/>
                    <a:gd name="T75" fmla="*/ 8 h 248"/>
                    <a:gd name="T76" fmla="*/ 70 w 148"/>
                    <a:gd name="T77" fmla="*/ 2 h 248"/>
                    <a:gd name="T78" fmla="*/ 78 w 148"/>
                    <a:gd name="T79" fmla="*/ 0 h 248"/>
                    <a:gd name="T80" fmla="*/ 84 w 148"/>
                    <a:gd name="T81" fmla="*/ 2 h 248"/>
                    <a:gd name="T82" fmla="*/ 84 w 148"/>
                    <a:gd name="T83" fmla="*/ 2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48" h="248">
                      <a:moveTo>
                        <a:pt x="84" y="2"/>
                      </a:moveTo>
                      <a:lnTo>
                        <a:pt x="84" y="2"/>
                      </a:lnTo>
                      <a:lnTo>
                        <a:pt x="92" y="2"/>
                      </a:lnTo>
                      <a:lnTo>
                        <a:pt x="100" y="6"/>
                      </a:lnTo>
                      <a:lnTo>
                        <a:pt x="112" y="14"/>
                      </a:lnTo>
                      <a:lnTo>
                        <a:pt x="124" y="26"/>
                      </a:lnTo>
                      <a:lnTo>
                        <a:pt x="134" y="42"/>
                      </a:lnTo>
                      <a:lnTo>
                        <a:pt x="142" y="62"/>
                      </a:lnTo>
                      <a:lnTo>
                        <a:pt x="146" y="84"/>
                      </a:lnTo>
                      <a:lnTo>
                        <a:pt x="148" y="108"/>
                      </a:lnTo>
                      <a:lnTo>
                        <a:pt x="148" y="132"/>
                      </a:lnTo>
                      <a:lnTo>
                        <a:pt x="148" y="132"/>
                      </a:lnTo>
                      <a:lnTo>
                        <a:pt x="144" y="158"/>
                      </a:lnTo>
                      <a:lnTo>
                        <a:pt x="138" y="180"/>
                      </a:lnTo>
                      <a:lnTo>
                        <a:pt x="130" y="200"/>
                      </a:lnTo>
                      <a:lnTo>
                        <a:pt x="118" y="218"/>
                      </a:lnTo>
                      <a:lnTo>
                        <a:pt x="106" y="232"/>
                      </a:lnTo>
                      <a:lnTo>
                        <a:pt x="92" y="242"/>
                      </a:lnTo>
                      <a:lnTo>
                        <a:pt x="78" y="248"/>
                      </a:lnTo>
                      <a:lnTo>
                        <a:pt x="70" y="248"/>
                      </a:lnTo>
                      <a:lnTo>
                        <a:pt x="64" y="248"/>
                      </a:lnTo>
                      <a:lnTo>
                        <a:pt x="64" y="248"/>
                      </a:lnTo>
                      <a:lnTo>
                        <a:pt x="56" y="248"/>
                      </a:lnTo>
                      <a:lnTo>
                        <a:pt x="48" y="244"/>
                      </a:lnTo>
                      <a:lnTo>
                        <a:pt x="36" y="236"/>
                      </a:lnTo>
                      <a:lnTo>
                        <a:pt x="24" y="224"/>
                      </a:lnTo>
                      <a:lnTo>
                        <a:pt x="14" y="208"/>
                      </a:lnTo>
                      <a:lnTo>
                        <a:pt x="6" y="188"/>
                      </a:lnTo>
                      <a:lnTo>
                        <a:pt x="2" y="166"/>
                      </a:lnTo>
                      <a:lnTo>
                        <a:pt x="0" y="142"/>
                      </a:lnTo>
                      <a:lnTo>
                        <a:pt x="0" y="118"/>
                      </a:lnTo>
                      <a:lnTo>
                        <a:pt x="0" y="118"/>
                      </a:lnTo>
                      <a:lnTo>
                        <a:pt x="4" y="92"/>
                      </a:lnTo>
                      <a:lnTo>
                        <a:pt x="10" y="70"/>
                      </a:lnTo>
                      <a:lnTo>
                        <a:pt x="18" y="50"/>
                      </a:lnTo>
                      <a:lnTo>
                        <a:pt x="30" y="32"/>
                      </a:lnTo>
                      <a:lnTo>
                        <a:pt x="42" y="18"/>
                      </a:lnTo>
                      <a:lnTo>
                        <a:pt x="56" y="8"/>
                      </a:lnTo>
                      <a:lnTo>
                        <a:pt x="70" y="2"/>
                      </a:lnTo>
                      <a:lnTo>
                        <a:pt x="78" y="0"/>
                      </a:lnTo>
                      <a:lnTo>
                        <a:pt x="84" y="2"/>
                      </a:lnTo>
                      <a:lnTo>
                        <a:pt x="84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01" name="Freeform 89"/>
                <p:cNvSpPr>
                  <a:spLocks/>
                </p:cNvSpPr>
                <p:nvPr/>
              </p:nvSpPr>
              <p:spPr bwMode="auto">
                <a:xfrm>
                  <a:off x="1015" y="3050"/>
                  <a:ext cx="136" cy="70"/>
                </a:xfrm>
                <a:custGeom>
                  <a:avLst/>
                  <a:gdLst>
                    <a:gd name="T0" fmla="*/ 22 w 136"/>
                    <a:gd name="T1" fmla="*/ 70 h 70"/>
                    <a:gd name="T2" fmla="*/ 0 w 136"/>
                    <a:gd name="T3" fmla="*/ 10 h 70"/>
                    <a:gd name="T4" fmla="*/ 0 w 136"/>
                    <a:gd name="T5" fmla="*/ 10 h 70"/>
                    <a:gd name="T6" fmla="*/ 14 w 136"/>
                    <a:gd name="T7" fmla="*/ 4 h 70"/>
                    <a:gd name="T8" fmla="*/ 30 w 136"/>
                    <a:gd name="T9" fmla="*/ 0 h 70"/>
                    <a:gd name="T10" fmla="*/ 50 w 136"/>
                    <a:gd name="T11" fmla="*/ 0 h 70"/>
                    <a:gd name="T12" fmla="*/ 60 w 136"/>
                    <a:gd name="T13" fmla="*/ 0 h 70"/>
                    <a:gd name="T14" fmla="*/ 72 w 136"/>
                    <a:gd name="T15" fmla="*/ 2 h 70"/>
                    <a:gd name="T16" fmla="*/ 82 w 136"/>
                    <a:gd name="T17" fmla="*/ 6 h 70"/>
                    <a:gd name="T18" fmla="*/ 94 w 136"/>
                    <a:gd name="T19" fmla="*/ 10 h 70"/>
                    <a:gd name="T20" fmla="*/ 106 w 136"/>
                    <a:gd name="T21" fmla="*/ 18 h 70"/>
                    <a:gd name="T22" fmla="*/ 116 w 136"/>
                    <a:gd name="T23" fmla="*/ 28 h 70"/>
                    <a:gd name="T24" fmla="*/ 126 w 136"/>
                    <a:gd name="T25" fmla="*/ 40 h 70"/>
                    <a:gd name="T26" fmla="*/ 136 w 136"/>
                    <a:gd name="T27" fmla="*/ 56 h 70"/>
                    <a:gd name="T28" fmla="*/ 22 w 136"/>
                    <a:gd name="T29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6" h="70">
                      <a:moveTo>
                        <a:pt x="22" y="70"/>
                      </a:move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14" y="4"/>
                      </a:lnTo>
                      <a:lnTo>
                        <a:pt x="30" y="0"/>
                      </a:lnTo>
                      <a:lnTo>
                        <a:pt x="50" y="0"/>
                      </a:lnTo>
                      <a:lnTo>
                        <a:pt x="60" y="0"/>
                      </a:lnTo>
                      <a:lnTo>
                        <a:pt x="72" y="2"/>
                      </a:lnTo>
                      <a:lnTo>
                        <a:pt x="82" y="6"/>
                      </a:lnTo>
                      <a:lnTo>
                        <a:pt x="94" y="10"/>
                      </a:lnTo>
                      <a:lnTo>
                        <a:pt x="106" y="18"/>
                      </a:lnTo>
                      <a:lnTo>
                        <a:pt x="116" y="28"/>
                      </a:lnTo>
                      <a:lnTo>
                        <a:pt x="126" y="40"/>
                      </a:lnTo>
                      <a:lnTo>
                        <a:pt x="136" y="56"/>
                      </a:lnTo>
                      <a:lnTo>
                        <a:pt x="22" y="7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02" name="Freeform 90"/>
                <p:cNvSpPr>
                  <a:spLocks/>
                </p:cNvSpPr>
                <p:nvPr/>
              </p:nvSpPr>
              <p:spPr bwMode="auto">
                <a:xfrm>
                  <a:off x="997" y="3044"/>
                  <a:ext cx="150" cy="46"/>
                </a:xfrm>
                <a:custGeom>
                  <a:avLst/>
                  <a:gdLst>
                    <a:gd name="T0" fmla="*/ 0 w 150"/>
                    <a:gd name="T1" fmla="*/ 18 h 46"/>
                    <a:gd name="T2" fmla="*/ 0 w 150"/>
                    <a:gd name="T3" fmla="*/ 18 h 46"/>
                    <a:gd name="T4" fmla="*/ 16 w 150"/>
                    <a:gd name="T5" fmla="*/ 12 h 46"/>
                    <a:gd name="T6" fmla="*/ 32 w 150"/>
                    <a:gd name="T7" fmla="*/ 6 h 46"/>
                    <a:gd name="T8" fmla="*/ 52 w 150"/>
                    <a:gd name="T9" fmla="*/ 0 h 46"/>
                    <a:gd name="T10" fmla="*/ 64 w 150"/>
                    <a:gd name="T11" fmla="*/ 0 h 46"/>
                    <a:gd name="T12" fmla="*/ 76 w 150"/>
                    <a:gd name="T13" fmla="*/ 0 h 46"/>
                    <a:gd name="T14" fmla="*/ 88 w 150"/>
                    <a:gd name="T15" fmla="*/ 2 h 46"/>
                    <a:gd name="T16" fmla="*/ 100 w 150"/>
                    <a:gd name="T17" fmla="*/ 6 h 46"/>
                    <a:gd name="T18" fmla="*/ 114 w 150"/>
                    <a:gd name="T19" fmla="*/ 12 h 46"/>
                    <a:gd name="T20" fmla="*/ 126 w 150"/>
                    <a:gd name="T21" fmla="*/ 20 h 46"/>
                    <a:gd name="T22" fmla="*/ 138 w 150"/>
                    <a:gd name="T23" fmla="*/ 32 h 46"/>
                    <a:gd name="T24" fmla="*/ 150 w 150"/>
                    <a:gd name="T25" fmla="*/ 46 h 46"/>
                    <a:gd name="T26" fmla="*/ 150 w 150"/>
                    <a:gd name="T27" fmla="*/ 46 h 46"/>
                    <a:gd name="T28" fmla="*/ 142 w 150"/>
                    <a:gd name="T29" fmla="*/ 38 h 46"/>
                    <a:gd name="T30" fmla="*/ 130 w 150"/>
                    <a:gd name="T31" fmla="*/ 28 h 46"/>
                    <a:gd name="T32" fmla="*/ 114 w 150"/>
                    <a:gd name="T33" fmla="*/ 20 h 46"/>
                    <a:gd name="T34" fmla="*/ 94 w 150"/>
                    <a:gd name="T35" fmla="*/ 14 h 46"/>
                    <a:gd name="T36" fmla="*/ 82 w 150"/>
                    <a:gd name="T37" fmla="*/ 10 h 46"/>
                    <a:gd name="T38" fmla="*/ 68 w 150"/>
                    <a:gd name="T39" fmla="*/ 10 h 46"/>
                    <a:gd name="T40" fmla="*/ 54 w 150"/>
                    <a:gd name="T41" fmla="*/ 10 h 46"/>
                    <a:gd name="T42" fmla="*/ 38 w 150"/>
                    <a:gd name="T43" fmla="*/ 10 h 46"/>
                    <a:gd name="T44" fmla="*/ 20 w 150"/>
                    <a:gd name="T45" fmla="*/ 14 h 46"/>
                    <a:gd name="T46" fmla="*/ 0 w 150"/>
                    <a:gd name="T47" fmla="*/ 18 h 46"/>
                    <a:gd name="T48" fmla="*/ 0 w 150"/>
                    <a:gd name="T49" fmla="*/ 1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50" h="46"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16" y="12"/>
                      </a:lnTo>
                      <a:lnTo>
                        <a:pt x="32" y="6"/>
                      </a:lnTo>
                      <a:lnTo>
                        <a:pt x="52" y="0"/>
                      </a:lnTo>
                      <a:lnTo>
                        <a:pt x="64" y="0"/>
                      </a:lnTo>
                      <a:lnTo>
                        <a:pt x="76" y="0"/>
                      </a:lnTo>
                      <a:lnTo>
                        <a:pt x="88" y="2"/>
                      </a:lnTo>
                      <a:lnTo>
                        <a:pt x="100" y="6"/>
                      </a:lnTo>
                      <a:lnTo>
                        <a:pt x="114" y="12"/>
                      </a:lnTo>
                      <a:lnTo>
                        <a:pt x="126" y="20"/>
                      </a:lnTo>
                      <a:lnTo>
                        <a:pt x="138" y="32"/>
                      </a:lnTo>
                      <a:lnTo>
                        <a:pt x="150" y="46"/>
                      </a:lnTo>
                      <a:lnTo>
                        <a:pt x="150" y="46"/>
                      </a:lnTo>
                      <a:lnTo>
                        <a:pt x="142" y="38"/>
                      </a:lnTo>
                      <a:lnTo>
                        <a:pt x="130" y="28"/>
                      </a:lnTo>
                      <a:lnTo>
                        <a:pt x="114" y="20"/>
                      </a:lnTo>
                      <a:lnTo>
                        <a:pt x="94" y="14"/>
                      </a:lnTo>
                      <a:lnTo>
                        <a:pt x="82" y="10"/>
                      </a:lnTo>
                      <a:lnTo>
                        <a:pt x="68" y="10"/>
                      </a:lnTo>
                      <a:lnTo>
                        <a:pt x="54" y="10"/>
                      </a:lnTo>
                      <a:lnTo>
                        <a:pt x="38" y="10"/>
                      </a:lnTo>
                      <a:lnTo>
                        <a:pt x="20" y="14"/>
                      </a:lnTo>
                      <a:lnTo>
                        <a:pt x="0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FA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03" name="Freeform 91"/>
                <p:cNvSpPr>
                  <a:spLocks/>
                </p:cNvSpPr>
                <p:nvPr/>
              </p:nvSpPr>
              <p:spPr bwMode="auto">
                <a:xfrm>
                  <a:off x="1023" y="2814"/>
                  <a:ext cx="142" cy="100"/>
                </a:xfrm>
                <a:custGeom>
                  <a:avLst/>
                  <a:gdLst>
                    <a:gd name="T0" fmla="*/ 124 w 142"/>
                    <a:gd name="T1" fmla="*/ 94 h 100"/>
                    <a:gd name="T2" fmla="*/ 94 w 142"/>
                    <a:gd name="T3" fmla="*/ 80 h 100"/>
                    <a:gd name="T4" fmla="*/ 52 w 142"/>
                    <a:gd name="T5" fmla="*/ 70 h 100"/>
                    <a:gd name="T6" fmla="*/ 52 w 142"/>
                    <a:gd name="T7" fmla="*/ 70 h 100"/>
                    <a:gd name="T8" fmla="*/ 38 w 142"/>
                    <a:gd name="T9" fmla="*/ 66 h 100"/>
                    <a:gd name="T10" fmla="*/ 26 w 142"/>
                    <a:gd name="T11" fmla="*/ 66 h 100"/>
                    <a:gd name="T12" fmla="*/ 12 w 142"/>
                    <a:gd name="T13" fmla="*/ 66 h 100"/>
                    <a:gd name="T14" fmla="*/ 0 w 142"/>
                    <a:gd name="T15" fmla="*/ 70 h 100"/>
                    <a:gd name="T16" fmla="*/ 0 w 142"/>
                    <a:gd name="T17" fmla="*/ 70 h 100"/>
                    <a:gd name="T18" fmla="*/ 8 w 142"/>
                    <a:gd name="T19" fmla="*/ 54 h 100"/>
                    <a:gd name="T20" fmla="*/ 14 w 142"/>
                    <a:gd name="T21" fmla="*/ 40 h 100"/>
                    <a:gd name="T22" fmla="*/ 24 w 142"/>
                    <a:gd name="T23" fmla="*/ 28 h 100"/>
                    <a:gd name="T24" fmla="*/ 34 w 142"/>
                    <a:gd name="T25" fmla="*/ 16 h 100"/>
                    <a:gd name="T26" fmla="*/ 44 w 142"/>
                    <a:gd name="T27" fmla="*/ 8 h 100"/>
                    <a:gd name="T28" fmla="*/ 54 w 142"/>
                    <a:gd name="T29" fmla="*/ 2 h 100"/>
                    <a:gd name="T30" fmla="*/ 66 w 142"/>
                    <a:gd name="T31" fmla="*/ 0 h 100"/>
                    <a:gd name="T32" fmla="*/ 78 w 142"/>
                    <a:gd name="T33" fmla="*/ 0 h 100"/>
                    <a:gd name="T34" fmla="*/ 78 w 142"/>
                    <a:gd name="T35" fmla="*/ 0 h 100"/>
                    <a:gd name="T36" fmla="*/ 90 w 142"/>
                    <a:gd name="T37" fmla="*/ 2 h 100"/>
                    <a:gd name="T38" fmla="*/ 102 w 142"/>
                    <a:gd name="T39" fmla="*/ 8 h 100"/>
                    <a:gd name="T40" fmla="*/ 112 w 142"/>
                    <a:gd name="T41" fmla="*/ 18 h 100"/>
                    <a:gd name="T42" fmla="*/ 120 w 142"/>
                    <a:gd name="T43" fmla="*/ 30 h 100"/>
                    <a:gd name="T44" fmla="*/ 128 w 142"/>
                    <a:gd name="T45" fmla="*/ 46 h 100"/>
                    <a:gd name="T46" fmla="*/ 134 w 142"/>
                    <a:gd name="T47" fmla="*/ 62 h 100"/>
                    <a:gd name="T48" fmla="*/ 140 w 142"/>
                    <a:gd name="T49" fmla="*/ 80 h 100"/>
                    <a:gd name="T50" fmla="*/ 142 w 142"/>
                    <a:gd name="T51" fmla="*/ 100 h 100"/>
                    <a:gd name="T52" fmla="*/ 124 w 142"/>
                    <a:gd name="T53" fmla="*/ 94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2" h="100">
                      <a:moveTo>
                        <a:pt x="124" y="94"/>
                      </a:moveTo>
                      <a:lnTo>
                        <a:pt x="94" y="80"/>
                      </a:lnTo>
                      <a:lnTo>
                        <a:pt x="52" y="70"/>
                      </a:lnTo>
                      <a:lnTo>
                        <a:pt x="52" y="70"/>
                      </a:lnTo>
                      <a:lnTo>
                        <a:pt x="38" y="66"/>
                      </a:lnTo>
                      <a:lnTo>
                        <a:pt x="26" y="66"/>
                      </a:lnTo>
                      <a:lnTo>
                        <a:pt x="12" y="66"/>
                      </a:lnTo>
                      <a:lnTo>
                        <a:pt x="0" y="70"/>
                      </a:lnTo>
                      <a:lnTo>
                        <a:pt x="0" y="70"/>
                      </a:lnTo>
                      <a:lnTo>
                        <a:pt x="8" y="54"/>
                      </a:lnTo>
                      <a:lnTo>
                        <a:pt x="14" y="40"/>
                      </a:lnTo>
                      <a:lnTo>
                        <a:pt x="24" y="28"/>
                      </a:lnTo>
                      <a:lnTo>
                        <a:pt x="34" y="16"/>
                      </a:lnTo>
                      <a:lnTo>
                        <a:pt x="44" y="8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78" y="0"/>
                      </a:lnTo>
                      <a:lnTo>
                        <a:pt x="78" y="0"/>
                      </a:lnTo>
                      <a:lnTo>
                        <a:pt x="90" y="2"/>
                      </a:lnTo>
                      <a:lnTo>
                        <a:pt x="102" y="8"/>
                      </a:lnTo>
                      <a:lnTo>
                        <a:pt x="112" y="18"/>
                      </a:lnTo>
                      <a:lnTo>
                        <a:pt x="120" y="30"/>
                      </a:lnTo>
                      <a:lnTo>
                        <a:pt x="128" y="46"/>
                      </a:lnTo>
                      <a:lnTo>
                        <a:pt x="134" y="62"/>
                      </a:lnTo>
                      <a:lnTo>
                        <a:pt x="140" y="80"/>
                      </a:lnTo>
                      <a:lnTo>
                        <a:pt x="142" y="100"/>
                      </a:lnTo>
                      <a:lnTo>
                        <a:pt x="124" y="94"/>
                      </a:lnTo>
                      <a:close/>
                    </a:path>
                  </a:pathLst>
                </a:custGeom>
                <a:solidFill>
                  <a:srgbClr val="F77EB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04" name="Freeform 92"/>
                <p:cNvSpPr>
                  <a:spLocks/>
                </p:cNvSpPr>
                <p:nvPr/>
              </p:nvSpPr>
              <p:spPr bwMode="auto">
                <a:xfrm>
                  <a:off x="1093" y="2814"/>
                  <a:ext cx="72" cy="100"/>
                </a:xfrm>
                <a:custGeom>
                  <a:avLst/>
                  <a:gdLst>
                    <a:gd name="T0" fmla="*/ 54 w 72"/>
                    <a:gd name="T1" fmla="*/ 94 h 100"/>
                    <a:gd name="T2" fmla="*/ 40 w 72"/>
                    <a:gd name="T3" fmla="*/ 86 h 100"/>
                    <a:gd name="T4" fmla="*/ 40 w 72"/>
                    <a:gd name="T5" fmla="*/ 86 h 100"/>
                    <a:gd name="T6" fmla="*/ 36 w 72"/>
                    <a:gd name="T7" fmla="*/ 58 h 100"/>
                    <a:gd name="T8" fmla="*/ 26 w 72"/>
                    <a:gd name="T9" fmla="*/ 34 h 100"/>
                    <a:gd name="T10" fmla="*/ 20 w 72"/>
                    <a:gd name="T11" fmla="*/ 24 h 100"/>
                    <a:gd name="T12" fmla="*/ 14 w 72"/>
                    <a:gd name="T13" fmla="*/ 14 h 100"/>
                    <a:gd name="T14" fmla="*/ 8 w 72"/>
                    <a:gd name="T15" fmla="*/ 6 h 100"/>
                    <a:gd name="T16" fmla="*/ 0 w 72"/>
                    <a:gd name="T17" fmla="*/ 0 h 100"/>
                    <a:gd name="T18" fmla="*/ 0 w 72"/>
                    <a:gd name="T19" fmla="*/ 0 h 100"/>
                    <a:gd name="T20" fmla="*/ 8 w 72"/>
                    <a:gd name="T21" fmla="*/ 0 h 100"/>
                    <a:gd name="T22" fmla="*/ 8 w 72"/>
                    <a:gd name="T23" fmla="*/ 0 h 100"/>
                    <a:gd name="T24" fmla="*/ 20 w 72"/>
                    <a:gd name="T25" fmla="*/ 2 h 100"/>
                    <a:gd name="T26" fmla="*/ 32 w 72"/>
                    <a:gd name="T27" fmla="*/ 8 h 100"/>
                    <a:gd name="T28" fmla="*/ 42 w 72"/>
                    <a:gd name="T29" fmla="*/ 18 h 100"/>
                    <a:gd name="T30" fmla="*/ 50 w 72"/>
                    <a:gd name="T31" fmla="*/ 30 h 100"/>
                    <a:gd name="T32" fmla="*/ 58 w 72"/>
                    <a:gd name="T33" fmla="*/ 46 h 100"/>
                    <a:gd name="T34" fmla="*/ 64 w 72"/>
                    <a:gd name="T35" fmla="*/ 62 h 100"/>
                    <a:gd name="T36" fmla="*/ 70 w 72"/>
                    <a:gd name="T37" fmla="*/ 80 h 100"/>
                    <a:gd name="T38" fmla="*/ 72 w 72"/>
                    <a:gd name="T39" fmla="*/ 100 h 100"/>
                    <a:gd name="T40" fmla="*/ 54 w 72"/>
                    <a:gd name="T41" fmla="*/ 94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2" h="100">
                      <a:moveTo>
                        <a:pt x="54" y="94"/>
                      </a:moveTo>
                      <a:lnTo>
                        <a:pt x="40" y="86"/>
                      </a:lnTo>
                      <a:lnTo>
                        <a:pt x="40" y="86"/>
                      </a:lnTo>
                      <a:lnTo>
                        <a:pt x="36" y="58"/>
                      </a:lnTo>
                      <a:lnTo>
                        <a:pt x="26" y="34"/>
                      </a:lnTo>
                      <a:lnTo>
                        <a:pt x="20" y="24"/>
                      </a:lnTo>
                      <a:lnTo>
                        <a:pt x="14" y="14"/>
                      </a:lnTo>
                      <a:lnTo>
                        <a:pt x="8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0" y="2"/>
                      </a:lnTo>
                      <a:lnTo>
                        <a:pt x="32" y="8"/>
                      </a:lnTo>
                      <a:lnTo>
                        <a:pt x="42" y="18"/>
                      </a:lnTo>
                      <a:lnTo>
                        <a:pt x="50" y="30"/>
                      </a:lnTo>
                      <a:lnTo>
                        <a:pt x="58" y="46"/>
                      </a:lnTo>
                      <a:lnTo>
                        <a:pt x="64" y="62"/>
                      </a:lnTo>
                      <a:lnTo>
                        <a:pt x="70" y="80"/>
                      </a:lnTo>
                      <a:lnTo>
                        <a:pt x="72" y="100"/>
                      </a:lnTo>
                      <a:lnTo>
                        <a:pt x="54" y="94"/>
                      </a:lnTo>
                      <a:close/>
                    </a:path>
                  </a:pathLst>
                </a:custGeom>
                <a:solidFill>
                  <a:srgbClr val="F666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05" name="Freeform 93"/>
                <p:cNvSpPr>
                  <a:spLocks/>
                </p:cNvSpPr>
                <p:nvPr/>
              </p:nvSpPr>
              <p:spPr bwMode="auto">
                <a:xfrm>
                  <a:off x="1029" y="2872"/>
                  <a:ext cx="110" cy="148"/>
                </a:xfrm>
                <a:custGeom>
                  <a:avLst/>
                  <a:gdLst>
                    <a:gd name="T0" fmla="*/ 110 w 110"/>
                    <a:gd name="T1" fmla="*/ 78 h 148"/>
                    <a:gd name="T2" fmla="*/ 110 w 110"/>
                    <a:gd name="T3" fmla="*/ 78 h 148"/>
                    <a:gd name="T4" fmla="*/ 108 w 110"/>
                    <a:gd name="T5" fmla="*/ 92 h 148"/>
                    <a:gd name="T6" fmla="*/ 104 w 110"/>
                    <a:gd name="T7" fmla="*/ 106 h 148"/>
                    <a:gd name="T8" fmla="*/ 98 w 110"/>
                    <a:gd name="T9" fmla="*/ 118 h 148"/>
                    <a:gd name="T10" fmla="*/ 92 w 110"/>
                    <a:gd name="T11" fmla="*/ 128 h 148"/>
                    <a:gd name="T12" fmla="*/ 82 w 110"/>
                    <a:gd name="T13" fmla="*/ 138 h 148"/>
                    <a:gd name="T14" fmla="*/ 72 w 110"/>
                    <a:gd name="T15" fmla="*/ 144 h 148"/>
                    <a:gd name="T16" fmla="*/ 62 w 110"/>
                    <a:gd name="T17" fmla="*/ 146 h 148"/>
                    <a:gd name="T18" fmla="*/ 50 w 110"/>
                    <a:gd name="T19" fmla="*/ 148 h 148"/>
                    <a:gd name="T20" fmla="*/ 50 w 110"/>
                    <a:gd name="T21" fmla="*/ 148 h 148"/>
                    <a:gd name="T22" fmla="*/ 40 w 110"/>
                    <a:gd name="T23" fmla="*/ 146 h 148"/>
                    <a:gd name="T24" fmla="*/ 30 w 110"/>
                    <a:gd name="T25" fmla="*/ 140 h 148"/>
                    <a:gd name="T26" fmla="*/ 20 w 110"/>
                    <a:gd name="T27" fmla="*/ 134 h 148"/>
                    <a:gd name="T28" fmla="*/ 14 w 110"/>
                    <a:gd name="T29" fmla="*/ 124 h 148"/>
                    <a:gd name="T30" fmla="*/ 8 w 110"/>
                    <a:gd name="T31" fmla="*/ 112 h 148"/>
                    <a:gd name="T32" fmla="*/ 2 w 110"/>
                    <a:gd name="T33" fmla="*/ 100 h 148"/>
                    <a:gd name="T34" fmla="*/ 0 w 110"/>
                    <a:gd name="T35" fmla="*/ 86 h 148"/>
                    <a:gd name="T36" fmla="*/ 0 w 110"/>
                    <a:gd name="T37" fmla="*/ 70 h 148"/>
                    <a:gd name="T38" fmla="*/ 0 w 110"/>
                    <a:gd name="T39" fmla="*/ 70 h 148"/>
                    <a:gd name="T40" fmla="*/ 2 w 110"/>
                    <a:gd name="T41" fmla="*/ 56 h 148"/>
                    <a:gd name="T42" fmla="*/ 6 w 110"/>
                    <a:gd name="T43" fmla="*/ 42 h 148"/>
                    <a:gd name="T44" fmla="*/ 12 w 110"/>
                    <a:gd name="T45" fmla="*/ 30 h 148"/>
                    <a:gd name="T46" fmla="*/ 20 w 110"/>
                    <a:gd name="T47" fmla="*/ 20 h 148"/>
                    <a:gd name="T48" fmla="*/ 28 w 110"/>
                    <a:gd name="T49" fmla="*/ 12 h 148"/>
                    <a:gd name="T50" fmla="*/ 38 w 110"/>
                    <a:gd name="T51" fmla="*/ 6 h 148"/>
                    <a:gd name="T52" fmla="*/ 48 w 110"/>
                    <a:gd name="T53" fmla="*/ 2 h 148"/>
                    <a:gd name="T54" fmla="*/ 60 w 110"/>
                    <a:gd name="T55" fmla="*/ 0 h 148"/>
                    <a:gd name="T56" fmla="*/ 60 w 110"/>
                    <a:gd name="T57" fmla="*/ 0 h 148"/>
                    <a:gd name="T58" fmla="*/ 72 w 110"/>
                    <a:gd name="T59" fmla="*/ 2 h 148"/>
                    <a:gd name="T60" fmla="*/ 82 w 110"/>
                    <a:gd name="T61" fmla="*/ 8 h 148"/>
                    <a:gd name="T62" fmla="*/ 90 w 110"/>
                    <a:gd name="T63" fmla="*/ 16 h 148"/>
                    <a:gd name="T64" fmla="*/ 98 w 110"/>
                    <a:gd name="T65" fmla="*/ 24 h 148"/>
                    <a:gd name="T66" fmla="*/ 104 w 110"/>
                    <a:gd name="T67" fmla="*/ 36 h 148"/>
                    <a:gd name="T68" fmla="*/ 108 w 110"/>
                    <a:gd name="T69" fmla="*/ 48 h 148"/>
                    <a:gd name="T70" fmla="*/ 110 w 110"/>
                    <a:gd name="T71" fmla="*/ 62 h 148"/>
                    <a:gd name="T72" fmla="*/ 110 w 110"/>
                    <a:gd name="T73" fmla="*/ 78 h 148"/>
                    <a:gd name="T74" fmla="*/ 110 w 110"/>
                    <a:gd name="T75" fmla="*/ 7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10" h="148">
                      <a:moveTo>
                        <a:pt x="110" y="78"/>
                      </a:moveTo>
                      <a:lnTo>
                        <a:pt x="110" y="78"/>
                      </a:lnTo>
                      <a:lnTo>
                        <a:pt x="108" y="92"/>
                      </a:lnTo>
                      <a:lnTo>
                        <a:pt x="104" y="106"/>
                      </a:lnTo>
                      <a:lnTo>
                        <a:pt x="98" y="118"/>
                      </a:lnTo>
                      <a:lnTo>
                        <a:pt x="92" y="128"/>
                      </a:lnTo>
                      <a:lnTo>
                        <a:pt x="82" y="138"/>
                      </a:lnTo>
                      <a:lnTo>
                        <a:pt x="72" y="144"/>
                      </a:lnTo>
                      <a:lnTo>
                        <a:pt x="62" y="146"/>
                      </a:lnTo>
                      <a:lnTo>
                        <a:pt x="50" y="148"/>
                      </a:lnTo>
                      <a:lnTo>
                        <a:pt x="50" y="148"/>
                      </a:lnTo>
                      <a:lnTo>
                        <a:pt x="40" y="146"/>
                      </a:lnTo>
                      <a:lnTo>
                        <a:pt x="30" y="140"/>
                      </a:lnTo>
                      <a:lnTo>
                        <a:pt x="20" y="134"/>
                      </a:lnTo>
                      <a:lnTo>
                        <a:pt x="14" y="124"/>
                      </a:lnTo>
                      <a:lnTo>
                        <a:pt x="8" y="112"/>
                      </a:lnTo>
                      <a:lnTo>
                        <a:pt x="2" y="100"/>
                      </a:lnTo>
                      <a:lnTo>
                        <a:pt x="0" y="86"/>
                      </a:lnTo>
                      <a:lnTo>
                        <a:pt x="0" y="70"/>
                      </a:lnTo>
                      <a:lnTo>
                        <a:pt x="0" y="70"/>
                      </a:lnTo>
                      <a:lnTo>
                        <a:pt x="2" y="56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28" y="12"/>
                      </a:lnTo>
                      <a:lnTo>
                        <a:pt x="38" y="6"/>
                      </a:lnTo>
                      <a:lnTo>
                        <a:pt x="48" y="2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72" y="2"/>
                      </a:lnTo>
                      <a:lnTo>
                        <a:pt x="82" y="8"/>
                      </a:lnTo>
                      <a:lnTo>
                        <a:pt x="90" y="16"/>
                      </a:lnTo>
                      <a:lnTo>
                        <a:pt x="98" y="24"/>
                      </a:lnTo>
                      <a:lnTo>
                        <a:pt x="104" y="36"/>
                      </a:lnTo>
                      <a:lnTo>
                        <a:pt x="108" y="48"/>
                      </a:lnTo>
                      <a:lnTo>
                        <a:pt x="110" y="62"/>
                      </a:lnTo>
                      <a:lnTo>
                        <a:pt x="110" y="78"/>
                      </a:lnTo>
                      <a:lnTo>
                        <a:pt x="110" y="78"/>
                      </a:lnTo>
                      <a:close/>
                    </a:path>
                  </a:pathLst>
                </a:custGeom>
                <a:solidFill>
                  <a:srgbClr val="1559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06" name="Freeform 94"/>
                <p:cNvSpPr>
                  <a:spLocks/>
                </p:cNvSpPr>
                <p:nvPr/>
              </p:nvSpPr>
              <p:spPr bwMode="auto">
                <a:xfrm>
                  <a:off x="1039" y="2886"/>
                  <a:ext cx="92" cy="120"/>
                </a:xfrm>
                <a:custGeom>
                  <a:avLst/>
                  <a:gdLst>
                    <a:gd name="T0" fmla="*/ 92 w 92"/>
                    <a:gd name="T1" fmla="*/ 62 h 120"/>
                    <a:gd name="T2" fmla="*/ 92 w 92"/>
                    <a:gd name="T3" fmla="*/ 62 h 120"/>
                    <a:gd name="T4" fmla="*/ 90 w 92"/>
                    <a:gd name="T5" fmla="*/ 74 h 120"/>
                    <a:gd name="T6" fmla="*/ 86 w 92"/>
                    <a:gd name="T7" fmla="*/ 86 h 120"/>
                    <a:gd name="T8" fmla="*/ 82 w 92"/>
                    <a:gd name="T9" fmla="*/ 96 h 120"/>
                    <a:gd name="T10" fmla="*/ 76 w 92"/>
                    <a:gd name="T11" fmla="*/ 104 h 120"/>
                    <a:gd name="T12" fmla="*/ 68 w 92"/>
                    <a:gd name="T13" fmla="*/ 112 h 120"/>
                    <a:gd name="T14" fmla="*/ 60 w 92"/>
                    <a:gd name="T15" fmla="*/ 116 h 120"/>
                    <a:gd name="T16" fmla="*/ 50 w 92"/>
                    <a:gd name="T17" fmla="*/ 120 h 120"/>
                    <a:gd name="T18" fmla="*/ 42 w 92"/>
                    <a:gd name="T19" fmla="*/ 120 h 120"/>
                    <a:gd name="T20" fmla="*/ 42 w 92"/>
                    <a:gd name="T21" fmla="*/ 120 h 120"/>
                    <a:gd name="T22" fmla="*/ 32 w 92"/>
                    <a:gd name="T23" fmla="*/ 118 h 120"/>
                    <a:gd name="T24" fmla="*/ 24 w 92"/>
                    <a:gd name="T25" fmla="*/ 114 h 120"/>
                    <a:gd name="T26" fmla="*/ 16 w 92"/>
                    <a:gd name="T27" fmla="*/ 108 h 120"/>
                    <a:gd name="T28" fmla="*/ 10 w 92"/>
                    <a:gd name="T29" fmla="*/ 100 h 120"/>
                    <a:gd name="T30" fmla="*/ 6 w 92"/>
                    <a:gd name="T31" fmla="*/ 92 h 120"/>
                    <a:gd name="T32" fmla="*/ 2 w 92"/>
                    <a:gd name="T33" fmla="*/ 82 h 120"/>
                    <a:gd name="T34" fmla="*/ 0 w 92"/>
                    <a:gd name="T35" fmla="*/ 70 h 120"/>
                    <a:gd name="T36" fmla="*/ 0 w 92"/>
                    <a:gd name="T37" fmla="*/ 58 h 120"/>
                    <a:gd name="T38" fmla="*/ 0 w 92"/>
                    <a:gd name="T39" fmla="*/ 58 h 120"/>
                    <a:gd name="T40" fmla="*/ 2 w 92"/>
                    <a:gd name="T41" fmla="*/ 46 h 120"/>
                    <a:gd name="T42" fmla="*/ 4 w 92"/>
                    <a:gd name="T43" fmla="*/ 34 h 120"/>
                    <a:gd name="T44" fmla="*/ 10 w 92"/>
                    <a:gd name="T45" fmla="*/ 24 h 120"/>
                    <a:gd name="T46" fmla="*/ 16 w 92"/>
                    <a:gd name="T47" fmla="*/ 16 h 120"/>
                    <a:gd name="T48" fmla="*/ 22 w 92"/>
                    <a:gd name="T49" fmla="*/ 10 h 120"/>
                    <a:gd name="T50" fmla="*/ 32 w 92"/>
                    <a:gd name="T51" fmla="*/ 4 h 120"/>
                    <a:gd name="T52" fmla="*/ 40 w 92"/>
                    <a:gd name="T53" fmla="*/ 0 h 120"/>
                    <a:gd name="T54" fmla="*/ 50 w 92"/>
                    <a:gd name="T55" fmla="*/ 0 h 120"/>
                    <a:gd name="T56" fmla="*/ 50 w 92"/>
                    <a:gd name="T57" fmla="*/ 0 h 120"/>
                    <a:gd name="T58" fmla="*/ 58 w 92"/>
                    <a:gd name="T59" fmla="*/ 2 h 120"/>
                    <a:gd name="T60" fmla="*/ 66 w 92"/>
                    <a:gd name="T61" fmla="*/ 6 h 120"/>
                    <a:gd name="T62" fmla="*/ 74 w 92"/>
                    <a:gd name="T63" fmla="*/ 12 h 120"/>
                    <a:gd name="T64" fmla="*/ 80 w 92"/>
                    <a:gd name="T65" fmla="*/ 20 h 120"/>
                    <a:gd name="T66" fmla="*/ 86 w 92"/>
                    <a:gd name="T67" fmla="*/ 28 h 120"/>
                    <a:gd name="T68" fmla="*/ 90 w 92"/>
                    <a:gd name="T69" fmla="*/ 40 h 120"/>
                    <a:gd name="T70" fmla="*/ 92 w 92"/>
                    <a:gd name="T71" fmla="*/ 50 h 120"/>
                    <a:gd name="T72" fmla="*/ 92 w 92"/>
                    <a:gd name="T73" fmla="*/ 62 h 120"/>
                    <a:gd name="T74" fmla="*/ 92 w 92"/>
                    <a:gd name="T75" fmla="*/ 62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2" h="120">
                      <a:moveTo>
                        <a:pt x="92" y="62"/>
                      </a:moveTo>
                      <a:lnTo>
                        <a:pt x="92" y="62"/>
                      </a:lnTo>
                      <a:lnTo>
                        <a:pt x="90" y="74"/>
                      </a:lnTo>
                      <a:lnTo>
                        <a:pt x="86" y="86"/>
                      </a:lnTo>
                      <a:lnTo>
                        <a:pt x="82" y="96"/>
                      </a:lnTo>
                      <a:lnTo>
                        <a:pt x="76" y="104"/>
                      </a:lnTo>
                      <a:lnTo>
                        <a:pt x="68" y="112"/>
                      </a:lnTo>
                      <a:lnTo>
                        <a:pt x="60" y="116"/>
                      </a:lnTo>
                      <a:lnTo>
                        <a:pt x="50" y="120"/>
                      </a:lnTo>
                      <a:lnTo>
                        <a:pt x="42" y="120"/>
                      </a:lnTo>
                      <a:lnTo>
                        <a:pt x="42" y="120"/>
                      </a:lnTo>
                      <a:lnTo>
                        <a:pt x="32" y="118"/>
                      </a:lnTo>
                      <a:lnTo>
                        <a:pt x="24" y="114"/>
                      </a:lnTo>
                      <a:lnTo>
                        <a:pt x="16" y="108"/>
                      </a:lnTo>
                      <a:lnTo>
                        <a:pt x="10" y="100"/>
                      </a:lnTo>
                      <a:lnTo>
                        <a:pt x="6" y="92"/>
                      </a:lnTo>
                      <a:lnTo>
                        <a:pt x="2" y="82"/>
                      </a:lnTo>
                      <a:lnTo>
                        <a:pt x="0" y="70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2" y="46"/>
                      </a:lnTo>
                      <a:lnTo>
                        <a:pt x="4" y="34"/>
                      </a:lnTo>
                      <a:lnTo>
                        <a:pt x="10" y="24"/>
                      </a:lnTo>
                      <a:lnTo>
                        <a:pt x="16" y="16"/>
                      </a:lnTo>
                      <a:lnTo>
                        <a:pt x="22" y="10"/>
                      </a:lnTo>
                      <a:lnTo>
                        <a:pt x="32" y="4"/>
                      </a:lnTo>
                      <a:lnTo>
                        <a:pt x="4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8" y="2"/>
                      </a:lnTo>
                      <a:lnTo>
                        <a:pt x="66" y="6"/>
                      </a:lnTo>
                      <a:lnTo>
                        <a:pt x="74" y="12"/>
                      </a:lnTo>
                      <a:lnTo>
                        <a:pt x="80" y="20"/>
                      </a:lnTo>
                      <a:lnTo>
                        <a:pt x="86" y="28"/>
                      </a:lnTo>
                      <a:lnTo>
                        <a:pt x="90" y="40"/>
                      </a:lnTo>
                      <a:lnTo>
                        <a:pt x="92" y="50"/>
                      </a:lnTo>
                      <a:lnTo>
                        <a:pt x="92" y="62"/>
                      </a:lnTo>
                      <a:lnTo>
                        <a:pt x="92" y="62"/>
                      </a:lnTo>
                      <a:close/>
                    </a:path>
                  </a:pathLst>
                </a:custGeom>
                <a:solidFill>
                  <a:srgbClr val="3FB7D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07" name="Freeform 95"/>
                <p:cNvSpPr>
                  <a:spLocks/>
                </p:cNvSpPr>
                <p:nvPr/>
              </p:nvSpPr>
              <p:spPr bwMode="auto">
                <a:xfrm>
                  <a:off x="1055" y="2912"/>
                  <a:ext cx="60" cy="74"/>
                </a:xfrm>
                <a:custGeom>
                  <a:avLst/>
                  <a:gdLst>
                    <a:gd name="T0" fmla="*/ 60 w 60"/>
                    <a:gd name="T1" fmla="*/ 38 h 74"/>
                    <a:gd name="T2" fmla="*/ 60 w 60"/>
                    <a:gd name="T3" fmla="*/ 38 h 74"/>
                    <a:gd name="T4" fmla="*/ 58 w 60"/>
                    <a:gd name="T5" fmla="*/ 46 h 74"/>
                    <a:gd name="T6" fmla="*/ 56 w 60"/>
                    <a:gd name="T7" fmla="*/ 52 h 74"/>
                    <a:gd name="T8" fmla="*/ 48 w 60"/>
                    <a:gd name="T9" fmla="*/ 64 h 74"/>
                    <a:gd name="T10" fmla="*/ 44 w 60"/>
                    <a:gd name="T11" fmla="*/ 68 h 74"/>
                    <a:gd name="T12" fmla="*/ 38 w 60"/>
                    <a:gd name="T13" fmla="*/ 72 h 74"/>
                    <a:gd name="T14" fmla="*/ 32 w 60"/>
                    <a:gd name="T15" fmla="*/ 74 h 74"/>
                    <a:gd name="T16" fmla="*/ 26 w 60"/>
                    <a:gd name="T17" fmla="*/ 74 h 74"/>
                    <a:gd name="T18" fmla="*/ 26 w 60"/>
                    <a:gd name="T19" fmla="*/ 74 h 74"/>
                    <a:gd name="T20" fmla="*/ 20 w 60"/>
                    <a:gd name="T21" fmla="*/ 72 h 74"/>
                    <a:gd name="T22" fmla="*/ 16 w 60"/>
                    <a:gd name="T23" fmla="*/ 70 h 74"/>
                    <a:gd name="T24" fmla="*/ 10 w 60"/>
                    <a:gd name="T25" fmla="*/ 66 h 74"/>
                    <a:gd name="T26" fmla="*/ 6 w 60"/>
                    <a:gd name="T27" fmla="*/ 62 h 74"/>
                    <a:gd name="T28" fmla="*/ 0 w 60"/>
                    <a:gd name="T29" fmla="*/ 50 h 74"/>
                    <a:gd name="T30" fmla="*/ 0 w 60"/>
                    <a:gd name="T31" fmla="*/ 42 h 74"/>
                    <a:gd name="T32" fmla="*/ 0 w 60"/>
                    <a:gd name="T33" fmla="*/ 34 h 74"/>
                    <a:gd name="T34" fmla="*/ 0 w 60"/>
                    <a:gd name="T35" fmla="*/ 34 h 74"/>
                    <a:gd name="T36" fmla="*/ 0 w 60"/>
                    <a:gd name="T37" fmla="*/ 28 h 74"/>
                    <a:gd name="T38" fmla="*/ 2 w 60"/>
                    <a:gd name="T39" fmla="*/ 20 h 74"/>
                    <a:gd name="T40" fmla="*/ 10 w 60"/>
                    <a:gd name="T41" fmla="*/ 10 h 74"/>
                    <a:gd name="T42" fmla="*/ 14 w 60"/>
                    <a:gd name="T43" fmla="*/ 4 h 74"/>
                    <a:gd name="T44" fmla="*/ 20 w 60"/>
                    <a:gd name="T45" fmla="*/ 2 h 74"/>
                    <a:gd name="T46" fmla="*/ 26 w 60"/>
                    <a:gd name="T47" fmla="*/ 0 h 74"/>
                    <a:gd name="T48" fmla="*/ 32 w 60"/>
                    <a:gd name="T49" fmla="*/ 0 h 74"/>
                    <a:gd name="T50" fmla="*/ 32 w 60"/>
                    <a:gd name="T51" fmla="*/ 0 h 74"/>
                    <a:gd name="T52" fmla="*/ 38 w 60"/>
                    <a:gd name="T53" fmla="*/ 0 h 74"/>
                    <a:gd name="T54" fmla="*/ 44 w 60"/>
                    <a:gd name="T55" fmla="*/ 4 h 74"/>
                    <a:gd name="T56" fmla="*/ 48 w 60"/>
                    <a:gd name="T57" fmla="*/ 6 h 74"/>
                    <a:gd name="T58" fmla="*/ 52 w 60"/>
                    <a:gd name="T59" fmla="*/ 12 h 74"/>
                    <a:gd name="T60" fmla="*/ 58 w 60"/>
                    <a:gd name="T61" fmla="*/ 24 h 74"/>
                    <a:gd name="T62" fmla="*/ 60 w 60"/>
                    <a:gd name="T63" fmla="*/ 30 h 74"/>
                    <a:gd name="T64" fmla="*/ 60 w 60"/>
                    <a:gd name="T65" fmla="*/ 38 h 74"/>
                    <a:gd name="T66" fmla="*/ 60 w 60"/>
                    <a:gd name="T67" fmla="*/ 38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60" h="74">
                      <a:moveTo>
                        <a:pt x="60" y="38"/>
                      </a:moveTo>
                      <a:lnTo>
                        <a:pt x="60" y="38"/>
                      </a:lnTo>
                      <a:lnTo>
                        <a:pt x="58" y="46"/>
                      </a:lnTo>
                      <a:lnTo>
                        <a:pt x="56" y="52"/>
                      </a:lnTo>
                      <a:lnTo>
                        <a:pt x="48" y="64"/>
                      </a:lnTo>
                      <a:lnTo>
                        <a:pt x="44" y="68"/>
                      </a:lnTo>
                      <a:lnTo>
                        <a:pt x="38" y="72"/>
                      </a:lnTo>
                      <a:lnTo>
                        <a:pt x="32" y="74"/>
                      </a:lnTo>
                      <a:lnTo>
                        <a:pt x="26" y="74"/>
                      </a:lnTo>
                      <a:lnTo>
                        <a:pt x="26" y="74"/>
                      </a:lnTo>
                      <a:lnTo>
                        <a:pt x="20" y="72"/>
                      </a:lnTo>
                      <a:lnTo>
                        <a:pt x="16" y="70"/>
                      </a:lnTo>
                      <a:lnTo>
                        <a:pt x="10" y="66"/>
                      </a:lnTo>
                      <a:lnTo>
                        <a:pt x="6" y="62"/>
                      </a:lnTo>
                      <a:lnTo>
                        <a:pt x="0" y="50"/>
                      </a:lnTo>
                      <a:lnTo>
                        <a:pt x="0" y="42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0" y="28"/>
                      </a:lnTo>
                      <a:lnTo>
                        <a:pt x="2" y="20"/>
                      </a:lnTo>
                      <a:lnTo>
                        <a:pt x="10" y="10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4" y="4"/>
                      </a:lnTo>
                      <a:lnTo>
                        <a:pt x="48" y="6"/>
                      </a:lnTo>
                      <a:lnTo>
                        <a:pt x="52" y="12"/>
                      </a:lnTo>
                      <a:lnTo>
                        <a:pt x="58" y="24"/>
                      </a:lnTo>
                      <a:lnTo>
                        <a:pt x="60" y="30"/>
                      </a:lnTo>
                      <a:lnTo>
                        <a:pt x="60" y="38"/>
                      </a:lnTo>
                      <a:lnTo>
                        <a:pt x="60" y="3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08" name="Freeform 96"/>
                <p:cNvSpPr>
                  <a:spLocks/>
                </p:cNvSpPr>
                <p:nvPr/>
              </p:nvSpPr>
              <p:spPr bwMode="auto">
                <a:xfrm>
                  <a:off x="1053" y="2968"/>
                  <a:ext cx="16" cy="14"/>
                </a:xfrm>
                <a:custGeom>
                  <a:avLst/>
                  <a:gdLst>
                    <a:gd name="T0" fmla="*/ 6 w 16"/>
                    <a:gd name="T1" fmla="*/ 0 h 14"/>
                    <a:gd name="T2" fmla="*/ 6 w 16"/>
                    <a:gd name="T3" fmla="*/ 0 h 14"/>
                    <a:gd name="T4" fmla="*/ 12 w 16"/>
                    <a:gd name="T5" fmla="*/ 2 h 14"/>
                    <a:gd name="T6" fmla="*/ 16 w 16"/>
                    <a:gd name="T7" fmla="*/ 6 h 14"/>
                    <a:gd name="T8" fmla="*/ 16 w 16"/>
                    <a:gd name="T9" fmla="*/ 6 h 14"/>
                    <a:gd name="T10" fmla="*/ 14 w 16"/>
                    <a:gd name="T11" fmla="*/ 12 h 14"/>
                    <a:gd name="T12" fmla="*/ 10 w 16"/>
                    <a:gd name="T13" fmla="*/ 14 h 14"/>
                    <a:gd name="T14" fmla="*/ 10 w 16"/>
                    <a:gd name="T15" fmla="*/ 14 h 14"/>
                    <a:gd name="T16" fmla="*/ 4 w 16"/>
                    <a:gd name="T17" fmla="*/ 14 h 14"/>
                    <a:gd name="T18" fmla="*/ 0 w 16"/>
                    <a:gd name="T19" fmla="*/ 8 h 14"/>
                    <a:gd name="T20" fmla="*/ 0 w 16"/>
                    <a:gd name="T21" fmla="*/ 8 h 14"/>
                    <a:gd name="T22" fmla="*/ 2 w 16"/>
                    <a:gd name="T23" fmla="*/ 4 h 14"/>
                    <a:gd name="T24" fmla="*/ 6 w 16"/>
                    <a:gd name="T25" fmla="*/ 0 h 14"/>
                    <a:gd name="T26" fmla="*/ 6 w 16"/>
                    <a:gd name="T2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" h="1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2" y="2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4" y="12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4" y="1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09" name="Freeform 97"/>
                <p:cNvSpPr>
                  <a:spLocks/>
                </p:cNvSpPr>
                <p:nvPr/>
              </p:nvSpPr>
              <p:spPr bwMode="auto">
                <a:xfrm>
                  <a:off x="1103" y="2944"/>
                  <a:ext cx="24" cy="24"/>
                </a:xfrm>
                <a:custGeom>
                  <a:avLst/>
                  <a:gdLst>
                    <a:gd name="T0" fmla="*/ 24 w 24"/>
                    <a:gd name="T1" fmla="*/ 10 h 24"/>
                    <a:gd name="T2" fmla="*/ 24 w 24"/>
                    <a:gd name="T3" fmla="*/ 10 h 24"/>
                    <a:gd name="T4" fmla="*/ 22 w 24"/>
                    <a:gd name="T5" fmla="*/ 16 h 24"/>
                    <a:gd name="T6" fmla="*/ 20 w 24"/>
                    <a:gd name="T7" fmla="*/ 20 h 24"/>
                    <a:gd name="T8" fmla="*/ 16 w 24"/>
                    <a:gd name="T9" fmla="*/ 22 h 24"/>
                    <a:gd name="T10" fmla="*/ 12 w 24"/>
                    <a:gd name="T11" fmla="*/ 24 h 24"/>
                    <a:gd name="T12" fmla="*/ 12 w 24"/>
                    <a:gd name="T13" fmla="*/ 24 h 24"/>
                    <a:gd name="T14" fmla="*/ 8 w 24"/>
                    <a:gd name="T15" fmla="*/ 22 h 24"/>
                    <a:gd name="T16" fmla="*/ 4 w 24"/>
                    <a:gd name="T17" fmla="*/ 20 h 24"/>
                    <a:gd name="T18" fmla="*/ 0 w 24"/>
                    <a:gd name="T19" fmla="*/ 18 h 24"/>
                    <a:gd name="T20" fmla="*/ 0 w 24"/>
                    <a:gd name="T21" fmla="*/ 12 h 24"/>
                    <a:gd name="T22" fmla="*/ 0 w 24"/>
                    <a:gd name="T23" fmla="*/ 12 h 24"/>
                    <a:gd name="T24" fmla="*/ 0 w 24"/>
                    <a:gd name="T25" fmla="*/ 8 h 24"/>
                    <a:gd name="T26" fmla="*/ 2 w 24"/>
                    <a:gd name="T27" fmla="*/ 4 h 24"/>
                    <a:gd name="T28" fmla="*/ 6 w 24"/>
                    <a:gd name="T29" fmla="*/ 2 h 24"/>
                    <a:gd name="T30" fmla="*/ 10 w 24"/>
                    <a:gd name="T31" fmla="*/ 0 h 24"/>
                    <a:gd name="T32" fmla="*/ 10 w 24"/>
                    <a:gd name="T33" fmla="*/ 0 h 24"/>
                    <a:gd name="T34" fmla="*/ 16 w 24"/>
                    <a:gd name="T35" fmla="*/ 0 h 24"/>
                    <a:gd name="T36" fmla="*/ 20 w 24"/>
                    <a:gd name="T37" fmla="*/ 2 h 24"/>
                    <a:gd name="T38" fmla="*/ 22 w 24"/>
                    <a:gd name="T39" fmla="*/ 6 h 24"/>
                    <a:gd name="T40" fmla="*/ 24 w 24"/>
                    <a:gd name="T41" fmla="*/ 10 h 24"/>
                    <a:gd name="T42" fmla="*/ 24 w 24"/>
                    <a:gd name="T43" fmla="*/ 1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4" h="24">
                      <a:moveTo>
                        <a:pt x="24" y="10"/>
                      </a:moveTo>
                      <a:lnTo>
                        <a:pt x="24" y="10"/>
                      </a:lnTo>
                      <a:lnTo>
                        <a:pt x="22" y="16"/>
                      </a:lnTo>
                      <a:lnTo>
                        <a:pt x="20" y="20"/>
                      </a:lnTo>
                      <a:lnTo>
                        <a:pt x="16" y="22"/>
                      </a:lnTo>
                      <a:lnTo>
                        <a:pt x="12" y="24"/>
                      </a:lnTo>
                      <a:lnTo>
                        <a:pt x="12" y="24"/>
                      </a:lnTo>
                      <a:lnTo>
                        <a:pt x="8" y="22"/>
                      </a:lnTo>
                      <a:lnTo>
                        <a:pt x="4" y="20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6" y="0"/>
                      </a:lnTo>
                      <a:lnTo>
                        <a:pt x="20" y="2"/>
                      </a:lnTo>
                      <a:lnTo>
                        <a:pt x="22" y="6"/>
                      </a:lnTo>
                      <a:lnTo>
                        <a:pt x="24" y="10"/>
                      </a:lnTo>
                      <a:lnTo>
                        <a:pt x="24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10" name="Freeform 98"/>
                <p:cNvSpPr>
                  <a:spLocks/>
                </p:cNvSpPr>
                <p:nvPr/>
              </p:nvSpPr>
              <p:spPr bwMode="auto">
                <a:xfrm>
                  <a:off x="999" y="2870"/>
                  <a:ext cx="214" cy="64"/>
                </a:xfrm>
                <a:custGeom>
                  <a:avLst/>
                  <a:gdLst>
                    <a:gd name="T0" fmla="*/ 154 w 214"/>
                    <a:gd name="T1" fmla="*/ 32 h 64"/>
                    <a:gd name="T2" fmla="*/ 154 w 214"/>
                    <a:gd name="T3" fmla="*/ 32 h 64"/>
                    <a:gd name="T4" fmla="*/ 164 w 214"/>
                    <a:gd name="T5" fmla="*/ 36 h 64"/>
                    <a:gd name="T6" fmla="*/ 174 w 214"/>
                    <a:gd name="T7" fmla="*/ 38 h 64"/>
                    <a:gd name="T8" fmla="*/ 188 w 214"/>
                    <a:gd name="T9" fmla="*/ 38 h 64"/>
                    <a:gd name="T10" fmla="*/ 200 w 214"/>
                    <a:gd name="T11" fmla="*/ 36 h 64"/>
                    <a:gd name="T12" fmla="*/ 200 w 214"/>
                    <a:gd name="T13" fmla="*/ 36 h 64"/>
                    <a:gd name="T14" fmla="*/ 192 w 214"/>
                    <a:gd name="T15" fmla="*/ 42 h 64"/>
                    <a:gd name="T16" fmla="*/ 182 w 214"/>
                    <a:gd name="T17" fmla="*/ 44 h 64"/>
                    <a:gd name="T18" fmla="*/ 172 w 214"/>
                    <a:gd name="T19" fmla="*/ 46 h 64"/>
                    <a:gd name="T20" fmla="*/ 172 w 214"/>
                    <a:gd name="T21" fmla="*/ 46 h 64"/>
                    <a:gd name="T22" fmla="*/ 180 w 214"/>
                    <a:gd name="T23" fmla="*/ 50 h 64"/>
                    <a:gd name="T24" fmla="*/ 190 w 214"/>
                    <a:gd name="T25" fmla="*/ 56 h 64"/>
                    <a:gd name="T26" fmla="*/ 202 w 214"/>
                    <a:gd name="T27" fmla="*/ 58 h 64"/>
                    <a:gd name="T28" fmla="*/ 214 w 214"/>
                    <a:gd name="T29" fmla="*/ 58 h 64"/>
                    <a:gd name="T30" fmla="*/ 214 w 214"/>
                    <a:gd name="T31" fmla="*/ 58 h 64"/>
                    <a:gd name="T32" fmla="*/ 206 w 214"/>
                    <a:gd name="T33" fmla="*/ 60 h 64"/>
                    <a:gd name="T34" fmla="*/ 198 w 214"/>
                    <a:gd name="T35" fmla="*/ 62 h 64"/>
                    <a:gd name="T36" fmla="*/ 186 w 214"/>
                    <a:gd name="T37" fmla="*/ 64 h 64"/>
                    <a:gd name="T38" fmla="*/ 170 w 214"/>
                    <a:gd name="T39" fmla="*/ 62 h 64"/>
                    <a:gd name="T40" fmla="*/ 150 w 214"/>
                    <a:gd name="T41" fmla="*/ 56 h 64"/>
                    <a:gd name="T42" fmla="*/ 126 w 214"/>
                    <a:gd name="T43" fmla="*/ 44 h 64"/>
                    <a:gd name="T44" fmla="*/ 98 w 214"/>
                    <a:gd name="T45" fmla="*/ 26 h 64"/>
                    <a:gd name="T46" fmla="*/ 98 w 214"/>
                    <a:gd name="T47" fmla="*/ 26 h 64"/>
                    <a:gd name="T48" fmla="*/ 90 w 214"/>
                    <a:gd name="T49" fmla="*/ 24 h 64"/>
                    <a:gd name="T50" fmla="*/ 82 w 214"/>
                    <a:gd name="T51" fmla="*/ 20 h 64"/>
                    <a:gd name="T52" fmla="*/ 70 w 214"/>
                    <a:gd name="T53" fmla="*/ 16 h 64"/>
                    <a:gd name="T54" fmla="*/ 54 w 214"/>
                    <a:gd name="T55" fmla="*/ 14 h 64"/>
                    <a:gd name="T56" fmla="*/ 38 w 214"/>
                    <a:gd name="T57" fmla="*/ 16 h 64"/>
                    <a:gd name="T58" fmla="*/ 20 w 214"/>
                    <a:gd name="T59" fmla="*/ 18 h 64"/>
                    <a:gd name="T60" fmla="*/ 0 w 214"/>
                    <a:gd name="T61" fmla="*/ 26 h 64"/>
                    <a:gd name="T62" fmla="*/ 0 w 214"/>
                    <a:gd name="T63" fmla="*/ 26 h 64"/>
                    <a:gd name="T64" fmla="*/ 10 w 214"/>
                    <a:gd name="T65" fmla="*/ 18 h 64"/>
                    <a:gd name="T66" fmla="*/ 24 w 214"/>
                    <a:gd name="T67" fmla="*/ 10 h 64"/>
                    <a:gd name="T68" fmla="*/ 40 w 214"/>
                    <a:gd name="T69" fmla="*/ 4 h 64"/>
                    <a:gd name="T70" fmla="*/ 52 w 214"/>
                    <a:gd name="T71" fmla="*/ 2 h 64"/>
                    <a:gd name="T72" fmla="*/ 62 w 214"/>
                    <a:gd name="T73" fmla="*/ 0 h 64"/>
                    <a:gd name="T74" fmla="*/ 76 w 214"/>
                    <a:gd name="T75" fmla="*/ 0 h 64"/>
                    <a:gd name="T76" fmla="*/ 90 w 214"/>
                    <a:gd name="T77" fmla="*/ 2 h 64"/>
                    <a:gd name="T78" fmla="*/ 104 w 214"/>
                    <a:gd name="T79" fmla="*/ 6 h 64"/>
                    <a:gd name="T80" fmla="*/ 120 w 214"/>
                    <a:gd name="T81" fmla="*/ 12 h 64"/>
                    <a:gd name="T82" fmla="*/ 136 w 214"/>
                    <a:gd name="T83" fmla="*/ 22 h 64"/>
                    <a:gd name="T84" fmla="*/ 154 w 214"/>
                    <a:gd name="T85" fmla="*/ 32 h 64"/>
                    <a:gd name="T86" fmla="*/ 154 w 214"/>
                    <a:gd name="T87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14" h="64">
                      <a:moveTo>
                        <a:pt x="154" y="32"/>
                      </a:moveTo>
                      <a:lnTo>
                        <a:pt x="154" y="32"/>
                      </a:lnTo>
                      <a:lnTo>
                        <a:pt x="164" y="36"/>
                      </a:lnTo>
                      <a:lnTo>
                        <a:pt x="174" y="38"/>
                      </a:lnTo>
                      <a:lnTo>
                        <a:pt x="188" y="38"/>
                      </a:lnTo>
                      <a:lnTo>
                        <a:pt x="200" y="36"/>
                      </a:lnTo>
                      <a:lnTo>
                        <a:pt x="200" y="36"/>
                      </a:lnTo>
                      <a:lnTo>
                        <a:pt x="192" y="42"/>
                      </a:lnTo>
                      <a:lnTo>
                        <a:pt x="182" y="44"/>
                      </a:lnTo>
                      <a:lnTo>
                        <a:pt x="172" y="46"/>
                      </a:lnTo>
                      <a:lnTo>
                        <a:pt x="172" y="46"/>
                      </a:lnTo>
                      <a:lnTo>
                        <a:pt x="180" y="50"/>
                      </a:lnTo>
                      <a:lnTo>
                        <a:pt x="190" y="56"/>
                      </a:lnTo>
                      <a:lnTo>
                        <a:pt x="202" y="58"/>
                      </a:lnTo>
                      <a:lnTo>
                        <a:pt x="214" y="58"/>
                      </a:lnTo>
                      <a:lnTo>
                        <a:pt x="214" y="58"/>
                      </a:lnTo>
                      <a:lnTo>
                        <a:pt x="206" y="60"/>
                      </a:lnTo>
                      <a:lnTo>
                        <a:pt x="198" y="62"/>
                      </a:lnTo>
                      <a:lnTo>
                        <a:pt x="186" y="64"/>
                      </a:lnTo>
                      <a:lnTo>
                        <a:pt x="170" y="62"/>
                      </a:lnTo>
                      <a:lnTo>
                        <a:pt x="150" y="56"/>
                      </a:lnTo>
                      <a:lnTo>
                        <a:pt x="126" y="44"/>
                      </a:lnTo>
                      <a:lnTo>
                        <a:pt x="98" y="26"/>
                      </a:lnTo>
                      <a:lnTo>
                        <a:pt x="98" y="26"/>
                      </a:lnTo>
                      <a:lnTo>
                        <a:pt x="90" y="24"/>
                      </a:lnTo>
                      <a:lnTo>
                        <a:pt x="82" y="20"/>
                      </a:lnTo>
                      <a:lnTo>
                        <a:pt x="70" y="16"/>
                      </a:lnTo>
                      <a:lnTo>
                        <a:pt x="54" y="14"/>
                      </a:lnTo>
                      <a:lnTo>
                        <a:pt x="38" y="16"/>
                      </a:lnTo>
                      <a:lnTo>
                        <a:pt x="20" y="18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10" y="18"/>
                      </a:lnTo>
                      <a:lnTo>
                        <a:pt x="24" y="10"/>
                      </a:lnTo>
                      <a:lnTo>
                        <a:pt x="40" y="4"/>
                      </a:lnTo>
                      <a:lnTo>
                        <a:pt x="52" y="2"/>
                      </a:lnTo>
                      <a:lnTo>
                        <a:pt x="62" y="0"/>
                      </a:lnTo>
                      <a:lnTo>
                        <a:pt x="76" y="0"/>
                      </a:lnTo>
                      <a:lnTo>
                        <a:pt x="90" y="2"/>
                      </a:lnTo>
                      <a:lnTo>
                        <a:pt x="104" y="6"/>
                      </a:lnTo>
                      <a:lnTo>
                        <a:pt x="120" y="12"/>
                      </a:lnTo>
                      <a:lnTo>
                        <a:pt x="136" y="22"/>
                      </a:lnTo>
                      <a:lnTo>
                        <a:pt x="154" y="32"/>
                      </a:lnTo>
                      <a:lnTo>
                        <a:pt x="154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11" name="Freeform 99"/>
                <p:cNvSpPr>
                  <a:spLocks/>
                </p:cNvSpPr>
                <p:nvPr/>
              </p:nvSpPr>
              <p:spPr bwMode="auto">
                <a:xfrm>
                  <a:off x="1015" y="3060"/>
                  <a:ext cx="112" cy="94"/>
                </a:xfrm>
                <a:custGeom>
                  <a:avLst/>
                  <a:gdLst>
                    <a:gd name="T0" fmla="*/ 74 w 112"/>
                    <a:gd name="T1" fmla="*/ 6 h 94"/>
                    <a:gd name="T2" fmla="*/ 74 w 112"/>
                    <a:gd name="T3" fmla="*/ 6 h 94"/>
                    <a:gd name="T4" fmla="*/ 84 w 112"/>
                    <a:gd name="T5" fmla="*/ 12 h 94"/>
                    <a:gd name="T6" fmla="*/ 92 w 112"/>
                    <a:gd name="T7" fmla="*/ 20 h 94"/>
                    <a:gd name="T8" fmla="*/ 100 w 112"/>
                    <a:gd name="T9" fmla="*/ 28 h 94"/>
                    <a:gd name="T10" fmla="*/ 106 w 112"/>
                    <a:gd name="T11" fmla="*/ 36 h 94"/>
                    <a:gd name="T12" fmla="*/ 110 w 112"/>
                    <a:gd name="T13" fmla="*/ 44 h 94"/>
                    <a:gd name="T14" fmla="*/ 112 w 112"/>
                    <a:gd name="T15" fmla="*/ 54 h 94"/>
                    <a:gd name="T16" fmla="*/ 112 w 112"/>
                    <a:gd name="T17" fmla="*/ 62 h 94"/>
                    <a:gd name="T18" fmla="*/ 110 w 112"/>
                    <a:gd name="T19" fmla="*/ 72 h 94"/>
                    <a:gd name="T20" fmla="*/ 110 w 112"/>
                    <a:gd name="T21" fmla="*/ 72 h 94"/>
                    <a:gd name="T22" fmla="*/ 106 w 112"/>
                    <a:gd name="T23" fmla="*/ 80 h 94"/>
                    <a:gd name="T24" fmla="*/ 98 w 112"/>
                    <a:gd name="T25" fmla="*/ 86 h 94"/>
                    <a:gd name="T26" fmla="*/ 92 w 112"/>
                    <a:gd name="T27" fmla="*/ 90 h 94"/>
                    <a:gd name="T28" fmla="*/ 82 w 112"/>
                    <a:gd name="T29" fmla="*/ 92 h 94"/>
                    <a:gd name="T30" fmla="*/ 72 w 112"/>
                    <a:gd name="T31" fmla="*/ 94 h 94"/>
                    <a:gd name="T32" fmla="*/ 62 w 112"/>
                    <a:gd name="T33" fmla="*/ 94 h 94"/>
                    <a:gd name="T34" fmla="*/ 50 w 112"/>
                    <a:gd name="T35" fmla="*/ 92 h 94"/>
                    <a:gd name="T36" fmla="*/ 40 w 112"/>
                    <a:gd name="T37" fmla="*/ 88 h 94"/>
                    <a:gd name="T38" fmla="*/ 40 w 112"/>
                    <a:gd name="T39" fmla="*/ 88 h 94"/>
                    <a:gd name="T40" fmla="*/ 28 w 112"/>
                    <a:gd name="T41" fmla="*/ 82 h 94"/>
                    <a:gd name="T42" fmla="*/ 20 w 112"/>
                    <a:gd name="T43" fmla="*/ 74 h 94"/>
                    <a:gd name="T44" fmla="*/ 12 w 112"/>
                    <a:gd name="T45" fmla="*/ 66 h 94"/>
                    <a:gd name="T46" fmla="*/ 6 w 112"/>
                    <a:gd name="T47" fmla="*/ 58 h 94"/>
                    <a:gd name="T48" fmla="*/ 2 w 112"/>
                    <a:gd name="T49" fmla="*/ 50 h 94"/>
                    <a:gd name="T50" fmla="*/ 0 w 112"/>
                    <a:gd name="T51" fmla="*/ 40 h 94"/>
                    <a:gd name="T52" fmla="*/ 0 w 112"/>
                    <a:gd name="T53" fmla="*/ 32 h 94"/>
                    <a:gd name="T54" fmla="*/ 2 w 112"/>
                    <a:gd name="T55" fmla="*/ 22 h 94"/>
                    <a:gd name="T56" fmla="*/ 2 w 112"/>
                    <a:gd name="T57" fmla="*/ 22 h 94"/>
                    <a:gd name="T58" fmla="*/ 8 w 112"/>
                    <a:gd name="T59" fmla="*/ 16 h 94"/>
                    <a:gd name="T60" fmla="*/ 14 w 112"/>
                    <a:gd name="T61" fmla="*/ 8 h 94"/>
                    <a:gd name="T62" fmla="*/ 22 w 112"/>
                    <a:gd name="T63" fmla="*/ 4 h 94"/>
                    <a:gd name="T64" fmla="*/ 30 w 112"/>
                    <a:gd name="T65" fmla="*/ 2 h 94"/>
                    <a:gd name="T66" fmla="*/ 40 w 112"/>
                    <a:gd name="T67" fmla="*/ 0 h 94"/>
                    <a:gd name="T68" fmla="*/ 50 w 112"/>
                    <a:gd name="T69" fmla="*/ 0 h 94"/>
                    <a:gd name="T70" fmla="*/ 62 w 112"/>
                    <a:gd name="T71" fmla="*/ 2 h 94"/>
                    <a:gd name="T72" fmla="*/ 74 w 112"/>
                    <a:gd name="T73" fmla="*/ 6 h 94"/>
                    <a:gd name="T74" fmla="*/ 74 w 112"/>
                    <a:gd name="T75" fmla="*/ 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12" h="94">
                      <a:moveTo>
                        <a:pt x="74" y="6"/>
                      </a:moveTo>
                      <a:lnTo>
                        <a:pt x="74" y="6"/>
                      </a:lnTo>
                      <a:lnTo>
                        <a:pt x="84" y="12"/>
                      </a:lnTo>
                      <a:lnTo>
                        <a:pt x="92" y="20"/>
                      </a:lnTo>
                      <a:lnTo>
                        <a:pt x="100" y="28"/>
                      </a:lnTo>
                      <a:lnTo>
                        <a:pt x="106" y="36"/>
                      </a:lnTo>
                      <a:lnTo>
                        <a:pt x="110" y="44"/>
                      </a:lnTo>
                      <a:lnTo>
                        <a:pt x="112" y="54"/>
                      </a:lnTo>
                      <a:lnTo>
                        <a:pt x="112" y="62"/>
                      </a:lnTo>
                      <a:lnTo>
                        <a:pt x="110" y="72"/>
                      </a:lnTo>
                      <a:lnTo>
                        <a:pt x="110" y="72"/>
                      </a:lnTo>
                      <a:lnTo>
                        <a:pt x="106" y="80"/>
                      </a:lnTo>
                      <a:lnTo>
                        <a:pt x="98" y="86"/>
                      </a:lnTo>
                      <a:lnTo>
                        <a:pt x="92" y="90"/>
                      </a:lnTo>
                      <a:lnTo>
                        <a:pt x="82" y="92"/>
                      </a:lnTo>
                      <a:lnTo>
                        <a:pt x="72" y="94"/>
                      </a:lnTo>
                      <a:lnTo>
                        <a:pt x="62" y="94"/>
                      </a:lnTo>
                      <a:lnTo>
                        <a:pt x="50" y="92"/>
                      </a:lnTo>
                      <a:lnTo>
                        <a:pt x="40" y="88"/>
                      </a:lnTo>
                      <a:lnTo>
                        <a:pt x="40" y="88"/>
                      </a:lnTo>
                      <a:lnTo>
                        <a:pt x="28" y="82"/>
                      </a:lnTo>
                      <a:lnTo>
                        <a:pt x="20" y="74"/>
                      </a:lnTo>
                      <a:lnTo>
                        <a:pt x="12" y="66"/>
                      </a:lnTo>
                      <a:lnTo>
                        <a:pt x="6" y="58"/>
                      </a:lnTo>
                      <a:lnTo>
                        <a:pt x="2" y="5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2" y="22"/>
                      </a:lnTo>
                      <a:lnTo>
                        <a:pt x="2" y="22"/>
                      </a:lnTo>
                      <a:lnTo>
                        <a:pt x="8" y="16"/>
                      </a:lnTo>
                      <a:lnTo>
                        <a:pt x="14" y="8"/>
                      </a:lnTo>
                      <a:lnTo>
                        <a:pt x="22" y="4"/>
                      </a:lnTo>
                      <a:lnTo>
                        <a:pt x="30" y="2"/>
                      </a:lnTo>
                      <a:lnTo>
                        <a:pt x="40" y="0"/>
                      </a:lnTo>
                      <a:lnTo>
                        <a:pt x="50" y="0"/>
                      </a:lnTo>
                      <a:lnTo>
                        <a:pt x="62" y="2"/>
                      </a:lnTo>
                      <a:lnTo>
                        <a:pt x="74" y="6"/>
                      </a:lnTo>
                      <a:lnTo>
                        <a:pt x="74" y="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12" name="Freeform 100"/>
                <p:cNvSpPr>
                  <a:spLocks/>
                </p:cNvSpPr>
                <p:nvPr/>
              </p:nvSpPr>
              <p:spPr bwMode="auto">
                <a:xfrm>
                  <a:off x="1017" y="3062"/>
                  <a:ext cx="108" cy="90"/>
                </a:xfrm>
                <a:custGeom>
                  <a:avLst/>
                  <a:gdLst>
                    <a:gd name="T0" fmla="*/ 106 w 108"/>
                    <a:gd name="T1" fmla="*/ 68 h 90"/>
                    <a:gd name="T2" fmla="*/ 106 w 108"/>
                    <a:gd name="T3" fmla="*/ 68 h 90"/>
                    <a:gd name="T4" fmla="*/ 102 w 108"/>
                    <a:gd name="T5" fmla="*/ 76 h 90"/>
                    <a:gd name="T6" fmla="*/ 96 w 108"/>
                    <a:gd name="T7" fmla="*/ 82 h 90"/>
                    <a:gd name="T8" fmla="*/ 88 w 108"/>
                    <a:gd name="T9" fmla="*/ 86 h 90"/>
                    <a:gd name="T10" fmla="*/ 80 w 108"/>
                    <a:gd name="T11" fmla="*/ 88 h 90"/>
                    <a:gd name="T12" fmla="*/ 70 w 108"/>
                    <a:gd name="T13" fmla="*/ 90 h 90"/>
                    <a:gd name="T14" fmla="*/ 60 w 108"/>
                    <a:gd name="T15" fmla="*/ 90 h 90"/>
                    <a:gd name="T16" fmla="*/ 48 w 108"/>
                    <a:gd name="T17" fmla="*/ 88 h 90"/>
                    <a:gd name="T18" fmla="*/ 38 w 108"/>
                    <a:gd name="T19" fmla="*/ 84 h 90"/>
                    <a:gd name="T20" fmla="*/ 38 w 108"/>
                    <a:gd name="T21" fmla="*/ 84 h 90"/>
                    <a:gd name="T22" fmla="*/ 28 w 108"/>
                    <a:gd name="T23" fmla="*/ 78 h 90"/>
                    <a:gd name="T24" fmla="*/ 20 w 108"/>
                    <a:gd name="T25" fmla="*/ 72 h 90"/>
                    <a:gd name="T26" fmla="*/ 12 w 108"/>
                    <a:gd name="T27" fmla="*/ 64 h 90"/>
                    <a:gd name="T28" fmla="*/ 6 w 108"/>
                    <a:gd name="T29" fmla="*/ 56 h 90"/>
                    <a:gd name="T30" fmla="*/ 2 w 108"/>
                    <a:gd name="T31" fmla="*/ 48 h 90"/>
                    <a:gd name="T32" fmla="*/ 0 w 108"/>
                    <a:gd name="T33" fmla="*/ 38 h 90"/>
                    <a:gd name="T34" fmla="*/ 0 w 108"/>
                    <a:gd name="T35" fmla="*/ 30 h 90"/>
                    <a:gd name="T36" fmla="*/ 2 w 108"/>
                    <a:gd name="T37" fmla="*/ 22 h 90"/>
                    <a:gd name="T38" fmla="*/ 2 w 108"/>
                    <a:gd name="T39" fmla="*/ 22 h 90"/>
                    <a:gd name="T40" fmla="*/ 8 w 108"/>
                    <a:gd name="T41" fmla="*/ 14 h 90"/>
                    <a:gd name="T42" fmla="*/ 14 w 108"/>
                    <a:gd name="T43" fmla="*/ 8 h 90"/>
                    <a:gd name="T44" fmla="*/ 20 w 108"/>
                    <a:gd name="T45" fmla="*/ 4 h 90"/>
                    <a:gd name="T46" fmla="*/ 30 w 108"/>
                    <a:gd name="T47" fmla="*/ 2 h 90"/>
                    <a:gd name="T48" fmla="*/ 38 w 108"/>
                    <a:gd name="T49" fmla="*/ 0 h 90"/>
                    <a:gd name="T50" fmla="*/ 50 w 108"/>
                    <a:gd name="T51" fmla="*/ 0 h 90"/>
                    <a:gd name="T52" fmla="*/ 60 w 108"/>
                    <a:gd name="T53" fmla="*/ 2 h 90"/>
                    <a:gd name="T54" fmla="*/ 70 w 108"/>
                    <a:gd name="T55" fmla="*/ 6 h 90"/>
                    <a:gd name="T56" fmla="*/ 70 w 108"/>
                    <a:gd name="T57" fmla="*/ 6 h 90"/>
                    <a:gd name="T58" fmla="*/ 70 w 108"/>
                    <a:gd name="T59" fmla="*/ 6 h 90"/>
                    <a:gd name="T60" fmla="*/ 80 w 108"/>
                    <a:gd name="T61" fmla="*/ 12 h 90"/>
                    <a:gd name="T62" fmla="*/ 88 w 108"/>
                    <a:gd name="T63" fmla="*/ 18 h 90"/>
                    <a:gd name="T64" fmla="*/ 96 w 108"/>
                    <a:gd name="T65" fmla="*/ 26 h 90"/>
                    <a:gd name="T66" fmla="*/ 102 w 108"/>
                    <a:gd name="T67" fmla="*/ 34 h 90"/>
                    <a:gd name="T68" fmla="*/ 106 w 108"/>
                    <a:gd name="T69" fmla="*/ 42 h 90"/>
                    <a:gd name="T70" fmla="*/ 108 w 108"/>
                    <a:gd name="T71" fmla="*/ 52 h 90"/>
                    <a:gd name="T72" fmla="*/ 108 w 108"/>
                    <a:gd name="T73" fmla="*/ 60 h 90"/>
                    <a:gd name="T74" fmla="*/ 106 w 108"/>
                    <a:gd name="T75" fmla="*/ 68 h 90"/>
                    <a:gd name="T76" fmla="*/ 106 w 108"/>
                    <a:gd name="T77" fmla="*/ 68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08" h="90">
                      <a:moveTo>
                        <a:pt x="106" y="68"/>
                      </a:moveTo>
                      <a:lnTo>
                        <a:pt x="106" y="68"/>
                      </a:lnTo>
                      <a:lnTo>
                        <a:pt x="102" y="76"/>
                      </a:lnTo>
                      <a:lnTo>
                        <a:pt x="96" y="82"/>
                      </a:lnTo>
                      <a:lnTo>
                        <a:pt x="88" y="86"/>
                      </a:lnTo>
                      <a:lnTo>
                        <a:pt x="80" y="88"/>
                      </a:lnTo>
                      <a:lnTo>
                        <a:pt x="70" y="90"/>
                      </a:lnTo>
                      <a:lnTo>
                        <a:pt x="60" y="90"/>
                      </a:lnTo>
                      <a:lnTo>
                        <a:pt x="48" y="88"/>
                      </a:lnTo>
                      <a:lnTo>
                        <a:pt x="38" y="84"/>
                      </a:lnTo>
                      <a:lnTo>
                        <a:pt x="38" y="84"/>
                      </a:lnTo>
                      <a:lnTo>
                        <a:pt x="28" y="78"/>
                      </a:lnTo>
                      <a:lnTo>
                        <a:pt x="20" y="72"/>
                      </a:lnTo>
                      <a:lnTo>
                        <a:pt x="12" y="64"/>
                      </a:lnTo>
                      <a:lnTo>
                        <a:pt x="6" y="56"/>
                      </a:lnTo>
                      <a:lnTo>
                        <a:pt x="2" y="48"/>
                      </a:lnTo>
                      <a:lnTo>
                        <a:pt x="0" y="38"/>
                      </a:lnTo>
                      <a:lnTo>
                        <a:pt x="0" y="30"/>
                      </a:lnTo>
                      <a:lnTo>
                        <a:pt x="2" y="22"/>
                      </a:lnTo>
                      <a:lnTo>
                        <a:pt x="2" y="22"/>
                      </a:lnTo>
                      <a:lnTo>
                        <a:pt x="8" y="14"/>
                      </a:lnTo>
                      <a:lnTo>
                        <a:pt x="14" y="8"/>
                      </a:lnTo>
                      <a:lnTo>
                        <a:pt x="20" y="4"/>
                      </a:lnTo>
                      <a:lnTo>
                        <a:pt x="30" y="2"/>
                      </a:lnTo>
                      <a:lnTo>
                        <a:pt x="38" y="0"/>
                      </a:lnTo>
                      <a:lnTo>
                        <a:pt x="50" y="0"/>
                      </a:lnTo>
                      <a:lnTo>
                        <a:pt x="60" y="2"/>
                      </a:lnTo>
                      <a:lnTo>
                        <a:pt x="70" y="6"/>
                      </a:lnTo>
                      <a:lnTo>
                        <a:pt x="70" y="6"/>
                      </a:lnTo>
                      <a:lnTo>
                        <a:pt x="70" y="6"/>
                      </a:lnTo>
                      <a:lnTo>
                        <a:pt x="80" y="12"/>
                      </a:lnTo>
                      <a:lnTo>
                        <a:pt x="88" y="18"/>
                      </a:lnTo>
                      <a:lnTo>
                        <a:pt x="96" y="26"/>
                      </a:lnTo>
                      <a:lnTo>
                        <a:pt x="102" y="34"/>
                      </a:lnTo>
                      <a:lnTo>
                        <a:pt x="106" y="42"/>
                      </a:lnTo>
                      <a:lnTo>
                        <a:pt x="108" y="52"/>
                      </a:lnTo>
                      <a:lnTo>
                        <a:pt x="108" y="60"/>
                      </a:lnTo>
                      <a:lnTo>
                        <a:pt x="106" y="68"/>
                      </a:lnTo>
                      <a:lnTo>
                        <a:pt x="106" y="68"/>
                      </a:lnTo>
                      <a:close/>
                    </a:path>
                  </a:pathLst>
                </a:custGeom>
                <a:solidFill>
                  <a:srgbClr val="FFF8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13" name="Freeform 101"/>
                <p:cNvSpPr>
                  <a:spLocks/>
                </p:cNvSpPr>
                <p:nvPr/>
              </p:nvSpPr>
              <p:spPr bwMode="auto">
                <a:xfrm>
                  <a:off x="1021" y="3064"/>
                  <a:ext cx="102" cy="86"/>
                </a:xfrm>
                <a:custGeom>
                  <a:avLst/>
                  <a:gdLst>
                    <a:gd name="T0" fmla="*/ 100 w 102"/>
                    <a:gd name="T1" fmla="*/ 66 h 86"/>
                    <a:gd name="T2" fmla="*/ 100 w 102"/>
                    <a:gd name="T3" fmla="*/ 66 h 86"/>
                    <a:gd name="T4" fmla="*/ 96 w 102"/>
                    <a:gd name="T5" fmla="*/ 72 h 86"/>
                    <a:gd name="T6" fmla="*/ 90 w 102"/>
                    <a:gd name="T7" fmla="*/ 78 h 86"/>
                    <a:gd name="T8" fmla="*/ 82 w 102"/>
                    <a:gd name="T9" fmla="*/ 82 h 86"/>
                    <a:gd name="T10" fmla="*/ 74 w 102"/>
                    <a:gd name="T11" fmla="*/ 84 h 86"/>
                    <a:gd name="T12" fmla="*/ 64 w 102"/>
                    <a:gd name="T13" fmla="*/ 86 h 86"/>
                    <a:gd name="T14" fmla="*/ 56 w 102"/>
                    <a:gd name="T15" fmla="*/ 86 h 86"/>
                    <a:gd name="T16" fmla="*/ 46 w 102"/>
                    <a:gd name="T17" fmla="*/ 84 h 86"/>
                    <a:gd name="T18" fmla="*/ 34 w 102"/>
                    <a:gd name="T19" fmla="*/ 80 h 86"/>
                    <a:gd name="T20" fmla="*/ 34 w 102"/>
                    <a:gd name="T21" fmla="*/ 80 h 86"/>
                    <a:gd name="T22" fmla="*/ 26 w 102"/>
                    <a:gd name="T23" fmla="*/ 74 h 86"/>
                    <a:gd name="T24" fmla="*/ 18 w 102"/>
                    <a:gd name="T25" fmla="*/ 68 h 86"/>
                    <a:gd name="T26" fmla="*/ 10 w 102"/>
                    <a:gd name="T27" fmla="*/ 60 h 86"/>
                    <a:gd name="T28" fmla="*/ 4 w 102"/>
                    <a:gd name="T29" fmla="*/ 54 h 86"/>
                    <a:gd name="T30" fmla="*/ 2 w 102"/>
                    <a:gd name="T31" fmla="*/ 44 h 86"/>
                    <a:gd name="T32" fmla="*/ 0 w 102"/>
                    <a:gd name="T33" fmla="*/ 36 h 86"/>
                    <a:gd name="T34" fmla="*/ 0 w 102"/>
                    <a:gd name="T35" fmla="*/ 28 h 86"/>
                    <a:gd name="T36" fmla="*/ 2 w 102"/>
                    <a:gd name="T37" fmla="*/ 20 h 86"/>
                    <a:gd name="T38" fmla="*/ 2 w 102"/>
                    <a:gd name="T39" fmla="*/ 20 h 86"/>
                    <a:gd name="T40" fmla="*/ 6 w 102"/>
                    <a:gd name="T41" fmla="*/ 14 h 86"/>
                    <a:gd name="T42" fmla="*/ 12 w 102"/>
                    <a:gd name="T43" fmla="*/ 8 h 86"/>
                    <a:gd name="T44" fmla="*/ 18 w 102"/>
                    <a:gd name="T45" fmla="*/ 4 h 86"/>
                    <a:gd name="T46" fmla="*/ 26 w 102"/>
                    <a:gd name="T47" fmla="*/ 0 h 86"/>
                    <a:gd name="T48" fmla="*/ 36 w 102"/>
                    <a:gd name="T49" fmla="*/ 0 h 86"/>
                    <a:gd name="T50" fmla="*/ 46 w 102"/>
                    <a:gd name="T51" fmla="*/ 0 h 86"/>
                    <a:gd name="T52" fmla="*/ 56 w 102"/>
                    <a:gd name="T53" fmla="*/ 2 h 86"/>
                    <a:gd name="T54" fmla="*/ 66 w 102"/>
                    <a:gd name="T55" fmla="*/ 6 h 86"/>
                    <a:gd name="T56" fmla="*/ 66 w 102"/>
                    <a:gd name="T57" fmla="*/ 6 h 86"/>
                    <a:gd name="T58" fmla="*/ 66 w 102"/>
                    <a:gd name="T59" fmla="*/ 6 h 86"/>
                    <a:gd name="T60" fmla="*/ 76 w 102"/>
                    <a:gd name="T61" fmla="*/ 10 h 86"/>
                    <a:gd name="T62" fmla="*/ 84 w 102"/>
                    <a:gd name="T63" fmla="*/ 18 h 86"/>
                    <a:gd name="T64" fmla="*/ 90 w 102"/>
                    <a:gd name="T65" fmla="*/ 24 h 86"/>
                    <a:gd name="T66" fmla="*/ 96 w 102"/>
                    <a:gd name="T67" fmla="*/ 32 h 86"/>
                    <a:gd name="T68" fmla="*/ 100 w 102"/>
                    <a:gd name="T69" fmla="*/ 40 h 86"/>
                    <a:gd name="T70" fmla="*/ 102 w 102"/>
                    <a:gd name="T71" fmla="*/ 48 h 86"/>
                    <a:gd name="T72" fmla="*/ 102 w 102"/>
                    <a:gd name="T73" fmla="*/ 58 h 86"/>
                    <a:gd name="T74" fmla="*/ 100 w 102"/>
                    <a:gd name="T75" fmla="*/ 66 h 86"/>
                    <a:gd name="T76" fmla="*/ 100 w 102"/>
                    <a:gd name="T77" fmla="*/ 6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02" h="86">
                      <a:moveTo>
                        <a:pt x="100" y="66"/>
                      </a:moveTo>
                      <a:lnTo>
                        <a:pt x="100" y="66"/>
                      </a:lnTo>
                      <a:lnTo>
                        <a:pt x="96" y="72"/>
                      </a:lnTo>
                      <a:lnTo>
                        <a:pt x="90" y="78"/>
                      </a:lnTo>
                      <a:lnTo>
                        <a:pt x="82" y="82"/>
                      </a:lnTo>
                      <a:lnTo>
                        <a:pt x="74" y="84"/>
                      </a:lnTo>
                      <a:lnTo>
                        <a:pt x="64" y="86"/>
                      </a:lnTo>
                      <a:lnTo>
                        <a:pt x="56" y="86"/>
                      </a:lnTo>
                      <a:lnTo>
                        <a:pt x="46" y="84"/>
                      </a:lnTo>
                      <a:lnTo>
                        <a:pt x="34" y="80"/>
                      </a:lnTo>
                      <a:lnTo>
                        <a:pt x="34" y="80"/>
                      </a:lnTo>
                      <a:lnTo>
                        <a:pt x="26" y="74"/>
                      </a:lnTo>
                      <a:lnTo>
                        <a:pt x="18" y="68"/>
                      </a:lnTo>
                      <a:lnTo>
                        <a:pt x="10" y="60"/>
                      </a:lnTo>
                      <a:lnTo>
                        <a:pt x="4" y="54"/>
                      </a:lnTo>
                      <a:lnTo>
                        <a:pt x="2" y="44"/>
                      </a:lnTo>
                      <a:lnTo>
                        <a:pt x="0" y="36"/>
                      </a:lnTo>
                      <a:lnTo>
                        <a:pt x="0" y="28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2" y="8"/>
                      </a:lnTo>
                      <a:lnTo>
                        <a:pt x="18" y="4"/>
                      </a:lnTo>
                      <a:lnTo>
                        <a:pt x="26" y="0"/>
                      </a:lnTo>
                      <a:lnTo>
                        <a:pt x="36" y="0"/>
                      </a:lnTo>
                      <a:lnTo>
                        <a:pt x="46" y="0"/>
                      </a:lnTo>
                      <a:lnTo>
                        <a:pt x="56" y="2"/>
                      </a:lnTo>
                      <a:lnTo>
                        <a:pt x="66" y="6"/>
                      </a:lnTo>
                      <a:lnTo>
                        <a:pt x="66" y="6"/>
                      </a:lnTo>
                      <a:lnTo>
                        <a:pt x="66" y="6"/>
                      </a:lnTo>
                      <a:lnTo>
                        <a:pt x="76" y="10"/>
                      </a:lnTo>
                      <a:lnTo>
                        <a:pt x="84" y="18"/>
                      </a:lnTo>
                      <a:lnTo>
                        <a:pt x="90" y="24"/>
                      </a:lnTo>
                      <a:lnTo>
                        <a:pt x="96" y="32"/>
                      </a:lnTo>
                      <a:lnTo>
                        <a:pt x="100" y="40"/>
                      </a:lnTo>
                      <a:lnTo>
                        <a:pt x="102" y="48"/>
                      </a:lnTo>
                      <a:lnTo>
                        <a:pt x="102" y="58"/>
                      </a:lnTo>
                      <a:lnTo>
                        <a:pt x="100" y="66"/>
                      </a:lnTo>
                      <a:lnTo>
                        <a:pt x="100" y="66"/>
                      </a:lnTo>
                      <a:close/>
                    </a:path>
                  </a:pathLst>
                </a:custGeom>
                <a:solidFill>
                  <a:srgbClr val="FFF1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14" name="Freeform 102"/>
                <p:cNvSpPr>
                  <a:spLocks/>
                </p:cNvSpPr>
                <p:nvPr/>
              </p:nvSpPr>
              <p:spPr bwMode="auto">
                <a:xfrm>
                  <a:off x="1023" y="3066"/>
                  <a:ext cx="98" cy="82"/>
                </a:xfrm>
                <a:custGeom>
                  <a:avLst/>
                  <a:gdLst>
                    <a:gd name="T0" fmla="*/ 96 w 98"/>
                    <a:gd name="T1" fmla="*/ 62 h 82"/>
                    <a:gd name="T2" fmla="*/ 96 w 98"/>
                    <a:gd name="T3" fmla="*/ 62 h 82"/>
                    <a:gd name="T4" fmla="*/ 92 w 98"/>
                    <a:gd name="T5" fmla="*/ 68 h 82"/>
                    <a:gd name="T6" fmla="*/ 86 w 98"/>
                    <a:gd name="T7" fmla="*/ 74 h 82"/>
                    <a:gd name="T8" fmla="*/ 78 w 98"/>
                    <a:gd name="T9" fmla="*/ 78 h 82"/>
                    <a:gd name="T10" fmla="*/ 70 w 98"/>
                    <a:gd name="T11" fmla="*/ 80 h 82"/>
                    <a:gd name="T12" fmla="*/ 62 w 98"/>
                    <a:gd name="T13" fmla="*/ 82 h 82"/>
                    <a:gd name="T14" fmla="*/ 52 w 98"/>
                    <a:gd name="T15" fmla="*/ 82 h 82"/>
                    <a:gd name="T16" fmla="*/ 44 w 98"/>
                    <a:gd name="T17" fmla="*/ 80 h 82"/>
                    <a:gd name="T18" fmla="*/ 34 w 98"/>
                    <a:gd name="T19" fmla="*/ 76 h 82"/>
                    <a:gd name="T20" fmla="*/ 34 w 98"/>
                    <a:gd name="T21" fmla="*/ 76 h 82"/>
                    <a:gd name="T22" fmla="*/ 24 w 98"/>
                    <a:gd name="T23" fmla="*/ 70 h 82"/>
                    <a:gd name="T24" fmla="*/ 16 w 98"/>
                    <a:gd name="T25" fmla="*/ 64 h 82"/>
                    <a:gd name="T26" fmla="*/ 10 w 98"/>
                    <a:gd name="T27" fmla="*/ 58 h 82"/>
                    <a:gd name="T28" fmla="*/ 4 w 98"/>
                    <a:gd name="T29" fmla="*/ 50 h 82"/>
                    <a:gd name="T30" fmla="*/ 2 w 98"/>
                    <a:gd name="T31" fmla="*/ 42 h 82"/>
                    <a:gd name="T32" fmla="*/ 0 w 98"/>
                    <a:gd name="T33" fmla="*/ 34 h 82"/>
                    <a:gd name="T34" fmla="*/ 0 w 98"/>
                    <a:gd name="T35" fmla="*/ 26 h 82"/>
                    <a:gd name="T36" fmla="*/ 2 w 98"/>
                    <a:gd name="T37" fmla="*/ 20 h 82"/>
                    <a:gd name="T38" fmla="*/ 2 w 98"/>
                    <a:gd name="T39" fmla="*/ 20 h 82"/>
                    <a:gd name="T40" fmla="*/ 6 w 98"/>
                    <a:gd name="T41" fmla="*/ 12 h 82"/>
                    <a:gd name="T42" fmla="*/ 12 w 98"/>
                    <a:gd name="T43" fmla="*/ 8 h 82"/>
                    <a:gd name="T44" fmla="*/ 18 w 98"/>
                    <a:gd name="T45" fmla="*/ 4 h 82"/>
                    <a:gd name="T46" fmla="*/ 26 w 98"/>
                    <a:gd name="T47" fmla="*/ 0 h 82"/>
                    <a:gd name="T48" fmla="*/ 34 w 98"/>
                    <a:gd name="T49" fmla="*/ 0 h 82"/>
                    <a:gd name="T50" fmla="*/ 44 w 98"/>
                    <a:gd name="T51" fmla="*/ 0 h 82"/>
                    <a:gd name="T52" fmla="*/ 54 w 98"/>
                    <a:gd name="T53" fmla="*/ 2 h 82"/>
                    <a:gd name="T54" fmla="*/ 64 w 98"/>
                    <a:gd name="T55" fmla="*/ 6 h 82"/>
                    <a:gd name="T56" fmla="*/ 64 w 98"/>
                    <a:gd name="T57" fmla="*/ 6 h 82"/>
                    <a:gd name="T58" fmla="*/ 64 w 98"/>
                    <a:gd name="T59" fmla="*/ 6 h 82"/>
                    <a:gd name="T60" fmla="*/ 72 w 98"/>
                    <a:gd name="T61" fmla="*/ 10 h 82"/>
                    <a:gd name="T62" fmla="*/ 80 w 98"/>
                    <a:gd name="T63" fmla="*/ 16 h 82"/>
                    <a:gd name="T64" fmla="*/ 86 w 98"/>
                    <a:gd name="T65" fmla="*/ 24 h 82"/>
                    <a:gd name="T66" fmla="*/ 92 w 98"/>
                    <a:gd name="T67" fmla="*/ 30 h 82"/>
                    <a:gd name="T68" fmla="*/ 96 w 98"/>
                    <a:gd name="T69" fmla="*/ 38 h 82"/>
                    <a:gd name="T70" fmla="*/ 98 w 98"/>
                    <a:gd name="T71" fmla="*/ 46 h 82"/>
                    <a:gd name="T72" fmla="*/ 98 w 98"/>
                    <a:gd name="T73" fmla="*/ 54 h 82"/>
                    <a:gd name="T74" fmla="*/ 96 w 98"/>
                    <a:gd name="T75" fmla="*/ 62 h 82"/>
                    <a:gd name="T76" fmla="*/ 96 w 98"/>
                    <a:gd name="T77" fmla="*/ 6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98" h="82">
                      <a:moveTo>
                        <a:pt x="96" y="62"/>
                      </a:moveTo>
                      <a:lnTo>
                        <a:pt x="96" y="62"/>
                      </a:lnTo>
                      <a:lnTo>
                        <a:pt x="92" y="68"/>
                      </a:lnTo>
                      <a:lnTo>
                        <a:pt x="86" y="74"/>
                      </a:lnTo>
                      <a:lnTo>
                        <a:pt x="78" y="78"/>
                      </a:lnTo>
                      <a:lnTo>
                        <a:pt x="70" y="80"/>
                      </a:lnTo>
                      <a:lnTo>
                        <a:pt x="62" y="82"/>
                      </a:lnTo>
                      <a:lnTo>
                        <a:pt x="52" y="82"/>
                      </a:lnTo>
                      <a:lnTo>
                        <a:pt x="44" y="80"/>
                      </a:lnTo>
                      <a:lnTo>
                        <a:pt x="34" y="76"/>
                      </a:lnTo>
                      <a:lnTo>
                        <a:pt x="34" y="76"/>
                      </a:lnTo>
                      <a:lnTo>
                        <a:pt x="24" y="70"/>
                      </a:lnTo>
                      <a:lnTo>
                        <a:pt x="16" y="64"/>
                      </a:lnTo>
                      <a:lnTo>
                        <a:pt x="10" y="58"/>
                      </a:lnTo>
                      <a:lnTo>
                        <a:pt x="4" y="50"/>
                      </a:lnTo>
                      <a:lnTo>
                        <a:pt x="2" y="42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6" y="12"/>
                      </a:lnTo>
                      <a:lnTo>
                        <a:pt x="12" y="8"/>
                      </a:lnTo>
                      <a:lnTo>
                        <a:pt x="18" y="4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44" y="0"/>
                      </a:lnTo>
                      <a:lnTo>
                        <a:pt x="54" y="2"/>
                      </a:lnTo>
                      <a:lnTo>
                        <a:pt x="64" y="6"/>
                      </a:lnTo>
                      <a:lnTo>
                        <a:pt x="64" y="6"/>
                      </a:lnTo>
                      <a:lnTo>
                        <a:pt x="64" y="6"/>
                      </a:lnTo>
                      <a:lnTo>
                        <a:pt x="72" y="10"/>
                      </a:lnTo>
                      <a:lnTo>
                        <a:pt x="80" y="16"/>
                      </a:lnTo>
                      <a:lnTo>
                        <a:pt x="86" y="24"/>
                      </a:lnTo>
                      <a:lnTo>
                        <a:pt x="92" y="30"/>
                      </a:lnTo>
                      <a:lnTo>
                        <a:pt x="96" y="38"/>
                      </a:lnTo>
                      <a:lnTo>
                        <a:pt x="98" y="46"/>
                      </a:lnTo>
                      <a:lnTo>
                        <a:pt x="98" y="54"/>
                      </a:lnTo>
                      <a:lnTo>
                        <a:pt x="96" y="62"/>
                      </a:lnTo>
                      <a:lnTo>
                        <a:pt x="96" y="62"/>
                      </a:lnTo>
                      <a:close/>
                    </a:path>
                  </a:pathLst>
                </a:custGeom>
                <a:solidFill>
                  <a:srgbClr val="FFEA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15" name="Freeform 103"/>
                <p:cNvSpPr>
                  <a:spLocks/>
                </p:cNvSpPr>
                <p:nvPr/>
              </p:nvSpPr>
              <p:spPr bwMode="auto">
                <a:xfrm>
                  <a:off x="1025" y="3068"/>
                  <a:ext cx="92" cy="78"/>
                </a:xfrm>
                <a:custGeom>
                  <a:avLst/>
                  <a:gdLst>
                    <a:gd name="T0" fmla="*/ 90 w 92"/>
                    <a:gd name="T1" fmla="*/ 58 h 78"/>
                    <a:gd name="T2" fmla="*/ 90 w 92"/>
                    <a:gd name="T3" fmla="*/ 58 h 78"/>
                    <a:gd name="T4" fmla="*/ 88 w 92"/>
                    <a:gd name="T5" fmla="*/ 64 h 78"/>
                    <a:gd name="T6" fmla="*/ 82 w 92"/>
                    <a:gd name="T7" fmla="*/ 70 h 78"/>
                    <a:gd name="T8" fmla="*/ 76 w 92"/>
                    <a:gd name="T9" fmla="*/ 74 h 78"/>
                    <a:gd name="T10" fmla="*/ 68 w 92"/>
                    <a:gd name="T11" fmla="*/ 76 h 78"/>
                    <a:gd name="T12" fmla="*/ 60 w 92"/>
                    <a:gd name="T13" fmla="*/ 78 h 78"/>
                    <a:gd name="T14" fmla="*/ 50 w 92"/>
                    <a:gd name="T15" fmla="*/ 78 h 78"/>
                    <a:gd name="T16" fmla="*/ 42 w 92"/>
                    <a:gd name="T17" fmla="*/ 76 h 78"/>
                    <a:gd name="T18" fmla="*/ 32 w 92"/>
                    <a:gd name="T19" fmla="*/ 72 h 78"/>
                    <a:gd name="T20" fmla="*/ 32 w 92"/>
                    <a:gd name="T21" fmla="*/ 72 h 78"/>
                    <a:gd name="T22" fmla="*/ 24 w 92"/>
                    <a:gd name="T23" fmla="*/ 68 h 78"/>
                    <a:gd name="T24" fmla="*/ 16 w 92"/>
                    <a:gd name="T25" fmla="*/ 62 h 78"/>
                    <a:gd name="T26" fmla="*/ 10 w 92"/>
                    <a:gd name="T27" fmla="*/ 54 h 78"/>
                    <a:gd name="T28" fmla="*/ 6 w 92"/>
                    <a:gd name="T29" fmla="*/ 48 h 78"/>
                    <a:gd name="T30" fmla="*/ 2 w 92"/>
                    <a:gd name="T31" fmla="*/ 40 h 78"/>
                    <a:gd name="T32" fmla="*/ 0 w 92"/>
                    <a:gd name="T33" fmla="*/ 32 h 78"/>
                    <a:gd name="T34" fmla="*/ 0 w 92"/>
                    <a:gd name="T35" fmla="*/ 26 h 78"/>
                    <a:gd name="T36" fmla="*/ 2 w 92"/>
                    <a:gd name="T37" fmla="*/ 18 h 78"/>
                    <a:gd name="T38" fmla="*/ 2 w 92"/>
                    <a:gd name="T39" fmla="*/ 18 h 78"/>
                    <a:gd name="T40" fmla="*/ 6 w 92"/>
                    <a:gd name="T41" fmla="*/ 12 h 78"/>
                    <a:gd name="T42" fmla="*/ 10 w 92"/>
                    <a:gd name="T43" fmla="*/ 6 h 78"/>
                    <a:gd name="T44" fmla="*/ 18 w 92"/>
                    <a:gd name="T45" fmla="*/ 2 h 78"/>
                    <a:gd name="T46" fmla="*/ 24 w 92"/>
                    <a:gd name="T47" fmla="*/ 0 h 78"/>
                    <a:gd name="T48" fmla="*/ 34 w 92"/>
                    <a:gd name="T49" fmla="*/ 0 h 78"/>
                    <a:gd name="T50" fmla="*/ 42 w 92"/>
                    <a:gd name="T51" fmla="*/ 0 h 78"/>
                    <a:gd name="T52" fmla="*/ 52 w 92"/>
                    <a:gd name="T53" fmla="*/ 2 h 78"/>
                    <a:gd name="T54" fmla="*/ 60 w 92"/>
                    <a:gd name="T55" fmla="*/ 4 h 78"/>
                    <a:gd name="T56" fmla="*/ 60 w 92"/>
                    <a:gd name="T57" fmla="*/ 4 h 78"/>
                    <a:gd name="T58" fmla="*/ 60 w 92"/>
                    <a:gd name="T59" fmla="*/ 4 h 78"/>
                    <a:gd name="T60" fmla="*/ 70 w 92"/>
                    <a:gd name="T61" fmla="*/ 10 h 78"/>
                    <a:gd name="T62" fmla="*/ 76 w 92"/>
                    <a:gd name="T63" fmla="*/ 16 h 78"/>
                    <a:gd name="T64" fmla="*/ 82 w 92"/>
                    <a:gd name="T65" fmla="*/ 22 h 78"/>
                    <a:gd name="T66" fmla="*/ 88 w 92"/>
                    <a:gd name="T67" fmla="*/ 28 h 78"/>
                    <a:gd name="T68" fmla="*/ 92 w 92"/>
                    <a:gd name="T69" fmla="*/ 36 h 78"/>
                    <a:gd name="T70" fmla="*/ 92 w 92"/>
                    <a:gd name="T71" fmla="*/ 44 h 78"/>
                    <a:gd name="T72" fmla="*/ 92 w 92"/>
                    <a:gd name="T73" fmla="*/ 52 h 78"/>
                    <a:gd name="T74" fmla="*/ 90 w 92"/>
                    <a:gd name="T75" fmla="*/ 58 h 78"/>
                    <a:gd name="T76" fmla="*/ 90 w 92"/>
                    <a:gd name="T77" fmla="*/ 5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92" h="78">
                      <a:moveTo>
                        <a:pt x="90" y="58"/>
                      </a:moveTo>
                      <a:lnTo>
                        <a:pt x="90" y="58"/>
                      </a:lnTo>
                      <a:lnTo>
                        <a:pt x="88" y="64"/>
                      </a:lnTo>
                      <a:lnTo>
                        <a:pt x="82" y="70"/>
                      </a:lnTo>
                      <a:lnTo>
                        <a:pt x="76" y="74"/>
                      </a:lnTo>
                      <a:lnTo>
                        <a:pt x="68" y="76"/>
                      </a:lnTo>
                      <a:lnTo>
                        <a:pt x="60" y="78"/>
                      </a:lnTo>
                      <a:lnTo>
                        <a:pt x="50" y="78"/>
                      </a:lnTo>
                      <a:lnTo>
                        <a:pt x="42" y="76"/>
                      </a:lnTo>
                      <a:lnTo>
                        <a:pt x="32" y="72"/>
                      </a:lnTo>
                      <a:lnTo>
                        <a:pt x="32" y="72"/>
                      </a:lnTo>
                      <a:lnTo>
                        <a:pt x="24" y="68"/>
                      </a:lnTo>
                      <a:lnTo>
                        <a:pt x="16" y="62"/>
                      </a:lnTo>
                      <a:lnTo>
                        <a:pt x="10" y="54"/>
                      </a:lnTo>
                      <a:lnTo>
                        <a:pt x="6" y="48"/>
                      </a:lnTo>
                      <a:lnTo>
                        <a:pt x="2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6" y="12"/>
                      </a:lnTo>
                      <a:lnTo>
                        <a:pt x="10" y="6"/>
                      </a:lnTo>
                      <a:lnTo>
                        <a:pt x="18" y="2"/>
                      </a:lnTo>
                      <a:lnTo>
                        <a:pt x="24" y="0"/>
                      </a:lnTo>
                      <a:lnTo>
                        <a:pt x="34" y="0"/>
                      </a:lnTo>
                      <a:lnTo>
                        <a:pt x="42" y="0"/>
                      </a:lnTo>
                      <a:lnTo>
                        <a:pt x="52" y="2"/>
                      </a:lnTo>
                      <a:lnTo>
                        <a:pt x="60" y="4"/>
                      </a:lnTo>
                      <a:lnTo>
                        <a:pt x="60" y="4"/>
                      </a:lnTo>
                      <a:lnTo>
                        <a:pt x="60" y="4"/>
                      </a:lnTo>
                      <a:lnTo>
                        <a:pt x="70" y="10"/>
                      </a:lnTo>
                      <a:lnTo>
                        <a:pt x="76" y="16"/>
                      </a:lnTo>
                      <a:lnTo>
                        <a:pt x="82" y="22"/>
                      </a:lnTo>
                      <a:lnTo>
                        <a:pt x="88" y="28"/>
                      </a:lnTo>
                      <a:lnTo>
                        <a:pt x="92" y="36"/>
                      </a:lnTo>
                      <a:lnTo>
                        <a:pt x="92" y="44"/>
                      </a:lnTo>
                      <a:lnTo>
                        <a:pt x="92" y="52"/>
                      </a:lnTo>
                      <a:lnTo>
                        <a:pt x="90" y="58"/>
                      </a:lnTo>
                      <a:lnTo>
                        <a:pt x="90" y="58"/>
                      </a:lnTo>
                      <a:close/>
                    </a:path>
                  </a:pathLst>
                </a:custGeom>
                <a:solidFill>
                  <a:srgbClr val="FFE3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16" name="Freeform 104"/>
                <p:cNvSpPr>
                  <a:spLocks/>
                </p:cNvSpPr>
                <p:nvPr/>
              </p:nvSpPr>
              <p:spPr bwMode="auto">
                <a:xfrm>
                  <a:off x="1027" y="3068"/>
                  <a:ext cx="88" cy="76"/>
                </a:xfrm>
                <a:custGeom>
                  <a:avLst/>
                  <a:gdLst>
                    <a:gd name="T0" fmla="*/ 86 w 88"/>
                    <a:gd name="T1" fmla="*/ 58 h 76"/>
                    <a:gd name="T2" fmla="*/ 86 w 88"/>
                    <a:gd name="T3" fmla="*/ 58 h 76"/>
                    <a:gd name="T4" fmla="*/ 84 w 88"/>
                    <a:gd name="T5" fmla="*/ 64 h 76"/>
                    <a:gd name="T6" fmla="*/ 78 w 88"/>
                    <a:gd name="T7" fmla="*/ 68 h 76"/>
                    <a:gd name="T8" fmla="*/ 72 w 88"/>
                    <a:gd name="T9" fmla="*/ 72 h 76"/>
                    <a:gd name="T10" fmla="*/ 64 w 88"/>
                    <a:gd name="T11" fmla="*/ 74 h 76"/>
                    <a:gd name="T12" fmla="*/ 56 w 88"/>
                    <a:gd name="T13" fmla="*/ 76 h 76"/>
                    <a:gd name="T14" fmla="*/ 48 w 88"/>
                    <a:gd name="T15" fmla="*/ 74 h 76"/>
                    <a:gd name="T16" fmla="*/ 40 w 88"/>
                    <a:gd name="T17" fmla="*/ 74 h 76"/>
                    <a:gd name="T18" fmla="*/ 32 w 88"/>
                    <a:gd name="T19" fmla="*/ 70 h 76"/>
                    <a:gd name="T20" fmla="*/ 32 w 88"/>
                    <a:gd name="T21" fmla="*/ 70 h 76"/>
                    <a:gd name="T22" fmla="*/ 22 w 88"/>
                    <a:gd name="T23" fmla="*/ 66 h 76"/>
                    <a:gd name="T24" fmla="*/ 16 w 88"/>
                    <a:gd name="T25" fmla="*/ 60 h 76"/>
                    <a:gd name="T26" fmla="*/ 10 w 88"/>
                    <a:gd name="T27" fmla="*/ 54 h 76"/>
                    <a:gd name="T28" fmla="*/ 6 w 88"/>
                    <a:gd name="T29" fmla="*/ 46 h 76"/>
                    <a:gd name="T30" fmla="*/ 2 w 88"/>
                    <a:gd name="T31" fmla="*/ 40 h 76"/>
                    <a:gd name="T32" fmla="*/ 0 w 88"/>
                    <a:gd name="T33" fmla="*/ 32 h 76"/>
                    <a:gd name="T34" fmla="*/ 0 w 88"/>
                    <a:gd name="T35" fmla="*/ 26 h 76"/>
                    <a:gd name="T36" fmla="*/ 2 w 88"/>
                    <a:gd name="T37" fmla="*/ 18 h 76"/>
                    <a:gd name="T38" fmla="*/ 2 w 88"/>
                    <a:gd name="T39" fmla="*/ 18 h 76"/>
                    <a:gd name="T40" fmla="*/ 6 w 88"/>
                    <a:gd name="T41" fmla="*/ 12 h 76"/>
                    <a:gd name="T42" fmla="*/ 10 w 88"/>
                    <a:gd name="T43" fmla="*/ 8 h 76"/>
                    <a:gd name="T44" fmla="*/ 16 w 88"/>
                    <a:gd name="T45" fmla="*/ 4 h 76"/>
                    <a:gd name="T46" fmla="*/ 24 w 88"/>
                    <a:gd name="T47" fmla="*/ 2 h 76"/>
                    <a:gd name="T48" fmla="*/ 32 w 88"/>
                    <a:gd name="T49" fmla="*/ 0 h 76"/>
                    <a:gd name="T50" fmla="*/ 40 w 88"/>
                    <a:gd name="T51" fmla="*/ 2 h 76"/>
                    <a:gd name="T52" fmla="*/ 50 w 88"/>
                    <a:gd name="T53" fmla="*/ 2 h 76"/>
                    <a:gd name="T54" fmla="*/ 58 w 88"/>
                    <a:gd name="T55" fmla="*/ 6 h 76"/>
                    <a:gd name="T56" fmla="*/ 58 w 88"/>
                    <a:gd name="T57" fmla="*/ 6 h 76"/>
                    <a:gd name="T58" fmla="*/ 58 w 88"/>
                    <a:gd name="T59" fmla="*/ 6 h 76"/>
                    <a:gd name="T60" fmla="*/ 66 w 88"/>
                    <a:gd name="T61" fmla="*/ 10 h 76"/>
                    <a:gd name="T62" fmla="*/ 74 w 88"/>
                    <a:gd name="T63" fmla="*/ 16 h 76"/>
                    <a:gd name="T64" fmla="*/ 80 w 88"/>
                    <a:gd name="T65" fmla="*/ 22 h 76"/>
                    <a:gd name="T66" fmla="*/ 84 w 88"/>
                    <a:gd name="T67" fmla="*/ 30 h 76"/>
                    <a:gd name="T68" fmla="*/ 86 w 88"/>
                    <a:gd name="T69" fmla="*/ 36 h 76"/>
                    <a:gd name="T70" fmla="*/ 88 w 88"/>
                    <a:gd name="T71" fmla="*/ 44 h 76"/>
                    <a:gd name="T72" fmla="*/ 88 w 88"/>
                    <a:gd name="T73" fmla="*/ 50 h 76"/>
                    <a:gd name="T74" fmla="*/ 86 w 88"/>
                    <a:gd name="T75" fmla="*/ 58 h 76"/>
                    <a:gd name="T76" fmla="*/ 86 w 88"/>
                    <a:gd name="T77" fmla="*/ 58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88" h="76">
                      <a:moveTo>
                        <a:pt x="86" y="58"/>
                      </a:moveTo>
                      <a:lnTo>
                        <a:pt x="86" y="58"/>
                      </a:lnTo>
                      <a:lnTo>
                        <a:pt x="84" y="64"/>
                      </a:lnTo>
                      <a:lnTo>
                        <a:pt x="78" y="68"/>
                      </a:lnTo>
                      <a:lnTo>
                        <a:pt x="72" y="72"/>
                      </a:lnTo>
                      <a:lnTo>
                        <a:pt x="64" y="74"/>
                      </a:lnTo>
                      <a:lnTo>
                        <a:pt x="56" y="76"/>
                      </a:lnTo>
                      <a:lnTo>
                        <a:pt x="48" y="74"/>
                      </a:lnTo>
                      <a:lnTo>
                        <a:pt x="40" y="74"/>
                      </a:lnTo>
                      <a:lnTo>
                        <a:pt x="32" y="70"/>
                      </a:lnTo>
                      <a:lnTo>
                        <a:pt x="32" y="70"/>
                      </a:lnTo>
                      <a:lnTo>
                        <a:pt x="22" y="66"/>
                      </a:lnTo>
                      <a:lnTo>
                        <a:pt x="16" y="60"/>
                      </a:lnTo>
                      <a:lnTo>
                        <a:pt x="10" y="54"/>
                      </a:lnTo>
                      <a:lnTo>
                        <a:pt x="6" y="46"/>
                      </a:lnTo>
                      <a:lnTo>
                        <a:pt x="2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6" y="12"/>
                      </a:lnTo>
                      <a:lnTo>
                        <a:pt x="10" y="8"/>
                      </a:lnTo>
                      <a:lnTo>
                        <a:pt x="16" y="4"/>
                      </a:lnTo>
                      <a:lnTo>
                        <a:pt x="24" y="2"/>
                      </a:ln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50" y="2"/>
                      </a:lnTo>
                      <a:lnTo>
                        <a:pt x="58" y="6"/>
                      </a:lnTo>
                      <a:lnTo>
                        <a:pt x="58" y="6"/>
                      </a:lnTo>
                      <a:lnTo>
                        <a:pt x="58" y="6"/>
                      </a:lnTo>
                      <a:lnTo>
                        <a:pt x="66" y="10"/>
                      </a:lnTo>
                      <a:lnTo>
                        <a:pt x="74" y="16"/>
                      </a:lnTo>
                      <a:lnTo>
                        <a:pt x="80" y="22"/>
                      </a:lnTo>
                      <a:lnTo>
                        <a:pt x="84" y="30"/>
                      </a:lnTo>
                      <a:lnTo>
                        <a:pt x="86" y="36"/>
                      </a:lnTo>
                      <a:lnTo>
                        <a:pt x="88" y="44"/>
                      </a:lnTo>
                      <a:lnTo>
                        <a:pt x="88" y="50"/>
                      </a:lnTo>
                      <a:lnTo>
                        <a:pt x="86" y="58"/>
                      </a:lnTo>
                      <a:lnTo>
                        <a:pt x="86" y="58"/>
                      </a:lnTo>
                      <a:close/>
                    </a:path>
                  </a:pathLst>
                </a:custGeom>
                <a:solidFill>
                  <a:srgbClr val="FFDC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17" name="Freeform 105"/>
                <p:cNvSpPr>
                  <a:spLocks/>
                </p:cNvSpPr>
                <p:nvPr/>
              </p:nvSpPr>
              <p:spPr bwMode="auto">
                <a:xfrm>
                  <a:off x="1029" y="3070"/>
                  <a:ext cx="84" cy="72"/>
                </a:xfrm>
                <a:custGeom>
                  <a:avLst/>
                  <a:gdLst>
                    <a:gd name="T0" fmla="*/ 82 w 84"/>
                    <a:gd name="T1" fmla="*/ 54 h 72"/>
                    <a:gd name="T2" fmla="*/ 82 w 84"/>
                    <a:gd name="T3" fmla="*/ 54 h 72"/>
                    <a:gd name="T4" fmla="*/ 80 w 84"/>
                    <a:gd name="T5" fmla="*/ 60 h 72"/>
                    <a:gd name="T6" fmla="*/ 74 w 84"/>
                    <a:gd name="T7" fmla="*/ 64 h 72"/>
                    <a:gd name="T8" fmla="*/ 68 w 84"/>
                    <a:gd name="T9" fmla="*/ 68 h 72"/>
                    <a:gd name="T10" fmla="*/ 62 w 84"/>
                    <a:gd name="T11" fmla="*/ 70 h 72"/>
                    <a:gd name="T12" fmla="*/ 54 w 84"/>
                    <a:gd name="T13" fmla="*/ 72 h 72"/>
                    <a:gd name="T14" fmla="*/ 46 w 84"/>
                    <a:gd name="T15" fmla="*/ 70 h 72"/>
                    <a:gd name="T16" fmla="*/ 38 w 84"/>
                    <a:gd name="T17" fmla="*/ 70 h 72"/>
                    <a:gd name="T18" fmla="*/ 30 w 84"/>
                    <a:gd name="T19" fmla="*/ 66 h 72"/>
                    <a:gd name="T20" fmla="*/ 30 w 84"/>
                    <a:gd name="T21" fmla="*/ 66 h 72"/>
                    <a:gd name="T22" fmla="*/ 22 w 84"/>
                    <a:gd name="T23" fmla="*/ 62 h 72"/>
                    <a:gd name="T24" fmla="*/ 16 w 84"/>
                    <a:gd name="T25" fmla="*/ 56 h 72"/>
                    <a:gd name="T26" fmla="*/ 10 w 84"/>
                    <a:gd name="T27" fmla="*/ 50 h 72"/>
                    <a:gd name="T28" fmla="*/ 6 w 84"/>
                    <a:gd name="T29" fmla="*/ 44 h 72"/>
                    <a:gd name="T30" fmla="*/ 2 w 84"/>
                    <a:gd name="T31" fmla="*/ 38 h 72"/>
                    <a:gd name="T32" fmla="*/ 0 w 84"/>
                    <a:gd name="T33" fmla="*/ 30 h 72"/>
                    <a:gd name="T34" fmla="*/ 0 w 84"/>
                    <a:gd name="T35" fmla="*/ 24 h 72"/>
                    <a:gd name="T36" fmla="*/ 2 w 84"/>
                    <a:gd name="T37" fmla="*/ 18 h 72"/>
                    <a:gd name="T38" fmla="*/ 2 w 84"/>
                    <a:gd name="T39" fmla="*/ 18 h 72"/>
                    <a:gd name="T40" fmla="*/ 6 w 84"/>
                    <a:gd name="T41" fmla="*/ 12 h 72"/>
                    <a:gd name="T42" fmla="*/ 10 w 84"/>
                    <a:gd name="T43" fmla="*/ 8 h 72"/>
                    <a:gd name="T44" fmla="*/ 16 w 84"/>
                    <a:gd name="T45" fmla="*/ 4 h 72"/>
                    <a:gd name="T46" fmla="*/ 24 w 84"/>
                    <a:gd name="T47" fmla="*/ 2 h 72"/>
                    <a:gd name="T48" fmla="*/ 30 w 84"/>
                    <a:gd name="T49" fmla="*/ 0 h 72"/>
                    <a:gd name="T50" fmla="*/ 38 w 84"/>
                    <a:gd name="T51" fmla="*/ 2 h 72"/>
                    <a:gd name="T52" fmla="*/ 46 w 84"/>
                    <a:gd name="T53" fmla="*/ 2 h 72"/>
                    <a:gd name="T54" fmla="*/ 56 w 84"/>
                    <a:gd name="T55" fmla="*/ 6 h 72"/>
                    <a:gd name="T56" fmla="*/ 56 w 84"/>
                    <a:gd name="T57" fmla="*/ 6 h 72"/>
                    <a:gd name="T58" fmla="*/ 56 w 84"/>
                    <a:gd name="T59" fmla="*/ 6 h 72"/>
                    <a:gd name="T60" fmla="*/ 62 w 84"/>
                    <a:gd name="T61" fmla="*/ 10 h 72"/>
                    <a:gd name="T62" fmla="*/ 70 w 84"/>
                    <a:gd name="T63" fmla="*/ 16 h 72"/>
                    <a:gd name="T64" fmla="*/ 76 w 84"/>
                    <a:gd name="T65" fmla="*/ 22 h 72"/>
                    <a:gd name="T66" fmla="*/ 80 w 84"/>
                    <a:gd name="T67" fmla="*/ 28 h 72"/>
                    <a:gd name="T68" fmla="*/ 82 w 84"/>
                    <a:gd name="T69" fmla="*/ 34 h 72"/>
                    <a:gd name="T70" fmla="*/ 84 w 84"/>
                    <a:gd name="T71" fmla="*/ 40 h 72"/>
                    <a:gd name="T72" fmla="*/ 84 w 84"/>
                    <a:gd name="T73" fmla="*/ 48 h 72"/>
                    <a:gd name="T74" fmla="*/ 82 w 84"/>
                    <a:gd name="T75" fmla="*/ 54 h 72"/>
                    <a:gd name="T76" fmla="*/ 82 w 84"/>
                    <a:gd name="T77" fmla="*/ 54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84" h="72">
                      <a:moveTo>
                        <a:pt x="82" y="54"/>
                      </a:moveTo>
                      <a:lnTo>
                        <a:pt x="82" y="54"/>
                      </a:lnTo>
                      <a:lnTo>
                        <a:pt x="80" y="60"/>
                      </a:lnTo>
                      <a:lnTo>
                        <a:pt x="74" y="64"/>
                      </a:lnTo>
                      <a:lnTo>
                        <a:pt x="68" y="68"/>
                      </a:lnTo>
                      <a:lnTo>
                        <a:pt x="62" y="70"/>
                      </a:lnTo>
                      <a:lnTo>
                        <a:pt x="54" y="72"/>
                      </a:lnTo>
                      <a:lnTo>
                        <a:pt x="46" y="70"/>
                      </a:lnTo>
                      <a:lnTo>
                        <a:pt x="38" y="70"/>
                      </a:lnTo>
                      <a:lnTo>
                        <a:pt x="30" y="66"/>
                      </a:lnTo>
                      <a:lnTo>
                        <a:pt x="30" y="66"/>
                      </a:lnTo>
                      <a:lnTo>
                        <a:pt x="22" y="62"/>
                      </a:lnTo>
                      <a:lnTo>
                        <a:pt x="16" y="56"/>
                      </a:lnTo>
                      <a:lnTo>
                        <a:pt x="10" y="50"/>
                      </a:lnTo>
                      <a:lnTo>
                        <a:pt x="6" y="44"/>
                      </a:lnTo>
                      <a:lnTo>
                        <a:pt x="2" y="38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6" y="12"/>
                      </a:lnTo>
                      <a:lnTo>
                        <a:pt x="10" y="8"/>
                      </a:lnTo>
                      <a:lnTo>
                        <a:pt x="16" y="4"/>
                      </a:lnTo>
                      <a:lnTo>
                        <a:pt x="24" y="2"/>
                      </a:lnTo>
                      <a:lnTo>
                        <a:pt x="30" y="0"/>
                      </a:lnTo>
                      <a:lnTo>
                        <a:pt x="38" y="2"/>
                      </a:lnTo>
                      <a:lnTo>
                        <a:pt x="46" y="2"/>
                      </a:lnTo>
                      <a:lnTo>
                        <a:pt x="56" y="6"/>
                      </a:lnTo>
                      <a:lnTo>
                        <a:pt x="56" y="6"/>
                      </a:lnTo>
                      <a:lnTo>
                        <a:pt x="56" y="6"/>
                      </a:lnTo>
                      <a:lnTo>
                        <a:pt x="62" y="10"/>
                      </a:lnTo>
                      <a:lnTo>
                        <a:pt x="70" y="16"/>
                      </a:lnTo>
                      <a:lnTo>
                        <a:pt x="76" y="22"/>
                      </a:lnTo>
                      <a:lnTo>
                        <a:pt x="80" y="28"/>
                      </a:lnTo>
                      <a:lnTo>
                        <a:pt x="82" y="34"/>
                      </a:lnTo>
                      <a:lnTo>
                        <a:pt x="84" y="40"/>
                      </a:lnTo>
                      <a:lnTo>
                        <a:pt x="84" y="48"/>
                      </a:lnTo>
                      <a:lnTo>
                        <a:pt x="82" y="54"/>
                      </a:lnTo>
                      <a:lnTo>
                        <a:pt x="82" y="54"/>
                      </a:lnTo>
                      <a:close/>
                    </a:path>
                  </a:pathLst>
                </a:custGeom>
                <a:solidFill>
                  <a:srgbClr val="FFD5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18" name="Freeform 106"/>
                <p:cNvSpPr>
                  <a:spLocks/>
                </p:cNvSpPr>
                <p:nvPr/>
              </p:nvSpPr>
              <p:spPr bwMode="auto">
                <a:xfrm>
                  <a:off x="1033" y="3072"/>
                  <a:ext cx="78" cy="66"/>
                </a:xfrm>
                <a:custGeom>
                  <a:avLst/>
                  <a:gdLst>
                    <a:gd name="T0" fmla="*/ 76 w 78"/>
                    <a:gd name="T1" fmla="*/ 50 h 66"/>
                    <a:gd name="T2" fmla="*/ 76 w 78"/>
                    <a:gd name="T3" fmla="*/ 50 h 66"/>
                    <a:gd name="T4" fmla="*/ 74 w 78"/>
                    <a:gd name="T5" fmla="*/ 56 h 66"/>
                    <a:gd name="T6" fmla="*/ 68 w 78"/>
                    <a:gd name="T7" fmla="*/ 60 h 66"/>
                    <a:gd name="T8" fmla="*/ 64 w 78"/>
                    <a:gd name="T9" fmla="*/ 64 h 66"/>
                    <a:gd name="T10" fmla="*/ 56 w 78"/>
                    <a:gd name="T11" fmla="*/ 66 h 66"/>
                    <a:gd name="T12" fmla="*/ 50 w 78"/>
                    <a:gd name="T13" fmla="*/ 66 h 66"/>
                    <a:gd name="T14" fmla="*/ 42 w 78"/>
                    <a:gd name="T15" fmla="*/ 66 h 66"/>
                    <a:gd name="T16" fmla="*/ 34 w 78"/>
                    <a:gd name="T17" fmla="*/ 64 h 66"/>
                    <a:gd name="T18" fmla="*/ 26 w 78"/>
                    <a:gd name="T19" fmla="*/ 62 h 66"/>
                    <a:gd name="T20" fmla="*/ 26 w 78"/>
                    <a:gd name="T21" fmla="*/ 62 h 66"/>
                    <a:gd name="T22" fmla="*/ 20 w 78"/>
                    <a:gd name="T23" fmla="*/ 58 h 66"/>
                    <a:gd name="T24" fmla="*/ 14 w 78"/>
                    <a:gd name="T25" fmla="*/ 54 h 66"/>
                    <a:gd name="T26" fmla="*/ 8 w 78"/>
                    <a:gd name="T27" fmla="*/ 48 h 66"/>
                    <a:gd name="T28" fmla="*/ 4 w 78"/>
                    <a:gd name="T29" fmla="*/ 42 h 66"/>
                    <a:gd name="T30" fmla="*/ 0 w 78"/>
                    <a:gd name="T31" fmla="*/ 36 h 66"/>
                    <a:gd name="T32" fmla="*/ 0 w 78"/>
                    <a:gd name="T33" fmla="*/ 28 h 66"/>
                    <a:gd name="T34" fmla="*/ 0 w 78"/>
                    <a:gd name="T35" fmla="*/ 22 h 66"/>
                    <a:gd name="T36" fmla="*/ 0 w 78"/>
                    <a:gd name="T37" fmla="*/ 16 h 66"/>
                    <a:gd name="T38" fmla="*/ 0 w 78"/>
                    <a:gd name="T39" fmla="*/ 16 h 66"/>
                    <a:gd name="T40" fmla="*/ 4 w 78"/>
                    <a:gd name="T41" fmla="*/ 12 h 66"/>
                    <a:gd name="T42" fmla="*/ 8 w 78"/>
                    <a:gd name="T43" fmla="*/ 6 h 66"/>
                    <a:gd name="T44" fmla="*/ 14 w 78"/>
                    <a:gd name="T45" fmla="*/ 4 h 66"/>
                    <a:gd name="T46" fmla="*/ 20 w 78"/>
                    <a:gd name="T47" fmla="*/ 2 h 66"/>
                    <a:gd name="T48" fmla="*/ 28 w 78"/>
                    <a:gd name="T49" fmla="*/ 0 h 66"/>
                    <a:gd name="T50" fmla="*/ 34 w 78"/>
                    <a:gd name="T51" fmla="*/ 0 h 66"/>
                    <a:gd name="T52" fmla="*/ 42 w 78"/>
                    <a:gd name="T53" fmla="*/ 2 h 66"/>
                    <a:gd name="T54" fmla="*/ 50 w 78"/>
                    <a:gd name="T55" fmla="*/ 6 h 66"/>
                    <a:gd name="T56" fmla="*/ 50 w 78"/>
                    <a:gd name="T57" fmla="*/ 6 h 66"/>
                    <a:gd name="T58" fmla="*/ 50 w 78"/>
                    <a:gd name="T59" fmla="*/ 6 h 66"/>
                    <a:gd name="T60" fmla="*/ 58 w 78"/>
                    <a:gd name="T61" fmla="*/ 10 h 66"/>
                    <a:gd name="T62" fmla="*/ 64 w 78"/>
                    <a:gd name="T63" fmla="*/ 14 h 66"/>
                    <a:gd name="T64" fmla="*/ 70 w 78"/>
                    <a:gd name="T65" fmla="*/ 20 h 66"/>
                    <a:gd name="T66" fmla="*/ 74 w 78"/>
                    <a:gd name="T67" fmla="*/ 26 h 66"/>
                    <a:gd name="T68" fmla="*/ 76 w 78"/>
                    <a:gd name="T69" fmla="*/ 32 h 66"/>
                    <a:gd name="T70" fmla="*/ 78 w 78"/>
                    <a:gd name="T71" fmla="*/ 38 h 66"/>
                    <a:gd name="T72" fmla="*/ 78 w 78"/>
                    <a:gd name="T73" fmla="*/ 44 h 66"/>
                    <a:gd name="T74" fmla="*/ 76 w 78"/>
                    <a:gd name="T75" fmla="*/ 50 h 66"/>
                    <a:gd name="T76" fmla="*/ 76 w 78"/>
                    <a:gd name="T77" fmla="*/ 5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8" h="66">
                      <a:moveTo>
                        <a:pt x="76" y="50"/>
                      </a:moveTo>
                      <a:lnTo>
                        <a:pt x="76" y="50"/>
                      </a:lnTo>
                      <a:lnTo>
                        <a:pt x="74" y="56"/>
                      </a:lnTo>
                      <a:lnTo>
                        <a:pt x="68" y="60"/>
                      </a:lnTo>
                      <a:lnTo>
                        <a:pt x="64" y="64"/>
                      </a:lnTo>
                      <a:lnTo>
                        <a:pt x="56" y="66"/>
                      </a:lnTo>
                      <a:lnTo>
                        <a:pt x="50" y="66"/>
                      </a:lnTo>
                      <a:lnTo>
                        <a:pt x="42" y="66"/>
                      </a:lnTo>
                      <a:lnTo>
                        <a:pt x="34" y="64"/>
                      </a:lnTo>
                      <a:lnTo>
                        <a:pt x="26" y="62"/>
                      </a:lnTo>
                      <a:lnTo>
                        <a:pt x="26" y="62"/>
                      </a:lnTo>
                      <a:lnTo>
                        <a:pt x="20" y="58"/>
                      </a:lnTo>
                      <a:lnTo>
                        <a:pt x="14" y="54"/>
                      </a:lnTo>
                      <a:lnTo>
                        <a:pt x="8" y="48"/>
                      </a:lnTo>
                      <a:lnTo>
                        <a:pt x="4" y="42"/>
                      </a:lnTo>
                      <a:lnTo>
                        <a:pt x="0" y="36"/>
                      </a:lnTo>
                      <a:lnTo>
                        <a:pt x="0" y="28"/>
                      </a:lnTo>
                      <a:lnTo>
                        <a:pt x="0" y="22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4" y="12"/>
                      </a:lnTo>
                      <a:lnTo>
                        <a:pt x="8" y="6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8" y="0"/>
                      </a:lnTo>
                      <a:lnTo>
                        <a:pt x="34" y="0"/>
                      </a:lnTo>
                      <a:lnTo>
                        <a:pt x="42" y="2"/>
                      </a:lnTo>
                      <a:lnTo>
                        <a:pt x="50" y="6"/>
                      </a:lnTo>
                      <a:lnTo>
                        <a:pt x="50" y="6"/>
                      </a:lnTo>
                      <a:lnTo>
                        <a:pt x="50" y="6"/>
                      </a:lnTo>
                      <a:lnTo>
                        <a:pt x="58" y="10"/>
                      </a:lnTo>
                      <a:lnTo>
                        <a:pt x="64" y="14"/>
                      </a:lnTo>
                      <a:lnTo>
                        <a:pt x="70" y="20"/>
                      </a:lnTo>
                      <a:lnTo>
                        <a:pt x="74" y="26"/>
                      </a:lnTo>
                      <a:lnTo>
                        <a:pt x="76" y="32"/>
                      </a:lnTo>
                      <a:lnTo>
                        <a:pt x="78" y="38"/>
                      </a:lnTo>
                      <a:lnTo>
                        <a:pt x="78" y="44"/>
                      </a:lnTo>
                      <a:lnTo>
                        <a:pt x="76" y="50"/>
                      </a:lnTo>
                      <a:lnTo>
                        <a:pt x="76" y="50"/>
                      </a:lnTo>
                      <a:close/>
                    </a:path>
                  </a:pathLst>
                </a:custGeom>
                <a:solidFill>
                  <a:srgbClr val="FFCE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19" name="Freeform 107"/>
                <p:cNvSpPr>
                  <a:spLocks/>
                </p:cNvSpPr>
                <p:nvPr/>
              </p:nvSpPr>
              <p:spPr bwMode="auto">
                <a:xfrm>
                  <a:off x="1035" y="3074"/>
                  <a:ext cx="74" cy="62"/>
                </a:xfrm>
                <a:custGeom>
                  <a:avLst/>
                  <a:gdLst>
                    <a:gd name="T0" fmla="*/ 72 w 74"/>
                    <a:gd name="T1" fmla="*/ 48 h 62"/>
                    <a:gd name="T2" fmla="*/ 72 w 74"/>
                    <a:gd name="T3" fmla="*/ 48 h 62"/>
                    <a:gd name="T4" fmla="*/ 70 w 74"/>
                    <a:gd name="T5" fmla="*/ 52 h 62"/>
                    <a:gd name="T6" fmla="*/ 64 w 74"/>
                    <a:gd name="T7" fmla="*/ 56 h 62"/>
                    <a:gd name="T8" fmla="*/ 60 w 74"/>
                    <a:gd name="T9" fmla="*/ 60 h 62"/>
                    <a:gd name="T10" fmla="*/ 54 w 74"/>
                    <a:gd name="T11" fmla="*/ 62 h 62"/>
                    <a:gd name="T12" fmla="*/ 40 w 74"/>
                    <a:gd name="T13" fmla="*/ 62 h 62"/>
                    <a:gd name="T14" fmla="*/ 32 w 74"/>
                    <a:gd name="T15" fmla="*/ 60 h 62"/>
                    <a:gd name="T16" fmla="*/ 26 w 74"/>
                    <a:gd name="T17" fmla="*/ 58 h 62"/>
                    <a:gd name="T18" fmla="*/ 26 w 74"/>
                    <a:gd name="T19" fmla="*/ 58 h 62"/>
                    <a:gd name="T20" fmla="*/ 12 w 74"/>
                    <a:gd name="T21" fmla="*/ 50 h 62"/>
                    <a:gd name="T22" fmla="*/ 4 w 74"/>
                    <a:gd name="T23" fmla="*/ 38 h 62"/>
                    <a:gd name="T24" fmla="*/ 2 w 74"/>
                    <a:gd name="T25" fmla="*/ 32 h 62"/>
                    <a:gd name="T26" fmla="*/ 0 w 74"/>
                    <a:gd name="T27" fmla="*/ 26 h 62"/>
                    <a:gd name="T28" fmla="*/ 0 w 74"/>
                    <a:gd name="T29" fmla="*/ 20 h 62"/>
                    <a:gd name="T30" fmla="*/ 2 w 74"/>
                    <a:gd name="T31" fmla="*/ 16 h 62"/>
                    <a:gd name="T32" fmla="*/ 2 w 74"/>
                    <a:gd name="T33" fmla="*/ 16 h 62"/>
                    <a:gd name="T34" fmla="*/ 4 w 74"/>
                    <a:gd name="T35" fmla="*/ 10 h 62"/>
                    <a:gd name="T36" fmla="*/ 8 w 74"/>
                    <a:gd name="T37" fmla="*/ 6 h 62"/>
                    <a:gd name="T38" fmla="*/ 14 w 74"/>
                    <a:gd name="T39" fmla="*/ 4 h 62"/>
                    <a:gd name="T40" fmla="*/ 20 w 74"/>
                    <a:gd name="T41" fmla="*/ 2 h 62"/>
                    <a:gd name="T42" fmla="*/ 34 w 74"/>
                    <a:gd name="T43" fmla="*/ 0 h 62"/>
                    <a:gd name="T44" fmla="*/ 40 w 74"/>
                    <a:gd name="T45" fmla="*/ 2 h 62"/>
                    <a:gd name="T46" fmla="*/ 48 w 74"/>
                    <a:gd name="T47" fmla="*/ 4 h 62"/>
                    <a:gd name="T48" fmla="*/ 48 w 74"/>
                    <a:gd name="T49" fmla="*/ 4 h 62"/>
                    <a:gd name="T50" fmla="*/ 48 w 74"/>
                    <a:gd name="T51" fmla="*/ 4 h 62"/>
                    <a:gd name="T52" fmla="*/ 60 w 74"/>
                    <a:gd name="T53" fmla="*/ 14 h 62"/>
                    <a:gd name="T54" fmla="*/ 70 w 74"/>
                    <a:gd name="T55" fmla="*/ 24 h 62"/>
                    <a:gd name="T56" fmla="*/ 72 w 74"/>
                    <a:gd name="T57" fmla="*/ 30 h 62"/>
                    <a:gd name="T58" fmla="*/ 74 w 74"/>
                    <a:gd name="T59" fmla="*/ 36 h 62"/>
                    <a:gd name="T60" fmla="*/ 74 w 74"/>
                    <a:gd name="T61" fmla="*/ 42 h 62"/>
                    <a:gd name="T62" fmla="*/ 72 w 74"/>
                    <a:gd name="T63" fmla="*/ 48 h 62"/>
                    <a:gd name="T64" fmla="*/ 72 w 74"/>
                    <a:gd name="T65" fmla="*/ 48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4" h="62">
                      <a:moveTo>
                        <a:pt x="72" y="48"/>
                      </a:moveTo>
                      <a:lnTo>
                        <a:pt x="72" y="48"/>
                      </a:lnTo>
                      <a:lnTo>
                        <a:pt x="70" y="52"/>
                      </a:lnTo>
                      <a:lnTo>
                        <a:pt x="64" y="56"/>
                      </a:lnTo>
                      <a:lnTo>
                        <a:pt x="60" y="60"/>
                      </a:lnTo>
                      <a:lnTo>
                        <a:pt x="54" y="62"/>
                      </a:lnTo>
                      <a:lnTo>
                        <a:pt x="40" y="62"/>
                      </a:lnTo>
                      <a:lnTo>
                        <a:pt x="32" y="60"/>
                      </a:lnTo>
                      <a:lnTo>
                        <a:pt x="26" y="58"/>
                      </a:lnTo>
                      <a:lnTo>
                        <a:pt x="26" y="58"/>
                      </a:lnTo>
                      <a:lnTo>
                        <a:pt x="12" y="50"/>
                      </a:lnTo>
                      <a:lnTo>
                        <a:pt x="4" y="38"/>
                      </a:lnTo>
                      <a:lnTo>
                        <a:pt x="2" y="32"/>
                      </a:lnTo>
                      <a:lnTo>
                        <a:pt x="0" y="26"/>
                      </a:ln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4" y="10"/>
                      </a:lnTo>
                      <a:lnTo>
                        <a:pt x="8" y="6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8" y="4"/>
                      </a:lnTo>
                      <a:lnTo>
                        <a:pt x="48" y="4"/>
                      </a:lnTo>
                      <a:lnTo>
                        <a:pt x="48" y="4"/>
                      </a:lnTo>
                      <a:lnTo>
                        <a:pt x="60" y="14"/>
                      </a:lnTo>
                      <a:lnTo>
                        <a:pt x="70" y="24"/>
                      </a:lnTo>
                      <a:lnTo>
                        <a:pt x="72" y="30"/>
                      </a:lnTo>
                      <a:lnTo>
                        <a:pt x="74" y="36"/>
                      </a:lnTo>
                      <a:lnTo>
                        <a:pt x="74" y="42"/>
                      </a:lnTo>
                      <a:lnTo>
                        <a:pt x="72" y="48"/>
                      </a:lnTo>
                      <a:lnTo>
                        <a:pt x="72" y="48"/>
                      </a:lnTo>
                      <a:close/>
                    </a:path>
                  </a:pathLst>
                </a:custGeom>
                <a:solidFill>
                  <a:srgbClr val="FFC7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20" name="Freeform 108"/>
                <p:cNvSpPr>
                  <a:spLocks/>
                </p:cNvSpPr>
                <p:nvPr/>
              </p:nvSpPr>
              <p:spPr bwMode="auto">
                <a:xfrm>
                  <a:off x="1037" y="3076"/>
                  <a:ext cx="70" cy="58"/>
                </a:xfrm>
                <a:custGeom>
                  <a:avLst/>
                  <a:gdLst>
                    <a:gd name="T0" fmla="*/ 68 w 70"/>
                    <a:gd name="T1" fmla="*/ 44 h 58"/>
                    <a:gd name="T2" fmla="*/ 68 w 70"/>
                    <a:gd name="T3" fmla="*/ 44 h 58"/>
                    <a:gd name="T4" fmla="*/ 66 w 70"/>
                    <a:gd name="T5" fmla="*/ 50 h 58"/>
                    <a:gd name="T6" fmla="*/ 62 w 70"/>
                    <a:gd name="T7" fmla="*/ 52 h 58"/>
                    <a:gd name="T8" fmla="*/ 56 w 70"/>
                    <a:gd name="T9" fmla="*/ 56 h 58"/>
                    <a:gd name="T10" fmla="*/ 50 w 70"/>
                    <a:gd name="T11" fmla="*/ 58 h 58"/>
                    <a:gd name="T12" fmla="*/ 38 w 70"/>
                    <a:gd name="T13" fmla="*/ 58 h 58"/>
                    <a:gd name="T14" fmla="*/ 24 w 70"/>
                    <a:gd name="T15" fmla="*/ 54 h 58"/>
                    <a:gd name="T16" fmla="*/ 24 w 70"/>
                    <a:gd name="T17" fmla="*/ 54 h 58"/>
                    <a:gd name="T18" fmla="*/ 12 w 70"/>
                    <a:gd name="T19" fmla="*/ 46 h 58"/>
                    <a:gd name="T20" fmla="*/ 4 w 70"/>
                    <a:gd name="T21" fmla="*/ 36 h 58"/>
                    <a:gd name="T22" fmla="*/ 0 w 70"/>
                    <a:gd name="T23" fmla="*/ 26 h 58"/>
                    <a:gd name="T24" fmla="*/ 0 w 70"/>
                    <a:gd name="T25" fmla="*/ 20 h 58"/>
                    <a:gd name="T26" fmla="*/ 2 w 70"/>
                    <a:gd name="T27" fmla="*/ 14 h 58"/>
                    <a:gd name="T28" fmla="*/ 2 w 70"/>
                    <a:gd name="T29" fmla="*/ 14 h 58"/>
                    <a:gd name="T30" fmla="*/ 4 w 70"/>
                    <a:gd name="T31" fmla="*/ 10 h 58"/>
                    <a:gd name="T32" fmla="*/ 8 w 70"/>
                    <a:gd name="T33" fmla="*/ 6 h 58"/>
                    <a:gd name="T34" fmla="*/ 14 w 70"/>
                    <a:gd name="T35" fmla="*/ 2 h 58"/>
                    <a:gd name="T36" fmla="*/ 18 w 70"/>
                    <a:gd name="T37" fmla="*/ 0 h 58"/>
                    <a:gd name="T38" fmla="*/ 32 w 70"/>
                    <a:gd name="T39" fmla="*/ 0 h 58"/>
                    <a:gd name="T40" fmla="*/ 46 w 70"/>
                    <a:gd name="T41" fmla="*/ 4 h 58"/>
                    <a:gd name="T42" fmla="*/ 46 w 70"/>
                    <a:gd name="T43" fmla="*/ 4 h 58"/>
                    <a:gd name="T44" fmla="*/ 46 w 70"/>
                    <a:gd name="T45" fmla="*/ 4 h 58"/>
                    <a:gd name="T46" fmla="*/ 58 w 70"/>
                    <a:gd name="T47" fmla="*/ 12 h 58"/>
                    <a:gd name="T48" fmla="*/ 66 w 70"/>
                    <a:gd name="T49" fmla="*/ 22 h 58"/>
                    <a:gd name="T50" fmla="*/ 70 w 70"/>
                    <a:gd name="T51" fmla="*/ 34 h 58"/>
                    <a:gd name="T52" fmla="*/ 70 w 70"/>
                    <a:gd name="T53" fmla="*/ 40 h 58"/>
                    <a:gd name="T54" fmla="*/ 68 w 70"/>
                    <a:gd name="T55" fmla="*/ 44 h 58"/>
                    <a:gd name="T56" fmla="*/ 68 w 70"/>
                    <a:gd name="T57" fmla="*/ 44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" h="58">
                      <a:moveTo>
                        <a:pt x="68" y="44"/>
                      </a:moveTo>
                      <a:lnTo>
                        <a:pt x="68" y="44"/>
                      </a:lnTo>
                      <a:lnTo>
                        <a:pt x="66" y="50"/>
                      </a:lnTo>
                      <a:lnTo>
                        <a:pt x="62" y="52"/>
                      </a:lnTo>
                      <a:lnTo>
                        <a:pt x="56" y="56"/>
                      </a:lnTo>
                      <a:lnTo>
                        <a:pt x="50" y="58"/>
                      </a:lnTo>
                      <a:lnTo>
                        <a:pt x="38" y="58"/>
                      </a:lnTo>
                      <a:lnTo>
                        <a:pt x="24" y="54"/>
                      </a:lnTo>
                      <a:lnTo>
                        <a:pt x="24" y="54"/>
                      </a:lnTo>
                      <a:lnTo>
                        <a:pt x="12" y="46"/>
                      </a:lnTo>
                      <a:lnTo>
                        <a:pt x="4" y="36"/>
                      </a:lnTo>
                      <a:lnTo>
                        <a:pt x="0" y="26"/>
                      </a:lnTo>
                      <a:lnTo>
                        <a:pt x="0" y="20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4" y="10"/>
                      </a:lnTo>
                      <a:lnTo>
                        <a:pt x="8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32" y="0"/>
                      </a:lnTo>
                      <a:lnTo>
                        <a:pt x="46" y="4"/>
                      </a:lnTo>
                      <a:lnTo>
                        <a:pt x="46" y="4"/>
                      </a:lnTo>
                      <a:lnTo>
                        <a:pt x="46" y="4"/>
                      </a:lnTo>
                      <a:lnTo>
                        <a:pt x="58" y="12"/>
                      </a:lnTo>
                      <a:lnTo>
                        <a:pt x="66" y="22"/>
                      </a:lnTo>
                      <a:lnTo>
                        <a:pt x="70" y="34"/>
                      </a:lnTo>
                      <a:lnTo>
                        <a:pt x="70" y="40"/>
                      </a:lnTo>
                      <a:lnTo>
                        <a:pt x="68" y="44"/>
                      </a:lnTo>
                      <a:lnTo>
                        <a:pt x="68" y="44"/>
                      </a:lnTo>
                      <a:close/>
                    </a:path>
                  </a:pathLst>
                </a:custGeom>
                <a:solidFill>
                  <a:srgbClr val="FEC0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21" name="Freeform 109"/>
                <p:cNvSpPr>
                  <a:spLocks/>
                </p:cNvSpPr>
                <p:nvPr/>
              </p:nvSpPr>
              <p:spPr bwMode="auto">
                <a:xfrm>
                  <a:off x="1039" y="3078"/>
                  <a:ext cx="64" cy="54"/>
                </a:xfrm>
                <a:custGeom>
                  <a:avLst/>
                  <a:gdLst>
                    <a:gd name="T0" fmla="*/ 64 w 64"/>
                    <a:gd name="T1" fmla="*/ 42 h 54"/>
                    <a:gd name="T2" fmla="*/ 64 w 64"/>
                    <a:gd name="T3" fmla="*/ 42 h 54"/>
                    <a:gd name="T4" fmla="*/ 62 w 64"/>
                    <a:gd name="T5" fmla="*/ 46 h 54"/>
                    <a:gd name="T6" fmla="*/ 58 w 64"/>
                    <a:gd name="T7" fmla="*/ 50 h 54"/>
                    <a:gd name="T8" fmla="*/ 48 w 64"/>
                    <a:gd name="T9" fmla="*/ 54 h 54"/>
                    <a:gd name="T10" fmla="*/ 36 w 64"/>
                    <a:gd name="T11" fmla="*/ 54 h 54"/>
                    <a:gd name="T12" fmla="*/ 24 w 64"/>
                    <a:gd name="T13" fmla="*/ 50 h 54"/>
                    <a:gd name="T14" fmla="*/ 24 w 64"/>
                    <a:gd name="T15" fmla="*/ 50 h 54"/>
                    <a:gd name="T16" fmla="*/ 12 w 64"/>
                    <a:gd name="T17" fmla="*/ 44 h 54"/>
                    <a:gd name="T18" fmla="*/ 4 w 64"/>
                    <a:gd name="T19" fmla="*/ 34 h 54"/>
                    <a:gd name="T20" fmla="*/ 0 w 64"/>
                    <a:gd name="T21" fmla="*/ 24 h 54"/>
                    <a:gd name="T22" fmla="*/ 0 w 64"/>
                    <a:gd name="T23" fmla="*/ 18 h 54"/>
                    <a:gd name="T24" fmla="*/ 2 w 64"/>
                    <a:gd name="T25" fmla="*/ 12 h 54"/>
                    <a:gd name="T26" fmla="*/ 2 w 64"/>
                    <a:gd name="T27" fmla="*/ 12 h 54"/>
                    <a:gd name="T28" fmla="*/ 4 w 64"/>
                    <a:gd name="T29" fmla="*/ 8 h 54"/>
                    <a:gd name="T30" fmla="*/ 8 w 64"/>
                    <a:gd name="T31" fmla="*/ 4 h 54"/>
                    <a:gd name="T32" fmla="*/ 18 w 64"/>
                    <a:gd name="T33" fmla="*/ 0 h 54"/>
                    <a:gd name="T34" fmla="*/ 30 w 64"/>
                    <a:gd name="T35" fmla="*/ 0 h 54"/>
                    <a:gd name="T36" fmla="*/ 42 w 64"/>
                    <a:gd name="T37" fmla="*/ 4 h 54"/>
                    <a:gd name="T38" fmla="*/ 42 w 64"/>
                    <a:gd name="T39" fmla="*/ 4 h 54"/>
                    <a:gd name="T40" fmla="*/ 42 w 64"/>
                    <a:gd name="T41" fmla="*/ 4 h 54"/>
                    <a:gd name="T42" fmla="*/ 54 w 64"/>
                    <a:gd name="T43" fmla="*/ 12 h 54"/>
                    <a:gd name="T44" fmla="*/ 62 w 64"/>
                    <a:gd name="T45" fmla="*/ 20 h 54"/>
                    <a:gd name="T46" fmla="*/ 64 w 64"/>
                    <a:gd name="T47" fmla="*/ 30 h 54"/>
                    <a:gd name="T48" fmla="*/ 64 w 64"/>
                    <a:gd name="T49" fmla="*/ 36 h 54"/>
                    <a:gd name="T50" fmla="*/ 64 w 64"/>
                    <a:gd name="T51" fmla="*/ 42 h 54"/>
                    <a:gd name="T52" fmla="*/ 64 w 64"/>
                    <a:gd name="T53" fmla="*/ 4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64" h="54">
                      <a:moveTo>
                        <a:pt x="64" y="42"/>
                      </a:moveTo>
                      <a:lnTo>
                        <a:pt x="64" y="42"/>
                      </a:lnTo>
                      <a:lnTo>
                        <a:pt x="62" y="46"/>
                      </a:lnTo>
                      <a:lnTo>
                        <a:pt x="58" y="50"/>
                      </a:lnTo>
                      <a:lnTo>
                        <a:pt x="48" y="54"/>
                      </a:lnTo>
                      <a:lnTo>
                        <a:pt x="36" y="54"/>
                      </a:lnTo>
                      <a:lnTo>
                        <a:pt x="24" y="50"/>
                      </a:lnTo>
                      <a:lnTo>
                        <a:pt x="24" y="50"/>
                      </a:lnTo>
                      <a:lnTo>
                        <a:pt x="12" y="44"/>
                      </a:lnTo>
                      <a:lnTo>
                        <a:pt x="4" y="3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4" y="8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30" y="0"/>
                      </a:lnTo>
                      <a:lnTo>
                        <a:pt x="42" y="4"/>
                      </a:lnTo>
                      <a:lnTo>
                        <a:pt x="42" y="4"/>
                      </a:lnTo>
                      <a:lnTo>
                        <a:pt x="42" y="4"/>
                      </a:lnTo>
                      <a:lnTo>
                        <a:pt x="54" y="12"/>
                      </a:lnTo>
                      <a:lnTo>
                        <a:pt x="62" y="20"/>
                      </a:lnTo>
                      <a:lnTo>
                        <a:pt x="64" y="30"/>
                      </a:lnTo>
                      <a:lnTo>
                        <a:pt x="64" y="36"/>
                      </a:lnTo>
                      <a:lnTo>
                        <a:pt x="64" y="42"/>
                      </a:lnTo>
                      <a:lnTo>
                        <a:pt x="64" y="42"/>
                      </a:lnTo>
                      <a:close/>
                    </a:path>
                  </a:pathLst>
                </a:custGeom>
                <a:solidFill>
                  <a:srgbClr val="FEB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22" name="Freeform 110"/>
                <p:cNvSpPr>
                  <a:spLocks/>
                </p:cNvSpPr>
                <p:nvPr/>
              </p:nvSpPr>
              <p:spPr bwMode="auto">
                <a:xfrm>
                  <a:off x="1043" y="3080"/>
                  <a:ext cx="58" cy="50"/>
                </a:xfrm>
                <a:custGeom>
                  <a:avLst/>
                  <a:gdLst>
                    <a:gd name="T0" fmla="*/ 58 w 58"/>
                    <a:gd name="T1" fmla="*/ 38 h 50"/>
                    <a:gd name="T2" fmla="*/ 58 w 58"/>
                    <a:gd name="T3" fmla="*/ 38 h 50"/>
                    <a:gd name="T4" fmla="*/ 56 w 58"/>
                    <a:gd name="T5" fmla="*/ 42 h 50"/>
                    <a:gd name="T6" fmla="*/ 52 w 58"/>
                    <a:gd name="T7" fmla="*/ 46 h 50"/>
                    <a:gd name="T8" fmla="*/ 42 w 58"/>
                    <a:gd name="T9" fmla="*/ 50 h 50"/>
                    <a:gd name="T10" fmla="*/ 32 w 58"/>
                    <a:gd name="T11" fmla="*/ 50 h 50"/>
                    <a:gd name="T12" fmla="*/ 20 w 58"/>
                    <a:gd name="T13" fmla="*/ 46 h 50"/>
                    <a:gd name="T14" fmla="*/ 20 w 58"/>
                    <a:gd name="T15" fmla="*/ 46 h 50"/>
                    <a:gd name="T16" fmla="*/ 10 w 58"/>
                    <a:gd name="T17" fmla="*/ 40 h 50"/>
                    <a:gd name="T18" fmla="*/ 2 w 58"/>
                    <a:gd name="T19" fmla="*/ 30 h 50"/>
                    <a:gd name="T20" fmla="*/ 0 w 58"/>
                    <a:gd name="T21" fmla="*/ 22 h 50"/>
                    <a:gd name="T22" fmla="*/ 0 w 58"/>
                    <a:gd name="T23" fmla="*/ 16 h 50"/>
                    <a:gd name="T24" fmla="*/ 0 w 58"/>
                    <a:gd name="T25" fmla="*/ 12 h 50"/>
                    <a:gd name="T26" fmla="*/ 0 w 58"/>
                    <a:gd name="T27" fmla="*/ 12 h 50"/>
                    <a:gd name="T28" fmla="*/ 2 w 58"/>
                    <a:gd name="T29" fmla="*/ 8 h 50"/>
                    <a:gd name="T30" fmla="*/ 6 w 58"/>
                    <a:gd name="T31" fmla="*/ 4 h 50"/>
                    <a:gd name="T32" fmla="*/ 16 w 58"/>
                    <a:gd name="T33" fmla="*/ 0 h 50"/>
                    <a:gd name="T34" fmla="*/ 26 w 58"/>
                    <a:gd name="T35" fmla="*/ 0 h 50"/>
                    <a:gd name="T36" fmla="*/ 38 w 58"/>
                    <a:gd name="T37" fmla="*/ 4 h 50"/>
                    <a:gd name="T38" fmla="*/ 38 w 58"/>
                    <a:gd name="T39" fmla="*/ 4 h 50"/>
                    <a:gd name="T40" fmla="*/ 38 w 58"/>
                    <a:gd name="T41" fmla="*/ 4 h 50"/>
                    <a:gd name="T42" fmla="*/ 48 w 58"/>
                    <a:gd name="T43" fmla="*/ 10 h 50"/>
                    <a:gd name="T44" fmla="*/ 56 w 58"/>
                    <a:gd name="T45" fmla="*/ 18 h 50"/>
                    <a:gd name="T46" fmla="*/ 58 w 58"/>
                    <a:gd name="T47" fmla="*/ 28 h 50"/>
                    <a:gd name="T48" fmla="*/ 58 w 58"/>
                    <a:gd name="T49" fmla="*/ 34 h 50"/>
                    <a:gd name="T50" fmla="*/ 58 w 58"/>
                    <a:gd name="T51" fmla="*/ 38 h 50"/>
                    <a:gd name="T52" fmla="*/ 58 w 58"/>
                    <a:gd name="T53" fmla="*/ 38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58" h="50">
                      <a:moveTo>
                        <a:pt x="58" y="38"/>
                      </a:moveTo>
                      <a:lnTo>
                        <a:pt x="58" y="38"/>
                      </a:lnTo>
                      <a:lnTo>
                        <a:pt x="56" y="42"/>
                      </a:lnTo>
                      <a:lnTo>
                        <a:pt x="52" y="46"/>
                      </a:lnTo>
                      <a:lnTo>
                        <a:pt x="42" y="50"/>
                      </a:lnTo>
                      <a:lnTo>
                        <a:pt x="32" y="50"/>
                      </a:lnTo>
                      <a:lnTo>
                        <a:pt x="20" y="46"/>
                      </a:lnTo>
                      <a:lnTo>
                        <a:pt x="20" y="46"/>
                      </a:lnTo>
                      <a:lnTo>
                        <a:pt x="10" y="40"/>
                      </a:lnTo>
                      <a:lnTo>
                        <a:pt x="2" y="30"/>
                      </a:lnTo>
                      <a:lnTo>
                        <a:pt x="0" y="22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2" y="8"/>
                      </a:lnTo>
                      <a:lnTo>
                        <a:pt x="6" y="4"/>
                      </a:lnTo>
                      <a:lnTo>
                        <a:pt x="16" y="0"/>
                      </a:lnTo>
                      <a:lnTo>
                        <a:pt x="26" y="0"/>
                      </a:lnTo>
                      <a:lnTo>
                        <a:pt x="38" y="4"/>
                      </a:lnTo>
                      <a:lnTo>
                        <a:pt x="38" y="4"/>
                      </a:lnTo>
                      <a:lnTo>
                        <a:pt x="38" y="4"/>
                      </a:lnTo>
                      <a:lnTo>
                        <a:pt x="48" y="10"/>
                      </a:lnTo>
                      <a:lnTo>
                        <a:pt x="56" y="18"/>
                      </a:lnTo>
                      <a:lnTo>
                        <a:pt x="58" y="28"/>
                      </a:lnTo>
                      <a:lnTo>
                        <a:pt x="58" y="34"/>
                      </a:lnTo>
                      <a:lnTo>
                        <a:pt x="58" y="38"/>
                      </a:lnTo>
                      <a:lnTo>
                        <a:pt x="58" y="38"/>
                      </a:lnTo>
                      <a:close/>
                    </a:path>
                  </a:pathLst>
                </a:custGeom>
                <a:solidFill>
                  <a:srgbClr val="FEB23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23" name="Freeform 111"/>
                <p:cNvSpPr>
                  <a:spLocks/>
                </p:cNvSpPr>
                <p:nvPr/>
              </p:nvSpPr>
              <p:spPr bwMode="auto">
                <a:xfrm>
                  <a:off x="1045" y="3082"/>
                  <a:ext cx="54" cy="46"/>
                </a:xfrm>
                <a:custGeom>
                  <a:avLst/>
                  <a:gdLst>
                    <a:gd name="T0" fmla="*/ 54 w 54"/>
                    <a:gd name="T1" fmla="*/ 34 h 46"/>
                    <a:gd name="T2" fmla="*/ 54 w 54"/>
                    <a:gd name="T3" fmla="*/ 34 h 46"/>
                    <a:gd name="T4" fmla="*/ 48 w 54"/>
                    <a:gd name="T5" fmla="*/ 42 h 46"/>
                    <a:gd name="T6" fmla="*/ 40 w 54"/>
                    <a:gd name="T7" fmla="*/ 46 h 46"/>
                    <a:gd name="T8" fmla="*/ 30 w 54"/>
                    <a:gd name="T9" fmla="*/ 46 h 46"/>
                    <a:gd name="T10" fmla="*/ 18 w 54"/>
                    <a:gd name="T11" fmla="*/ 42 h 46"/>
                    <a:gd name="T12" fmla="*/ 18 w 54"/>
                    <a:gd name="T13" fmla="*/ 42 h 46"/>
                    <a:gd name="T14" fmla="*/ 10 w 54"/>
                    <a:gd name="T15" fmla="*/ 36 h 46"/>
                    <a:gd name="T16" fmla="*/ 2 w 54"/>
                    <a:gd name="T17" fmla="*/ 28 h 46"/>
                    <a:gd name="T18" fmla="*/ 0 w 54"/>
                    <a:gd name="T19" fmla="*/ 20 h 46"/>
                    <a:gd name="T20" fmla="*/ 0 w 54"/>
                    <a:gd name="T21" fmla="*/ 10 h 46"/>
                    <a:gd name="T22" fmla="*/ 0 w 54"/>
                    <a:gd name="T23" fmla="*/ 10 h 46"/>
                    <a:gd name="T24" fmla="*/ 6 w 54"/>
                    <a:gd name="T25" fmla="*/ 4 h 46"/>
                    <a:gd name="T26" fmla="*/ 14 w 54"/>
                    <a:gd name="T27" fmla="*/ 0 h 46"/>
                    <a:gd name="T28" fmla="*/ 24 w 54"/>
                    <a:gd name="T29" fmla="*/ 0 h 46"/>
                    <a:gd name="T30" fmla="*/ 36 w 54"/>
                    <a:gd name="T31" fmla="*/ 2 h 46"/>
                    <a:gd name="T32" fmla="*/ 36 w 54"/>
                    <a:gd name="T33" fmla="*/ 2 h 46"/>
                    <a:gd name="T34" fmla="*/ 36 w 54"/>
                    <a:gd name="T35" fmla="*/ 2 h 46"/>
                    <a:gd name="T36" fmla="*/ 44 w 54"/>
                    <a:gd name="T37" fmla="*/ 8 h 46"/>
                    <a:gd name="T38" fmla="*/ 52 w 54"/>
                    <a:gd name="T39" fmla="*/ 18 h 46"/>
                    <a:gd name="T40" fmla="*/ 54 w 54"/>
                    <a:gd name="T41" fmla="*/ 26 h 46"/>
                    <a:gd name="T42" fmla="*/ 54 w 54"/>
                    <a:gd name="T43" fmla="*/ 34 h 46"/>
                    <a:gd name="T44" fmla="*/ 54 w 54"/>
                    <a:gd name="T45" fmla="*/ 3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4" h="46">
                      <a:moveTo>
                        <a:pt x="54" y="34"/>
                      </a:moveTo>
                      <a:lnTo>
                        <a:pt x="54" y="34"/>
                      </a:lnTo>
                      <a:lnTo>
                        <a:pt x="48" y="42"/>
                      </a:lnTo>
                      <a:lnTo>
                        <a:pt x="40" y="46"/>
                      </a:lnTo>
                      <a:lnTo>
                        <a:pt x="30" y="46"/>
                      </a:lnTo>
                      <a:lnTo>
                        <a:pt x="18" y="42"/>
                      </a:lnTo>
                      <a:lnTo>
                        <a:pt x="18" y="42"/>
                      </a:lnTo>
                      <a:lnTo>
                        <a:pt x="10" y="36"/>
                      </a:lnTo>
                      <a:lnTo>
                        <a:pt x="2" y="28"/>
                      </a:lnTo>
                      <a:lnTo>
                        <a:pt x="0" y="2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6" y="4"/>
                      </a:lnTo>
                      <a:lnTo>
                        <a:pt x="14" y="0"/>
                      </a:lnTo>
                      <a:lnTo>
                        <a:pt x="24" y="0"/>
                      </a:lnTo>
                      <a:lnTo>
                        <a:pt x="36" y="2"/>
                      </a:lnTo>
                      <a:lnTo>
                        <a:pt x="36" y="2"/>
                      </a:lnTo>
                      <a:lnTo>
                        <a:pt x="36" y="2"/>
                      </a:lnTo>
                      <a:lnTo>
                        <a:pt x="44" y="8"/>
                      </a:lnTo>
                      <a:lnTo>
                        <a:pt x="52" y="18"/>
                      </a:lnTo>
                      <a:lnTo>
                        <a:pt x="54" y="26"/>
                      </a:lnTo>
                      <a:lnTo>
                        <a:pt x="54" y="34"/>
                      </a:lnTo>
                      <a:lnTo>
                        <a:pt x="54" y="34"/>
                      </a:lnTo>
                      <a:close/>
                    </a:path>
                  </a:pathLst>
                </a:custGeom>
                <a:solidFill>
                  <a:srgbClr val="FEAB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24" name="Freeform 112"/>
                <p:cNvSpPr>
                  <a:spLocks/>
                </p:cNvSpPr>
                <p:nvPr/>
              </p:nvSpPr>
              <p:spPr bwMode="auto">
                <a:xfrm>
                  <a:off x="1047" y="3084"/>
                  <a:ext cx="50" cy="42"/>
                </a:xfrm>
                <a:custGeom>
                  <a:avLst/>
                  <a:gdLst>
                    <a:gd name="T0" fmla="*/ 50 w 50"/>
                    <a:gd name="T1" fmla="*/ 32 h 42"/>
                    <a:gd name="T2" fmla="*/ 50 w 50"/>
                    <a:gd name="T3" fmla="*/ 32 h 42"/>
                    <a:gd name="T4" fmla="*/ 44 w 50"/>
                    <a:gd name="T5" fmla="*/ 38 h 42"/>
                    <a:gd name="T6" fmla="*/ 36 w 50"/>
                    <a:gd name="T7" fmla="*/ 40 h 42"/>
                    <a:gd name="T8" fmla="*/ 28 w 50"/>
                    <a:gd name="T9" fmla="*/ 42 h 42"/>
                    <a:gd name="T10" fmla="*/ 18 w 50"/>
                    <a:gd name="T11" fmla="*/ 38 h 42"/>
                    <a:gd name="T12" fmla="*/ 18 w 50"/>
                    <a:gd name="T13" fmla="*/ 38 h 42"/>
                    <a:gd name="T14" fmla="*/ 8 w 50"/>
                    <a:gd name="T15" fmla="*/ 32 h 42"/>
                    <a:gd name="T16" fmla="*/ 2 w 50"/>
                    <a:gd name="T17" fmla="*/ 26 h 42"/>
                    <a:gd name="T18" fmla="*/ 0 w 50"/>
                    <a:gd name="T19" fmla="*/ 18 h 42"/>
                    <a:gd name="T20" fmla="*/ 0 w 50"/>
                    <a:gd name="T21" fmla="*/ 10 h 42"/>
                    <a:gd name="T22" fmla="*/ 0 w 50"/>
                    <a:gd name="T23" fmla="*/ 10 h 42"/>
                    <a:gd name="T24" fmla="*/ 6 w 50"/>
                    <a:gd name="T25" fmla="*/ 4 h 42"/>
                    <a:gd name="T26" fmla="*/ 14 w 50"/>
                    <a:gd name="T27" fmla="*/ 0 h 42"/>
                    <a:gd name="T28" fmla="*/ 22 w 50"/>
                    <a:gd name="T29" fmla="*/ 0 h 42"/>
                    <a:gd name="T30" fmla="*/ 32 w 50"/>
                    <a:gd name="T31" fmla="*/ 2 h 42"/>
                    <a:gd name="T32" fmla="*/ 32 w 50"/>
                    <a:gd name="T33" fmla="*/ 2 h 42"/>
                    <a:gd name="T34" fmla="*/ 32 w 50"/>
                    <a:gd name="T35" fmla="*/ 2 h 42"/>
                    <a:gd name="T36" fmla="*/ 42 w 50"/>
                    <a:gd name="T37" fmla="*/ 8 h 42"/>
                    <a:gd name="T38" fmla="*/ 48 w 50"/>
                    <a:gd name="T39" fmla="*/ 16 h 42"/>
                    <a:gd name="T40" fmla="*/ 50 w 50"/>
                    <a:gd name="T41" fmla="*/ 24 h 42"/>
                    <a:gd name="T42" fmla="*/ 50 w 50"/>
                    <a:gd name="T43" fmla="*/ 32 h 42"/>
                    <a:gd name="T44" fmla="*/ 50 w 50"/>
                    <a:gd name="T45" fmla="*/ 3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0" h="42">
                      <a:moveTo>
                        <a:pt x="50" y="32"/>
                      </a:moveTo>
                      <a:lnTo>
                        <a:pt x="50" y="32"/>
                      </a:lnTo>
                      <a:lnTo>
                        <a:pt x="44" y="38"/>
                      </a:lnTo>
                      <a:lnTo>
                        <a:pt x="36" y="40"/>
                      </a:lnTo>
                      <a:lnTo>
                        <a:pt x="28" y="42"/>
                      </a:lnTo>
                      <a:lnTo>
                        <a:pt x="18" y="38"/>
                      </a:lnTo>
                      <a:lnTo>
                        <a:pt x="18" y="38"/>
                      </a:lnTo>
                      <a:lnTo>
                        <a:pt x="8" y="32"/>
                      </a:lnTo>
                      <a:lnTo>
                        <a:pt x="2" y="26"/>
                      </a:lnTo>
                      <a:lnTo>
                        <a:pt x="0" y="18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6" y="4"/>
                      </a:lnTo>
                      <a:lnTo>
                        <a:pt x="14" y="0"/>
                      </a:lnTo>
                      <a:lnTo>
                        <a:pt x="22" y="0"/>
                      </a:lnTo>
                      <a:lnTo>
                        <a:pt x="32" y="2"/>
                      </a:lnTo>
                      <a:lnTo>
                        <a:pt x="32" y="2"/>
                      </a:lnTo>
                      <a:lnTo>
                        <a:pt x="32" y="2"/>
                      </a:lnTo>
                      <a:lnTo>
                        <a:pt x="42" y="8"/>
                      </a:lnTo>
                      <a:lnTo>
                        <a:pt x="48" y="16"/>
                      </a:lnTo>
                      <a:lnTo>
                        <a:pt x="50" y="24"/>
                      </a:lnTo>
                      <a:lnTo>
                        <a:pt x="50" y="32"/>
                      </a:lnTo>
                      <a:lnTo>
                        <a:pt x="50" y="32"/>
                      </a:lnTo>
                      <a:close/>
                    </a:path>
                  </a:pathLst>
                </a:custGeom>
                <a:solidFill>
                  <a:srgbClr val="FEA4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25" name="Freeform 113"/>
                <p:cNvSpPr>
                  <a:spLocks/>
                </p:cNvSpPr>
                <p:nvPr/>
              </p:nvSpPr>
              <p:spPr bwMode="auto">
                <a:xfrm>
                  <a:off x="1049" y="3086"/>
                  <a:ext cx="46" cy="38"/>
                </a:xfrm>
                <a:custGeom>
                  <a:avLst/>
                  <a:gdLst>
                    <a:gd name="T0" fmla="*/ 44 w 46"/>
                    <a:gd name="T1" fmla="*/ 28 h 38"/>
                    <a:gd name="T2" fmla="*/ 44 w 46"/>
                    <a:gd name="T3" fmla="*/ 28 h 38"/>
                    <a:gd name="T4" fmla="*/ 40 w 46"/>
                    <a:gd name="T5" fmla="*/ 34 h 38"/>
                    <a:gd name="T6" fmla="*/ 34 w 46"/>
                    <a:gd name="T7" fmla="*/ 36 h 38"/>
                    <a:gd name="T8" fmla="*/ 26 w 46"/>
                    <a:gd name="T9" fmla="*/ 38 h 38"/>
                    <a:gd name="T10" fmla="*/ 16 w 46"/>
                    <a:gd name="T11" fmla="*/ 34 h 38"/>
                    <a:gd name="T12" fmla="*/ 16 w 46"/>
                    <a:gd name="T13" fmla="*/ 34 h 38"/>
                    <a:gd name="T14" fmla="*/ 8 w 46"/>
                    <a:gd name="T15" fmla="*/ 30 h 38"/>
                    <a:gd name="T16" fmla="*/ 2 w 46"/>
                    <a:gd name="T17" fmla="*/ 22 h 38"/>
                    <a:gd name="T18" fmla="*/ 0 w 46"/>
                    <a:gd name="T19" fmla="*/ 16 h 38"/>
                    <a:gd name="T20" fmla="*/ 2 w 46"/>
                    <a:gd name="T21" fmla="*/ 8 h 38"/>
                    <a:gd name="T22" fmla="*/ 2 w 46"/>
                    <a:gd name="T23" fmla="*/ 8 h 38"/>
                    <a:gd name="T24" fmla="*/ 6 w 46"/>
                    <a:gd name="T25" fmla="*/ 2 h 38"/>
                    <a:gd name="T26" fmla="*/ 12 w 46"/>
                    <a:gd name="T27" fmla="*/ 0 h 38"/>
                    <a:gd name="T28" fmla="*/ 20 w 46"/>
                    <a:gd name="T29" fmla="*/ 0 h 38"/>
                    <a:gd name="T30" fmla="*/ 30 w 46"/>
                    <a:gd name="T31" fmla="*/ 2 h 38"/>
                    <a:gd name="T32" fmla="*/ 30 w 46"/>
                    <a:gd name="T33" fmla="*/ 2 h 38"/>
                    <a:gd name="T34" fmla="*/ 30 w 46"/>
                    <a:gd name="T35" fmla="*/ 2 h 38"/>
                    <a:gd name="T36" fmla="*/ 38 w 46"/>
                    <a:gd name="T37" fmla="*/ 6 h 38"/>
                    <a:gd name="T38" fmla="*/ 44 w 46"/>
                    <a:gd name="T39" fmla="*/ 14 h 38"/>
                    <a:gd name="T40" fmla="*/ 46 w 46"/>
                    <a:gd name="T41" fmla="*/ 20 h 38"/>
                    <a:gd name="T42" fmla="*/ 44 w 46"/>
                    <a:gd name="T43" fmla="*/ 28 h 38"/>
                    <a:gd name="T44" fmla="*/ 44 w 46"/>
                    <a:gd name="T45" fmla="*/ 2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6" h="38">
                      <a:moveTo>
                        <a:pt x="44" y="28"/>
                      </a:moveTo>
                      <a:lnTo>
                        <a:pt x="44" y="28"/>
                      </a:lnTo>
                      <a:lnTo>
                        <a:pt x="40" y="34"/>
                      </a:lnTo>
                      <a:lnTo>
                        <a:pt x="34" y="36"/>
                      </a:lnTo>
                      <a:lnTo>
                        <a:pt x="26" y="38"/>
                      </a:lnTo>
                      <a:lnTo>
                        <a:pt x="16" y="34"/>
                      </a:lnTo>
                      <a:lnTo>
                        <a:pt x="16" y="34"/>
                      </a:lnTo>
                      <a:lnTo>
                        <a:pt x="8" y="30"/>
                      </a:lnTo>
                      <a:lnTo>
                        <a:pt x="2" y="22"/>
                      </a:lnTo>
                      <a:lnTo>
                        <a:pt x="0" y="16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6" y="2"/>
                      </a:lnTo>
                      <a:lnTo>
                        <a:pt x="12" y="0"/>
                      </a:lnTo>
                      <a:lnTo>
                        <a:pt x="20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8" y="6"/>
                      </a:lnTo>
                      <a:lnTo>
                        <a:pt x="44" y="14"/>
                      </a:lnTo>
                      <a:lnTo>
                        <a:pt x="46" y="20"/>
                      </a:lnTo>
                      <a:lnTo>
                        <a:pt x="44" y="28"/>
                      </a:lnTo>
                      <a:lnTo>
                        <a:pt x="44" y="28"/>
                      </a:lnTo>
                      <a:close/>
                    </a:path>
                  </a:pathLst>
                </a:custGeom>
                <a:solidFill>
                  <a:srgbClr val="FD9D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26" name="Freeform 114"/>
                <p:cNvSpPr>
                  <a:spLocks/>
                </p:cNvSpPr>
                <p:nvPr/>
              </p:nvSpPr>
              <p:spPr bwMode="auto">
                <a:xfrm>
                  <a:off x="1051" y="3086"/>
                  <a:ext cx="42" cy="36"/>
                </a:xfrm>
                <a:custGeom>
                  <a:avLst/>
                  <a:gdLst>
                    <a:gd name="T0" fmla="*/ 28 w 42"/>
                    <a:gd name="T1" fmla="*/ 4 h 36"/>
                    <a:gd name="T2" fmla="*/ 28 w 42"/>
                    <a:gd name="T3" fmla="*/ 4 h 36"/>
                    <a:gd name="T4" fmla="*/ 34 w 42"/>
                    <a:gd name="T5" fmla="*/ 8 h 36"/>
                    <a:gd name="T6" fmla="*/ 40 w 42"/>
                    <a:gd name="T7" fmla="*/ 14 h 36"/>
                    <a:gd name="T8" fmla="*/ 42 w 42"/>
                    <a:gd name="T9" fmla="*/ 20 h 36"/>
                    <a:gd name="T10" fmla="*/ 40 w 42"/>
                    <a:gd name="T11" fmla="*/ 26 h 36"/>
                    <a:gd name="T12" fmla="*/ 40 w 42"/>
                    <a:gd name="T13" fmla="*/ 26 h 36"/>
                    <a:gd name="T14" fmla="*/ 36 w 42"/>
                    <a:gd name="T15" fmla="*/ 32 h 36"/>
                    <a:gd name="T16" fmla="*/ 30 w 42"/>
                    <a:gd name="T17" fmla="*/ 34 h 36"/>
                    <a:gd name="T18" fmla="*/ 24 w 42"/>
                    <a:gd name="T19" fmla="*/ 36 h 36"/>
                    <a:gd name="T20" fmla="*/ 14 w 42"/>
                    <a:gd name="T21" fmla="*/ 32 h 36"/>
                    <a:gd name="T22" fmla="*/ 14 w 42"/>
                    <a:gd name="T23" fmla="*/ 32 h 36"/>
                    <a:gd name="T24" fmla="*/ 8 w 42"/>
                    <a:gd name="T25" fmla="*/ 28 h 36"/>
                    <a:gd name="T26" fmla="*/ 2 w 42"/>
                    <a:gd name="T27" fmla="*/ 22 h 36"/>
                    <a:gd name="T28" fmla="*/ 0 w 42"/>
                    <a:gd name="T29" fmla="*/ 16 h 36"/>
                    <a:gd name="T30" fmla="*/ 2 w 42"/>
                    <a:gd name="T31" fmla="*/ 10 h 36"/>
                    <a:gd name="T32" fmla="*/ 2 w 42"/>
                    <a:gd name="T33" fmla="*/ 10 h 36"/>
                    <a:gd name="T34" fmla="*/ 6 w 42"/>
                    <a:gd name="T35" fmla="*/ 4 h 36"/>
                    <a:gd name="T36" fmla="*/ 12 w 42"/>
                    <a:gd name="T37" fmla="*/ 2 h 36"/>
                    <a:gd name="T38" fmla="*/ 20 w 42"/>
                    <a:gd name="T39" fmla="*/ 0 h 36"/>
                    <a:gd name="T40" fmla="*/ 28 w 42"/>
                    <a:gd name="T41" fmla="*/ 4 h 36"/>
                    <a:gd name="T42" fmla="*/ 28 w 42"/>
                    <a:gd name="T43" fmla="*/ 4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2" h="36">
                      <a:moveTo>
                        <a:pt x="28" y="4"/>
                      </a:moveTo>
                      <a:lnTo>
                        <a:pt x="28" y="4"/>
                      </a:lnTo>
                      <a:lnTo>
                        <a:pt x="34" y="8"/>
                      </a:lnTo>
                      <a:lnTo>
                        <a:pt x="40" y="14"/>
                      </a:lnTo>
                      <a:lnTo>
                        <a:pt x="42" y="20"/>
                      </a:lnTo>
                      <a:lnTo>
                        <a:pt x="40" y="26"/>
                      </a:lnTo>
                      <a:lnTo>
                        <a:pt x="40" y="26"/>
                      </a:lnTo>
                      <a:lnTo>
                        <a:pt x="36" y="32"/>
                      </a:lnTo>
                      <a:lnTo>
                        <a:pt x="30" y="34"/>
                      </a:lnTo>
                      <a:lnTo>
                        <a:pt x="24" y="36"/>
                      </a:lnTo>
                      <a:lnTo>
                        <a:pt x="14" y="32"/>
                      </a:lnTo>
                      <a:lnTo>
                        <a:pt x="14" y="32"/>
                      </a:lnTo>
                      <a:lnTo>
                        <a:pt x="8" y="28"/>
                      </a:lnTo>
                      <a:lnTo>
                        <a:pt x="2" y="22"/>
                      </a:lnTo>
                      <a:lnTo>
                        <a:pt x="0" y="16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6" y="4"/>
                      </a:lnTo>
                      <a:lnTo>
                        <a:pt x="12" y="2"/>
                      </a:lnTo>
                      <a:lnTo>
                        <a:pt x="20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close/>
                    </a:path>
                  </a:pathLst>
                </a:custGeom>
                <a:solidFill>
                  <a:srgbClr val="FD97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sp>
            <p:nvSpPr>
              <p:cNvPr id="1191027" name="Text Box 115"/>
              <p:cNvSpPr txBox="1">
                <a:spLocks noChangeArrowheads="1"/>
              </p:cNvSpPr>
              <p:nvPr/>
            </p:nvSpPr>
            <p:spPr bwMode="auto">
              <a:xfrm>
                <a:off x="3513" y="2346"/>
                <a:ext cx="843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2000" b="1"/>
                  <a:t>ALICE</a:t>
                </a:r>
              </a:p>
            </p:txBody>
          </p:sp>
        </p:grpSp>
        <p:grpSp>
          <p:nvGrpSpPr>
            <p:cNvPr id="1191028" name="Group 116"/>
            <p:cNvGrpSpPr>
              <a:grpSpLocks/>
            </p:cNvGrpSpPr>
            <p:nvPr/>
          </p:nvGrpSpPr>
          <p:grpSpPr bwMode="auto">
            <a:xfrm>
              <a:off x="5154" y="1659"/>
              <a:ext cx="610" cy="752"/>
              <a:chOff x="4797" y="187"/>
              <a:chExt cx="610" cy="752"/>
            </a:xfrm>
          </p:grpSpPr>
          <p:grpSp>
            <p:nvGrpSpPr>
              <p:cNvPr id="1191029" name="Group 117"/>
              <p:cNvGrpSpPr>
                <a:grpSpLocks/>
              </p:cNvGrpSpPr>
              <p:nvPr/>
            </p:nvGrpSpPr>
            <p:grpSpPr bwMode="auto">
              <a:xfrm>
                <a:off x="4797" y="187"/>
                <a:ext cx="478" cy="514"/>
                <a:chOff x="2529" y="1236"/>
                <a:chExt cx="356" cy="371"/>
              </a:xfrm>
            </p:grpSpPr>
            <p:sp>
              <p:nvSpPr>
                <p:cNvPr id="1191030" name="Freeform 118"/>
                <p:cNvSpPr>
                  <a:spLocks/>
                </p:cNvSpPr>
                <p:nvPr/>
              </p:nvSpPr>
              <p:spPr bwMode="auto">
                <a:xfrm>
                  <a:off x="2529" y="1253"/>
                  <a:ext cx="340" cy="343"/>
                </a:xfrm>
                <a:custGeom>
                  <a:avLst/>
                  <a:gdLst>
                    <a:gd name="T0" fmla="*/ 436 w 716"/>
                    <a:gd name="T1" fmla="*/ 8 h 706"/>
                    <a:gd name="T2" fmla="*/ 364 w 716"/>
                    <a:gd name="T3" fmla="*/ 0 h 706"/>
                    <a:gd name="T4" fmla="*/ 294 w 716"/>
                    <a:gd name="T5" fmla="*/ 6 h 706"/>
                    <a:gd name="T6" fmla="*/ 228 w 716"/>
                    <a:gd name="T7" fmla="*/ 24 h 706"/>
                    <a:gd name="T8" fmla="*/ 166 w 716"/>
                    <a:gd name="T9" fmla="*/ 54 h 706"/>
                    <a:gd name="T10" fmla="*/ 112 w 716"/>
                    <a:gd name="T11" fmla="*/ 96 h 706"/>
                    <a:gd name="T12" fmla="*/ 66 w 716"/>
                    <a:gd name="T13" fmla="*/ 146 h 706"/>
                    <a:gd name="T14" fmla="*/ 32 w 716"/>
                    <a:gd name="T15" fmla="*/ 206 h 706"/>
                    <a:gd name="T16" fmla="*/ 10 w 716"/>
                    <a:gd name="T17" fmla="*/ 274 h 706"/>
                    <a:gd name="T18" fmla="*/ 2 w 716"/>
                    <a:gd name="T19" fmla="*/ 310 h 706"/>
                    <a:gd name="T20" fmla="*/ 2 w 716"/>
                    <a:gd name="T21" fmla="*/ 380 h 706"/>
                    <a:gd name="T22" fmla="*/ 14 w 716"/>
                    <a:gd name="T23" fmla="*/ 448 h 706"/>
                    <a:gd name="T24" fmla="*/ 40 w 716"/>
                    <a:gd name="T25" fmla="*/ 512 h 706"/>
                    <a:gd name="T26" fmla="*/ 78 w 716"/>
                    <a:gd name="T27" fmla="*/ 568 h 706"/>
                    <a:gd name="T28" fmla="*/ 124 w 716"/>
                    <a:gd name="T29" fmla="*/ 618 h 706"/>
                    <a:gd name="T30" fmla="*/ 182 w 716"/>
                    <a:gd name="T31" fmla="*/ 658 h 706"/>
                    <a:gd name="T32" fmla="*/ 246 w 716"/>
                    <a:gd name="T33" fmla="*/ 688 h 706"/>
                    <a:gd name="T34" fmla="*/ 282 w 716"/>
                    <a:gd name="T35" fmla="*/ 698 h 706"/>
                    <a:gd name="T36" fmla="*/ 354 w 716"/>
                    <a:gd name="T37" fmla="*/ 706 h 706"/>
                    <a:gd name="T38" fmla="*/ 424 w 716"/>
                    <a:gd name="T39" fmla="*/ 700 h 706"/>
                    <a:gd name="T40" fmla="*/ 490 w 716"/>
                    <a:gd name="T41" fmla="*/ 682 h 706"/>
                    <a:gd name="T42" fmla="*/ 552 w 716"/>
                    <a:gd name="T43" fmla="*/ 652 h 706"/>
                    <a:gd name="T44" fmla="*/ 606 w 716"/>
                    <a:gd name="T45" fmla="*/ 610 h 706"/>
                    <a:gd name="T46" fmla="*/ 650 w 716"/>
                    <a:gd name="T47" fmla="*/ 558 h 706"/>
                    <a:gd name="T48" fmla="*/ 686 w 716"/>
                    <a:gd name="T49" fmla="*/ 498 h 706"/>
                    <a:gd name="T50" fmla="*/ 708 w 716"/>
                    <a:gd name="T51" fmla="*/ 432 h 706"/>
                    <a:gd name="T52" fmla="*/ 714 w 716"/>
                    <a:gd name="T53" fmla="*/ 396 h 706"/>
                    <a:gd name="T54" fmla="*/ 716 w 716"/>
                    <a:gd name="T55" fmla="*/ 326 h 706"/>
                    <a:gd name="T56" fmla="*/ 702 w 716"/>
                    <a:gd name="T57" fmla="*/ 258 h 706"/>
                    <a:gd name="T58" fmla="*/ 678 w 716"/>
                    <a:gd name="T59" fmla="*/ 194 h 706"/>
                    <a:gd name="T60" fmla="*/ 640 w 716"/>
                    <a:gd name="T61" fmla="*/ 136 h 706"/>
                    <a:gd name="T62" fmla="*/ 592 w 716"/>
                    <a:gd name="T63" fmla="*/ 88 h 706"/>
                    <a:gd name="T64" fmla="*/ 536 w 716"/>
                    <a:gd name="T65" fmla="*/ 48 h 706"/>
                    <a:gd name="T66" fmla="*/ 472 w 716"/>
                    <a:gd name="T67" fmla="*/ 18 h 706"/>
                    <a:gd name="T68" fmla="*/ 436 w 716"/>
                    <a:gd name="T69" fmla="*/ 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16" h="706">
                      <a:moveTo>
                        <a:pt x="436" y="8"/>
                      </a:moveTo>
                      <a:lnTo>
                        <a:pt x="436" y="8"/>
                      </a:lnTo>
                      <a:lnTo>
                        <a:pt x="400" y="2"/>
                      </a:lnTo>
                      <a:lnTo>
                        <a:pt x="364" y="0"/>
                      </a:lnTo>
                      <a:lnTo>
                        <a:pt x="328" y="0"/>
                      </a:lnTo>
                      <a:lnTo>
                        <a:pt x="294" y="6"/>
                      </a:lnTo>
                      <a:lnTo>
                        <a:pt x="260" y="12"/>
                      </a:lnTo>
                      <a:lnTo>
                        <a:pt x="228" y="24"/>
                      </a:lnTo>
                      <a:lnTo>
                        <a:pt x="196" y="38"/>
                      </a:lnTo>
                      <a:lnTo>
                        <a:pt x="166" y="54"/>
                      </a:lnTo>
                      <a:lnTo>
                        <a:pt x="138" y="74"/>
                      </a:lnTo>
                      <a:lnTo>
                        <a:pt x="112" y="96"/>
                      </a:lnTo>
                      <a:lnTo>
                        <a:pt x="88" y="120"/>
                      </a:lnTo>
                      <a:lnTo>
                        <a:pt x="66" y="146"/>
                      </a:lnTo>
                      <a:lnTo>
                        <a:pt x="48" y="176"/>
                      </a:lnTo>
                      <a:lnTo>
                        <a:pt x="32" y="206"/>
                      </a:lnTo>
                      <a:lnTo>
                        <a:pt x="18" y="240"/>
                      </a:lnTo>
                      <a:lnTo>
                        <a:pt x="10" y="274"/>
                      </a:lnTo>
                      <a:lnTo>
                        <a:pt x="10" y="274"/>
                      </a:lnTo>
                      <a:lnTo>
                        <a:pt x="2" y="310"/>
                      </a:lnTo>
                      <a:lnTo>
                        <a:pt x="0" y="346"/>
                      </a:lnTo>
                      <a:lnTo>
                        <a:pt x="2" y="380"/>
                      </a:lnTo>
                      <a:lnTo>
                        <a:pt x="6" y="414"/>
                      </a:lnTo>
                      <a:lnTo>
                        <a:pt x="14" y="448"/>
                      </a:lnTo>
                      <a:lnTo>
                        <a:pt x="26" y="480"/>
                      </a:lnTo>
                      <a:lnTo>
                        <a:pt x="40" y="512"/>
                      </a:lnTo>
                      <a:lnTo>
                        <a:pt x="58" y="540"/>
                      </a:lnTo>
                      <a:lnTo>
                        <a:pt x="78" y="568"/>
                      </a:lnTo>
                      <a:lnTo>
                        <a:pt x="100" y="594"/>
                      </a:lnTo>
                      <a:lnTo>
                        <a:pt x="124" y="618"/>
                      </a:lnTo>
                      <a:lnTo>
                        <a:pt x="152" y="640"/>
                      </a:lnTo>
                      <a:lnTo>
                        <a:pt x="182" y="658"/>
                      </a:lnTo>
                      <a:lnTo>
                        <a:pt x="212" y="674"/>
                      </a:lnTo>
                      <a:lnTo>
                        <a:pt x="246" y="688"/>
                      </a:lnTo>
                      <a:lnTo>
                        <a:pt x="282" y="698"/>
                      </a:lnTo>
                      <a:lnTo>
                        <a:pt x="282" y="698"/>
                      </a:lnTo>
                      <a:lnTo>
                        <a:pt x="318" y="704"/>
                      </a:lnTo>
                      <a:lnTo>
                        <a:pt x="354" y="706"/>
                      </a:lnTo>
                      <a:lnTo>
                        <a:pt x="388" y="704"/>
                      </a:lnTo>
                      <a:lnTo>
                        <a:pt x="424" y="700"/>
                      </a:lnTo>
                      <a:lnTo>
                        <a:pt x="458" y="692"/>
                      </a:lnTo>
                      <a:lnTo>
                        <a:pt x="490" y="682"/>
                      </a:lnTo>
                      <a:lnTo>
                        <a:pt x="522" y="668"/>
                      </a:lnTo>
                      <a:lnTo>
                        <a:pt x="552" y="652"/>
                      </a:lnTo>
                      <a:lnTo>
                        <a:pt x="580" y="632"/>
                      </a:lnTo>
                      <a:lnTo>
                        <a:pt x="606" y="610"/>
                      </a:lnTo>
                      <a:lnTo>
                        <a:pt x="630" y="586"/>
                      </a:lnTo>
                      <a:lnTo>
                        <a:pt x="650" y="558"/>
                      </a:lnTo>
                      <a:lnTo>
                        <a:pt x="670" y="530"/>
                      </a:lnTo>
                      <a:lnTo>
                        <a:pt x="686" y="498"/>
                      </a:lnTo>
                      <a:lnTo>
                        <a:pt x="698" y="466"/>
                      </a:lnTo>
                      <a:lnTo>
                        <a:pt x="708" y="432"/>
                      </a:lnTo>
                      <a:lnTo>
                        <a:pt x="708" y="432"/>
                      </a:lnTo>
                      <a:lnTo>
                        <a:pt x="714" y="396"/>
                      </a:lnTo>
                      <a:lnTo>
                        <a:pt x="716" y="360"/>
                      </a:lnTo>
                      <a:lnTo>
                        <a:pt x="716" y="326"/>
                      </a:lnTo>
                      <a:lnTo>
                        <a:pt x="710" y="292"/>
                      </a:lnTo>
                      <a:lnTo>
                        <a:pt x="702" y="258"/>
                      </a:lnTo>
                      <a:lnTo>
                        <a:pt x="692" y="226"/>
                      </a:lnTo>
                      <a:lnTo>
                        <a:pt x="678" y="194"/>
                      </a:lnTo>
                      <a:lnTo>
                        <a:pt x="660" y="164"/>
                      </a:lnTo>
                      <a:lnTo>
                        <a:pt x="640" y="136"/>
                      </a:lnTo>
                      <a:lnTo>
                        <a:pt x="618" y="112"/>
                      </a:lnTo>
                      <a:lnTo>
                        <a:pt x="592" y="88"/>
                      </a:lnTo>
                      <a:lnTo>
                        <a:pt x="566" y="66"/>
                      </a:lnTo>
                      <a:lnTo>
                        <a:pt x="536" y="48"/>
                      </a:lnTo>
                      <a:lnTo>
                        <a:pt x="504" y="32"/>
                      </a:lnTo>
                      <a:lnTo>
                        <a:pt x="472" y="18"/>
                      </a:lnTo>
                      <a:lnTo>
                        <a:pt x="436" y="8"/>
                      </a:lnTo>
                      <a:lnTo>
                        <a:pt x="436" y="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31" name="Freeform 119"/>
                <p:cNvSpPr>
                  <a:spLocks/>
                </p:cNvSpPr>
                <p:nvPr/>
              </p:nvSpPr>
              <p:spPr bwMode="auto">
                <a:xfrm>
                  <a:off x="2529" y="1252"/>
                  <a:ext cx="341" cy="345"/>
                </a:xfrm>
                <a:custGeom>
                  <a:avLst/>
                  <a:gdLst>
                    <a:gd name="T0" fmla="*/ 438 w 718"/>
                    <a:gd name="T1" fmla="*/ 8 h 710"/>
                    <a:gd name="T2" fmla="*/ 366 w 718"/>
                    <a:gd name="T3" fmla="*/ 0 h 710"/>
                    <a:gd name="T4" fmla="*/ 294 w 718"/>
                    <a:gd name="T5" fmla="*/ 6 h 710"/>
                    <a:gd name="T6" fmla="*/ 228 w 718"/>
                    <a:gd name="T7" fmla="*/ 24 h 710"/>
                    <a:gd name="T8" fmla="*/ 166 w 718"/>
                    <a:gd name="T9" fmla="*/ 54 h 710"/>
                    <a:gd name="T10" fmla="*/ 112 w 718"/>
                    <a:gd name="T11" fmla="*/ 96 h 710"/>
                    <a:gd name="T12" fmla="*/ 66 w 718"/>
                    <a:gd name="T13" fmla="*/ 148 h 710"/>
                    <a:gd name="T14" fmla="*/ 32 w 718"/>
                    <a:gd name="T15" fmla="*/ 208 h 710"/>
                    <a:gd name="T16" fmla="*/ 10 w 718"/>
                    <a:gd name="T17" fmla="*/ 276 h 710"/>
                    <a:gd name="T18" fmla="*/ 4 w 718"/>
                    <a:gd name="T19" fmla="*/ 312 h 710"/>
                    <a:gd name="T20" fmla="*/ 2 w 718"/>
                    <a:gd name="T21" fmla="*/ 382 h 710"/>
                    <a:gd name="T22" fmla="*/ 14 w 718"/>
                    <a:gd name="T23" fmla="*/ 450 h 710"/>
                    <a:gd name="T24" fmla="*/ 40 w 718"/>
                    <a:gd name="T25" fmla="*/ 514 h 710"/>
                    <a:gd name="T26" fmla="*/ 78 w 718"/>
                    <a:gd name="T27" fmla="*/ 572 h 710"/>
                    <a:gd name="T28" fmla="*/ 124 w 718"/>
                    <a:gd name="T29" fmla="*/ 622 h 710"/>
                    <a:gd name="T30" fmla="*/ 182 w 718"/>
                    <a:gd name="T31" fmla="*/ 662 h 710"/>
                    <a:gd name="T32" fmla="*/ 246 w 718"/>
                    <a:gd name="T33" fmla="*/ 690 h 710"/>
                    <a:gd name="T34" fmla="*/ 282 w 718"/>
                    <a:gd name="T35" fmla="*/ 700 h 710"/>
                    <a:gd name="T36" fmla="*/ 354 w 718"/>
                    <a:gd name="T37" fmla="*/ 710 h 710"/>
                    <a:gd name="T38" fmla="*/ 424 w 718"/>
                    <a:gd name="T39" fmla="*/ 704 h 710"/>
                    <a:gd name="T40" fmla="*/ 492 w 718"/>
                    <a:gd name="T41" fmla="*/ 686 h 710"/>
                    <a:gd name="T42" fmla="*/ 552 w 718"/>
                    <a:gd name="T43" fmla="*/ 654 h 710"/>
                    <a:gd name="T44" fmla="*/ 608 w 718"/>
                    <a:gd name="T45" fmla="*/ 612 h 710"/>
                    <a:gd name="T46" fmla="*/ 652 w 718"/>
                    <a:gd name="T47" fmla="*/ 562 h 710"/>
                    <a:gd name="T48" fmla="*/ 688 w 718"/>
                    <a:gd name="T49" fmla="*/ 502 h 710"/>
                    <a:gd name="T50" fmla="*/ 710 w 718"/>
                    <a:gd name="T51" fmla="*/ 434 h 710"/>
                    <a:gd name="T52" fmla="*/ 716 w 718"/>
                    <a:gd name="T53" fmla="*/ 398 h 710"/>
                    <a:gd name="T54" fmla="*/ 718 w 718"/>
                    <a:gd name="T55" fmla="*/ 326 h 710"/>
                    <a:gd name="T56" fmla="*/ 704 w 718"/>
                    <a:gd name="T57" fmla="*/ 258 h 710"/>
                    <a:gd name="T58" fmla="*/ 680 w 718"/>
                    <a:gd name="T59" fmla="*/ 196 h 710"/>
                    <a:gd name="T60" fmla="*/ 642 w 718"/>
                    <a:gd name="T61" fmla="*/ 138 h 710"/>
                    <a:gd name="T62" fmla="*/ 594 w 718"/>
                    <a:gd name="T63" fmla="*/ 88 h 710"/>
                    <a:gd name="T64" fmla="*/ 538 w 718"/>
                    <a:gd name="T65" fmla="*/ 48 h 710"/>
                    <a:gd name="T66" fmla="*/ 472 w 718"/>
                    <a:gd name="T67" fmla="*/ 18 h 710"/>
                    <a:gd name="T68" fmla="*/ 438 w 718"/>
                    <a:gd name="T69" fmla="*/ 8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18" h="710">
                      <a:moveTo>
                        <a:pt x="438" y="8"/>
                      </a:moveTo>
                      <a:lnTo>
                        <a:pt x="438" y="8"/>
                      </a:lnTo>
                      <a:lnTo>
                        <a:pt x="402" y="2"/>
                      </a:lnTo>
                      <a:lnTo>
                        <a:pt x="366" y="0"/>
                      </a:lnTo>
                      <a:lnTo>
                        <a:pt x="330" y="0"/>
                      </a:lnTo>
                      <a:lnTo>
                        <a:pt x="294" y="6"/>
                      </a:lnTo>
                      <a:lnTo>
                        <a:pt x="262" y="12"/>
                      </a:lnTo>
                      <a:lnTo>
                        <a:pt x="228" y="24"/>
                      </a:lnTo>
                      <a:lnTo>
                        <a:pt x="196" y="38"/>
                      </a:lnTo>
                      <a:lnTo>
                        <a:pt x="166" y="54"/>
                      </a:lnTo>
                      <a:lnTo>
                        <a:pt x="138" y="74"/>
                      </a:lnTo>
                      <a:lnTo>
                        <a:pt x="112" y="96"/>
                      </a:lnTo>
                      <a:lnTo>
                        <a:pt x="88" y="120"/>
                      </a:lnTo>
                      <a:lnTo>
                        <a:pt x="66" y="148"/>
                      </a:lnTo>
                      <a:lnTo>
                        <a:pt x="48" y="176"/>
                      </a:lnTo>
                      <a:lnTo>
                        <a:pt x="32" y="208"/>
                      </a:lnTo>
                      <a:lnTo>
                        <a:pt x="18" y="240"/>
                      </a:lnTo>
                      <a:lnTo>
                        <a:pt x="10" y="276"/>
                      </a:lnTo>
                      <a:lnTo>
                        <a:pt x="10" y="276"/>
                      </a:lnTo>
                      <a:lnTo>
                        <a:pt x="4" y="312"/>
                      </a:lnTo>
                      <a:lnTo>
                        <a:pt x="0" y="348"/>
                      </a:lnTo>
                      <a:lnTo>
                        <a:pt x="2" y="382"/>
                      </a:lnTo>
                      <a:lnTo>
                        <a:pt x="6" y="416"/>
                      </a:lnTo>
                      <a:lnTo>
                        <a:pt x="14" y="450"/>
                      </a:lnTo>
                      <a:lnTo>
                        <a:pt x="26" y="482"/>
                      </a:lnTo>
                      <a:lnTo>
                        <a:pt x="40" y="514"/>
                      </a:lnTo>
                      <a:lnTo>
                        <a:pt x="58" y="544"/>
                      </a:lnTo>
                      <a:lnTo>
                        <a:pt x="78" y="572"/>
                      </a:lnTo>
                      <a:lnTo>
                        <a:pt x="100" y="598"/>
                      </a:lnTo>
                      <a:lnTo>
                        <a:pt x="124" y="622"/>
                      </a:lnTo>
                      <a:lnTo>
                        <a:pt x="152" y="642"/>
                      </a:lnTo>
                      <a:lnTo>
                        <a:pt x="182" y="662"/>
                      </a:lnTo>
                      <a:lnTo>
                        <a:pt x="214" y="678"/>
                      </a:lnTo>
                      <a:lnTo>
                        <a:pt x="246" y="690"/>
                      </a:lnTo>
                      <a:lnTo>
                        <a:pt x="282" y="700"/>
                      </a:lnTo>
                      <a:lnTo>
                        <a:pt x="282" y="700"/>
                      </a:lnTo>
                      <a:lnTo>
                        <a:pt x="318" y="706"/>
                      </a:lnTo>
                      <a:lnTo>
                        <a:pt x="354" y="710"/>
                      </a:lnTo>
                      <a:lnTo>
                        <a:pt x="390" y="708"/>
                      </a:lnTo>
                      <a:lnTo>
                        <a:pt x="424" y="704"/>
                      </a:lnTo>
                      <a:lnTo>
                        <a:pt x="458" y="696"/>
                      </a:lnTo>
                      <a:lnTo>
                        <a:pt x="492" y="686"/>
                      </a:lnTo>
                      <a:lnTo>
                        <a:pt x="522" y="672"/>
                      </a:lnTo>
                      <a:lnTo>
                        <a:pt x="552" y="654"/>
                      </a:lnTo>
                      <a:lnTo>
                        <a:pt x="580" y="636"/>
                      </a:lnTo>
                      <a:lnTo>
                        <a:pt x="608" y="612"/>
                      </a:lnTo>
                      <a:lnTo>
                        <a:pt x="632" y="588"/>
                      </a:lnTo>
                      <a:lnTo>
                        <a:pt x="652" y="562"/>
                      </a:lnTo>
                      <a:lnTo>
                        <a:pt x="672" y="532"/>
                      </a:lnTo>
                      <a:lnTo>
                        <a:pt x="688" y="502"/>
                      </a:lnTo>
                      <a:lnTo>
                        <a:pt x="700" y="468"/>
                      </a:lnTo>
                      <a:lnTo>
                        <a:pt x="710" y="434"/>
                      </a:lnTo>
                      <a:lnTo>
                        <a:pt x="710" y="434"/>
                      </a:lnTo>
                      <a:lnTo>
                        <a:pt x="716" y="398"/>
                      </a:lnTo>
                      <a:lnTo>
                        <a:pt x="718" y="362"/>
                      </a:lnTo>
                      <a:lnTo>
                        <a:pt x="718" y="326"/>
                      </a:lnTo>
                      <a:lnTo>
                        <a:pt x="712" y="292"/>
                      </a:lnTo>
                      <a:lnTo>
                        <a:pt x="704" y="258"/>
                      </a:lnTo>
                      <a:lnTo>
                        <a:pt x="694" y="226"/>
                      </a:lnTo>
                      <a:lnTo>
                        <a:pt x="680" y="196"/>
                      </a:lnTo>
                      <a:lnTo>
                        <a:pt x="662" y="166"/>
                      </a:lnTo>
                      <a:lnTo>
                        <a:pt x="642" y="138"/>
                      </a:lnTo>
                      <a:lnTo>
                        <a:pt x="620" y="112"/>
                      </a:lnTo>
                      <a:lnTo>
                        <a:pt x="594" y="88"/>
                      </a:lnTo>
                      <a:lnTo>
                        <a:pt x="568" y="66"/>
                      </a:lnTo>
                      <a:lnTo>
                        <a:pt x="538" y="48"/>
                      </a:lnTo>
                      <a:lnTo>
                        <a:pt x="506" y="32"/>
                      </a:lnTo>
                      <a:lnTo>
                        <a:pt x="472" y="18"/>
                      </a:lnTo>
                      <a:lnTo>
                        <a:pt x="438" y="8"/>
                      </a:lnTo>
                      <a:lnTo>
                        <a:pt x="438" y="8"/>
                      </a:lnTo>
                      <a:close/>
                    </a:path>
                  </a:pathLst>
                </a:custGeom>
                <a:solidFill>
                  <a:srgbClr val="FFF7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32" name="Freeform 120"/>
                <p:cNvSpPr>
                  <a:spLocks/>
                </p:cNvSpPr>
                <p:nvPr/>
              </p:nvSpPr>
              <p:spPr bwMode="auto">
                <a:xfrm>
                  <a:off x="2529" y="1251"/>
                  <a:ext cx="342" cy="346"/>
                </a:xfrm>
                <a:custGeom>
                  <a:avLst/>
                  <a:gdLst>
                    <a:gd name="T0" fmla="*/ 438 w 720"/>
                    <a:gd name="T1" fmla="*/ 8 h 712"/>
                    <a:gd name="T2" fmla="*/ 366 w 720"/>
                    <a:gd name="T3" fmla="*/ 0 h 712"/>
                    <a:gd name="T4" fmla="*/ 296 w 720"/>
                    <a:gd name="T5" fmla="*/ 4 h 712"/>
                    <a:gd name="T6" fmla="*/ 230 w 720"/>
                    <a:gd name="T7" fmla="*/ 24 h 712"/>
                    <a:gd name="T8" fmla="*/ 168 w 720"/>
                    <a:gd name="T9" fmla="*/ 54 h 712"/>
                    <a:gd name="T10" fmla="*/ 112 w 720"/>
                    <a:gd name="T11" fmla="*/ 96 h 712"/>
                    <a:gd name="T12" fmla="*/ 68 w 720"/>
                    <a:gd name="T13" fmla="*/ 148 h 712"/>
                    <a:gd name="T14" fmla="*/ 32 w 720"/>
                    <a:gd name="T15" fmla="*/ 208 h 712"/>
                    <a:gd name="T16" fmla="*/ 10 w 720"/>
                    <a:gd name="T17" fmla="*/ 278 h 712"/>
                    <a:gd name="T18" fmla="*/ 4 w 720"/>
                    <a:gd name="T19" fmla="*/ 314 h 712"/>
                    <a:gd name="T20" fmla="*/ 2 w 720"/>
                    <a:gd name="T21" fmla="*/ 384 h 712"/>
                    <a:gd name="T22" fmla="*/ 14 w 720"/>
                    <a:gd name="T23" fmla="*/ 452 h 712"/>
                    <a:gd name="T24" fmla="*/ 40 w 720"/>
                    <a:gd name="T25" fmla="*/ 516 h 712"/>
                    <a:gd name="T26" fmla="*/ 78 w 720"/>
                    <a:gd name="T27" fmla="*/ 574 h 712"/>
                    <a:gd name="T28" fmla="*/ 124 w 720"/>
                    <a:gd name="T29" fmla="*/ 624 h 712"/>
                    <a:gd name="T30" fmla="*/ 182 w 720"/>
                    <a:gd name="T31" fmla="*/ 664 h 712"/>
                    <a:gd name="T32" fmla="*/ 248 w 720"/>
                    <a:gd name="T33" fmla="*/ 694 h 712"/>
                    <a:gd name="T34" fmla="*/ 282 w 720"/>
                    <a:gd name="T35" fmla="*/ 704 h 712"/>
                    <a:gd name="T36" fmla="*/ 356 w 720"/>
                    <a:gd name="T37" fmla="*/ 712 h 712"/>
                    <a:gd name="T38" fmla="*/ 426 w 720"/>
                    <a:gd name="T39" fmla="*/ 708 h 712"/>
                    <a:gd name="T40" fmla="*/ 492 w 720"/>
                    <a:gd name="T41" fmla="*/ 688 h 712"/>
                    <a:gd name="T42" fmla="*/ 554 w 720"/>
                    <a:gd name="T43" fmla="*/ 658 h 712"/>
                    <a:gd name="T44" fmla="*/ 608 w 720"/>
                    <a:gd name="T45" fmla="*/ 616 h 712"/>
                    <a:gd name="T46" fmla="*/ 654 w 720"/>
                    <a:gd name="T47" fmla="*/ 564 h 712"/>
                    <a:gd name="T48" fmla="*/ 690 w 720"/>
                    <a:gd name="T49" fmla="*/ 504 h 712"/>
                    <a:gd name="T50" fmla="*/ 712 w 720"/>
                    <a:gd name="T51" fmla="*/ 434 h 712"/>
                    <a:gd name="T52" fmla="*/ 718 w 720"/>
                    <a:gd name="T53" fmla="*/ 398 h 712"/>
                    <a:gd name="T54" fmla="*/ 720 w 720"/>
                    <a:gd name="T55" fmla="*/ 328 h 712"/>
                    <a:gd name="T56" fmla="*/ 708 w 720"/>
                    <a:gd name="T57" fmla="*/ 260 h 712"/>
                    <a:gd name="T58" fmla="*/ 682 w 720"/>
                    <a:gd name="T59" fmla="*/ 196 h 712"/>
                    <a:gd name="T60" fmla="*/ 644 w 720"/>
                    <a:gd name="T61" fmla="*/ 138 h 712"/>
                    <a:gd name="T62" fmla="*/ 596 w 720"/>
                    <a:gd name="T63" fmla="*/ 88 h 712"/>
                    <a:gd name="T64" fmla="*/ 540 w 720"/>
                    <a:gd name="T65" fmla="*/ 48 h 712"/>
                    <a:gd name="T66" fmla="*/ 474 w 720"/>
                    <a:gd name="T67" fmla="*/ 18 h 712"/>
                    <a:gd name="T68" fmla="*/ 438 w 720"/>
                    <a:gd name="T69" fmla="*/ 8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20" h="712">
                      <a:moveTo>
                        <a:pt x="438" y="8"/>
                      </a:moveTo>
                      <a:lnTo>
                        <a:pt x="438" y="8"/>
                      </a:lnTo>
                      <a:lnTo>
                        <a:pt x="402" y="2"/>
                      </a:lnTo>
                      <a:lnTo>
                        <a:pt x="366" y="0"/>
                      </a:lnTo>
                      <a:lnTo>
                        <a:pt x="330" y="0"/>
                      </a:lnTo>
                      <a:lnTo>
                        <a:pt x="296" y="4"/>
                      </a:lnTo>
                      <a:lnTo>
                        <a:pt x="262" y="12"/>
                      </a:lnTo>
                      <a:lnTo>
                        <a:pt x="230" y="24"/>
                      </a:lnTo>
                      <a:lnTo>
                        <a:pt x="198" y="38"/>
                      </a:lnTo>
                      <a:lnTo>
                        <a:pt x="168" y="54"/>
                      </a:lnTo>
                      <a:lnTo>
                        <a:pt x="140" y="74"/>
                      </a:lnTo>
                      <a:lnTo>
                        <a:pt x="112" y="96"/>
                      </a:lnTo>
                      <a:lnTo>
                        <a:pt x="88" y="122"/>
                      </a:lnTo>
                      <a:lnTo>
                        <a:pt x="68" y="148"/>
                      </a:lnTo>
                      <a:lnTo>
                        <a:pt x="48" y="178"/>
                      </a:lnTo>
                      <a:lnTo>
                        <a:pt x="32" y="208"/>
                      </a:lnTo>
                      <a:lnTo>
                        <a:pt x="20" y="242"/>
                      </a:lnTo>
                      <a:lnTo>
                        <a:pt x="10" y="278"/>
                      </a:lnTo>
                      <a:lnTo>
                        <a:pt x="10" y="278"/>
                      </a:lnTo>
                      <a:lnTo>
                        <a:pt x="4" y="314"/>
                      </a:lnTo>
                      <a:lnTo>
                        <a:pt x="0" y="348"/>
                      </a:lnTo>
                      <a:lnTo>
                        <a:pt x="2" y="384"/>
                      </a:lnTo>
                      <a:lnTo>
                        <a:pt x="6" y="418"/>
                      </a:lnTo>
                      <a:lnTo>
                        <a:pt x="14" y="452"/>
                      </a:lnTo>
                      <a:lnTo>
                        <a:pt x="26" y="486"/>
                      </a:lnTo>
                      <a:lnTo>
                        <a:pt x="40" y="516"/>
                      </a:lnTo>
                      <a:lnTo>
                        <a:pt x="58" y="546"/>
                      </a:lnTo>
                      <a:lnTo>
                        <a:pt x="78" y="574"/>
                      </a:lnTo>
                      <a:lnTo>
                        <a:pt x="100" y="600"/>
                      </a:lnTo>
                      <a:lnTo>
                        <a:pt x="124" y="624"/>
                      </a:lnTo>
                      <a:lnTo>
                        <a:pt x="152" y="646"/>
                      </a:lnTo>
                      <a:lnTo>
                        <a:pt x="182" y="664"/>
                      </a:lnTo>
                      <a:lnTo>
                        <a:pt x="214" y="682"/>
                      </a:lnTo>
                      <a:lnTo>
                        <a:pt x="248" y="694"/>
                      </a:lnTo>
                      <a:lnTo>
                        <a:pt x="282" y="704"/>
                      </a:lnTo>
                      <a:lnTo>
                        <a:pt x="282" y="704"/>
                      </a:lnTo>
                      <a:lnTo>
                        <a:pt x="320" y="710"/>
                      </a:lnTo>
                      <a:lnTo>
                        <a:pt x="356" y="712"/>
                      </a:lnTo>
                      <a:lnTo>
                        <a:pt x="390" y="712"/>
                      </a:lnTo>
                      <a:lnTo>
                        <a:pt x="426" y="708"/>
                      </a:lnTo>
                      <a:lnTo>
                        <a:pt x="460" y="700"/>
                      </a:lnTo>
                      <a:lnTo>
                        <a:pt x="492" y="688"/>
                      </a:lnTo>
                      <a:lnTo>
                        <a:pt x="524" y="674"/>
                      </a:lnTo>
                      <a:lnTo>
                        <a:pt x="554" y="658"/>
                      </a:lnTo>
                      <a:lnTo>
                        <a:pt x="582" y="638"/>
                      </a:lnTo>
                      <a:lnTo>
                        <a:pt x="608" y="616"/>
                      </a:lnTo>
                      <a:lnTo>
                        <a:pt x="632" y="590"/>
                      </a:lnTo>
                      <a:lnTo>
                        <a:pt x="654" y="564"/>
                      </a:lnTo>
                      <a:lnTo>
                        <a:pt x="674" y="534"/>
                      </a:lnTo>
                      <a:lnTo>
                        <a:pt x="690" y="504"/>
                      </a:lnTo>
                      <a:lnTo>
                        <a:pt x="702" y="470"/>
                      </a:lnTo>
                      <a:lnTo>
                        <a:pt x="712" y="434"/>
                      </a:lnTo>
                      <a:lnTo>
                        <a:pt x="712" y="434"/>
                      </a:lnTo>
                      <a:lnTo>
                        <a:pt x="718" y="398"/>
                      </a:lnTo>
                      <a:lnTo>
                        <a:pt x="720" y="364"/>
                      </a:lnTo>
                      <a:lnTo>
                        <a:pt x="720" y="328"/>
                      </a:lnTo>
                      <a:lnTo>
                        <a:pt x="716" y="294"/>
                      </a:lnTo>
                      <a:lnTo>
                        <a:pt x="708" y="260"/>
                      </a:lnTo>
                      <a:lnTo>
                        <a:pt x="696" y="228"/>
                      </a:lnTo>
                      <a:lnTo>
                        <a:pt x="682" y="196"/>
                      </a:lnTo>
                      <a:lnTo>
                        <a:pt x="664" y="166"/>
                      </a:lnTo>
                      <a:lnTo>
                        <a:pt x="644" y="138"/>
                      </a:lnTo>
                      <a:lnTo>
                        <a:pt x="622" y="112"/>
                      </a:lnTo>
                      <a:lnTo>
                        <a:pt x="596" y="88"/>
                      </a:lnTo>
                      <a:lnTo>
                        <a:pt x="570" y="66"/>
                      </a:lnTo>
                      <a:lnTo>
                        <a:pt x="540" y="48"/>
                      </a:lnTo>
                      <a:lnTo>
                        <a:pt x="508" y="32"/>
                      </a:lnTo>
                      <a:lnTo>
                        <a:pt x="474" y="18"/>
                      </a:lnTo>
                      <a:lnTo>
                        <a:pt x="438" y="8"/>
                      </a:lnTo>
                      <a:lnTo>
                        <a:pt x="438" y="8"/>
                      </a:lnTo>
                      <a:close/>
                    </a:path>
                  </a:pathLst>
                </a:custGeom>
                <a:solidFill>
                  <a:srgbClr val="FFF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33" name="Freeform 121"/>
                <p:cNvSpPr>
                  <a:spLocks/>
                </p:cNvSpPr>
                <p:nvPr/>
              </p:nvSpPr>
              <p:spPr bwMode="auto">
                <a:xfrm>
                  <a:off x="2529" y="1250"/>
                  <a:ext cx="344" cy="348"/>
                </a:xfrm>
                <a:custGeom>
                  <a:avLst/>
                  <a:gdLst>
                    <a:gd name="T0" fmla="*/ 440 w 724"/>
                    <a:gd name="T1" fmla="*/ 8 h 716"/>
                    <a:gd name="T2" fmla="*/ 368 w 724"/>
                    <a:gd name="T3" fmla="*/ 0 h 716"/>
                    <a:gd name="T4" fmla="*/ 298 w 724"/>
                    <a:gd name="T5" fmla="*/ 4 h 716"/>
                    <a:gd name="T6" fmla="*/ 230 w 724"/>
                    <a:gd name="T7" fmla="*/ 24 h 716"/>
                    <a:gd name="T8" fmla="*/ 168 w 724"/>
                    <a:gd name="T9" fmla="*/ 54 h 716"/>
                    <a:gd name="T10" fmla="*/ 114 w 724"/>
                    <a:gd name="T11" fmla="*/ 96 h 716"/>
                    <a:gd name="T12" fmla="*/ 68 w 724"/>
                    <a:gd name="T13" fmla="*/ 150 h 716"/>
                    <a:gd name="T14" fmla="*/ 32 w 724"/>
                    <a:gd name="T15" fmla="*/ 210 h 716"/>
                    <a:gd name="T16" fmla="*/ 10 w 724"/>
                    <a:gd name="T17" fmla="*/ 278 h 716"/>
                    <a:gd name="T18" fmla="*/ 4 w 724"/>
                    <a:gd name="T19" fmla="*/ 314 h 716"/>
                    <a:gd name="T20" fmla="*/ 2 w 724"/>
                    <a:gd name="T21" fmla="*/ 386 h 716"/>
                    <a:gd name="T22" fmla="*/ 14 w 724"/>
                    <a:gd name="T23" fmla="*/ 454 h 716"/>
                    <a:gd name="T24" fmla="*/ 40 w 724"/>
                    <a:gd name="T25" fmla="*/ 520 h 716"/>
                    <a:gd name="T26" fmla="*/ 78 w 724"/>
                    <a:gd name="T27" fmla="*/ 578 h 716"/>
                    <a:gd name="T28" fmla="*/ 126 w 724"/>
                    <a:gd name="T29" fmla="*/ 628 h 716"/>
                    <a:gd name="T30" fmla="*/ 182 w 724"/>
                    <a:gd name="T31" fmla="*/ 668 h 716"/>
                    <a:gd name="T32" fmla="*/ 248 w 724"/>
                    <a:gd name="T33" fmla="*/ 698 h 716"/>
                    <a:gd name="T34" fmla="*/ 284 w 724"/>
                    <a:gd name="T35" fmla="*/ 708 h 716"/>
                    <a:gd name="T36" fmla="*/ 356 w 724"/>
                    <a:gd name="T37" fmla="*/ 716 h 716"/>
                    <a:gd name="T38" fmla="*/ 426 w 724"/>
                    <a:gd name="T39" fmla="*/ 710 h 716"/>
                    <a:gd name="T40" fmla="*/ 494 w 724"/>
                    <a:gd name="T41" fmla="*/ 692 h 716"/>
                    <a:gd name="T42" fmla="*/ 556 w 724"/>
                    <a:gd name="T43" fmla="*/ 660 h 716"/>
                    <a:gd name="T44" fmla="*/ 610 w 724"/>
                    <a:gd name="T45" fmla="*/ 618 h 716"/>
                    <a:gd name="T46" fmla="*/ 656 w 724"/>
                    <a:gd name="T47" fmla="*/ 566 h 716"/>
                    <a:gd name="T48" fmla="*/ 692 w 724"/>
                    <a:gd name="T49" fmla="*/ 506 h 716"/>
                    <a:gd name="T50" fmla="*/ 714 w 724"/>
                    <a:gd name="T51" fmla="*/ 436 h 716"/>
                    <a:gd name="T52" fmla="*/ 720 w 724"/>
                    <a:gd name="T53" fmla="*/ 400 h 716"/>
                    <a:gd name="T54" fmla="*/ 722 w 724"/>
                    <a:gd name="T55" fmla="*/ 330 h 716"/>
                    <a:gd name="T56" fmla="*/ 710 w 724"/>
                    <a:gd name="T57" fmla="*/ 260 h 716"/>
                    <a:gd name="T58" fmla="*/ 684 w 724"/>
                    <a:gd name="T59" fmla="*/ 196 h 716"/>
                    <a:gd name="T60" fmla="*/ 646 w 724"/>
                    <a:gd name="T61" fmla="*/ 138 h 716"/>
                    <a:gd name="T62" fmla="*/ 598 w 724"/>
                    <a:gd name="T63" fmla="*/ 88 h 716"/>
                    <a:gd name="T64" fmla="*/ 542 w 724"/>
                    <a:gd name="T65" fmla="*/ 48 h 716"/>
                    <a:gd name="T66" fmla="*/ 476 w 724"/>
                    <a:gd name="T67" fmla="*/ 18 h 716"/>
                    <a:gd name="T68" fmla="*/ 440 w 724"/>
                    <a:gd name="T69" fmla="*/ 8 h 7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24" h="716">
                      <a:moveTo>
                        <a:pt x="440" y="8"/>
                      </a:moveTo>
                      <a:lnTo>
                        <a:pt x="440" y="8"/>
                      </a:lnTo>
                      <a:lnTo>
                        <a:pt x="404" y="2"/>
                      </a:lnTo>
                      <a:lnTo>
                        <a:pt x="368" y="0"/>
                      </a:lnTo>
                      <a:lnTo>
                        <a:pt x="332" y="0"/>
                      </a:lnTo>
                      <a:lnTo>
                        <a:pt x="298" y="4"/>
                      </a:lnTo>
                      <a:lnTo>
                        <a:pt x="262" y="12"/>
                      </a:lnTo>
                      <a:lnTo>
                        <a:pt x="230" y="24"/>
                      </a:lnTo>
                      <a:lnTo>
                        <a:pt x="198" y="38"/>
                      </a:lnTo>
                      <a:lnTo>
                        <a:pt x="168" y="54"/>
                      </a:lnTo>
                      <a:lnTo>
                        <a:pt x="140" y="74"/>
                      </a:lnTo>
                      <a:lnTo>
                        <a:pt x="114" y="96"/>
                      </a:lnTo>
                      <a:lnTo>
                        <a:pt x="90" y="122"/>
                      </a:lnTo>
                      <a:lnTo>
                        <a:pt x="68" y="150"/>
                      </a:lnTo>
                      <a:lnTo>
                        <a:pt x="48" y="178"/>
                      </a:lnTo>
                      <a:lnTo>
                        <a:pt x="32" y="210"/>
                      </a:lnTo>
                      <a:lnTo>
                        <a:pt x="20" y="244"/>
                      </a:lnTo>
                      <a:lnTo>
                        <a:pt x="10" y="278"/>
                      </a:lnTo>
                      <a:lnTo>
                        <a:pt x="10" y="278"/>
                      </a:lnTo>
                      <a:lnTo>
                        <a:pt x="4" y="314"/>
                      </a:lnTo>
                      <a:lnTo>
                        <a:pt x="0" y="350"/>
                      </a:lnTo>
                      <a:lnTo>
                        <a:pt x="2" y="386"/>
                      </a:lnTo>
                      <a:lnTo>
                        <a:pt x="6" y="420"/>
                      </a:lnTo>
                      <a:lnTo>
                        <a:pt x="14" y="454"/>
                      </a:lnTo>
                      <a:lnTo>
                        <a:pt x="26" y="488"/>
                      </a:lnTo>
                      <a:lnTo>
                        <a:pt x="40" y="520"/>
                      </a:lnTo>
                      <a:lnTo>
                        <a:pt x="58" y="550"/>
                      </a:lnTo>
                      <a:lnTo>
                        <a:pt x="78" y="578"/>
                      </a:lnTo>
                      <a:lnTo>
                        <a:pt x="100" y="604"/>
                      </a:lnTo>
                      <a:lnTo>
                        <a:pt x="126" y="628"/>
                      </a:lnTo>
                      <a:lnTo>
                        <a:pt x="152" y="650"/>
                      </a:lnTo>
                      <a:lnTo>
                        <a:pt x="182" y="668"/>
                      </a:lnTo>
                      <a:lnTo>
                        <a:pt x="214" y="684"/>
                      </a:lnTo>
                      <a:lnTo>
                        <a:pt x="248" y="698"/>
                      </a:lnTo>
                      <a:lnTo>
                        <a:pt x="284" y="708"/>
                      </a:lnTo>
                      <a:lnTo>
                        <a:pt x="284" y="708"/>
                      </a:lnTo>
                      <a:lnTo>
                        <a:pt x="320" y="714"/>
                      </a:lnTo>
                      <a:lnTo>
                        <a:pt x="356" y="716"/>
                      </a:lnTo>
                      <a:lnTo>
                        <a:pt x="392" y="716"/>
                      </a:lnTo>
                      <a:lnTo>
                        <a:pt x="426" y="710"/>
                      </a:lnTo>
                      <a:lnTo>
                        <a:pt x="460" y="702"/>
                      </a:lnTo>
                      <a:lnTo>
                        <a:pt x="494" y="692"/>
                      </a:lnTo>
                      <a:lnTo>
                        <a:pt x="526" y="678"/>
                      </a:lnTo>
                      <a:lnTo>
                        <a:pt x="556" y="660"/>
                      </a:lnTo>
                      <a:lnTo>
                        <a:pt x="584" y="640"/>
                      </a:lnTo>
                      <a:lnTo>
                        <a:pt x="610" y="618"/>
                      </a:lnTo>
                      <a:lnTo>
                        <a:pt x="634" y="594"/>
                      </a:lnTo>
                      <a:lnTo>
                        <a:pt x="656" y="566"/>
                      </a:lnTo>
                      <a:lnTo>
                        <a:pt x="676" y="536"/>
                      </a:lnTo>
                      <a:lnTo>
                        <a:pt x="692" y="506"/>
                      </a:lnTo>
                      <a:lnTo>
                        <a:pt x="704" y="472"/>
                      </a:lnTo>
                      <a:lnTo>
                        <a:pt x="714" y="436"/>
                      </a:lnTo>
                      <a:lnTo>
                        <a:pt x="714" y="436"/>
                      </a:lnTo>
                      <a:lnTo>
                        <a:pt x="720" y="400"/>
                      </a:lnTo>
                      <a:lnTo>
                        <a:pt x="724" y="364"/>
                      </a:lnTo>
                      <a:lnTo>
                        <a:pt x="722" y="330"/>
                      </a:lnTo>
                      <a:lnTo>
                        <a:pt x="718" y="294"/>
                      </a:lnTo>
                      <a:lnTo>
                        <a:pt x="710" y="260"/>
                      </a:lnTo>
                      <a:lnTo>
                        <a:pt x="698" y="228"/>
                      </a:lnTo>
                      <a:lnTo>
                        <a:pt x="684" y="196"/>
                      </a:lnTo>
                      <a:lnTo>
                        <a:pt x="666" y="166"/>
                      </a:lnTo>
                      <a:lnTo>
                        <a:pt x="646" y="138"/>
                      </a:lnTo>
                      <a:lnTo>
                        <a:pt x="624" y="112"/>
                      </a:lnTo>
                      <a:lnTo>
                        <a:pt x="598" y="88"/>
                      </a:lnTo>
                      <a:lnTo>
                        <a:pt x="572" y="66"/>
                      </a:lnTo>
                      <a:lnTo>
                        <a:pt x="542" y="48"/>
                      </a:lnTo>
                      <a:lnTo>
                        <a:pt x="510" y="32"/>
                      </a:lnTo>
                      <a:lnTo>
                        <a:pt x="476" y="18"/>
                      </a:lnTo>
                      <a:lnTo>
                        <a:pt x="440" y="8"/>
                      </a:lnTo>
                      <a:lnTo>
                        <a:pt x="440" y="8"/>
                      </a:lnTo>
                      <a:close/>
                    </a:path>
                  </a:pathLst>
                </a:custGeom>
                <a:solidFill>
                  <a:srgbClr val="FFE8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34" name="Freeform 122"/>
                <p:cNvSpPr>
                  <a:spLocks/>
                </p:cNvSpPr>
                <p:nvPr/>
              </p:nvSpPr>
              <p:spPr bwMode="auto">
                <a:xfrm>
                  <a:off x="2529" y="1249"/>
                  <a:ext cx="345" cy="350"/>
                </a:xfrm>
                <a:custGeom>
                  <a:avLst/>
                  <a:gdLst>
                    <a:gd name="T0" fmla="*/ 442 w 726"/>
                    <a:gd name="T1" fmla="*/ 8 h 720"/>
                    <a:gd name="T2" fmla="*/ 368 w 726"/>
                    <a:gd name="T3" fmla="*/ 0 h 720"/>
                    <a:gd name="T4" fmla="*/ 298 w 726"/>
                    <a:gd name="T5" fmla="*/ 4 h 720"/>
                    <a:gd name="T6" fmla="*/ 230 w 726"/>
                    <a:gd name="T7" fmla="*/ 24 h 720"/>
                    <a:gd name="T8" fmla="*/ 168 w 726"/>
                    <a:gd name="T9" fmla="*/ 56 h 720"/>
                    <a:gd name="T10" fmla="*/ 114 w 726"/>
                    <a:gd name="T11" fmla="*/ 98 h 720"/>
                    <a:gd name="T12" fmla="*/ 68 w 726"/>
                    <a:gd name="T13" fmla="*/ 150 h 720"/>
                    <a:gd name="T14" fmla="*/ 32 w 726"/>
                    <a:gd name="T15" fmla="*/ 212 h 720"/>
                    <a:gd name="T16" fmla="*/ 10 w 726"/>
                    <a:gd name="T17" fmla="*/ 280 h 720"/>
                    <a:gd name="T18" fmla="*/ 4 w 726"/>
                    <a:gd name="T19" fmla="*/ 316 h 720"/>
                    <a:gd name="T20" fmla="*/ 2 w 726"/>
                    <a:gd name="T21" fmla="*/ 388 h 720"/>
                    <a:gd name="T22" fmla="*/ 14 w 726"/>
                    <a:gd name="T23" fmla="*/ 458 h 720"/>
                    <a:gd name="T24" fmla="*/ 40 w 726"/>
                    <a:gd name="T25" fmla="*/ 522 h 720"/>
                    <a:gd name="T26" fmla="*/ 78 w 726"/>
                    <a:gd name="T27" fmla="*/ 580 h 720"/>
                    <a:gd name="T28" fmla="*/ 126 w 726"/>
                    <a:gd name="T29" fmla="*/ 630 h 720"/>
                    <a:gd name="T30" fmla="*/ 182 w 726"/>
                    <a:gd name="T31" fmla="*/ 672 h 720"/>
                    <a:gd name="T32" fmla="*/ 248 w 726"/>
                    <a:gd name="T33" fmla="*/ 700 h 720"/>
                    <a:gd name="T34" fmla="*/ 284 w 726"/>
                    <a:gd name="T35" fmla="*/ 710 h 720"/>
                    <a:gd name="T36" fmla="*/ 356 w 726"/>
                    <a:gd name="T37" fmla="*/ 720 h 720"/>
                    <a:gd name="T38" fmla="*/ 428 w 726"/>
                    <a:gd name="T39" fmla="*/ 714 h 720"/>
                    <a:gd name="T40" fmla="*/ 496 w 726"/>
                    <a:gd name="T41" fmla="*/ 694 h 720"/>
                    <a:gd name="T42" fmla="*/ 558 w 726"/>
                    <a:gd name="T43" fmla="*/ 664 h 720"/>
                    <a:gd name="T44" fmla="*/ 612 w 726"/>
                    <a:gd name="T45" fmla="*/ 622 h 720"/>
                    <a:gd name="T46" fmla="*/ 658 w 726"/>
                    <a:gd name="T47" fmla="*/ 568 h 720"/>
                    <a:gd name="T48" fmla="*/ 694 w 726"/>
                    <a:gd name="T49" fmla="*/ 508 h 720"/>
                    <a:gd name="T50" fmla="*/ 716 w 726"/>
                    <a:gd name="T51" fmla="*/ 438 h 720"/>
                    <a:gd name="T52" fmla="*/ 722 w 726"/>
                    <a:gd name="T53" fmla="*/ 402 h 720"/>
                    <a:gd name="T54" fmla="*/ 724 w 726"/>
                    <a:gd name="T55" fmla="*/ 330 h 720"/>
                    <a:gd name="T56" fmla="*/ 712 w 726"/>
                    <a:gd name="T57" fmla="*/ 262 h 720"/>
                    <a:gd name="T58" fmla="*/ 686 w 726"/>
                    <a:gd name="T59" fmla="*/ 198 h 720"/>
                    <a:gd name="T60" fmla="*/ 648 w 726"/>
                    <a:gd name="T61" fmla="*/ 138 h 720"/>
                    <a:gd name="T62" fmla="*/ 600 w 726"/>
                    <a:gd name="T63" fmla="*/ 88 h 720"/>
                    <a:gd name="T64" fmla="*/ 544 w 726"/>
                    <a:gd name="T65" fmla="*/ 48 h 720"/>
                    <a:gd name="T66" fmla="*/ 478 w 726"/>
                    <a:gd name="T67" fmla="*/ 18 h 720"/>
                    <a:gd name="T68" fmla="*/ 442 w 726"/>
                    <a:gd name="T69" fmla="*/ 8 h 7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26" h="720">
                      <a:moveTo>
                        <a:pt x="442" y="8"/>
                      </a:moveTo>
                      <a:lnTo>
                        <a:pt x="442" y="8"/>
                      </a:lnTo>
                      <a:lnTo>
                        <a:pt x="406" y="2"/>
                      </a:lnTo>
                      <a:lnTo>
                        <a:pt x="368" y="0"/>
                      </a:lnTo>
                      <a:lnTo>
                        <a:pt x="334" y="0"/>
                      </a:lnTo>
                      <a:lnTo>
                        <a:pt x="298" y="4"/>
                      </a:lnTo>
                      <a:lnTo>
                        <a:pt x="264" y="12"/>
                      </a:lnTo>
                      <a:lnTo>
                        <a:pt x="230" y="24"/>
                      </a:lnTo>
                      <a:lnTo>
                        <a:pt x="200" y="38"/>
                      </a:lnTo>
                      <a:lnTo>
                        <a:pt x="168" y="56"/>
                      </a:lnTo>
                      <a:lnTo>
                        <a:pt x="140" y="74"/>
                      </a:lnTo>
                      <a:lnTo>
                        <a:pt x="114" y="98"/>
                      </a:lnTo>
                      <a:lnTo>
                        <a:pt x="90" y="122"/>
                      </a:lnTo>
                      <a:lnTo>
                        <a:pt x="68" y="150"/>
                      </a:lnTo>
                      <a:lnTo>
                        <a:pt x="48" y="180"/>
                      </a:lnTo>
                      <a:lnTo>
                        <a:pt x="32" y="212"/>
                      </a:lnTo>
                      <a:lnTo>
                        <a:pt x="20" y="244"/>
                      </a:lnTo>
                      <a:lnTo>
                        <a:pt x="10" y="280"/>
                      </a:lnTo>
                      <a:lnTo>
                        <a:pt x="10" y="280"/>
                      </a:lnTo>
                      <a:lnTo>
                        <a:pt x="4" y="316"/>
                      </a:lnTo>
                      <a:lnTo>
                        <a:pt x="0" y="352"/>
                      </a:lnTo>
                      <a:lnTo>
                        <a:pt x="2" y="388"/>
                      </a:lnTo>
                      <a:lnTo>
                        <a:pt x="6" y="424"/>
                      </a:lnTo>
                      <a:lnTo>
                        <a:pt x="14" y="458"/>
                      </a:lnTo>
                      <a:lnTo>
                        <a:pt x="26" y="490"/>
                      </a:lnTo>
                      <a:lnTo>
                        <a:pt x="40" y="522"/>
                      </a:lnTo>
                      <a:lnTo>
                        <a:pt x="58" y="552"/>
                      </a:lnTo>
                      <a:lnTo>
                        <a:pt x="78" y="580"/>
                      </a:lnTo>
                      <a:lnTo>
                        <a:pt x="100" y="606"/>
                      </a:lnTo>
                      <a:lnTo>
                        <a:pt x="126" y="630"/>
                      </a:lnTo>
                      <a:lnTo>
                        <a:pt x="154" y="652"/>
                      </a:lnTo>
                      <a:lnTo>
                        <a:pt x="182" y="672"/>
                      </a:lnTo>
                      <a:lnTo>
                        <a:pt x="214" y="688"/>
                      </a:lnTo>
                      <a:lnTo>
                        <a:pt x="248" y="700"/>
                      </a:lnTo>
                      <a:lnTo>
                        <a:pt x="284" y="710"/>
                      </a:lnTo>
                      <a:lnTo>
                        <a:pt x="284" y="710"/>
                      </a:lnTo>
                      <a:lnTo>
                        <a:pt x="320" y="718"/>
                      </a:lnTo>
                      <a:lnTo>
                        <a:pt x="356" y="720"/>
                      </a:lnTo>
                      <a:lnTo>
                        <a:pt x="392" y="718"/>
                      </a:lnTo>
                      <a:lnTo>
                        <a:pt x="428" y="714"/>
                      </a:lnTo>
                      <a:lnTo>
                        <a:pt x="462" y="706"/>
                      </a:lnTo>
                      <a:lnTo>
                        <a:pt x="496" y="694"/>
                      </a:lnTo>
                      <a:lnTo>
                        <a:pt x="526" y="680"/>
                      </a:lnTo>
                      <a:lnTo>
                        <a:pt x="558" y="664"/>
                      </a:lnTo>
                      <a:lnTo>
                        <a:pt x="586" y="644"/>
                      </a:lnTo>
                      <a:lnTo>
                        <a:pt x="612" y="622"/>
                      </a:lnTo>
                      <a:lnTo>
                        <a:pt x="636" y="596"/>
                      </a:lnTo>
                      <a:lnTo>
                        <a:pt x="658" y="568"/>
                      </a:lnTo>
                      <a:lnTo>
                        <a:pt x="678" y="540"/>
                      </a:lnTo>
                      <a:lnTo>
                        <a:pt x="694" y="508"/>
                      </a:lnTo>
                      <a:lnTo>
                        <a:pt x="706" y="474"/>
                      </a:lnTo>
                      <a:lnTo>
                        <a:pt x="716" y="438"/>
                      </a:lnTo>
                      <a:lnTo>
                        <a:pt x="716" y="438"/>
                      </a:lnTo>
                      <a:lnTo>
                        <a:pt x="722" y="402"/>
                      </a:lnTo>
                      <a:lnTo>
                        <a:pt x="726" y="366"/>
                      </a:lnTo>
                      <a:lnTo>
                        <a:pt x="724" y="330"/>
                      </a:lnTo>
                      <a:lnTo>
                        <a:pt x="720" y="296"/>
                      </a:lnTo>
                      <a:lnTo>
                        <a:pt x="712" y="262"/>
                      </a:lnTo>
                      <a:lnTo>
                        <a:pt x="700" y="228"/>
                      </a:lnTo>
                      <a:lnTo>
                        <a:pt x="686" y="198"/>
                      </a:lnTo>
                      <a:lnTo>
                        <a:pt x="668" y="168"/>
                      </a:lnTo>
                      <a:lnTo>
                        <a:pt x="648" y="138"/>
                      </a:lnTo>
                      <a:lnTo>
                        <a:pt x="626" y="112"/>
                      </a:lnTo>
                      <a:lnTo>
                        <a:pt x="600" y="88"/>
                      </a:lnTo>
                      <a:lnTo>
                        <a:pt x="572" y="66"/>
                      </a:lnTo>
                      <a:lnTo>
                        <a:pt x="544" y="48"/>
                      </a:lnTo>
                      <a:lnTo>
                        <a:pt x="512" y="32"/>
                      </a:lnTo>
                      <a:lnTo>
                        <a:pt x="478" y="18"/>
                      </a:lnTo>
                      <a:lnTo>
                        <a:pt x="442" y="8"/>
                      </a:lnTo>
                      <a:lnTo>
                        <a:pt x="442" y="8"/>
                      </a:lnTo>
                      <a:close/>
                    </a:path>
                  </a:pathLst>
                </a:custGeom>
                <a:solidFill>
                  <a:srgbClr val="FFE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35" name="Freeform 123"/>
                <p:cNvSpPr>
                  <a:spLocks/>
                </p:cNvSpPr>
                <p:nvPr/>
              </p:nvSpPr>
              <p:spPr bwMode="auto">
                <a:xfrm>
                  <a:off x="2529" y="1248"/>
                  <a:ext cx="345" cy="352"/>
                </a:xfrm>
                <a:custGeom>
                  <a:avLst/>
                  <a:gdLst>
                    <a:gd name="T0" fmla="*/ 444 w 728"/>
                    <a:gd name="T1" fmla="*/ 8 h 724"/>
                    <a:gd name="T2" fmla="*/ 370 w 728"/>
                    <a:gd name="T3" fmla="*/ 0 h 724"/>
                    <a:gd name="T4" fmla="*/ 300 w 728"/>
                    <a:gd name="T5" fmla="*/ 4 h 724"/>
                    <a:gd name="T6" fmla="*/ 232 w 728"/>
                    <a:gd name="T7" fmla="*/ 24 h 724"/>
                    <a:gd name="T8" fmla="*/ 170 w 728"/>
                    <a:gd name="T9" fmla="*/ 56 h 724"/>
                    <a:gd name="T10" fmla="*/ 114 w 728"/>
                    <a:gd name="T11" fmla="*/ 98 h 724"/>
                    <a:gd name="T12" fmla="*/ 68 w 728"/>
                    <a:gd name="T13" fmla="*/ 150 h 724"/>
                    <a:gd name="T14" fmla="*/ 32 w 728"/>
                    <a:gd name="T15" fmla="*/ 212 h 724"/>
                    <a:gd name="T16" fmla="*/ 10 w 728"/>
                    <a:gd name="T17" fmla="*/ 282 h 724"/>
                    <a:gd name="T18" fmla="*/ 4 w 728"/>
                    <a:gd name="T19" fmla="*/ 318 h 724"/>
                    <a:gd name="T20" fmla="*/ 2 w 728"/>
                    <a:gd name="T21" fmla="*/ 390 h 724"/>
                    <a:gd name="T22" fmla="*/ 14 w 728"/>
                    <a:gd name="T23" fmla="*/ 460 h 724"/>
                    <a:gd name="T24" fmla="*/ 40 w 728"/>
                    <a:gd name="T25" fmla="*/ 524 h 724"/>
                    <a:gd name="T26" fmla="*/ 78 w 728"/>
                    <a:gd name="T27" fmla="*/ 582 h 724"/>
                    <a:gd name="T28" fmla="*/ 126 w 728"/>
                    <a:gd name="T29" fmla="*/ 634 h 724"/>
                    <a:gd name="T30" fmla="*/ 184 w 728"/>
                    <a:gd name="T31" fmla="*/ 674 h 724"/>
                    <a:gd name="T32" fmla="*/ 250 w 728"/>
                    <a:gd name="T33" fmla="*/ 704 h 724"/>
                    <a:gd name="T34" fmla="*/ 284 w 728"/>
                    <a:gd name="T35" fmla="*/ 714 h 724"/>
                    <a:gd name="T36" fmla="*/ 358 w 728"/>
                    <a:gd name="T37" fmla="*/ 724 h 724"/>
                    <a:gd name="T38" fmla="*/ 428 w 728"/>
                    <a:gd name="T39" fmla="*/ 718 h 724"/>
                    <a:gd name="T40" fmla="*/ 496 w 728"/>
                    <a:gd name="T41" fmla="*/ 698 h 724"/>
                    <a:gd name="T42" fmla="*/ 558 w 728"/>
                    <a:gd name="T43" fmla="*/ 666 h 724"/>
                    <a:gd name="T44" fmla="*/ 614 w 728"/>
                    <a:gd name="T45" fmla="*/ 624 h 724"/>
                    <a:gd name="T46" fmla="*/ 660 w 728"/>
                    <a:gd name="T47" fmla="*/ 572 h 724"/>
                    <a:gd name="T48" fmla="*/ 696 w 728"/>
                    <a:gd name="T49" fmla="*/ 510 h 724"/>
                    <a:gd name="T50" fmla="*/ 718 w 728"/>
                    <a:gd name="T51" fmla="*/ 440 h 724"/>
                    <a:gd name="T52" fmla="*/ 724 w 728"/>
                    <a:gd name="T53" fmla="*/ 404 h 724"/>
                    <a:gd name="T54" fmla="*/ 726 w 728"/>
                    <a:gd name="T55" fmla="*/ 332 h 724"/>
                    <a:gd name="T56" fmla="*/ 714 w 728"/>
                    <a:gd name="T57" fmla="*/ 262 h 724"/>
                    <a:gd name="T58" fmla="*/ 688 w 728"/>
                    <a:gd name="T59" fmla="*/ 198 h 724"/>
                    <a:gd name="T60" fmla="*/ 650 w 728"/>
                    <a:gd name="T61" fmla="*/ 140 h 724"/>
                    <a:gd name="T62" fmla="*/ 602 w 728"/>
                    <a:gd name="T63" fmla="*/ 88 h 724"/>
                    <a:gd name="T64" fmla="*/ 544 w 728"/>
                    <a:gd name="T65" fmla="*/ 48 h 724"/>
                    <a:gd name="T66" fmla="*/ 478 w 728"/>
                    <a:gd name="T67" fmla="*/ 18 h 724"/>
                    <a:gd name="T68" fmla="*/ 444 w 728"/>
                    <a:gd name="T69" fmla="*/ 8 h 7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28" h="724">
                      <a:moveTo>
                        <a:pt x="444" y="8"/>
                      </a:moveTo>
                      <a:lnTo>
                        <a:pt x="444" y="8"/>
                      </a:lnTo>
                      <a:lnTo>
                        <a:pt x="406" y="2"/>
                      </a:lnTo>
                      <a:lnTo>
                        <a:pt x="370" y="0"/>
                      </a:lnTo>
                      <a:lnTo>
                        <a:pt x="334" y="0"/>
                      </a:lnTo>
                      <a:lnTo>
                        <a:pt x="300" y="4"/>
                      </a:lnTo>
                      <a:lnTo>
                        <a:pt x="264" y="12"/>
                      </a:lnTo>
                      <a:lnTo>
                        <a:pt x="232" y="24"/>
                      </a:lnTo>
                      <a:lnTo>
                        <a:pt x="200" y="38"/>
                      </a:lnTo>
                      <a:lnTo>
                        <a:pt x="170" y="56"/>
                      </a:lnTo>
                      <a:lnTo>
                        <a:pt x="140" y="76"/>
                      </a:lnTo>
                      <a:lnTo>
                        <a:pt x="114" y="98"/>
                      </a:lnTo>
                      <a:lnTo>
                        <a:pt x="90" y="124"/>
                      </a:lnTo>
                      <a:lnTo>
                        <a:pt x="68" y="150"/>
                      </a:lnTo>
                      <a:lnTo>
                        <a:pt x="48" y="180"/>
                      </a:lnTo>
                      <a:lnTo>
                        <a:pt x="32" y="212"/>
                      </a:lnTo>
                      <a:lnTo>
                        <a:pt x="20" y="246"/>
                      </a:lnTo>
                      <a:lnTo>
                        <a:pt x="10" y="282"/>
                      </a:lnTo>
                      <a:lnTo>
                        <a:pt x="10" y="282"/>
                      </a:lnTo>
                      <a:lnTo>
                        <a:pt x="4" y="318"/>
                      </a:lnTo>
                      <a:lnTo>
                        <a:pt x="0" y="354"/>
                      </a:lnTo>
                      <a:lnTo>
                        <a:pt x="2" y="390"/>
                      </a:lnTo>
                      <a:lnTo>
                        <a:pt x="6" y="426"/>
                      </a:lnTo>
                      <a:lnTo>
                        <a:pt x="14" y="460"/>
                      </a:lnTo>
                      <a:lnTo>
                        <a:pt x="26" y="492"/>
                      </a:lnTo>
                      <a:lnTo>
                        <a:pt x="40" y="524"/>
                      </a:lnTo>
                      <a:lnTo>
                        <a:pt x="58" y="554"/>
                      </a:lnTo>
                      <a:lnTo>
                        <a:pt x="78" y="582"/>
                      </a:lnTo>
                      <a:lnTo>
                        <a:pt x="100" y="610"/>
                      </a:lnTo>
                      <a:lnTo>
                        <a:pt x="126" y="634"/>
                      </a:lnTo>
                      <a:lnTo>
                        <a:pt x="154" y="656"/>
                      </a:lnTo>
                      <a:lnTo>
                        <a:pt x="184" y="674"/>
                      </a:lnTo>
                      <a:lnTo>
                        <a:pt x="216" y="692"/>
                      </a:lnTo>
                      <a:lnTo>
                        <a:pt x="250" y="704"/>
                      </a:lnTo>
                      <a:lnTo>
                        <a:pt x="284" y="714"/>
                      </a:lnTo>
                      <a:lnTo>
                        <a:pt x="284" y="714"/>
                      </a:lnTo>
                      <a:lnTo>
                        <a:pt x="322" y="720"/>
                      </a:lnTo>
                      <a:lnTo>
                        <a:pt x="358" y="724"/>
                      </a:lnTo>
                      <a:lnTo>
                        <a:pt x="394" y="722"/>
                      </a:lnTo>
                      <a:lnTo>
                        <a:pt x="428" y="718"/>
                      </a:lnTo>
                      <a:lnTo>
                        <a:pt x="464" y="710"/>
                      </a:lnTo>
                      <a:lnTo>
                        <a:pt x="496" y="698"/>
                      </a:lnTo>
                      <a:lnTo>
                        <a:pt x="528" y="684"/>
                      </a:lnTo>
                      <a:lnTo>
                        <a:pt x="558" y="666"/>
                      </a:lnTo>
                      <a:lnTo>
                        <a:pt x="588" y="646"/>
                      </a:lnTo>
                      <a:lnTo>
                        <a:pt x="614" y="624"/>
                      </a:lnTo>
                      <a:lnTo>
                        <a:pt x="638" y="598"/>
                      </a:lnTo>
                      <a:lnTo>
                        <a:pt x="660" y="572"/>
                      </a:lnTo>
                      <a:lnTo>
                        <a:pt x="680" y="542"/>
                      </a:lnTo>
                      <a:lnTo>
                        <a:pt x="696" y="510"/>
                      </a:lnTo>
                      <a:lnTo>
                        <a:pt x="708" y="476"/>
                      </a:lnTo>
                      <a:lnTo>
                        <a:pt x="718" y="440"/>
                      </a:lnTo>
                      <a:lnTo>
                        <a:pt x="718" y="440"/>
                      </a:lnTo>
                      <a:lnTo>
                        <a:pt x="724" y="404"/>
                      </a:lnTo>
                      <a:lnTo>
                        <a:pt x="728" y="368"/>
                      </a:lnTo>
                      <a:lnTo>
                        <a:pt x="726" y="332"/>
                      </a:lnTo>
                      <a:lnTo>
                        <a:pt x="722" y="296"/>
                      </a:lnTo>
                      <a:lnTo>
                        <a:pt x="714" y="262"/>
                      </a:lnTo>
                      <a:lnTo>
                        <a:pt x="702" y="230"/>
                      </a:lnTo>
                      <a:lnTo>
                        <a:pt x="688" y="198"/>
                      </a:lnTo>
                      <a:lnTo>
                        <a:pt x="670" y="168"/>
                      </a:lnTo>
                      <a:lnTo>
                        <a:pt x="650" y="140"/>
                      </a:lnTo>
                      <a:lnTo>
                        <a:pt x="628" y="112"/>
                      </a:lnTo>
                      <a:lnTo>
                        <a:pt x="602" y="88"/>
                      </a:lnTo>
                      <a:lnTo>
                        <a:pt x="574" y="66"/>
                      </a:lnTo>
                      <a:lnTo>
                        <a:pt x="544" y="48"/>
                      </a:lnTo>
                      <a:lnTo>
                        <a:pt x="512" y="30"/>
                      </a:lnTo>
                      <a:lnTo>
                        <a:pt x="478" y="18"/>
                      </a:lnTo>
                      <a:lnTo>
                        <a:pt x="444" y="8"/>
                      </a:lnTo>
                      <a:lnTo>
                        <a:pt x="444" y="8"/>
                      </a:lnTo>
                      <a:close/>
                    </a:path>
                  </a:pathLst>
                </a:custGeom>
                <a:solidFill>
                  <a:srgbClr val="FFDB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36" name="Freeform 124"/>
                <p:cNvSpPr>
                  <a:spLocks/>
                </p:cNvSpPr>
                <p:nvPr/>
              </p:nvSpPr>
              <p:spPr bwMode="auto">
                <a:xfrm>
                  <a:off x="2529" y="1246"/>
                  <a:ext cx="346" cy="354"/>
                </a:xfrm>
                <a:custGeom>
                  <a:avLst/>
                  <a:gdLst>
                    <a:gd name="T0" fmla="*/ 444 w 730"/>
                    <a:gd name="T1" fmla="*/ 10 h 728"/>
                    <a:gd name="T2" fmla="*/ 372 w 730"/>
                    <a:gd name="T3" fmla="*/ 0 h 728"/>
                    <a:gd name="T4" fmla="*/ 300 w 730"/>
                    <a:gd name="T5" fmla="*/ 6 h 728"/>
                    <a:gd name="T6" fmla="*/ 232 w 730"/>
                    <a:gd name="T7" fmla="*/ 26 h 728"/>
                    <a:gd name="T8" fmla="*/ 170 w 730"/>
                    <a:gd name="T9" fmla="*/ 58 h 728"/>
                    <a:gd name="T10" fmla="*/ 114 w 730"/>
                    <a:gd name="T11" fmla="*/ 100 h 728"/>
                    <a:gd name="T12" fmla="*/ 68 w 730"/>
                    <a:gd name="T13" fmla="*/ 154 h 728"/>
                    <a:gd name="T14" fmla="*/ 32 w 730"/>
                    <a:gd name="T15" fmla="*/ 216 h 728"/>
                    <a:gd name="T16" fmla="*/ 10 w 730"/>
                    <a:gd name="T17" fmla="*/ 286 h 728"/>
                    <a:gd name="T18" fmla="*/ 4 w 730"/>
                    <a:gd name="T19" fmla="*/ 322 h 728"/>
                    <a:gd name="T20" fmla="*/ 2 w 730"/>
                    <a:gd name="T21" fmla="*/ 394 h 728"/>
                    <a:gd name="T22" fmla="*/ 14 w 730"/>
                    <a:gd name="T23" fmla="*/ 464 h 728"/>
                    <a:gd name="T24" fmla="*/ 40 w 730"/>
                    <a:gd name="T25" fmla="*/ 528 h 728"/>
                    <a:gd name="T26" fmla="*/ 78 w 730"/>
                    <a:gd name="T27" fmla="*/ 588 h 728"/>
                    <a:gd name="T28" fmla="*/ 126 w 730"/>
                    <a:gd name="T29" fmla="*/ 638 h 728"/>
                    <a:gd name="T30" fmla="*/ 184 w 730"/>
                    <a:gd name="T31" fmla="*/ 680 h 728"/>
                    <a:gd name="T32" fmla="*/ 250 w 730"/>
                    <a:gd name="T33" fmla="*/ 710 h 728"/>
                    <a:gd name="T34" fmla="*/ 286 w 730"/>
                    <a:gd name="T35" fmla="*/ 720 h 728"/>
                    <a:gd name="T36" fmla="*/ 358 w 730"/>
                    <a:gd name="T37" fmla="*/ 728 h 728"/>
                    <a:gd name="T38" fmla="*/ 430 w 730"/>
                    <a:gd name="T39" fmla="*/ 722 h 728"/>
                    <a:gd name="T40" fmla="*/ 498 w 730"/>
                    <a:gd name="T41" fmla="*/ 704 h 728"/>
                    <a:gd name="T42" fmla="*/ 560 w 730"/>
                    <a:gd name="T43" fmla="*/ 672 h 728"/>
                    <a:gd name="T44" fmla="*/ 616 w 730"/>
                    <a:gd name="T45" fmla="*/ 628 h 728"/>
                    <a:gd name="T46" fmla="*/ 662 w 730"/>
                    <a:gd name="T47" fmla="*/ 576 h 728"/>
                    <a:gd name="T48" fmla="*/ 698 w 730"/>
                    <a:gd name="T49" fmla="*/ 514 h 728"/>
                    <a:gd name="T50" fmla="*/ 720 w 730"/>
                    <a:gd name="T51" fmla="*/ 444 h 728"/>
                    <a:gd name="T52" fmla="*/ 726 w 730"/>
                    <a:gd name="T53" fmla="*/ 408 h 728"/>
                    <a:gd name="T54" fmla="*/ 728 w 730"/>
                    <a:gd name="T55" fmla="*/ 336 h 728"/>
                    <a:gd name="T56" fmla="*/ 716 w 730"/>
                    <a:gd name="T57" fmla="*/ 266 h 728"/>
                    <a:gd name="T58" fmla="*/ 690 w 730"/>
                    <a:gd name="T59" fmla="*/ 200 h 728"/>
                    <a:gd name="T60" fmla="*/ 652 w 730"/>
                    <a:gd name="T61" fmla="*/ 142 h 728"/>
                    <a:gd name="T62" fmla="*/ 604 w 730"/>
                    <a:gd name="T63" fmla="*/ 90 h 728"/>
                    <a:gd name="T64" fmla="*/ 546 w 730"/>
                    <a:gd name="T65" fmla="*/ 50 h 728"/>
                    <a:gd name="T66" fmla="*/ 480 w 730"/>
                    <a:gd name="T67" fmla="*/ 20 h 728"/>
                    <a:gd name="T68" fmla="*/ 444 w 730"/>
                    <a:gd name="T69" fmla="*/ 10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30" h="728">
                      <a:moveTo>
                        <a:pt x="444" y="10"/>
                      </a:moveTo>
                      <a:lnTo>
                        <a:pt x="444" y="10"/>
                      </a:lnTo>
                      <a:lnTo>
                        <a:pt x="408" y="4"/>
                      </a:lnTo>
                      <a:lnTo>
                        <a:pt x="372" y="0"/>
                      </a:lnTo>
                      <a:lnTo>
                        <a:pt x="336" y="2"/>
                      </a:lnTo>
                      <a:lnTo>
                        <a:pt x="300" y="6"/>
                      </a:lnTo>
                      <a:lnTo>
                        <a:pt x="266" y="14"/>
                      </a:lnTo>
                      <a:lnTo>
                        <a:pt x="232" y="26"/>
                      </a:lnTo>
                      <a:lnTo>
                        <a:pt x="200" y="40"/>
                      </a:lnTo>
                      <a:lnTo>
                        <a:pt x="170" y="58"/>
                      </a:lnTo>
                      <a:lnTo>
                        <a:pt x="142" y="78"/>
                      </a:lnTo>
                      <a:lnTo>
                        <a:pt x="114" y="100"/>
                      </a:lnTo>
                      <a:lnTo>
                        <a:pt x="90" y="126"/>
                      </a:lnTo>
                      <a:lnTo>
                        <a:pt x="68" y="154"/>
                      </a:lnTo>
                      <a:lnTo>
                        <a:pt x="50" y="184"/>
                      </a:lnTo>
                      <a:lnTo>
                        <a:pt x="32" y="216"/>
                      </a:lnTo>
                      <a:lnTo>
                        <a:pt x="20" y="250"/>
                      </a:lnTo>
                      <a:lnTo>
                        <a:pt x="10" y="286"/>
                      </a:lnTo>
                      <a:lnTo>
                        <a:pt x="10" y="286"/>
                      </a:lnTo>
                      <a:lnTo>
                        <a:pt x="4" y="322"/>
                      </a:lnTo>
                      <a:lnTo>
                        <a:pt x="0" y="358"/>
                      </a:lnTo>
                      <a:lnTo>
                        <a:pt x="2" y="394"/>
                      </a:lnTo>
                      <a:lnTo>
                        <a:pt x="6" y="430"/>
                      </a:lnTo>
                      <a:lnTo>
                        <a:pt x="14" y="464"/>
                      </a:lnTo>
                      <a:lnTo>
                        <a:pt x="26" y="496"/>
                      </a:lnTo>
                      <a:lnTo>
                        <a:pt x="40" y="528"/>
                      </a:lnTo>
                      <a:lnTo>
                        <a:pt x="58" y="560"/>
                      </a:lnTo>
                      <a:lnTo>
                        <a:pt x="78" y="588"/>
                      </a:lnTo>
                      <a:lnTo>
                        <a:pt x="100" y="614"/>
                      </a:lnTo>
                      <a:lnTo>
                        <a:pt x="126" y="638"/>
                      </a:lnTo>
                      <a:lnTo>
                        <a:pt x="154" y="660"/>
                      </a:lnTo>
                      <a:lnTo>
                        <a:pt x="184" y="680"/>
                      </a:lnTo>
                      <a:lnTo>
                        <a:pt x="216" y="696"/>
                      </a:lnTo>
                      <a:lnTo>
                        <a:pt x="250" y="710"/>
                      </a:lnTo>
                      <a:lnTo>
                        <a:pt x="286" y="720"/>
                      </a:lnTo>
                      <a:lnTo>
                        <a:pt x="286" y="720"/>
                      </a:lnTo>
                      <a:lnTo>
                        <a:pt x="322" y="726"/>
                      </a:lnTo>
                      <a:lnTo>
                        <a:pt x="358" y="728"/>
                      </a:lnTo>
                      <a:lnTo>
                        <a:pt x="394" y="728"/>
                      </a:lnTo>
                      <a:lnTo>
                        <a:pt x="430" y="722"/>
                      </a:lnTo>
                      <a:lnTo>
                        <a:pt x="464" y="714"/>
                      </a:lnTo>
                      <a:lnTo>
                        <a:pt x="498" y="704"/>
                      </a:lnTo>
                      <a:lnTo>
                        <a:pt x="530" y="690"/>
                      </a:lnTo>
                      <a:lnTo>
                        <a:pt x="560" y="672"/>
                      </a:lnTo>
                      <a:lnTo>
                        <a:pt x="588" y="652"/>
                      </a:lnTo>
                      <a:lnTo>
                        <a:pt x="616" y="628"/>
                      </a:lnTo>
                      <a:lnTo>
                        <a:pt x="640" y="604"/>
                      </a:lnTo>
                      <a:lnTo>
                        <a:pt x="662" y="576"/>
                      </a:lnTo>
                      <a:lnTo>
                        <a:pt x="680" y="546"/>
                      </a:lnTo>
                      <a:lnTo>
                        <a:pt x="698" y="514"/>
                      </a:lnTo>
                      <a:lnTo>
                        <a:pt x="710" y="480"/>
                      </a:lnTo>
                      <a:lnTo>
                        <a:pt x="720" y="444"/>
                      </a:lnTo>
                      <a:lnTo>
                        <a:pt x="720" y="444"/>
                      </a:lnTo>
                      <a:lnTo>
                        <a:pt x="726" y="408"/>
                      </a:lnTo>
                      <a:lnTo>
                        <a:pt x="730" y="372"/>
                      </a:lnTo>
                      <a:lnTo>
                        <a:pt x="728" y="336"/>
                      </a:lnTo>
                      <a:lnTo>
                        <a:pt x="724" y="300"/>
                      </a:lnTo>
                      <a:lnTo>
                        <a:pt x="716" y="266"/>
                      </a:lnTo>
                      <a:lnTo>
                        <a:pt x="704" y="232"/>
                      </a:lnTo>
                      <a:lnTo>
                        <a:pt x="690" y="200"/>
                      </a:lnTo>
                      <a:lnTo>
                        <a:pt x="672" y="170"/>
                      </a:lnTo>
                      <a:lnTo>
                        <a:pt x="652" y="142"/>
                      </a:lnTo>
                      <a:lnTo>
                        <a:pt x="630" y="114"/>
                      </a:lnTo>
                      <a:lnTo>
                        <a:pt x="604" y="90"/>
                      </a:lnTo>
                      <a:lnTo>
                        <a:pt x="576" y="68"/>
                      </a:lnTo>
                      <a:lnTo>
                        <a:pt x="546" y="50"/>
                      </a:lnTo>
                      <a:lnTo>
                        <a:pt x="514" y="32"/>
                      </a:lnTo>
                      <a:lnTo>
                        <a:pt x="480" y="20"/>
                      </a:lnTo>
                      <a:lnTo>
                        <a:pt x="444" y="10"/>
                      </a:lnTo>
                      <a:lnTo>
                        <a:pt x="444" y="10"/>
                      </a:lnTo>
                      <a:close/>
                    </a:path>
                  </a:pathLst>
                </a:custGeom>
                <a:solidFill>
                  <a:srgbClr val="FFD4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37" name="Freeform 125"/>
                <p:cNvSpPr>
                  <a:spLocks/>
                </p:cNvSpPr>
                <p:nvPr/>
              </p:nvSpPr>
              <p:spPr bwMode="auto">
                <a:xfrm>
                  <a:off x="2529" y="1245"/>
                  <a:ext cx="347" cy="356"/>
                </a:xfrm>
                <a:custGeom>
                  <a:avLst/>
                  <a:gdLst>
                    <a:gd name="T0" fmla="*/ 446 w 732"/>
                    <a:gd name="T1" fmla="*/ 10 h 732"/>
                    <a:gd name="T2" fmla="*/ 372 w 732"/>
                    <a:gd name="T3" fmla="*/ 0 h 732"/>
                    <a:gd name="T4" fmla="*/ 302 w 732"/>
                    <a:gd name="T5" fmla="*/ 6 h 732"/>
                    <a:gd name="T6" fmla="*/ 234 w 732"/>
                    <a:gd name="T7" fmla="*/ 26 h 732"/>
                    <a:gd name="T8" fmla="*/ 170 w 732"/>
                    <a:gd name="T9" fmla="*/ 58 h 732"/>
                    <a:gd name="T10" fmla="*/ 116 w 732"/>
                    <a:gd name="T11" fmla="*/ 100 h 732"/>
                    <a:gd name="T12" fmla="*/ 68 w 732"/>
                    <a:gd name="T13" fmla="*/ 154 h 732"/>
                    <a:gd name="T14" fmla="*/ 34 w 732"/>
                    <a:gd name="T15" fmla="*/ 216 h 732"/>
                    <a:gd name="T16" fmla="*/ 10 w 732"/>
                    <a:gd name="T17" fmla="*/ 286 h 732"/>
                    <a:gd name="T18" fmla="*/ 4 w 732"/>
                    <a:gd name="T19" fmla="*/ 324 h 732"/>
                    <a:gd name="T20" fmla="*/ 2 w 732"/>
                    <a:gd name="T21" fmla="*/ 396 h 732"/>
                    <a:gd name="T22" fmla="*/ 14 w 732"/>
                    <a:gd name="T23" fmla="*/ 466 h 732"/>
                    <a:gd name="T24" fmla="*/ 40 w 732"/>
                    <a:gd name="T25" fmla="*/ 532 h 732"/>
                    <a:gd name="T26" fmla="*/ 78 w 732"/>
                    <a:gd name="T27" fmla="*/ 590 h 732"/>
                    <a:gd name="T28" fmla="*/ 126 w 732"/>
                    <a:gd name="T29" fmla="*/ 642 h 732"/>
                    <a:gd name="T30" fmla="*/ 184 w 732"/>
                    <a:gd name="T31" fmla="*/ 684 h 732"/>
                    <a:gd name="T32" fmla="*/ 250 w 732"/>
                    <a:gd name="T33" fmla="*/ 714 h 732"/>
                    <a:gd name="T34" fmla="*/ 286 w 732"/>
                    <a:gd name="T35" fmla="*/ 724 h 732"/>
                    <a:gd name="T36" fmla="*/ 360 w 732"/>
                    <a:gd name="T37" fmla="*/ 732 h 732"/>
                    <a:gd name="T38" fmla="*/ 432 w 732"/>
                    <a:gd name="T39" fmla="*/ 726 h 732"/>
                    <a:gd name="T40" fmla="*/ 498 w 732"/>
                    <a:gd name="T41" fmla="*/ 706 h 732"/>
                    <a:gd name="T42" fmla="*/ 562 w 732"/>
                    <a:gd name="T43" fmla="*/ 674 h 732"/>
                    <a:gd name="T44" fmla="*/ 616 w 732"/>
                    <a:gd name="T45" fmla="*/ 632 h 732"/>
                    <a:gd name="T46" fmla="*/ 664 w 732"/>
                    <a:gd name="T47" fmla="*/ 578 h 732"/>
                    <a:gd name="T48" fmla="*/ 700 w 732"/>
                    <a:gd name="T49" fmla="*/ 516 h 732"/>
                    <a:gd name="T50" fmla="*/ 722 w 732"/>
                    <a:gd name="T51" fmla="*/ 446 h 732"/>
                    <a:gd name="T52" fmla="*/ 728 w 732"/>
                    <a:gd name="T53" fmla="*/ 410 h 732"/>
                    <a:gd name="T54" fmla="*/ 730 w 732"/>
                    <a:gd name="T55" fmla="*/ 336 h 732"/>
                    <a:gd name="T56" fmla="*/ 718 w 732"/>
                    <a:gd name="T57" fmla="*/ 266 h 732"/>
                    <a:gd name="T58" fmla="*/ 692 w 732"/>
                    <a:gd name="T59" fmla="*/ 202 h 732"/>
                    <a:gd name="T60" fmla="*/ 654 w 732"/>
                    <a:gd name="T61" fmla="*/ 142 h 732"/>
                    <a:gd name="T62" fmla="*/ 606 w 732"/>
                    <a:gd name="T63" fmla="*/ 90 h 732"/>
                    <a:gd name="T64" fmla="*/ 548 w 732"/>
                    <a:gd name="T65" fmla="*/ 50 h 732"/>
                    <a:gd name="T66" fmla="*/ 482 w 732"/>
                    <a:gd name="T67" fmla="*/ 20 h 732"/>
                    <a:gd name="T68" fmla="*/ 446 w 732"/>
                    <a:gd name="T69" fmla="*/ 10 h 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32" h="732">
                      <a:moveTo>
                        <a:pt x="446" y="10"/>
                      </a:moveTo>
                      <a:lnTo>
                        <a:pt x="446" y="10"/>
                      </a:lnTo>
                      <a:lnTo>
                        <a:pt x="410" y="4"/>
                      </a:lnTo>
                      <a:lnTo>
                        <a:pt x="372" y="0"/>
                      </a:lnTo>
                      <a:lnTo>
                        <a:pt x="336" y="2"/>
                      </a:lnTo>
                      <a:lnTo>
                        <a:pt x="302" y="6"/>
                      </a:lnTo>
                      <a:lnTo>
                        <a:pt x="266" y="14"/>
                      </a:lnTo>
                      <a:lnTo>
                        <a:pt x="234" y="26"/>
                      </a:lnTo>
                      <a:lnTo>
                        <a:pt x="202" y="40"/>
                      </a:lnTo>
                      <a:lnTo>
                        <a:pt x="170" y="58"/>
                      </a:lnTo>
                      <a:lnTo>
                        <a:pt x="142" y="78"/>
                      </a:lnTo>
                      <a:lnTo>
                        <a:pt x="116" y="100"/>
                      </a:lnTo>
                      <a:lnTo>
                        <a:pt x="90" y="126"/>
                      </a:lnTo>
                      <a:lnTo>
                        <a:pt x="68" y="154"/>
                      </a:lnTo>
                      <a:lnTo>
                        <a:pt x="50" y="184"/>
                      </a:lnTo>
                      <a:lnTo>
                        <a:pt x="34" y="216"/>
                      </a:lnTo>
                      <a:lnTo>
                        <a:pt x="20" y="250"/>
                      </a:lnTo>
                      <a:lnTo>
                        <a:pt x="10" y="286"/>
                      </a:lnTo>
                      <a:lnTo>
                        <a:pt x="10" y="286"/>
                      </a:lnTo>
                      <a:lnTo>
                        <a:pt x="4" y="324"/>
                      </a:lnTo>
                      <a:lnTo>
                        <a:pt x="0" y="360"/>
                      </a:lnTo>
                      <a:lnTo>
                        <a:pt x="2" y="396"/>
                      </a:lnTo>
                      <a:lnTo>
                        <a:pt x="6" y="432"/>
                      </a:lnTo>
                      <a:lnTo>
                        <a:pt x="14" y="466"/>
                      </a:lnTo>
                      <a:lnTo>
                        <a:pt x="26" y="500"/>
                      </a:lnTo>
                      <a:lnTo>
                        <a:pt x="40" y="532"/>
                      </a:lnTo>
                      <a:lnTo>
                        <a:pt x="58" y="562"/>
                      </a:lnTo>
                      <a:lnTo>
                        <a:pt x="78" y="590"/>
                      </a:lnTo>
                      <a:lnTo>
                        <a:pt x="100" y="618"/>
                      </a:lnTo>
                      <a:lnTo>
                        <a:pt x="126" y="642"/>
                      </a:lnTo>
                      <a:lnTo>
                        <a:pt x="154" y="664"/>
                      </a:lnTo>
                      <a:lnTo>
                        <a:pt x="184" y="684"/>
                      </a:lnTo>
                      <a:lnTo>
                        <a:pt x="216" y="700"/>
                      </a:lnTo>
                      <a:lnTo>
                        <a:pt x="250" y="714"/>
                      </a:lnTo>
                      <a:lnTo>
                        <a:pt x="286" y="724"/>
                      </a:lnTo>
                      <a:lnTo>
                        <a:pt x="286" y="724"/>
                      </a:lnTo>
                      <a:lnTo>
                        <a:pt x="322" y="730"/>
                      </a:lnTo>
                      <a:lnTo>
                        <a:pt x="360" y="732"/>
                      </a:lnTo>
                      <a:lnTo>
                        <a:pt x="396" y="730"/>
                      </a:lnTo>
                      <a:lnTo>
                        <a:pt x="432" y="726"/>
                      </a:lnTo>
                      <a:lnTo>
                        <a:pt x="466" y="718"/>
                      </a:lnTo>
                      <a:lnTo>
                        <a:pt x="498" y="706"/>
                      </a:lnTo>
                      <a:lnTo>
                        <a:pt x="532" y="692"/>
                      </a:lnTo>
                      <a:lnTo>
                        <a:pt x="562" y="674"/>
                      </a:lnTo>
                      <a:lnTo>
                        <a:pt x="590" y="654"/>
                      </a:lnTo>
                      <a:lnTo>
                        <a:pt x="616" y="632"/>
                      </a:lnTo>
                      <a:lnTo>
                        <a:pt x="642" y="606"/>
                      </a:lnTo>
                      <a:lnTo>
                        <a:pt x="664" y="578"/>
                      </a:lnTo>
                      <a:lnTo>
                        <a:pt x="682" y="548"/>
                      </a:lnTo>
                      <a:lnTo>
                        <a:pt x="700" y="516"/>
                      </a:lnTo>
                      <a:lnTo>
                        <a:pt x="712" y="482"/>
                      </a:lnTo>
                      <a:lnTo>
                        <a:pt x="722" y="446"/>
                      </a:lnTo>
                      <a:lnTo>
                        <a:pt x="722" y="446"/>
                      </a:lnTo>
                      <a:lnTo>
                        <a:pt x="728" y="410"/>
                      </a:lnTo>
                      <a:lnTo>
                        <a:pt x="732" y="372"/>
                      </a:lnTo>
                      <a:lnTo>
                        <a:pt x="730" y="336"/>
                      </a:lnTo>
                      <a:lnTo>
                        <a:pt x="726" y="302"/>
                      </a:lnTo>
                      <a:lnTo>
                        <a:pt x="718" y="266"/>
                      </a:lnTo>
                      <a:lnTo>
                        <a:pt x="706" y="234"/>
                      </a:lnTo>
                      <a:lnTo>
                        <a:pt x="692" y="202"/>
                      </a:lnTo>
                      <a:lnTo>
                        <a:pt x="674" y="170"/>
                      </a:lnTo>
                      <a:lnTo>
                        <a:pt x="654" y="142"/>
                      </a:lnTo>
                      <a:lnTo>
                        <a:pt x="632" y="116"/>
                      </a:lnTo>
                      <a:lnTo>
                        <a:pt x="606" y="90"/>
                      </a:lnTo>
                      <a:lnTo>
                        <a:pt x="578" y="68"/>
                      </a:lnTo>
                      <a:lnTo>
                        <a:pt x="548" y="50"/>
                      </a:lnTo>
                      <a:lnTo>
                        <a:pt x="516" y="32"/>
                      </a:lnTo>
                      <a:lnTo>
                        <a:pt x="482" y="20"/>
                      </a:lnTo>
                      <a:lnTo>
                        <a:pt x="446" y="10"/>
                      </a:lnTo>
                      <a:lnTo>
                        <a:pt x="446" y="1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38" name="Freeform 126"/>
                <p:cNvSpPr>
                  <a:spLocks/>
                </p:cNvSpPr>
                <p:nvPr/>
              </p:nvSpPr>
              <p:spPr bwMode="auto">
                <a:xfrm>
                  <a:off x="2529" y="1244"/>
                  <a:ext cx="348" cy="358"/>
                </a:xfrm>
                <a:custGeom>
                  <a:avLst/>
                  <a:gdLst>
                    <a:gd name="T0" fmla="*/ 448 w 734"/>
                    <a:gd name="T1" fmla="*/ 10 h 736"/>
                    <a:gd name="T2" fmla="*/ 374 w 734"/>
                    <a:gd name="T3" fmla="*/ 0 h 736"/>
                    <a:gd name="T4" fmla="*/ 302 w 734"/>
                    <a:gd name="T5" fmla="*/ 6 h 736"/>
                    <a:gd name="T6" fmla="*/ 234 w 734"/>
                    <a:gd name="T7" fmla="*/ 26 h 736"/>
                    <a:gd name="T8" fmla="*/ 172 w 734"/>
                    <a:gd name="T9" fmla="*/ 58 h 736"/>
                    <a:gd name="T10" fmla="*/ 116 w 734"/>
                    <a:gd name="T11" fmla="*/ 102 h 736"/>
                    <a:gd name="T12" fmla="*/ 70 w 734"/>
                    <a:gd name="T13" fmla="*/ 154 h 736"/>
                    <a:gd name="T14" fmla="*/ 34 w 734"/>
                    <a:gd name="T15" fmla="*/ 218 h 736"/>
                    <a:gd name="T16" fmla="*/ 10 w 734"/>
                    <a:gd name="T17" fmla="*/ 288 h 736"/>
                    <a:gd name="T18" fmla="*/ 4 w 734"/>
                    <a:gd name="T19" fmla="*/ 324 h 736"/>
                    <a:gd name="T20" fmla="*/ 2 w 734"/>
                    <a:gd name="T21" fmla="*/ 398 h 736"/>
                    <a:gd name="T22" fmla="*/ 14 w 734"/>
                    <a:gd name="T23" fmla="*/ 468 h 736"/>
                    <a:gd name="T24" fmla="*/ 40 w 734"/>
                    <a:gd name="T25" fmla="*/ 534 h 736"/>
                    <a:gd name="T26" fmla="*/ 78 w 734"/>
                    <a:gd name="T27" fmla="*/ 594 h 736"/>
                    <a:gd name="T28" fmla="*/ 126 w 734"/>
                    <a:gd name="T29" fmla="*/ 644 h 736"/>
                    <a:gd name="T30" fmla="*/ 184 w 734"/>
                    <a:gd name="T31" fmla="*/ 686 h 736"/>
                    <a:gd name="T32" fmla="*/ 250 w 734"/>
                    <a:gd name="T33" fmla="*/ 716 h 736"/>
                    <a:gd name="T34" fmla="*/ 286 w 734"/>
                    <a:gd name="T35" fmla="*/ 726 h 736"/>
                    <a:gd name="T36" fmla="*/ 360 w 734"/>
                    <a:gd name="T37" fmla="*/ 736 h 736"/>
                    <a:gd name="T38" fmla="*/ 432 w 734"/>
                    <a:gd name="T39" fmla="*/ 730 h 736"/>
                    <a:gd name="T40" fmla="*/ 500 w 734"/>
                    <a:gd name="T41" fmla="*/ 710 h 736"/>
                    <a:gd name="T42" fmla="*/ 562 w 734"/>
                    <a:gd name="T43" fmla="*/ 678 h 736"/>
                    <a:gd name="T44" fmla="*/ 618 w 734"/>
                    <a:gd name="T45" fmla="*/ 634 h 736"/>
                    <a:gd name="T46" fmla="*/ 666 w 734"/>
                    <a:gd name="T47" fmla="*/ 582 h 736"/>
                    <a:gd name="T48" fmla="*/ 702 w 734"/>
                    <a:gd name="T49" fmla="*/ 518 h 736"/>
                    <a:gd name="T50" fmla="*/ 724 w 734"/>
                    <a:gd name="T51" fmla="*/ 448 h 736"/>
                    <a:gd name="T52" fmla="*/ 730 w 734"/>
                    <a:gd name="T53" fmla="*/ 412 h 736"/>
                    <a:gd name="T54" fmla="*/ 732 w 734"/>
                    <a:gd name="T55" fmla="*/ 338 h 736"/>
                    <a:gd name="T56" fmla="*/ 720 w 734"/>
                    <a:gd name="T57" fmla="*/ 268 h 736"/>
                    <a:gd name="T58" fmla="*/ 694 w 734"/>
                    <a:gd name="T59" fmla="*/ 202 h 736"/>
                    <a:gd name="T60" fmla="*/ 656 w 734"/>
                    <a:gd name="T61" fmla="*/ 142 h 736"/>
                    <a:gd name="T62" fmla="*/ 608 w 734"/>
                    <a:gd name="T63" fmla="*/ 90 h 736"/>
                    <a:gd name="T64" fmla="*/ 550 w 734"/>
                    <a:gd name="T65" fmla="*/ 50 h 736"/>
                    <a:gd name="T66" fmla="*/ 484 w 734"/>
                    <a:gd name="T67" fmla="*/ 20 h 736"/>
                    <a:gd name="T68" fmla="*/ 448 w 734"/>
                    <a:gd name="T69" fmla="*/ 10 h 7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34" h="736">
                      <a:moveTo>
                        <a:pt x="448" y="10"/>
                      </a:moveTo>
                      <a:lnTo>
                        <a:pt x="448" y="10"/>
                      </a:lnTo>
                      <a:lnTo>
                        <a:pt x="410" y="4"/>
                      </a:lnTo>
                      <a:lnTo>
                        <a:pt x="374" y="0"/>
                      </a:lnTo>
                      <a:lnTo>
                        <a:pt x="338" y="2"/>
                      </a:lnTo>
                      <a:lnTo>
                        <a:pt x="302" y="6"/>
                      </a:lnTo>
                      <a:lnTo>
                        <a:pt x="268" y="14"/>
                      </a:lnTo>
                      <a:lnTo>
                        <a:pt x="234" y="26"/>
                      </a:lnTo>
                      <a:lnTo>
                        <a:pt x="202" y="40"/>
                      </a:lnTo>
                      <a:lnTo>
                        <a:pt x="172" y="58"/>
                      </a:lnTo>
                      <a:lnTo>
                        <a:pt x="142" y="78"/>
                      </a:lnTo>
                      <a:lnTo>
                        <a:pt x="116" y="102"/>
                      </a:lnTo>
                      <a:lnTo>
                        <a:pt x="92" y="126"/>
                      </a:lnTo>
                      <a:lnTo>
                        <a:pt x="70" y="154"/>
                      </a:lnTo>
                      <a:lnTo>
                        <a:pt x="50" y="186"/>
                      </a:lnTo>
                      <a:lnTo>
                        <a:pt x="34" y="218"/>
                      </a:lnTo>
                      <a:lnTo>
                        <a:pt x="20" y="252"/>
                      </a:lnTo>
                      <a:lnTo>
                        <a:pt x="10" y="288"/>
                      </a:lnTo>
                      <a:lnTo>
                        <a:pt x="10" y="288"/>
                      </a:lnTo>
                      <a:lnTo>
                        <a:pt x="4" y="324"/>
                      </a:lnTo>
                      <a:lnTo>
                        <a:pt x="0" y="362"/>
                      </a:lnTo>
                      <a:lnTo>
                        <a:pt x="2" y="398"/>
                      </a:lnTo>
                      <a:lnTo>
                        <a:pt x="6" y="434"/>
                      </a:lnTo>
                      <a:lnTo>
                        <a:pt x="14" y="468"/>
                      </a:lnTo>
                      <a:lnTo>
                        <a:pt x="26" y="502"/>
                      </a:lnTo>
                      <a:lnTo>
                        <a:pt x="40" y="534"/>
                      </a:lnTo>
                      <a:lnTo>
                        <a:pt x="58" y="564"/>
                      </a:lnTo>
                      <a:lnTo>
                        <a:pt x="78" y="594"/>
                      </a:lnTo>
                      <a:lnTo>
                        <a:pt x="102" y="620"/>
                      </a:lnTo>
                      <a:lnTo>
                        <a:pt x="126" y="644"/>
                      </a:lnTo>
                      <a:lnTo>
                        <a:pt x="154" y="668"/>
                      </a:lnTo>
                      <a:lnTo>
                        <a:pt x="184" y="686"/>
                      </a:lnTo>
                      <a:lnTo>
                        <a:pt x="216" y="704"/>
                      </a:lnTo>
                      <a:lnTo>
                        <a:pt x="250" y="716"/>
                      </a:lnTo>
                      <a:lnTo>
                        <a:pt x="286" y="726"/>
                      </a:lnTo>
                      <a:lnTo>
                        <a:pt x="286" y="726"/>
                      </a:lnTo>
                      <a:lnTo>
                        <a:pt x="324" y="732"/>
                      </a:lnTo>
                      <a:lnTo>
                        <a:pt x="360" y="736"/>
                      </a:lnTo>
                      <a:lnTo>
                        <a:pt x="396" y="734"/>
                      </a:lnTo>
                      <a:lnTo>
                        <a:pt x="432" y="730"/>
                      </a:lnTo>
                      <a:lnTo>
                        <a:pt x="466" y="722"/>
                      </a:lnTo>
                      <a:lnTo>
                        <a:pt x="500" y="710"/>
                      </a:lnTo>
                      <a:lnTo>
                        <a:pt x="532" y="696"/>
                      </a:lnTo>
                      <a:lnTo>
                        <a:pt x="562" y="678"/>
                      </a:lnTo>
                      <a:lnTo>
                        <a:pt x="592" y="658"/>
                      </a:lnTo>
                      <a:lnTo>
                        <a:pt x="618" y="634"/>
                      </a:lnTo>
                      <a:lnTo>
                        <a:pt x="644" y="608"/>
                      </a:lnTo>
                      <a:lnTo>
                        <a:pt x="666" y="582"/>
                      </a:lnTo>
                      <a:lnTo>
                        <a:pt x="684" y="550"/>
                      </a:lnTo>
                      <a:lnTo>
                        <a:pt x="702" y="518"/>
                      </a:lnTo>
                      <a:lnTo>
                        <a:pt x="714" y="484"/>
                      </a:lnTo>
                      <a:lnTo>
                        <a:pt x="724" y="448"/>
                      </a:lnTo>
                      <a:lnTo>
                        <a:pt x="724" y="448"/>
                      </a:lnTo>
                      <a:lnTo>
                        <a:pt x="730" y="412"/>
                      </a:lnTo>
                      <a:lnTo>
                        <a:pt x="734" y="374"/>
                      </a:lnTo>
                      <a:lnTo>
                        <a:pt x="732" y="338"/>
                      </a:lnTo>
                      <a:lnTo>
                        <a:pt x="728" y="302"/>
                      </a:lnTo>
                      <a:lnTo>
                        <a:pt x="720" y="268"/>
                      </a:lnTo>
                      <a:lnTo>
                        <a:pt x="708" y="234"/>
                      </a:lnTo>
                      <a:lnTo>
                        <a:pt x="694" y="202"/>
                      </a:lnTo>
                      <a:lnTo>
                        <a:pt x="676" y="172"/>
                      </a:lnTo>
                      <a:lnTo>
                        <a:pt x="656" y="142"/>
                      </a:lnTo>
                      <a:lnTo>
                        <a:pt x="634" y="116"/>
                      </a:lnTo>
                      <a:lnTo>
                        <a:pt x="608" y="90"/>
                      </a:lnTo>
                      <a:lnTo>
                        <a:pt x="580" y="68"/>
                      </a:lnTo>
                      <a:lnTo>
                        <a:pt x="550" y="50"/>
                      </a:lnTo>
                      <a:lnTo>
                        <a:pt x="518" y="32"/>
                      </a:lnTo>
                      <a:lnTo>
                        <a:pt x="484" y="20"/>
                      </a:lnTo>
                      <a:lnTo>
                        <a:pt x="448" y="10"/>
                      </a:lnTo>
                      <a:lnTo>
                        <a:pt x="448" y="10"/>
                      </a:lnTo>
                      <a:close/>
                    </a:path>
                  </a:pathLst>
                </a:custGeom>
                <a:solidFill>
                  <a:srgbClr val="FFC7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39" name="Freeform 127"/>
                <p:cNvSpPr>
                  <a:spLocks/>
                </p:cNvSpPr>
                <p:nvPr/>
              </p:nvSpPr>
              <p:spPr bwMode="auto">
                <a:xfrm>
                  <a:off x="2529" y="1243"/>
                  <a:ext cx="349" cy="359"/>
                </a:xfrm>
                <a:custGeom>
                  <a:avLst/>
                  <a:gdLst>
                    <a:gd name="T0" fmla="*/ 448 w 736"/>
                    <a:gd name="T1" fmla="*/ 10 h 738"/>
                    <a:gd name="T2" fmla="*/ 376 w 736"/>
                    <a:gd name="T3" fmla="*/ 0 h 738"/>
                    <a:gd name="T4" fmla="*/ 304 w 736"/>
                    <a:gd name="T5" fmla="*/ 6 h 738"/>
                    <a:gd name="T6" fmla="*/ 236 w 736"/>
                    <a:gd name="T7" fmla="*/ 26 h 738"/>
                    <a:gd name="T8" fmla="*/ 172 w 736"/>
                    <a:gd name="T9" fmla="*/ 58 h 738"/>
                    <a:gd name="T10" fmla="*/ 116 w 736"/>
                    <a:gd name="T11" fmla="*/ 102 h 738"/>
                    <a:gd name="T12" fmla="*/ 70 w 736"/>
                    <a:gd name="T13" fmla="*/ 156 h 738"/>
                    <a:gd name="T14" fmla="*/ 34 w 736"/>
                    <a:gd name="T15" fmla="*/ 218 h 738"/>
                    <a:gd name="T16" fmla="*/ 10 w 736"/>
                    <a:gd name="T17" fmla="*/ 290 h 738"/>
                    <a:gd name="T18" fmla="*/ 4 w 736"/>
                    <a:gd name="T19" fmla="*/ 326 h 738"/>
                    <a:gd name="T20" fmla="*/ 2 w 736"/>
                    <a:gd name="T21" fmla="*/ 400 h 738"/>
                    <a:gd name="T22" fmla="*/ 14 w 736"/>
                    <a:gd name="T23" fmla="*/ 470 h 738"/>
                    <a:gd name="T24" fmla="*/ 40 w 736"/>
                    <a:gd name="T25" fmla="*/ 536 h 738"/>
                    <a:gd name="T26" fmla="*/ 78 w 736"/>
                    <a:gd name="T27" fmla="*/ 596 h 738"/>
                    <a:gd name="T28" fmla="*/ 126 w 736"/>
                    <a:gd name="T29" fmla="*/ 648 h 738"/>
                    <a:gd name="T30" fmla="*/ 184 w 736"/>
                    <a:gd name="T31" fmla="*/ 690 h 738"/>
                    <a:gd name="T32" fmla="*/ 252 w 736"/>
                    <a:gd name="T33" fmla="*/ 720 h 738"/>
                    <a:gd name="T34" fmla="*/ 288 w 736"/>
                    <a:gd name="T35" fmla="*/ 730 h 738"/>
                    <a:gd name="T36" fmla="*/ 362 w 736"/>
                    <a:gd name="T37" fmla="*/ 738 h 738"/>
                    <a:gd name="T38" fmla="*/ 434 w 736"/>
                    <a:gd name="T39" fmla="*/ 732 h 738"/>
                    <a:gd name="T40" fmla="*/ 502 w 736"/>
                    <a:gd name="T41" fmla="*/ 714 h 738"/>
                    <a:gd name="T42" fmla="*/ 564 w 736"/>
                    <a:gd name="T43" fmla="*/ 680 h 738"/>
                    <a:gd name="T44" fmla="*/ 620 w 736"/>
                    <a:gd name="T45" fmla="*/ 638 h 738"/>
                    <a:gd name="T46" fmla="*/ 668 w 736"/>
                    <a:gd name="T47" fmla="*/ 584 h 738"/>
                    <a:gd name="T48" fmla="*/ 704 w 736"/>
                    <a:gd name="T49" fmla="*/ 520 h 738"/>
                    <a:gd name="T50" fmla="*/ 726 w 736"/>
                    <a:gd name="T51" fmla="*/ 450 h 738"/>
                    <a:gd name="T52" fmla="*/ 732 w 736"/>
                    <a:gd name="T53" fmla="*/ 412 h 738"/>
                    <a:gd name="T54" fmla="*/ 734 w 736"/>
                    <a:gd name="T55" fmla="*/ 340 h 738"/>
                    <a:gd name="T56" fmla="*/ 722 w 736"/>
                    <a:gd name="T57" fmla="*/ 268 h 738"/>
                    <a:gd name="T58" fmla="*/ 696 w 736"/>
                    <a:gd name="T59" fmla="*/ 202 h 738"/>
                    <a:gd name="T60" fmla="*/ 658 w 736"/>
                    <a:gd name="T61" fmla="*/ 142 h 738"/>
                    <a:gd name="T62" fmla="*/ 610 w 736"/>
                    <a:gd name="T63" fmla="*/ 92 h 738"/>
                    <a:gd name="T64" fmla="*/ 552 w 736"/>
                    <a:gd name="T65" fmla="*/ 50 h 738"/>
                    <a:gd name="T66" fmla="*/ 486 w 736"/>
                    <a:gd name="T67" fmla="*/ 20 h 738"/>
                    <a:gd name="T68" fmla="*/ 448 w 736"/>
                    <a:gd name="T69" fmla="*/ 10 h 7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36" h="738">
                      <a:moveTo>
                        <a:pt x="448" y="10"/>
                      </a:moveTo>
                      <a:lnTo>
                        <a:pt x="448" y="10"/>
                      </a:lnTo>
                      <a:lnTo>
                        <a:pt x="412" y="4"/>
                      </a:lnTo>
                      <a:lnTo>
                        <a:pt x="376" y="0"/>
                      </a:lnTo>
                      <a:lnTo>
                        <a:pt x="338" y="2"/>
                      </a:lnTo>
                      <a:lnTo>
                        <a:pt x="304" y="6"/>
                      </a:lnTo>
                      <a:lnTo>
                        <a:pt x="268" y="14"/>
                      </a:lnTo>
                      <a:lnTo>
                        <a:pt x="236" y="26"/>
                      </a:lnTo>
                      <a:lnTo>
                        <a:pt x="202" y="40"/>
                      </a:lnTo>
                      <a:lnTo>
                        <a:pt x="172" y="58"/>
                      </a:lnTo>
                      <a:lnTo>
                        <a:pt x="144" y="78"/>
                      </a:lnTo>
                      <a:lnTo>
                        <a:pt x="116" y="102"/>
                      </a:lnTo>
                      <a:lnTo>
                        <a:pt x="92" y="128"/>
                      </a:lnTo>
                      <a:lnTo>
                        <a:pt x="70" y="156"/>
                      </a:lnTo>
                      <a:lnTo>
                        <a:pt x="50" y="186"/>
                      </a:lnTo>
                      <a:lnTo>
                        <a:pt x="34" y="218"/>
                      </a:lnTo>
                      <a:lnTo>
                        <a:pt x="20" y="254"/>
                      </a:lnTo>
                      <a:lnTo>
                        <a:pt x="10" y="290"/>
                      </a:lnTo>
                      <a:lnTo>
                        <a:pt x="10" y="290"/>
                      </a:lnTo>
                      <a:lnTo>
                        <a:pt x="4" y="326"/>
                      </a:lnTo>
                      <a:lnTo>
                        <a:pt x="0" y="364"/>
                      </a:lnTo>
                      <a:lnTo>
                        <a:pt x="2" y="400"/>
                      </a:lnTo>
                      <a:lnTo>
                        <a:pt x="6" y="436"/>
                      </a:lnTo>
                      <a:lnTo>
                        <a:pt x="14" y="470"/>
                      </a:lnTo>
                      <a:lnTo>
                        <a:pt x="26" y="504"/>
                      </a:lnTo>
                      <a:lnTo>
                        <a:pt x="40" y="536"/>
                      </a:lnTo>
                      <a:lnTo>
                        <a:pt x="58" y="568"/>
                      </a:lnTo>
                      <a:lnTo>
                        <a:pt x="78" y="596"/>
                      </a:lnTo>
                      <a:lnTo>
                        <a:pt x="102" y="624"/>
                      </a:lnTo>
                      <a:lnTo>
                        <a:pt x="126" y="648"/>
                      </a:lnTo>
                      <a:lnTo>
                        <a:pt x="154" y="670"/>
                      </a:lnTo>
                      <a:lnTo>
                        <a:pt x="184" y="690"/>
                      </a:lnTo>
                      <a:lnTo>
                        <a:pt x="218" y="706"/>
                      </a:lnTo>
                      <a:lnTo>
                        <a:pt x="252" y="720"/>
                      </a:lnTo>
                      <a:lnTo>
                        <a:pt x="288" y="730"/>
                      </a:lnTo>
                      <a:lnTo>
                        <a:pt x="288" y="730"/>
                      </a:lnTo>
                      <a:lnTo>
                        <a:pt x="324" y="736"/>
                      </a:lnTo>
                      <a:lnTo>
                        <a:pt x="362" y="738"/>
                      </a:lnTo>
                      <a:lnTo>
                        <a:pt x="398" y="738"/>
                      </a:lnTo>
                      <a:lnTo>
                        <a:pt x="434" y="732"/>
                      </a:lnTo>
                      <a:lnTo>
                        <a:pt x="468" y="724"/>
                      </a:lnTo>
                      <a:lnTo>
                        <a:pt x="502" y="714"/>
                      </a:lnTo>
                      <a:lnTo>
                        <a:pt x="534" y="698"/>
                      </a:lnTo>
                      <a:lnTo>
                        <a:pt x="564" y="680"/>
                      </a:lnTo>
                      <a:lnTo>
                        <a:pt x="594" y="660"/>
                      </a:lnTo>
                      <a:lnTo>
                        <a:pt x="620" y="638"/>
                      </a:lnTo>
                      <a:lnTo>
                        <a:pt x="644" y="612"/>
                      </a:lnTo>
                      <a:lnTo>
                        <a:pt x="668" y="584"/>
                      </a:lnTo>
                      <a:lnTo>
                        <a:pt x="686" y="554"/>
                      </a:lnTo>
                      <a:lnTo>
                        <a:pt x="704" y="520"/>
                      </a:lnTo>
                      <a:lnTo>
                        <a:pt x="716" y="486"/>
                      </a:lnTo>
                      <a:lnTo>
                        <a:pt x="726" y="450"/>
                      </a:lnTo>
                      <a:lnTo>
                        <a:pt x="726" y="450"/>
                      </a:lnTo>
                      <a:lnTo>
                        <a:pt x="732" y="412"/>
                      </a:lnTo>
                      <a:lnTo>
                        <a:pt x="736" y="376"/>
                      </a:lnTo>
                      <a:lnTo>
                        <a:pt x="734" y="340"/>
                      </a:lnTo>
                      <a:lnTo>
                        <a:pt x="730" y="304"/>
                      </a:lnTo>
                      <a:lnTo>
                        <a:pt x="722" y="268"/>
                      </a:lnTo>
                      <a:lnTo>
                        <a:pt x="710" y="234"/>
                      </a:lnTo>
                      <a:lnTo>
                        <a:pt x="696" y="202"/>
                      </a:lnTo>
                      <a:lnTo>
                        <a:pt x="678" y="172"/>
                      </a:lnTo>
                      <a:lnTo>
                        <a:pt x="658" y="142"/>
                      </a:lnTo>
                      <a:lnTo>
                        <a:pt x="636" y="116"/>
                      </a:lnTo>
                      <a:lnTo>
                        <a:pt x="610" y="92"/>
                      </a:lnTo>
                      <a:lnTo>
                        <a:pt x="582" y="68"/>
                      </a:lnTo>
                      <a:lnTo>
                        <a:pt x="552" y="50"/>
                      </a:lnTo>
                      <a:lnTo>
                        <a:pt x="520" y="32"/>
                      </a:lnTo>
                      <a:lnTo>
                        <a:pt x="486" y="20"/>
                      </a:lnTo>
                      <a:lnTo>
                        <a:pt x="448" y="10"/>
                      </a:lnTo>
                      <a:lnTo>
                        <a:pt x="448" y="10"/>
                      </a:lnTo>
                      <a:close/>
                    </a:path>
                  </a:pathLst>
                </a:custGeom>
                <a:solidFill>
                  <a:srgbClr val="FFB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40" name="Freeform 128"/>
                <p:cNvSpPr>
                  <a:spLocks/>
                </p:cNvSpPr>
                <p:nvPr/>
              </p:nvSpPr>
              <p:spPr bwMode="auto">
                <a:xfrm>
                  <a:off x="2529" y="1242"/>
                  <a:ext cx="350" cy="361"/>
                </a:xfrm>
                <a:custGeom>
                  <a:avLst/>
                  <a:gdLst>
                    <a:gd name="T0" fmla="*/ 450 w 738"/>
                    <a:gd name="T1" fmla="*/ 10 h 742"/>
                    <a:gd name="T2" fmla="*/ 376 w 738"/>
                    <a:gd name="T3" fmla="*/ 0 h 742"/>
                    <a:gd name="T4" fmla="*/ 304 w 738"/>
                    <a:gd name="T5" fmla="*/ 6 h 742"/>
                    <a:gd name="T6" fmla="*/ 236 w 738"/>
                    <a:gd name="T7" fmla="*/ 26 h 742"/>
                    <a:gd name="T8" fmla="*/ 172 w 738"/>
                    <a:gd name="T9" fmla="*/ 58 h 742"/>
                    <a:gd name="T10" fmla="*/ 116 w 738"/>
                    <a:gd name="T11" fmla="*/ 102 h 742"/>
                    <a:gd name="T12" fmla="*/ 70 w 738"/>
                    <a:gd name="T13" fmla="*/ 156 h 742"/>
                    <a:gd name="T14" fmla="*/ 34 w 738"/>
                    <a:gd name="T15" fmla="*/ 220 h 742"/>
                    <a:gd name="T16" fmla="*/ 10 w 738"/>
                    <a:gd name="T17" fmla="*/ 290 h 742"/>
                    <a:gd name="T18" fmla="*/ 4 w 738"/>
                    <a:gd name="T19" fmla="*/ 328 h 742"/>
                    <a:gd name="T20" fmla="*/ 2 w 738"/>
                    <a:gd name="T21" fmla="*/ 402 h 742"/>
                    <a:gd name="T22" fmla="*/ 14 w 738"/>
                    <a:gd name="T23" fmla="*/ 472 h 742"/>
                    <a:gd name="T24" fmla="*/ 40 w 738"/>
                    <a:gd name="T25" fmla="*/ 540 h 742"/>
                    <a:gd name="T26" fmla="*/ 78 w 738"/>
                    <a:gd name="T27" fmla="*/ 600 h 742"/>
                    <a:gd name="T28" fmla="*/ 126 w 738"/>
                    <a:gd name="T29" fmla="*/ 652 h 742"/>
                    <a:gd name="T30" fmla="*/ 186 w 738"/>
                    <a:gd name="T31" fmla="*/ 694 h 742"/>
                    <a:gd name="T32" fmla="*/ 252 w 738"/>
                    <a:gd name="T33" fmla="*/ 724 h 742"/>
                    <a:gd name="T34" fmla="*/ 288 w 738"/>
                    <a:gd name="T35" fmla="*/ 734 h 742"/>
                    <a:gd name="T36" fmla="*/ 362 w 738"/>
                    <a:gd name="T37" fmla="*/ 742 h 742"/>
                    <a:gd name="T38" fmla="*/ 434 w 738"/>
                    <a:gd name="T39" fmla="*/ 736 h 742"/>
                    <a:gd name="T40" fmla="*/ 502 w 738"/>
                    <a:gd name="T41" fmla="*/ 716 h 742"/>
                    <a:gd name="T42" fmla="*/ 566 w 738"/>
                    <a:gd name="T43" fmla="*/ 684 h 742"/>
                    <a:gd name="T44" fmla="*/ 622 w 738"/>
                    <a:gd name="T45" fmla="*/ 640 h 742"/>
                    <a:gd name="T46" fmla="*/ 668 w 738"/>
                    <a:gd name="T47" fmla="*/ 586 h 742"/>
                    <a:gd name="T48" fmla="*/ 706 w 738"/>
                    <a:gd name="T49" fmla="*/ 522 h 742"/>
                    <a:gd name="T50" fmla="*/ 728 w 738"/>
                    <a:gd name="T51" fmla="*/ 452 h 742"/>
                    <a:gd name="T52" fmla="*/ 736 w 738"/>
                    <a:gd name="T53" fmla="*/ 414 h 742"/>
                    <a:gd name="T54" fmla="*/ 736 w 738"/>
                    <a:gd name="T55" fmla="*/ 340 h 742"/>
                    <a:gd name="T56" fmla="*/ 724 w 738"/>
                    <a:gd name="T57" fmla="*/ 270 h 742"/>
                    <a:gd name="T58" fmla="*/ 698 w 738"/>
                    <a:gd name="T59" fmla="*/ 204 h 742"/>
                    <a:gd name="T60" fmla="*/ 660 w 738"/>
                    <a:gd name="T61" fmla="*/ 144 h 742"/>
                    <a:gd name="T62" fmla="*/ 612 w 738"/>
                    <a:gd name="T63" fmla="*/ 92 h 742"/>
                    <a:gd name="T64" fmla="*/ 554 w 738"/>
                    <a:gd name="T65" fmla="*/ 50 h 742"/>
                    <a:gd name="T66" fmla="*/ 486 w 738"/>
                    <a:gd name="T67" fmla="*/ 20 h 742"/>
                    <a:gd name="T68" fmla="*/ 450 w 738"/>
                    <a:gd name="T69" fmla="*/ 10 h 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38" h="742">
                      <a:moveTo>
                        <a:pt x="450" y="10"/>
                      </a:moveTo>
                      <a:lnTo>
                        <a:pt x="450" y="10"/>
                      </a:lnTo>
                      <a:lnTo>
                        <a:pt x="414" y="2"/>
                      </a:lnTo>
                      <a:lnTo>
                        <a:pt x="376" y="0"/>
                      </a:lnTo>
                      <a:lnTo>
                        <a:pt x="340" y="2"/>
                      </a:lnTo>
                      <a:lnTo>
                        <a:pt x="304" y="6"/>
                      </a:lnTo>
                      <a:lnTo>
                        <a:pt x="270" y="14"/>
                      </a:lnTo>
                      <a:lnTo>
                        <a:pt x="236" y="26"/>
                      </a:lnTo>
                      <a:lnTo>
                        <a:pt x="204" y="40"/>
                      </a:lnTo>
                      <a:lnTo>
                        <a:pt x="172" y="58"/>
                      </a:lnTo>
                      <a:lnTo>
                        <a:pt x="144" y="80"/>
                      </a:lnTo>
                      <a:lnTo>
                        <a:pt x="116" y="102"/>
                      </a:lnTo>
                      <a:lnTo>
                        <a:pt x="92" y="128"/>
                      </a:lnTo>
                      <a:lnTo>
                        <a:pt x="70" y="156"/>
                      </a:lnTo>
                      <a:lnTo>
                        <a:pt x="50" y="186"/>
                      </a:lnTo>
                      <a:lnTo>
                        <a:pt x="34" y="220"/>
                      </a:lnTo>
                      <a:lnTo>
                        <a:pt x="20" y="254"/>
                      </a:lnTo>
                      <a:lnTo>
                        <a:pt x="10" y="290"/>
                      </a:lnTo>
                      <a:lnTo>
                        <a:pt x="10" y="290"/>
                      </a:lnTo>
                      <a:lnTo>
                        <a:pt x="4" y="328"/>
                      </a:lnTo>
                      <a:lnTo>
                        <a:pt x="0" y="366"/>
                      </a:lnTo>
                      <a:lnTo>
                        <a:pt x="2" y="402"/>
                      </a:lnTo>
                      <a:lnTo>
                        <a:pt x="6" y="438"/>
                      </a:lnTo>
                      <a:lnTo>
                        <a:pt x="14" y="472"/>
                      </a:lnTo>
                      <a:lnTo>
                        <a:pt x="26" y="506"/>
                      </a:lnTo>
                      <a:lnTo>
                        <a:pt x="40" y="540"/>
                      </a:lnTo>
                      <a:lnTo>
                        <a:pt x="58" y="570"/>
                      </a:lnTo>
                      <a:lnTo>
                        <a:pt x="78" y="600"/>
                      </a:lnTo>
                      <a:lnTo>
                        <a:pt x="102" y="626"/>
                      </a:lnTo>
                      <a:lnTo>
                        <a:pt x="126" y="652"/>
                      </a:lnTo>
                      <a:lnTo>
                        <a:pt x="154" y="674"/>
                      </a:lnTo>
                      <a:lnTo>
                        <a:pt x="186" y="694"/>
                      </a:lnTo>
                      <a:lnTo>
                        <a:pt x="218" y="710"/>
                      </a:lnTo>
                      <a:lnTo>
                        <a:pt x="252" y="724"/>
                      </a:lnTo>
                      <a:lnTo>
                        <a:pt x="288" y="734"/>
                      </a:lnTo>
                      <a:lnTo>
                        <a:pt x="288" y="734"/>
                      </a:lnTo>
                      <a:lnTo>
                        <a:pt x="326" y="740"/>
                      </a:lnTo>
                      <a:lnTo>
                        <a:pt x="362" y="742"/>
                      </a:lnTo>
                      <a:lnTo>
                        <a:pt x="398" y="740"/>
                      </a:lnTo>
                      <a:lnTo>
                        <a:pt x="434" y="736"/>
                      </a:lnTo>
                      <a:lnTo>
                        <a:pt x="470" y="728"/>
                      </a:lnTo>
                      <a:lnTo>
                        <a:pt x="502" y="716"/>
                      </a:lnTo>
                      <a:lnTo>
                        <a:pt x="536" y="702"/>
                      </a:lnTo>
                      <a:lnTo>
                        <a:pt x="566" y="684"/>
                      </a:lnTo>
                      <a:lnTo>
                        <a:pt x="594" y="664"/>
                      </a:lnTo>
                      <a:lnTo>
                        <a:pt x="622" y="640"/>
                      </a:lnTo>
                      <a:lnTo>
                        <a:pt x="646" y="614"/>
                      </a:lnTo>
                      <a:lnTo>
                        <a:pt x="668" y="586"/>
                      </a:lnTo>
                      <a:lnTo>
                        <a:pt x="688" y="556"/>
                      </a:lnTo>
                      <a:lnTo>
                        <a:pt x="706" y="522"/>
                      </a:lnTo>
                      <a:lnTo>
                        <a:pt x="718" y="488"/>
                      </a:lnTo>
                      <a:lnTo>
                        <a:pt x="728" y="452"/>
                      </a:lnTo>
                      <a:lnTo>
                        <a:pt x="728" y="452"/>
                      </a:lnTo>
                      <a:lnTo>
                        <a:pt x="736" y="414"/>
                      </a:lnTo>
                      <a:lnTo>
                        <a:pt x="738" y="378"/>
                      </a:lnTo>
                      <a:lnTo>
                        <a:pt x="736" y="340"/>
                      </a:lnTo>
                      <a:lnTo>
                        <a:pt x="732" y="304"/>
                      </a:lnTo>
                      <a:lnTo>
                        <a:pt x="724" y="270"/>
                      </a:lnTo>
                      <a:lnTo>
                        <a:pt x="712" y="236"/>
                      </a:lnTo>
                      <a:lnTo>
                        <a:pt x="698" y="204"/>
                      </a:lnTo>
                      <a:lnTo>
                        <a:pt x="680" y="172"/>
                      </a:lnTo>
                      <a:lnTo>
                        <a:pt x="660" y="144"/>
                      </a:lnTo>
                      <a:lnTo>
                        <a:pt x="638" y="116"/>
                      </a:lnTo>
                      <a:lnTo>
                        <a:pt x="612" y="92"/>
                      </a:lnTo>
                      <a:lnTo>
                        <a:pt x="584" y="70"/>
                      </a:lnTo>
                      <a:lnTo>
                        <a:pt x="554" y="50"/>
                      </a:lnTo>
                      <a:lnTo>
                        <a:pt x="522" y="32"/>
                      </a:lnTo>
                      <a:lnTo>
                        <a:pt x="486" y="20"/>
                      </a:lnTo>
                      <a:lnTo>
                        <a:pt x="450" y="10"/>
                      </a:lnTo>
                      <a:lnTo>
                        <a:pt x="450" y="10"/>
                      </a:lnTo>
                      <a:close/>
                    </a:path>
                  </a:pathLst>
                </a:custGeom>
                <a:solidFill>
                  <a:srgbClr val="FFB8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41" name="Freeform 129"/>
                <p:cNvSpPr>
                  <a:spLocks/>
                </p:cNvSpPr>
                <p:nvPr/>
              </p:nvSpPr>
              <p:spPr bwMode="auto">
                <a:xfrm>
                  <a:off x="2530" y="1241"/>
                  <a:ext cx="350" cy="363"/>
                </a:xfrm>
                <a:custGeom>
                  <a:avLst/>
                  <a:gdLst>
                    <a:gd name="T0" fmla="*/ 450 w 738"/>
                    <a:gd name="T1" fmla="*/ 10 h 746"/>
                    <a:gd name="T2" fmla="*/ 376 w 738"/>
                    <a:gd name="T3" fmla="*/ 0 h 746"/>
                    <a:gd name="T4" fmla="*/ 304 w 738"/>
                    <a:gd name="T5" fmla="*/ 6 h 746"/>
                    <a:gd name="T6" fmla="*/ 234 w 738"/>
                    <a:gd name="T7" fmla="*/ 26 h 746"/>
                    <a:gd name="T8" fmla="*/ 172 w 738"/>
                    <a:gd name="T9" fmla="*/ 58 h 746"/>
                    <a:gd name="T10" fmla="*/ 116 w 738"/>
                    <a:gd name="T11" fmla="*/ 102 h 746"/>
                    <a:gd name="T12" fmla="*/ 68 w 738"/>
                    <a:gd name="T13" fmla="*/ 158 h 746"/>
                    <a:gd name="T14" fmla="*/ 32 w 738"/>
                    <a:gd name="T15" fmla="*/ 220 h 746"/>
                    <a:gd name="T16" fmla="*/ 8 w 738"/>
                    <a:gd name="T17" fmla="*/ 292 h 746"/>
                    <a:gd name="T18" fmla="*/ 2 w 738"/>
                    <a:gd name="T19" fmla="*/ 330 h 746"/>
                    <a:gd name="T20" fmla="*/ 0 w 738"/>
                    <a:gd name="T21" fmla="*/ 404 h 746"/>
                    <a:gd name="T22" fmla="*/ 12 w 738"/>
                    <a:gd name="T23" fmla="*/ 476 h 746"/>
                    <a:gd name="T24" fmla="*/ 38 w 738"/>
                    <a:gd name="T25" fmla="*/ 542 h 746"/>
                    <a:gd name="T26" fmla="*/ 76 w 738"/>
                    <a:gd name="T27" fmla="*/ 602 h 746"/>
                    <a:gd name="T28" fmla="*/ 126 w 738"/>
                    <a:gd name="T29" fmla="*/ 654 h 746"/>
                    <a:gd name="T30" fmla="*/ 184 w 738"/>
                    <a:gd name="T31" fmla="*/ 696 h 746"/>
                    <a:gd name="T32" fmla="*/ 250 w 738"/>
                    <a:gd name="T33" fmla="*/ 726 h 746"/>
                    <a:gd name="T34" fmla="*/ 286 w 738"/>
                    <a:gd name="T35" fmla="*/ 736 h 746"/>
                    <a:gd name="T36" fmla="*/ 360 w 738"/>
                    <a:gd name="T37" fmla="*/ 746 h 746"/>
                    <a:gd name="T38" fmla="*/ 434 w 738"/>
                    <a:gd name="T39" fmla="*/ 740 h 746"/>
                    <a:gd name="T40" fmla="*/ 502 w 738"/>
                    <a:gd name="T41" fmla="*/ 720 h 746"/>
                    <a:gd name="T42" fmla="*/ 566 w 738"/>
                    <a:gd name="T43" fmla="*/ 686 h 746"/>
                    <a:gd name="T44" fmla="*/ 622 w 738"/>
                    <a:gd name="T45" fmla="*/ 642 h 746"/>
                    <a:gd name="T46" fmla="*/ 668 w 738"/>
                    <a:gd name="T47" fmla="*/ 588 h 746"/>
                    <a:gd name="T48" fmla="*/ 704 w 738"/>
                    <a:gd name="T49" fmla="*/ 526 h 746"/>
                    <a:gd name="T50" fmla="*/ 728 w 738"/>
                    <a:gd name="T51" fmla="*/ 454 h 746"/>
                    <a:gd name="T52" fmla="*/ 736 w 738"/>
                    <a:gd name="T53" fmla="*/ 416 h 746"/>
                    <a:gd name="T54" fmla="*/ 736 w 738"/>
                    <a:gd name="T55" fmla="*/ 342 h 746"/>
                    <a:gd name="T56" fmla="*/ 724 w 738"/>
                    <a:gd name="T57" fmla="*/ 270 h 746"/>
                    <a:gd name="T58" fmla="*/ 698 w 738"/>
                    <a:gd name="T59" fmla="*/ 204 h 746"/>
                    <a:gd name="T60" fmla="*/ 660 w 738"/>
                    <a:gd name="T61" fmla="*/ 144 h 746"/>
                    <a:gd name="T62" fmla="*/ 612 w 738"/>
                    <a:gd name="T63" fmla="*/ 92 h 746"/>
                    <a:gd name="T64" fmla="*/ 554 w 738"/>
                    <a:gd name="T65" fmla="*/ 50 h 746"/>
                    <a:gd name="T66" fmla="*/ 486 w 738"/>
                    <a:gd name="T67" fmla="*/ 20 h 746"/>
                    <a:gd name="T68" fmla="*/ 450 w 738"/>
                    <a:gd name="T69" fmla="*/ 1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38" h="746">
                      <a:moveTo>
                        <a:pt x="450" y="10"/>
                      </a:moveTo>
                      <a:lnTo>
                        <a:pt x="450" y="10"/>
                      </a:lnTo>
                      <a:lnTo>
                        <a:pt x="412" y="2"/>
                      </a:lnTo>
                      <a:lnTo>
                        <a:pt x="376" y="0"/>
                      </a:lnTo>
                      <a:lnTo>
                        <a:pt x="340" y="2"/>
                      </a:lnTo>
                      <a:lnTo>
                        <a:pt x="304" y="6"/>
                      </a:lnTo>
                      <a:lnTo>
                        <a:pt x="268" y="14"/>
                      </a:lnTo>
                      <a:lnTo>
                        <a:pt x="234" y="26"/>
                      </a:lnTo>
                      <a:lnTo>
                        <a:pt x="202" y="42"/>
                      </a:lnTo>
                      <a:lnTo>
                        <a:pt x="172" y="58"/>
                      </a:lnTo>
                      <a:lnTo>
                        <a:pt x="142" y="80"/>
                      </a:lnTo>
                      <a:lnTo>
                        <a:pt x="116" y="102"/>
                      </a:lnTo>
                      <a:lnTo>
                        <a:pt x="90" y="128"/>
                      </a:lnTo>
                      <a:lnTo>
                        <a:pt x="68" y="158"/>
                      </a:lnTo>
                      <a:lnTo>
                        <a:pt x="48" y="188"/>
                      </a:lnTo>
                      <a:lnTo>
                        <a:pt x="32" y="220"/>
                      </a:lnTo>
                      <a:lnTo>
                        <a:pt x="18" y="256"/>
                      </a:lnTo>
                      <a:lnTo>
                        <a:pt x="8" y="292"/>
                      </a:lnTo>
                      <a:lnTo>
                        <a:pt x="8" y="292"/>
                      </a:lnTo>
                      <a:lnTo>
                        <a:pt x="2" y="330"/>
                      </a:lnTo>
                      <a:lnTo>
                        <a:pt x="0" y="368"/>
                      </a:lnTo>
                      <a:lnTo>
                        <a:pt x="0" y="404"/>
                      </a:lnTo>
                      <a:lnTo>
                        <a:pt x="4" y="440"/>
                      </a:lnTo>
                      <a:lnTo>
                        <a:pt x="12" y="476"/>
                      </a:lnTo>
                      <a:lnTo>
                        <a:pt x="24" y="510"/>
                      </a:lnTo>
                      <a:lnTo>
                        <a:pt x="38" y="542"/>
                      </a:lnTo>
                      <a:lnTo>
                        <a:pt x="56" y="572"/>
                      </a:lnTo>
                      <a:lnTo>
                        <a:pt x="76" y="602"/>
                      </a:lnTo>
                      <a:lnTo>
                        <a:pt x="100" y="630"/>
                      </a:lnTo>
                      <a:lnTo>
                        <a:pt x="126" y="654"/>
                      </a:lnTo>
                      <a:lnTo>
                        <a:pt x="154" y="676"/>
                      </a:lnTo>
                      <a:lnTo>
                        <a:pt x="184" y="696"/>
                      </a:lnTo>
                      <a:lnTo>
                        <a:pt x="216" y="714"/>
                      </a:lnTo>
                      <a:lnTo>
                        <a:pt x="250" y="726"/>
                      </a:lnTo>
                      <a:lnTo>
                        <a:pt x="286" y="736"/>
                      </a:lnTo>
                      <a:lnTo>
                        <a:pt x="286" y="736"/>
                      </a:lnTo>
                      <a:lnTo>
                        <a:pt x="324" y="744"/>
                      </a:lnTo>
                      <a:lnTo>
                        <a:pt x="360" y="746"/>
                      </a:lnTo>
                      <a:lnTo>
                        <a:pt x="398" y="744"/>
                      </a:lnTo>
                      <a:lnTo>
                        <a:pt x="434" y="740"/>
                      </a:lnTo>
                      <a:lnTo>
                        <a:pt x="468" y="732"/>
                      </a:lnTo>
                      <a:lnTo>
                        <a:pt x="502" y="720"/>
                      </a:lnTo>
                      <a:lnTo>
                        <a:pt x="534" y="704"/>
                      </a:lnTo>
                      <a:lnTo>
                        <a:pt x="566" y="686"/>
                      </a:lnTo>
                      <a:lnTo>
                        <a:pt x="594" y="666"/>
                      </a:lnTo>
                      <a:lnTo>
                        <a:pt x="622" y="642"/>
                      </a:lnTo>
                      <a:lnTo>
                        <a:pt x="646" y="618"/>
                      </a:lnTo>
                      <a:lnTo>
                        <a:pt x="668" y="588"/>
                      </a:lnTo>
                      <a:lnTo>
                        <a:pt x="688" y="558"/>
                      </a:lnTo>
                      <a:lnTo>
                        <a:pt x="704" y="526"/>
                      </a:lnTo>
                      <a:lnTo>
                        <a:pt x="718" y="490"/>
                      </a:lnTo>
                      <a:lnTo>
                        <a:pt x="728" y="454"/>
                      </a:lnTo>
                      <a:lnTo>
                        <a:pt x="728" y="454"/>
                      </a:lnTo>
                      <a:lnTo>
                        <a:pt x="736" y="416"/>
                      </a:lnTo>
                      <a:lnTo>
                        <a:pt x="738" y="378"/>
                      </a:lnTo>
                      <a:lnTo>
                        <a:pt x="736" y="342"/>
                      </a:lnTo>
                      <a:lnTo>
                        <a:pt x="732" y="306"/>
                      </a:lnTo>
                      <a:lnTo>
                        <a:pt x="724" y="270"/>
                      </a:lnTo>
                      <a:lnTo>
                        <a:pt x="712" y="236"/>
                      </a:lnTo>
                      <a:lnTo>
                        <a:pt x="698" y="204"/>
                      </a:lnTo>
                      <a:lnTo>
                        <a:pt x="680" y="172"/>
                      </a:lnTo>
                      <a:lnTo>
                        <a:pt x="660" y="144"/>
                      </a:lnTo>
                      <a:lnTo>
                        <a:pt x="638" y="116"/>
                      </a:lnTo>
                      <a:lnTo>
                        <a:pt x="612" y="92"/>
                      </a:lnTo>
                      <a:lnTo>
                        <a:pt x="584" y="70"/>
                      </a:lnTo>
                      <a:lnTo>
                        <a:pt x="554" y="50"/>
                      </a:lnTo>
                      <a:lnTo>
                        <a:pt x="520" y="32"/>
                      </a:lnTo>
                      <a:lnTo>
                        <a:pt x="486" y="20"/>
                      </a:lnTo>
                      <a:lnTo>
                        <a:pt x="450" y="10"/>
                      </a:lnTo>
                      <a:lnTo>
                        <a:pt x="450" y="10"/>
                      </a:lnTo>
                      <a:close/>
                    </a:path>
                  </a:pathLst>
                </a:custGeom>
                <a:solidFill>
                  <a:srgbClr val="FFB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42" name="Freeform 130"/>
                <p:cNvSpPr>
                  <a:spLocks/>
                </p:cNvSpPr>
                <p:nvPr/>
              </p:nvSpPr>
              <p:spPr bwMode="auto">
                <a:xfrm>
                  <a:off x="2530" y="1240"/>
                  <a:ext cx="351" cy="364"/>
                </a:xfrm>
                <a:custGeom>
                  <a:avLst/>
                  <a:gdLst>
                    <a:gd name="T0" fmla="*/ 452 w 740"/>
                    <a:gd name="T1" fmla="*/ 10 h 748"/>
                    <a:gd name="T2" fmla="*/ 376 w 740"/>
                    <a:gd name="T3" fmla="*/ 0 h 748"/>
                    <a:gd name="T4" fmla="*/ 304 w 740"/>
                    <a:gd name="T5" fmla="*/ 6 h 748"/>
                    <a:gd name="T6" fmla="*/ 236 w 740"/>
                    <a:gd name="T7" fmla="*/ 26 h 748"/>
                    <a:gd name="T8" fmla="*/ 172 w 740"/>
                    <a:gd name="T9" fmla="*/ 60 h 748"/>
                    <a:gd name="T10" fmla="*/ 116 w 740"/>
                    <a:gd name="T11" fmla="*/ 104 h 748"/>
                    <a:gd name="T12" fmla="*/ 68 w 740"/>
                    <a:gd name="T13" fmla="*/ 158 h 748"/>
                    <a:gd name="T14" fmla="*/ 32 w 740"/>
                    <a:gd name="T15" fmla="*/ 222 h 748"/>
                    <a:gd name="T16" fmla="*/ 8 w 740"/>
                    <a:gd name="T17" fmla="*/ 294 h 748"/>
                    <a:gd name="T18" fmla="*/ 2 w 740"/>
                    <a:gd name="T19" fmla="*/ 332 h 748"/>
                    <a:gd name="T20" fmla="*/ 0 w 740"/>
                    <a:gd name="T21" fmla="*/ 406 h 748"/>
                    <a:gd name="T22" fmla="*/ 12 w 740"/>
                    <a:gd name="T23" fmla="*/ 478 h 748"/>
                    <a:gd name="T24" fmla="*/ 38 w 740"/>
                    <a:gd name="T25" fmla="*/ 544 h 748"/>
                    <a:gd name="T26" fmla="*/ 76 w 740"/>
                    <a:gd name="T27" fmla="*/ 606 h 748"/>
                    <a:gd name="T28" fmla="*/ 126 w 740"/>
                    <a:gd name="T29" fmla="*/ 658 h 748"/>
                    <a:gd name="T30" fmla="*/ 184 w 740"/>
                    <a:gd name="T31" fmla="*/ 700 h 748"/>
                    <a:gd name="T32" fmla="*/ 252 w 740"/>
                    <a:gd name="T33" fmla="*/ 730 h 748"/>
                    <a:gd name="T34" fmla="*/ 288 w 740"/>
                    <a:gd name="T35" fmla="*/ 740 h 748"/>
                    <a:gd name="T36" fmla="*/ 362 w 740"/>
                    <a:gd name="T37" fmla="*/ 748 h 748"/>
                    <a:gd name="T38" fmla="*/ 434 w 740"/>
                    <a:gd name="T39" fmla="*/ 742 h 748"/>
                    <a:gd name="T40" fmla="*/ 504 w 740"/>
                    <a:gd name="T41" fmla="*/ 722 h 748"/>
                    <a:gd name="T42" fmla="*/ 566 w 740"/>
                    <a:gd name="T43" fmla="*/ 690 h 748"/>
                    <a:gd name="T44" fmla="*/ 624 w 740"/>
                    <a:gd name="T45" fmla="*/ 646 h 748"/>
                    <a:gd name="T46" fmla="*/ 670 w 740"/>
                    <a:gd name="T47" fmla="*/ 592 h 748"/>
                    <a:gd name="T48" fmla="*/ 706 w 740"/>
                    <a:gd name="T49" fmla="*/ 528 h 748"/>
                    <a:gd name="T50" fmla="*/ 730 w 740"/>
                    <a:gd name="T51" fmla="*/ 456 h 748"/>
                    <a:gd name="T52" fmla="*/ 738 w 740"/>
                    <a:gd name="T53" fmla="*/ 418 h 748"/>
                    <a:gd name="T54" fmla="*/ 738 w 740"/>
                    <a:gd name="T55" fmla="*/ 344 h 748"/>
                    <a:gd name="T56" fmla="*/ 726 w 740"/>
                    <a:gd name="T57" fmla="*/ 272 h 748"/>
                    <a:gd name="T58" fmla="*/ 700 w 740"/>
                    <a:gd name="T59" fmla="*/ 204 h 748"/>
                    <a:gd name="T60" fmla="*/ 662 w 740"/>
                    <a:gd name="T61" fmla="*/ 144 h 748"/>
                    <a:gd name="T62" fmla="*/ 614 w 740"/>
                    <a:gd name="T63" fmla="*/ 92 h 748"/>
                    <a:gd name="T64" fmla="*/ 554 w 740"/>
                    <a:gd name="T65" fmla="*/ 50 h 748"/>
                    <a:gd name="T66" fmla="*/ 488 w 740"/>
                    <a:gd name="T67" fmla="*/ 20 h 748"/>
                    <a:gd name="T68" fmla="*/ 452 w 740"/>
                    <a:gd name="T69" fmla="*/ 10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40" h="748">
                      <a:moveTo>
                        <a:pt x="452" y="10"/>
                      </a:moveTo>
                      <a:lnTo>
                        <a:pt x="452" y="10"/>
                      </a:lnTo>
                      <a:lnTo>
                        <a:pt x="414" y="2"/>
                      </a:lnTo>
                      <a:lnTo>
                        <a:pt x="376" y="0"/>
                      </a:lnTo>
                      <a:lnTo>
                        <a:pt x="340" y="2"/>
                      </a:lnTo>
                      <a:lnTo>
                        <a:pt x="304" y="6"/>
                      </a:lnTo>
                      <a:lnTo>
                        <a:pt x="270" y="14"/>
                      </a:lnTo>
                      <a:lnTo>
                        <a:pt x="236" y="26"/>
                      </a:lnTo>
                      <a:lnTo>
                        <a:pt x="202" y="42"/>
                      </a:lnTo>
                      <a:lnTo>
                        <a:pt x="172" y="60"/>
                      </a:lnTo>
                      <a:lnTo>
                        <a:pt x="142" y="80"/>
                      </a:lnTo>
                      <a:lnTo>
                        <a:pt x="116" y="104"/>
                      </a:lnTo>
                      <a:lnTo>
                        <a:pt x="90" y="130"/>
                      </a:lnTo>
                      <a:lnTo>
                        <a:pt x="68" y="158"/>
                      </a:lnTo>
                      <a:lnTo>
                        <a:pt x="48" y="188"/>
                      </a:lnTo>
                      <a:lnTo>
                        <a:pt x="32" y="222"/>
                      </a:lnTo>
                      <a:lnTo>
                        <a:pt x="18" y="256"/>
                      </a:lnTo>
                      <a:lnTo>
                        <a:pt x="8" y="294"/>
                      </a:lnTo>
                      <a:lnTo>
                        <a:pt x="8" y="294"/>
                      </a:lnTo>
                      <a:lnTo>
                        <a:pt x="2" y="332"/>
                      </a:lnTo>
                      <a:lnTo>
                        <a:pt x="0" y="368"/>
                      </a:lnTo>
                      <a:lnTo>
                        <a:pt x="0" y="406"/>
                      </a:lnTo>
                      <a:lnTo>
                        <a:pt x="4" y="442"/>
                      </a:lnTo>
                      <a:lnTo>
                        <a:pt x="12" y="478"/>
                      </a:lnTo>
                      <a:lnTo>
                        <a:pt x="24" y="512"/>
                      </a:lnTo>
                      <a:lnTo>
                        <a:pt x="38" y="544"/>
                      </a:lnTo>
                      <a:lnTo>
                        <a:pt x="56" y="576"/>
                      </a:lnTo>
                      <a:lnTo>
                        <a:pt x="76" y="606"/>
                      </a:lnTo>
                      <a:lnTo>
                        <a:pt x="100" y="632"/>
                      </a:lnTo>
                      <a:lnTo>
                        <a:pt x="126" y="658"/>
                      </a:lnTo>
                      <a:lnTo>
                        <a:pt x="154" y="680"/>
                      </a:lnTo>
                      <a:lnTo>
                        <a:pt x="184" y="700"/>
                      </a:lnTo>
                      <a:lnTo>
                        <a:pt x="216" y="716"/>
                      </a:lnTo>
                      <a:lnTo>
                        <a:pt x="252" y="730"/>
                      </a:lnTo>
                      <a:lnTo>
                        <a:pt x="288" y="740"/>
                      </a:lnTo>
                      <a:lnTo>
                        <a:pt x="288" y="740"/>
                      </a:lnTo>
                      <a:lnTo>
                        <a:pt x="324" y="746"/>
                      </a:lnTo>
                      <a:lnTo>
                        <a:pt x="362" y="748"/>
                      </a:lnTo>
                      <a:lnTo>
                        <a:pt x="398" y="748"/>
                      </a:lnTo>
                      <a:lnTo>
                        <a:pt x="434" y="742"/>
                      </a:lnTo>
                      <a:lnTo>
                        <a:pt x="470" y="734"/>
                      </a:lnTo>
                      <a:lnTo>
                        <a:pt x="504" y="722"/>
                      </a:lnTo>
                      <a:lnTo>
                        <a:pt x="536" y="708"/>
                      </a:lnTo>
                      <a:lnTo>
                        <a:pt x="566" y="690"/>
                      </a:lnTo>
                      <a:lnTo>
                        <a:pt x="596" y="670"/>
                      </a:lnTo>
                      <a:lnTo>
                        <a:pt x="624" y="646"/>
                      </a:lnTo>
                      <a:lnTo>
                        <a:pt x="648" y="620"/>
                      </a:lnTo>
                      <a:lnTo>
                        <a:pt x="670" y="592"/>
                      </a:lnTo>
                      <a:lnTo>
                        <a:pt x="690" y="560"/>
                      </a:lnTo>
                      <a:lnTo>
                        <a:pt x="706" y="528"/>
                      </a:lnTo>
                      <a:lnTo>
                        <a:pt x="720" y="492"/>
                      </a:lnTo>
                      <a:lnTo>
                        <a:pt x="730" y="456"/>
                      </a:lnTo>
                      <a:lnTo>
                        <a:pt x="730" y="456"/>
                      </a:lnTo>
                      <a:lnTo>
                        <a:pt x="738" y="418"/>
                      </a:lnTo>
                      <a:lnTo>
                        <a:pt x="740" y="380"/>
                      </a:lnTo>
                      <a:lnTo>
                        <a:pt x="738" y="344"/>
                      </a:lnTo>
                      <a:lnTo>
                        <a:pt x="734" y="308"/>
                      </a:lnTo>
                      <a:lnTo>
                        <a:pt x="726" y="272"/>
                      </a:lnTo>
                      <a:lnTo>
                        <a:pt x="714" y="238"/>
                      </a:lnTo>
                      <a:lnTo>
                        <a:pt x="700" y="204"/>
                      </a:lnTo>
                      <a:lnTo>
                        <a:pt x="682" y="174"/>
                      </a:lnTo>
                      <a:lnTo>
                        <a:pt x="662" y="144"/>
                      </a:lnTo>
                      <a:lnTo>
                        <a:pt x="640" y="116"/>
                      </a:lnTo>
                      <a:lnTo>
                        <a:pt x="614" y="92"/>
                      </a:lnTo>
                      <a:lnTo>
                        <a:pt x="586" y="70"/>
                      </a:lnTo>
                      <a:lnTo>
                        <a:pt x="554" y="50"/>
                      </a:lnTo>
                      <a:lnTo>
                        <a:pt x="522" y="32"/>
                      </a:lnTo>
                      <a:lnTo>
                        <a:pt x="488" y="20"/>
                      </a:lnTo>
                      <a:lnTo>
                        <a:pt x="452" y="10"/>
                      </a:lnTo>
                      <a:lnTo>
                        <a:pt x="452" y="10"/>
                      </a:lnTo>
                      <a:close/>
                    </a:path>
                  </a:pathLst>
                </a:custGeom>
                <a:solidFill>
                  <a:srgbClr val="FFAB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43" name="Freeform 131"/>
                <p:cNvSpPr>
                  <a:spLocks/>
                </p:cNvSpPr>
                <p:nvPr/>
              </p:nvSpPr>
              <p:spPr bwMode="auto">
                <a:xfrm>
                  <a:off x="2530" y="1239"/>
                  <a:ext cx="352" cy="366"/>
                </a:xfrm>
                <a:custGeom>
                  <a:avLst/>
                  <a:gdLst>
                    <a:gd name="T0" fmla="*/ 452 w 742"/>
                    <a:gd name="T1" fmla="*/ 8 h 752"/>
                    <a:gd name="T2" fmla="*/ 378 w 742"/>
                    <a:gd name="T3" fmla="*/ 0 h 752"/>
                    <a:gd name="T4" fmla="*/ 306 w 742"/>
                    <a:gd name="T5" fmla="*/ 6 h 752"/>
                    <a:gd name="T6" fmla="*/ 236 w 742"/>
                    <a:gd name="T7" fmla="*/ 26 h 752"/>
                    <a:gd name="T8" fmla="*/ 172 w 742"/>
                    <a:gd name="T9" fmla="*/ 60 h 752"/>
                    <a:gd name="T10" fmla="*/ 116 w 742"/>
                    <a:gd name="T11" fmla="*/ 104 h 752"/>
                    <a:gd name="T12" fmla="*/ 68 w 742"/>
                    <a:gd name="T13" fmla="*/ 158 h 752"/>
                    <a:gd name="T14" fmla="*/ 32 w 742"/>
                    <a:gd name="T15" fmla="*/ 222 h 752"/>
                    <a:gd name="T16" fmla="*/ 8 w 742"/>
                    <a:gd name="T17" fmla="*/ 296 h 752"/>
                    <a:gd name="T18" fmla="*/ 2 w 742"/>
                    <a:gd name="T19" fmla="*/ 332 h 752"/>
                    <a:gd name="T20" fmla="*/ 0 w 742"/>
                    <a:gd name="T21" fmla="*/ 408 h 752"/>
                    <a:gd name="T22" fmla="*/ 12 w 742"/>
                    <a:gd name="T23" fmla="*/ 480 h 752"/>
                    <a:gd name="T24" fmla="*/ 38 w 742"/>
                    <a:gd name="T25" fmla="*/ 548 h 752"/>
                    <a:gd name="T26" fmla="*/ 76 w 742"/>
                    <a:gd name="T27" fmla="*/ 608 h 752"/>
                    <a:gd name="T28" fmla="*/ 126 w 742"/>
                    <a:gd name="T29" fmla="*/ 660 h 752"/>
                    <a:gd name="T30" fmla="*/ 184 w 742"/>
                    <a:gd name="T31" fmla="*/ 702 h 752"/>
                    <a:gd name="T32" fmla="*/ 252 w 742"/>
                    <a:gd name="T33" fmla="*/ 734 h 752"/>
                    <a:gd name="T34" fmla="*/ 288 w 742"/>
                    <a:gd name="T35" fmla="*/ 744 h 752"/>
                    <a:gd name="T36" fmla="*/ 362 w 742"/>
                    <a:gd name="T37" fmla="*/ 752 h 752"/>
                    <a:gd name="T38" fmla="*/ 436 w 742"/>
                    <a:gd name="T39" fmla="*/ 746 h 752"/>
                    <a:gd name="T40" fmla="*/ 504 w 742"/>
                    <a:gd name="T41" fmla="*/ 726 h 752"/>
                    <a:gd name="T42" fmla="*/ 568 w 742"/>
                    <a:gd name="T43" fmla="*/ 694 h 752"/>
                    <a:gd name="T44" fmla="*/ 624 w 742"/>
                    <a:gd name="T45" fmla="*/ 648 h 752"/>
                    <a:gd name="T46" fmla="*/ 672 w 742"/>
                    <a:gd name="T47" fmla="*/ 594 h 752"/>
                    <a:gd name="T48" fmla="*/ 708 w 742"/>
                    <a:gd name="T49" fmla="*/ 530 h 752"/>
                    <a:gd name="T50" fmla="*/ 732 w 742"/>
                    <a:gd name="T51" fmla="*/ 458 h 752"/>
                    <a:gd name="T52" fmla="*/ 740 w 742"/>
                    <a:gd name="T53" fmla="*/ 420 h 752"/>
                    <a:gd name="T54" fmla="*/ 740 w 742"/>
                    <a:gd name="T55" fmla="*/ 344 h 752"/>
                    <a:gd name="T56" fmla="*/ 728 w 742"/>
                    <a:gd name="T57" fmla="*/ 272 h 752"/>
                    <a:gd name="T58" fmla="*/ 702 w 742"/>
                    <a:gd name="T59" fmla="*/ 206 h 752"/>
                    <a:gd name="T60" fmla="*/ 664 w 742"/>
                    <a:gd name="T61" fmla="*/ 144 h 752"/>
                    <a:gd name="T62" fmla="*/ 616 w 742"/>
                    <a:gd name="T63" fmla="*/ 92 h 752"/>
                    <a:gd name="T64" fmla="*/ 556 w 742"/>
                    <a:gd name="T65" fmla="*/ 50 h 752"/>
                    <a:gd name="T66" fmla="*/ 490 w 742"/>
                    <a:gd name="T67" fmla="*/ 20 h 752"/>
                    <a:gd name="T68" fmla="*/ 452 w 742"/>
                    <a:gd name="T69" fmla="*/ 8 h 7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42" h="752">
                      <a:moveTo>
                        <a:pt x="452" y="8"/>
                      </a:moveTo>
                      <a:lnTo>
                        <a:pt x="452" y="8"/>
                      </a:lnTo>
                      <a:lnTo>
                        <a:pt x="416" y="2"/>
                      </a:lnTo>
                      <a:lnTo>
                        <a:pt x="378" y="0"/>
                      </a:lnTo>
                      <a:lnTo>
                        <a:pt x="342" y="2"/>
                      </a:lnTo>
                      <a:lnTo>
                        <a:pt x="306" y="6"/>
                      </a:lnTo>
                      <a:lnTo>
                        <a:pt x="270" y="14"/>
                      </a:lnTo>
                      <a:lnTo>
                        <a:pt x="236" y="26"/>
                      </a:lnTo>
                      <a:lnTo>
                        <a:pt x="204" y="42"/>
                      </a:lnTo>
                      <a:lnTo>
                        <a:pt x="172" y="60"/>
                      </a:lnTo>
                      <a:lnTo>
                        <a:pt x="144" y="80"/>
                      </a:lnTo>
                      <a:lnTo>
                        <a:pt x="116" y="104"/>
                      </a:lnTo>
                      <a:lnTo>
                        <a:pt x="92" y="130"/>
                      </a:lnTo>
                      <a:lnTo>
                        <a:pt x="68" y="158"/>
                      </a:lnTo>
                      <a:lnTo>
                        <a:pt x="48" y="190"/>
                      </a:lnTo>
                      <a:lnTo>
                        <a:pt x="32" y="222"/>
                      </a:lnTo>
                      <a:lnTo>
                        <a:pt x="18" y="258"/>
                      </a:lnTo>
                      <a:lnTo>
                        <a:pt x="8" y="296"/>
                      </a:lnTo>
                      <a:lnTo>
                        <a:pt x="8" y="296"/>
                      </a:lnTo>
                      <a:lnTo>
                        <a:pt x="2" y="332"/>
                      </a:lnTo>
                      <a:lnTo>
                        <a:pt x="0" y="370"/>
                      </a:lnTo>
                      <a:lnTo>
                        <a:pt x="0" y="408"/>
                      </a:lnTo>
                      <a:lnTo>
                        <a:pt x="4" y="444"/>
                      </a:lnTo>
                      <a:lnTo>
                        <a:pt x="12" y="480"/>
                      </a:lnTo>
                      <a:lnTo>
                        <a:pt x="24" y="514"/>
                      </a:lnTo>
                      <a:lnTo>
                        <a:pt x="38" y="548"/>
                      </a:lnTo>
                      <a:lnTo>
                        <a:pt x="56" y="578"/>
                      </a:lnTo>
                      <a:lnTo>
                        <a:pt x="76" y="608"/>
                      </a:lnTo>
                      <a:lnTo>
                        <a:pt x="100" y="636"/>
                      </a:lnTo>
                      <a:lnTo>
                        <a:pt x="126" y="660"/>
                      </a:lnTo>
                      <a:lnTo>
                        <a:pt x="154" y="684"/>
                      </a:lnTo>
                      <a:lnTo>
                        <a:pt x="184" y="702"/>
                      </a:lnTo>
                      <a:lnTo>
                        <a:pt x="218" y="720"/>
                      </a:lnTo>
                      <a:lnTo>
                        <a:pt x="252" y="734"/>
                      </a:lnTo>
                      <a:lnTo>
                        <a:pt x="288" y="744"/>
                      </a:lnTo>
                      <a:lnTo>
                        <a:pt x="288" y="744"/>
                      </a:lnTo>
                      <a:lnTo>
                        <a:pt x="326" y="750"/>
                      </a:lnTo>
                      <a:lnTo>
                        <a:pt x="362" y="752"/>
                      </a:lnTo>
                      <a:lnTo>
                        <a:pt x="400" y="752"/>
                      </a:lnTo>
                      <a:lnTo>
                        <a:pt x="436" y="746"/>
                      </a:lnTo>
                      <a:lnTo>
                        <a:pt x="470" y="738"/>
                      </a:lnTo>
                      <a:lnTo>
                        <a:pt x="504" y="726"/>
                      </a:lnTo>
                      <a:lnTo>
                        <a:pt x="538" y="712"/>
                      </a:lnTo>
                      <a:lnTo>
                        <a:pt x="568" y="694"/>
                      </a:lnTo>
                      <a:lnTo>
                        <a:pt x="598" y="672"/>
                      </a:lnTo>
                      <a:lnTo>
                        <a:pt x="624" y="648"/>
                      </a:lnTo>
                      <a:lnTo>
                        <a:pt x="650" y="622"/>
                      </a:lnTo>
                      <a:lnTo>
                        <a:pt x="672" y="594"/>
                      </a:lnTo>
                      <a:lnTo>
                        <a:pt x="692" y="562"/>
                      </a:lnTo>
                      <a:lnTo>
                        <a:pt x="708" y="530"/>
                      </a:lnTo>
                      <a:lnTo>
                        <a:pt x="722" y="494"/>
                      </a:lnTo>
                      <a:lnTo>
                        <a:pt x="732" y="458"/>
                      </a:lnTo>
                      <a:lnTo>
                        <a:pt x="732" y="458"/>
                      </a:lnTo>
                      <a:lnTo>
                        <a:pt x="740" y="420"/>
                      </a:lnTo>
                      <a:lnTo>
                        <a:pt x="742" y="382"/>
                      </a:lnTo>
                      <a:lnTo>
                        <a:pt x="740" y="344"/>
                      </a:lnTo>
                      <a:lnTo>
                        <a:pt x="736" y="308"/>
                      </a:lnTo>
                      <a:lnTo>
                        <a:pt x="728" y="272"/>
                      </a:lnTo>
                      <a:lnTo>
                        <a:pt x="716" y="238"/>
                      </a:lnTo>
                      <a:lnTo>
                        <a:pt x="702" y="206"/>
                      </a:lnTo>
                      <a:lnTo>
                        <a:pt x="684" y="174"/>
                      </a:lnTo>
                      <a:lnTo>
                        <a:pt x="664" y="144"/>
                      </a:lnTo>
                      <a:lnTo>
                        <a:pt x="640" y="118"/>
                      </a:lnTo>
                      <a:lnTo>
                        <a:pt x="616" y="92"/>
                      </a:lnTo>
                      <a:lnTo>
                        <a:pt x="588" y="70"/>
                      </a:lnTo>
                      <a:lnTo>
                        <a:pt x="556" y="50"/>
                      </a:lnTo>
                      <a:lnTo>
                        <a:pt x="524" y="32"/>
                      </a:lnTo>
                      <a:lnTo>
                        <a:pt x="490" y="20"/>
                      </a:lnTo>
                      <a:lnTo>
                        <a:pt x="452" y="8"/>
                      </a:lnTo>
                      <a:lnTo>
                        <a:pt x="452" y="8"/>
                      </a:lnTo>
                      <a:close/>
                    </a:path>
                  </a:pathLst>
                </a:custGeom>
                <a:solidFill>
                  <a:srgbClr val="FFA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44" name="Freeform 132"/>
                <p:cNvSpPr>
                  <a:spLocks/>
                </p:cNvSpPr>
                <p:nvPr/>
              </p:nvSpPr>
              <p:spPr bwMode="auto">
                <a:xfrm>
                  <a:off x="2530" y="1238"/>
                  <a:ext cx="353" cy="368"/>
                </a:xfrm>
                <a:custGeom>
                  <a:avLst/>
                  <a:gdLst>
                    <a:gd name="T0" fmla="*/ 454 w 744"/>
                    <a:gd name="T1" fmla="*/ 8 h 756"/>
                    <a:gd name="T2" fmla="*/ 380 w 744"/>
                    <a:gd name="T3" fmla="*/ 0 h 756"/>
                    <a:gd name="T4" fmla="*/ 306 w 744"/>
                    <a:gd name="T5" fmla="*/ 6 h 756"/>
                    <a:gd name="T6" fmla="*/ 238 w 744"/>
                    <a:gd name="T7" fmla="*/ 26 h 756"/>
                    <a:gd name="T8" fmla="*/ 174 w 744"/>
                    <a:gd name="T9" fmla="*/ 60 h 756"/>
                    <a:gd name="T10" fmla="*/ 116 w 744"/>
                    <a:gd name="T11" fmla="*/ 104 h 756"/>
                    <a:gd name="T12" fmla="*/ 70 w 744"/>
                    <a:gd name="T13" fmla="*/ 160 h 756"/>
                    <a:gd name="T14" fmla="*/ 32 w 744"/>
                    <a:gd name="T15" fmla="*/ 224 h 756"/>
                    <a:gd name="T16" fmla="*/ 8 w 744"/>
                    <a:gd name="T17" fmla="*/ 296 h 756"/>
                    <a:gd name="T18" fmla="*/ 2 w 744"/>
                    <a:gd name="T19" fmla="*/ 334 h 756"/>
                    <a:gd name="T20" fmla="*/ 0 w 744"/>
                    <a:gd name="T21" fmla="*/ 410 h 756"/>
                    <a:gd name="T22" fmla="*/ 12 w 744"/>
                    <a:gd name="T23" fmla="*/ 482 h 756"/>
                    <a:gd name="T24" fmla="*/ 38 w 744"/>
                    <a:gd name="T25" fmla="*/ 550 h 756"/>
                    <a:gd name="T26" fmla="*/ 76 w 744"/>
                    <a:gd name="T27" fmla="*/ 610 h 756"/>
                    <a:gd name="T28" fmla="*/ 126 w 744"/>
                    <a:gd name="T29" fmla="*/ 664 h 756"/>
                    <a:gd name="T30" fmla="*/ 184 w 744"/>
                    <a:gd name="T31" fmla="*/ 706 h 756"/>
                    <a:gd name="T32" fmla="*/ 252 w 744"/>
                    <a:gd name="T33" fmla="*/ 736 h 756"/>
                    <a:gd name="T34" fmla="*/ 288 w 744"/>
                    <a:gd name="T35" fmla="*/ 746 h 756"/>
                    <a:gd name="T36" fmla="*/ 364 w 744"/>
                    <a:gd name="T37" fmla="*/ 756 h 756"/>
                    <a:gd name="T38" fmla="*/ 436 w 744"/>
                    <a:gd name="T39" fmla="*/ 750 h 756"/>
                    <a:gd name="T40" fmla="*/ 506 w 744"/>
                    <a:gd name="T41" fmla="*/ 730 h 756"/>
                    <a:gd name="T42" fmla="*/ 570 w 744"/>
                    <a:gd name="T43" fmla="*/ 696 h 756"/>
                    <a:gd name="T44" fmla="*/ 626 w 744"/>
                    <a:gd name="T45" fmla="*/ 652 h 756"/>
                    <a:gd name="T46" fmla="*/ 674 w 744"/>
                    <a:gd name="T47" fmla="*/ 596 h 756"/>
                    <a:gd name="T48" fmla="*/ 710 w 744"/>
                    <a:gd name="T49" fmla="*/ 532 h 756"/>
                    <a:gd name="T50" fmla="*/ 734 w 744"/>
                    <a:gd name="T51" fmla="*/ 460 h 756"/>
                    <a:gd name="T52" fmla="*/ 742 w 744"/>
                    <a:gd name="T53" fmla="*/ 422 h 756"/>
                    <a:gd name="T54" fmla="*/ 742 w 744"/>
                    <a:gd name="T55" fmla="*/ 346 h 756"/>
                    <a:gd name="T56" fmla="*/ 730 w 744"/>
                    <a:gd name="T57" fmla="*/ 274 h 756"/>
                    <a:gd name="T58" fmla="*/ 704 w 744"/>
                    <a:gd name="T59" fmla="*/ 206 h 756"/>
                    <a:gd name="T60" fmla="*/ 666 w 744"/>
                    <a:gd name="T61" fmla="*/ 144 h 756"/>
                    <a:gd name="T62" fmla="*/ 618 w 744"/>
                    <a:gd name="T63" fmla="*/ 92 h 756"/>
                    <a:gd name="T64" fmla="*/ 558 w 744"/>
                    <a:gd name="T65" fmla="*/ 50 h 756"/>
                    <a:gd name="T66" fmla="*/ 490 w 744"/>
                    <a:gd name="T67" fmla="*/ 20 h 756"/>
                    <a:gd name="T68" fmla="*/ 454 w 744"/>
                    <a:gd name="T69" fmla="*/ 8 h 7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44" h="756">
                      <a:moveTo>
                        <a:pt x="454" y="8"/>
                      </a:moveTo>
                      <a:lnTo>
                        <a:pt x="454" y="8"/>
                      </a:lnTo>
                      <a:lnTo>
                        <a:pt x="416" y="2"/>
                      </a:lnTo>
                      <a:lnTo>
                        <a:pt x="380" y="0"/>
                      </a:lnTo>
                      <a:lnTo>
                        <a:pt x="342" y="2"/>
                      </a:lnTo>
                      <a:lnTo>
                        <a:pt x="306" y="6"/>
                      </a:lnTo>
                      <a:lnTo>
                        <a:pt x="272" y="14"/>
                      </a:lnTo>
                      <a:lnTo>
                        <a:pt x="238" y="26"/>
                      </a:lnTo>
                      <a:lnTo>
                        <a:pt x="204" y="42"/>
                      </a:lnTo>
                      <a:lnTo>
                        <a:pt x="174" y="60"/>
                      </a:lnTo>
                      <a:lnTo>
                        <a:pt x="144" y="80"/>
                      </a:lnTo>
                      <a:lnTo>
                        <a:pt x="116" y="104"/>
                      </a:lnTo>
                      <a:lnTo>
                        <a:pt x="92" y="130"/>
                      </a:lnTo>
                      <a:lnTo>
                        <a:pt x="70" y="160"/>
                      </a:lnTo>
                      <a:lnTo>
                        <a:pt x="50" y="190"/>
                      </a:lnTo>
                      <a:lnTo>
                        <a:pt x="32" y="224"/>
                      </a:lnTo>
                      <a:lnTo>
                        <a:pt x="18" y="260"/>
                      </a:lnTo>
                      <a:lnTo>
                        <a:pt x="8" y="296"/>
                      </a:lnTo>
                      <a:lnTo>
                        <a:pt x="8" y="296"/>
                      </a:lnTo>
                      <a:lnTo>
                        <a:pt x="2" y="334"/>
                      </a:lnTo>
                      <a:lnTo>
                        <a:pt x="0" y="372"/>
                      </a:lnTo>
                      <a:lnTo>
                        <a:pt x="0" y="410"/>
                      </a:lnTo>
                      <a:lnTo>
                        <a:pt x="4" y="446"/>
                      </a:lnTo>
                      <a:lnTo>
                        <a:pt x="12" y="482"/>
                      </a:lnTo>
                      <a:lnTo>
                        <a:pt x="24" y="516"/>
                      </a:lnTo>
                      <a:lnTo>
                        <a:pt x="38" y="550"/>
                      </a:lnTo>
                      <a:lnTo>
                        <a:pt x="56" y="582"/>
                      </a:lnTo>
                      <a:lnTo>
                        <a:pt x="76" y="610"/>
                      </a:lnTo>
                      <a:lnTo>
                        <a:pt x="100" y="638"/>
                      </a:lnTo>
                      <a:lnTo>
                        <a:pt x="126" y="664"/>
                      </a:lnTo>
                      <a:lnTo>
                        <a:pt x="154" y="686"/>
                      </a:lnTo>
                      <a:lnTo>
                        <a:pt x="184" y="706"/>
                      </a:lnTo>
                      <a:lnTo>
                        <a:pt x="218" y="724"/>
                      </a:lnTo>
                      <a:lnTo>
                        <a:pt x="252" y="736"/>
                      </a:lnTo>
                      <a:lnTo>
                        <a:pt x="288" y="746"/>
                      </a:lnTo>
                      <a:lnTo>
                        <a:pt x="288" y="746"/>
                      </a:lnTo>
                      <a:lnTo>
                        <a:pt x="326" y="754"/>
                      </a:lnTo>
                      <a:lnTo>
                        <a:pt x="364" y="756"/>
                      </a:lnTo>
                      <a:lnTo>
                        <a:pt x="400" y="754"/>
                      </a:lnTo>
                      <a:lnTo>
                        <a:pt x="436" y="750"/>
                      </a:lnTo>
                      <a:lnTo>
                        <a:pt x="472" y="740"/>
                      </a:lnTo>
                      <a:lnTo>
                        <a:pt x="506" y="730"/>
                      </a:lnTo>
                      <a:lnTo>
                        <a:pt x="538" y="714"/>
                      </a:lnTo>
                      <a:lnTo>
                        <a:pt x="570" y="696"/>
                      </a:lnTo>
                      <a:lnTo>
                        <a:pt x="600" y="676"/>
                      </a:lnTo>
                      <a:lnTo>
                        <a:pt x="626" y="652"/>
                      </a:lnTo>
                      <a:lnTo>
                        <a:pt x="652" y="626"/>
                      </a:lnTo>
                      <a:lnTo>
                        <a:pt x="674" y="596"/>
                      </a:lnTo>
                      <a:lnTo>
                        <a:pt x="694" y="566"/>
                      </a:lnTo>
                      <a:lnTo>
                        <a:pt x="710" y="532"/>
                      </a:lnTo>
                      <a:lnTo>
                        <a:pt x="724" y="496"/>
                      </a:lnTo>
                      <a:lnTo>
                        <a:pt x="734" y="460"/>
                      </a:lnTo>
                      <a:lnTo>
                        <a:pt x="734" y="460"/>
                      </a:lnTo>
                      <a:lnTo>
                        <a:pt x="742" y="422"/>
                      </a:lnTo>
                      <a:lnTo>
                        <a:pt x="744" y="384"/>
                      </a:lnTo>
                      <a:lnTo>
                        <a:pt x="742" y="346"/>
                      </a:lnTo>
                      <a:lnTo>
                        <a:pt x="738" y="310"/>
                      </a:lnTo>
                      <a:lnTo>
                        <a:pt x="730" y="274"/>
                      </a:lnTo>
                      <a:lnTo>
                        <a:pt x="718" y="240"/>
                      </a:lnTo>
                      <a:lnTo>
                        <a:pt x="704" y="206"/>
                      </a:lnTo>
                      <a:lnTo>
                        <a:pt x="686" y="174"/>
                      </a:lnTo>
                      <a:lnTo>
                        <a:pt x="666" y="144"/>
                      </a:lnTo>
                      <a:lnTo>
                        <a:pt x="642" y="118"/>
                      </a:lnTo>
                      <a:lnTo>
                        <a:pt x="618" y="92"/>
                      </a:lnTo>
                      <a:lnTo>
                        <a:pt x="588" y="70"/>
                      </a:lnTo>
                      <a:lnTo>
                        <a:pt x="558" y="50"/>
                      </a:lnTo>
                      <a:lnTo>
                        <a:pt x="526" y="32"/>
                      </a:lnTo>
                      <a:lnTo>
                        <a:pt x="490" y="20"/>
                      </a:lnTo>
                      <a:lnTo>
                        <a:pt x="454" y="8"/>
                      </a:lnTo>
                      <a:lnTo>
                        <a:pt x="454" y="8"/>
                      </a:lnTo>
                      <a:close/>
                    </a:path>
                  </a:pathLst>
                </a:custGeom>
                <a:solidFill>
                  <a:srgbClr val="FF9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45" name="Freeform 133"/>
                <p:cNvSpPr>
                  <a:spLocks/>
                </p:cNvSpPr>
                <p:nvPr/>
              </p:nvSpPr>
              <p:spPr bwMode="auto">
                <a:xfrm>
                  <a:off x="2530" y="1237"/>
                  <a:ext cx="354" cy="370"/>
                </a:xfrm>
                <a:custGeom>
                  <a:avLst/>
                  <a:gdLst>
                    <a:gd name="T0" fmla="*/ 456 w 746"/>
                    <a:gd name="T1" fmla="*/ 8 h 760"/>
                    <a:gd name="T2" fmla="*/ 380 w 746"/>
                    <a:gd name="T3" fmla="*/ 0 h 760"/>
                    <a:gd name="T4" fmla="*/ 308 w 746"/>
                    <a:gd name="T5" fmla="*/ 6 h 760"/>
                    <a:gd name="T6" fmla="*/ 238 w 746"/>
                    <a:gd name="T7" fmla="*/ 26 h 760"/>
                    <a:gd name="T8" fmla="*/ 174 w 746"/>
                    <a:gd name="T9" fmla="*/ 60 h 760"/>
                    <a:gd name="T10" fmla="*/ 118 w 746"/>
                    <a:gd name="T11" fmla="*/ 104 h 760"/>
                    <a:gd name="T12" fmla="*/ 70 w 746"/>
                    <a:gd name="T13" fmla="*/ 160 h 760"/>
                    <a:gd name="T14" fmla="*/ 32 w 746"/>
                    <a:gd name="T15" fmla="*/ 226 h 760"/>
                    <a:gd name="T16" fmla="*/ 8 w 746"/>
                    <a:gd name="T17" fmla="*/ 298 h 760"/>
                    <a:gd name="T18" fmla="*/ 2 w 746"/>
                    <a:gd name="T19" fmla="*/ 336 h 760"/>
                    <a:gd name="T20" fmla="*/ 0 w 746"/>
                    <a:gd name="T21" fmla="*/ 412 h 760"/>
                    <a:gd name="T22" fmla="*/ 12 w 746"/>
                    <a:gd name="T23" fmla="*/ 484 h 760"/>
                    <a:gd name="T24" fmla="*/ 38 w 746"/>
                    <a:gd name="T25" fmla="*/ 552 h 760"/>
                    <a:gd name="T26" fmla="*/ 78 w 746"/>
                    <a:gd name="T27" fmla="*/ 614 h 760"/>
                    <a:gd name="T28" fmla="*/ 126 w 746"/>
                    <a:gd name="T29" fmla="*/ 666 h 760"/>
                    <a:gd name="T30" fmla="*/ 186 w 746"/>
                    <a:gd name="T31" fmla="*/ 710 h 760"/>
                    <a:gd name="T32" fmla="*/ 252 w 746"/>
                    <a:gd name="T33" fmla="*/ 740 h 760"/>
                    <a:gd name="T34" fmla="*/ 290 w 746"/>
                    <a:gd name="T35" fmla="*/ 750 h 760"/>
                    <a:gd name="T36" fmla="*/ 364 w 746"/>
                    <a:gd name="T37" fmla="*/ 760 h 760"/>
                    <a:gd name="T38" fmla="*/ 438 w 746"/>
                    <a:gd name="T39" fmla="*/ 752 h 760"/>
                    <a:gd name="T40" fmla="*/ 508 w 746"/>
                    <a:gd name="T41" fmla="*/ 732 h 760"/>
                    <a:gd name="T42" fmla="*/ 572 w 746"/>
                    <a:gd name="T43" fmla="*/ 700 h 760"/>
                    <a:gd name="T44" fmla="*/ 628 w 746"/>
                    <a:gd name="T45" fmla="*/ 654 h 760"/>
                    <a:gd name="T46" fmla="*/ 676 w 746"/>
                    <a:gd name="T47" fmla="*/ 598 h 760"/>
                    <a:gd name="T48" fmla="*/ 712 w 746"/>
                    <a:gd name="T49" fmla="*/ 534 h 760"/>
                    <a:gd name="T50" fmla="*/ 736 w 746"/>
                    <a:gd name="T51" fmla="*/ 462 h 760"/>
                    <a:gd name="T52" fmla="*/ 744 w 746"/>
                    <a:gd name="T53" fmla="*/ 422 h 760"/>
                    <a:gd name="T54" fmla="*/ 744 w 746"/>
                    <a:gd name="T55" fmla="*/ 348 h 760"/>
                    <a:gd name="T56" fmla="*/ 732 w 746"/>
                    <a:gd name="T57" fmla="*/ 274 h 760"/>
                    <a:gd name="T58" fmla="*/ 706 w 746"/>
                    <a:gd name="T59" fmla="*/ 206 h 760"/>
                    <a:gd name="T60" fmla="*/ 668 w 746"/>
                    <a:gd name="T61" fmla="*/ 146 h 760"/>
                    <a:gd name="T62" fmla="*/ 618 w 746"/>
                    <a:gd name="T63" fmla="*/ 92 h 760"/>
                    <a:gd name="T64" fmla="*/ 560 w 746"/>
                    <a:gd name="T65" fmla="*/ 50 h 760"/>
                    <a:gd name="T66" fmla="*/ 492 w 746"/>
                    <a:gd name="T67" fmla="*/ 18 h 760"/>
                    <a:gd name="T68" fmla="*/ 456 w 746"/>
                    <a:gd name="T69" fmla="*/ 8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46" h="760">
                      <a:moveTo>
                        <a:pt x="456" y="8"/>
                      </a:moveTo>
                      <a:lnTo>
                        <a:pt x="456" y="8"/>
                      </a:lnTo>
                      <a:lnTo>
                        <a:pt x="418" y="2"/>
                      </a:lnTo>
                      <a:lnTo>
                        <a:pt x="380" y="0"/>
                      </a:lnTo>
                      <a:lnTo>
                        <a:pt x="344" y="2"/>
                      </a:lnTo>
                      <a:lnTo>
                        <a:pt x="308" y="6"/>
                      </a:lnTo>
                      <a:lnTo>
                        <a:pt x="272" y="14"/>
                      </a:lnTo>
                      <a:lnTo>
                        <a:pt x="238" y="26"/>
                      </a:lnTo>
                      <a:lnTo>
                        <a:pt x="206" y="42"/>
                      </a:lnTo>
                      <a:lnTo>
                        <a:pt x="174" y="60"/>
                      </a:lnTo>
                      <a:lnTo>
                        <a:pt x="144" y="80"/>
                      </a:lnTo>
                      <a:lnTo>
                        <a:pt x="118" y="104"/>
                      </a:lnTo>
                      <a:lnTo>
                        <a:pt x="92" y="132"/>
                      </a:lnTo>
                      <a:lnTo>
                        <a:pt x="70" y="160"/>
                      </a:lnTo>
                      <a:lnTo>
                        <a:pt x="50" y="192"/>
                      </a:lnTo>
                      <a:lnTo>
                        <a:pt x="32" y="226"/>
                      </a:lnTo>
                      <a:lnTo>
                        <a:pt x="18" y="260"/>
                      </a:lnTo>
                      <a:lnTo>
                        <a:pt x="8" y="298"/>
                      </a:lnTo>
                      <a:lnTo>
                        <a:pt x="8" y="298"/>
                      </a:lnTo>
                      <a:lnTo>
                        <a:pt x="2" y="336"/>
                      </a:lnTo>
                      <a:lnTo>
                        <a:pt x="0" y="374"/>
                      </a:lnTo>
                      <a:lnTo>
                        <a:pt x="0" y="412"/>
                      </a:lnTo>
                      <a:lnTo>
                        <a:pt x="4" y="448"/>
                      </a:lnTo>
                      <a:lnTo>
                        <a:pt x="12" y="484"/>
                      </a:lnTo>
                      <a:lnTo>
                        <a:pt x="24" y="518"/>
                      </a:lnTo>
                      <a:lnTo>
                        <a:pt x="38" y="552"/>
                      </a:lnTo>
                      <a:lnTo>
                        <a:pt x="56" y="584"/>
                      </a:lnTo>
                      <a:lnTo>
                        <a:pt x="78" y="614"/>
                      </a:lnTo>
                      <a:lnTo>
                        <a:pt x="100" y="642"/>
                      </a:lnTo>
                      <a:lnTo>
                        <a:pt x="126" y="666"/>
                      </a:lnTo>
                      <a:lnTo>
                        <a:pt x="154" y="690"/>
                      </a:lnTo>
                      <a:lnTo>
                        <a:pt x="186" y="710"/>
                      </a:lnTo>
                      <a:lnTo>
                        <a:pt x="218" y="726"/>
                      </a:lnTo>
                      <a:lnTo>
                        <a:pt x="252" y="740"/>
                      </a:lnTo>
                      <a:lnTo>
                        <a:pt x="290" y="750"/>
                      </a:lnTo>
                      <a:lnTo>
                        <a:pt x="290" y="750"/>
                      </a:lnTo>
                      <a:lnTo>
                        <a:pt x="328" y="756"/>
                      </a:lnTo>
                      <a:lnTo>
                        <a:pt x="364" y="760"/>
                      </a:lnTo>
                      <a:lnTo>
                        <a:pt x="402" y="758"/>
                      </a:lnTo>
                      <a:lnTo>
                        <a:pt x="438" y="752"/>
                      </a:lnTo>
                      <a:lnTo>
                        <a:pt x="472" y="744"/>
                      </a:lnTo>
                      <a:lnTo>
                        <a:pt x="508" y="732"/>
                      </a:lnTo>
                      <a:lnTo>
                        <a:pt x="540" y="718"/>
                      </a:lnTo>
                      <a:lnTo>
                        <a:pt x="572" y="700"/>
                      </a:lnTo>
                      <a:lnTo>
                        <a:pt x="600" y="678"/>
                      </a:lnTo>
                      <a:lnTo>
                        <a:pt x="628" y="654"/>
                      </a:lnTo>
                      <a:lnTo>
                        <a:pt x="654" y="628"/>
                      </a:lnTo>
                      <a:lnTo>
                        <a:pt x="676" y="598"/>
                      </a:lnTo>
                      <a:lnTo>
                        <a:pt x="696" y="568"/>
                      </a:lnTo>
                      <a:lnTo>
                        <a:pt x="712" y="534"/>
                      </a:lnTo>
                      <a:lnTo>
                        <a:pt x="726" y="498"/>
                      </a:lnTo>
                      <a:lnTo>
                        <a:pt x="736" y="462"/>
                      </a:lnTo>
                      <a:lnTo>
                        <a:pt x="736" y="462"/>
                      </a:lnTo>
                      <a:lnTo>
                        <a:pt x="744" y="422"/>
                      </a:lnTo>
                      <a:lnTo>
                        <a:pt x="746" y="384"/>
                      </a:lnTo>
                      <a:lnTo>
                        <a:pt x="744" y="348"/>
                      </a:lnTo>
                      <a:lnTo>
                        <a:pt x="740" y="310"/>
                      </a:lnTo>
                      <a:lnTo>
                        <a:pt x="732" y="274"/>
                      </a:lnTo>
                      <a:lnTo>
                        <a:pt x="720" y="240"/>
                      </a:lnTo>
                      <a:lnTo>
                        <a:pt x="706" y="206"/>
                      </a:lnTo>
                      <a:lnTo>
                        <a:pt x="688" y="176"/>
                      </a:lnTo>
                      <a:lnTo>
                        <a:pt x="668" y="146"/>
                      </a:lnTo>
                      <a:lnTo>
                        <a:pt x="644" y="118"/>
                      </a:lnTo>
                      <a:lnTo>
                        <a:pt x="618" y="92"/>
                      </a:lnTo>
                      <a:lnTo>
                        <a:pt x="590" y="70"/>
                      </a:lnTo>
                      <a:lnTo>
                        <a:pt x="560" y="50"/>
                      </a:lnTo>
                      <a:lnTo>
                        <a:pt x="528" y="32"/>
                      </a:lnTo>
                      <a:lnTo>
                        <a:pt x="492" y="18"/>
                      </a:lnTo>
                      <a:lnTo>
                        <a:pt x="456" y="8"/>
                      </a:lnTo>
                      <a:lnTo>
                        <a:pt x="456" y="8"/>
                      </a:lnTo>
                      <a:close/>
                    </a:path>
                  </a:pathLst>
                </a:custGeom>
                <a:solidFill>
                  <a:srgbClr val="FF94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46" name="Freeform 134"/>
                <p:cNvSpPr>
                  <a:spLocks/>
                </p:cNvSpPr>
                <p:nvPr/>
              </p:nvSpPr>
              <p:spPr bwMode="auto">
                <a:xfrm>
                  <a:off x="2530" y="1236"/>
                  <a:ext cx="355" cy="371"/>
                </a:xfrm>
                <a:custGeom>
                  <a:avLst/>
                  <a:gdLst>
                    <a:gd name="T0" fmla="*/ 458 w 748"/>
                    <a:gd name="T1" fmla="*/ 8 h 762"/>
                    <a:gd name="T2" fmla="*/ 382 w 748"/>
                    <a:gd name="T3" fmla="*/ 0 h 762"/>
                    <a:gd name="T4" fmla="*/ 308 w 748"/>
                    <a:gd name="T5" fmla="*/ 6 h 762"/>
                    <a:gd name="T6" fmla="*/ 238 w 748"/>
                    <a:gd name="T7" fmla="*/ 26 h 762"/>
                    <a:gd name="T8" fmla="*/ 174 w 748"/>
                    <a:gd name="T9" fmla="*/ 60 h 762"/>
                    <a:gd name="T10" fmla="*/ 118 w 748"/>
                    <a:gd name="T11" fmla="*/ 106 h 762"/>
                    <a:gd name="T12" fmla="*/ 70 w 748"/>
                    <a:gd name="T13" fmla="*/ 162 h 762"/>
                    <a:gd name="T14" fmla="*/ 32 w 748"/>
                    <a:gd name="T15" fmla="*/ 226 h 762"/>
                    <a:gd name="T16" fmla="*/ 8 w 748"/>
                    <a:gd name="T17" fmla="*/ 300 h 762"/>
                    <a:gd name="T18" fmla="*/ 2 w 748"/>
                    <a:gd name="T19" fmla="*/ 338 h 762"/>
                    <a:gd name="T20" fmla="*/ 0 w 748"/>
                    <a:gd name="T21" fmla="*/ 414 h 762"/>
                    <a:gd name="T22" fmla="*/ 12 w 748"/>
                    <a:gd name="T23" fmla="*/ 486 h 762"/>
                    <a:gd name="T24" fmla="*/ 40 w 748"/>
                    <a:gd name="T25" fmla="*/ 554 h 762"/>
                    <a:gd name="T26" fmla="*/ 78 w 748"/>
                    <a:gd name="T27" fmla="*/ 616 h 762"/>
                    <a:gd name="T28" fmla="*/ 126 w 748"/>
                    <a:gd name="T29" fmla="*/ 670 h 762"/>
                    <a:gd name="T30" fmla="*/ 186 w 748"/>
                    <a:gd name="T31" fmla="*/ 712 h 762"/>
                    <a:gd name="T32" fmla="*/ 254 w 748"/>
                    <a:gd name="T33" fmla="*/ 744 h 762"/>
                    <a:gd name="T34" fmla="*/ 290 w 748"/>
                    <a:gd name="T35" fmla="*/ 754 h 762"/>
                    <a:gd name="T36" fmla="*/ 366 w 748"/>
                    <a:gd name="T37" fmla="*/ 762 h 762"/>
                    <a:gd name="T38" fmla="*/ 438 w 748"/>
                    <a:gd name="T39" fmla="*/ 756 h 762"/>
                    <a:gd name="T40" fmla="*/ 508 w 748"/>
                    <a:gd name="T41" fmla="*/ 736 h 762"/>
                    <a:gd name="T42" fmla="*/ 572 w 748"/>
                    <a:gd name="T43" fmla="*/ 702 h 762"/>
                    <a:gd name="T44" fmla="*/ 630 w 748"/>
                    <a:gd name="T45" fmla="*/ 656 h 762"/>
                    <a:gd name="T46" fmla="*/ 678 w 748"/>
                    <a:gd name="T47" fmla="*/ 602 h 762"/>
                    <a:gd name="T48" fmla="*/ 714 w 748"/>
                    <a:gd name="T49" fmla="*/ 536 h 762"/>
                    <a:gd name="T50" fmla="*/ 738 w 748"/>
                    <a:gd name="T51" fmla="*/ 462 h 762"/>
                    <a:gd name="T52" fmla="*/ 746 w 748"/>
                    <a:gd name="T53" fmla="*/ 424 h 762"/>
                    <a:gd name="T54" fmla="*/ 748 w 748"/>
                    <a:gd name="T55" fmla="*/ 348 h 762"/>
                    <a:gd name="T56" fmla="*/ 734 w 748"/>
                    <a:gd name="T57" fmla="*/ 276 h 762"/>
                    <a:gd name="T58" fmla="*/ 708 w 748"/>
                    <a:gd name="T59" fmla="*/ 208 h 762"/>
                    <a:gd name="T60" fmla="*/ 670 w 748"/>
                    <a:gd name="T61" fmla="*/ 146 h 762"/>
                    <a:gd name="T62" fmla="*/ 620 w 748"/>
                    <a:gd name="T63" fmla="*/ 92 h 762"/>
                    <a:gd name="T64" fmla="*/ 562 w 748"/>
                    <a:gd name="T65" fmla="*/ 50 h 762"/>
                    <a:gd name="T66" fmla="*/ 494 w 748"/>
                    <a:gd name="T67" fmla="*/ 18 h 762"/>
                    <a:gd name="T68" fmla="*/ 458 w 748"/>
                    <a:gd name="T69" fmla="*/ 8 h 7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48" h="762">
                      <a:moveTo>
                        <a:pt x="458" y="8"/>
                      </a:moveTo>
                      <a:lnTo>
                        <a:pt x="458" y="8"/>
                      </a:lnTo>
                      <a:lnTo>
                        <a:pt x="420" y="2"/>
                      </a:lnTo>
                      <a:lnTo>
                        <a:pt x="382" y="0"/>
                      </a:lnTo>
                      <a:lnTo>
                        <a:pt x="344" y="2"/>
                      </a:lnTo>
                      <a:lnTo>
                        <a:pt x="308" y="6"/>
                      </a:lnTo>
                      <a:lnTo>
                        <a:pt x="274" y="14"/>
                      </a:lnTo>
                      <a:lnTo>
                        <a:pt x="238" y="26"/>
                      </a:lnTo>
                      <a:lnTo>
                        <a:pt x="206" y="42"/>
                      </a:lnTo>
                      <a:lnTo>
                        <a:pt x="174" y="60"/>
                      </a:lnTo>
                      <a:lnTo>
                        <a:pt x="146" y="82"/>
                      </a:lnTo>
                      <a:lnTo>
                        <a:pt x="118" y="106"/>
                      </a:lnTo>
                      <a:lnTo>
                        <a:pt x="92" y="132"/>
                      </a:lnTo>
                      <a:lnTo>
                        <a:pt x="70" y="162"/>
                      </a:lnTo>
                      <a:lnTo>
                        <a:pt x="50" y="192"/>
                      </a:lnTo>
                      <a:lnTo>
                        <a:pt x="32" y="226"/>
                      </a:lnTo>
                      <a:lnTo>
                        <a:pt x="18" y="262"/>
                      </a:lnTo>
                      <a:lnTo>
                        <a:pt x="8" y="300"/>
                      </a:lnTo>
                      <a:lnTo>
                        <a:pt x="8" y="300"/>
                      </a:lnTo>
                      <a:lnTo>
                        <a:pt x="2" y="338"/>
                      </a:lnTo>
                      <a:lnTo>
                        <a:pt x="0" y="376"/>
                      </a:lnTo>
                      <a:lnTo>
                        <a:pt x="0" y="414"/>
                      </a:lnTo>
                      <a:lnTo>
                        <a:pt x="4" y="450"/>
                      </a:lnTo>
                      <a:lnTo>
                        <a:pt x="12" y="486"/>
                      </a:lnTo>
                      <a:lnTo>
                        <a:pt x="24" y="522"/>
                      </a:lnTo>
                      <a:lnTo>
                        <a:pt x="40" y="554"/>
                      </a:lnTo>
                      <a:lnTo>
                        <a:pt x="56" y="586"/>
                      </a:lnTo>
                      <a:lnTo>
                        <a:pt x="78" y="616"/>
                      </a:lnTo>
                      <a:lnTo>
                        <a:pt x="100" y="644"/>
                      </a:lnTo>
                      <a:lnTo>
                        <a:pt x="126" y="670"/>
                      </a:lnTo>
                      <a:lnTo>
                        <a:pt x="154" y="692"/>
                      </a:lnTo>
                      <a:lnTo>
                        <a:pt x="186" y="712"/>
                      </a:lnTo>
                      <a:lnTo>
                        <a:pt x="218" y="730"/>
                      </a:lnTo>
                      <a:lnTo>
                        <a:pt x="254" y="744"/>
                      </a:lnTo>
                      <a:lnTo>
                        <a:pt x="290" y="754"/>
                      </a:lnTo>
                      <a:lnTo>
                        <a:pt x="290" y="754"/>
                      </a:lnTo>
                      <a:lnTo>
                        <a:pt x="328" y="760"/>
                      </a:lnTo>
                      <a:lnTo>
                        <a:pt x="366" y="762"/>
                      </a:lnTo>
                      <a:lnTo>
                        <a:pt x="402" y="762"/>
                      </a:lnTo>
                      <a:lnTo>
                        <a:pt x="438" y="756"/>
                      </a:lnTo>
                      <a:lnTo>
                        <a:pt x="474" y="748"/>
                      </a:lnTo>
                      <a:lnTo>
                        <a:pt x="508" y="736"/>
                      </a:lnTo>
                      <a:lnTo>
                        <a:pt x="542" y="720"/>
                      </a:lnTo>
                      <a:lnTo>
                        <a:pt x="572" y="702"/>
                      </a:lnTo>
                      <a:lnTo>
                        <a:pt x="602" y="680"/>
                      </a:lnTo>
                      <a:lnTo>
                        <a:pt x="630" y="656"/>
                      </a:lnTo>
                      <a:lnTo>
                        <a:pt x="654" y="630"/>
                      </a:lnTo>
                      <a:lnTo>
                        <a:pt x="678" y="602"/>
                      </a:lnTo>
                      <a:lnTo>
                        <a:pt x="698" y="570"/>
                      </a:lnTo>
                      <a:lnTo>
                        <a:pt x="714" y="536"/>
                      </a:lnTo>
                      <a:lnTo>
                        <a:pt x="728" y="500"/>
                      </a:lnTo>
                      <a:lnTo>
                        <a:pt x="738" y="462"/>
                      </a:lnTo>
                      <a:lnTo>
                        <a:pt x="738" y="462"/>
                      </a:lnTo>
                      <a:lnTo>
                        <a:pt x="746" y="424"/>
                      </a:lnTo>
                      <a:lnTo>
                        <a:pt x="748" y="386"/>
                      </a:lnTo>
                      <a:lnTo>
                        <a:pt x="748" y="348"/>
                      </a:lnTo>
                      <a:lnTo>
                        <a:pt x="742" y="312"/>
                      </a:lnTo>
                      <a:lnTo>
                        <a:pt x="734" y="276"/>
                      </a:lnTo>
                      <a:lnTo>
                        <a:pt x="722" y="240"/>
                      </a:lnTo>
                      <a:lnTo>
                        <a:pt x="708" y="208"/>
                      </a:lnTo>
                      <a:lnTo>
                        <a:pt x="690" y="176"/>
                      </a:lnTo>
                      <a:lnTo>
                        <a:pt x="670" y="146"/>
                      </a:lnTo>
                      <a:lnTo>
                        <a:pt x="646" y="118"/>
                      </a:lnTo>
                      <a:lnTo>
                        <a:pt x="620" y="92"/>
                      </a:lnTo>
                      <a:lnTo>
                        <a:pt x="592" y="70"/>
                      </a:lnTo>
                      <a:lnTo>
                        <a:pt x="562" y="50"/>
                      </a:lnTo>
                      <a:lnTo>
                        <a:pt x="528" y="32"/>
                      </a:lnTo>
                      <a:lnTo>
                        <a:pt x="494" y="18"/>
                      </a:lnTo>
                      <a:lnTo>
                        <a:pt x="458" y="8"/>
                      </a:lnTo>
                      <a:lnTo>
                        <a:pt x="458" y="8"/>
                      </a:lnTo>
                      <a:close/>
                    </a:path>
                  </a:pathLst>
                </a:custGeom>
                <a:solidFill>
                  <a:srgbClr val="FF8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47" name="Freeform 135"/>
                <p:cNvSpPr>
                  <a:spLocks/>
                </p:cNvSpPr>
                <p:nvPr/>
              </p:nvSpPr>
              <p:spPr bwMode="auto">
                <a:xfrm>
                  <a:off x="2537" y="1240"/>
                  <a:ext cx="338" cy="356"/>
                </a:xfrm>
                <a:custGeom>
                  <a:avLst/>
                  <a:gdLst>
                    <a:gd name="T0" fmla="*/ 436 w 712"/>
                    <a:gd name="T1" fmla="*/ 8 h 732"/>
                    <a:gd name="T2" fmla="*/ 366 w 712"/>
                    <a:gd name="T3" fmla="*/ 0 h 732"/>
                    <a:gd name="T4" fmla="*/ 296 w 712"/>
                    <a:gd name="T5" fmla="*/ 6 h 732"/>
                    <a:gd name="T6" fmla="*/ 230 w 712"/>
                    <a:gd name="T7" fmla="*/ 26 h 732"/>
                    <a:gd name="T8" fmla="*/ 168 w 712"/>
                    <a:gd name="T9" fmla="*/ 58 h 732"/>
                    <a:gd name="T10" fmla="*/ 114 w 712"/>
                    <a:gd name="T11" fmla="*/ 102 h 732"/>
                    <a:gd name="T12" fmla="*/ 68 w 712"/>
                    <a:gd name="T13" fmla="*/ 154 h 732"/>
                    <a:gd name="T14" fmla="*/ 32 w 712"/>
                    <a:gd name="T15" fmla="*/ 218 h 732"/>
                    <a:gd name="T16" fmla="*/ 10 w 712"/>
                    <a:gd name="T17" fmla="*/ 288 h 732"/>
                    <a:gd name="T18" fmla="*/ 4 w 712"/>
                    <a:gd name="T19" fmla="*/ 324 h 732"/>
                    <a:gd name="T20" fmla="*/ 2 w 712"/>
                    <a:gd name="T21" fmla="*/ 398 h 732"/>
                    <a:gd name="T22" fmla="*/ 14 w 712"/>
                    <a:gd name="T23" fmla="*/ 468 h 732"/>
                    <a:gd name="T24" fmla="*/ 38 w 712"/>
                    <a:gd name="T25" fmla="*/ 534 h 732"/>
                    <a:gd name="T26" fmla="*/ 74 w 712"/>
                    <a:gd name="T27" fmla="*/ 592 h 732"/>
                    <a:gd name="T28" fmla="*/ 120 w 712"/>
                    <a:gd name="T29" fmla="*/ 644 h 732"/>
                    <a:gd name="T30" fmla="*/ 176 w 712"/>
                    <a:gd name="T31" fmla="*/ 684 h 732"/>
                    <a:gd name="T32" fmla="*/ 240 w 712"/>
                    <a:gd name="T33" fmla="*/ 714 h 732"/>
                    <a:gd name="T34" fmla="*/ 276 w 712"/>
                    <a:gd name="T35" fmla="*/ 724 h 732"/>
                    <a:gd name="T36" fmla="*/ 348 w 712"/>
                    <a:gd name="T37" fmla="*/ 732 h 732"/>
                    <a:gd name="T38" fmla="*/ 416 w 712"/>
                    <a:gd name="T39" fmla="*/ 726 h 732"/>
                    <a:gd name="T40" fmla="*/ 484 w 712"/>
                    <a:gd name="T41" fmla="*/ 706 h 732"/>
                    <a:gd name="T42" fmla="*/ 544 w 712"/>
                    <a:gd name="T43" fmla="*/ 674 h 732"/>
                    <a:gd name="T44" fmla="*/ 598 w 712"/>
                    <a:gd name="T45" fmla="*/ 630 h 732"/>
                    <a:gd name="T46" fmla="*/ 644 w 712"/>
                    <a:gd name="T47" fmla="*/ 576 h 732"/>
                    <a:gd name="T48" fmla="*/ 680 w 712"/>
                    <a:gd name="T49" fmla="*/ 514 h 732"/>
                    <a:gd name="T50" fmla="*/ 702 w 712"/>
                    <a:gd name="T51" fmla="*/ 444 h 732"/>
                    <a:gd name="T52" fmla="*/ 708 w 712"/>
                    <a:gd name="T53" fmla="*/ 406 h 732"/>
                    <a:gd name="T54" fmla="*/ 710 w 712"/>
                    <a:gd name="T55" fmla="*/ 334 h 732"/>
                    <a:gd name="T56" fmla="*/ 698 w 712"/>
                    <a:gd name="T57" fmla="*/ 264 h 732"/>
                    <a:gd name="T58" fmla="*/ 674 w 712"/>
                    <a:gd name="T59" fmla="*/ 198 h 732"/>
                    <a:gd name="T60" fmla="*/ 638 w 712"/>
                    <a:gd name="T61" fmla="*/ 138 h 732"/>
                    <a:gd name="T62" fmla="*/ 592 w 712"/>
                    <a:gd name="T63" fmla="*/ 88 h 732"/>
                    <a:gd name="T64" fmla="*/ 536 w 712"/>
                    <a:gd name="T65" fmla="*/ 46 h 732"/>
                    <a:gd name="T66" fmla="*/ 472 w 712"/>
                    <a:gd name="T67" fmla="*/ 18 h 732"/>
                    <a:gd name="T68" fmla="*/ 436 w 712"/>
                    <a:gd name="T69" fmla="*/ 8 h 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12" h="732">
                      <a:moveTo>
                        <a:pt x="436" y="8"/>
                      </a:moveTo>
                      <a:lnTo>
                        <a:pt x="436" y="8"/>
                      </a:lnTo>
                      <a:lnTo>
                        <a:pt x="400" y="2"/>
                      </a:lnTo>
                      <a:lnTo>
                        <a:pt x="366" y="0"/>
                      </a:lnTo>
                      <a:lnTo>
                        <a:pt x="330" y="0"/>
                      </a:lnTo>
                      <a:lnTo>
                        <a:pt x="296" y="6"/>
                      </a:lnTo>
                      <a:lnTo>
                        <a:pt x="262" y="14"/>
                      </a:lnTo>
                      <a:lnTo>
                        <a:pt x="230" y="26"/>
                      </a:lnTo>
                      <a:lnTo>
                        <a:pt x="198" y="40"/>
                      </a:lnTo>
                      <a:lnTo>
                        <a:pt x="168" y="58"/>
                      </a:lnTo>
                      <a:lnTo>
                        <a:pt x="140" y="78"/>
                      </a:lnTo>
                      <a:lnTo>
                        <a:pt x="114" y="102"/>
                      </a:lnTo>
                      <a:lnTo>
                        <a:pt x="90" y="126"/>
                      </a:lnTo>
                      <a:lnTo>
                        <a:pt x="68" y="154"/>
                      </a:lnTo>
                      <a:lnTo>
                        <a:pt x="50" y="186"/>
                      </a:lnTo>
                      <a:lnTo>
                        <a:pt x="32" y="218"/>
                      </a:lnTo>
                      <a:lnTo>
                        <a:pt x="20" y="252"/>
                      </a:lnTo>
                      <a:lnTo>
                        <a:pt x="10" y="288"/>
                      </a:lnTo>
                      <a:lnTo>
                        <a:pt x="10" y="288"/>
                      </a:lnTo>
                      <a:lnTo>
                        <a:pt x="4" y="324"/>
                      </a:lnTo>
                      <a:lnTo>
                        <a:pt x="0" y="362"/>
                      </a:lnTo>
                      <a:lnTo>
                        <a:pt x="2" y="398"/>
                      </a:lnTo>
                      <a:lnTo>
                        <a:pt x="6" y="434"/>
                      </a:lnTo>
                      <a:lnTo>
                        <a:pt x="14" y="468"/>
                      </a:lnTo>
                      <a:lnTo>
                        <a:pt x="24" y="502"/>
                      </a:lnTo>
                      <a:lnTo>
                        <a:pt x="38" y="534"/>
                      </a:lnTo>
                      <a:lnTo>
                        <a:pt x="54" y="564"/>
                      </a:lnTo>
                      <a:lnTo>
                        <a:pt x="74" y="592"/>
                      </a:lnTo>
                      <a:lnTo>
                        <a:pt x="96" y="620"/>
                      </a:lnTo>
                      <a:lnTo>
                        <a:pt x="120" y="644"/>
                      </a:lnTo>
                      <a:lnTo>
                        <a:pt x="148" y="666"/>
                      </a:lnTo>
                      <a:lnTo>
                        <a:pt x="176" y="684"/>
                      </a:lnTo>
                      <a:lnTo>
                        <a:pt x="208" y="700"/>
                      </a:lnTo>
                      <a:lnTo>
                        <a:pt x="240" y="714"/>
                      </a:lnTo>
                      <a:lnTo>
                        <a:pt x="276" y="724"/>
                      </a:lnTo>
                      <a:lnTo>
                        <a:pt x="276" y="724"/>
                      </a:lnTo>
                      <a:lnTo>
                        <a:pt x="312" y="730"/>
                      </a:lnTo>
                      <a:lnTo>
                        <a:pt x="348" y="732"/>
                      </a:lnTo>
                      <a:lnTo>
                        <a:pt x="382" y="730"/>
                      </a:lnTo>
                      <a:lnTo>
                        <a:pt x="416" y="726"/>
                      </a:lnTo>
                      <a:lnTo>
                        <a:pt x="450" y="718"/>
                      </a:lnTo>
                      <a:lnTo>
                        <a:pt x="484" y="706"/>
                      </a:lnTo>
                      <a:lnTo>
                        <a:pt x="514" y="692"/>
                      </a:lnTo>
                      <a:lnTo>
                        <a:pt x="544" y="674"/>
                      </a:lnTo>
                      <a:lnTo>
                        <a:pt x="572" y="654"/>
                      </a:lnTo>
                      <a:lnTo>
                        <a:pt x="598" y="630"/>
                      </a:lnTo>
                      <a:lnTo>
                        <a:pt x="622" y="604"/>
                      </a:lnTo>
                      <a:lnTo>
                        <a:pt x="644" y="576"/>
                      </a:lnTo>
                      <a:lnTo>
                        <a:pt x="664" y="546"/>
                      </a:lnTo>
                      <a:lnTo>
                        <a:pt x="680" y="514"/>
                      </a:lnTo>
                      <a:lnTo>
                        <a:pt x="692" y="480"/>
                      </a:lnTo>
                      <a:lnTo>
                        <a:pt x="702" y="444"/>
                      </a:lnTo>
                      <a:lnTo>
                        <a:pt x="702" y="444"/>
                      </a:lnTo>
                      <a:lnTo>
                        <a:pt x="708" y="406"/>
                      </a:lnTo>
                      <a:lnTo>
                        <a:pt x="712" y="370"/>
                      </a:lnTo>
                      <a:lnTo>
                        <a:pt x="710" y="334"/>
                      </a:lnTo>
                      <a:lnTo>
                        <a:pt x="706" y="298"/>
                      </a:lnTo>
                      <a:lnTo>
                        <a:pt x="698" y="264"/>
                      </a:lnTo>
                      <a:lnTo>
                        <a:pt x="688" y="230"/>
                      </a:lnTo>
                      <a:lnTo>
                        <a:pt x="674" y="198"/>
                      </a:lnTo>
                      <a:lnTo>
                        <a:pt x="658" y="168"/>
                      </a:lnTo>
                      <a:lnTo>
                        <a:pt x="638" y="138"/>
                      </a:lnTo>
                      <a:lnTo>
                        <a:pt x="616" y="112"/>
                      </a:lnTo>
                      <a:lnTo>
                        <a:pt x="592" y="88"/>
                      </a:lnTo>
                      <a:lnTo>
                        <a:pt x="564" y="66"/>
                      </a:lnTo>
                      <a:lnTo>
                        <a:pt x="536" y="46"/>
                      </a:lnTo>
                      <a:lnTo>
                        <a:pt x="504" y="30"/>
                      </a:lnTo>
                      <a:lnTo>
                        <a:pt x="472" y="18"/>
                      </a:lnTo>
                      <a:lnTo>
                        <a:pt x="436" y="8"/>
                      </a:lnTo>
                      <a:lnTo>
                        <a:pt x="436" y="8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48" name="Freeform 136"/>
                <p:cNvSpPr>
                  <a:spLocks/>
                </p:cNvSpPr>
                <p:nvPr/>
              </p:nvSpPr>
              <p:spPr bwMode="auto">
                <a:xfrm>
                  <a:off x="2541" y="1243"/>
                  <a:ext cx="331" cy="348"/>
                </a:xfrm>
                <a:custGeom>
                  <a:avLst/>
                  <a:gdLst>
                    <a:gd name="T0" fmla="*/ 426 w 696"/>
                    <a:gd name="T1" fmla="*/ 8 h 716"/>
                    <a:gd name="T2" fmla="*/ 356 w 696"/>
                    <a:gd name="T3" fmla="*/ 0 h 716"/>
                    <a:gd name="T4" fmla="*/ 288 w 696"/>
                    <a:gd name="T5" fmla="*/ 6 h 716"/>
                    <a:gd name="T6" fmla="*/ 222 w 696"/>
                    <a:gd name="T7" fmla="*/ 24 h 716"/>
                    <a:gd name="T8" fmla="*/ 164 w 696"/>
                    <a:gd name="T9" fmla="*/ 56 h 716"/>
                    <a:gd name="T10" fmla="*/ 110 w 696"/>
                    <a:gd name="T11" fmla="*/ 98 h 716"/>
                    <a:gd name="T12" fmla="*/ 66 w 696"/>
                    <a:gd name="T13" fmla="*/ 152 h 716"/>
                    <a:gd name="T14" fmla="*/ 30 w 696"/>
                    <a:gd name="T15" fmla="*/ 212 h 716"/>
                    <a:gd name="T16" fmla="*/ 8 w 696"/>
                    <a:gd name="T17" fmla="*/ 282 h 716"/>
                    <a:gd name="T18" fmla="*/ 2 w 696"/>
                    <a:gd name="T19" fmla="*/ 318 h 716"/>
                    <a:gd name="T20" fmla="*/ 0 w 696"/>
                    <a:gd name="T21" fmla="*/ 388 h 716"/>
                    <a:gd name="T22" fmla="*/ 12 w 696"/>
                    <a:gd name="T23" fmla="*/ 458 h 716"/>
                    <a:gd name="T24" fmla="*/ 36 w 696"/>
                    <a:gd name="T25" fmla="*/ 522 h 716"/>
                    <a:gd name="T26" fmla="*/ 72 w 696"/>
                    <a:gd name="T27" fmla="*/ 578 h 716"/>
                    <a:gd name="T28" fmla="*/ 118 w 696"/>
                    <a:gd name="T29" fmla="*/ 628 h 716"/>
                    <a:gd name="T30" fmla="*/ 172 w 696"/>
                    <a:gd name="T31" fmla="*/ 668 h 716"/>
                    <a:gd name="T32" fmla="*/ 236 w 696"/>
                    <a:gd name="T33" fmla="*/ 698 h 716"/>
                    <a:gd name="T34" fmla="*/ 270 w 696"/>
                    <a:gd name="T35" fmla="*/ 708 h 716"/>
                    <a:gd name="T36" fmla="*/ 340 w 696"/>
                    <a:gd name="T37" fmla="*/ 716 h 716"/>
                    <a:gd name="T38" fmla="*/ 408 w 696"/>
                    <a:gd name="T39" fmla="*/ 710 h 716"/>
                    <a:gd name="T40" fmla="*/ 472 w 696"/>
                    <a:gd name="T41" fmla="*/ 690 h 716"/>
                    <a:gd name="T42" fmla="*/ 532 w 696"/>
                    <a:gd name="T43" fmla="*/ 658 h 716"/>
                    <a:gd name="T44" fmla="*/ 586 w 696"/>
                    <a:gd name="T45" fmla="*/ 616 h 716"/>
                    <a:gd name="T46" fmla="*/ 630 w 696"/>
                    <a:gd name="T47" fmla="*/ 564 h 716"/>
                    <a:gd name="T48" fmla="*/ 664 w 696"/>
                    <a:gd name="T49" fmla="*/ 502 h 716"/>
                    <a:gd name="T50" fmla="*/ 688 w 696"/>
                    <a:gd name="T51" fmla="*/ 434 h 716"/>
                    <a:gd name="T52" fmla="*/ 694 w 696"/>
                    <a:gd name="T53" fmla="*/ 398 h 716"/>
                    <a:gd name="T54" fmla="*/ 696 w 696"/>
                    <a:gd name="T55" fmla="*/ 326 h 716"/>
                    <a:gd name="T56" fmla="*/ 684 w 696"/>
                    <a:gd name="T57" fmla="*/ 258 h 716"/>
                    <a:gd name="T58" fmla="*/ 660 w 696"/>
                    <a:gd name="T59" fmla="*/ 194 h 716"/>
                    <a:gd name="T60" fmla="*/ 624 w 696"/>
                    <a:gd name="T61" fmla="*/ 136 h 716"/>
                    <a:gd name="T62" fmla="*/ 578 w 696"/>
                    <a:gd name="T63" fmla="*/ 86 h 716"/>
                    <a:gd name="T64" fmla="*/ 524 w 696"/>
                    <a:gd name="T65" fmla="*/ 46 h 716"/>
                    <a:gd name="T66" fmla="*/ 460 w 696"/>
                    <a:gd name="T67" fmla="*/ 18 h 716"/>
                    <a:gd name="T68" fmla="*/ 426 w 696"/>
                    <a:gd name="T69" fmla="*/ 8 h 7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96" h="716">
                      <a:moveTo>
                        <a:pt x="426" y="8"/>
                      </a:moveTo>
                      <a:lnTo>
                        <a:pt x="426" y="8"/>
                      </a:lnTo>
                      <a:lnTo>
                        <a:pt x="392" y="2"/>
                      </a:lnTo>
                      <a:lnTo>
                        <a:pt x="356" y="0"/>
                      </a:lnTo>
                      <a:lnTo>
                        <a:pt x="322" y="0"/>
                      </a:lnTo>
                      <a:lnTo>
                        <a:pt x="288" y="6"/>
                      </a:lnTo>
                      <a:lnTo>
                        <a:pt x="254" y="14"/>
                      </a:lnTo>
                      <a:lnTo>
                        <a:pt x="222" y="24"/>
                      </a:lnTo>
                      <a:lnTo>
                        <a:pt x="192" y="40"/>
                      </a:lnTo>
                      <a:lnTo>
                        <a:pt x="164" y="56"/>
                      </a:lnTo>
                      <a:lnTo>
                        <a:pt x="136" y="76"/>
                      </a:lnTo>
                      <a:lnTo>
                        <a:pt x="110" y="98"/>
                      </a:lnTo>
                      <a:lnTo>
                        <a:pt x="86" y="124"/>
                      </a:lnTo>
                      <a:lnTo>
                        <a:pt x="66" y="152"/>
                      </a:lnTo>
                      <a:lnTo>
                        <a:pt x="46" y="180"/>
                      </a:lnTo>
                      <a:lnTo>
                        <a:pt x="30" y="212"/>
                      </a:lnTo>
                      <a:lnTo>
                        <a:pt x="18" y="246"/>
                      </a:lnTo>
                      <a:lnTo>
                        <a:pt x="8" y="282"/>
                      </a:lnTo>
                      <a:lnTo>
                        <a:pt x="8" y="282"/>
                      </a:lnTo>
                      <a:lnTo>
                        <a:pt x="2" y="318"/>
                      </a:lnTo>
                      <a:lnTo>
                        <a:pt x="0" y="354"/>
                      </a:lnTo>
                      <a:lnTo>
                        <a:pt x="0" y="388"/>
                      </a:lnTo>
                      <a:lnTo>
                        <a:pt x="4" y="424"/>
                      </a:lnTo>
                      <a:lnTo>
                        <a:pt x="12" y="458"/>
                      </a:lnTo>
                      <a:lnTo>
                        <a:pt x="22" y="490"/>
                      </a:lnTo>
                      <a:lnTo>
                        <a:pt x="36" y="522"/>
                      </a:lnTo>
                      <a:lnTo>
                        <a:pt x="52" y="550"/>
                      </a:lnTo>
                      <a:lnTo>
                        <a:pt x="72" y="578"/>
                      </a:lnTo>
                      <a:lnTo>
                        <a:pt x="94" y="604"/>
                      </a:lnTo>
                      <a:lnTo>
                        <a:pt x="118" y="628"/>
                      </a:lnTo>
                      <a:lnTo>
                        <a:pt x="144" y="650"/>
                      </a:lnTo>
                      <a:lnTo>
                        <a:pt x="172" y="668"/>
                      </a:lnTo>
                      <a:lnTo>
                        <a:pt x="202" y="684"/>
                      </a:lnTo>
                      <a:lnTo>
                        <a:pt x="236" y="698"/>
                      </a:lnTo>
                      <a:lnTo>
                        <a:pt x="270" y="708"/>
                      </a:lnTo>
                      <a:lnTo>
                        <a:pt x="270" y="708"/>
                      </a:lnTo>
                      <a:lnTo>
                        <a:pt x="304" y="714"/>
                      </a:lnTo>
                      <a:lnTo>
                        <a:pt x="340" y="716"/>
                      </a:lnTo>
                      <a:lnTo>
                        <a:pt x="374" y="714"/>
                      </a:lnTo>
                      <a:lnTo>
                        <a:pt x="408" y="710"/>
                      </a:lnTo>
                      <a:lnTo>
                        <a:pt x="440" y="702"/>
                      </a:lnTo>
                      <a:lnTo>
                        <a:pt x="472" y="690"/>
                      </a:lnTo>
                      <a:lnTo>
                        <a:pt x="504" y="676"/>
                      </a:lnTo>
                      <a:lnTo>
                        <a:pt x="532" y="658"/>
                      </a:lnTo>
                      <a:lnTo>
                        <a:pt x="560" y="638"/>
                      </a:lnTo>
                      <a:lnTo>
                        <a:pt x="586" y="616"/>
                      </a:lnTo>
                      <a:lnTo>
                        <a:pt x="608" y="590"/>
                      </a:lnTo>
                      <a:lnTo>
                        <a:pt x="630" y="564"/>
                      </a:lnTo>
                      <a:lnTo>
                        <a:pt x="648" y="534"/>
                      </a:lnTo>
                      <a:lnTo>
                        <a:pt x="664" y="502"/>
                      </a:lnTo>
                      <a:lnTo>
                        <a:pt x="678" y="468"/>
                      </a:lnTo>
                      <a:lnTo>
                        <a:pt x="688" y="434"/>
                      </a:lnTo>
                      <a:lnTo>
                        <a:pt x="688" y="434"/>
                      </a:lnTo>
                      <a:lnTo>
                        <a:pt x="694" y="398"/>
                      </a:lnTo>
                      <a:lnTo>
                        <a:pt x="696" y="362"/>
                      </a:lnTo>
                      <a:lnTo>
                        <a:pt x="696" y="326"/>
                      </a:lnTo>
                      <a:lnTo>
                        <a:pt x="692" y="292"/>
                      </a:lnTo>
                      <a:lnTo>
                        <a:pt x="684" y="258"/>
                      </a:lnTo>
                      <a:lnTo>
                        <a:pt x="672" y="226"/>
                      </a:lnTo>
                      <a:lnTo>
                        <a:pt x="660" y="194"/>
                      </a:lnTo>
                      <a:lnTo>
                        <a:pt x="644" y="164"/>
                      </a:lnTo>
                      <a:lnTo>
                        <a:pt x="624" y="136"/>
                      </a:lnTo>
                      <a:lnTo>
                        <a:pt x="602" y="110"/>
                      </a:lnTo>
                      <a:lnTo>
                        <a:pt x="578" y="86"/>
                      </a:lnTo>
                      <a:lnTo>
                        <a:pt x="552" y="64"/>
                      </a:lnTo>
                      <a:lnTo>
                        <a:pt x="524" y="46"/>
                      </a:lnTo>
                      <a:lnTo>
                        <a:pt x="492" y="30"/>
                      </a:lnTo>
                      <a:lnTo>
                        <a:pt x="460" y="18"/>
                      </a:lnTo>
                      <a:lnTo>
                        <a:pt x="426" y="8"/>
                      </a:lnTo>
                      <a:lnTo>
                        <a:pt x="426" y="8"/>
                      </a:lnTo>
                      <a:close/>
                    </a:path>
                  </a:pathLst>
                </a:custGeom>
                <a:solidFill>
                  <a:srgbClr val="FF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49" name="Freeform 137"/>
                <p:cNvSpPr>
                  <a:spLocks/>
                </p:cNvSpPr>
                <p:nvPr/>
              </p:nvSpPr>
              <p:spPr bwMode="auto">
                <a:xfrm>
                  <a:off x="2544" y="1246"/>
                  <a:ext cx="324" cy="341"/>
                </a:xfrm>
                <a:custGeom>
                  <a:avLst/>
                  <a:gdLst>
                    <a:gd name="T0" fmla="*/ 418 w 682"/>
                    <a:gd name="T1" fmla="*/ 8 h 700"/>
                    <a:gd name="T2" fmla="*/ 350 w 682"/>
                    <a:gd name="T3" fmla="*/ 0 h 700"/>
                    <a:gd name="T4" fmla="*/ 282 w 682"/>
                    <a:gd name="T5" fmla="*/ 6 h 700"/>
                    <a:gd name="T6" fmla="*/ 218 w 682"/>
                    <a:gd name="T7" fmla="*/ 24 h 700"/>
                    <a:gd name="T8" fmla="*/ 160 w 682"/>
                    <a:gd name="T9" fmla="*/ 56 h 700"/>
                    <a:gd name="T10" fmla="*/ 108 w 682"/>
                    <a:gd name="T11" fmla="*/ 96 h 700"/>
                    <a:gd name="T12" fmla="*/ 64 w 682"/>
                    <a:gd name="T13" fmla="*/ 148 h 700"/>
                    <a:gd name="T14" fmla="*/ 30 w 682"/>
                    <a:gd name="T15" fmla="*/ 208 h 700"/>
                    <a:gd name="T16" fmla="*/ 8 w 682"/>
                    <a:gd name="T17" fmla="*/ 274 h 700"/>
                    <a:gd name="T18" fmla="*/ 2 w 682"/>
                    <a:gd name="T19" fmla="*/ 310 h 700"/>
                    <a:gd name="T20" fmla="*/ 0 w 682"/>
                    <a:gd name="T21" fmla="*/ 380 h 700"/>
                    <a:gd name="T22" fmla="*/ 12 w 682"/>
                    <a:gd name="T23" fmla="*/ 446 h 700"/>
                    <a:gd name="T24" fmla="*/ 36 w 682"/>
                    <a:gd name="T25" fmla="*/ 508 h 700"/>
                    <a:gd name="T26" fmla="*/ 70 w 682"/>
                    <a:gd name="T27" fmla="*/ 566 h 700"/>
                    <a:gd name="T28" fmla="*/ 116 w 682"/>
                    <a:gd name="T29" fmla="*/ 614 h 700"/>
                    <a:gd name="T30" fmla="*/ 170 w 682"/>
                    <a:gd name="T31" fmla="*/ 654 h 700"/>
                    <a:gd name="T32" fmla="*/ 232 w 682"/>
                    <a:gd name="T33" fmla="*/ 682 h 700"/>
                    <a:gd name="T34" fmla="*/ 264 w 682"/>
                    <a:gd name="T35" fmla="*/ 690 h 700"/>
                    <a:gd name="T36" fmla="*/ 334 w 682"/>
                    <a:gd name="T37" fmla="*/ 700 h 700"/>
                    <a:gd name="T38" fmla="*/ 400 w 682"/>
                    <a:gd name="T39" fmla="*/ 694 h 700"/>
                    <a:gd name="T40" fmla="*/ 464 w 682"/>
                    <a:gd name="T41" fmla="*/ 674 h 700"/>
                    <a:gd name="T42" fmla="*/ 522 w 682"/>
                    <a:gd name="T43" fmla="*/ 644 h 700"/>
                    <a:gd name="T44" fmla="*/ 574 w 682"/>
                    <a:gd name="T45" fmla="*/ 602 h 700"/>
                    <a:gd name="T46" fmla="*/ 618 w 682"/>
                    <a:gd name="T47" fmla="*/ 550 h 700"/>
                    <a:gd name="T48" fmla="*/ 652 w 682"/>
                    <a:gd name="T49" fmla="*/ 492 h 700"/>
                    <a:gd name="T50" fmla="*/ 674 w 682"/>
                    <a:gd name="T51" fmla="*/ 424 h 700"/>
                    <a:gd name="T52" fmla="*/ 680 w 682"/>
                    <a:gd name="T53" fmla="*/ 388 h 700"/>
                    <a:gd name="T54" fmla="*/ 682 w 682"/>
                    <a:gd name="T55" fmla="*/ 320 h 700"/>
                    <a:gd name="T56" fmla="*/ 670 w 682"/>
                    <a:gd name="T57" fmla="*/ 252 h 700"/>
                    <a:gd name="T58" fmla="*/ 646 w 682"/>
                    <a:gd name="T59" fmla="*/ 190 h 700"/>
                    <a:gd name="T60" fmla="*/ 612 w 682"/>
                    <a:gd name="T61" fmla="*/ 134 h 700"/>
                    <a:gd name="T62" fmla="*/ 566 w 682"/>
                    <a:gd name="T63" fmla="*/ 84 h 700"/>
                    <a:gd name="T64" fmla="*/ 514 w 682"/>
                    <a:gd name="T65" fmla="*/ 46 h 700"/>
                    <a:gd name="T66" fmla="*/ 452 w 682"/>
                    <a:gd name="T67" fmla="*/ 16 h 700"/>
                    <a:gd name="T68" fmla="*/ 418 w 682"/>
                    <a:gd name="T69" fmla="*/ 8 h 7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82" h="700">
                      <a:moveTo>
                        <a:pt x="418" y="8"/>
                      </a:moveTo>
                      <a:lnTo>
                        <a:pt x="418" y="8"/>
                      </a:lnTo>
                      <a:lnTo>
                        <a:pt x="384" y="2"/>
                      </a:lnTo>
                      <a:lnTo>
                        <a:pt x="350" y="0"/>
                      </a:lnTo>
                      <a:lnTo>
                        <a:pt x="316" y="0"/>
                      </a:lnTo>
                      <a:lnTo>
                        <a:pt x="282" y="6"/>
                      </a:lnTo>
                      <a:lnTo>
                        <a:pt x="250" y="14"/>
                      </a:lnTo>
                      <a:lnTo>
                        <a:pt x="218" y="24"/>
                      </a:lnTo>
                      <a:lnTo>
                        <a:pt x="188" y="38"/>
                      </a:lnTo>
                      <a:lnTo>
                        <a:pt x="160" y="56"/>
                      </a:lnTo>
                      <a:lnTo>
                        <a:pt x="134" y="74"/>
                      </a:lnTo>
                      <a:lnTo>
                        <a:pt x="108" y="96"/>
                      </a:lnTo>
                      <a:lnTo>
                        <a:pt x="86" y="122"/>
                      </a:lnTo>
                      <a:lnTo>
                        <a:pt x="64" y="148"/>
                      </a:lnTo>
                      <a:lnTo>
                        <a:pt x="46" y="176"/>
                      </a:lnTo>
                      <a:lnTo>
                        <a:pt x="30" y="208"/>
                      </a:lnTo>
                      <a:lnTo>
                        <a:pt x="18" y="240"/>
                      </a:lnTo>
                      <a:lnTo>
                        <a:pt x="8" y="274"/>
                      </a:lnTo>
                      <a:lnTo>
                        <a:pt x="8" y="274"/>
                      </a:lnTo>
                      <a:lnTo>
                        <a:pt x="2" y="310"/>
                      </a:lnTo>
                      <a:lnTo>
                        <a:pt x="0" y="344"/>
                      </a:lnTo>
                      <a:lnTo>
                        <a:pt x="0" y="380"/>
                      </a:lnTo>
                      <a:lnTo>
                        <a:pt x="4" y="414"/>
                      </a:lnTo>
                      <a:lnTo>
                        <a:pt x="12" y="446"/>
                      </a:lnTo>
                      <a:lnTo>
                        <a:pt x="22" y="478"/>
                      </a:lnTo>
                      <a:lnTo>
                        <a:pt x="36" y="508"/>
                      </a:lnTo>
                      <a:lnTo>
                        <a:pt x="52" y="538"/>
                      </a:lnTo>
                      <a:lnTo>
                        <a:pt x="70" y="566"/>
                      </a:lnTo>
                      <a:lnTo>
                        <a:pt x="92" y="590"/>
                      </a:lnTo>
                      <a:lnTo>
                        <a:pt x="116" y="614"/>
                      </a:lnTo>
                      <a:lnTo>
                        <a:pt x="142" y="636"/>
                      </a:lnTo>
                      <a:lnTo>
                        <a:pt x="170" y="654"/>
                      </a:lnTo>
                      <a:lnTo>
                        <a:pt x="200" y="670"/>
                      </a:lnTo>
                      <a:lnTo>
                        <a:pt x="232" y="682"/>
                      </a:lnTo>
                      <a:lnTo>
                        <a:pt x="264" y="690"/>
                      </a:lnTo>
                      <a:lnTo>
                        <a:pt x="264" y="690"/>
                      </a:lnTo>
                      <a:lnTo>
                        <a:pt x="300" y="696"/>
                      </a:lnTo>
                      <a:lnTo>
                        <a:pt x="334" y="700"/>
                      </a:lnTo>
                      <a:lnTo>
                        <a:pt x="366" y="698"/>
                      </a:lnTo>
                      <a:lnTo>
                        <a:pt x="400" y="694"/>
                      </a:lnTo>
                      <a:lnTo>
                        <a:pt x="432" y="686"/>
                      </a:lnTo>
                      <a:lnTo>
                        <a:pt x="464" y="674"/>
                      </a:lnTo>
                      <a:lnTo>
                        <a:pt x="494" y="660"/>
                      </a:lnTo>
                      <a:lnTo>
                        <a:pt x="522" y="644"/>
                      </a:lnTo>
                      <a:lnTo>
                        <a:pt x="550" y="624"/>
                      </a:lnTo>
                      <a:lnTo>
                        <a:pt x="574" y="602"/>
                      </a:lnTo>
                      <a:lnTo>
                        <a:pt x="598" y="578"/>
                      </a:lnTo>
                      <a:lnTo>
                        <a:pt x="618" y="550"/>
                      </a:lnTo>
                      <a:lnTo>
                        <a:pt x="636" y="522"/>
                      </a:lnTo>
                      <a:lnTo>
                        <a:pt x="652" y="492"/>
                      </a:lnTo>
                      <a:lnTo>
                        <a:pt x="664" y="458"/>
                      </a:lnTo>
                      <a:lnTo>
                        <a:pt x="674" y="424"/>
                      </a:lnTo>
                      <a:lnTo>
                        <a:pt x="674" y="424"/>
                      </a:lnTo>
                      <a:lnTo>
                        <a:pt x="680" y="388"/>
                      </a:lnTo>
                      <a:lnTo>
                        <a:pt x="682" y="354"/>
                      </a:lnTo>
                      <a:lnTo>
                        <a:pt x="682" y="320"/>
                      </a:lnTo>
                      <a:lnTo>
                        <a:pt x="678" y="286"/>
                      </a:lnTo>
                      <a:lnTo>
                        <a:pt x="670" y="252"/>
                      </a:lnTo>
                      <a:lnTo>
                        <a:pt x="660" y="220"/>
                      </a:lnTo>
                      <a:lnTo>
                        <a:pt x="646" y="190"/>
                      </a:lnTo>
                      <a:lnTo>
                        <a:pt x="630" y="160"/>
                      </a:lnTo>
                      <a:lnTo>
                        <a:pt x="612" y="134"/>
                      </a:lnTo>
                      <a:lnTo>
                        <a:pt x="590" y="108"/>
                      </a:lnTo>
                      <a:lnTo>
                        <a:pt x="566" y="84"/>
                      </a:lnTo>
                      <a:lnTo>
                        <a:pt x="542" y="64"/>
                      </a:lnTo>
                      <a:lnTo>
                        <a:pt x="514" y="46"/>
                      </a:lnTo>
                      <a:lnTo>
                        <a:pt x="484" y="30"/>
                      </a:lnTo>
                      <a:lnTo>
                        <a:pt x="452" y="16"/>
                      </a:lnTo>
                      <a:lnTo>
                        <a:pt x="418" y="8"/>
                      </a:lnTo>
                      <a:lnTo>
                        <a:pt x="418" y="8"/>
                      </a:lnTo>
                      <a:close/>
                    </a:path>
                  </a:pathLst>
                </a:custGeom>
                <a:solidFill>
                  <a:srgbClr val="FFD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50" name="Freeform 138"/>
                <p:cNvSpPr>
                  <a:spLocks/>
                </p:cNvSpPr>
                <p:nvPr/>
              </p:nvSpPr>
              <p:spPr bwMode="auto">
                <a:xfrm>
                  <a:off x="2547" y="1249"/>
                  <a:ext cx="318" cy="332"/>
                </a:xfrm>
                <a:custGeom>
                  <a:avLst/>
                  <a:gdLst>
                    <a:gd name="T0" fmla="*/ 410 w 670"/>
                    <a:gd name="T1" fmla="*/ 8 h 682"/>
                    <a:gd name="T2" fmla="*/ 342 w 670"/>
                    <a:gd name="T3" fmla="*/ 0 h 682"/>
                    <a:gd name="T4" fmla="*/ 276 w 670"/>
                    <a:gd name="T5" fmla="*/ 6 h 682"/>
                    <a:gd name="T6" fmla="*/ 214 w 670"/>
                    <a:gd name="T7" fmla="*/ 24 h 682"/>
                    <a:gd name="T8" fmla="*/ 158 w 670"/>
                    <a:gd name="T9" fmla="*/ 54 h 682"/>
                    <a:gd name="T10" fmla="*/ 106 w 670"/>
                    <a:gd name="T11" fmla="*/ 94 h 682"/>
                    <a:gd name="T12" fmla="*/ 64 w 670"/>
                    <a:gd name="T13" fmla="*/ 144 h 682"/>
                    <a:gd name="T14" fmla="*/ 30 w 670"/>
                    <a:gd name="T15" fmla="*/ 202 h 682"/>
                    <a:gd name="T16" fmla="*/ 8 w 670"/>
                    <a:gd name="T17" fmla="*/ 268 h 682"/>
                    <a:gd name="T18" fmla="*/ 2 w 670"/>
                    <a:gd name="T19" fmla="*/ 302 h 682"/>
                    <a:gd name="T20" fmla="*/ 2 w 670"/>
                    <a:gd name="T21" fmla="*/ 370 h 682"/>
                    <a:gd name="T22" fmla="*/ 12 w 670"/>
                    <a:gd name="T23" fmla="*/ 436 h 682"/>
                    <a:gd name="T24" fmla="*/ 36 w 670"/>
                    <a:gd name="T25" fmla="*/ 496 h 682"/>
                    <a:gd name="T26" fmla="*/ 70 w 670"/>
                    <a:gd name="T27" fmla="*/ 552 h 682"/>
                    <a:gd name="T28" fmla="*/ 114 w 670"/>
                    <a:gd name="T29" fmla="*/ 600 h 682"/>
                    <a:gd name="T30" fmla="*/ 166 w 670"/>
                    <a:gd name="T31" fmla="*/ 638 h 682"/>
                    <a:gd name="T32" fmla="*/ 228 w 670"/>
                    <a:gd name="T33" fmla="*/ 666 h 682"/>
                    <a:gd name="T34" fmla="*/ 260 w 670"/>
                    <a:gd name="T35" fmla="*/ 674 h 682"/>
                    <a:gd name="T36" fmla="*/ 328 w 670"/>
                    <a:gd name="T37" fmla="*/ 682 h 682"/>
                    <a:gd name="T38" fmla="*/ 392 w 670"/>
                    <a:gd name="T39" fmla="*/ 676 h 682"/>
                    <a:gd name="T40" fmla="*/ 454 w 670"/>
                    <a:gd name="T41" fmla="*/ 658 h 682"/>
                    <a:gd name="T42" fmla="*/ 512 w 670"/>
                    <a:gd name="T43" fmla="*/ 628 h 682"/>
                    <a:gd name="T44" fmla="*/ 564 w 670"/>
                    <a:gd name="T45" fmla="*/ 588 h 682"/>
                    <a:gd name="T46" fmla="*/ 606 w 670"/>
                    <a:gd name="T47" fmla="*/ 538 h 682"/>
                    <a:gd name="T48" fmla="*/ 640 w 670"/>
                    <a:gd name="T49" fmla="*/ 480 h 682"/>
                    <a:gd name="T50" fmla="*/ 660 w 670"/>
                    <a:gd name="T51" fmla="*/ 414 h 682"/>
                    <a:gd name="T52" fmla="*/ 666 w 670"/>
                    <a:gd name="T53" fmla="*/ 380 h 682"/>
                    <a:gd name="T54" fmla="*/ 668 w 670"/>
                    <a:gd name="T55" fmla="*/ 312 h 682"/>
                    <a:gd name="T56" fmla="*/ 656 w 670"/>
                    <a:gd name="T57" fmla="*/ 246 h 682"/>
                    <a:gd name="T58" fmla="*/ 634 w 670"/>
                    <a:gd name="T59" fmla="*/ 186 h 682"/>
                    <a:gd name="T60" fmla="*/ 600 w 670"/>
                    <a:gd name="T61" fmla="*/ 130 h 682"/>
                    <a:gd name="T62" fmla="*/ 556 w 670"/>
                    <a:gd name="T63" fmla="*/ 82 h 682"/>
                    <a:gd name="T64" fmla="*/ 502 w 670"/>
                    <a:gd name="T65" fmla="*/ 44 h 682"/>
                    <a:gd name="T66" fmla="*/ 442 w 670"/>
                    <a:gd name="T67" fmla="*/ 16 h 682"/>
                    <a:gd name="T68" fmla="*/ 410 w 670"/>
                    <a:gd name="T69" fmla="*/ 8 h 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70" h="682">
                      <a:moveTo>
                        <a:pt x="410" y="8"/>
                      </a:moveTo>
                      <a:lnTo>
                        <a:pt x="410" y="8"/>
                      </a:lnTo>
                      <a:lnTo>
                        <a:pt x="376" y="2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276" y="6"/>
                      </a:lnTo>
                      <a:lnTo>
                        <a:pt x="246" y="14"/>
                      </a:lnTo>
                      <a:lnTo>
                        <a:pt x="214" y="24"/>
                      </a:lnTo>
                      <a:lnTo>
                        <a:pt x="186" y="38"/>
                      </a:lnTo>
                      <a:lnTo>
                        <a:pt x="158" y="54"/>
                      </a:lnTo>
                      <a:lnTo>
                        <a:pt x="130" y="72"/>
                      </a:lnTo>
                      <a:lnTo>
                        <a:pt x="106" y="94"/>
                      </a:lnTo>
                      <a:lnTo>
                        <a:pt x="84" y="118"/>
                      </a:lnTo>
                      <a:lnTo>
                        <a:pt x="64" y="144"/>
                      </a:lnTo>
                      <a:lnTo>
                        <a:pt x="46" y="172"/>
                      </a:lnTo>
                      <a:lnTo>
                        <a:pt x="30" y="202"/>
                      </a:lnTo>
                      <a:lnTo>
                        <a:pt x="18" y="234"/>
                      </a:lnTo>
                      <a:lnTo>
                        <a:pt x="8" y="268"/>
                      </a:lnTo>
                      <a:lnTo>
                        <a:pt x="8" y="268"/>
                      </a:lnTo>
                      <a:lnTo>
                        <a:pt x="2" y="302"/>
                      </a:lnTo>
                      <a:lnTo>
                        <a:pt x="0" y="336"/>
                      </a:lnTo>
                      <a:lnTo>
                        <a:pt x="2" y="370"/>
                      </a:lnTo>
                      <a:lnTo>
                        <a:pt x="6" y="404"/>
                      </a:lnTo>
                      <a:lnTo>
                        <a:pt x="12" y="436"/>
                      </a:lnTo>
                      <a:lnTo>
                        <a:pt x="22" y="466"/>
                      </a:lnTo>
                      <a:lnTo>
                        <a:pt x="36" y="496"/>
                      </a:lnTo>
                      <a:lnTo>
                        <a:pt x="52" y="526"/>
                      </a:lnTo>
                      <a:lnTo>
                        <a:pt x="70" y="552"/>
                      </a:lnTo>
                      <a:lnTo>
                        <a:pt x="90" y="576"/>
                      </a:lnTo>
                      <a:lnTo>
                        <a:pt x="114" y="600"/>
                      </a:lnTo>
                      <a:lnTo>
                        <a:pt x="140" y="620"/>
                      </a:lnTo>
                      <a:lnTo>
                        <a:pt x="166" y="638"/>
                      </a:lnTo>
                      <a:lnTo>
                        <a:pt x="196" y="654"/>
                      </a:lnTo>
                      <a:lnTo>
                        <a:pt x="228" y="666"/>
                      </a:lnTo>
                      <a:lnTo>
                        <a:pt x="260" y="674"/>
                      </a:lnTo>
                      <a:lnTo>
                        <a:pt x="260" y="674"/>
                      </a:lnTo>
                      <a:lnTo>
                        <a:pt x="294" y="680"/>
                      </a:lnTo>
                      <a:lnTo>
                        <a:pt x="328" y="682"/>
                      </a:lnTo>
                      <a:lnTo>
                        <a:pt x="360" y="682"/>
                      </a:lnTo>
                      <a:lnTo>
                        <a:pt x="392" y="676"/>
                      </a:lnTo>
                      <a:lnTo>
                        <a:pt x="424" y="670"/>
                      </a:lnTo>
                      <a:lnTo>
                        <a:pt x="454" y="658"/>
                      </a:lnTo>
                      <a:lnTo>
                        <a:pt x="484" y="644"/>
                      </a:lnTo>
                      <a:lnTo>
                        <a:pt x="512" y="628"/>
                      </a:lnTo>
                      <a:lnTo>
                        <a:pt x="538" y="610"/>
                      </a:lnTo>
                      <a:lnTo>
                        <a:pt x="564" y="588"/>
                      </a:lnTo>
                      <a:lnTo>
                        <a:pt x="586" y="564"/>
                      </a:lnTo>
                      <a:lnTo>
                        <a:pt x="606" y="538"/>
                      </a:lnTo>
                      <a:lnTo>
                        <a:pt x="624" y="510"/>
                      </a:lnTo>
                      <a:lnTo>
                        <a:pt x="640" y="480"/>
                      </a:lnTo>
                      <a:lnTo>
                        <a:pt x="652" y="448"/>
                      </a:lnTo>
                      <a:lnTo>
                        <a:pt x="660" y="414"/>
                      </a:lnTo>
                      <a:lnTo>
                        <a:pt x="660" y="414"/>
                      </a:lnTo>
                      <a:lnTo>
                        <a:pt x="666" y="380"/>
                      </a:lnTo>
                      <a:lnTo>
                        <a:pt x="670" y="346"/>
                      </a:lnTo>
                      <a:lnTo>
                        <a:pt x="668" y="312"/>
                      </a:lnTo>
                      <a:lnTo>
                        <a:pt x="664" y="278"/>
                      </a:lnTo>
                      <a:lnTo>
                        <a:pt x="656" y="246"/>
                      </a:lnTo>
                      <a:lnTo>
                        <a:pt x="646" y="216"/>
                      </a:lnTo>
                      <a:lnTo>
                        <a:pt x="634" y="186"/>
                      </a:lnTo>
                      <a:lnTo>
                        <a:pt x="618" y="158"/>
                      </a:lnTo>
                      <a:lnTo>
                        <a:pt x="600" y="130"/>
                      </a:lnTo>
                      <a:lnTo>
                        <a:pt x="578" y="106"/>
                      </a:lnTo>
                      <a:lnTo>
                        <a:pt x="556" y="82"/>
                      </a:lnTo>
                      <a:lnTo>
                        <a:pt x="530" y="62"/>
                      </a:lnTo>
                      <a:lnTo>
                        <a:pt x="502" y="44"/>
                      </a:lnTo>
                      <a:lnTo>
                        <a:pt x="474" y="30"/>
                      </a:lnTo>
                      <a:lnTo>
                        <a:pt x="442" y="16"/>
                      </a:lnTo>
                      <a:lnTo>
                        <a:pt x="410" y="8"/>
                      </a:lnTo>
                      <a:lnTo>
                        <a:pt x="410" y="8"/>
                      </a:lnTo>
                      <a:close/>
                    </a:path>
                  </a:pathLst>
                </a:custGeom>
                <a:solidFill>
                  <a:srgbClr val="FFD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51" name="Freeform 139"/>
                <p:cNvSpPr>
                  <a:spLocks/>
                </p:cNvSpPr>
                <p:nvPr/>
              </p:nvSpPr>
              <p:spPr bwMode="auto">
                <a:xfrm>
                  <a:off x="2550" y="1252"/>
                  <a:ext cx="311" cy="324"/>
                </a:xfrm>
                <a:custGeom>
                  <a:avLst/>
                  <a:gdLst>
                    <a:gd name="T0" fmla="*/ 402 w 656"/>
                    <a:gd name="T1" fmla="*/ 8 h 666"/>
                    <a:gd name="T2" fmla="*/ 336 w 656"/>
                    <a:gd name="T3" fmla="*/ 0 h 666"/>
                    <a:gd name="T4" fmla="*/ 272 w 656"/>
                    <a:gd name="T5" fmla="*/ 6 h 666"/>
                    <a:gd name="T6" fmla="*/ 210 w 656"/>
                    <a:gd name="T7" fmla="*/ 24 h 666"/>
                    <a:gd name="T8" fmla="*/ 154 w 656"/>
                    <a:gd name="T9" fmla="*/ 52 h 666"/>
                    <a:gd name="T10" fmla="*/ 104 w 656"/>
                    <a:gd name="T11" fmla="*/ 92 h 666"/>
                    <a:gd name="T12" fmla="*/ 62 w 656"/>
                    <a:gd name="T13" fmla="*/ 140 h 666"/>
                    <a:gd name="T14" fmla="*/ 30 w 656"/>
                    <a:gd name="T15" fmla="*/ 198 h 666"/>
                    <a:gd name="T16" fmla="*/ 10 w 656"/>
                    <a:gd name="T17" fmla="*/ 262 h 666"/>
                    <a:gd name="T18" fmla="*/ 4 w 656"/>
                    <a:gd name="T19" fmla="*/ 294 h 666"/>
                    <a:gd name="T20" fmla="*/ 2 w 656"/>
                    <a:gd name="T21" fmla="*/ 362 h 666"/>
                    <a:gd name="T22" fmla="*/ 14 w 656"/>
                    <a:gd name="T23" fmla="*/ 424 h 666"/>
                    <a:gd name="T24" fmla="*/ 36 w 656"/>
                    <a:gd name="T25" fmla="*/ 484 h 666"/>
                    <a:gd name="T26" fmla="*/ 70 w 656"/>
                    <a:gd name="T27" fmla="*/ 538 h 666"/>
                    <a:gd name="T28" fmla="*/ 112 w 656"/>
                    <a:gd name="T29" fmla="*/ 584 h 666"/>
                    <a:gd name="T30" fmla="*/ 164 w 656"/>
                    <a:gd name="T31" fmla="*/ 622 h 666"/>
                    <a:gd name="T32" fmla="*/ 224 w 656"/>
                    <a:gd name="T33" fmla="*/ 650 h 666"/>
                    <a:gd name="T34" fmla="*/ 256 w 656"/>
                    <a:gd name="T35" fmla="*/ 658 h 666"/>
                    <a:gd name="T36" fmla="*/ 322 w 656"/>
                    <a:gd name="T37" fmla="*/ 666 h 666"/>
                    <a:gd name="T38" fmla="*/ 386 w 656"/>
                    <a:gd name="T39" fmla="*/ 660 h 666"/>
                    <a:gd name="T40" fmla="*/ 446 w 656"/>
                    <a:gd name="T41" fmla="*/ 642 h 666"/>
                    <a:gd name="T42" fmla="*/ 502 w 656"/>
                    <a:gd name="T43" fmla="*/ 614 h 666"/>
                    <a:gd name="T44" fmla="*/ 552 w 656"/>
                    <a:gd name="T45" fmla="*/ 574 h 666"/>
                    <a:gd name="T46" fmla="*/ 594 w 656"/>
                    <a:gd name="T47" fmla="*/ 526 h 666"/>
                    <a:gd name="T48" fmla="*/ 626 w 656"/>
                    <a:gd name="T49" fmla="*/ 468 h 666"/>
                    <a:gd name="T50" fmla="*/ 648 w 656"/>
                    <a:gd name="T51" fmla="*/ 404 h 666"/>
                    <a:gd name="T52" fmla="*/ 654 w 656"/>
                    <a:gd name="T53" fmla="*/ 370 h 666"/>
                    <a:gd name="T54" fmla="*/ 654 w 656"/>
                    <a:gd name="T55" fmla="*/ 304 h 666"/>
                    <a:gd name="T56" fmla="*/ 644 w 656"/>
                    <a:gd name="T57" fmla="*/ 240 h 666"/>
                    <a:gd name="T58" fmla="*/ 620 w 656"/>
                    <a:gd name="T59" fmla="*/ 182 h 666"/>
                    <a:gd name="T60" fmla="*/ 588 w 656"/>
                    <a:gd name="T61" fmla="*/ 128 h 666"/>
                    <a:gd name="T62" fmla="*/ 544 w 656"/>
                    <a:gd name="T63" fmla="*/ 82 h 666"/>
                    <a:gd name="T64" fmla="*/ 492 w 656"/>
                    <a:gd name="T65" fmla="*/ 44 h 666"/>
                    <a:gd name="T66" fmla="*/ 434 w 656"/>
                    <a:gd name="T67" fmla="*/ 16 h 666"/>
                    <a:gd name="T68" fmla="*/ 402 w 656"/>
                    <a:gd name="T69" fmla="*/ 8 h 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56" h="666">
                      <a:moveTo>
                        <a:pt x="402" y="8"/>
                      </a:moveTo>
                      <a:lnTo>
                        <a:pt x="402" y="8"/>
                      </a:lnTo>
                      <a:lnTo>
                        <a:pt x="368" y="2"/>
                      </a:lnTo>
                      <a:lnTo>
                        <a:pt x="336" y="0"/>
                      </a:lnTo>
                      <a:lnTo>
                        <a:pt x="304" y="2"/>
                      </a:lnTo>
                      <a:lnTo>
                        <a:pt x="272" y="6"/>
                      </a:lnTo>
                      <a:lnTo>
                        <a:pt x="240" y="12"/>
                      </a:lnTo>
                      <a:lnTo>
                        <a:pt x="210" y="24"/>
                      </a:lnTo>
                      <a:lnTo>
                        <a:pt x="182" y="36"/>
                      </a:lnTo>
                      <a:lnTo>
                        <a:pt x="154" y="52"/>
                      </a:lnTo>
                      <a:lnTo>
                        <a:pt x="128" y="72"/>
                      </a:lnTo>
                      <a:lnTo>
                        <a:pt x="104" y="92"/>
                      </a:lnTo>
                      <a:lnTo>
                        <a:pt x="82" y="116"/>
                      </a:lnTo>
                      <a:lnTo>
                        <a:pt x="62" y="140"/>
                      </a:lnTo>
                      <a:lnTo>
                        <a:pt x="46" y="168"/>
                      </a:lnTo>
                      <a:lnTo>
                        <a:pt x="30" y="198"/>
                      </a:lnTo>
                      <a:lnTo>
                        <a:pt x="18" y="228"/>
                      </a:lnTo>
                      <a:lnTo>
                        <a:pt x="10" y="262"/>
                      </a:lnTo>
                      <a:lnTo>
                        <a:pt x="10" y="262"/>
                      </a:lnTo>
                      <a:lnTo>
                        <a:pt x="4" y="294"/>
                      </a:lnTo>
                      <a:lnTo>
                        <a:pt x="0" y="328"/>
                      </a:lnTo>
                      <a:lnTo>
                        <a:pt x="2" y="362"/>
                      </a:lnTo>
                      <a:lnTo>
                        <a:pt x="6" y="394"/>
                      </a:lnTo>
                      <a:lnTo>
                        <a:pt x="14" y="424"/>
                      </a:lnTo>
                      <a:lnTo>
                        <a:pt x="24" y="456"/>
                      </a:lnTo>
                      <a:lnTo>
                        <a:pt x="36" y="484"/>
                      </a:lnTo>
                      <a:lnTo>
                        <a:pt x="52" y="512"/>
                      </a:lnTo>
                      <a:lnTo>
                        <a:pt x="70" y="538"/>
                      </a:lnTo>
                      <a:lnTo>
                        <a:pt x="90" y="562"/>
                      </a:lnTo>
                      <a:lnTo>
                        <a:pt x="112" y="584"/>
                      </a:lnTo>
                      <a:lnTo>
                        <a:pt x="138" y="604"/>
                      </a:lnTo>
                      <a:lnTo>
                        <a:pt x="164" y="622"/>
                      </a:lnTo>
                      <a:lnTo>
                        <a:pt x="192" y="638"/>
                      </a:lnTo>
                      <a:lnTo>
                        <a:pt x="224" y="650"/>
                      </a:lnTo>
                      <a:lnTo>
                        <a:pt x="256" y="658"/>
                      </a:lnTo>
                      <a:lnTo>
                        <a:pt x="256" y="658"/>
                      </a:lnTo>
                      <a:lnTo>
                        <a:pt x="288" y="664"/>
                      </a:lnTo>
                      <a:lnTo>
                        <a:pt x="322" y="666"/>
                      </a:lnTo>
                      <a:lnTo>
                        <a:pt x="354" y="664"/>
                      </a:lnTo>
                      <a:lnTo>
                        <a:pt x="386" y="660"/>
                      </a:lnTo>
                      <a:lnTo>
                        <a:pt x="416" y="652"/>
                      </a:lnTo>
                      <a:lnTo>
                        <a:pt x="446" y="642"/>
                      </a:lnTo>
                      <a:lnTo>
                        <a:pt x="476" y="630"/>
                      </a:lnTo>
                      <a:lnTo>
                        <a:pt x="502" y="614"/>
                      </a:lnTo>
                      <a:lnTo>
                        <a:pt x="528" y="594"/>
                      </a:lnTo>
                      <a:lnTo>
                        <a:pt x="552" y="574"/>
                      </a:lnTo>
                      <a:lnTo>
                        <a:pt x="574" y="550"/>
                      </a:lnTo>
                      <a:lnTo>
                        <a:pt x="594" y="526"/>
                      </a:lnTo>
                      <a:lnTo>
                        <a:pt x="612" y="498"/>
                      </a:lnTo>
                      <a:lnTo>
                        <a:pt x="626" y="468"/>
                      </a:lnTo>
                      <a:lnTo>
                        <a:pt x="638" y="438"/>
                      </a:lnTo>
                      <a:lnTo>
                        <a:pt x="648" y="404"/>
                      </a:lnTo>
                      <a:lnTo>
                        <a:pt x="648" y="404"/>
                      </a:lnTo>
                      <a:lnTo>
                        <a:pt x="654" y="370"/>
                      </a:lnTo>
                      <a:lnTo>
                        <a:pt x="656" y="338"/>
                      </a:lnTo>
                      <a:lnTo>
                        <a:pt x="654" y="304"/>
                      </a:lnTo>
                      <a:lnTo>
                        <a:pt x="650" y="272"/>
                      </a:lnTo>
                      <a:lnTo>
                        <a:pt x="644" y="240"/>
                      </a:lnTo>
                      <a:lnTo>
                        <a:pt x="634" y="210"/>
                      </a:lnTo>
                      <a:lnTo>
                        <a:pt x="620" y="182"/>
                      </a:lnTo>
                      <a:lnTo>
                        <a:pt x="606" y="154"/>
                      </a:lnTo>
                      <a:lnTo>
                        <a:pt x="588" y="128"/>
                      </a:lnTo>
                      <a:lnTo>
                        <a:pt x="568" y="104"/>
                      </a:lnTo>
                      <a:lnTo>
                        <a:pt x="544" y="82"/>
                      </a:lnTo>
                      <a:lnTo>
                        <a:pt x="520" y="62"/>
                      </a:lnTo>
                      <a:lnTo>
                        <a:pt x="492" y="44"/>
                      </a:lnTo>
                      <a:lnTo>
                        <a:pt x="464" y="28"/>
                      </a:lnTo>
                      <a:lnTo>
                        <a:pt x="434" y="16"/>
                      </a:lnTo>
                      <a:lnTo>
                        <a:pt x="402" y="8"/>
                      </a:lnTo>
                      <a:lnTo>
                        <a:pt x="402" y="8"/>
                      </a:lnTo>
                      <a:close/>
                    </a:path>
                  </a:pathLst>
                </a:custGeom>
                <a:solidFill>
                  <a:srgbClr val="FFD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52" name="Freeform 140"/>
                <p:cNvSpPr>
                  <a:spLocks/>
                </p:cNvSpPr>
                <p:nvPr/>
              </p:nvSpPr>
              <p:spPr bwMode="auto">
                <a:xfrm>
                  <a:off x="2554" y="1255"/>
                  <a:ext cx="303" cy="316"/>
                </a:xfrm>
                <a:custGeom>
                  <a:avLst/>
                  <a:gdLst>
                    <a:gd name="T0" fmla="*/ 390 w 640"/>
                    <a:gd name="T1" fmla="*/ 8 h 650"/>
                    <a:gd name="T2" fmla="*/ 326 w 640"/>
                    <a:gd name="T3" fmla="*/ 0 h 650"/>
                    <a:gd name="T4" fmla="*/ 264 w 640"/>
                    <a:gd name="T5" fmla="*/ 6 h 650"/>
                    <a:gd name="T6" fmla="*/ 204 w 640"/>
                    <a:gd name="T7" fmla="*/ 22 h 650"/>
                    <a:gd name="T8" fmla="*/ 150 w 640"/>
                    <a:gd name="T9" fmla="*/ 52 h 650"/>
                    <a:gd name="T10" fmla="*/ 100 w 640"/>
                    <a:gd name="T11" fmla="*/ 90 h 650"/>
                    <a:gd name="T12" fmla="*/ 60 w 640"/>
                    <a:gd name="T13" fmla="*/ 138 h 650"/>
                    <a:gd name="T14" fmla="*/ 28 w 640"/>
                    <a:gd name="T15" fmla="*/ 192 h 650"/>
                    <a:gd name="T16" fmla="*/ 8 w 640"/>
                    <a:gd name="T17" fmla="*/ 254 h 650"/>
                    <a:gd name="T18" fmla="*/ 2 w 640"/>
                    <a:gd name="T19" fmla="*/ 288 h 650"/>
                    <a:gd name="T20" fmla="*/ 0 w 640"/>
                    <a:gd name="T21" fmla="*/ 352 h 650"/>
                    <a:gd name="T22" fmla="*/ 12 w 640"/>
                    <a:gd name="T23" fmla="*/ 414 h 650"/>
                    <a:gd name="T24" fmla="*/ 34 w 640"/>
                    <a:gd name="T25" fmla="*/ 472 h 650"/>
                    <a:gd name="T26" fmla="*/ 66 w 640"/>
                    <a:gd name="T27" fmla="*/ 524 h 650"/>
                    <a:gd name="T28" fmla="*/ 108 w 640"/>
                    <a:gd name="T29" fmla="*/ 570 h 650"/>
                    <a:gd name="T30" fmla="*/ 160 w 640"/>
                    <a:gd name="T31" fmla="*/ 606 h 650"/>
                    <a:gd name="T32" fmla="*/ 218 w 640"/>
                    <a:gd name="T33" fmla="*/ 634 h 650"/>
                    <a:gd name="T34" fmla="*/ 248 w 640"/>
                    <a:gd name="T35" fmla="*/ 642 h 650"/>
                    <a:gd name="T36" fmla="*/ 314 w 640"/>
                    <a:gd name="T37" fmla="*/ 650 h 650"/>
                    <a:gd name="T38" fmla="*/ 376 w 640"/>
                    <a:gd name="T39" fmla="*/ 644 h 650"/>
                    <a:gd name="T40" fmla="*/ 436 w 640"/>
                    <a:gd name="T41" fmla="*/ 626 h 650"/>
                    <a:gd name="T42" fmla="*/ 490 w 640"/>
                    <a:gd name="T43" fmla="*/ 598 h 650"/>
                    <a:gd name="T44" fmla="*/ 540 w 640"/>
                    <a:gd name="T45" fmla="*/ 560 h 650"/>
                    <a:gd name="T46" fmla="*/ 580 w 640"/>
                    <a:gd name="T47" fmla="*/ 512 h 650"/>
                    <a:gd name="T48" fmla="*/ 612 w 640"/>
                    <a:gd name="T49" fmla="*/ 458 h 650"/>
                    <a:gd name="T50" fmla="*/ 632 w 640"/>
                    <a:gd name="T51" fmla="*/ 394 h 650"/>
                    <a:gd name="T52" fmla="*/ 638 w 640"/>
                    <a:gd name="T53" fmla="*/ 362 h 650"/>
                    <a:gd name="T54" fmla="*/ 640 w 640"/>
                    <a:gd name="T55" fmla="*/ 298 h 650"/>
                    <a:gd name="T56" fmla="*/ 628 w 640"/>
                    <a:gd name="T57" fmla="*/ 236 h 650"/>
                    <a:gd name="T58" fmla="*/ 606 w 640"/>
                    <a:gd name="T59" fmla="*/ 178 h 650"/>
                    <a:gd name="T60" fmla="*/ 574 w 640"/>
                    <a:gd name="T61" fmla="*/ 124 h 650"/>
                    <a:gd name="T62" fmla="*/ 532 w 640"/>
                    <a:gd name="T63" fmla="*/ 80 h 650"/>
                    <a:gd name="T64" fmla="*/ 480 w 640"/>
                    <a:gd name="T65" fmla="*/ 42 h 650"/>
                    <a:gd name="T66" fmla="*/ 422 w 640"/>
                    <a:gd name="T67" fmla="*/ 16 h 650"/>
                    <a:gd name="T68" fmla="*/ 390 w 640"/>
                    <a:gd name="T69" fmla="*/ 8 h 6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40" h="650">
                      <a:moveTo>
                        <a:pt x="390" y="8"/>
                      </a:moveTo>
                      <a:lnTo>
                        <a:pt x="390" y="8"/>
                      </a:lnTo>
                      <a:lnTo>
                        <a:pt x="358" y="2"/>
                      </a:lnTo>
                      <a:lnTo>
                        <a:pt x="326" y="0"/>
                      </a:lnTo>
                      <a:lnTo>
                        <a:pt x="296" y="2"/>
                      </a:lnTo>
                      <a:lnTo>
                        <a:pt x="264" y="6"/>
                      </a:lnTo>
                      <a:lnTo>
                        <a:pt x="234" y="12"/>
                      </a:lnTo>
                      <a:lnTo>
                        <a:pt x="204" y="22"/>
                      </a:lnTo>
                      <a:lnTo>
                        <a:pt x="176" y="36"/>
                      </a:lnTo>
                      <a:lnTo>
                        <a:pt x="150" y="52"/>
                      </a:lnTo>
                      <a:lnTo>
                        <a:pt x="124" y="70"/>
                      </a:lnTo>
                      <a:lnTo>
                        <a:pt x="100" y="90"/>
                      </a:lnTo>
                      <a:lnTo>
                        <a:pt x="80" y="112"/>
                      </a:lnTo>
                      <a:lnTo>
                        <a:pt x="60" y="138"/>
                      </a:lnTo>
                      <a:lnTo>
                        <a:pt x="42" y="164"/>
                      </a:lnTo>
                      <a:lnTo>
                        <a:pt x="28" y="192"/>
                      </a:lnTo>
                      <a:lnTo>
                        <a:pt x="16" y="222"/>
                      </a:lnTo>
                      <a:lnTo>
                        <a:pt x="8" y="254"/>
                      </a:lnTo>
                      <a:lnTo>
                        <a:pt x="8" y="254"/>
                      </a:lnTo>
                      <a:lnTo>
                        <a:pt x="2" y="288"/>
                      </a:lnTo>
                      <a:lnTo>
                        <a:pt x="0" y="320"/>
                      </a:lnTo>
                      <a:lnTo>
                        <a:pt x="0" y="352"/>
                      </a:lnTo>
                      <a:lnTo>
                        <a:pt x="4" y="384"/>
                      </a:lnTo>
                      <a:lnTo>
                        <a:pt x="12" y="414"/>
                      </a:lnTo>
                      <a:lnTo>
                        <a:pt x="22" y="444"/>
                      </a:lnTo>
                      <a:lnTo>
                        <a:pt x="34" y="472"/>
                      </a:lnTo>
                      <a:lnTo>
                        <a:pt x="48" y="500"/>
                      </a:lnTo>
                      <a:lnTo>
                        <a:pt x="66" y="524"/>
                      </a:lnTo>
                      <a:lnTo>
                        <a:pt x="86" y="548"/>
                      </a:lnTo>
                      <a:lnTo>
                        <a:pt x="108" y="570"/>
                      </a:lnTo>
                      <a:lnTo>
                        <a:pt x="134" y="590"/>
                      </a:lnTo>
                      <a:lnTo>
                        <a:pt x="160" y="606"/>
                      </a:lnTo>
                      <a:lnTo>
                        <a:pt x="188" y="622"/>
                      </a:lnTo>
                      <a:lnTo>
                        <a:pt x="218" y="634"/>
                      </a:lnTo>
                      <a:lnTo>
                        <a:pt x="248" y="642"/>
                      </a:lnTo>
                      <a:lnTo>
                        <a:pt x="248" y="642"/>
                      </a:lnTo>
                      <a:lnTo>
                        <a:pt x="282" y="648"/>
                      </a:lnTo>
                      <a:lnTo>
                        <a:pt x="314" y="650"/>
                      </a:lnTo>
                      <a:lnTo>
                        <a:pt x="344" y="648"/>
                      </a:lnTo>
                      <a:lnTo>
                        <a:pt x="376" y="644"/>
                      </a:lnTo>
                      <a:lnTo>
                        <a:pt x="406" y="636"/>
                      </a:lnTo>
                      <a:lnTo>
                        <a:pt x="436" y="626"/>
                      </a:lnTo>
                      <a:lnTo>
                        <a:pt x="464" y="614"/>
                      </a:lnTo>
                      <a:lnTo>
                        <a:pt x="490" y="598"/>
                      </a:lnTo>
                      <a:lnTo>
                        <a:pt x="516" y="580"/>
                      </a:lnTo>
                      <a:lnTo>
                        <a:pt x="540" y="560"/>
                      </a:lnTo>
                      <a:lnTo>
                        <a:pt x="560" y="538"/>
                      </a:lnTo>
                      <a:lnTo>
                        <a:pt x="580" y="512"/>
                      </a:lnTo>
                      <a:lnTo>
                        <a:pt x="598" y="486"/>
                      </a:lnTo>
                      <a:lnTo>
                        <a:pt x="612" y="458"/>
                      </a:lnTo>
                      <a:lnTo>
                        <a:pt x="624" y="426"/>
                      </a:lnTo>
                      <a:lnTo>
                        <a:pt x="632" y="394"/>
                      </a:lnTo>
                      <a:lnTo>
                        <a:pt x="632" y="394"/>
                      </a:lnTo>
                      <a:lnTo>
                        <a:pt x="638" y="362"/>
                      </a:lnTo>
                      <a:lnTo>
                        <a:pt x="640" y="330"/>
                      </a:lnTo>
                      <a:lnTo>
                        <a:pt x="640" y="298"/>
                      </a:lnTo>
                      <a:lnTo>
                        <a:pt x="636" y="266"/>
                      </a:lnTo>
                      <a:lnTo>
                        <a:pt x="628" y="236"/>
                      </a:lnTo>
                      <a:lnTo>
                        <a:pt x="618" y="206"/>
                      </a:lnTo>
                      <a:lnTo>
                        <a:pt x="606" y="178"/>
                      </a:lnTo>
                      <a:lnTo>
                        <a:pt x="590" y="150"/>
                      </a:lnTo>
                      <a:lnTo>
                        <a:pt x="574" y="124"/>
                      </a:lnTo>
                      <a:lnTo>
                        <a:pt x="554" y="102"/>
                      </a:lnTo>
                      <a:lnTo>
                        <a:pt x="532" y="80"/>
                      </a:lnTo>
                      <a:lnTo>
                        <a:pt x="506" y="60"/>
                      </a:lnTo>
                      <a:lnTo>
                        <a:pt x="480" y="42"/>
                      </a:lnTo>
                      <a:lnTo>
                        <a:pt x="452" y="28"/>
                      </a:lnTo>
                      <a:lnTo>
                        <a:pt x="422" y="16"/>
                      </a:lnTo>
                      <a:lnTo>
                        <a:pt x="390" y="8"/>
                      </a:lnTo>
                      <a:lnTo>
                        <a:pt x="390" y="8"/>
                      </a:lnTo>
                      <a:close/>
                    </a:path>
                  </a:pathLst>
                </a:custGeom>
                <a:solidFill>
                  <a:srgbClr val="FFDB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53" name="Freeform 141"/>
                <p:cNvSpPr>
                  <a:spLocks/>
                </p:cNvSpPr>
                <p:nvPr/>
              </p:nvSpPr>
              <p:spPr bwMode="auto">
                <a:xfrm>
                  <a:off x="2556" y="1257"/>
                  <a:ext cx="298" cy="308"/>
                </a:xfrm>
                <a:custGeom>
                  <a:avLst/>
                  <a:gdLst>
                    <a:gd name="T0" fmla="*/ 382 w 626"/>
                    <a:gd name="T1" fmla="*/ 8 h 632"/>
                    <a:gd name="T2" fmla="*/ 320 w 626"/>
                    <a:gd name="T3" fmla="*/ 0 h 632"/>
                    <a:gd name="T4" fmla="*/ 258 w 626"/>
                    <a:gd name="T5" fmla="*/ 6 h 632"/>
                    <a:gd name="T6" fmla="*/ 200 w 626"/>
                    <a:gd name="T7" fmla="*/ 22 h 632"/>
                    <a:gd name="T8" fmla="*/ 146 w 626"/>
                    <a:gd name="T9" fmla="*/ 50 h 632"/>
                    <a:gd name="T10" fmla="*/ 98 w 626"/>
                    <a:gd name="T11" fmla="*/ 88 h 632"/>
                    <a:gd name="T12" fmla="*/ 58 w 626"/>
                    <a:gd name="T13" fmla="*/ 134 h 632"/>
                    <a:gd name="T14" fmla="*/ 28 w 626"/>
                    <a:gd name="T15" fmla="*/ 188 h 632"/>
                    <a:gd name="T16" fmla="*/ 8 w 626"/>
                    <a:gd name="T17" fmla="*/ 248 h 632"/>
                    <a:gd name="T18" fmla="*/ 2 w 626"/>
                    <a:gd name="T19" fmla="*/ 280 h 632"/>
                    <a:gd name="T20" fmla="*/ 2 w 626"/>
                    <a:gd name="T21" fmla="*/ 342 h 632"/>
                    <a:gd name="T22" fmla="*/ 12 w 626"/>
                    <a:gd name="T23" fmla="*/ 404 h 632"/>
                    <a:gd name="T24" fmla="*/ 34 w 626"/>
                    <a:gd name="T25" fmla="*/ 460 h 632"/>
                    <a:gd name="T26" fmla="*/ 66 w 626"/>
                    <a:gd name="T27" fmla="*/ 512 h 632"/>
                    <a:gd name="T28" fmla="*/ 108 w 626"/>
                    <a:gd name="T29" fmla="*/ 556 h 632"/>
                    <a:gd name="T30" fmla="*/ 156 w 626"/>
                    <a:gd name="T31" fmla="*/ 592 h 632"/>
                    <a:gd name="T32" fmla="*/ 214 w 626"/>
                    <a:gd name="T33" fmla="*/ 616 h 632"/>
                    <a:gd name="T34" fmla="*/ 244 w 626"/>
                    <a:gd name="T35" fmla="*/ 626 h 632"/>
                    <a:gd name="T36" fmla="*/ 308 w 626"/>
                    <a:gd name="T37" fmla="*/ 632 h 632"/>
                    <a:gd name="T38" fmla="*/ 368 w 626"/>
                    <a:gd name="T39" fmla="*/ 628 h 632"/>
                    <a:gd name="T40" fmla="*/ 426 w 626"/>
                    <a:gd name="T41" fmla="*/ 610 h 632"/>
                    <a:gd name="T42" fmla="*/ 480 w 626"/>
                    <a:gd name="T43" fmla="*/ 584 h 632"/>
                    <a:gd name="T44" fmla="*/ 528 w 626"/>
                    <a:gd name="T45" fmla="*/ 546 h 632"/>
                    <a:gd name="T46" fmla="*/ 568 w 626"/>
                    <a:gd name="T47" fmla="*/ 500 h 632"/>
                    <a:gd name="T48" fmla="*/ 600 w 626"/>
                    <a:gd name="T49" fmla="*/ 446 h 632"/>
                    <a:gd name="T50" fmla="*/ 620 w 626"/>
                    <a:gd name="T51" fmla="*/ 386 h 632"/>
                    <a:gd name="T52" fmla="*/ 624 w 626"/>
                    <a:gd name="T53" fmla="*/ 354 h 632"/>
                    <a:gd name="T54" fmla="*/ 626 w 626"/>
                    <a:gd name="T55" fmla="*/ 290 h 632"/>
                    <a:gd name="T56" fmla="*/ 616 w 626"/>
                    <a:gd name="T57" fmla="*/ 230 h 632"/>
                    <a:gd name="T58" fmla="*/ 594 w 626"/>
                    <a:gd name="T59" fmla="*/ 174 h 632"/>
                    <a:gd name="T60" fmla="*/ 562 w 626"/>
                    <a:gd name="T61" fmla="*/ 122 h 632"/>
                    <a:gd name="T62" fmla="*/ 520 w 626"/>
                    <a:gd name="T63" fmla="*/ 78 h 632"/>
                    <a:gd name="T64" fmla="*/ 470 w 626"/>
                    <a:gd name="T65" fmla="*/ 42 h 632"/>
                    <a:gd name="T66" fmla="*/ 414 w 626"/>
                    <a:gd name="T67" fmla="*/ 16 h 632"/>
                    <a:gd name="T68" fmla="*/ 382 w 626"/>
                    <a:gd name="T69" fmla="*/ 8 h 6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26" h="632">
                      <a:moveTo>
                        <a:pt x="382" y="8"/>
                      </a:moveTo>
                      <a:lnTo>
                        <a:pt x="382" y="8"/>
                      </a:lnTo>
                      <a:lnTo>
                        <a:pt x="352" y="2"/>
                      </a:lnTo>
                      <a:lnTo>
                        <a:pt x="320" y="0"/>
                      </a:lnTo>
                      <a:lnTo>
                        <a:pt x="288" y="2"/>
                      </a:lnTo>
                      <a:lnTo>
                        <a:pt x="258" y="6"/>
                      </a:lnTo>
                      <a:lnTo>
                        <a:pt x="228" y="12"/>
                      </a:lnTo>
                      <a:lnTo>
                        <a:pt x="200" y="22"/>
                      </a:lnTo>
                      <a:lnTo>
                        <a:pt x="172" y="34"/>
                      </a:lnTo>
                      <a:lnTo>
                        <a:pt x="146" y="50"/>
                      </a:lnTo>
                      <a:lnTo>
                        <a:pt x="122" y="68"/>
                      </a:lnTo>
                      <a:lnTo>
                        <a:pt x="98" y="88"/>
                      </a:lnTo>
                      <a:lnTo>
                        <a:pt x="78" y="110"/>
                      </a:lnTo>
                      <a:lnTo>
                        <a:pt x="58" y="134"/>
                      </a:lnTo>
                      <a:lnTo>
                        <a:pt x="42" y="160"/>
                      </a:lnTo>
                      <a:lnTo>
                        <a:pt x="28" y="188"/>
                      </a:lnTo>
                      <a:lnTo>
                        <a:pt x="16" y="216"/>
                      </a:lnTo>
                      <a:lnTo>
                        <a:pt x="8" y="248"/>
                      </a:lnTo>
                      <a:lnTo>
                        <a:pt x="8" y="248"/>
                      </a:lnTo>
                      <a:lnTo>
                        <a:pt x="2" y="280"/>
                      </a:lnTo>
                      <a:lnTo>
                        <a:pt x="0" y="312"/>
                      </a:lnTo>
                      <a:lnTo>
                        <a:pt x="2" y="342"/>
                      </a:lnTo>
                      <a:lnTo>
                        <a:pt x="6" y="374"/>
                      </a:lnTo>
                      <a:lnTo>
                        <a:pt x="12" y="404"/>
                      </a:lnTo>
                      <a:lnTo>
                        <a:pt x="22" y="432"/>
                      </a:lnTo>
                      <a:lnTo>
                        <a:pt x="34" y="460"/>
                      </a:lnTo>
                      <a:lnTo>
                        <a:pt x="48" y="486"/>
                      </a:lnTo>
                      <a:lnTo>
                        <a:pt x="66" y="512"/>
                      </a:lnTo>
                      <a:lnTo>
                        <a:pt x="86" y="534"/>
                      </a:lnTo>
                      <a:lnTo>
                        <a:pt x="108" y="556"/>
                      </a:lnTo>
                      <a:lnTo>
                        <a:pt x="130" y="574"/>
                      </a:lnTo>
                      <a:lnTo>
                        <a:pt x="156" y="592"/>
                      </a:lnTo>
                      <a:lnTo>
                        <a:pt x="184" y="606"/>
                      </a:lnTo>
                      <a:lnTo>
                        <a:pt x="214" y="616"/>
                      </a:lnTo>
                      <a:lnTo>
                        <a:pt x="244" y="626"/>
                      </a:lnTo>
                      <a:lnTo>
                        <a:pt x="244" y="626"/>
                      </a:lnTo>
                      <a:lnTo>
                        <a:pt x="276" y="630"/>
                      </a:lnTo>
                      <a:lnTo>
                        <a:pt x="308" y="632"/>
                      </a:lnTo>
                      <a:lnTo>
                        <a:pt x="338" y="632"/>
                      </a:lnTo>
                      <a:lnTo>
                        <a:pt x="368" y="628"/>
                      </a:lnTo>
                      <a:lnTo>
                        <a:pt x="398" y="620"/>
                      </a:lnTo>
                      <a:lnTo>
                        <a:pt x="426" y="610"/>
                      </a:lnTo>
                      <a:lnTo>
                        <a:pt x="454" y="598"/>
                      </a:lnTo>
                      <a:lnTo>
                        <a:pt x="480" y="584"/>
                      </a:lnTo>
                      <a:lnTo>
                        <a:pt x="506" y="566"/>
                      </a:lnTo>
                      <a:lnTo>
                        <a:pt x="528" y="546"/>
                      </a:lnTo>
                      <a:lnTo>
                        <a:pt x="550" y="524"/>
                      </a:lnTo>
                      <a:lnTo>
                        <a:pt x="568" y="500"/>
                      </a:lnTo>
                      <a:lnTo>
                        <a:pt x="584" y="474"/>
                      </a:lnTo>
                      <a:lnTo>
                        <a:pt x="600" y="446"/>
                      </a:lnTo>
                      <a:lnTo>
                        <a:pt x="610" y="416"/>
                      </a:lnTo>
                      <a:lnTo>
                        <a:pt x="620" y="386"/>
                      </a:lnTo>
                      <a:lnTo>
                        <a:pt x="620" y="386"/>
                      </a:lnTo>
                      <a:lnTo>
                        <a:pt x="624" y="354"/>
                      </a:lnTo>
                      <a:lnTo>
                        <a:pt x="626" y="322"/>
                      </a:lnTo>
                      <a:lnTo>
                        <a:pt x="626" y="290"/>
                      </a:lnTo>
                      <a:lnTo>
                        <a:pt x="622" y="260"/>
                      </a:lnTo>
                      <a:lnTo>
                        <a:pt x="616" y="230"/>
                      </a:lnTo>
                      <a:lnTo>
                        <a:pt x="606" y="200"/>
                      </a:lnTo>
                      <a:lnTo>
                        <a:pt x="594" y="174"/>
                      </a:lnTo>
                      <a:lnTo>
                        <a:pt x="578" y="146"/>
                      </a:lnTo>
                      <a:lnTo>
                        <a:pt x="562" y="122"/>
                      </a:lnTo>
                      <a:lnTo>
                        <a:pt x="542" y="98"/>
                      </a:lnTo>
                      <a:lnTo>
                        <a:pt x="520" y="78"/>
                      </a:lnTo>
                      <a:lnTo>
                        <a:pt x="496" y="58"/>
                      </a:lnTo>
                      <a:lnTo>
                        <a:pt x="470" y="42"/>
                      </a:lnTo>
                      <a:lnTo>
                        <a:pt x="442" y="28"/>
                      </a:lnTo>
                      <a:lnTo>
                        <a:pt x="414" y="16"/>
                      </a:lnTo>
                      <a:lnTo>
                        <a:pt x="382" y="8"/>
                      </a:lnTo>
                      <a:lnTo>
                        <a:pt x="382" y="8"/>
                      </a:lnTo>
                      <a:close/>
                    </a:path>
                  </a:pathLst>
                </a:custGeom>
                <a:solidFill>
                  <a:srgbClr val="FFD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54" name="Freeform 142"/>
                <p:cNvSpPr>
                  <a:spLocks/>
                </p:cNvSpPr>
                <p:nvPr/>
              </p:nvSpPr>
              <p:spPr bwMode="auto">
                <a:xfrm>
                  <a:off x="2575" y="1276"/>
                  <a:ext cx="258" cy="259"/>
                </a:xfrm>
                <a:custGeom>
                  <a:avLst/>
                  <a:gdLst>
                    <a:gd name="T0" fmla="*/ 330 w 542"/>
                    <a:gd name="T1" fmla="*/ 6 h 532"/>
                    <a:gd name="T2" fmla="*/ 274 w 542"/>
                    <a:gd name="T3" fmla="*/ 0 h 532"/>
                    <a:gd name="T4" fmla="*/ 222 w 542"/>
                    <a:gd name="T5" fmla="*/ 4 h 532"/>
                    <a:gd name="T6" fmla="*/ 172 w 542"/>
                    <a:gd name="T7" fmla="*/ 18 h 532"/>
                    <a:gd name="T8" fmla="*/ 124 w 542"/>
                    <a:gd name="T9" fmla="*/ 40 h 532"/>
                    <a:gd name="T10" fmla="*/ 84 w 542"/>
                    <a:gd name="T11" fmla="*/ 72 h 532"/>
                    <a:gd name="T12" fmla="*/ 50 w 542"/>
                    <a:gd name="T13" fmla="*/ 110 h 532"/>
                    <a:gd name="T14" fmla="*/ 24 w 542"/>
                    <a:gd name="T15" fmla="*/ 156 h 532"/>
                    <a:gd name="T16" fmla="*/ 6 w 542"/>
                    <a:gd name="T17" fmla="*/ 206 h 532"/>
                    <a:gd name="T18" fmla="*/ 2 w 542"/>
                    <a:gd name="T19" fmla="*/ 234 h 532"/>
                    <a:gd name="T20" fmla="*/ 0 w 542"/>
                    <a:gd name="T21" fmla="*/ 286 h 532"/>
                    <a:gd name="T22" fmla="*/ 10 w 542"/>
                    <a:gd name="T23" fmla="*/ 338 h 532"/>
                    <a:gd name="T24" fmla="*/ 30 w 542"/>
                    <a:gd name="T25" fmla="*/ 384 h 532"/>
                    <a:gd name="T26" fmla="*/ 58 w 542"/>
                    <a:gd name="T27" fmla="*/ 428 h 532"/>
                    <a:gd name="T28" fmla="*/ 94 w 542"/>
                    <a:gd name="T29" fmla="*/ 466 h 532"/>
                    <a:gd name="T30" fmla="*/ 136 w 542"/>
                    <a:gd name="T31" fmla="*/ 496 h 532"/>
                    <a:gd name="T32" fmla="*/ 186 w 542"/>
                    <a:gd name="T33" fmla="*/ 518 h 532"/>
                    <a:gd name="T34" fmla="*/ 212 w 542"/>
                    <a:gd name="T35" fmla="*/ 526 h 532"/>
                    <a:gd name="T36" fmla="*/ 268 w 542"/>
                    <a:gd name="T37" fmla="*/ 532 h 532"/>
                    <a:gd name="T38" fmla="*/ 320 w 542"/>
                    <a:gd name="T39" fmla="*/ 528 h 532"/>
                    <a:gd name="T40" fmla="*/ 370 w 542"/>
                    <a:gd name="T41" fmla="*/ 514 h 532"/>
                    <a:gd name="T42" fmla="*/ 418 w 542"/>
                    <a:gd name="T43" fmla="*/ 492 h 532"/>
                    <a:gd name="T44" fmla="*/ 458 w 542"/>
                    <a:gd name="T45" fmla="*/ 460 h 532"/>
                    <a:gd name="T46" fmla="*/ 492 w 542"/>
                    <a:gd name="T47" fmla="*/ 422 h 532"/>
                    <a:gd name="T48" fmla="*/ 518 w 542"/>
                    <a:gd name="T49" fmla="*/ 376 h 532"/>
                    <a:gd name="T50" fmla="*/ 536 w 542"/>
                    <a:gd name="T51" fmla="*/ 326 h 532"/>
                    <a:gd name="T52" fmla="*/ 540 w 542"/>
                    <a:gd name="T53" fmla="*/ 298 h 532"/>
                    <a:gd name="T54" fmla="*/ 542 w 542"/>
                    <a:gd name="T55" fmla="*/ 246 h 532"/>
                    <a:gd name="T56" fmla="*/ 532 w 542"/>
                    <a:gd name="T57" fmla="*/ 194 h 532"/>
                    <a:gd name="T58" fmla="*/ 512 w 542"/>
                    <a:gd name="T59" fmla="*/ 146 h 532"/>
                    <a:gd name="T60" fmla="*/ 484 w 542"/>
                    <a:gd name="T61" fmla="*/ 104 h 532"/>
                    <a:gd name="T62" fmla="*/ 448 w 542"/>
                    <a:gd name="T63" fmla="*/ 66 h 532"/>
                    <a:gd name="T64" fmla="*/ 406 w 542"/>
                    <a:gd name="T65" fmla="*/ 36 h 532"/>
                    <a:gd name="T66" fmla="*/ 356 w 542"/>
                    <a:gd name="T67" fmla="*/ 14 h 532"/>
                    <a:gd name="T68" fmla="*/ 330 w 542"/>
                    <a:gd name="T69" fmla="*/ 6 h 5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42" h="532">
                      <a:moveTo>
                        <a:pt x="330" y="6"/>
                      </a:moveTo>
                      <a:lnTo>
                        <a:pt x="330" y="6"/>
                      </a:lnTo>
                      <a:lnTo>
                        <a:pt x="302" y="2"/>
                      </a:lnTo>
                      <a:lnTo>
                        <a:pt x="274" y="0"/>
                      </a:lnTo>
                      <a:lnTo>
                        <a:pt x="248" y="0"/>
                      </a:lnTo>
                      <a:lnTo>
                        <a:pt x="222" y="4"/>
                      </a:lnTo>
                      <a:lnTo>
                        <a:pt x="196" y="10"/>
                      </a:lnTo>
                      <a:lnTo>
                        <a:pt x="172" y="18"/>
                      </a:lnTo>
                      <a:lnTo>
                        <a:pt x="148" y="28"/>
                      </a:lnTo>
                      <a:lnTo>
                        <a:pt x="124" y="40"/>
                      </a:lnTo>
                      <a:lnTo>
                        <a:pt x="104" y="54"/>
                      </a:lnTo>
                      <a:lnTo>
                        <a:pt x="84" y="72"/>
                      </a:lnTo>
                      <a:lnTo>
                        <a:pt x="66" y="90"/>
                      </a:lnTo>
                      <a:lnTo>
                        <a:pt x="50" y="110"/>
                      </a:lnTo>
                      <a:lnTo>
                        <a:pt x="36" y="132"/>
                      </a:lnTo>
                      <a:lnTo>
                        <a:pt x="24" y="156"/>
                      </a:lnTo>
                      <a:lnTo>
                        <a:pt x="14" y="180"/>
                      </a:lnTo>
                      <a:lnTo>
                        <a:pt x="6" y="206"/>
                      </a:lnTo>
                      <a:lnTo>
                        <a:pt x="6" y="206"/>
                      </a:lnTo>
                      <a:lnTo>
                        <a:pt x="2" y="234"/>
                      </a:lnTo>
                      <a:lnTo>
                        <a:pt x="0" y="260"/>
                      </a:lnTo>
                      <a:lnTo>
                        <a:pt x="0" y="286"/>
                      </a:lnTo>
                      <a:lnTo>
                        <a:pt x="4" y="312"/>
                      </a:lnTo>
                      <a:lnTo>
                        <a:pt x="10" y="338"/>
                      </a:lnTo>
                      <a:lnTo>
                        <a:pt x="18" y="362"/>
                      </a:lnTo>
                      <a:lnTo>
                        <a:pt x="30" y="384"/>
                      </a:lnTo>
                      <a:lnTo>
                        <a:pt x="42" y="408"/>
                      </a:lnTo>
                      <a:lnTo>
                        <a:pt x="58" y="428"/>
                      </a:lnTo>
                      <a:lnTo>
                        <a:pt x="74" y="448"/>
                      </a:lnTo>
                      <a:lnTo>
                        <a:pt x="94" y="466"/>
                      </a:lnTo>
                      <a:lnTo>
                        <a:pt x="114" y="482"/>
                      </a:lnTo>
                      <a:lnTo>
                        <a:pt x="136" y="496"/>
                      </a:lnTo>
                      <a:lnTo>
                        <a:pt x="160" y="508"/>
                      </a:lnTo>
                      <a:lnTo>
                        <a:pt x="186" y="518"/>
                      </a:lnTo>
                      <a:lnTo>
                        <a:pt x="212" y="526"/>
                      </a:lnTo>
                      <a:lnTo>
                        <a:pt x="212" y="526"/>
                      </a:lnTo>
                      <a:lnTo>
                        <a:pt x="240" y="530"/>
                      </a:lnTo>
                      <a:lnTo>
                        <a:pt x="268" y="532"/>
                      </a:lnTo>
                      <a:lnTo>
                        <a:pt x="294" y="532"/>
                      </a:lnTo>
                      <a:lnTo>
                        <a:pt x="320" y="528"/>
                      </a:lnTo>
                      <a:lnTo>
                        <a:pt x="346" y="522"/>
                      </a:lnTo>
                      <a:lnTo>
                        <a:pt x="370" y="514"/>
                      </a:lnTo>
                      <a:lnTo>
                        <a:pt x="394" y="504"/>
                      </a:lnTo>
                      <a:lnTo>
                        <a:pt x="418" y="492"/>
                      </a:lnTo>
                      <a:lnTo>
                        <a:pt x="438" y="476"/>
                      </a:lnTo>
                      <a:lnTo>
                        <a:pt x="458" y="460"/>
                      </a:lnTo>
                      <a:lnTo>
                        <a:pt x="476" y="442"/>
                      </a:lnTo>
                      <a:lnTo>
                        <a:pt x="492" y="422"/>
                      </a:lnTo>
                      <a:lnTo>
                        <a:pt x="506" y="400"/>
                      </a:lnTo>
                      <a:lnTo>
                        <a:pt x="518" y="376"/>
                      </a:lnTo>
                      <a:lnTo>
                        <a:pt x="528" y="352"/>
                      </a:lnTo>
                      <a:lnTo>
                        <a:pt x="536" y="326"/>
                      </a:lnTo>
                      <a:lnTo>
                        <a:pt x="536" y="326"/>
                      </a:lnTo>
                      <a:lnTo>
                        <a:pt x="540" y="298"/>
                      </a:lnTo>
                      <a:lnTo>
                        <a:pt x="542" y="272"/>
                      </a:lnTo>
                      <a:lnTo>
                        <a:pt x="542" y="246"/>
                      </a:lnTo>
                      <a:lnTo>
                        <a:pt x="538" y="220"/>
                      </a:lnTo>
                      <a:lnTo>
                        <a:pt x="532" y="194"/>
                      </a:lnTo>
                      <a:lnTo>
                        <a:pt x="522" y="170"/>
                      </a:lnTo>
                      <a:lnTo>
                        <a:pt x="512" y="146"/>
                      </a:lnTo>
                      <a:lnTo>
                        <a:pt x="500" y="124"/>
                      </a:lnTo>
                      <a:lnTo>
                        <a:pt x="484" y="104"/>
                      </a:lnTo>
                      <a:lnTo>
                        <a:pt x="468" y="84"/>
                      </a:lnTo>
                      <a:lnTo>
                        <a:pt x="448" y="66"/>
                      </a:lnTo>
                      <a:lnTo>
                        <a:pt x="428" y="50"/>
                      </a:lnTo>
                      <a:lnTo>
                        <a:pt x="406" y="36"/>
                      </a:lnTo>
                      <a:lnTo>
                        <a:pt x="382" y="24"/>
                      </a:lnTo>
                      <a:lnTo>
                        <a:pt x="356" y="14"/>
                      </a:lnTo>
                      <a:lnTo>
                        <a:pt x="330" y="6"/>
                      </a:lnTo>
                      <a:lnTo>
                        <a:pt x="330" y="6"/>
                      </a:lnTo>
                      <a:close/>
                    </a:path>
                  </a:pathLst>
                </a:custGeom>
                <a:solidFill>
                  <a:srgbClr val="FFF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55" name="Freeform 143"/>
                <p:cNvSpPr>
                  <a:spLocks/>
                </p:cNvSpPr>
                <p:nvPr/>
              </p:nvSpPr>
              <p:spPr bwMode="auto">
                <a:xfrm>
                  <a:off x="2578" y="1279"/>
                  <a:ext cx="251" cy="251"/>
                </a:xfrm>
                <a:custGeom>
                  <a:avLst/>
                  <a:gdLst>
                    <a:gd name="T0" fmla="*/ 320 w 528"/>
                    <a:gd name="T1" fmla="*/ 6 h 516"/>
                    <a:gd name="T2" fmla="*/ 268 w 528"/>
                    <a:gd name="T3" fmla="*/ 0 h 516"/>
                    <a:gd name="T4" fmla="*/ 216 w 528"/>
                    <a:gd name="T5" fmla="*/ 4 h 516"/>
                    <a:gd name="T6" fmla="*/ 168 w 528"/>
                    <a:gd name="T7" fmla="*/ 16 h 516"/>
                    <a:gd name="T8" fmla="*/ 122 w 528"/>
                    <a:gd name="T9" fmla="*/ 40 h 516"/>
                    <a:gd name="T10" fmla="*/ 82 w 528"/>
                    <a:gd name="T11" fmla="*/ 70 h 516"/>
                    <a:gd name="T12" fmla="*/ 48 w 528"/>
                    <a:gd name="T13" fmla="*/ 106 h 516"/>
                    <a:gd name="T14" fmla="*/ 22 w 528"/>
                    <a:gd name="T15" fmla="*/ 150 h 516"/>
                    <a:gd name="T16" fmla="*/ 6 w 528"/>
                    <a:gd name="T17" fmla="*/ 200 h 516"/>
                    <a:gd name="T18" fmla="*/ 2 w 528"/>
                    <a:gd name="T19" fmla="*/ 226 h 516"/>
                    <a:gd name="T20" fmla="*/ 2 w 528"/>
                    <a:gd name="T21" fmla="*/ 276 h 516"/>
                    <a:gd name="T22" fmla="*/ 10 w 528"/>
                    <a:gd name="T23" fmla="*/ 326 h 516"/>
                    <a:gd name="T24" fmla="*/ 30 w 528"/>
                    <a:gd name="T25" fmla="*/ 372 h 516"/>
                    <a:gd name="T26" fmla="*/ 58 w 528"/>
                    <a:gd name="T27" fmla="*/ 414 h 516"/>
                    <a:gd name="T28" fmla="*/ 92 w 528"/>
                    <a:gd name="T29" fmla="*/ 450 h 516"/>
                    <a:gd name="T30" fmla="*/ 134 w 528"/>
                    <a:gd name="T31" fmla="*/ 480 h 516"/>
                    <a:gd name="T32" fmla="*/ 182 w 528"/>
                    <a:gd name="T33" fmla="*/ 502 h 516"/>
                    <a:gd name="T34" fmla="*/ 208 w 528"/>
                    <a:gd name="T35" fmla="*/ 508 h 516"/>
                    <a:gd name="T36" fmla="*/ 262 w 528"/>
                    <a:gd name="T37" fmla="*/ 516 h 516"/>
                    <a:gd name="T38" fmla="*/ 312 w 528"/>
                    <a:gd name="T39" fmla="*/ 512 h 516"/>
                    <a:gd name="T40" fmla="*/ 362 w 528"/>
                    <a:gd name="T41" fmla="*/ 498 h 516"/>
                    <a:gd name="T42" fmla="*/ 408 w 528"/>
                    <a:gd name="T43" fmla="*/ 476 h 516"/>
                    <a:gd name="T44" fmla="*/ 446 w 528"/>
                    <a:gd name="T45" fmla="*/ 446 h 516"/>
                    <a:gd name="T46" fmla="*/ 480 w 528"/>
                    <a:gd name="T47" fmla="*/ 408 h 516"/>
                    <a:gd name="T48" fmla="*/ 506 w 528"/>
                    <a:gd name="T49" fmla="*/ 364 h 516"/>
                    <a:gd name="T50" fmla="*/ 522 w 528"/>
                    <a:gd name="T51" fmla="*/ 316 h 516"/>
                    <a:gd name="T52" fmla="*/ 528 w 528"/>
                    <a:gd name="T53" fmla="*/ 290 h 516"/>
                    <a:gd name="T54" fmla="*/ 528 w 528"/>
                    <a:gd name="T55" fmla="*/ 238 h 516"/>
                    <a:gd name="T56" fmla="*/ 518 w 528"/>
                    <a:gd name="T57" fmla="*/ 188 h 516"/>
                    <a:gd name="T58" fmla="*/ 500 w 528"/>
                    <a:gd name="T59" fmla="*/ 142 h 516"/>
                    <a:gd name="T60" fmla="*/ 472 w 528"/>
                    <a:gd name="T61" fmla="*/ 100 h 516"/>
                    <a:gd name="T62" fmla="*/ 436 w 528"/>
                    <a:gd name="T63" fmla="*/ 64 h 516"/>
                    <a:gd name="T64" fmla="*/ 394 w 528"/>
                    <a:gd name="T65" fmla="*/ 34 h 516"/>
                    <a:gd name="T66" fmla="*/ 346 w 528"/>
                    <a:gd name="T67" fmla="*/ 14 h 516"/>
                    <a:gd name="T68" fmla="*/ 320 w 528"/>
                    <a:gd name="T69" fmla="*/ 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28" h="516">
                      <a:moveTo>
                        <a:pt x="320" y="6"/>
                      </a:moveTo>
                      <a:lnTo>
                        <a:pt x="320" y="6"/>
                      </a:lnTo>
                      <a:lnTo>
                        <a:pt x="294" y="2"/>
                      </a:lnTo>
                      <a:lnTo>
                        <a:pt x="268" y="0"/>
                      </a:lnTo>
                      <a:lnTo>
                        <a:pt x="242" y="0"/>
                      </a:lnTo>
                      <a:lnTo>
                        <a:pt x="216" y="4"/>
                      </a:lnTo>
                      <a:lnTo>
                        <a:pt x="192" y="10"/>
                      </a:lnTo>
                      <a:lnTo>
                        <a:pt x="168" y="16"/>
                      </a:lnTo>
                      <a:lnTo>
                        <a:pt x="144" y="26"/>
                      </a:lnTo>
                      <a:lnTo>
                        <a:pt x="122" y="40"/>
                      </a:lnTo>
                      <a:lnTo>
                        <a:pt x="102" y="54"/>
                      </a:lnTo>
                      <a:lnTo>
                        <a:pt x="82" y="70"/>
                      </a:lnTo>
                      <a:lnTo>
                        <a:pt x="64" y="88"/>
                      </a:lnTo>
                      <a:lnTo>
                        <a:pt x="48" y="106"/>
                      </a:lnTo>
                      <a:lnTo>
                        <a:pt x="34" y="128"/>
                      </a:lnTo>
                      <a:lnTo>
                        <a:pt x="22" y="150"/>
                      </a:lnTo>
                      <a:lnTo>
                        <a:pt x="14" y="174"/>
                      </a:lnTo>
                      <a:lnTo>
                        <a:pt x="6" y="200"/>
                      </a:lnTo>
                      <a:lnTo>
                        <a:pt x="6" y="200"/>
                      </a:lnTo>
                      <a:lnTo>
                        <a:pt x="2" y="226"/>
                      </a:lnTo>
                      <a:lnTo>
                        <a:pt x="0" y="252"/>
                      </a:lnTo>
                      <a:lnTo>
                        <a:pt x="2" y="276"/>
                      </a:lnTo>
                      <a:lnTo>
                        <a:pt x="4" y="302"/>
                      </a:lnTo>
                      <a:lnTo>
                        <a:pt x="10" y="326"/>
                      </a:lnTo>
                      <a:lnTo>
                        <a:pt x="20" y="350"/>
                      </a:lnTo>
                      <a:lnTo>
                        <a:pt x="30" y="372"/>
                      </a:lnTo>
                      <a:lnTo>
                        <a:pt x="42" y="394"/>
                      </a:lnTo>
                      <a:lnTo>
                        <a:pt x="58" y="414"/>
                      </a:lnTo>
                      <a:lnTo>
                        <a:pt x="74" y="434"/>
                      </a:lnTo>
                      <a:lnTo>
                        <a:pt x="92" y="450"/>
                      </a:lnTo>
                      <a:lnTo>
                        <a:pt x="112" y="466"/>
                      </a:lnTo>
                      <a:lnTo>
                        <a:pt x="134" y="480"/>
                      </a:lnTo>
                      <a:lnTo>
                        <a:pt x="158" y="492"/>
                      </a:lnTo>
                      <a:lnTo>
                        <a:pt x="182" y="502"/>
                      </a:lnTo>
                      <a:lnTo>
                        <a:pt x="208" y="508"/>
                      </a:lnTo>
                      <a:lnTo>
                        <a:pt x="208" y="508"/>
                      </a:lnTo>
                      <a:lnTo>
                        <a:pt x="234" y="514"/>
                      </a:lnTo>
                      <a:lnTo>
                        <a:pt x="262" y="516"/>
                      </a:lnTo>
                      <a:lnTo>
                        <a:pt x="288" y="514"/>
                      </a:lnTo>
                      <a:lnTo>
                        <a:pt x="312" y="512"/>
                      </a:lnTo>
                      <a:lnTo>
                        <a:pt x="338" y="506"/>
                      </a:lnTo>
                      <a:lnTo>
                        <a:pt x="362" y="498"/>
                      </a:lnTo>
                      <a:lnTo>
                        <a:pt x="386" y="488"/>
                      </a:lnTo>
                      <a:lnTo>
                        <a:pt x="408" y="476"/>
                      </a:lnTo>
                      <a:lnTo>
                        <a:pt x="428" y="462"/>
                      </a:lnTo>
                      <a:lnTo>
                        <a:pt x="446" y="446"/>
                      </a:lnTo>
                      <a:lnTo>
                        <a:pt x="464" y="428"/>
                      </a:lnTo>
                      <a:lnTo>
                        <a:pt x="480" y="408"/>
                      </a:lnTo>
                      <a:lnTo>
                        <a:pt x="494" y="388"/>
                      </a:lnTo>
                      <a:lnTo>
                        <a:pt x="506" y="364"/>
                      </a:lnTo>
                      <a:lnTo>
                        <a:pt x="516" y="340"/>
                      </a:lnTo>
                      <a:lnTo>
                        <a:pt x="522" y="316"/>
                      </a:lnTo>
                      <a:lnTo>
                        <a:pt x="522" y="316"/>
                      </a:lnTo>
                      <a:lnTo>
                        <a:pt x="528" y="290"/>
                      </a:lnTo>
                      <a:lnTo>
                        <a:pt x="528" y="264"/>
                      </a:lnTo>
                      <a:lnTo>
                        <a:pt x="528" y="238"/>
                      </a:lnTo>
                      <a:lnTo>
                        <a:pt x="524" y="214"/>
                      </a:lnTo>
                      <a:lnTo>
                        <a:pt x="518" y="188"/>
                      </a:lnTo>
                      <a:lnTo>
                        <a:pt x="510" y="166"/>
                      </a:lnTo>
                      <a:lnTo>
                        <a:pt x="500" y="142"/>
                      </a:lnTo>
                      <a:lnTo>
                        <a:pt x="486" y="120"/>
                      </a:lnTo>
                      <a:lnTo>
                        <a:pt x="472" y="100"/>
                      </a:lnTo>
                      <a:lnTo>
                        <a:pt x="456" y="82"/>
                      </a:lnTo>
                      <a:lnTo>
                        <a:pt x="436" y="64"/>
                      </a:lnTo>
                      <a:lnTo>
                        <a:pt x="416" y="48"/>
                      </a:lnTo>
                      <a:lnTo>
                        <a:pt x="394" y="34"/>
                      </a:lnTo>
                      <a:lnTo>
                        <a:pt x="372" y="22"/>
                      </a:lnTo>
                      <a:lnTo>
                        <a:pt x="346" y="14"/>
                      </a:lnTo>
                      <a:lnTo>
                        <a:pt x="320" y="6"/>
                      </a:lnTo>
                      <a:lnTo>
                        <a:pt x="320" y="6"/>
                      </a:lnTo>
                      <a:close/>
                    </a:path>
                  </a:pathLst>
                </a:custGeom>
                <a:solidFill>
                  <a:srgbClr val="FFF5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56" name="Freeform 144"/>
                <p:cNvSpPr>
                  <a:spLocks/>
                </p:cNvSpPr>
                <p:nvPr/>
              </p:nvSpPr>
              <p:spPr bwMode="auto">
                <a:xfrm>
                  <a:off x="2581" y="1282"/>
                  <a:ext cx="245" cy="242"/>
                </a:xfrm>
                <a:custGeom>
                  <a:avLst/>
                  <a:gdLst>
                    <a:gd name="T0" fmla="*/ 312 w 516"/>
                    <a:gd name="T1" fmla="*/ 6 h 498"/>
                    <a:gd name="T2" fmla="*/ 260 w 516"/>
                    <a:gd name="T3" fmla="*/ 0 h 498"/>
                    <a:gd name="T4" fmla="*/ 210 w 516"/>
                    <a:gd name="T5" fmla="*/ 4 h 498"/>
                    <a:gd name="T6" fmla="*/ 162 w 516"/>
                    <a:gd name="T7" fmla="*/ 16 h 498"/>
                    <a:gd name="T8" fmla="*/ 118 w 516"/>
                    <a:gd name="T9" fmla="*/ 38 h 498"/>
                    <a:gd name="T10" fmla="*/ 80 w 516"/>
                    <a:gd name="T11" fmla="*/ 66 h 498"/>
                    <a:gd name="T12" fmla="*/ 48 w 516"/>
                    <a:gd name="T13" fmla="*/ 104 h 498"/>
                    <a:gd name="T14" fmla="*/ 22 w 516"/>
                    <a:gd name="T15" fmla="*/ 146 h 498"/>
                    <a:gd name="T16" fmla="*/ 6 w 516"/>
                    <a:gd name="T17" fmla="*/ 194 h 498"/>
                    <a:gd name="T18" fmla="*/ 2 w 516"/>
                    <a:gd name="T19" fmla="*/ 218 h 498"/>
                    <a:gd name="T20" fmla="*/ 2 w 516"/>
                    <a:gd name="T21" fmla="*/ 268 h 498"/>
                    <a:gd name="T22" fmla="*/ 12 w 516"/>
                    <a:gd name="T23" fmla="*/ 316 h 498"/>
                    <a:gd name="T24" fmla="*/ 30 w 516"/>
                    <a:gd name="T25" fmla="*/ 360 h 498"/>
                    <a:gd name="T26" fmla="*/ 56 w 516"/>
                    <a:gd name="T27" fmla="*/ 402 h 498"/>
                    <a:gd name="T28" fmla="*/ 90 w 516"/>
                    <a:gd name="T29" fmla="*/ 436 h 498"/>
                    <a:gd name="T30" fmla="*/ 132 w 516"/>
                    <a:gd name="T31" fmla="*/ 464 h 498"/>
                    <a:gd name="T32" fmla="*/ 178 w 516"/>
                    <a:gd name="T33" fmla="*/ 486 h 498"/>
                    <a:gd name="T34" fmla="*/ 204 w 516"/>
                    <a:gd name="T35" fmla="*/ 492 h 498"/>
                    <a:gd name="T36" fmla="*/ 256 w 516"/>
                    <a:gd name="T37" fmla="*/ 498 h 498"/>
                    <a:gd name="T38" fmla="*/ 306 w 516"/>
                    <a:gd name="T39" fmla="*/ 496 h 498"/>
                    <a:gd name="T40" fmla="*/ 354 w 516"/>
                    <a:gd name="T41" fmla="*/ 482 h 498"/>
                    <a:gd name="T42" fmla="*/ 398 w 516"/>
                    <a:gd name="T43" fmla="*/ 460 h 498"/>
                    <a:gd name="T44" fmla="*/ 436 w 516"/>
                    <a:gd name="T45" fmla="*/ 432 h 498"/>
                    <a:gd name="T46" fmla="*/ 468 w 516"/>
                    <a:gd name="T47" fmla="*/ 396 h 498"/>
                    <a:gd name="T48" fmla="*/ 494 w 516"/>
                    <a:gd name="T49" fmla="*/ 354 h 498"/>
                    <a:gd name="T50" fmla="*/ 510 w 516"/>
                    <a:gd name="T51" fmla="*/ 306 h 498"/>
                    <a:gd name="T52" fmla="*/ 514 w 516"/>
                    <a:gd name="T53" fmla="*/ 280 h 498"/>
                    <a:gd name="T54" fmla="*/ 514 w 516"/>
                    <a:gd name="T55" fmla="*/ 230 h 498"/>
                    <a:gd name="T56" fmla="*/ 504 w 516"/>
                    <a:gd name="T57" fmla="*/ 184 h 498"/>
                    <a:gd name="T58" fmla="*/ 486 w 516"/>
                    <a:gd name="T59" fmla="*/ 138 h 498"/>
                    <a:gd name="T60" fmla="*/ 460 w 516"/>
                    <a:gd name="T61" fmla="*/ 98 h 498"/>
                    <a:gd name="T62" fmla="*/ 426 w 516"/>
                    <a:gd name="T63" fmla="*/ 62 h 498"/>
                    <a:gd name="T64" fmla="*/ 384 w 516"/>
                    <a:gd name="T65" fmla="*/ 34 h 498"/>
                    <a:gd name="T66" fmla="*/ 338 w 516"/>
                    <a:gd name="T67" fmla="*/ 14 h 498"/>
                    <a:gd name="T68" fmla="*/ 312 w 516"/>
                    <a:gd name="T69" fmla="*/ 6 h 4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16" h="498">
                      <a:moveTo>
                        <a:pt x="312" y="6"/>
                      </a:moveTo>
                      <a:lnTo>
                        <a:pt x="312" y="6"/>
                      </a:lnTo>
                      <a:lnTo>
                        <a:pt x="286" y="2"/>
                      </a:lnTo>
                      <a:lnTo>
                        <a:pt x="260" y="0"/>
                      </a:lnTo>
                      <a:lnTo>
                        <a:pt x="236" y="0"/>
                      </a:lnTo>
                      <a:lnTo>
                        <a:pt x="210" y="4"/>
                      </a:lnTo>
                      <a:lnTo>
                        <a:pt x="186" y="8"/>
                      </a:lnTo>
                      <a:lnTo>
                        <a:pt x="162" y="16"/>
                      </a:lnTo>
                      <a:lnTo>
                        <a:pt x="140" y="26"/>
                      </a:lnTo>
                      <a:lnTo>
                        <a:pt x="118" y="38"/>
                      </a:lnTo>
                      <a:lnTo>
                        <a:pt x="98" y="52"/>
                      </a:lnTo>
                      <a:lnTo>
                        <a:pt x="80" y="66"/>
                      </a:lnTo>
                      <a:lnTo>
                        <a:pt x="64" y="84"/>
                      </a:lnTo>
                      <a:lnTo>
                        <a:pt x="48" y="104"/>
                      </a:lnTo>
                      <a:lnTo>
                        <a:pt x="34" y="124"/>
                      </a:lnTo>
                      <a:lnTo>
                        <a:pt x="22" y="146"/>
                      </a:lnTo>
                      <a:lnTo>
                        <a:pt x="14" y="168"/>
                      </a:lnTo>
                      <a:lnTo>
                        <a:pt x="6" y="194"/>
                      </a:lnTo>
                      <a:lnTo>
                        <a:pt x="6" y="194"/>
                      </a:lnTo>
                      <a:lnTo>
                        <a:pt x="2" y="218"/>
                      </a:lnTo>
                      <a:lnTo>
                        <a:pt x="0" y="244"/>
                      </a:lnTo>
                      <a:lnTo>
                        <a:pt x="2" y="268"/>
                      </a:lnTo>
                      <a:lnTo>
                        <a:pt x="6" y="292"/>
                      </a:lnTo>
                      <a:lnTo>
                        <a:pt x="12" y="316"/>
                      </a:lnTo>
                      <a:lnTo>
                        <a:pt x="20" y="338"/>
                      </a:lnTo>
                      <a:lnTo>
                        <a:pt x="30" y="360"/>
                      </a:lnTo>
                      <a:lnTo>
                        <a:pt x="42" y="382"/>
                      </a:lnTo>
                      <a:lnTo>
                        <a:pt x="56" y="402"/>
                      </a:lnTo>
                      <a:lnTo>
                        <a:pt x="72" y="420"/>
                      </a:lnTo>
                      <a:lnTo>
                        <a:pt x="90" y="436"/>
                      </a:lnTo>
                      <a:lnTo>
                        <a:pt x="110" y="452"/>
                      </a:lnTo>
                      <a:lnTo>
                        <a:pt x="132" y="464"/>
                      </a:lnTo>
                      <a:lnTo>
                        <a:pt x="154" y="476"/>
                      </a:lnTo>
                      <a:lnTo>
                        <a:pt x="178" y="486"/>
                      </a:lnTo>
                      <a:lnTo>
                        <a:pt x="204" y="492"/>
                      </a:lnTo>
                      <a:lnTo>
                        <a:pt x="204" y="492"/>
                      </a:lnTo>
                      <a:lnTo>
                        <a:pt x="230" y="498"/>
                      </a:lnTo>
                      <a:lnTo>
                        <a:pt x="256" y="498"/>
                      </a:lnTo>
                      <a:lnTo>
                        <a:pt x="280" y="498"/>
                      </a:lnTo>
                      <a:lnTo>
                        <a:pt x="306" y="496"/>
                      </a:lnTo>
                      <a:lnTo>
                        <a:pt x="330" y="490"/>
                      </a:lnTo>
                      <a:lnTo>
                        <a:pt x="354" y="482"/>
                      </a:lnTo>
                      <a:lnTo>
                        <a:pt x="376" y="472"/>
                      </a:lnTo>
                      <a:lnTo>
                        <a:pt x="398" y="460"/>
                      </a:lnTo>
                      <a:lnTo>
                        <a:pt x="418" y="448"/>
                      </a:lnTo>
                      <a:lnTo>
                        <a:pt x="436" y="432"/>
                      </a:lnTo>
                      <a:lnTo>
                        <a:pt x="454" y="414"/>
                      </a:lnTo>
                      <a:lnTo>
                        <a:pt x="468" y="396"/>
                      </a:lnTo>
                      <a:lnTo>
                        <a:pt x="482" y="376"/>
                      </a:lnTo>
                      <a:lnTo>
                        <a:pt x="494" y="354"/>
                      </a:lnTo>
                      <a:lnTo>
                        <a:pt x="502" y="330"/>
                      </a:lnTo>
                      <a:lnTo>
                        <a:pt x="510" y="306"/>
                      </a:lnTo>
                      <a:lnTo>
                        <a:pt x="510" y="306"/>
                      </a:lnTo>
                      <a:lnTo>
                        <a:pt x="514" y="280"/>
                      </a:lnTo>
                      <a:lnTo>
                        <a:pt x="516" y="256"/>
                      </a:lnTo>
                      <a:lnTo>
                        <a:pt x="514" y="230"/>
                      </a:lnTo>
                      <a:lnTo>
                        <a:pt x="510" y="206"/>
                      </a:lnTo>
                      <a:lnTo>
                        <a:pt x="504" y="184"/>
                      </a:lnTo>
                      <a:lnTo>
                        <a:pt x="496" y="160"/>
                      </a:lnTo>
                      <a:lnTo>
                        <a:pt x="486" y="138"/>
                      </a:lnTo>
                      <a:lnTo>
                        <a:pt x="474" y="118"/>
                      </a:lnTo>
                      <a:lnTo>
                        <a:pt x="460" y="98"/>
                      </a:lnTo>
                      <a:lnTo>
                        <a:pt x="444" y="80"/>
                      </a:lnTo>
                      <a:lnTo>
                        <a:pt x="426" y="62"/>
                      </a:lnTo>
                      <a:lnTo>
                        <a:pt x="406" y="48"/>
                      </a:lnTo>
                      <a:lnTo>
                        <a:pt x="384" y="34"/>
                      </a:lnTo>
                      <a:lnTo>
                        <a:pt x="362" y="22"/>
                      </a:lnTo>
                      <a:lnTo>
                        <a:pt x="338" y="14"/>
                      </a:lnTo>
                      <a:lnTo>
                        <a:pt x="312" y="6"/>
                      </a:lnTo>
                      <a:lnTo>
                        <a:pt x="312" y="6"/>
                      </a:lnTo>
                      <a:close/>
                    </a:path>
                  </a:pathLst>
                </a:custGeom>
                <a:solidFill>
                  <a:srgbClr val="FFF7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57" name="Freeform 145"/>
                <p:cNvSpPr>
                  <a:spLocks/>
                </p:cNvSpPr>
                <p:nvPr/>
              </p:nvSpPr>
              <p:spPr bwMode="auto">
                <a:xfrm>
                  <a:off x="2585" y="1285"/>
                  <a:ext cx="237" cy="234"/>
                </a:xfrm>
                <a:custGeom>
                  <a:avLst/>
                  <a:gdLst>
                    <a:gd name="T0" fmla="*/ 302 w 500"/>
                    <a:gd name="T1" fmla="*/ 6 h 482"/>
                    <a:gd name="T2" fmla="*/ 252 w 500"/>
                    <a:gd name="T3" fmla="*/ 0 h 482"/>
                    <a:gd name="T4" fmla="*/ 204 w 500"/>
                    <a:gd name="T5" fmla="*/ 4 h 482"/>
                    <a:gd name="T6" fmla="*/ 156 w 500"/>
                    <a:gd name="T7" fmla="*/ 16 h 482"/>
                    <a:gd name="T8" fmla="*/ 114 w 500"/>
                    <a:gd name="T9" fmla="*/ 36 h 482"/>
                    <a:gd name="T10" fmla="*/ 76 w 500"/>
                    <a:gd name="T11" fmla="*/ 64 h 482"/>
                    <a:gd name="T12" fmla="*/ 44 w 500"/>
                    <a:gd name="T13" fmla="*/ 100 h 482"/>
                    <a:gd name="T14" fmla="*/ 20 w 500"/>
                    <a:gd name="T15" fmla="*/ 140 h 482"/>
                    <a:gd name="T16" fmla="*/ 6 w 500"/>
                    <a:gd name="T17" fmla="*/ 186 h 482"/>
                    <a:gd name="T18" fmla="*/ 0 w 500"/>
                    <a:gd name="T19" fmla="*/ 210 h 482"/>
                    <a:gd name="T20" fmla="*/ 0 w 500"/>
                    <a:gd name="T21" fmla="*/ 258 h 482"/>
                    <a:gd name="T22" fmla="*/ 10 w 500"/>
                    <a:gd name="T23" fmla="*/ 304 h 482"/>
                    <a:gd name="T24" fmla="*/ 28 w 500"/>
                    <a:gd name="T25" fmla="*/ 348 h 482"/>
                    <a:gd name="T26" fmla="*/ 54 w 500"/>
                    <a:gd name="T27" fmla="*/ 388 h 482"/>
                    <a:gd name="T28" fmla="*/ 86 w 500"/>
                    <a:gd name="T29" fmla="*/ 422 h 482"/>
                    <a:gd name="T30" fmla="*/ 126 w 500"/>
                    <a:gd name="T31" fmla="*/ 450 h 482"/>
                    <a:gd name="T32" fmla="*/ 172 w 500"/>
                    <a:gd name="T33" fmla="*/ 470 h 482"/>
                    <a:gd name="T34" fmla="*/ 196 w 500"/>
                    <a:gd name="T35" fmla="*/ 476 h 482"/>
                    <a:gd name="T36" fmla="*/ 248 w 500"/>
                    <a:gd name="T37" fmla="*/ 482 h 482"/>
                    <a:gd name="T38" fmla="*/ 296 w 500"/>
                    <a:gd name="T39" fmla="*/ 478 h 482"/>
                    <a:gd name="T40" fmla="*/ 342 w 500"/>
                    <a:gd name="T41" fmla="*/ 466 h 482"/>
                    <a:gd name="T42" fmla="*/ 386 w 500"/>
                    <a:gd name="T43" fmla="*/ 446 h 482"/>
                    <a:gd name="T44" fmla="*/ 422 w 500"/>
                    <a:gd name="T45" fmla="*/ 418 h 482"/>
                    <a:gd name="T46" fmla="*/ 454 w 500"/>
                    <a:gd name="T47" fmla="*/ 384 h 482"/>
                    <a:gd name="T48" fmla="*/ 478 w 500"/>
                    <a:gd name="T49" fmla="*/ 342 h 482"/>
                    <a:gd name="T50" fmla="*/ 494 w 500"/>
                    <a:gd name="T51" fmla="*/ 296 h 482"/>
                    <a:gd name="T52" fmla="*/ 498 w 500"/>
                    <a:gd name="T53" fmla="*/ 272 h 482"/>
                    <a:gd name="T54" fmla="*/ 498 w 500"/>
                    <a:gd name="T55" fmla="*/ 224 h 482"/>
                    <a:gd name="T56" fmla="*/ 490 w 500"/>
                    <a:gd name="T57" fmla="*/ 178 h 482"/>
                    <a:gd name="T58" fmla="*/ 472 w 500"/>
                    <a:gd name="T59" fmla="*/ 134 h 482"/>
                    <a:gd name="T60" fmla="*/ 446 w 500"/>
                    <a:gd name="T61" fmla="*/ 94 h 482"/>
                    <a:gd name="T62" fmla="*/ 412 w 500"/>
                    <a:gd name="T63" fmla="*/ 60 h 482"/>
                    <a:gd name="T64" fmla="*/ 372 w 500"/>
                    <a:gd name="T65" fmla="*/ 34 h 482"/>
                    <a:gd name="T66" fmla="*/ 326 w 500"/>
                    <a:gd name="T67" fmla="*/ 14 h 482"/>
                    <a:gd name="T68" fmla="*/ 302 w 500"/>
                    <a:gd name="T69" fmla="*/ 6 h 4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00" h="482">
                      <a:moveTo>
                        <a:pt x="302" y="6"/>
                      </a:moveTo>
                      <a:lnTo>
                        <a:pt x="302" y="6"/>
                      </a:lnTo>
                      <a:lnTo>
                        <a:pt x="278" y="2"/>
                      </a:lnTo>
                      <a:lnTo>
                        <a:pt x="252" y="0"/>
                      </a:lnTo>
                      <a:lnTo>
                        <a:pt x="228" y="0"/>
                      </a:lnTo>
                      <a:lnTo>
                        <a:pt x="204" y="4"/>
                      </a:lnTo>
                      <a:lnTo>
                        <a:pt x="180" y="8"/>
                      </a:lnTo>
                      <a:lnTo>
                        <a:pt x="156" y="16"/>
                      </a:lnTo>
                      <a:lnTo>
                        <a:pt x="134" y="26"/>
                      </a:lnTo>
                      <a:lnTo>
                        <a:pt x="114" y="36"/>
                      </a:lnTo>
                      <a:lnTo>
                        <a:pt x="94" y="50"/>
                      </a:lnTo>
                      <a:lnTo>
                        <a:pt x="76" y="64"/>
                      </a:lnTo>
                      <a:lnTo>
                        <a:pt x="60" y="82"/>
                      </a:lnTo>
                      <a:lnTo>
                        <a:pt x="44" y="100"/>
                      </a:lnTo>
                      <a:lnTo>
                        <a:pt x="32" y="120"/>
                      </a:lnTo>
                      <a:lnTo>
                        <a:pt x="20" y="140"/>
                      </a:lnTo>
                      <a:lnTo>
                        <a:pt x="12" y="162"/>
                      </a:lnTo>
                      <a:lnTo>
                        <a:pt x="6" y="186"/>
                      </a:lnTo>
                      <a:lnTo>
                        <a:pt x="6" y="186"/>
                      </a:lnTo>
                      <a:lnTo>
                        <a:pt x="0" y="210"/>
                      </a:lnTo>
                      <a:lnTo>
                        <a:pt x="0" y="234"/>
                      </a:lnTo>
                      <a:lnTo>
                        <a:pt x="0" y="258"/>
                      </a:lnTo>
                      <a:lnTo>
                        <a:pt x="4" y="282"/>
                      </a:lnTo>
                      <a:lnTo>
                        <a:pt x="10" y="304"/>
                      </a:lnTo>
                      <a:lnTo>
                        <a:pt x="18" y="328"/>
                      </a:lnTo>
                      <a:lnTo>
                        <a:pt x="28" y="348"/>
                      </a:lnTo>
                      <a:lnTo>
                        <a:pt x="40" y="368"/>
                      </a:lnTo>
                      <a:lnTo>
                        <a:pt x="54" y="388"/>
                      </a:lnTo>
                      <a:lnTo>
                        <a:pt x="70" y="406"/>
                      </a:lnTo>
                      <a:lnTo>
                        <a:pt x="86" y="422"/>
                      </a:lnTo>
                      <a:lnTo>
                        <a:pt x="106" y="436"/>
                      </a:lnTo>
                      <a:lnTo>
                        <a:pt x="126" y="450"/>
                      </a:lnTo>
                      <a:lnTo>
                        <a:pt x="148" y="460"/>
                      </a:lnTo>
                      <a:lnTo>
                        <a:pt x="172" y="470"/>
                      </a:lnTo>
                      <a:lnTo>
                        <a:pt x="196" y="476"/>
                      </a:lnTo>
                      <a:lnTo>
                        <a:pt x="196" y="476"/>
                      </a:lnTo>
                      <a:lnTo>
                        <a:pt x="222" y="480"/>
                      </a:lnTo>
                      <a:lnTo>
                        <a:pt x="248" y="482"/>
                      </a:lnTo>
                      <a:lnTo>
                        <a:pt x="272" y="482"/>
                      </a:lnTo>
                      <a:lnTo>
                        <a:pt x="296" y="478"/>
                      </a:lnTo>
                      <a:lnTo>
                        <a:pt x="320" y="474"/>
                      </a:lnTo>
                      <a:lnTo>
                        <a:pt x="342" y="466"/>
                      </a:lnTo>
                      <a:lnTo>
                        <a:pt x="364" y="458"/>
                      </a:lnTo>
                      <a:lnTo>
                        <a:pt x="386" y="446"/>
                      </a:lnTo>
                      <a:lnTo>
                        <a:pt x="404" y="432"/>
                      </a:lnTo>
                      <a:lnTo>
                        <a:pt x="422" y="418"/>
                      </a:lnTo>
                      <a:lnTo>
                        <a:pt x="440" y="402"/>
                      </a:lnTo>
                      <a:lnTo>
                        <a:pt x="454" y="384"/>
                      </a:lnTo>
                      <a:lnTo>
                        <a:pt x="468" y="364"/>
                      </a:lnTo>
                      <a:lnTo>
                        <a:pt x="478" y="342"/>
                      </a:lnTo>
                      <a:lnTo>
                        <a:pt x="488" y="320"/>
                      </a:lnTo>
                      <a:lnTo>
                        <a:pt x="494" y="296"/>
                      </a:lnTo>
                      <a:lnTo>
                        <a:pt x="494" y="296"/>
                      </a:lnTo>
                      <a:lnTo>
                        <a:pt x="498" y="272"/>
                      </a:lnTo>
                      <a:lnTo>
                        <a:pt x="500" y="248"/>
                      </a:lnTo>
                      <a:lnTo>
                        <a:pt x="498" y="224"/>
                      </a:lnTo>
                      <a:lnTo>
                        <a:pt x="496" y="200"/>
                      </a:lnTo>
                      <a:lnTo>
                        <a:pt x="490" y="178"/>
                      </a:lnTo>
                      <a:lnTo>
                        <a:pt x="482" y="156"/>
                      </a:lnTo>
                      <a:lnTo>
                        <a:pt x="472" y="134"/>
                      </a:lnTo>
                      <a:lnTo>
                        <a:pt x="460" y="114"/>
                      </a:lnTo>
                      <a:lnTo>
                        <a:pt x="446" y="94"/>
                      </a:lnTo>
                      <a:lnTo>
                        <a:pt x="430" y="78"/>
                      </a:lnTo>
                      <a:lnTo>
                        <a:pt x="412" y="60"/>
                      </a:lnTo>
                      <a:lnTo>
                        <a:pt x="394" y="46"/>
                      </a:lnTo>
                      <a:lnTo>
                        <a:pt x="372" y="34"/>
                      </a:lnTo>
                      <a:lnTo>
                        <a:pt x="350" y="22"/>
                      </a:lnTo>
                      <a:lnTo>
                        <a:pt x="326" y="14"/>
                      </a:lnTo>
                      <a:lnTo>
                        <a:pt x="302" y="6"/>
                      </a:lnTo>
                      <a:lnTo>
                        <a:pt x="302" y="6"/>
                      </a:lnTo>
                      <a:close/>
                    </a:path>
                  </a:pathLst>
                </a:custGeom>
                <a:solidFill>
                  <a:srgbClr val="FFF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58" name="Freeform 146"/>
                <p:cNvSpPr>
                  <a:spLocks/>
                </p:cNvSpPr>
                <p:nvPr/>
              </p:nvSpPr>
              <p:spPr bwMode="auto">
                <a:xfrm>
                  <a:off x="2588" y="1288"/>
                  <a:ext cx="230" cy="227"/>
                </a:xfrm>
                <a:custGeom>
                  <a:avLst/>
                  <a:gdLst>
                    <a:gd name="T0" fmla="*/ 294 w 486"/>
                    <a:gd name="T1" fmla="*/ 6 h 466"/>
                    <a:gd name="T2" fmla="*/ 246 w 486"/>
                    <a:gd name="T3" fmla="*/ 0 h 466"/>
                    <a:gd name="T4" fmla="*/ 198 w 486"/>
                    <a:gd name="T5" fmla="*/ 4 h 466"/>
                    <a:gd name="T6" fmla="*/ 152 w 486"/>
                    <a:gd name="T7" fmla="*/ 16 h 466"/>
                    <a:gd name="T8" fmla="*/ 112 w 486"/>
                    <a:gd name="T9" fmla="*/ 36 h 466"/>
                    <a:gd name="T10" fmla="*/ 74 w 486"/>
                    <a:gd name="T11" fmla="*/ 62 h 466"/>
                    <a:gd name="T12" fmla="*/ 44 w 486"/>
                    <a:gd name="T13" fmla="*/ 96 h 466"/>
                    <a:gd name="T14" fmla="*/ 20 w 486"/>
                    <a:gd name="T15" fmla="*/ 136 h 466"/>
                    <a:gd name="T16" fmla="*/ 6 w 486"/>
                    <a:gd name="T17" fmla="*/ 180 h 466"/>
                    <a:gd name="T18" fmla="*/ 2 w 486"/>
                    <a:gd name="T19" fmla="*/ 204 h 466"/>
                    <a:gd name="T20" fmla="*/ 2 w 486"/>
                    <a:gd name="T21" fmla="*/ 250 h 466"/>
                    <a:gd name="T22" fmla="*/ 10 w 486"/>
                    <a:gd name="T23" fmla="*/ 294 h 466"/>
                    <a:gd name="T24" fmla="*/ 28 w 486"/>
                    <a:gd name="T25" fmla="*/ 336 h 466"/>
                    <a:gd name="T26" fmla="*/ 52 w 486"/>
                    <a:gd name="T27" fmla="*/ 374 h 466"/>
                    <a:gd name="T28" fmla="*/ 86 w 486"/>
                    <a:gd name="T29" fmla="*/ 408 h 466"/>
                    <a:gd name="T30" fmla="*/ 124 w 486"/>
                    <a:gd name="T31" fmla="*/ 434 h 466"/>
                    <a:gd name="T32" fmla="*/ 168 w 486"/>
                    <a:gd name="T33" fmla="*/ 454 h 466"/>
                    <a:gd name="T34" fmla="*/ 192 w 486"/>
                    <a:gd name="T35" fmla="*/ 460 h 466"/>
                    <a:gd name="T36" fmla="*/ 242 w 486"/>
                    <a:gd name="T37" fmla="*/ 466 h 466"/>
                    <a:gd name="T38" fmla="*/ 288 w 486"/>
                    <a:gd name="T39" fmla="*/ 462 h 466"/>
                    <a:gd name="T40" fmla="*/ 334 w 486"/>
                    <a:gd name="T41" fmla="*/ 450 h 466"/>
                    <a:gd name="T42" fmla="*/ 376 w 486"/>
                    <a:gd name="T43" fmla="*/ 430 h 466"/>
                    <a:gd name="T44" fmla="*/ 412 w 486"/>
                    <a:gd name="T45" fmla="*/ 404 h 466"/>
                    <a:gd name="T46" fmla="*/ 442 w 486"/>
                    <a:gd name="T47" fmla="*/ 370 h 466"/>
                    <a:gd name="T48" fmla="*/ 466 w 486"/>
                    <a:gd name="T49" fmla="*/ 330 h 466"/>
                    <a:gd name="T50" fmla="*/ 480 w 486"/>
                    <a:gd name="T51" fmla="*/ 286 h 466"/>
                    <a:gd name="T52" fmla="*/ 484 w 486"/>
                    <a:gd name="T53" fmla="*/ 262 h 466"/>
                    <a:gd name="T54" fmla="*/ 486 w 486"/>
                    <a:gd name="T55" fmla="*/ 216 h 466"/>
                    <a:gd name="T56" fmla="*/ 476 w 486"/>
                    <a:gd name="T57" fmla="*/ 172 h 466"/>
                    <a:gd name="T58" fmla="*/ 458 w 486"/>
                    <a:gd name="T59" fmla="*/ 130 h 466"/>
                    <a:gd name="T60" fmla="*/ 434 w 486"/>
                    <a:gd name="T61" fmla="*/ 92 h 466"/>
                    <a:gd name="T62" fmla="*/ 402 w 486"/>
                    <a:gd name="T63" fmla="*/ 60 h 466"/>
                    <a:gd name="T64" fmla="*/ 362 w 486"/>
                    <a:gd name="T65" fmla="*/ 32 h 466"/>
                    <a:gd name="T66" fmla="*/ 318 w 486"/>
                    <a:gd name="T67" fmla="*/ 12 h 466"/>
                    <a:gd name="T68" fmla="*/ 294 w 486"/>
                    <a:gd name="T69" fmla="*/ 6 h 4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86" h="466">
                      <a:moveTo>
                        <a:pt x="294" y="6"/>
                      </a:moveTo>
                      <a:lnTo>
                        <a:pt x="294" y="6"/>
                      </a:lnTo>
                      <a:lnTo>
                        <a:pt x="270" y="2"/>
                      </a:lnTo>
                      <a:lnTo>
                        <a:pt x="246" y="0"/>
                      </a:lnTo>
                      <a:lnTo>
                        <a:pt x="222" y="0"/>
                      </a:lnTo>
                      <a:lnTo>
                        <a:pt x="198" y="4"/>
                      </a:lnTo>
                      <a:lnTo>
                        <a:pt x="174" y="8"/>
                      </a:lnTo>
                      <a:lnTo>
                        <a:pt x="152" y="16"/>
                      </a:lnTo>
                      <a:lnTo>
                        <a:pt x="132" y="24"/>
                      </a:lnTo>
                      <a:lnTo>
                        <a:pt x="112" y="36"/>
                      </a:lnTo>
                      <a:lnTo>
                        <a:pt x="92" y="48"/>
                      </a:lnTo>
                      <a:lnTo>
                        <a:pt x="74" y="62"/>
                      </a:lnTo>
                      <a:lnTo>
                        <a:pt x="58" y="78"/>
                      </a:lnTo>
                      <a:lnTo>
                        <a:pt x="44" y="96"/>
                      </a:lnTo>
                      <a:lnTo>
                        <a:pt x="32" y="114"/>
                      </a:lnTo>
                      <a:lnTo>
                        <a:pt x="20" y="136"/>
                      </a:lnTo>
                      <a:lnTo>
                        <a:pt x="12" y="156"/>
                      </a:lnTo>
                      <a:lnTo>
                        <a:pt x="6" y="180"/>
                      </a:lnTo>
                      <a:lnTo>
                        <a:pt x="6" y="180"/>
                      </a:lnTo>
                      <a:lnTo>
                        <a:pt x="2" y="204"/>
                      </a:lnTo>
                      <a:lnTo>
                        <a:pt x="0" y="226"/>
                      </a:lnTo>
                      <a:lnTo>
                        <a:pt x="2" y="250"/>
                      </a:lnTo>
                      <a:lnTo>
                        <a:pt x="4" y="272"/>
                      </a:lnTo>
                      <a:lnTo>
                        <a:pt x="10" y="294"/>
                      </a:lnTo>
                      <a:lnTo>
                        <a:pt x="18" y="316"/>
                      </a:lnTo>
                      <a:lnTo>
                        <a:pt x="28" y="336"/>
                      </a:lnTo>
                      <a:lnTo>
                        <a:pt x="40" y="356"/>
                      </a:lnTo>
                      <a:lnTo>
                        <a:pt x="52" y="374"/>
                      </a:lnTo>
                      <a:lnTo>
                        <a:pt x="68" y="392"/>
                      </a:lnTo>
                      <a:lnTo>
                        <a:pt x="86" y="408"/>
                      </a:lnTo>
                      <a:lnTo>
                        <a:pt x="104" y="422"/>
                      </a:lnTo>
                      <a:lnTo>
                        <a:pt x="124" y="434"/>
                      </a:lnTo>
                      <a:lnTo>
                        <a:pt x="146" y="444"/>
                      </a:lnTo>
                      <a:lnTo>
                        <a:pt x="168" y="454"/>
                      </a:lnTo>
                      <a:lnTo>
                        <a:pt x="192" y="460"/>
                      </a:lnTo>
                      <a:lnTo>
                        <a:pt x="192" y="460"/>
                      </a:lnTo>
                      <a:lnTo>
                        <a:pt x="216" y="464"/>
                      </a:lnTo>
                      <a:lnTo>
                        <a:pt x="242" y="466"/>
                      </a:lnTo>
                      <a:lnTo>
                        <a:pt x="266" y="466"/>
                      </a:lnTo>
                      <a:lnTo>
                        <a:pt x="288" y="462"/>
                      </a:lnTo>
                      <a:lnTo>
                        <a:pt x="312" y="458"/>
                      </a:lnTo>
                      <a:lnTo>
                        <a:pt x="334" y="450"/>
                      </a:lnTo>
                      <a:lnTo>
                        <a:pt x="356" y="442"/>
                      </a:lnTo>
                      <a:lnTo>
                        <a:pt x="376" y="430"/>
                      </a:lnTo>
                      <a:lnTo>
                        <a:pt x="394" y="418"/>
                      </a:lnTo>
                      <a:lnTo>
                        <a:pt x="412" y="404"/>
                      </a:lnTo>
                      <a:lnTo>
                        <a:pt x="428" y="388"/>
                      </a:lnTo>
                      <a:lnTo>
                        <a:pt x="442" y="370"/>
                      </a:lnTo>
                      <a:lnTo>
                        <a:pt x="456" y="352"/>
                      </a:lnTo>
                      <a:lnTo>
                        <a:pt x="466" y="330"/>
                      </a:lnTo>
                      <a:lnTo>
                        <a:pt x="474" y="310"/>
                      </a:lnTo>
                      <a:lnTo>
                        <a:pt x="480" y="286"/>
                      </a:lnTo>
                      <a:lnTo>
                        <a:pt x="480" y="286"/>
                      </a:lnTo>
                      <a:lnTo>
                        <a:pt x="484" y="262"/>
                      </a:lnTo>
                      <a:lnTo>
                        <a:pt x="486" y="240"/>
                      </a:lnTo>
                      <a:lnTo>
                        <a:pt x="486" y="216"/>
                      </a:lnTo>
                      <a:lnTo>
                        <a:pt x="482" y="194"/>
                      </a:lnTo>
                      <a:lnTo>
                        <a:pt x="476" y="172"/>
                      </a:lnTo>
                      <a:lnTo>
                        <a:pt x="468" y="150"/>
                      </a:lnTo>
                      <a:lnTo>
                        <a:pt x="458" y="130"/>
                      </a:lnTo>
                      <a:lnTo>
                        <a:pt x="448" y="110"/>
                      </a:lnTo>
                      <a:lnTo>
                        <a:pt x="434" y="92"/>
                      </a:lnTo>
                      <a:lnTo>
                        <a:pt x="418" y="74"/>
                      </a:lnTo>
                      <a:lnTo>
                        <a:pt x="402" y="60"/>
                      </a:lnTo>
                      <a:lnTo>
                        <a:pt x="382" y="44"/>
                      </a:lnTo>
                      <a:lnTo>
                        <a:pt x="362" y="32"/>
                      </a:lnTo>
                      <a:lnTo>
                        <a:pt x="340" y="22"/>
                      </a:lnTo>
                      <a:lnTo>
                        <a:pt x="318" y="12"/>
                      </a:lnTo>
                      <a:lnTo>
                        <a:pt x="294" y="6"/>
                      </a:lnTo>
                      <a:lnTo>
                        <a:pt x="294" y="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59" name="Freeform 147"/>
                <p:cNvSpPr>
                  <a:spLocks/>
                </p:cNvSpPr>
                <p:nvPr/>
              </p:nvSpPr>
              <p:spPr bwMode="auto">
                <a:xfrm>
                  <a:off x="2715" y="1264"/>
                  <a:ext cx="76" cy="37"/>
                </a:xfrm>
                <a:custGeom>
                  <a:avLst/>
                  <a:gdLst>
                    <a:gd name="T0" fmla="*/ 160 w 160"/>
                    <a:gd name="T1" fmla="*/ 76 h 76"/>
                    <a:gd name="T2" fmla="*/ 160 w 160"/>
                    <a:gd name="T3" fmla="*/ 76 h 76"/>
                    <a:gd name="T4" fmla="*/ 160 w 160"/>
                    <a:gd name="T5" fmla="*/ 70 h 76"/>
                    <a:gd name="T6" fmla="*/ 156 w 160"/>
                    <a:gd name="T7" fmla="*/ 60 h 76"/>
                    <a:gd name="T8" fmla="*/ 152 w 160"/>
                    <a:gd name="T9" fmla="*/ 46 h 76"/>
                    <a:gd name="T10" fmla="*/ 144 w 160"/>
                    <a:gd name="T11" fmla="*/ 30 h 76"/>
                    <a:gd name="T12" fmla="*/ 132 w 160"/>
                    <a:gd name="T13" fmla="*/ 16 h 76"/>
                    <a:gd name="T14" fmla="*/ 126 w 160"/>
                    <a:gd name="T15" fmla="*/ 10 h 76"/>
                    <a:gd name="T16" fmla="*/ 118 w 160"/>
                    <a:gd name="T17" fmla="*/ 6 h 76"/>
                    <a:gd name="T18" fmla="*/ 108 w 160"/>
                    <a:gd name="T19" fmla="*/ 2 h 76"/>
                    <a:gd name="T20" fmla="*/ 98 w 160"/>
                    <a:gd name="T21" fmla="*/ 0 h 76"/>
                    <a:gd name="T22" fmla="*/ 88 w 160"/>
                    <a:gd name="T23" fmla="*/ 0 h 76"/>
                    <a:gd name="T24" fmla="*/ 74 w 160"/>
                    <a:gd name="T25" fmla="*/ 4 h 76"/>
                    <a:gd name="T26" fmla="*/ 74 w 160"/>
                    <a:gd name="T27" fmla="*/ 4 h 76"/>
                    <a:gd name="T28" fmla="*/ 58 w 160"/>
                    <a:gd name="T29" fmla="*/ 10 h 76"/>
                    <a:gd name="T30" fmla="*/ 42 w 160"/>
                    <a:gd name="T31" fmla="*/ 16 h 76"/>
                    <a:gd name="T32" fmla="*/ 30 w 160"/>
                    <a:gd name="T33" fmla="*/ 24 h 76"/>
                    <a:gd name="T34" fmla="*/ 20 w 160"/>
                    <a:gd name="T35" fmla="*/ 30 h 76"/>
                    <a:gd name="T36" fmla="*/ 12 w 160"/>
                    <a:gd name="T37" fmla="*/ 38 h 76"/>
                    <a:gd name="T38" fmla="*/ 6 w 160"/>
                    <a:gd name="T39" fmla="*/ 44 h 76"/>
                    <a:gd name="T40" fmla="*/ 2 w 160"/>
                    <a:gd name="T41" fmla="*/ 50 h 76"/>
                    <a:gd name="T42" fmla="*/ 0 w 160"/>
                    <a:gd name="T43" fmla="*/ 56 h 76"/>
                    <a:gd name="T44" fmla="*/ 0 w 160"/>
                    <a:gd name="T45" fmla="*/ 62 h 76"/>
                    <a:gd name="T46" fmla="*/ 2 w 160"/>
                    <a:gd name="T47" fmla="*/ 66 h 76"/>
                    <a:gd name="T48" fmla="*/ 4 w 160"/>
                    <a:gd name="T49" fmla="*/ 68 h 76"/>
                    <a:gd name="T50" fmla="*/ 10 w 160"/>
                    <a:gd name="T51" fmla="*/ 70 h 76"/>
                    <a:gd name="T52" fmla="*/ 16 w 160"/>
                    <a:gd name="T53" fmla="*/ 70 h 76"/>
                    <a:gd name="T54" fmla="*/ 22 w 160"/>
                    <a:gd name="T55" fmla="*/ 68 h 76"/>
                    <a:gd name="T56" fmla="*/ 32 w 160"/>
                    <a:gd name="T57" fmla="*/ 62 h 76"/>
                    <a:gd name="T58" fmla="*/ 42 w 160"/>
                    <a:gd name="T59" fmla="*/ 56 h 76"/>
                    <a:gd name="T60" fmla="*/ 42 w 160"/>
                    <a:gd name="T61" fmla="*/ 56 h 76"/>
                    <a:gd name="T62" fmla="*/ 62 w 160"/>
                    <a:gd name="T63" fmla="*/ 42 h 76"/>
                    <a:gd name="T64" fmla="*/ 72 w 160"/>
                    <a:gd name="T65" fmla="*/ 36 h 76"/>
                    <a:gd name="T66" fmla="*/ 84 w 160"/>
                    <a:gd name="T67" fmla="*/ 30 h 76"/>
                    <a:gd name="T68" fmla="*/ 96 w 160"/>
                    <a:gd name="T69" fmla="*/ 28 h 76"/>
                    <a:gd name="T70" fmla="*/ 110 w 160"/>
                    <a:gd name="T71" fmla="*/ 30 h 76"/>
                    <a:gd name="T72" fmla="*/ 122 w 160"/>
                    <a:gd name="T73" fmla="*/ 34 h 76"/>
                    <a:gd name="T74" fmla="*/ 136 w 160"/>
                    <a:gd name="T75" fmla="*/ 42 h 76"/>
                    <a:gd name="T76" fmla="*/ 136 w 160"/>
                    <a:gd name="T77" fmla="*/ 42 h 76"/>
                    <a:gd name="T78" fmla="*/ 154 w 160"/>
                    <a:gd name="T79" fmla="*/ 70 h 76"/>
                    <a:gd name="T80" fmla="*/ 160 w 160"/>
                    <a:gd name="T81" fmla="*/ 76 h 76"/>
                    <a:gd name="T82" fmla="*/ 160 w 160"/>
                    <a:gd name="T83" fmla="*/ 7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60" h="76">
                      <a:moveTo>
                        <a:pt x="160" y="76"/>
                      </a:moveTo>
                      <a:lnTo>
                        <a:pt x="160" y="76"/>
                      </a:lnTo>
                      <a:lnTo>
                        <a:pt x="160" y="70"/>
                      </a:lnTo>
                      <a:lnTo>
                        <a:pt x="156" y="60"/>
                      </a:lnTo>
                      <a:lnTo>
                        <a:pt x="152" y="46"/>
                      </a:lnTo>
                      <a:lnTo>
                        <a:pt x="144" y="30"/>
                      </a:lnTo>
                      <a:lnTo>
                        <a:pt x="132" y="16"/>
                      </a:lnTo>
                      <a:lnTo>
                        <a:pt x="126" y="10"/>
                      </a:lnTo>
                      <a:lnTo>
                        <a:pt x="118" y="6"/>
                      </a:lnTo>
                      <a:lnTo>
                        <a:pt x="108" y="2"/>
                      </a:lnTo>
                      <a:lnTo>
                        <a:pt x="98" y="0"/>
                      </a:lnTo>
                      <a:lnTo>
                        <a:pt x="88" y="0"/>
                      </a:lnTo>
                      <a:lnTo>
                        <a:pt x="74" y="4"/>
                      </a:lnTo>
                      <a:lnTo>
                        <a:pt x="74" y="4"/>
                      </a:lnTo>
                      <a:lnTo>
                        <a:pt x="58" y="10"/>
                      </a:lnTo>
                      <a:lnTo>
                        <a:pt x="42" y="16"/>
                      </a:lnTo>
                      <a:lnTo>
                        <a:pt x="30" y="24"/>
                      </a:lnTo>
                      <a:lnTo>
                        <a:pt x="20" y="30"/>
                      </a:lnTo>
                      <a:lnTo>
                        <a:pt x="12" y="38"/>
                      </a:lnTo>
                      <a:lnTo>
                        <a:pt x="6" y="44"/>
                      </a:lnTo>
                      <a:lnTo>
                        <a:pt x="2" y="50"/>
                      </a:lnTo>
                      <a:lnTo>
                        <a:pt x="0" y="56"/>
                      </a:lnTo>
                      <a:lnTo>
                        <a:pt x="0" y="62"/>
                      </a:lnTo>
                      <a:lnTo>
                        <a:pt x="2" y="66"/>
                      </a:lnTo>
                      <a:lnTo>
                        <a:pt x="4" y="68"/>
                      </a:lnTo>
                      <a:lnTo>
                        <a:pt x="10" y="70"/>
                      </a:lnTo>
                      <a:lnTo>
                        <a:pt x="16" y="70"/>
                      </a:lnTo>
                      <a:lnTo>
                        <a:pt x="22" y="68"/>
                      </a:lnTo>
                      <a:lnTo>
                        <a:pt x="32" y="62"/>
                      </a:lnTo>
                      <a:lnTo>
                        <a:pt x="42" y="56"/>
                      </a:lnTo>
                      <a:lnTo>
                        <a:pt x="42" y="56"/>
                      </a:lnTo>
                      <a:lnTo>
                        <a:pt x="62" y="42"/>
                      </a:lnTo>
                      <a:lnTo>
                        <a:pt x="72" y="36"/>
                      </a:lnTo>
                      <a:lnTo>
                        <a:pt x="84" y="30"/>
                      </a:lnTo>
                      <a:lnTo>
                        <a:pt x="96" y="28"/>
                      </a:lnTo>
                      <a:lnTo>
                        <a:pt x="110" y="30"/>
                      </a:lnTo>
                      <a:lnTo>
                        <a:pt x="122" y="34"/>
                      </a:lnTo>
                      <a:lnTo>
                        <a:pt x="136" y="42"/>
                      </a:lnTo>
                      <a:lnTo>
                        <a:pt x="136" y="42"/>
                      </a:lnTo>
                      <a:lnTo>
                        <a:pt x="154" y="70"/>
                      </a:lnTo>
                      <a:lnTo>
                        <a:pt x="160" y="76"/>
                      </a:lnTo>
                      <a:lnTo>
                        <a:pt x="160" y="76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60" name="Freeform 148"/>
                <p:cNvSpPr>
                  <a:spLocks/>
                </p:cNvSpPr>
                <p:nvPr/>
              </p:nvSpPr>
              <p:spPr bwMode="auto">
                <a:xfrm>
                  <a:off x="2581" y="1301"/>
                  <a:ext cx="84" cy="129"/>
                </a:xfrm>
                <a:custGeom>
                  <a:avLst/>
                  <a:gdLst>
                    <a:gd name="T0" fmla="*/ 88 w 176"/>
                    <a:gd name="T1" fmla="*/ 0 h 264"/>
                    <a:gd name="T2" fmla="*/ 88 w 176"/>
                    <a:gd name="T3" fmla="*/ 0 h 264"/>
                    <a:gd name="T4" fmla="*/ 96 w 176"/>
                    <a:gd name="T5" fmla="*/ 2 h 264"/>
                    <a:gd name="T6" fmla="*/ 106 w 176"/>
                    <a:gd name="T7" fmla="*/ 4 h 264"/>
                    <a:gd name="T8" fmla="*/ 122 w 176"/>
                    <a:gd name="T9" fmla="*/ 12 h 264"/>
                    <a:gd name="T10" fmla="*/ 136 w 176"/>
                    <a:gd name="T11" fmla="*/ 26 h 264"/>
                    <a:gd name="T12" fmla="*/ 150 w 176"/>
                    <a:gd name="T13" fmla="*/ 44 h 264"/>
                    <a:gd name="T14" fmla="*/ 160 w 176"/>
                    <a:gd name="T15" fmla="*/ 64 h 264"/>
                    <a:gd name="T16" fmla="*/ 168 w 176"/>
                    <a:gd name="T17" fmla="*/ 86 h 264"/>
                    <a:gd name="T18" fmla="*/ 174 w 176"/>
                    <a:gd name="T19" fmla="*/ 112 h 264"/>
                    <a:gd name="T20" fmla="*/ 176 w 176"/>
                    <a:gd name="T21" fmla="*/ 138 h 264"/>
                    <a:gd name="T22" fmla="*/ 176 w 176"/>
                    <a:gd name="T23" fmla="*/ 138 h 264"/>
                    <a:gd name="T24" fmla="*/ 174 w 176"/>
                    <a:gd name="T25" fmla="*/ 164 h 264"/>
                    <a:gd name="T26" fmla="*/ 168 w 176"/>
                    <a:gd name="T27" fmla="*/ 190 h 264"/>
                    <a:gd name="T28" fmla="*/ 160 w 176"/>
                    <a:gd name="T29" fmla="*/ 212 h 264"/>
                    <a:gd name="T30" fmla="*/ 150 w 176"/>
                    <a:gd name="T31" fmla="*/ 230 h 264"/>
                    <a:gd name="T32" fmla="*/ 136 w 176"/>
                    <a:gd name="T33" fmla="*/ 244 h 264"/>
                    <a:gd name="T34" fmla="*/ 122 w 176"/>
                    <a:gd name="T35" fmla="*/ 256 h 264"/>
                    <a:gd name="T36" fmla="*/ 114 w 176"/>
                    <a:gd name="T37" fmla="*/ 260 h 264"/>
                    <a:gd name="T38" fmla="*/ 104 w 176"/>
                    <a:gd name="T39" fmla="*/ 262 h 264"/>
                    <a:gd name="T40" fmla="*/ 96 w 176"/>
                    <a:gd name="T41" fmla="*/ 264 h 264"/>
                    <a:gd name="T42" fmla="*/ 88 w 176"/>
                    <a:gd name="T43" fmla="*/ 264 h 264"/>
                    <a:gd name="T44" fmla="*/ 88 w 176"/>
                    <a:gd name="T45" fmla="*/ 264 h 264"/>
                    <a:gd name="T46" fmla="*/ 78 w 176"/>
                    <a:gd name="T47" fmla="*/ 262 h 264"/>
                    <a:gd name="T48" fmla="*/ 70 w 176"/>
                    <a:gd name="T49" fmla="*/ 260 h 264"/>
                    <a:gd name="T50" fmla="*/ 54 w 176"/>
                    <a:gd name="T51" fmla="*/ 250 h 264"/>
                    <a:gd name="T52" fmla="*/ 38 w 176"/>
                    <a:gd name="T53" fmla="*/ 238 h 264"/>
                    <a:gd name="T54" fmla="*/ 26 w 176"/>
                    <a:gd name="T55" fmla="*/ 220 h 264"/>
                    <a:gd name="T56" fmla="*/ 14 w 176"/>
                    <a:gd name="T57" fmla="*/ 200 h 264"/>
                    <a:gd name="T58" fmla="*/ 6 w 176"/>
                    <a:gd name="T59" fmla="*/ 176 h 264"/>
                    <a:gd name="T60" fmla="*/ 2 w 176"/>
                    <a:gd name="T61" fmla="*/ 152 h 264"/>
                    <a:gd name="T62" fmla="*/ 0 w 176"/>
                    <a:gd name="T63" fmla="*/ 126 h 264"/>
                    <a:gd name="T64" fmla="*/ 0 w 176"/>
                    <a:gd name="T65" fmla="*/ 126 h 264"/>
                    <a:gd name="T66" fmla="*/ 2 w 176"/>
                    <a:gd name="T67" fmla="*/ 98 h 264"/>
                    <a:gd name="T68" fmla="*/ 6 w 176"/>
                    <a:gd name="T69" fmla="*/ 74 h 264"/>
                    <a:gd name="T70" fmla="*/ 14 w 176"/>
                    <a:gd name="T71" fmla="*/ 52 h 264"/>
                    <a:gd name="T72" fmla="*/ 26 w 176"/>
                    <a:gd name="T73" fmla="*/ 34 h 264"/>
                    <a:gd name="T74" fmla="*/ 38 w 176"/>
                    <a:gd name="T75" fmla="*/ 18 h 264"/>
                    <a:gd name="T76" fmla="*/ 54 w 176"/>
                    <a:gd name="T77" fmla="*/ 8 h 264"/>
                    <a:gd name="T78" fmla="*/ 62 w 176"/>
                    <a:gd name="T79" fmla="*/ 4 h 264"/>
                    <a:gd name="T80" fmla="*/ 70 w 176"/>
                    <a:gd name="T81" fmla="*/ 2 h 264"/>
                    <a:gd name="T82" fmla="*/ 78 w 176"/>
                    <a:gd name="T83" fmla="*/ 0 h 264"/>
                    <a:gd name="T84" fmla="*/ 88 w 176"/>
                    <a:gd name="T85" fmla="*/ 0 h 264"/>
                    <a:gd name="T86" fmla="*/ 88 w 176"/>
                    <a:gd name="T87" fmla="*/ 0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76" h="264">
                      <a:moveTo>
                        <a:pt x="88" y="0"/>
                      </a:moveTo>
                      <a:lnTo>
                        <a:pt x="88" y="0"/>
                      </a:lnTo>
                      <a:lnTo>
                        <a:pt x="96" y="2"/>
                      </a:lnTo>
                      <a:lnTo>
                        <a:pt x="106" y="4"/>
                      </a:lnTo>
                      <a:lnTo>
                        <a:pt x="122" y="12"/>
                      </a:lnTo>
                      <a:lnTo>
                        <a:pt x="136" y="26"/>
                      </a:lnTo>
                      <a:lnTo>
                        <a:pt x="150" y="44"/>
                      </a:lnTo>
                      <a:lnTo>
                        <a:pt x="160" y="64"/>
                      </a:lnTo>
                      <a:lnTo>
                        <a:pt x="168" y="86"/>
                      </a:lnTo>
                      <a:lnTo>
                        <a:pt x="174" y="112"/>
                      </a:lnTo>
                      <a:lnTo>
                        <a:pt x="176" y="138"/>
                      </a:lnTo>
                      <a:lnTo>
                        <a:pt x="176" y="138"/>
                      </a:lnTo>
                      <a:lnTo>
                        <a:pt x="174" y="164"/>
                      </a:lnTo>
                      <a:lnTo>
                        <a:pt x="168" y="190"/>
                      </a:lnTo>
                      <a:lnTo>
                        <a:pt x="160" y="212"/>
                      </a:lnTo>
                      <a:lnTo>
                        <a:pt x="150" y="230"/>
                      </a:lnTo>
                      <a:lnTo>
                        <a:pt x="136" y="244"/>
                      </a:lnTo>
                      <a:lnTo>
                        <a:pt x="122" y="256"/>
                      </a:lnTo>
                      <a:lnTo>
                        <a:pt x="114" y="260"/>
                      </a:lnTo>
                      <a:lnTo>
                        <a:pt x="104" y="262"/>
                      </a:lnTo>
                      <a:lnTo>
                        <a:pt x="96" y="264"/>
                      </a:lnTo>
                      <a:lnTo>
                        <a:pt x="88" y="264"/>
                      </a:lnTo>
                      <a:lnTo>
                        <a:pt x="88" y="264"/>
                      </a:lnTo>
                      <a:lnTo>
                        <a:pt x="78" y="262"/>
                      </a:lnTo>
                      <a:lnTo>
                        <a:pt x="70" y="260"/>
                      </a:lnTo>
                      <a:lnTo>
                        <a:pt x="54" y="250"/>
                      </a:lnTo>
                      <a:lnTo>
                        <a:pt x="38" y="238"/>
                      </a:lnTo>
                      <a:lnTo>
                        <a:pt x="26" y="220"/>
                      </a:lnTo>
                      <a:lnTo>
                        <a:pt x="14" y="200"/>
                      </a:lnTo>
                      <a:lnTo>
                        <a:pt x="6" y="176"/>
                      </a:lnTo>
                      <a:lnTo>
                        <a:pt x="2" y="152"/>
                      </a:lnTo>
                      <a:lnTo>
                        <a:pt x="0" y="126"/>
                      </a:lnTo>
                      <a:lnTo>
                        <a:pt x="0" y="126"/>
                      </a:lnTo>
                      <a:lnTo>
                        <a:pt x="2" y="98"/>
                      </a:lnTo>
                      <a:lnTo>
                        <a:pt x="6" y="74"/>
                      </a:lnTo>
                      <a:lnTo>
                        <a:pt x="14" y="52"/>
                      </a:lnTo>
                      <a:lnTo>
                        <a:pt x="26" y="34"/>
                      </a:lnTo>
                      <a:lnTo>
                        <a:pt x="38" y="18"/>
                      </a:lnTo>
                      <a:lnTo>
                        <a:pt x="54" y="8"/>
                      </a:lnTo>
                      <a:lnTo>
                        <a:pt x="62" y="4"/>
                      </a:lnTo>
                      <a:lnTo>
                        <a:pt x="70" y="2"/>
                      </a:lnTo>
                      <a:lnTo>
                        <a:pt x="78" y="0"/>
                      </a:lnTo>
                      <a:lnTo>
                        <a:pt x="88" y="0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rgbClr val="FCD6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61" name="Freeform 149"/>
                <p:cNvSpPr>
                  <a:spLocks/>
                </p:cNvSpPr>
                <p:nvPr/>
              </p:nvSpPr>
              <p:spPr bwMode="auto">
                <a:xfrm>
                  <a:off x="2584" y="1302"/>
                  <a:ext cx="74" cy="127"/>
                </a:xfrm>
                <a:custGeom>
                  <a:avLst/>
                  <a:gdLst>
                    <a:gd name="T0" fmla="*/ 76 w 156"/>
                    <a:gd name="T1" fmla="*/ 0 h 260"/>
                    <a:gd name="T2" fmla="*/ 76 w 156"/>
                    <a:gd name="T3" fmla="*/ 0 h 260"/>
                    <a:gd name="T4" fmla="*/ 84 w 156"/>
                    <a:gd name="T5" fmla="*/ 2 h 260"/>
                    <a:gd name="T6" fmla="*/ 92 w 156"/>
                    <a:gd name="T7" fmla="*/ 4 h 260"/>
                    <a:gd name="T8" fmla="*/ 106 w 156"/>
                    <a:gd name="T9" fmla="*/ 14 h 260"/>
                    <a:gd name="T10" fmla="*/ 120 w 156"/>
                    <a:gd name="T11" fmla="*/ 28 h 260"/>
                    <a:gd name="T12" fmla="*/ 132 w 156"/>
                    <a:gd name="T13" fmla="*/ 44 h 260"/>
                    <a:gd name="T14" fmla="*/ 142 w 156"/>
                    <a:gd name="T15" fmla="*/ 64 h 260"/>
                    <a:gd name="T16" fmla="*/ 148 w 156"/>
                    <a:gd name="T17" fmla="*/ 88 h 260"/>
                    <a:gd name="T18" fmla="*/ 154 w 156"/>
                    <a:gd name="T19" fmla="*/ 112 h 260"/>
                    <a:gd name="T20" fmla="*/ 156 w 156"/>
                    <a:gd name="T21" fmla="*/ 138 h 260"/>
                    <a:gd name="T22" fmla="*/ 156 w 156"/>
                    <a:gd name="T23" fmla="*/ 138 h 260"/>
                    <a:gd name="T24" fmla="*/ 154 w 156"/>
                    <a:gd name="T25" fmla="*/ 164 h 260"/>
                    <a:gd name="T26" fmla="*/ 150 w 156"/>
                    <a:gd name="T27" fmla="*/ 188 h 260"/>
                    <a:gd name="T28" fmla="*/ 142 w 156"/>
                    <a:gd name="T29" fmla="*/ 210 h 260"/>
                    <a:gd name="T30" fmla="*/ 134 w 156"/>
                    <a:gd name="T31" fmla="*/ 228 h 260"/>
                    <a:gd name="T32" fmla="*/ 122 w 156"/>
                    <a:gd name="T33" fmla="*/ 242 h 260"/>
                    <a:gd name="T34" fmla="*/ 108 w 156"/>
                    <a:gd name="T35" fmla="*/ 254 h 260"/>
                    <a:gd name="T36" fmla="*/ 102 w 156"/>
                    <a:gd name="T37" fmla="*/ 256 h 260"/>
                    <a:gd name="T38" fmla="*/ 94 w 156"/>
                    <a:gd name="T39" fmla="*/ 260 h 260"/>
                    <a:gd name="T40" fmla="*/ 86 w 156"/>
                    <a:gd name="T41" fmla="*/ 260 h 260"/>
                    <a:gd name="T42" fmla="*/ 78 w 156"/>
                    <a:gd name="T43" fmla="*/ 260 h 260"/>
                    <a:gd name="T44" fmla="*/ 78 w 156"/>
                    <a:gd name="T45" fmla="*/ 260 h 260"/>
                    <a:gd name="T46" fmla="*/ 70 w 156"/>
                    <a:gd name="T47" fmla="*/ 260 h 260"/>
                    <a:gd name="T48" fmla="*/ 64 w 156"/>
                    <a:gd name="T49" fmla="*/ 256 h 260"/>
                    <a:gd name="T50" fmla="*/ 48 w 156"/>
                    <a:gd name="T51" fmla="*/ 248 h 260"/>
                    <a:gd name="T52" fmla="*/ 36 w 156"/>
                    <a:gd name="T53" fmla="*/ 234 h 260"/>
                    <a:gd name="T54" fmla="*/ 24 w 156"/>
                    <a:gd name="T55" fmla="*/ 216 h 260"/>
                    <a:gd name="T56" fmla="*/ 14 w 156"/>
                    <a:gd name="T57" fmla="*/ 196 h 260"/>
                    <a:gd name="T58" fmla="*/ 6 w 156"/>
                    <a:gd name="T59" fmla="*/ 174 h 260"/>
                    <a:gd name="T60" fmla="*/ 2 w 156"/>
                    <a:gd name="T61" fmla="*/ 150 h 260"/>
                    <a:gd name="T62" fmla="*/ 0 w 156"/>
                    <a:gd name="T63" fmla="*/ 122 h 260"/>
                    <a:gd name="T64" fmla="*/ 0 w 156"/>
                    <a:gd name="T65" fmla="*/ 122 h 260"/>
                    <a:gd name="T66" fmla="*/ 0 w 156"/>
                    <a:gd name="T67" fmla="*/ 96 h 260"/>
                    <a:gd name="T68" fmla="*/ 6 w 156"/>
                    <a:gd name="T69" fmla="*/ 72 h 260"/>
                    <a:gd name="T70" fmla="*/ 12 w 156"/>
                    <a:gd name="T71" fmla="*/ 52 h 260"/>
                    <a:gd name="T72" fmla="*/ 22 w 156"/>
                    <a:gd name="T73" fmla="*/ 34 h 260"/>
                    <a:gd name="T74" fmla="*/ 32 w 156"/>
                    <a:gd name="T75" fmla="*/ 18 h 260"/>
                    <a:gd name="T76" fmla="*/ 46 w 156"/>
                    <a:gd name="T77" fmla="*/ 8 h 260"/>
                    <a:gd name="T78" fmla="*/ 52 w 156"/>
                    <a:gd name="T79" fmla="*/ 4 h 260"/>
                    <a:gd name="T80" fmla="*/ 60 w 156"/>
                    <a:gd name="T81" fmla="*/ 2 h 260"/>
                    <a:gd name="T82" fmla="*/ 68 w 156"/>
                    <a:gd name="T83" fmla="*/ 0 h 260"/>
                    <a:gd name="T84" fmla="*/ 76 w 156"/>
                    <a:gd name="T85" fmla="*/ 0 h 260"/>
                    <a:gd name="T86" fmla="*/ 76 w 156"/>
                    <a:gd name="T87" fmla="*/ 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56" h="260">
                      <a:moveTo>
                        <a:pt x="76" y="0"/>
                      </a:moveTo>
                      <a:lnTo>
                        <a:pt x="76" y="0"/>
                      </a:lnTo>
                      <a:lnTo>
                        <a:pt x="84" y="2"/>
                      </a:lnTo>
                      <a:lnTo>
                        <a:pt x="92" y="4"/>
                      </a:lnTo>
                      <a:lnTo>
                        <a:pt x="106" y="14"/>
                      </a:lnTo>
                      <a:lnTo>
                        <a:pt x="120" y="28"/>
                      </a:lnTo>
                      <a:lnTo>
                        <a:pt x="132" y="44"/>
                      </a:lnTo>
                      <a:lnTo>
                        <a:pt x="142" y="64"/>
                      </a:lnTo>
                      <a:lnTo>
                        <a:pt x="148" y="88"/>
                      </a:lnTo>
                      <a:lnTo>
                        <a:pt x="154" y="112"/>
                      </a:lnTo>
                      <a:lnTo>
                        <a:pt x="156" y="138"/>
                      </a:lnTo>
                      <a:lnTo>
                        <a:pt x="156" y="138"/>
                      </a:lnTo>
                      <a:lnTo>
                        <a:pt x="154" y="164"/>
                      </a:lnTo>
                      <a:lnTo>
                        <a:pt x="150" y="188"/>
                      </a:lnTo>
                      <a:lnTo>
                        <a:pt x="142" y="210"/>
                      </a:lnTo>
                      <a:lnTo>
                        <a:pt x="134" y="228"/>
                      </a:lnTo>
                      <a:lnTo>
                        <a:pt x="122" y="242"/>
                      </a:lnTo>
                      <a:lnTo>
                        <a:pt x="108" y="254"/>
                      </a:lnTo>
                      <a:lnTo>
                        <a:pt x="102" y="256"/>
                      </a:lnTo>
                      <a:lnTo>
                        <a:pt x="94" y="260"/>
                      </a:lnTo>
                      <a:lnTo>
                        <a:pt x="86" y="260"/>
                      </a:lnTo>
                      <a:lnTo>
                        <a:pt x="78" y="260"/>
                      </a:lnTo>
                      <a:lnTo>
                        <a:pt x="78" y="260"/>
                      </a:lnTo>
                      <a:lnTo>
                        <a:pt x="70" y="260"/>
                      </a:lnTo>
                      <a:lnTo>
                        <a:pt x="64" y="256"/>
                      </a:lnTo>
                      <a:lnTo>
                        <a:pt x="48" y="248"/>
                      </a:lnTo>
                      <a:lnTo>
                        <a:pt x="36" y="234"/>
                      </a:lnTo>
                      <a:lnTo>
                        <a:pt x="24" y="216"/>
                      </a:lnTo>
                      <a:lnTo>
                        <a:pt x="14" y="196"/>
                      </a:lnTo>
                      <a:lnTo>
                        <a:pt x="6" y="174"/>
                      </a:lnTo>
                      <a:lnTo>
                        <a:pt x="2" y="15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lnTo>
                        <a:pt x="0" y="96"/>
                      </a:lnTo>
                      <a:lnTo>
                        <a:pt x="6" y="72"/>
                      </a:lnTo>
                      <a:lnTo>
                        <a:pt x="12" y="52"/>
                      </a:lnTo>
                      <a:lnTo>
                        <a:pt x="22" y="34"/>
                      </a:lnTo>
                      <a:lnTo>
                        <a:pt x="32" y="18"/>
                      </a:lnTo>
                      <a:lnTo>
                        <a:pt x="46" y="8"/>
                      </a:lnTo>
                      <a:lnTo>
                        <a:pt x="52" y="4"/>
                      </a:lnTo>
                      <a:lnTo>
                        <a:pt x="60" y="2"/>
                      </a:lnTo>
                      <a:lnTo>
                        <a:pt x="68" y="0"/>
                      </a:lnTo>
                      <a:lnTo>
                        <a:pt x="76" y="0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62" name="Freeform 150"/>
                <p:cNvSpPr>
                  <a:spLocks/>
                </p:cNvSpPr>
                <p:nvPr/>
              </p:nvSpPr>
              <p:spPr bwMode="auto">
                <a:xfrm>
                  <a:off x="2589" y="1306"/>
                  <a:ext cx="64" cy="114"/>
                </a:xfrm>
                <a:custGeom>
                  <a:avLst/>
                  <a:gdLst>
                    <a:gd name="T0" fmla="*/ 62 w 136"/>
                    <a:gd name="T1" fmla="*/ 0 h 234"/>
                    <a:gd name="T2" fmla="*/ 62 w 136"/>
                    <a:gd name="T3" fmla="*/ 0 h 234"/>
                    <a:gd name="T4" fmla="*/ 70 w 136"/>
                    <a:gd name="T5" fmla="*/ 0 h 234"/>
                    <a:gd name="T6" fmla="*/ 76 w 136"/>
                    <a:gd name="T7" fmla="*/ 2 h 234"/>
                    <a:gd name="T8" fmla="*/ 88 w 136"/>
                    <a:gd name="T9" fmla="*/ 10 h 234"/>
                    <a:gd name="T10" fmla="*/ 100 w 136"/>
                    <a:gd name="T11" fmla="*/ 20 h 234"/>
                    <a:gd name="T12" fmla="*/ 112 w 136"/>
                    <a:gd name="T13" fmla="*/ 34 h 234"/>
                    <a:gd name="T14" fmla="*/ 120 w 136"/>
                    <a:gd name="T15" fmla="*/ 50 h 234"/>
                    <a:gd name="T16" fmla="*/ 128 w 136"/>
                    <a:gd name="T17" fmla="*/ 70 h 234"/>
                    <a:gd name="T18" fmla="*/ 132 w 136"/>
                    <a:gd name="T19" fmla="*/ 92 h 234"/>
                    <a:gd name="T20" fmla="*/ 136 w 136"/>
                    <a:gd name="T21" fmla="*/ 116 h 234"/>
                    <a:gd name="T22" fmla="*/ 136 w 136"/>
                    <a:gd name="T23" fmla="*/ 116 h 234"/>
                    <a:gd name="T24" fmla="*/ 134 w 136"/>
                    <a:gd name="T25" fmla="*/ 140 h 234"/>
                    <a:gd name="T26" fmla="*/ 132 w 136"/>
                    <a:gd name="T27" fmla="*/ 162 h 234"/>
                    <a:gd name="T28" fmla="*/ 126 w 136"/>
                    <a:gd name="T29" fmla="*/ 182 h 234"/>
                    <a:gd name="T30" fmla="*/ 118 w 136"/>
                    <a:gd name="T31" fmla="*/ 200 h 234"/>
                    <a:gd name="T32" fmla="*/ 110 w 136"/>
                    <a:gd name="T33" fmla="*/ 214 h 234"/>
                    <a:gd name="T34" fmla="*/ 98 w 136"/>
                    <a:gd name="T35" fmla="*/ 224 h 234"/>
                    <a:gd name="T36" fmla="*/ 86 w 136"/>
                    <a:gd name="T37" fmla="*/ 232 h 234"/>
                    <a:gd name="T38" fmla="*/ 80 w 136"/>
                    <a:gd name="T39" fmla="*/ 234 h 234"/>
                    <a:gd name="T40" fmla="*/ 72 w 136"/>
                    <a:gd name="T41" fmla="*/ 234 h 234"/>
                    <a:gd name="T42" fmla="*/ 72 w 136"/>
                    <a:gd name="T43" fmla="*/ 234 h 234"/>
                    <a:gd name="T44" fmla="*/ 66 w 136"/>
                    <a:gd name="T45" fmla="*/ 234 h 234"/>
                    <a:gd name="T46" fmla="*/ 58 w 136"/>
                    <a:gd name="T47" fmla="*/ 232 h 234"/>
                    <a:gd name="T48" fmla="*/ 46 w 136"/>
                    <a:gd name="T49" fmla="*/ 226 h 234"/>
                    <a:gd name="T50" fmla="*/ 34 w 136"/>
                    <a:gd name="T51" fmla="*/ 216 h 234"/>
                    <a:gd name="T52" fmla="*/ 22 w 136"/>
                    <a:gd name="T53" fmla="*/ 202 h 234"/>
                    <a:gd name="T54" fmla="*/ 14 w 136"/>
                    <a:gd name="T55" fmla="*/ 184 h 234"/>
                    <a:gd name="T56" fmla="*/ 6 w 136"/>
                    <a:gd name="T57" fmla="*/ 164 h 234"/>
                    <a:gd name="T58" fmla="*/ 2 w 136"/>
                    <a:gd name="T59" fmla="*/ 142 h 234"/>
                    <a:gd name="T60" fmla="*/ 0 w 136"/>
                    <a:gd name="T61" fmla="*/ 120 h 234"/>
                    <a:gd name="T62" fmla="*/ 0 w 136"/>
                    <a:gd name="T63" fmla="*/ 120 h 234"/>
                    <a:gd name="T64" fmla="*/ 0 w 136"/>
                    <a:gd name="T65" fmla="*/ 96 h 234"/>
                    <a:gd name="T66" fmla="*/ 2 w 136"/>
                    <a:gd name="T67" fmla="*/ 74 h 234"/>
                    <a:gd name="T68" fmla="*/ 8 w 136"/>
                    <a:gd name="T69" fmla="*/ 54 h 234"/>
                    <a:gd name="T70" fmla="*/ 16 w 136"/>
                    <a:gd name="T71" fmla="*/ 36 h 234"/>
                    <a:gd name="T72" fmla="*/ 26 w 136"/>
                    <a:gd name="T73" fmla="*/ 22 h 234"/>
                    <a:gd name="T74" fmla="*/ 36 w 136"/>
                    <a:gd name="T75" fmla="*/ 10 h 234"/>
                    <a:gd name="T76" fmla="*/ 48 w 136"/>
                    <a:gd name="T77" fmla="*/ 4 h 234"/>
                    <a:gd name="T78" fmla="*/ 56 w 136"/>
                    <a:gd name="T79" fmla="*/ 2 h 234"/>
                    <a:gd name="T80" fmla="*/ 62 w 136"/>
                    <a:gd name="T81" fmla="*/ 0 h 234"/>
                    <a:gd name="T82" fmla="*/ 62 w 136"/>
                    <a:gd name="T83" fmla="*/ 0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36" h="234">
                      <a:moveTo>
                        <a:pt x="62" y="0"/>
                      </a:moveTo>
                      <a:lnTo>
                        <a:pt x="62" y="0"/>
                      </a:lnTo>
                      <a:lnTo>
                        <a:pt x="70" y="0"/>
                      </a:lnTo>
                      <a:lnTo>
                        <a:pt x="76" y="2"/>
                      </a:lnTo>
                      <a:lnTo>
                        <a:pt x="88" y="10"/>
                      </a:lnTo>
                      <a:lnTo>
                        <a:pt x="100" y="20"/>
                      </a:lnTo>
                      <a:lnTo>
                        <a:pt x="112" y="34"/>
                      </a:lnTo>
                      <a:lnTo>
                        <a:pt x="120" y="50"/>
                      </a:lnTo>
                      <a:lnTo>
                        <a:pt x="128" y="70"/>
                      </a:lnTo>
                      <a:lnTo>
                        <a:pt x="132" y="92"/>
                      </a:lnTo>
                      <a:lnTo>
                        <a:pt x="136" y="116"/>
                      </a:lnTo>
                      <a:lnTo>
                        <a:pt x="136" y="116"/>
                      </a:lnTo>
                      <a:lnTo>
                        <a:pt x="134" y="140"/>
                      </a:lnTo>
                      <a:lnTo>
                        <a:pt x="132" y="162"/>
                      </a:lnTo>
                      <a:lnTo>
                        <a:pt x="126" y="182"/>
                      </a:lnTo>
                      <a:lnTo>
                        <a:pt x="118" y="200"/>
                      </a:lnTo>
                      <a:lnTo>
                        <a:pt x="110" y="214"/>
                      </a:lnTo>
                      <a:lnTo>
                        <a:pt x="98" y="224"/>
                      </a:lnTo>
                      <a:lnTo>
                        <a:pt x="86" y="232"/>
                      </a:lnTo>
                      <a:lnTo>
                        <a:pt x="80" y="234"/>
                      </a:lnTo>
                      <a:lnTo>
                        <a:pt x="72" y="234"/>
                      </a:lnTo>
                      <a:lnTo>
                        <a:pt x="72" y="234"/>
                      </a:lnTo>
                      <a:lnTo>
                        <a:pt x="66" y="234"/>
                      </a:lnTo>
                      <a:lnTo>
                        <a:pt x="58" y="232"/>
                      </a:lnTo>
                      <a:lnTo>
                        <a:pt x="46" y="226"/>
                      </a:lnTo>
                      <a:lnTo>
                        <a:pt x="34" y="216"/>
                      </a:lnTo>
                      <a:lnTo>
                        <a:pt x="22" y="202"/>
                      </a:lnTo>
                      <a:lnTo>
                        <a:pt x="14" y="184"/>
                      </a:lnTo>
                      <a:lnTo>
                        <a:pt x="6" y="164"/>
                      </a:lnTo>
                      <a:lnTo>
                        <a:pt x="2" y="14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96"/>
                      </a:lnTo>
                      <a:lnTo>
                        <a:pt x="2" y="74"/>
                      </a:lnTo>
                      <a:lnTo>
                        <a:pt x="8" y="54"/>
                      </a:lnTo>
                      <a:lnTo>
                        <a:pt x="16" y="36"/>
                      </a:lnTo>
                      <a:lnTo>
                        <a:pt x="26" y="22"/>
                      </a:lnTo>
                      <a:lnTo>
                        <a:pt x="36" y="10"/>
                      </a:lnTo>
                      <a:lnTo>
                        <a:pt x="48" y="4"/>
                      </a:lnTo>
                      <a:lnTo>
                        <a:pt x="56" y="2"/>
                      </a:lnTo>
                      <a:lnTo>
                        <a:pt x="62" y="0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63" name="Freeform 151"/>
                <p:cNvSpPr>
                  <a:spLocks/>
                </p:cNvSpPr>
                <p:nvPr/>
              </p:nvSpPr>
              <p:spPr bwMode="auto">
                <a:xfrm>
                  <a:off x="2591" y="1375"/>
                  <a:ext cx="59" cy="45"/>
                </a:xfrm>
                <a:custGeom>
                  <a:avLst/>
                  <a:gdLst>
                    <a:gd name="T0" fmla="*/ 126 w 126"/>
                    <a:gd name="T1" fmla="*/ 26 h 92"/>
                    <a:gd name="T2" fmla="*/ 126 w 126"/>
                    <a:gd name="T3" fmla="*/ 26 h 92"/>
                    <a:gd name="T4" fmla="*/ 122 w 126"/>
                    <a:gd name="T5" fmla="*/ 40 h 92"/>
                    <a:gd name="T6" fmla="*/ 116 w 126"/>
                    <a:gd name="T7" fmla="*/ 52 h 92"/>
                    <a:gd name="T8" fmla="*/ 110 w 126"/>
                    <a:gd name="T9" fmla="*/ 64 h 92"/>
                    <a:gd name="T10" fmla="*/ 104 w 126"/>
                    <a:gd name="T11" fmla="*/ 74 h 92"/>
                    <a:gd name="T12" fmla="*/ 96 w 126"/>
                    <a:gd name="T13" fmla="*/ 82 h 92"/>
                    <a:gd name="T14" fmla="*/ 88 w 126"/>
                    <a:gd name="T15" fmla="*/ 88 h 92"/>
                    <a:gd name="T16" fmla="*/ 78 w 126"/>
                    <a:gd name="T17" fmla="*/ 92 h 92"/>
                    <a:gd name="T18" fmla="*/ 68 w 126"/>
                    <a:gd name="T19" fmla="*/ 92 h 92"/>
                    <a:gd name="T20" fmla="*/ 68 w 126"/>
                    <a:gd name="T21" fmla="*/ 92 h 92"/>
                    <a:gd name="T22" fmla="*/ 58 w 126"/>
                    <a:gd name="T23" fmla="*/ 92 h 92"/>
                    <a:gd name="T24" fmla="*/ 46 w 126"/>
                    <a:gd name="T25" fmla="*/ 86 h 92"/>
                    <a:gd name="T26" fmla="*/ 36 w 126"/>
                    <a:gd name="T27" fmla="*/ 80 h 92"/>
                    <a:gd name="T28" fmla="*/ 26 w 126"/>
                    <a:gd name="T29" fmla="*/ 70 h 92"/>
                    <a:gd name="T30" fmla="*/ 18 w 126"/>
                    <a:gd name="T31" fmla="*/ 58 h 92"/>
                    <a:gd name="T32" fmla="*/ 10 w 126"/>
                    <a:gd name="T33" fmla="*/ 44 h 92"/>
                    <a:gd name="T34" fmla="*/ 4 w 126"/>
                    <a:gd name="T35" fmla="*/ 28 h 92"/>
                    <a:gd name="T36" fmla="*/ 0 w 126"/>
                    <a:gd name="T37" fmla="*/ 12 h 92"/>
                    <a:gd name="T38" fmla="*/ 0 w 126"/>
                    <a:gd name="T39" fmla="*/ 12 h 92"/>
                    <a:gd name="T40" fmla="*/ 18 w 126"/>
                    <a:gd name="T41" fmla="*/ 4 h 92"/>
                    <a:gd name="T42" fmla="*/ 38 w 126"/>
                    <a:gd name="T43" fmla="*/ 0 h 92"/>
                    <a:gd name="T44" fmla="*/ 38 w 126"/>
                    <a:gd name="T45" fmla="*/ 0 h 92"/>
                    <a:gd name="T46" fmla="*/ 52 w 126"/>
                    <a:gd name="T47" fmla="*/ 0 h 92"/>
                    <a:gd name="T48" fmla="*/ 64 w 126"/>
                    <a:gd name="T49" fmla="*/ 0 h 92"/>
                    <a:gd name="T50" fmla="*/ 76 w 126"/>
                    <a:gd name="T51" fmla="*/ 2 h 92"/>
                    <a:gd name="T52" fmla="*/ 88 w 126"/>
                    <a:gd name="T53" fmla="*/ 4 h 92"/>
                    <a:gd name="T54" fmla="*/ 100 w 126"/>
                    <a:gd name="T55" fmla="*/ 8 h 92"/>
                    <a:gd name="T56" fmla="*/ 110 w 126"/>
                    <a:gd name="T57" fmla="*/ 14 h 92"/>
                    <a:gd name="T58" fmla="*/ 118 w 126"/>
                    <a:gd name="T59" fmla="*/ 20 h 92"/>
                    <a:gd name="T60" fmla="*/ 126 w 126"/>
                    <a:gd name="T61" fmla="*/ 26 h 92"/>
                    <a:gd name="T62" fmla="*/ 126 w 126"/>
                    <a:gd name="T63" fmla="*/ 2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26" h="92">
                      <a:moveTo>
                        <a:pt x="126" y="26"/>
                      </a:moveTo>
                      <a:lnTo>
                        <a:pt x="126" y="26"/>
                      </a:lnTo>
                      <a:lnTo>
                        <a:pt x="122" y="40"/>
                      </a:lnTo>
                      <a:lnTo>
                        <a:pt x="116" y="52"/>
                      </a:lnTo>
                      <a:lnTo>
                        <a:pt x="110" y="64"/>
                      </a:lnTo>
                      <a:lnTo>
                        <a:pt x="104" y="74"/>
                      </a:lnTo>
                      <a:lnTo>
                        <a:pt x="96" y="82"/>
                      </a:lnTo>
                      <a:lnTo>
                        <a:pt x="88" y="88"/>
                      </a:lnTo>
                      <a:lnTo>
                        <a:pt x="78" y="92"/>
                      </a:lnTo>
                      <a:lnTo>
                        <a:pt x="68" y="92"/>
                      </a:lnTo>
                      <a:lnTo>
                        <a:pt x="68" y="92"/>
                      </a:lnTo>
                      <a:lnTo>
                        <a:pt x="58" y="92"/>
                      </a:lnTo>
                      <a:lnTo>
                        <a:pt x="46" y="86"/>
                      </a:lnTo>
                      <a:lnTo>
                        <a:pt x="36" y="80"/>
                      </a:lnTo>
                      <a:lnTo>
                        <a:pt x="26" y="70"/>
                      </a:lnTo>
                      <a:lnTo>
                        <a:pt x="18" y="58"/>
                      </a:lnTo>
                      <a:lnTo>
                        <a:pt x="10" y="44"/>
                      </a:lnTo>
                      <a:lnTo>
                        <a:pt x="4" y="2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8" y="4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52" y="0"/>
                      </a:lnTo>
                      <a:lnTo>
                        <a:pt x="64" y="0"/>
                      </a:lnTo>
                      <a:lnTo>
                        <a:pt x="76" y="2"/>
                      </a:lnTo>
                      <a:lnTo>
                        <a:pt x="88" y="4"/>
                      </a:lnTo>
                      <a:lnTo>
                        <a:pt x="100" y="8"/>
                      </a:lnTo>
                      <a:lnTo>
                        <a:pt x="110" y="14"/>
                      </a:lnTo>
                      <a:lnTo>
                        <a:pt x="118" y="20"/>
                      </a:lnTo>
                      <a:lnTo>
                        <a:pt x="126" y="26"/>
                      </a:lnTo>
                      <a:lnTo>
                        <a:pt x="126" y="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64" name="Freeform 152"/>
                <p:cNvSpPr>
                  <a:spLocks/>
                </p:cNvSpPr>
                <p:nvPr/>
              </p:nvSpPr>
              <p:spPr bwMode="auto">
                <a:xfrm>
                  <a:off x="2603" y="1360"/>
                  <a:ext cx="35" cy="48"/>
                </a:xfrm>
                <a:custGeom>
                  <a:avLst/>
                  <a:gdLst>
                    <a:gd name="T0" fmla="*/ 0 w 74"/>
                    <a:gd name="T1" fmla="*/ 50 h 100"/>
                    <a:gd name="T2" fmla="*/ 0 w 74"/>
                    <a:gd name="T3" fmla="*/ 50 h 100"/>
                    <a:gd name="T4" fmla="*/ 0 w 74"/>
                    <a:gd name="T5" fmla="*/ 60 h 100"/>
                    <a:gd name="T6" fmla="*/ 2 w 74"/>
                    <a:gd name="T7" fmla="*/ 68 h 100"/>
                    <a:gd name="T8" fmla="*/ 6 w 74"/>
                    <a:gd name="T9" fmla="*/ 78 h 100"/>
                    <a:gd name="T10" fmla="*/ 10 w 74"/>
                    <a:gd name="T11" fmla="*/ 84 h 100"/>
                    <a:gd name="T12" fmla="*/ 16 w 74"/>
                    <a:gd name="T13" fmla="*/ 90 h 100"/>
                    <a:gd name="T14" fmla="*/ 22 w 74"/>
                    <a:gd name="T15" fmla="*/ 96 h 100"/>
                    <a:gd name="T16" fmla="*/ 28 w 74"/>
                    <a:gd name="T17" fmla="*/ 98 h 100"/>
                    <a:gd name="T18" fmla="*/ 36 w 74"/>
                    <a:gd name="T19" fmla="*/ 100 h 100"/>
                    <a:gd name="T20" fmla="*/ 36 w 74"/>
                    <a:gd name="T21" fmla="*/ 100 h 100"/>
                    <a:gd name="T22" fmla="*/ 42 w 74"/>
                    <a:gd name="T23" fmla="*/ 98 h 100"/>
                    <a:gd name="T24" fmla="*/ 50 w 74"/>
                    <a:gd name="T25" fmla="*/ 96 h 100"/>
                    <a:gd name="T26" fmla="*/ 56 w 74"/>
                    <a:gd name="T27" fmla="*/ 92 h 100"/>
                    <a:gd name="T28" fmla="*/ 62 w 74"/>
                    <a:gd name="T29" fmla="*/ 86 h 100"/>
                    <a:gd name="T30" fmla="*/ 66 w 74"/>
                    <a:gd name="T31" fmla="*/ 78 h 100"/>
                    <a:gd name="T32" fmla="*/ 70 w 74"/>
                    <a:gd name="T33" fmla="*/ 70 h 100"/>
                    <a:gd name="T34" fmla="*/ 72 w 74"/>
                    <a:gd name="T35" fmla="*/ 62 h 100"/>
                    <a:gd name="T36" fmla="*/ 74 w 74"/>
                    <a:gd name="T37" fmla="*/ 52 h 100"/>
                    <a:gd name="T38" fmla="*/ 74 w 74"/>
                    <a:gd name="T39" fmla="*/ 52 h 100"/>
                    <a:gd name="T40" fmla="*/ 74 w 74"/>
                    <a:gd name="T41" fmla="*/ 42 h 100"/>
                    <a:gd name="T42" fmla="*/ 72 w 74"/>
                    <a:gd name="T43" fmla="*/ 32 h 100"/>
                    <a:gd name="T44" fmla="*/ 68 w 74"/>
                    <a:gd name="T45" fmla="*/ 24 h 100"/>
                    <a:gd name="T46" fmla="*/ 64 w 74"/>
                    <a:gd name="T47" fmla="*/ 16 h 100"/>
                    <a:gd name="T48" fmla="*/ 58 w 74"/>
                    <a:gd name="T49" fmla="*/ 10 h 100"/>
                    <a:gd name="T50" fmla="*/ 52 w 74"/>
                    <a:gd name="T51" fmla="*/ 6 h 100"/>
                    <a:gd name="T52" fmla="*/ 46 w 74"/>
                    <a:gd name="T53" fmla="*/ 2 h 100"/>
                    <a:gd name="T54" fmla="*/ 38 w 74"/>
                    <a:gd name="T55" fmla="*/ 0 h 100"/>
                    <a:gd name="T56" fmla="*/ 38 w 74"/>
                    <a:gd name="T57" fmla="*/ 0 h 100"/>
                    <a:gd name="T58" fmla="*/ 30 w 74"/>
                    <a:gd name="T59" fmla="*/ 2 h 100"/>
                    <a:gd name="T60" fmla="*/ 24 w 74"/>
                    <a:gd name="T61" fmla="*/ 4 h 100"/>
                    <a:gd name="T62" fmla="*/ 18 w 74"/>
                    <a:gd name="T63" fmla="*/ 8 h 100"/>
                    <a:gd name="T64" fmla="*/ 12 w 74"/>
                    <a:gd name="T65" fmla="*/ 14 h 100"/>
                    <a:gd name="T66" fmla="*/ 8 w 74"/>
                    <a:gd name="T67" fmla="*/ 22 h 100"/>
                    <a:gd name="T68" fmla="*/ 4 w 74"/>
                    <a:gd name="T69" fmla="*/ 30 h 100"/>
                    <a:gd name="T70" fmla="*/ 2 w 74"/>
                    <a:gd name="T71" fmla="*/ 40 h 100"/>
                    <a:gd name="T72" fmla="*/ 0 w 74"/>
                    <a:gd name="T73" fmla="*/ 50 h 100"/>
                    <a:gd name="T74" fmla="*/ 0 w 74"/>
                    <a:gd name="T75" fmla="*/ 5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4" h="100">
                      <a:moveTo>
                        <a:pt x="0" y="50"/>
                      </a:move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2" y="68"/>
                      </a:lnTo>
                      <a:lnTo>
                        <a:pt x="6" y="78"/>
                      </a:lnTo>
                      <a:lnTo>
                        <a:pt x="10" y="84"/>
                      </a:lnTo>
                      <a:lnTo>
                        <a:pt x="16" y="90"/>
                      </a:lnTo>
                      <a:lnTo>
                        <a:pt x="22" y="96"/>
                      </a:lnTo>
                      <a:lnTo>
                        <a:pt x="28" y="98"/>
                      </a:lnTo>
                      <a:lnTo>
                        <a:pt x="36" y="100"/>
                      </a:lnTo>
                      <a:lnTo>
                        <a:pt x="36" y="100"/>
                      </a:lnTo>
                      <a:lnTo>
                        <a:pt x="42" y="98"/>
                      </a:lnTo>
                      <a:lnTo>
                        <a:pt x="50" y="96"/>
                      </a:lnTo>
                      <a:lnTo>
                        <a:pt x="56" y="92"/>
                      </a:lnTo>
                      <a:lnTo>
                        <a:pt x="62" y="86"/>
                      </a:lnTo>
                      <a:lnTo>
                        <a:pt x="66" y="78"/>
                      </a:lnTo>
                      <a:lnTo>
                        <a:pt x="70" y="70"/>
                      </a:lnTo>
                      <a:lnTo>
                        <a:pt x="72" y="62"/>
                      </a:lnTo>
                      <a:lnTo>
                        <a:pt x="74" y="52"/>
                      </a:lnTo>
                      <a:lnTo>
                        <a:pt x="74" y="52"/>
                      </a:lnTo>
                      <a:lnTo>
                        <a:pt x="74" y="42"/>
                      </a:lnTo>
                      <a:lnTo>
                        <a:pt x="72" y="32"/>
                      </a:lnTo>
                      <a:lnTo>
                        <a:pt x="68" y="24"/>
                      </a:lnTo>
                      <a:lnTo>
                        <a:pt x="64" y="16"/>
                      </a:lnTo>
                      <a:lnTo>
                        <a:pt x="58" y="10"/>
                      </a:lnTo>
                      <a:lnTo>
                        <a:pt x="52" y="6"/>
                      </a:lnTo>
                      <a:lnTo>
                        <a:pt x="46" y="2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30" y="2"/>
                      </a:lnTo>
                      <a:lnTo>
                        <a:pt x="24" y="4"/>
                      </a:lnTo>
                      <a:lnTo>
                        <a:pt x="18" y="8"/>
                      </a:lnTo>
                      <a:lnTo>
                        <a:pt x="12" y="14"/>
                      </a:lnTo>
                      <a:lnTo>
                        <a:pt x="8" y="22"/>
                      </a:lnTo>
                      <a:lnTo>
                        <a:pt x="4" y="30"/>
                      </a:lnTo>
                      <a:lnTo>
                        <a:pt x="2" y="4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203E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65" name="Freeform 153"/>
                <p:cNvSpPr>
                  <a:spLocks/>
                </p:cNvSpPr>
                <p:nvPr/>
              </p:nvSpPr>
              <p:spPr bwMode="auto">
                <a:xfrm>
                  <a:off x="2607" y="1365"/>
                  <a:ext cx="27" cy="39"/>
                </a:xfrm>
                <a:custGeom>
                  <a:avLst/>
                  <a:gdLst>
                    <a:gd name="T0" fmla="*/ 0 w 58"/>
                    <a:gd name="T1" fmla="*/ 40 h 80"/>
                    <a:gd name="T2" fmla="*/ 0 w 58"/>
                    <a:gd name="T3" fmla="*/ 40 h 80"/>
                    <a:gd name="T4" fmla="*/ 0 w 58"/>
                    <a:gd name="T5" fmla="*/ 48 h 80"/>
                    <a:gd name="T6" fmla="*/ 2 w 58"/>
                    <a:gd name="T7" fmla="*/ 54 h 80"/>
                    <a:gd name="T8" fmla="*/ 8 w 58"/>
                    <a:gd name="T9" fmla="*/ 68 h 80"/>
                    <a:gd name="T10" fmla="*/ 12 w 58"/>
                    <a:gd name="T11" fmla="*/ 72 h 80"/>
                    <a:gd name="T12" fmla="*/ 16 w 58"/>
                    <a:gd name="T13" fmla="*/ 76 h 80"/>
                    <a:gd name="T14" fmla="*/ 22 w 58"/>
                    <a:gd name="T15" fmla="*/ 78 h 80"/>
                    <a:gd name="T16" fmla="*/ 28 w 58"/>
                    <a:gd name="T17" fmla="*/ 80 h 80"/>
                    <a:gd name="T18" fmla="*/ 28 w 58"/>
                    <a:gd name="T19" fmla="*/ 80 h 80"/>
                    <a:gd name="T20" fmla="*/ 34 w 58"/>
                    <a:gd name="T21" fmla="*/ 80 h 80"/>
                    <a:gd name="T22" fmla="*/ 40 w 58"/>
                    <a:gd name="T23" fmla="*/ 78 h 80"/>
                    <a:gd name="T24" fmla="*/ 44 w 58"/>
                    <a:gd name="T25" fmla="*/ 74 h 80"/>
                    <a:gd name="T26" fmla="*/ 48 w 58"/>
                    <a:gd name="T27" fmla="*/ 68 h 80"/>
                    <a:gd name="T28" fmla="*/ 56 w 58"/>
                    <a:gd name="T29" fmla="*/ 56 h 80"/>
                    <a:gd name="T30" fmla="*/ 58 w 58"/>
                    <a:gd name="T31" fmla="*/ 50 h 80"/>
                    <a:gd name="T32" fmla="*/ 58 w 58"/>
                    <a:gd name="T33" fmla="*/ 42 h 80"/>
                    <a:gd name="T34" fmla="*/ 58 w 58"/>
                    <a:gd name="T35" fmla="*/ 42 h 80"/>
                    <a:gd name="T36" fmla="*/ 58 w 58"/>
                    <a:gd name="T37" fmla="*/ 34 h 80"/>
                    <a:gd name="T38" fmla="*/ 56 w 58"/>
                    <a:gd name="T39" fmla="*/ 26 h 80"/>
                    <a:gd name="T40" fmla="*/ 50 w 58"/>
                    <a:gd name="T41" fmla="*/ 14 h 80"/>
                    <a:gd name="T42" fmla="*/ 46 w 58"/>
                    <a:gd name="T43" fmla="*/ 8 h 80"/>
                    <a:gd name="T44" fmla="*/ 42 w 58"/>
                    <a:gd name="T45" fmla="*/ 4 h 80"/>
                    <a:gd name="T46" fmla="*/ 36 w 58"/>
                    <a:gd name="T47" fmla="*/ 2 h 80"/>
                    <a:gd name="T48" fmla="*/ 30 w 58"/>
                    <a:gd name="T49" fmla="*/ 0 h 80"/>
                    <a:gd name="T50" fmla="*/ 30 w 58"/>
                    <a:gd name="T51" fmla="*/ 0 h 80"/>
                    <a:gd name="T52" fmla="*/ 24 w 58"/>
                    <a:gd name="T53" fmla="*/ 2 h 80"/>
                    <a:gd name="T54" fmla="*/ 18 w 58"/>
                    <a:gd name="T55" fmla="*/ 4 h 80"/>
                    <a:gd name="T56" fmla="*/ 14 w 58"/>
                    <a:gd name="T57" fmla="*/ 8 h 80"/>
                    <a:gd name="T58" fmla="*/ 8 w 58"/>
                    <a:gd name="T59" fmla="*/ 12 h 80"/>
                    <a:gd name="T60" fmla="*/ 2 w 58"/>
                    <a:gd name="T61" fmla="*/ 24 h 80"/>
                    <a:gd name="T62" fmla="*/ 0 w 58"/>
                    <a:gd name="T63" fmla="*/ 32 h 80"/>
                    <a:gd name="T64" fmla="*/ 0 w 58"/>
                    <a:gd name="T65" fmla="*/ 40 h 80"/>
                    <a:gd name="T66" fmla="*/ 0 w 58"/>
                    <a:gd name="T67" fmla="*/ 4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8" h="80">
                      <a:moveTo>
                        <a:pt x="0" y="40"/>
                      </a:moveTo>
                      <a:lnTo>
                        <a:pt x="0" y="40"/>
                      </a:lnTo>
                      <a:lnTo>
                        <a:pt x="0" y="48"/>
                      </a:lnTo>
                      <a:lnTo>
                        <a:pt x="2" y="54"/>
                      </a:lnTo>
                      <a:lnTo>
                        <a:pt x="8" y="68"/>
                      </a:lnTo>
                      <a:lnTo>
                        <a:pt x="12" y="72"/>
                      </a:lnTo>
                      <a:lnTo>
                        <a:pt x="16" y="76"/>
                      </a:lnTo>
                      <a:lnTo>
                        <a:pt x="22" y="78"/>
                      </a:lnTo>
                      <a:lnTo>
                        <a:pt x="28" y="80"/>
                      </a:lnTo>
                      <a:lnTo>
                        <a:pt x="28" y="80"/>
                      </a:lnTo>
                      <a:lnTo>
                        <a:pt x="34" y="80"/>
                      </a:lnTo>
                      <a:lnTo>
                        <a:pt x="40" y="78"/>
                      </a:lnTo>
                      <a:lnTo>
                        <a:pt x="44" y="74"/>
                      </a:lnTo>
                      <a:lnTo>
                        <a:pt x="48" y="68"/>
                      </a:lnTo>
                      <a:lnTo>
                        <a:pt x="56" y="56"/>
                      </a:lnTo>
                      <a:lnTo>
                        <a:pt x="58" y="50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8" y="34"/>
                      </a:lnTo>
                      <a:lnTo>
                        <a:pt x="56" y="26"/>
                      </a:lnTo>
                      <a:lnTo>
                        <a:pt x="50" y="14"/>
                      </a:lnTo>
                      <a:lnTo>
                        <a:pt x="46" y="8"/>
                      </a:lnTo>
                      <a:lnTo>
                        <a:pt x="42" y="4"/>
                      </a:lnTo>
                      <a:lnTo>
                        <a:pt x="36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24" y="2"/>
                      </a:lnTo>
                      <a:lnTo>
                        <a:pt x="18" y="4"/>
                      </a:lnTo>
                      <a:lnTo>
                        <a:pt x="14" y="8"/>
                      </a:lnTo>
                      <a:lnTo>
                        <a:pt x="8" y="12"/>
                      </a:lnTo>
                      <a:lnTo>
                        <a:pt x="2" y="24"/>
                      </a:lnTo>
                      <a:lnTo>
                        <a:pt x="0" y="32"/>
                      </a:lnTo>
                      <a:lnTo>
                        <a:pt x="0" y="40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3261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66" name="Freeform 154"/>
                <p:cNvSpPr>
                  <a:spLocks/>
                </p:cNvSpPr>
                <p:nvPr/>
              </p:nvSpPr>
              <p:spPr bwMode="auto">
                <a:xfrm>
                  <a:off x="2611" y="1373"/>
                  <a:ext cx="19" cy="24"/>
                </a:xfrm>
                <a:custGeom>
                  <a:avLst/>
                  <a:gdLst>
                    <a:gd name="T0" fmla="*/ 0 w 38"/>
                    <a:gd name="T1" fmla="*/ 24 h 48"/>
                    <a:gd name="T2" fmla="*/ 0 w 38"/>
                    <a:gd name="T3" fmla="*/ 24 h 48"/>
                    <a:gd name="T4" fmla="*/ 0 w 38"/>
                    <a:gd name="T5" fmla="*/ 32 h 48"/>
                    <a:gd name="T6" fmla="*/ 4 w 38"/>
                    <a:gd name="T7" fmla="*/ 40 h 48"/>
                    <a:gd name="T8" fmla="*/ 10 w 38"/>
                    <a:gd name="T9" fmla="*/ 46 h 48"/>
                    <a:gd name="T10" fmla="*/ 18 w 38"/>
                    <a:gd name="T11" fmla="*/ 48 h 48"/>
                    <a:gd name="T12" fmla="*/ 18 w 38"/>
                    <a:gd name="T13" fmla="*/ 48 h 48"/>
                    <a:gd name="T14" fmla="*/ 26 w 38"/>
                    <a:gd name="T15" fmla="*/ 46 h 48"/>
                    <a:gd name="T16" fmla="*/ 32 w 38"/>
                    <a:gd name="T17" fmla="*/ 42 h 48"/>
                    <a:gd name="T18" fmla="*/ 36 w 38"/>
                    <a:gd name="T19" fmla="*/ 34 h 48"/>
                    <a:gd name="T20" fmla="*/ 38 w 38"/>
                    <a:gd name="T21" fmla="*/ 24 h 48"/>
                    <a:gd name="T22" fmla="*/ 38 w 38"/>
                    <a:gd name="T23" fmla="*/ 24 h 48"/>
                    <a:gd name="T24" fmla="*/ 36 w 38"/>
                    <a:gd name="T25" fmla="*/ 14 h 48"/>
                    <a:gd name="T26" fmla="*/ 32 w 38"/>
                    <a:gd name="T27" fmla="*/ 8 h 48"/>
                    <a:gd name="T28" fmla="*/ 26 w 38"/>
                    <a:gd name="T29" fmla="*/ 2 h 48"/>
                    <a:gd name="T30" fmla="*/ 20 w 38"/>
                    <a:gd name="T31" fmla="*/ 0 h 48"/>
                    <a:gd name="T32" fmla="*/ 20 w 38"/>
                    <a:gd name="T33" fmla="*/ 0 h 48"/>
                    <a:gd name="T34" fmla="*/ 12 w 38"/>
                    <a:gd name="T35" fmla="*/ 2 h 48"/>
                    <a:gd name="T36" fmla="*/ 6 w 38"/>
                    <a:gd name="T37" fmla="*/ 6 h 48"/>
                    <a:gd name="T38" fmla="*/ 2 w 38"/>
                    <a:gd name="T39" fmla="*/ 14 h 48"/>
                    <a:gd name="T40" fmla="*/ 0 w 38"/>
                    <a:gd name="T41" fmla="*/ 24 h 48"/>
                    <a:gd name="T42" fmla="*/ 0 w 38"/>
                    <a:gd name="T43" fmla="*/ 2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8" h="48">
                      <a:moveTo>
                        <a:pt x="0" y="24"/>
                      </a:moveTo>
                      <a:lnTo>
                        <a:pt x="0" y="24"/>
                      </a:lnTo>
                      <a:lnTo>
                        <a:pt x="0" y="32"/>
                      </a:lnTo>
                      <a:lnTo>
                        <a:pt x="4" y="40"/>
                      </a:lnTo>
                      <a:lnTo>
                        <a:pt x="10" y="46"/>
                      </a:lnTo>
                      <a:lnTo>
                        <a:pt x="18" y="48"/>
                      </a:lnTo>
                      <a:lnTo>
                        <a:pt x="18" y="48"/>
                      </a:lnTo>
                      <a:lnTo>
                        <a:pt x="26" y="46"/>
                      </a:lnTo>
                      <a:lnTo>
                        <a:pt x="32" y="42"/>
                      </a:lnTo>
                      <a:lnTo>
                        <a:pt x="36" y="34"/>
                      </a:lnTo>
                      <a:lnTo>
                        <a:pt x="38" y="24"/>
                      </a:lnTo>
                      <a:lnTo>
                        <a:pt x="38" y="24"/>
                      </a:lnTo>
                      <a:lnTo>
                        <a:pt x="36" y="14"/>
                      </a:lnTo>
                      <a:lnTo>
                        <a:pt x="32" y="8"/>
                      </a:lnTo>
                      <a:lnTo>
                        <a:pt x="26" y="2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12" y="2"/>
                      </a:lnTo>
                      <a:lnTo>
                        <a:pt x="6" y="6"/>
                      </a:lnTo>
                      <a:lnTo>
                        <a:pt x="2" y="14"/>
                      </a:lnTo>
                      <a:lnTo>
                        <a:pt x="0" y="24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67" name="Freeform 155"/>
                <p:cNvSpPr>
                  <a:spLocks/>
                </p:cNvSpPr>
                <p:nvPr/>
              </p:nvSpPr>
              <p:spPr bwMode="auto">
                <a:xfrm>
                  <a:off x="2622" y="1372"/>
                  <a:ext cx="7" cy="10"/>
                </a:xfrm>
                <a:custGeom>
                  <a:avLst/>
                  <a:gdLst>
                    <a:gd name="T0" fmla="*/ 0 w 14"/>
                    <a:gd name="T1" fmla="*/ 8 h 20"/>
                    <a:gd name="T2" fmla="*/ 0 w 14"/>
                    <a:gd name="T3" fmla="*/ 8 h 20"/>
                    <a:gd name="T4" fmla="*/ 0 w 14"/>
                    <a:gd name="T5" fmla="*/ 12 h 20"/>
                    <a:gd name="T6" fmla="*/ 0 w 14"/>
                    <a:gd name="T7" fmla="*/ 16 h 20"/>
                    <a:gd name="T8" fmla="*/ 2 w 14"/>
                    <a:gd name="T9" fmla="*/ 18 h 20"/>
                    <a:gd name="T10" fmla="*/ 4 w 14"/>
                    <a:gd name="T11" fmla="*/ 20 h 20"/>
                    <a:gd name="T12" fmla="*/ 4 w 14"/>
                    <a:gd name="T13" fmla="*/ 20 h 20"/>
                    <a:gd name="T14" fmla="*/ 8 w 14"/>
                    <a:gd name="T15" fmla="*/ 18 h 20"/>
                    <a:gd name="T16" fmla="*/ 10 w 14"/>
                    <a:gd name="T17" fmla="*/ 18 h 20"/>
                    <a:gd name="T18" fmla="*/ 12 w 14"/>
                    <a:gd name="T19" fmla="*/ 14 h 20"/>
                    <a:gd name="T20" fmla="*/ 14 w 14"/>
                    <a:gd name="T21" fmla="*/ 10 h 20"/>
                    <a:gd name="T22" fmla="*/ 14 w 14"/>
                    <a:gd name="T23" fmla="*/ 10 h 20"/>
                    <a:gd name="T24" fmla="*/ 14 w 14"/>
                    <a:gd name="T25" fmla="*/ 8 h 20"/>
                    <a:gd name="T26" fmla="*/ 12 w 14"/>
                    <a:gd name="T27" fmla="*/ 4 h 20"/>
                    <a:gd name="T28" fmla="*/ 10 w 14"/>
                    <a:gd name="T29" fmla="*/ 2 h 20"/>
                    <a:gd name="T30" fmla="*/ 8 w 14"/>
                    <a:gd name="T31" fmla="*/ 0 h 20"/>
                    <a:gd name="T32" fmla="*/ 8 w 14"/>
                    <a:gd name="T33" fmla="*/ 0 h 20"/>
                    <a:gd name="T34" fmla="*/ 6 w 14"/>
                    <a:gd name="T35" fmla="*/ 0 h 20"/>
                    <a:gd name="T36" fmla="*/ 2 w 14"/>
                    <a:gd name="T37" fmla="*/ 2 h 20"/>
                    <a:gd name="T38" fmla="*/ 0 w 14"/>
                    <a:gd name="T39" fmla="*/ 4 h 20"/>
                    <a:gd name="T40" fmla="*/ 0 w 14"/>
                    <a:gd name="T41" fmla="*/ 8 h 20"/>
                    <a:gd name="T42" fmla="*/ 0 w 14"/>
                    <a:gd name="T43" fmla="*/ 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" h="20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0" y="16"/>
                      </a:lnTo>
                      <a:lnTo>
                        <a:pt x="2" y="18"/>
                      </a:lnTo>
                      <a:lnTo>
                        <a:pt x="4" y="20"/>
                      </a:lnTo>
                      <a:lnTo>
                        <a:pt x="4" y="20"/>
                      </a:lnTo>
                      <a:lnTo>
                        <a:pt x="8" y="18"/>
                      </a:lnTo>
                      <a:lnTo>
                        <a:pt x="10" y="18"/>
                      </a:lnTo>
                      <a:lnTo>
                        <a:pt x="12" y="14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4" y="8"/>
                      </a:lnTo>
                      <a:lnTo>
                        <a:pt x="12" y="4"/>
                      </a:lnTo>
                      <a:lnTo>
                        <a:pt x="10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68" name="Freeform 156"/>
                <p:cNvSpPr>
                  <a:spLocks/>
                </p:cNvSpPr>
                <p:nvPr/>
              </p:nvSpPr>
              <p:spPr bwMode="auto">
                <a:xfrm>
                  <a:off x="2611" y="1389"/>
                  <a:ext cx="5" cy="5"/>
                </a:xfrm>
                <a:custGeom>
                  <a:avLst/>
                  <a:gdLst>
                    <a:gd name="T0" fmla="*/ 6 w 10"/>
                    <a:gd name="T1" fmla="*/ 0 h 10"/>
                    <a:gd name="T2" fmla="*/ 6 w 10"/>
                    <a:gd name="T3" fmla="*/ 0 h 10"/>
                    <a:gd name="T4" fmla="*/ 2 w 10"/>
                    <a:gd name="T5" fmla="*/ 0 h 10"/>
                    <a:gd name="T6" fmla="*/ 0 w 10"/>
                    <a:gd name="T7" fmla="*/ 4 h 10"/>
                    <a:gd name="T8" fmla="*/ 0 w 10"/>
                    <a:gd name="T9" fmla="*/ 4 h 10"/>
                    <a:gd name="T10" fmla="*/ 0 w 10"/>
                    <a:gd name="T11" fmla="*/ 6 h 10"/>
                    <a:gd name="T12" fmla="*/ 4 w 10"/>
                    <a:gd name="T13" fmla="*/ 10 h 10"/>
                    <a:gd name="T14" fmla="*/ 4 w 10"/>
                    <a:gd name="T15" fmla="*/ 10 h 10"/>
                    <a:gd name="T16" fmla="*/ 6 w 10"/>
                    <a:gd name="T17" fmla="*/ 8 h 10"/>
                    <a:gd name="T18" fmla="*/ 10 w 10"/>
                    <a:gd name="T19" fmla="*/ 6 h 10"/>
                    <a:gd name="T20" fmla="*/ 10 w 10"/>
                    <a:gd name="T21" fmla="*/ 6 h 10"/>
                    <a:gd name="T22" fmla="*/ 8 w 10"/>
                    <a:gd name="T23" fmla="*/ 2 h 10"/>
                    <a:gd name="T24" fmla="*/ 6 w 10"/>
                    <a:gd name="T25" fmla="*/ 0 h 10"/>
                    <a:gd name="T26" fmla="*/ 6 w 10"/>
                    <a:gd name="T2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0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6" y="8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8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69" name="Freeform 157"/>
                <p:cNvSpPr>
                  <a:spLocks/>
                </p:cNvSpPr>
                <p:nvPr/>
              </p:nvSpPr>
              <p:spPr bwMode="auto">
                <a:xfrm>
                  <a:off x="2595" y="1416"/>
                  <a:ext cx="62" cy="25"/>
                </a:xfrm>
                <a:custGeom>
                  <a:avLst/>
                  <a:gdLst>
                    <a:gd name="T0" fmla="*/ 104 w 130"/>
                    <a:gd name="T1" fmla="*/ 50 h 50"/>
                    <a:gd name="T2" fmla="*/ 0 w 130"/>
                    <a:gd name="T3" fmla="*/ 16 h 50"/>
                    <a:gd name="T4" fmla="*/ 0 w 130"/>
                    <a:gd name="T5" fmla="*/ 16 h 50"/>
                    <a:gd name="T6" fmla="*/ 14 w 130"/>
                    <a:gd name="T7" fmla="*/ 8 h 50"/>
                    <a:gd name="T8" fmla="*/ 26 w 130"/>
                    <a:gd name="T9" fmla="*/ 4 h 50"/>
                    <a:gd name="T10" fmla="*/ 44 w 130"/>
                    <a:gd name="T11" fmla="*/ 0 h 50"/>
                    <a:gd name="T12" fmla="*/ 54 w 130"/>
                    <a:gd name="T13" fmla="*/ 0 h 50"/>
                    <a:gd name="T14" fmla="*/ 64 w 130"/>
                    <a:gd name="T15" fmla="*/ 0 h 50"/>
                    <a:gd name="T16" fmla="*/ 76 w 130"/>
                    <a:gd name="T17" fmla="*/ 2 h 50"/>
                    <a:gd name="T18" fmla="*/ 86 w 130"/>
                    <a:gd name="T19" fmla="*/ 6 h 50"/>
                    <a:gd name="T20" fmla="*/ 98 w 130"/>
                    <a:gd name="T21" fmla="*/ 10 h 50"/>
                    <a:gd name="T22" fmla="*/ 108 w 130"/>
                    <a:gd name="T23" fmla="*/ 18 h 50"/>
                    <a:gd name="T24" fmla="*/ 120 w 130"/>
                    <a:gd name="T25" fmla="*/ 28 h 50"/>
                    <a:gd name="T26" fmla="*/ 130 w 130"/>
                    <a:gd name="T27" fmla="*/ 42 h 50"/>
                    <a:gd name="T28" fmla="*/ 104 w 130"/>
                    <a:gd name="T29" fmla="*/ 50 h 50"/>
                    <a:gd name="T30" fmla="*/ 104 w 130"/>
                    <a:gd name="T3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30" h="50">
                      <a:moveTo>
                        <a:pt x="104" y="50"/>
                      </a:move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14" y="8"/>
                      </a:lnTo>
                      <a:lnTo>
                        <a:pt x="26" y="4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4" y="0"/>
                      </a:lnTo>
                      <a:lnTo>
                        <a:pt x="76" y="2"/>
                      </a:lnTo>
                      <a:lnTo>
                        <a:pt x="86" y="6"/>
                      </a:lnTo>
                      <a:lnTo>
                        <a:pt x="98" y="10"/>
                      </a:lnTo>
                      <a:lnTo>
                        <a:pt x="108" y="18"/>
                      </a:lnTo>
                      <a:lnTo>
                        <a:pt x="120" y="28"/>
                      </a:lnTo>
                      <a:lnTo>
                        <a:pt x="130" y="42"/>
                      </a:lnTo>
                      <a:lnTo>
                        <a:pt x="104" y="50"/>
                      </a:lnTo>
                      <a:lnTo>
                        <a:pt x="104" y="5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70" name="Freeform 158"/>
                <p:cNvSpPr>
                  <a:spLocks/>
                </p:cNvSpPr>
                <p:nvPr/>
              </p:nvSpPr>
              <p:spPr bwMode="auto">
                <a:xfrm>
                  <a:off x="2594" y="1413"/>
                  <a:ext cx="61" cy="19"/>
                </a:xfrm>
                <a:custGeom>
                  <a:avLst/>
                  <a:gdLst>
                    <a:gd name="T0" fmla="*/ 0 w 128"/>
                    <a:gd name="T1" fmla="*/ 24 h 38"/>
                    <a:gd name="T2" fmla="*/ 0 w 128"/>
                    <a:gd name="T3" fmla="*/ 24 h 38"/>
                    <a:gd name="T4" fmla="*/ 12 w 128"/>
                    <a:gd name="T5" fmla="*/ 16 h 38"/>
                    <a:gd name="T6" fmla="*/ 24 w 128"/>
                    <a:gd name="T7" fmla="*/ 8 h 38"/>
                    <a:gd name="T8" fmla="*/ 42 w 128"/>
                    <a:gd name="T9" fmla="*/ 2 h 38"/>
                    <a:gd name="T10" fmla="*/ 52 w 128"/>
                    <a:gd name="T11" fmla="*/ 2 h 38"/>
                    <a:gd name="T12" fmla="*/ 62 w 128"/>
                    <a:gd name="T13" fmla="*/ 0 h 38"/>
                    <a:gd name="T14" fmla="*/ 72 w 128"/>
                    <a:gd name="T15" fmla="*/ 2 h 38"/>
                    <a:gd name="T16" fmla="*/ 84 w 128"/>
                    <a:gd name="T17" fmla="*/ 4 h 38"/>
                    <a:gd name="T18" fmla="*/ 94 w 128"/>
                    <a:gd name="T19" fmla="*/ 10 h 38"/>
                    <a:gd name="T20" fmla="*/ 106 w 128"/>
                    <a:gd name="T21" fmla="*/ 16 h 38"/>
                    <a:gd name="T22" fmla="*/ 116 w 128"/>
                    <a:gd name="T23" fmla="*/ 26 h 38"/>
                    <a:gd name="T24" fmla="*/ 128 w 128"/>
                    <a:gd name="T25" fmla="*/ 38 h 38"/>
                    <a:gd name="T26" fmla="*/ 128 w 128"/>
                    <a:gd name="T27" fmla="*/ 38 h 38"/>
                    <a:gd name="T28" fmla="*/ 120 w 128"/>
                    <a:gd name="T29" fmla="*/ 30 h 38"/>
                    <a:gd name="T30" fmla="*/ 110 w 128"/>
                    <a:gd name="T31" fmla="*/ 24 h 38"/>
                    <a:gd name="T32" fmla="*/ 96 w 128"/>
                    <a:gd name="T33" fmla="*/ 16 h 38"/>
                    <a:gd name="T34" fmla="*/ 78 w 128"/>
                    <a:gd name="T35" fmla="*/ 12 h 38"/>
                    <a:gd name="T36" fmla="*/ 68 w 128"/>
                    <a:gd name="T37" fmla="*/ 10 h 38"/>
                    <a:gd name="T38" fmla="*/ 56 w 128"/>
                    <a:gd name="T39" fmla="*/ 10 h 38"/>
                    <a:gd name="T40" fmla="*/ 44 w 128"/>
                    <a:gd name="T41" fmla="*/ 10 h 38"/>
                    <a:gd name="T42" fmla="*/ 30 w 128"/>
                    <a:gd name="T43" fmla="*/ 14 h 38"/>
                    <a:gd name="T44" fmla="*/ 16 w 128"/>
                    <a:gd name="T45" fmla="*/ 18 h 38"/>
                    <a:gd name="T46" fmla="*/ 0 w 128"/>
                    <a:gd name="T47" fmla="*/ 24 h 38"/>
                    <a:gd name="T48" fmla="*/ 0 w 128"/>
                    <a:gd name="T49" fmla="*/ 2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8" h="38">
                      <a:moveTo>
                        <a:pt x="0" y="24"/>
                      </a:moveTo>
                      <a:lnTo>
                        <a:pt x="0" y="24"/>
                      </a:lnTo>
                      <a:lnTo>
                        <a:pt x="12" y="16"/>
                      </a:lnTo>
                      <a:lnTo>
                        <a:pt x="24" y="8"/>
                      </a:lnTo>
                      <a:lnTo>
                        <a:pt x="42" y="2"/>
                      </a:lnTo>
                      <a:lnTo>
                        <a:pt x="52" y="2"/>
                      </a:lnTo>
                      <a:lnTo>
                        <a:pt x="62" y="0"/>
                      </a:lnTo>
                      <a:lnTo>
                        <a:pt x="72" y="2"/>
                      </a:lnTo>
                      <a:lnTo>
                        <a:pt x="84" y="4"/>
                      </a:lnTo>
                      <a:lnTo>
                        <a:pt x="94" y="10"/>
                      </a:lnTo>
                      <a:lnTo>
                        <a:pt x="106" y="16"/>
                      </a:lnTo>
                      <a:lnTo>
                        <a:pt x="116" y="26"/>
                      </a:lnTo>
                      <a:lnTo>
                        <a:pt x="128" y="38"/>
                      </a:lnTo>
                      <a:lnTo>
                        <a:pt x="128" y="38"/>
                      </a:lnTo>
                      <a:lnTo>
                        <a:pt x="120" y="30"/>
                      </a:lnTo>
                      <a:lnTo>
                        <a:pt x="110" y="24"/>
                      </a:lnTo>
                      <a:lnTo>
                        <a:pt x="96" y="16"/>
                      </a:lnTo>
                      <a:lnTo>
                        <a:pt x="78" y="12"/>
                      </a:lnTo>
                      <a:lnTo>
                        <a:pt x="68" y="10"/>
                      </a:lnTo>
                      <a:lnTo>
                        <a:pt x="56" y="10"/>
                      </a:lnTo>
                      <a:lnTo>
                        <a:pt x="44" y="10"/>
                      </a:lnTo>
                      <a:lnTo>
                        <a:pt x="30" y="14"/>
                      </a:lnTo>
                      <a:lnTo>
                        <a:pt x="16" y="18"/>
                      </a:lnTo>
                      <a:lnTo>
                        <a:pt x="0" y="24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solidFill>
                  <a:srgbClr val="FA9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71" name="Freeform 159"/>
                <p:cNvSpPr>
                  <a:spLocks/>
                </p:cNvSpPr>
                <p:nvPr/>
              </p:nvSpPr>
              <p:spPr bwMode="auto">
                <a:xfrm>
                  <a:off x="2588" y="1305"/>
                  <a:ext cx="65" cy="71"/>
                </a:xfrm>
                <a:custGeom>
                  <a:avLst/>
                  <a:gdLst>
                    <a:gd name="T0" fmla="*/ 138 w 138"/>
                    <a:gd name="T1" fmla="*/ 146 h 146"/>
                    <a:gd name="T2" fmla="*/ 138 w 138"/>
                    <a:gd name="T3" fmla="*/ 146 h 146"/>
                    <a:gd name="T4" fmla="*/ 138 w 138"/>
                    <a:gd name="T5" fmla="*/ 118 h 146"/>
                    <a:gd name="T6" fmla="*/ 138 w 138"/>
                    <a:gd name="T7" fmla="*/ 118 h 146"/>
                    <a:gd name="T8" fmla="*/ 136 w 138"/>
                    <a:gd name="T9" fmla="*/ 94 h 146"/>
                    <a:gd name="T10" fmla="*/ 132 w 138"/>
                    <a:gd name="T11" fmla="*/ 72 h 146"/>
                    <a:gd name="T12" fmla="*/ 124 w 138"/>
                    <a:gd name="T13" fmla="*/ 52 h 146"/>
                    <a:gd name="T14" fmla="*/ 114 w 138"/>
                    <a:gd name="T15" fmla="*/ 34 h 146"/>
                    <a:gd name="T16" fmla="*/ 104 w 138"/>
                    <a:gd name="T17" fmla="*/ 20 h 146"/>
                    <a:gd name="T18" fmla="*/ 92 w 138"/>
                    <a:gd name="T19" fmla="*/ 10 h 146"/>
                    <a:gd name="T20" fmla="*/ 78 w 138"/>
                    <a:gd name="T21" fmla="*/ 4 h 146"/>
                    <a:gd name="T22" fmla="*/ 72 w 138"/>
                    <a:gd name="T23" fmla="*/ 2 h 146"/>
                    <a:gd name="T24" fmla="*/ 64 w 138"/>
                    <a:gd name="T25" fmla="*/ 0 h 146"/>
                    <a:gd name="T26" fmla="*/ 64 w 138"/>
                    <a:gd name="T27" fmla="*/ 0 h 146"/>
                    <a:gd name="T28" fmla="*/ 58 w 138"/>
                    <a:gd name="T29" fmla="*/ 2 h 146"/>
                    <a:gd name="T30" fmla="*/ 50 w 138"/>
                    <a:gd name="T31" fmla="*/ 4 h 146"/>
                    <a:gd name="T32" fmla="*/ 38 w 138"/>
                    <a:gd name="T33" fmla="*/ 10 h 146"/>
                    <a:gd name="T34" fmla="*/ 26 w 138"/>
                    <a:gd name="T35" fmla="*/ 22 h 146"/>
                    <a:gd name="T36" fmla="*/ 16 w 138"/>
                    <a:gd name="T37" fmla="*/ 38 h 146"/>
                    <a:gd name="T38" fmla="*/ 10 w 138"/>
                    <a:gd name="T39" fmla="*/ 54 h 146"/>
                    <a:gd name="T40" fmla="*/ 4 w 138"/>
                    <a:gd name="T41" fmla="*/ 76 h 146"/>
                    <a:gd name="T42" fmla="*/ 0 w 138"/>
                    <a:gd name="T43" fmla="*/ 98 h 146"/>
                    <a:gd name="T44" fmla="*/ 0 w 138"/>
                    <a:gd name="T45" fmla="*/ 122 h 146"/>
                    <a:gd name="T46" fmla="*/ 0 w 138"/>
                    <a:gd name="T47" fmla="*/ 122 h 146"/>
                    <a:gd name="T48" fmla="*/ 0 w 138"/>
                    <a:gd name="T49" fmla="*/ 126 h 146"/>
                    <a:gd name="T50" fmla="*/ 0 w 138"/>
                    <a:gd name="T51" fmla="*/ 126 h 146"/>
                    <a:gd name="T52" fmla="*/ 12 w 138"/>
                    <a:gd name="T53" fmla="*/ 122 h 146"/>
                    <a:gd name="T54" fmla="*/ 26 w 138"/>
                    <a:gd name="T55" fmla="*/ 118 h 146"/>
                    <a:gd name="T56" fmla="*/ 42 w 138"/>
                    <a:gd name="T57" fmla="*/ 116 h 146"/>
                    <a:gd name="T58" fmla="*/ 60 w 138"/>
                    <a:gd name="T59" fmla="*/ 116 h 146"/>
                    <a:gd name="T60" fmla="*/ 78 w 138"/>
                    <a:gd name="T61" fmla="*/ 118 h 146"/>
                    <a:gd name="T62" fmla="*/ 98 w 138"/>
                    <a:gd name="T63" fmla="*/ 122 h 146"/>
                    <a:gd name="T64" fmla="*/ 118 w 138"/>
                    <a:gd name="T65" fmla="*/ 132 h 146"/>
                    <a:gd name="T66" fmla="*/ 138 w 138"/>
                    <a:gd name="T67" fmla="*/ 146 h 146"/>
                    <a:gd name="T68" fmla="*/ 138 w 138"/>
                    <a:gd name="T69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8" h="146">
                      <a:moveTo>
                        <a:pt x="138" y="146"/>
                      </a:moveTo>
                      <a:lnTo>
                        <a:pt x="138" y="146"/>
                      </a:lnTo>
                      <a:lnTo>
                        <a:pt x="138" y="118"/>
                      </a:lnTo>
                      <a:lnTo>
                        <a:pt x="138" y="118"/>
                      </a:lnTo>
                      <a:lnTo>
                        <a:pt x="136" y="94"/>
                      </a:lnTo>
                      <a:lnTo>
                        <a:pt x="132" y="72"/>
                      </a:lnTo>
                      <a:lnTo>
                        <a:pt x="124" y="52"/>
                      </a:lnTo>
                      <a:lnTo>
                        <a:pt x="114" y="34"/>
                      </a:lnTo>
                      <a:lnTo>
                        <a:pt x="104" y="20"/>
                      </a:lnTo>
                      <a:lnTo>
                        <a:pt x="92" y="10"/>
                      </a:lnTo>
                      <a:lnTo>
                        <a:pt x="78" y="4"/>
                      </a:lnTo>
                      <a:lnTo>
                        <a:pt x="72" y="2"/>
                      </a:lnTo>
                      <a:lnTo>
                        <a:pt x="64" y="0"/>
                      </a:lnTo>
                      <a:lnTo>
                        <a:pt x="64" y="0"/>
                      </a:lnTo>
                      <a:lnTo>
                        <a:pt x="58" y="2"/>
                      </a:lnTo>
                      <a:lnTo>
                        <a:pt x="50" y="4"/>
                      </a:lnTo>
                      <a:lnTo>
                        <a:pt x="38" y="10"/>
                      </a:lnTo>
                      <a:lnTo>
                        <a:pt x="26" y="22"/>
                      </a:lnTo>
                      <a:lnTo>
                        <a:pt x="16" y="38"/>
                      </a:lnTo>
                      <a:lnTo>
                        <a:pt x="10" y="54"/>
                      </a:lnTo>
                      <a:lnTo>
                        <a:pt x="4" y="76"/>
                      </a:lnTo>
                      <a:lnTo>
                        <a:pt x="0" y="98"/>
                      </a:lnTo>
                      <a:lnTo>
                        <a:pt x="0" y="122"/>
                      </a:lnTo>
                      <a:lnTo>
                        <a:pt x="0" y="122"/>
                      </a:lnTo>
                      <a:lnTo>
                        <a:pt x="0" y="126"/>
                      </a:lnTo>
                      <a:lnTo>
                        <a:pt x="0" y="126"/>
                      </a:lnTo>
                      <a:lnTo>
                        <a:pt x="12" y="122"/>
                      </a:lnTo>
                      <a:lnTo>
                        <a:pt x="26" y="118"/>
                      </a:lnTo>
                      <a:lnTo>
                        <a:pt x="42" y="116"/>
                      </a:lnTo>
                      <a:lnTo>
                        <a:pt x="60" y="116"/>
                      </a:lnTo>
                      <a:lnTo>
                        <a:pt x="78" y="118"/>
                      </a:lnTo>
                      <a:lnTo>
                        <a:pt x="98" y="122"/>
                      </a:lnTo>
                      <a:lnTo>
                        <a:pt x="118" y="132"/>
                      </a:lnTo>
                      <a:lnTo>
                        <a:pt x="138" y="146"/>
                      </a:lnTo>
                      <a:lnTo>
                        <a:pt x="138" y="146"/>
                      </a:lnTo>
                      <a:close/>
                    </a:path>
                  </a:pathLst>
                </a:custGeom>
                <a:solidFill>
                  <a:srgbClr val="FCD1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72" name="Freeform 160"/>
                <p:cNvSpPr>
                  <a:spLocks noEditPoints="1"/>
                </p:cNvSpPr>
                <p:nvPr/>
              </p:nvSpPr>
              <p:spPr bwMode="auto">
                <a:xfrm>
                  <a:off x="2588" y="1305"/>
                  <a:ext cx="65" cy="71"/>
                </a:xfrm>
                <a:custGeom>
                  <a:avLst/>
                  <a:gdLst>
                    <a:gd name="T0" fmla="*/ 50 w 138"/>
                    <a:gd name="T1" fmla="*/ 116 h 146"/>
                    <a:gd name="T2" fmla="*/ 50 w 138"/>
                    <a:gd name="T3" fmla="*/ 116 h 146"/>
                    <a:gd name="T4" fmla="*/ 36 w 138"/>
                    <a:gd name="T5" fmla="*/ 116 h 146"/>
                    <a:gd name="T6" fmla="*/ 22 w 138"/>
                    <a:gd name="T7" fmla="*/ 120 h 146"/>
                    <a:gd name="T8" fmla="*/ 0 w 138"/>
                    <a:gd name="T9" fmla="*/ 126 h 146"/>
                    <a:gd name="T10" fmla="*/ 0 w 138"/>
                    <a:gd name="T11" fmla="*/ 126 h 146"/>
                    <a:gd name="T12" fmla="*/ 0 w 138"/>
                    <a:gd name="T13" fmla="*/ 122 h 146"/>
                    <a:gd name="T14" fmla="*/ 0 w 138"/>
                    <a:gd name="T15" fmla="*/ 122 h 146"/>
                    <a:gd name="T16" fmla="*/ 22 w 138"/>
                    <a:gd name="T17" fmla="*/ 116 h 146"/>
                    <a:gd name="T18" fmla="*/ 36 w 138"/>
                    <a:gd name="T19" fmla="*/ 116 h 146"/>
                    <a:gd name="T20" fmla="*/ 50 w 138"/>
                    <a:gd name="T21" fmla="*/ 116 h 146"/>
                    <a:gd name="T22" fmla="*/ 50 w 138"/>
                    <a:gd name="T23" fmla="*/ 116 h 146"/>
                    <a:gd name="T24" fmla="*/ 138 w 138"/>
                    <a:gd name="T25" fmla="*/ 118 h 146"/>
                    <a:gd name="T26" fmla="*/ 138 w 138"/>
                    <a:gd name="T27" fmla="*/ 118 h 146"/>
                    <a:gd name="T28" fmla="*/ 138 w 138"/>
                    <a:gd name="T29" fmla="*/ 146 h 146"/>
                    <a:gd name="T30" fmla="*/ 138 w 138"/>
                    <a:gd name="T31" fmla="*/ 146 h 146"/>
                    <a:gd name="T32" fmla="*/ 128 w 138"/>
                    <a:gd name="T33" fmla="*/ 138 h 146"/>
                    <a:gd name="T34" fmla="*/ 128 w 138"/>
                    <a:gd name="T35" fmla="*/ 138 h 146"/>
                    <a:gd name="T36" fmla="*/ 128 w 138"/>
                    <a:gd name="T37" fmla="*/ 118 h 146"/>
                    <a:gd name="T38" fmla="*/ 128 w 138"/>
                    <a:gd name="T39" fmla="*/ 118 h 146"/>
                    <a:gd name="T40" fmla="*/ 126 w 138"/>
                    <a:gd name="T41" fmla="*/ 96 h 146"/>
                    <a:gd name="T42" fmla="*/ 122 w 138"/>
                    <a:gd name="T43" fmla="*/ 74 h 146"/>
                    <a:gd name="T44" fmla="*/ 114 w 138"/>
                    <a:gd name="T45" fmla="*/ 56 h 146"/>
                    <a:gd name="T46" fmla="*/ 106 w 138"/>
                    <a:gd name="T47" fmla="*/ 38 h 146"/>
                    <a:gd name="T48" fmla="*/ 96 w 138"/>
                    <a:gd name="T49" fmla="*/ 24 h 146"/>
                    <a:gd name="T50" fmla="*/ 86 w 138"/>
                    <a:gd name="T51" fmla="*/ 14 h 146"/>
                    <a:gd name="T52" fmla="*/ 72 w 138"/>
                    <a:gd name="T53" fmla="*/ 6 h 146"/>
                    <a:gd name="T54" fmla="*/ 60 w 138"/>
                    <a:gd name="T55" fmla="*/ 2 h 146"/>
                    <a:gd name="T56" fmla="*/ 60 w 138"/>
                    <a:gd name="T57" fmla="*/ 2 h 146"/>
                    <a:gd name="T58" fmla="*/ 64 w 138"/>
                    <a:gd name="T59" fmla="*/ 0 h 146"/>
                    <a:gd name="T60" fmla="*/ 64 w 138"/>
                    <a:gd name="T61" fmla="*/ 0 h 146"/>
                    <a:gd name="T62" fmla="*/ 72 w 138"/>
                    <a:gd name="T63" fmla="*/ 2 h 146"/>
                    <a:gd name="T64" fmla="*/ 78 w 138"/>
                    <a:gd name="T65" fmla="*/ 4 h 146"/>
                    <a:gd name="T66" fmla="*/ 92 w 138"/>
                    <a:gd name="T67" fmla="*/ 10 h 146"/>
                    <a:gd name="T68" fmla="*/ 104 w 138"/>
                    <a:gd name="T69" fmla="*/ 20 h 146"/>
                    <a:gd name="T70" fmla="*/ 114 w 138"/>
                    <a:gd name="T71" fmla="*/ 34 h 146"/>
                    <a:gd name="T72" fmla="*/ 124 w 138"/>
                    <a:gd name="T73" fmla="*/ 52 h 146"/>
                    <a:gd name="T74" fmla="*/ 132 w 138"/>
                    <a:gd name="T75" fmla="*/ 72 h 146"/>
                    <a:gd name="T76" fmla="*/ 136 w 138"/>
                    <a:gd name="T77" fmla="*/ 94 h 146"/>
                    <a:gd name="T78" fmla="*/ 138 w 138"/>
                    <a:gd name="T79" fmla="*/ 118 h 146"/>
                    <a:gd name="T80" fmla="*/ 138 w 138"/>
                    <a:gd name="T81" fmla="*/ 118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38" h="146">
                      <a:moveTo>
                        <a:pt x="50" y="116"/>
                      </a:moveTo>
                      <a:lnTo>
                        <a:pt x="50" y="116"/>
                      </a:lnTo>
                      <a:lnTo>
                        <a:pt x="36" y="116"/>
                      </a:lnTo>
                      <a:lnTo>
                        <a:pt x="22" y="120"/>
                      </a:lnTo>
                      <a:lnTo>
                        <a:pt x="0" y="126"/>
                      </a:lnTo>
                      <a:lnTo>
                        <a:pt x="0" y="126"/>
                      </a:lnTo>
                      <a:lnTo>
                        <a:pt x="0" y="122"/>
                      </a:lnTo>
                      <a:lnTo>
                        <a:pt x="0" y="122"/>
                      </a:lnTo>
                      <a:lnTo>
                        <a:pt x="22" y="116"/>
                      </a:lnTo>
                      <a:lnTo>
                        <a:pt x="36" y="116"/>
                      </a:lnTo>
                      <a:lnTo>
                        <a:pt x="50" y="116"/>
                      </a:lnTo>
                      <a:lnTo>
                        <a:pt x="50" y="116"/>
                      </a:lnTo>
                      <a:close/>
                      <a:moveTo>
                        <a:pt x="138" y="118"/>
                      </a:moveTo>
                      <a:lnTo>
                        <a:pt x="138" y="118"/>
                      </a:lnTo>
                      <a:lnTo>
                        <a:pt x="138" y="146"/>
                      </a:lnTo>
                      <a:lnTo>
                        <a:pt x="138" y="146"/>
                      </a:lnTo>
                      <a:lnTo>
                        <a:pt x="128" y="138"/>
                      </a:lnTo>
                      <a:lnTo>
                        <a:pt x="128" y="138"/>
                      </a:lnTo>
                      <a:lnTo>
                        <a:pt x="128" y="118"/>
                      </a:lnTo>
                      <a:lnTo>
                        <a:pt x="128" y="118"/>
                      </a:lnTo>
                      <a:lnTo>
                        <a:pt x="126" y="96"/>
                      </a:lnTo>
                      <a:lnTo>
                        <a:pt x="122" y="74"/>
                      </a:lnTo>
                      <a:lnTo>
                        <a:pt x="114" y="56"/>
                      </a:lnTo>
                      <a:lnTo>
                        <a:pt x="106" y="38"/>
                      </a:lnTo>
                      <a:lnTo>
                        <a:pt x="96" y="24"/>
                      </a:lnTo>
                      <a:lnTo>
                        <a:pt x="86" y="14"/>
                      </a:lnTo>
                      <a:lnTo>
                        <a:pt x="72" y="6"/>
                      </a:lnTo>
                      <a:lnTo>
                        <a:pt x="60" y="2"/>
                      </a:lnTo>
                      <a:lnTo>
                        <a:pt x="60" y="2"/>
                      </a:lnTo>
                      <a:lnTo>
                        <a:pt x="64" y="0"/>
                      </a:lnTo>
                      <a:lnTo>
                        <a:pt x="64" y="0"/>
                      </a:lnTo>
                      <a:lnTo>
                        <a:pt x="72" y="2"/>
                      </a:lnTo>
                      <a:lnTo>
                        <a:pt x="78" y="4"/>
                      </a:lnTo>
                      <a:lnTo>
                        <a:pt x="92" y="10"/>
                      </a:lnTo>
                      <a:lnTo>
                        <a:pt x="104" y="20"/>
                      </a:lnTo>
                      <a:lnTo>
                        <a:pt x="114" y="34"/>
                      </a:lnTo>
                      <a:lnTo>
                        <a:pt x="124" y="52"/>
                      </a:lnTo>
                      <a:lnTo>
                        <a:pt x="132" y="72"/>
                      </a:lnTo>
                      <a:lnTo>
                        <a:pt x="136" y="94"/>
                      </a:lnTo>
                      <a:lnTo>
                        <a:pt x="138" y="118"/>
                      </a:lnTo>
                      <a:lnTo>
                        <a:pt x="138" y="118"/>
                      </a:lnTo>
                      <a:close/>
                    </a:path>
                  </a:pathLst>
                </a:custGeom>
                <a:solidFill>
                  <a:srgbClr val="FCAB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73" name="Freeform 161"/>
                <p:cNvSpPr>
                  <a:spLocks/>
                </p:cNvSpPr>
                <p:nvPr/>
              </p:nvSpPr>
              <p:spPr bwMode="auto">
                <a:xfrm>
                  <a:off x="2588" y="1286"/>
                  <a:ext cx="66" cy="43"/>
                </a:xfrm>
                <a:custGeom>
                  <a:avLst/>
                  <a:gdLst>
                    <a:gd name="T0" fmla="*/ 0 w 140"/>
                    <a:gd name="T1" fmla="*/ 88 h 88"/>
                    <a:gd name="T2" fmla="*/ 0 w 140"/>
                    <a:gd name="T3" fmla="*/ 88 h 88"/>
                    <a:gd name="T4" fmla="*/ 0 w 140"/>
                    <a:gd name="T5" fmla="*/ 82 h 88"/>
                    <a:gd name="T6" fmla="*/ 2 w 140"/>
                    <a:gd name="T7" fmla="*/ 72 h 88"/>
                    <a:gd name="T8" fmla="*/ 6 w 140"/>
                    <a:gd name="T9" fmla="*/ 58 h 88"/>
                    <a:gd name="T10" fmla="*/ 14 w 140"/>
                    <a:gd name="T11" fmla="*/ 42 h 88"/>
                    <a:gd name="T12" fmla="*/ 24 w 140"/>
                    <a:gd name="T13" fmla="*/ 26 h 88"/>
                    <a:gd name="T14" fmla="*/ 30 w 140"/>
                    <a:gd name="T15" fmla="*/ 18 h 88"/>
                    <a:gd name="T16" fmla="*/ 36 w 140"/>
                    <a:gd name="T17" fmla="*/ 12 h 88"/>
                    <a:gd name="T18" fmla="*/ 44 w 140"/>
                    <a:gd name="T19" fmla="*/ 8 h 88"/>
                    <a:gd name="T20" fmla="*/ 54 w 140"/>
                    <a:gd name="T21" fmla="*/ 4 h 88"/>
                    <a:gd name="T22" fmla="*/ 64 w 140"/>
                    <a:gd name="T23" fmla="*/ 2 h 88"/>
                    <a:gd name="T24" fmla="*/ 74 w 140"/>
                    <a:gd name="T25" fmla="*/ 0 h 88"/>
                    <a:gd name="T26" fmla="*/ 74 w 140"/>
                    <a:gd name="T27" fmla="*/ 0 h 88"/>
                    <a:gd name="T28" fmla="*/ 90 w 140"/>
                    <a:gd name="T29" fmla="*/ 2 h 88"/>
                    <a:gd name="T30" fmla="*/ 102 w 140"/>
                    <a:gd name="T31" fmla="*/ 4 h 88"/>
                    <a:gd name="T32" fmla="*/ 112 w 140"/>
                    <a:gd name="T33" fmla="*/ 8 h 88"/>
                    <a:gd name="T34" fmla="*/ 122 w 140"/>
                    <a:gd name="T35" fmla="*/ 12 h 88"/>
                    <a:gd name="T36" fmla="*/ 128 w 140"/>
                    <a:gd name="T37" fmla="*/ 18 h 88"/>
                    <a:gd name="T38" fmla="*/ 134 w 140"/>
                    <a:gd name="T39" fmla="*/ 22 h 88"/>
                    <a:gd name="T40" fmla="*/ 138 w 140"/>
                    <a:gd name="T41" fmla="*/ 28 h 88"/>
                    <a:gd name="T42" fmla="*/ 138 w 140"/>
                    <a:gd name="T43" fmla="*/ 32 h 88"/>
                    <a:gd name="T44" fmla="*/ 140 w 140"/>
                    <a:gd name="T45" fmla="*/ 38 h 88"/>
                    <a:gd name="T46" fmla="*/ 138 w 140"/>
                    <a:gd name="T47" fmla="*/ 42 h 88"/>
                    <a:gd name="T48" fmla="*/ 136 w 140"/>
                    <a:gd name="T49" fmla="*/ 44 h 88"/>
                    <a:gd name="T50" fmla="*/ 132 w 140"/>
                    <a:gd name="T51" fmla="*/ 46 h 88"/>
                    <a:gd name="T52" fmla="*/ 126 w 140"/>
                    <a:gd name="T53" fmla="*/ 48 h 88"/>
                    <a:gd name="T54" fmla="*/ 120 w 140"/>
                    <a:gd name="T55" fmla="*/ 48 h 88"/>
                    <a:gd name="T56" fmla="*/ 112 w 140"/>
                    <a:gd name="T57" fmla="*/ 46 h 88"/>
                    <a:gd name="T58" fmla="*/ 104 w 140"/>
                    <a:gd name="T59" fmla="*/ 42 h 88"/>
                    <a:gd name="T60" fmla="*/ 104 w 140"/>
                    <a:gd name="T61" fmla="*/ 42 h 88"/>
                    <a:gd name="T62" fmla="*/ 86 w 140"/>
                    <a:gd name="T63" fmla="*/ 34 h 88"/>
                    <a:gd name="T64" fmla="*/ 76 w 140"/>
                    <a:gd name="T65" fmla="*/ 30 h 88"/>
                    <a:gd name="T66" fmla="*/ 66 w 140"/>
                    <a:gd name="T67" fmla="*/ 28 h 88"/>
                    <a:gd name="T68" fmla="*/ 56 w 140"/>
                    <a:gd name="T69" fmla="*/ 28 h 88"/>
                    <a:gd name="T70" fmla="*/ 44 w 140"/>
                    <a:gd name="T71" fmla="*/ 32 h 88"/>
                    <a:gd name="T72" fmla="*/ 32 w 140"/>
                    <a:gd name="T73" fmla="*/ 40 h 88"/>
                    <a:gd name="T74" fmla="*/ 20 w 140"/>
                    <a:gd name="T75" fmla="*/ 50 h 88"/>
                    <a:gd name="T76" fmla="*/ 20 w 140"/>
                    <a:gd name="T77" fmla="*/ 50 h 88"/>
                    <a:gd name="T78" fmla="*/ 4 w 140"/>
                    <a:gd name="T79" fmla="*/ 80 h 88"/>
                    <a:gd name="T80" fmla="*/ 0 w 140"/>
                    <a:gd name="T81" fmla="*/ 88 h 88"/>
                    <a:gd name="T82" fmla="*/ 0 w 140"/>
                    <a:gd name="T83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40" h="88">
                      <a:moveTo>
                        <a:pt x="0" y="88"/>
                      </a:moveTo>
                      <a:lnTo>
                        <a:pt x="0" y="88"/>
                      </a:lnTo>
                      <a:lnTo>
                        <a:pt x="0" y="82"/>
                      </a:lnTo>
                      <a:lnTo>
                        <a:pt x="2" y="72"/>
                      </a:lnTo>
                      <a:lnTo>
                        <a:pt x="6" y="58"/>
                      </a:lnTo>
                      <a:lnTo>
                        <a:pt x="14" y="42"/>
                      </a:lnTo>
                      <a:lnTo>
                        <a:pt x="24" y="26"/>
                      </a:lnTo>
                      <a:lnTo>
                        <a:pt x="30" y="18"/>
                      </a:lnTo>
                      <a:lnTo>
                        <a:pt x="36" y="12"/>
                      </a:lnTo>
                      <a:lnTo>
                        <a:pt x="44" y="8"/>
                      </a:lnTo>
                      <a:lnTo>
                        <a:pt x="54" y="4"/>
                      </a:lnTo>
                      <a:lnTo>
                        <a:pt x="64" y="2"/>
                      </a:lnTo>
                      <a:lnTo>
                        <a:pt x="74" y="0"/>
                      </a:lnTo>
                      <a:lnTo>
                        <a:pt x="74" y="0"/>
                      </a:lnTo>
                      <a:lnTo>
                        <a:pt x="90" y="2"/>
                      </a:lnTo>
                      <a:lnTo>
                        <a:pt x="102" y="4"/>
                      </a:lnTo>
                      <a:lnTo>
                        <a:pt x="112" y="8"/>
                      </a:lnTo>
                      <a:lnTo>
                        <a:pt x="122" y="12"/>
                      </a:lnTo>
                      <a:lnTo>
                        <a:pt x="128" y="18"/>
                      </a:lnTo>
                      <a:lnTo>
                        <a:pt x="134" y="22"/>
                      </a:lnTo>
                      <a:lnTo>
                        <a:pt x="138" y="28"/>
                      </a:lnTo>
                      <a:lnTo>
                        <a:pt x="138" y="32"/>
                      </a:lnTo>
                      <a:lnTo>
                        <a:pt x="140" y="38"/>
                      </a:lnTo>
                      <a:lnTo>
                        <a:pt x="138" y="42"/>
                      </a:lnTo>
                      <a:lnTo>
                        <a:pt x="136" y="44"/>
                      </a:lnTo>
                      <a:lnTo>
                        <a:pt x="132" y="46"/>
                      </a:lnTo>
                      <a:lnTo>
                        <a:pt x="126" y="48"/>
                      </a:lnTo>
                      <a:lnTo>
                        <a:pt x="120" y="48"/>
                      </a:lnTo>
                      <a:lnTo>
                        <a:pt x="112" y="46"/>
                      </a:lnTo>
                      <a:lnTo>
                        <a:pt x="104" y="42"/>
                      </a:lnTo>
                      <a:lnTo>
                        <a:pt x="104" y="42"/>
                      </a:lnTo>
                      <a:lnTo>
                        <a:pt x="86" y="34"/>
                      </a:lnTo>
                      <a:lnTo>
                        <a:pt x="76" y="30"/>
                      </a:lnTo>
                      <a:lnTo>
                        <a:pt x="66" y="28"/>
                      </a:lnTo>
                      <a:lnTo>
                        <a:pt x="56" y="28"/>
                      </a:lnTo>
                      <a:lnTo>
                        <a:pt x="44" y="32"/>
                      </a:lnTo>
                      <a:lnTo>
                        <a:pt x="32" y="40"/>
                      </a:lnTo>
                      <a:lnTo>
                        <a:pt x="20" y="50"/>
                      </a:lnTo>
                      <a:lnTo>
                        <a:pt x="20" y="50"/>
                      </a:lnTo>
                      <a:lnTo>
                        <a:pt x="4" y="80"/>
                      </a:lnTo>
                      <a:lnTo>
                        <a:pt x="0" y="88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74" name="Freeform 162"/>
                <p:cNvSpPr>
                  <a:spLocks/>
                </p:cNvSpPr>
                <p:nvPr/>
              </p:nvSpPr>
              <p:spPr bwMode="auto">
                <a:xfrm>
                  <a:off x="2614" y="1422"/>
                  <a:ext cx="34" cy="19"/>
                </a:xfrm>
                <a:custGeom>
                  <a:avLst/>
                  <a:gdLst>
                    <a:gd name="T0" fmla="*/ 0 w 70"/>
                    <a:gd name="T1" fmla="*/ 14 h 38"/>
                    <a:gd name="T2" fmla="*/ 0 w 70"/>
                    <a:gd name="T3" fmla="*/ 14 h 38"/>
                    <a:gd name="T4" fmla="*/ 0 w 70"/>
                    <a:gd name="T5" fmla="*/ 16 h 38"/>
                    <a:gd name="T6" fmla="*/ 2 w 70"/>
                    <a:gd name="T7" fmla="*/ 20 h 38"/>
                    <a:gd name="T8" fmla="*/ 8 w 70"/>
                    <a:gd name="T9" fmla="*/ 28 h 38"/>
                    <a:gd name="T10" fmla="*/ 18 w 70"/>
                    <a:gd name="T11" fmla="*/ 34 h 38"/>
                    <a:gd name="T12" fmla="*/ 32 w 70"/>
                    <a:gd name="T13" fmla="*/ 38 h 38"/>
                    <a:gd name="T14" fmla="*/ 32 w 70"/>
                    <a:gd name="T15" fmla="*/ 38 h 38"/>
                    <a:gd name="T16" fmla="*/ 46 w 70"/>
                    <a:gd name="T17" fmla="*/ 38 h 38"/>
                    <a:gd name="T18" fmla="*/ 58 w 70"/>
                    <a:gd name="T19" fmla="*/ 38 h 38"/>
                    <a:gd name="T20" fmla="*/ 66 w 70"/>
                    <a:gd name="T21" fmla="*/ 32 h 38"/>
                    <a:gd name="T22" fmla="*/ 70 w 70"/>
                    <a:gd name="T23" fmla="*/ 30 h 38"/>
                    <a:gd name="T24" fmla="*/ 70 w 70"/>
                    <a:gd name="T25" fmla="*/ 26 h 38"/>
                    <a:gd name="T26" fmla="*/ 70 w 70"/>
                    <a:gd name="T27" fmla="*/ 26 h 38"/>
                    <a:gd name="T28" fmla="*/ 70 w 70"/>
                    <a:gd name="T29" fmla="*/ 22 h 38"/>
                    <a:gd name="T30" fmla="*/ 70 w 70"/>
                    <a:gd name="T31" fmla="*/ 18 h 38"/>
                    <a:gd name="T32" fmla="*/ 64 w 70"/>
                    <a:gd name="T33" fmla="*/ 12 h 38"/>
                    <a:gd name="T34" fmla="*/ 52 w 70"/>
                    <a:gd name="T35" fmla="*/ 6 h 38"/>
                    <a:gd name="T36" fmla="*/ 40 w 70"/>
                    <a:gd name="T37" fmla="*/ 2 h 38"/>
                    <a:gd name="T38" fmla="*/ 40 w 70"/>
                    <a:gd name="T39" fmla="*/ 2 h 38"/>
                    <a:gd name="T40" fmla="*/ 26 w 70"/>
                    <a:gd name="T41" fmla="*/ 0 h 38"/>
                    <a:gd name="T42" fmla="*/ 14 w 70"/>
                    <a:gd name="T43" fmla="*/ 2 h 38"/>
                    <a:gd name="T44" fmla="*/ 4 w 70"/>
                    <a:gd name="T45" fmla="*/ 6 h 38"/>
                    <a:gd name="T46" fmla="*/ 2 w 70"/>
                    <a:gd name="T47" fmla="*/ 10 h 38"/>
                    <a:gd name="T48" fmla="*/ 0 w 70"/>
                    <a:gd name="T49" fmla="*/ 14 h 38"/>
                    <a:gd name="T50" fmla="*/ 0 w 70"/>
                    <a:gd name="T51" fmla="*/ 1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70" h="38">
                      <a:moveTo>
                        <a:pt x="0" y="14"/>
                      </a:moveTo>
                      <a:lnTo>
                        <a:pt x="0" y="14"/>
                      </a:lnTo>
                      <a:lnTo>
                        <a:pt x="0" y="16"/>
                      </a:lnTo>
                      <a:lnTo>
                        <a:pt x="2" y="20"/>
                      </a:lnTo>
                      <a:lnTo>
                        <a:pt x="8" y="28"/>
                      </a:lnTo>
                      <a:lnTo>
                        <a:pt x="18" y="34"/>
                      </a:lnTo>
                      <a:lnTo>
                        <a:pt x="32" y="38"/>
                      </a:lnTo>
                      <a:lnTo>
                        <a:pt x="32" y="38"/>
                      </a:lnTo>
                      <a:lnTo>
                        <a:pt x="46" y="38"/>
                      </a:lnTo>
                      <a:lnTo>
                        <a:pt x="58" y="38"/>
                      </a:lnTo>
                      <a:lnTo>
                        <a:pt x="66" y="32"/>
                      </a:lnTo>
                      <a:lnTo>
                        <a:pt x="70" y="30"/>
                      </a:lnTo>
                      <a:lnTo>
                        <a:pt x="70" y="26"/>
                      </a:lnTo>
                      <a:lnTo>
                        <a:pt x="70" y="26"/>
                      </a:lnTo>
                      <a:lnTo>
                        <a:pt x="70" y="22"/>
                      </a:lnTo>
                      <a:lnTo>
                        <a:pt x="70" y="18"/>
                      </a:lnTo>
                      <a:lnTo>
                        <a:pt x="64" y="12"/>
                      </a:lnTo>
                      <a:lnTo>
                        <a:pt x="52" y="6"/>
                      </a:lnTo>
                      <a:lnTo>
                        <a:pt x="40" y="2"/>
                      </a:lnTo>
                      <a:lnTo>
                        <a:pt x="40" y="2"/>
                      </a:lnTo>
                      <a:lnTo>
                        <a:pt x="26" y="0"/>
                      </a:lnTo>
                      <a:lnTo>
                        <a:pt x="14" y="2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0" y="14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F7F7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75" name="Freeform 163"/>
                <p:cNvSpPr>
                  <a:spLocks/>
                </p:cNvSpPr>
                <p:nvPr/>
              </p:nvSpPr>
              <p:spPr bwMode="auto">
                <a:xfrm>
                  <a:off x="2615" y="1422"/>
                  <a:ext cx="33" cy="19"/>
                </a:xfrm>
                <a:custGeom>
                  <a:avLst/>
                  <a:gdLst>
                    <a:gd name="T0" fmla="*/ 68 w 68"/>
                    <a:gd name="T1" fmla="*/ 26 h 38"/>
                    <a:gd name="T2" fmla="*/ 68 w 68"/>
                    <a:gd name="T3" fmla="*/ 26 h 38"/>
                    <a:gd name="T4" fmla="*/ 68 w 68"/>
                    <a:gd name="T5" fmla="*/ 22 h 38"/>
                    <a:gd name="T6" fmla="*/ 66 w 68"/>
                    <a:gd name="T7" fmla="*/ 18 h 38"/>
                    <a:gd name="T8" fmla="*/ 60 w 68"/>
                    <a:gd name="T9" fmla="*/ 12 h 38"/>
                    <a:gd name="T10" fmla="*/ 50 w 68"/>
                    <a:gd name="T11" fmla="*/ 6 h 38"/>
                    <a:gd name="T12" fmla="*/ 38 w 68"/>
                    <a:gd name="T13" fmla="*/ 2 h 38"/>
                    <a:gd name="T14" fmla="*/ 38 w 68"/>
                    <a:gd name="T15" fmla="*/ 2 h 38"/>
                    <a:gd name="T16" fmla="*/ 24 w 68"/>
                    <a:gd name="T17" fmla="*/ 0 h 38"/>
                    <a:gd name="T18" fmla="*/ 12 w 68"/>
                    <a:gd name="T19" fmla="*/ 2 h 38"/>
                    <a:gd name="T20" fmla="*/ 4 w 68"/>
                    <a:gd name="T21" fmla="*/ 6 h 38"/>
                    <a:gd name="T22" fmla="*/ 2 w 68"/>
                    <a:gd name="T23" fmla="*/ 10 h 38"/>
                    <a:gd name="T24" fmla="*/ 0 w 68"/>
                    <a:gd name="T25" fmla="*/ 14 h 38"/>
                    <a:gd name="T26" fmla="*/ 0 w 68"/>
                    <a:gd name="T27" fmla="*/ 14 h 38"/>
                    <a:gd name="T28" fmla="*/ 0 w 68"/>
                    <a:gd name="T29" fmla="*/ 16 h 38"/>
                    <a:gd name="T30" fmla="*/ 0 w 68"/>
                    <a:gd name="T31" fmla="*/ 20 h 38"/>
                    <a:gd name="T32" fmla="*/ 6 w 68"/>
                    <a:gd name="T33" fmla="*/ 28 h 38"/>
                    <a:gd name="T34" fmla="*/ 16 w 68"/>
                    <a:gd name="T35" fmla="*/ 34 h 38"/>
                    <a:gd name="T36" fmla="*/ 30 w 68"/>
                    <a:gd name="T37" fmla="*/ 38 h 38"/>
                    <a:gd name="T38" fmla="*/ 30 w 68"/>
                    <a:gd name="T39" fmla="*/ 38 h 38"/>
                    <a:gd name="T40" fmla="*/ 44 w 68"/>
                    <a:gd name="T41" fmla="*/ 38 h 38"/>
                    <a:gd name="T42" fmla="*/ 54 w 68"/>
                    <a:gd name="T43" fmla="*/ 36 h 38"/>
                    <a:gd name="T44" fmla="*/ 64 w 68"/>
                    <a:gd name="T45" fmla="*/ 32 h 38"/>
                    <a:gd name="T46" fmla="*/ 66 w 68"/>
                    <a:gd name="T47" fmla="*/ 30 h 38"/>
                    <a:gd name="T48" fmla="*/ 68 w 68"/>
                    <a:gd name="T49" fmla="*/ 26 h 38"/>
                    <a:gd name="T50" fmla="*/ 68 w 68"/>
                    <a:gd name="T51" fmla="*/ 26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68" h="38">
                      <a:moveTo>
                        <a:pt x="68" y="26"/>
                      </a:moveTo>
                      <a:lnTo>
                        <a:pt x="68" y="26"/>
                      </a:lnTo>
                      <a:lnTo>
                        <a:pt x="68" y="22"/>
                      </a:lnTo>
                      <a:lnTo>
                        <a:pt x="66" y="18"/>
                      </a:lnTo>
                      <a:lnTo>
                        <a:pt x="60" y="12"/>
                      </a:lnTo>
                      <a:lnTo>
                        <a:pt x="50" y="6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24" y="0"/>
                      </a:lnTo>
                      <a:lnTo>
                        <a:pt x="12" y="2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6" y="28"/>
                      </a:lnTo>
                      <a:lnTo>
                        <a:pt x="16" y="34"/>
                      </a:lnTo>
                      <a:lnTo>
                        <a:pt x="30" y="38"/>
                      </a:lnTo>
                      <a:lnTo>
                        <a:pt x="30" y="38"/>
                      </a:lnTo>
                      <a:lnTo>
                        <a:pt x="44" y="38"/>
                      </a:lnTo>
                      <a:lnTo>
                        <a:pt x="54" y="36"/>
                      </a:lnTo>
                      <a:lnTo>
                        <a:pt x="64" y="32"/>
                      </a:lnTo>
                      <a:lnTo>
                        <a:pt x="66" y="30"/>
                      </a:lnTo>
                      <a:lnTo>
                        <a:pt x="68" y="26"/>
                      </a:lnTo>
                      <a:lnTo>
                        <a:pt x="68" y="26"/>
                      </a:lnTo>
                      <a:close/>
                    </a:path>
                  </a:pathLst>
                </a:custGeom>
                <a:solidFill>
                  <a:srgbClr val="FFF7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76" name="Freeform 164"/>
                <p:cNvSpPr>
                  <a:spLocks/>
                </p:cNvSpPr>
                <p:nvPr/>
              </p:nvSpPr>
              <p:spPr bwMode="auto">
                <a:xfrm>
                  <a:off x="2615" y="1423"/>
                  <a:ext cx="32" cy="18"/>
                </a:xfrm>
                <a:custGeom>
                  <a:avLst/>
                  <a:gdLst>
                    <a:gd name="T0" fmla="*/ 66 w 66"/>
                    <a:gd name="T1" fmla="*/ 24 h 36"/>
                    <a:gd name="T2" fmla="*/ 66 w 66"/>
                    <a:gd name="T3" fmla="*/ 24 h 36"/>
                    <a:gd name="T4" fmla="*/ 66 w 66"/>
                    <a:gd name="T5" fmla="*/ 20 h 36"/>
                    <a:gd name="T6" fmla="*/ 64 w 66"/>
                    <a:gd name="T7" fmla="*/ 16 h 36"/>
                    <a:gd name="T8" fmla="*/ 60 w 66"/>
                    <a:gd name="T9" fmla="*/ 10 h 36"/>
                    <a:gd name="T10" fmla="*/ 50 w 66"/>
                    <a:gd name="T11" fmla="*/ 4 h 36"/>
                    <a:gd name="T12" fmla="*/ 38 w 66"/>
                    <a:gd name="T13" fmla="*/ 0 h 36"/>
                    <a:gd name="T14" fmla="*/ 38 w 66"/>
                    <a:gd name="T15" fmla="*/ 0 h 36"/>
                    <a:gd name="T16" fmla="*/ 24 w 66"/>
                    <a:gd name="T17" fmla="*/ 0 h 36"/>
                    <a:gd name="T18" fmla="*/ 14 w 66"/>
                    <a:gd name="T19" fmla="*/ 2 h 36"/>
                    <a:gd name="T20" fmla="*/ 4 w 66"/>
                    <a:gd name="T21" fmla="*/ 6 h 36"/>
                    <a:gd name="T22" fmla="*/ 2 w 66"/>
                    <a:gd name="T23" fmla="*/ 8 h 36"/>
                    <a:gd name="T24" fmla="*/ 0 w 66"/>
                    <a:gd name="T25" fmla="*/ 12 h 36"/>
                    <a:gd name="T26" fmla="*/ 0 w 66"/>
                    <a:gd name="T27" fmla="*/ 12 h 36"/>
                    <a:gd name="T28" fmla="*/ 0 w 66"/>
                    <a:gd name="T29" fmla="*/ 16 h 36"/>
                    <a:gd name="T30" fmla="*/ 2 w 66"/>
                    <a:gd name="T31" fmla="*/ 18 h 36"/>
                    <a:gd name="T32" fmla="*/ 8 w 66"/>
                    <a:gd name="T33" fmla="*/ 26 h 36"/>
                    <a:gd name="T34" fmla="*/ 18 w 66"/>
                    <a:gd name="T35" fmla="*/ 30 h 36"/>
                    <a:gd name="T36" fmla="*/ 30 w 66"/>
                    <a:gd name="T37" fmla="*/ 34 h 36"/>
                    <a:gd name="T38" fmla="*/ 30 w 66"/>
                    <a:gd name="T39" fmla="*/ 34 h 36"/>
                    <a:gd name="T40" fmla="*/ 42 w 66"/>
                    <a:gd name="T41" fmla="*/ 36 h 36"/>
                    <a:gd name="T42" fmla="*/ 54 w 66"/>
                    <a:gd name="T43" fmla="*/ 34 h 36"/>
                    <a:gd name="T44" fmla="*/ 62 w 66"/>
                    <a:gd name="T45" fmla="*/ 30 h 36"/>
                    <a:gd name="T46" fmla="*/ 64 w 66"/>
                    <a:gd name="T47" fmla="*/ 26 h 36"/>
                    <a:gd name="T48" fmla="*/ 66 w 66"/>
                    <a:gd name="T49" fmla="*/ 24 h 36"/>
                    <a:gd name="T50" fmla="*/ 66 w 66"/>
                    <a:gd name="T51" fmla="*/ 24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66" h="36">
                      <a:moveTo>
                        <a:pt x="66" y="24"/>
                      </a:moveTo>
                      <a:lnTo>
                        <a:pt x="66" y="24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0"/>
                      </a:lnTo>
                      <a:lnTo>
                        <a:pt x="50" y="4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24" y="0"/>
                      </a:lnTo>
                      <a:lnTo>
                        <a:pt x="14" y="2"/>
                      </a:lnTo>
                      <a:lnTo>
                        <a:pt x="4" y="6"/>
                      </a:lnTo>
                      <a:lnTo>
                        <a:pt x="2" y="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6"/>
                      </a:lnTo>
                      <a:lnTo>
                        <a:pt x="2" y="18"/>
                      </a:lnTo>
                      <a:lnTo>
                        <a:pt x="8" y="26"/>
                      </a:lnTo>
                      <a:lnTo>
                        <a:pt x="18" y="30"/>
                      </a:lnTo>
                      <a:lnTo>
                        <a:pt x="30" y="34"/>
                      </a:lnTo>
                      <a:lnTo>
                        <a:pt x="30" y="34"/>
                      </a:lnTo>
                      <a:lnTo>
                        <a:pt x="42" y="36"/>
                      </a:lnTo>
                      <a:lnTo>
                        <a:pt x="54" y="34"/>
                      </a:lnTo>
                      <a:lnTo>
                        <a:pt x="62" y="30"/>
                      </a:lnTo>
                      <a:lnTo>
                        <a:pt x="64" y="26"/>
                      </a:lnTo>
                      <a:lnTo>
                        <a:pt x="66" y="24"/>
                      </a:lnTo>
                      <a:lnTo>
                        <a:pt x="66" y="24"/>
                      </a:lnTo>
                      <a:close/>
                    </a:path>
                  </a:pathLst>
                </a:custGeom>
                <a:solidFill>
                  <a:srgbClr val="FFF5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77" name="Freeform 165"/>
                <p:cNvSpPr>
                  <a:spLocks/>
                </p:cNvSpPr>
                <p:nvPr/>
              </p:nvSpPr>
              <p:spPr bwMode="auto">
                <a:xfrm>
                  <a:off x="2616" y="1423"/>
                  <a:ext cx="30" cy="17"/>
                </a:xfrm>
                <a:custGeom>
                  <a:avLst/>
                  <a:gdLst>
                    <a:gd name="T0" fmla="*/ 62 w 62"/>
                    <a:gd name="T1" fmla="*/ 24 h 34"/>
                    <a:gd name="T2" fmla="*/ 62 w 62"/>
                    <a:gd name="T3" fmla="*/ 24 h 34"/>
                    <a:gd name="T4" fmla="*/ 62 w 62"/>
                    <a:gd name="T5" fmla="*/ 20 h 34"/>
                    <a:gd name="T6" fmla="*/ 62 w 62"/>
                    <a:gd name="T7" fmla="*/ 16 h 34"/>
                    <a:gd name="T8" fmla="*/ 56 w 62"/>
                    <a:gd name="T9" fmla="*/ 10 h 34"/>
                    <a:gd name="T10" fmla="*/ 46 w 62"/>
                    <a:gd name="T11" fmla="*/ 4 h 34"/>
                    <a:gd name="T12" fmla="*/ 36 w 62"/>
                    <a:gd name="T13" fmla="*/ 2 h 34"/>
                    <a:gd name="T14" fmla="*/ 36 w 62"/>
                    <a:gd name="T15" fmla="*/ 2 h 34"/>
                    <a:gd name="T16" fmla="*/ 22 w 62"/>
                    <a:gd name="T17" fmla="*/ 0 h 34"/>
                    <a:gd name="T18" fmla="*/ 12 w 62"/>
                    <a:gd name="T19" fmla="*/ 2 h 34"/>
                    <a:gd name="T20" fmla="*/ 4 w 62"/>
                    <a:gd name="T21" fmla="*/ 6 h 34"/>
                    <a:gd name="T22" fmla="*/ 2 w 62"/>
                    <a:gd name="T23" fmla="*/ 8 h 34"/>
                    <a:gd name="T24" fmla="*/ 0 w 62"/>
                    <a:gd name="T25" fmla="*/ 12 h 34"/>
                    <a:gd name="T26" fmla="*/ 0 w 62"/>
                    <a:gd name="T27" fmla="*/ 12 h 34"/>
                    <a:gd name="T28" fmla="*/ 0 w 62"/>
                    <a:gd name="T29" fmla="*/ 16 h 34"/>
                    <a:gd name="T30" fmla="*/ 2 w 62"/>
                    <a:gd name="T31" fmla="*/ 18 h 34"/>
                    <a:gd name="T32" fmla="*/ 6 w 62"/>
                    <a:gd name="T33" fmla="*/ 24 h 34"/>
                    <a:gd name="T34" fmla="*/ 16 w 62"/>
                    <a:gd name="T35" fmla="*/ 30 h 34"/>
                    <a:gd name="T36" fmla="*/ 28 w 62"/>
                    <a:gd name="T37" fmla="*/ 34 h 34"/>
                    <a:gd name="T38" fmla="*/ 28 w 62"/>
                    <a:gd name="T39" fmla="*/ 34 h 34"/>
                    <a:gd name="T40" fmla="*/ 40 w 62"/>
                    <a:gd name="T41" fmla="*/ 34 h 34"/>
                    <a:gd name="T42" fmla="*/ 52 w 62"/>
                    <a:gd name="T43" fmla="*/ 34 h 34"/>
                    <a:gd name="T44" fmla="*/ 58 w 62"/>
                    <a:gd name="T45" fmla="*/ 30 h 34"/>
                    <a:gd name="T46" fmla="*/ 62 w 62"/>
                    <a:gd name="T47" fmla="*/ 26 h 34"/>
                    <a:gd name="T48" fmla="*/ 62 w 62"/>
                    <a:gd name="T49" fmla="*/ 24 h 34"/>
                    <a:gd name="T50" fmla="*/ 62 w 62"/>
                    <a:gd name="T51" fmla="*/ 2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62" h="34">
                      <a:moveTo>
                        <a:pt x="62" y="24"/>
                      </a:moveTo>
                      <a:lnTo>
                        <a:pt x="62" y="24"/>
                      </a:lnTo>
                      <a:lnTo>
                        <a:pt x="62" y="20"/>
                      </a:lnTo>
                      <a:lnTo>
                        <a:pt x="62" y="16"/>
                      </a:lnTo>
                      <a:lnTo>
                        <a:pt x="56" y="10"/>
                      </a:lnTo>
                      <a:lnTo>
                        <a:pt x="46" y="4"/>
                      </a:lnTo>
                      <a:lnTo>
                        <a:pt x="36" y="2"/>
                      </a:lnTo>
                      <a:lnTo>
                        <a:pt x="36" y="2"/>
                      </a:lnTo>
                      <a:lnTo>
                        <a:pt x="22" y="0"/>
                      </a:lnTo>
                      <a:lnTo>
                        <a:pt x="12" y="2"/>
                      </a:lnTo>
                      <a:lnTo>
                        <a:pt x="4" y="6"/>
                      </a:lnTo>
                      <a:lnTo>
                        <a:pt x="2" y="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6"/>
                      </a:lnTo>
                      <a:lnTo>
                        <a:pt x="2" y="18"/>
                      </a:lnTo>
                      <a:lnTo>
                        <a:pt x="6" y="24"/>
                      </a:lnTo>
                      <a:lnTo>
                        <a:pt x="16" y="30"/>
                      </a:lnTo>
                      <a:lnTo>
                        <a:pt x="28" y="34"/>
                      </a:lnTo>
                      <a:lnTo>
                        <a:pt x="28" y="34"/>
                      </a:lnTo>
                      <a:lnTo>
                        <a:pt x="40" y="34"/>
                      </a:lnTo>
                      <a:lnTo>
                        <a:pt x="52" y="34"/>
                      </a:lnTo>
                      <a:lnTo>
                        <a:pt x="58" y="30"/>
                      </a:lnTo>
                      <a:lnTo>
                        <a:pt x="62" y="26"/>
                      </a:lnTo>
                      <a:lnTo>
                        <a:pt x="62" y="24"/>
                      </a:lnTo>
                      <a:lnTo>
                        <a:pt x="62" y="24"/>
                      </a:lnTo>
                      <a:close/>
                    </a:path>
                  </a:pathLst>
                </a:custGeom>
                <a:solidFill>
                  <a:srgbClr val="FFF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78" name="Freeform 166"/>
                <p:cNvSpPr>
                  <a:spLocks/>
                </p:cNvSpPr>
                <p:nvPr/>
              </p:nvSpPr>
              <p:spPr bwMode="auto">
                <a:xfrm>
                  <a:off x="2617" y="1424"/>
                  <a:ext cx="29" cy="16"/>
                </a:xfrm>
                <a:custGeom>
                  <a:avLst/>
                  <a:gdLst>
                    <a:gd name="T0" fmla="*/ 60 w 60"/>
                    <a:gd name="T1" fmla="*/ 22 h 32"/>
                    <a:gd name="T2" fmla="*/ 60 w 60"/>
                    <a:gd name="T3" fmla="*/ 22 h 32"/>
                    <a:gd name="T4" fmla="*/ 60 w 60"/>
                    <a:gd name="T5" fmla="*/ 18 h 32"/>
                    <a:gd name="T6" fmla="*/ 58 w 60"/>
                    <a:gd name="T7" fmla="*/ 14 h 32"/>
                    <a:gd name="T8" fmla="*/ 54 w 60"/>
                    <a:gd name="T9" fmla="*/ 8 h 32"/>
                    <a:gd name="T10" fmla="*/ 44 w 60"/>
                    <a:gd name="T11" fmla="*/ 4 h 32"/>
                    <a:gd name="T12" fmla="*/ 32 w 60"/>
                    <a:gd name="T13" fmla="*/ 0 h 32"/>
                    <a:gd name="T14" fmla="*/ 32 w 60"/>
                    <a:gd name="T15" fmla="*/ 0 h 32"/>
                    <a:gd name="T16" fmla="*/ 20 w 60"/>
                    <a:gd name="T17" fmla="*/ 0 h 32"/>
                    <a:gd name="T18" fmla="*/ 10 w 60"/>
                    <a:gd name="T19" fmla="*/ 0 h 32"/>
                    <a:gd name="T20" fmla="*/ 4 w 60"/>
                    <a:gd name="T21" fmla="*/ 4 h 32"/>
                    <a:gd name="T22" fmla="*/ 0 w 60"/>
                    <a:gd name="T23" fmla="*/ 10 h 32"/>
                    <a:gd name="T24" fmla="*/ 0 w 60"/>
                    <a:gd name="T25" fmla="*/ 10 h 32"/>
                    <a:gd name="T26" fmla="*/ 0 w 60"/>
                    <a:gd name="T27" fmla="*/ 14 h 32"/>
                    <a:gd name="T28" fmla="*/ 0 w 60"/>
                    <a:gd name="T29" fmla="*/ 16 h 32"/>
                    <a:gd name="T30" fmla="*/ 6 w 60"/>
                    <a:gd name="T31" fmla="*/ 22 h 32"/>
                    <a:gd name="T32" fmla="*/ 14 w 60"/>
                    <a:gd name="T33" fmla="*/ 28 h 32"/>
                    <a:gd name="T34" fmla="*/ 26 w 60"/>
                    <a:gd name="T35" fmla="*/ 32 h 32"/>
                    <a:gd name="T36" fmla="*/ 26 w 60"/>
                    <a:gd name="T37" fmla="*/ 32 h 32"/>
                    <a:gd name="T38" fmla="*/ 38 w 60"/>
                    <a:gd name="T39" fmla="*/ 32 h 32"/>
                    <a:gd name="T40" fmla="*/ 48 w 60"/>
                    <a:gd name="T41" fmla="*/ 30 h 32"/>
                    <a:gd name="T42" fmla="*/ 56 w 60"/>
                    <a:gd name="T43" fmla="*/ 26 h 32"/>
                    <a:gd name="T44" fmla="*/ 60 w 60"/>
                    <a:gd name="T45" fmla="*/ 22 h 32"/>
                    <a:gd name="T46" fmla="*/ 60 w 60"/>
                    <a:gd name="T47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0" h="32">
                      <a:moveTo>
                        <a:pt x="60" y="22"/>
                      </a:moveTo>
                      <a:lnTo>
                        <a:pt x="60" y="22"/>
                      </a:lnTo>
                      <a:lnTo>
                        <a:pt x="60" y="18"/>
                      </a:lnTo>
                      <a:lnTo>
                        <a:pt x="58" y="14"/>
                      </a:lnTo>
                      <a:lnTo>
                        <a:pt x="54" y="8"/>
                      </a:lnTo>
                      <a:lnTo>
                        <a:pt x="44" y="4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0" y="0"/>
                      </a:lnTo>
                      <a:lnTo>
                        <a:pt x="10" y="0"/>
                      </a:lnTo>
                      <a:lnTo>
                        <a:pt x="4" y="4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0" y="16"/>
                      </a:lnTo>
                      <a:lnTo>
                        <a:pt x="6" y="22"/>
                      </a:lnTo>
                      <a:lnTo>
                        <a:pt x="14" y="28"/>
                      </a:lnTo>
                      <a:lnTo>
                        <a:pt x="26" y="32"/>
                      </a:lnTo>
                      <a:lnTo>
                        <a:pt x="26" y="32"/>
                      </a:lnTo>
                      <a:lnTo>
                        <a:pt x="38" y="32"/>
                      </a:lnTo>
                      <a:lnTo>
                        <a:pt x="48" y="30"/>
                      </a:lnTo>
                      <a:lnTo>
                        <a:pt x="56" y="26"/>
                      </a:lnTo>
                      <a:lnTo>
                        <a:pt x="60" y="22"/>
                      </a:lnTo>
                      <a:lnTo>
                        <a:pt x="60" y="22"/>
                      </a:lnTo>
                      <a:close/>
                    </a:path>
                  </a:pathLst>
                </a:custGeom>
                <a:solidFill>
                  <a:srgbClr val="FFE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79" name="Freeform 167"/>
                <p:cNvSpPr>
                  <a:spLocks/>
                </p:cNvSpPr>
                <p:nvPr/>
              </p:nvSpPr>
              <p:spPr bwMode="auto">
                <a:xfrm>
                  <a:off x="2617" y="1424"/>
                  <a:ext cx="28" cy="16"/>
                </a:xfrm>
                <a:custGeom>
                  <a:avLst/>
                  <a:gdLst>
                    <a:gd name="T0" fmla="*/ 58 w 58"/>
                    <a:gd name="T1" fmla="*/ 20 h 32"/>
                    <a:gd name="T2" fmla="*/ 58 w 58"/>
                    <a:gd name="T3" fmla="*/ 20 h 32"/>
                    <a:gd name="T4" fmla="*/ 58 w 58"/>
                    <a:gd name="T5" fmla="*/ 14 h 32"/>
                    <a:gd name="T6" fmla="*/ 52 w 58"/>
                    <a:gd name="T7" fmla="*/ 8 h 32"/>
                    <a:gd name="T8" fmla="*/ 44 w 58"/>
                    <a:gd name="T9" fmla="*/ 4 h 32"/>
                    <a:gd name="T10" fmla="*/ 32 w 58"/>
                    <a:gd name="T11" fmla="*/ 0 h 32"/>
                    <a:gd name="T12" fmla="*/ 32 w 58"/>
                    <a:gd name="T13" fmla="*/ 0 h 32"/>
                    <a:gd name="T14" fmla="*/ 22 w 58"/>
                    <a:gd name="T15" fmla="*/ 0 h 32"/>
                    <a:gd name="T16" fmla="*/ 12 w 58"/>
                    <a:gd name="T17" fmla="*/ 2 h 32"/>
                    <a:gd name="T18" fmla="*/ 4 w 58"/>
                    <a:gd name="T19" fmla="*/ 4 h 32"/>
                    <a:gd name="T20" fmla="*/ 0 w 58"/>
                    <a:gd name="T21" fmla="*/ 10 h 32"/>
                    <a:gd name="T22" fmla="*/ 0 w 58"/>
                    <a:gd name="T23" fmla="*/ 10 h 32"/>
                    <a:gd name="T24" fmla="*/ 2 w 58"/>
                    <a:gd name="T25" fmla="*/ 16 h 32"/>
                    <a:gd name="T26" fmla="*/ 6 w 58"/>
                    <a:gd name="T27" fmla="*/ 22 h 32"/>
                    <a:gd name="T28" fmla="*/ 16 w 58"/>
                    <a:gd name="T29" fmla="*/ 28 h 32"/>
                    <a:gd name="T30" fmla="*/ 26 w 58"/>
                    <a:gd name="T31" fmla="*/ 30 h 32"/>
                    <a:gd name="T32" fmla="*/ 26 w 58"/>
                    <a:gd name="T33" fmla="*/ 30 h 32"/>
                    <a:gd name="T34" fmla="*/ 38 w 58"/>
                    <a:gd name="T35" fmla="*/ 32 h 32"/>
                    <a:gd name="T36" fmla="*/ 48 w 58"/>
                    <a:gd name="T37" fmla="*/ 30 h 32"/>
                    <a:gd name="T38" fmla="*/ 54 w 58"/>
                    <a:gd name="T39" fmla="*/ 26 h 32"/>
                    <a:gd name="T40" fmla="*/ 58 w 58"/>
                    <a:gd name="T41" fmla="*/ 20 h 32"/>
                    <a:gd name="T42" fmla="*/ 58 w 58"/>
                    <a:gd name="T43" fmla="*/ 2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8" h="32">
                      <a:moveTo>
                        <a:pt x="58" y="20"/>
                      </a:moveTo>
                      <a:lnTo>
                        <a:pt x="58" y="20"/>
                      </a:lnTo>
                      <a:lnTo>
                        <a:pt x="58" y="14"/>
                      </a:lnTo>
                      <a:lnTo>
                        <a:pt x="52" y="8"/>
                      </a:lnTo>
                      <a:lnTo>
                        <a:pt x="44" y="4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2" y="0"/>
                      </a:lnTo>
                      <a:lnTo>
                        <a:pt x="12" y="2"/>
                      </a:lnTo>
                      <a:lnTo>
                        <a:pt x="4" y="4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16"/>
                      </a:lnTo>
                      <a:lnTo>
                        <a:pt x="6" y="22"/>
                      </a:lnTo>
                      <a:lnTo>
                        <a:pt x="16" y="28"/>
                      </a:lnTo>
                      <a:lnTo>
                        <a:pt x="26" y="30"/>
                      </a:lnTo>
                      <a:lnTo>
                        <a:pt x="26" y="30"/>
                      </a:lnTo>
                      <a:lnTo>
                        <a:pt x="38" y="32"/>
                      </a:lnTo>
                      <a:lnTo>
                        <a:pt x="48" y="30"/>
                      </a:lnTo>
                      <a:lnTo>
                        <a:pt x="54" y="26"/>
                      </a:lnTo>
                      <a:lnTo>
                        <a:pt x="58" y="20"/>
                      </a:lnTo>
                      <a:lnTo>
                        <a:pt x="58" y="20"/>
                      </a:lnTo>
                      <a:close/>
                    </a:path>
                  </a:pathLst>
                </a:custGeom>
                <a:solidFill>
                  <a:srgbClr val="FFEB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80" name="Freeform 168"/>
                <p:cNvSpPr>
                  <a:spLocks/>
                </p:cNvSpPr>
                <p:nvPr/>
              </p:nvSpPr>
              <p:spPr bwMode="auto">
                <a:xfrm>
                  <a:off x="2618" y="1424"/>
                  <a:ext cx="26" cy="15"/>
                </a:xfrm>
                <a:custGeom>
                  <a:avLst/>
                  <a:gdLst>
                    <a:gd name="T0" fmla="*/ 54 w 54"/>
                    <a:gd name="T1" fmla="*/ 20 h 30"/>
                    <a:gd name="T2" fmla="*/ 54 w 54"/>
                    <a:gd name="T3" fmla="*/ 20 h 30"/>
                    <a:gd name="T4" fmla="*/ 54 w 54"/>
                    <a:gd name="T5" fmla="*/ 14 h 30"/>
                    <a:gd name="T6" fmla="*/ 48 w 54"/>
                    <a:gd name="T7" fmla="*/ 10 h 30"/>
                    <a:gd name="T8" fmla="*/ 40 w 54"/>
                    <a:gd name="T9" fmla="*/ 4 h 30"/>
                    <a:gd name="T10" fmla="*/ 30 w 54"/>
                    <a:gd name="T11" fmla="*/ 2 h 30"/>
                    <a:gd name="T12" fmla="*/ 30 w 54"/>
                    <a:gd name="T13" fmla="*/ 2 h 30"/>
                    <a:gd name="T14" fmla="*/ 20 w 54"/>
                    <a:gd name="T15" fmla="*/ 0 h 30"/>
                    <a:gd name="T16" fmla="*/ 10 w 54"/>
                    <a:gd name="T17" fmla="*/ 2 h 30"/>
                    <a:gd name="T18" fmla="*/ 4 w 54"/>
                    <a:gd name="T19" fmla="*/ 6 h 30"/>
                    <a:gd name="T20" fmla="*/ 0 w 54"/>
                    <a:gd name="T21" fmla="*/ 10 h 30"/>
                    <a:gd name="T22" fmla="*/ 0 w 54"/>
                    <a:gd name="T23" fmla="*/ 10 h 30"/>
                    <a:gd name="T24" fmla="*/ 2 w 54"/>
                    <a:gd name="T25" fmla="*/ 16 h 30"/>
                    <a:gd name="T26" fmla="*/ 6 w 54"/>
                    <a:gd name="T27" fmla="*/ 22 h 30"/>
                    <a:gd name="T28" fmla="*/ 14 w 54"/>
                    <a:gd name="T29" fmla="*/ 26 h 30"/>
                    <a:gd name="T30" fmla="*/ 24 w 54"/>
                    <a:gd name="T31" fmla="*/ 30 h 30"/>
                    <a:gd name="T32" fmla="*/ 24 w 54"/>
                    <a:gd name="T33" fmla="*/ 30 h 30"/>
                    <a:gd name="T34" fmla="*/ 36 w 54"/>
                    <a:gd name="T35" fmla="*/ 30 h 30"/>
                    <a:gd name="T36" fmla="*/ 44 w 54"/>
                    <a:gd name="T37" fmla="*/ 30 h 30"/>
                    <a:gd name="T38" fmla="*/ 52 w 54"/>
                    <a:gd name="T39" fmla="*/ 26 h 30"/>
                    <a:gd name="T40" fmla="*/ 54 w 54"/>
                    <a:gd name="T41" fmla="*/ 20 h 30"/>
                    <a:gd name="T42" fmla="*/ 54 w 54"/>
                    <a:gd name="T43" fmla="*/ 2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4" h="30">
                      <a:moveTo>
                        <a:pt x="54" y="20"/>
                      </a:moveTo>
                      <a:lnTo>
                        <a:pt x="54" y="20"/>
                      </a:lnTo>
                      <a:lnTo>
                        <a:pt x="54" y="14"/>
                      </a:lnTo>
                      <a:lnTo>
                        <a:pt x="48" y="10"/>
                      </a:lnTo>
                      <a:lnTo>
                        <a:pt x="40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0" y="0"/>
                      </a:lnTo>
                      <a:lnTo>
                        <a:pt x="10" y="2"/>
                      </a:lnTo>
                      <a:lnTo>
                        <a:pt x="4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16"/>
                      </a:lnTo>
                      <a:lnTo>
                        <a:pt x="6" y="22"/>
                      </a:lnTo>
                      <a:lnTo>
                        <a:pt x="14" y="26"/>
                      </a:lnTo>
                      <a:lnTo>
                        <a:pt x="24" y="30"/>
                      </a:lnTo>
                      <a:lnTo>
                        <a:pt x="24" y="30"/>
                      </a:lnTo>
                      <a:lnTo>
                        <a:pt x="36" y="30"/>
                      </a:lnTo>
                      <a:lnTo>
                        <a:pt x="44" y="30"/>
                      </a:lnTo>
                      <a:lnTo>
                        <a:pt x="52" y="26"/>
                      </a:lnTo>
                      <a:lnTo>
                        <a:pt x="54" y="20"/>
                      </a:lnTo>
                      <a:lnTo>
                        <a:pt x="54" y="20"/>
                      </a:lnTo>
                      <a:close/>
                    </a:path>
                  </a:pathLst>
                </a:custGeom>
                <a:solidFill>
                  <a:srgbClr val="FFE8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81" name="Freeform 169"/>
                <p:cNvSpPr>
                  <a:spLocks/>
                </p:cNvSpPr>
                <p:nvPr/>
              </p:nvSpPr>
              <p:spPr bwMode="auto">
                <a:xfrm>
                  <a:off x="2619" y="1425"/>
                  <a:ext cx="25" cy="14"/>
                </a:xfrm>
                <a:custGeom>
                  <a:avLst/>
                  <a:gdLst>
                    <a:gd name="T0" fmla="*/ 52 w 52"/>
                    <a:gd name="T1" fmla="*/ 18 h 28"/>
                    <a:gd name="T2" fmla="*/ 52 w 52"/>
                    <a:gd name="T3" fmla="*/ 18 h 28"/>
                    <a:gd name="T4" fmla="*/ 50 w 52"/>
                    <a:gd name="T5" fmla="*/ 12 h 28"/>
                    <a:gd name="T6" fmla="*/ 46 w 52"/>
                    <a:gd name="T7" fmla="*/ 8 h 28"/>
                    <a:gd name="T8" fmla="*/ 38 w 52"/>
                    <a:gd name="T9" fmla="*/ 4 h 28"/>
                    <a:gd name="T10" fmla="*/ 28 w 52"/>
                    <a:gd name="T11" fmla="*/ 0 h 28"/>
                    <a:gd name="T12" fmla="*/ 28 w 52"/>
                    <a:gd name="T13" fmla="*/ 0 h 28"/>
                    <a:gd name="T14" fmla="*/ 18 w 52"/>
                    <a:gd name="T15" fmla="*/ 0 h 28"/>
                    <a:gd name="T16" fmla="*/ 10 w 52"/>
                    <a:gd name="T17" fmla="*/ 0 h 28"/>
                    <a:gd name="T18" fmla="*/ 2 w 52"/>
                    <a:gd name="T19" fmla="*/ 4 h 28"/>
                    <a:gd name="T20" fmla="*/ 0 w 52"/>
                    <a:gd name="T21" fmla="*/ 8 h 28"/>
                    <a:gd name="T22" fmla="*/ 0 w 52"/>
                    <a:gd name="T23" fmla="*/ 8 h 28"/>
                    <a:gd name="T24" fmla="*/ 0 w 52"/>
                    <a:gd name="T25" fmla="*/ 14 h 28"/>
                    <a:gd name="T26" fmla="*/ 6 w 52"/>
                    <a:gd name="T27" fmla="*/ 20 h 28"/>
                    <a:gd name="T28" fmla="*/ 12 w 52"/>
                    <a:gd name="T29" fmla="*/ 24 h 28"/>
                    <a:gd name="T30" fmla="*/ 22 w 52"/>
                    <a:gd name="T31" fmla="*/ 28 h 28"/>
                    <a:gd name="T32" fmla="*/ 22 w 52"/>
                    <a:gd name="T33" fmla="*/ 28 h 28"/>
                    <a:gd name="T34" fmla="*/ 32 w 52"/>
                    <a:gd name="T35" fmla="*/ 28 h 28"/>
                    <a:gd name="T36" fmla="*/ 42 w 52"/>
                    <a:gd name="T37" fmla="*/ 26 h 28"/>
                    <a:gd name="T38" fmla="*/ 48 w 52"/>
                    <a:gd name="T39" fmla="*/ 24 h 28"/>
                    <a:gd name="T40" fmla="*/ 52 w 52"/>
                    <a:gd name="T41" fmla="*/ 18 h 28"/>
                    <a:gd name="T42" fmla="*/ 52 w 52"/>
                    <a:gd name="T43" fmla="*/ 1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2" h="28">
                      <a:moveTo>
                        <a:pt x="52" y="18"/>
                      </a:moveTo>
                      <a:lnTo>
                        <a:pt x="52" y="18"/>
                      </a:lnTo>
                      <a:lnTo>
                        <a:pt x="50" y="12"/>
                      </a:lnTo>
                      <a:lnTo>
                        <a:pt x="46" y="8"/>
                      </a:lnTo>
                      <a:lnTo>
                        <a:pt x="38" y="4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18" y="0"/>
                      </a:lnTo>
                      <a:lnTo>
                        <a:pt x="10" y="0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4"/>
                      </a:lnTo>
                      <a:lnTo>
                        <a:pt x="6" y="20"/>
                      </a:lnTo>
                      <a:lnTo>
                        <a:pt x="12" y="24"/>
                      </a:lnTo>
                      <a:lnTo>
                        <a:pt x="22" y="28"/>
                      </a:lnTo>
                      <a:lnTo>
                        <a:pt x="22" y="28"/>
                      </a:lnTo>
                      <a:lnTo>
                        <a:pt x="32" y="28"/>
                      </a:lnTo>
                      <a:lnTo>
                        <a:pt x="42" y="26"/>
                      </a:lnTo>
                      <a:lnTo>
                        <a:pt x="48" y="24"/>
                      </a:lnTo>
                      <a:lnTo>
                        <a:pt x="52" y="18"/>
                      </a:lnTo>
                      <a:lnTo>
                        <a:pt x="52" y="18"/>
                      </a:lnTo>
                      <a:close/>
                    </a:path>
                  </a:pathLst>
                </a:custGeom>
                <a:solidFill>
                  <a:srgbClr val="FFE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82" name="Freeform 170"/>
                <p:cNvSpPr>
                  <a:spLocks/>
                </p:cNvSpPr>
                <p:nvPr/>
              </p:nvSpPr>
              <p:spPr bwMode="auto">
                <a:xfrm>
                  <a:off x="2619" y="1425"/>
                  <a:ext cx="24" cy="14"/>
                </a:xfrm>
                <a:custGeom>
                  <a:avLst/>
                  <a:gdLst>
                    <a:gd name="T0" fmla="*/ 50 w 50"/>
                    <a:gd name="T1" fmla="*/ 18 h 28"/>
                    <a:gd name="T2" fmla="*/ 50 w 50"/>
                    <a:gd name="T3" fmla="*/ 18 h 28"/>
                    <a:gd name="T4" fmla="*/ 50 w 50"/>
                    <a:gd name="T5" fmla="*/ 12 h 28"/>
                    <a:gd name="T6" fmla="*/ 44 w 50"/>
                    <a:gd name="T7" fmla="*/ 8 h 28"/>
                    <a:gd name="T8" fmla="*/ 38 w 50"/>
                    <a:gd name="T9" fmla="*/ 4 h 28"/>
                    <a:gd name="T10" fmla="*/ 28 w 50"/>
                    <a:gd name="T11" fmla="*/ 0 h 28"/>
                    <a:gd name="T12" fmla="*/ 28 w 50"/>
                    <a:gd name="T13" fmla="*/ 0 h 28"/>
                    <a:gd name="T14" fmla="*/ 18 w 50"/>
                    <a:gd name="T15" fmla="*/ 0 h 28"/>
                    <a:gd name="T16" fmla="*/ 10 w 50"/>
                    <a:gd name="T17" fmla="*/ 2 h 28"/>
                    <a:gd name="T18" fmla="*/ 4 w 50"/>
                    <a:gd name="T19" fmla="*/ 4 h 28"/>
                    <a:gd name="T20" fmla="*/ 0 w 50"/>
                    <a:gd name="T21" fmla="*/ 8 h 28"/>
                    <a:gd name="T22" fmla="*/ 0 w 50"/>
                    <a:gd name="T23" fmla="*/ 8 h 28"/>
                    <a:gd name="T24" fmla="*/ 2 w 50"/>
                    <a:gd name="T25" fmla="*/ 14 h 28"/>
                    <a:gd name="T26" fmla="*/ 6 w 50"/>
                    <a:gd name="T27" fmla="*/ 20 h 28"/>
                    <a:gd name="T28" fmla="*/ 14 w 50"/>
                    <a:gd name="T29" fmla="*/ 24 h 28"/>
                    <a:gd name="T30" fmla="*/ 22 w 50"/>
                    <a:gd name="T31" fmla="*/ 26 h 28"/>
                    <a:gd name="T32" fmla="*/ 22 w 50"/>
                    <a:gd name="T33" fmla="*/ 26 h 28"/>
                    <a:gd name="T34" fmla="*/ 32 w 50"/>
                    <a:gd name="T35" fmla="*/ 28 h 28"/>
                    <a:gd name="T36" fmla="*/ 40 w 50"/>
                    <a:gd name="T37" fmla="*/ 26 h 28"/>
                    <a:gd name="T38" fmla="*/ 48 w 50"/>
                    <a:gd name="T39" fmla="*/ 22 h 28"/>
                    <a:gd name="T40" fmla="*/ 50 w 50"/>
                    <a:gd name="T41" fmla="*/ 18 h 28"/>
                    <a:gd name="T42" fmla="*/ 50 w 50"/>
                    <a:gd name="T43" fmla="*/ 1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0" h="28">
                      <a:moveTo>
                        <a:pt x="50" y="18"/>
                      </a:moveTo>
                      <a:lnTo>
                        <a:pt x="50" y="18"/>
                      </a:lnTo>
                      <a:lnTo>
                        <a:pt x="50" y="12"/>
                      </a:lnTo>
                      <a:lnTo>
                        <a:pt x="44" y="8"/>
                      </a:lnTo>
                      <a:lnTo>
                        <a:pt x="38" y="4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18" y="0"/>
                      </a:lnTo>
                      <a:lnTo>
                        <a:pt x="10" y="2"/>
                      </a:lnTo>
                      <a:lnTo>
                        <a:pt x="4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14"/>
                      </a:lnTo>
                      <a:lnTo>
                        <a:pt x="6" y="20"/>
                      </a:lnTo>
                      <a:lnTo>
                        <a:pt x="14" y="24"/>
                      </a:lnTo>
                      <a:lnTo>
                        <a:pt x="22" y="26"/>
                      </a:lnTo>
                      <a:lnTo>
                        <a:pt x="22" y="26"/>
                      </a:lnTo>
                      <a:lnTo>
                        <a:pt x="32" y="28"/>
                      </a:lnTo>
                      <a:lnTo>
                        <a:pt x="40" y="26"/>
                      </a:lnTo>
                      <a:lnTo>
                        <a:pt x="48" y="22"/>
                      </a:lnTo>
                      <a:lnTo>
                        <a:pt x="50" y="18"/>
                      </a:lnTo>
                      <a:lnTo>
                        <a:pt x="50" y="18"/>
                      </a:lnTo>
                      <a:close/>
                    </a:path>
                  </a:pathLst>
                </a:custGeom>
                <a:solidFill>
                  <a:srgbClr val="FFE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83" name="Freeform 171"/>
                <p:cNvSpPr>
                  <a:spLocks/>
                </p:cNvSpPr>
                <p:nvPr/>
              </p:nvSpPr>
              <p:spPr bwMode="auto">
                <a:xfrm>
                  <a:off x="2620" y="1425"/>
                  <a:ext cx="22" cy="13"/>
                </a:xfrm>
                <a:custGeom>
                  <a:avLst/>
                  <a:gdLst>
                    <a:gd name="T0" fmla="*/ 46 w 46"/>
                    <a:gd name="T1" fmla="*/ 18 h 26"/>
                    <a:gd name="T2" fmla="*/ 46 w 46"/>
                    <a:gd name="T3" fmla="*/ 18 h 26"/>
                    <a:gd name="T4" fmla="*/ 46 w 46"/>
                    <a:gd name="T5" fmla="*/ 12 h 26"/>
                    <a:gd name="T6" fmla="*/ 42 w 46"/>
                    <a:gd name="T7" fmla="*/ 8 h 26"/>
                    <a:gd name="T8" fmla="*/ 36 w 46"/>
                    <a:gd name="T9" fmla="*/ 4 h 26"/>
                    <a:gd name="T10" fmla="*/ 26 w 46"/>
                    <a:gd name="T11" fmla="*/ 2 h 26"/>
                    <a:gd name="T12" fmla="*/ 26 w 46"/>
                    <a:gd name="T13" fmla="*/ 2 h 26"/>
                    <a:gd name="T14" fmla="*/ 16 w 46"/>
                    <a:gd name="T15" fmla="*/ 0 h 26"/>
                    <a:gd name="T16" fmla="*/ 8 w 46"/>
                    <a:gd name="T17" fmla="*/ 2 h 26"/>
                    <a:gd name="T18" fmla="*/ 2 w 46"/>
                    <a:gd name="T19" fmla="*/ 4 h 26"/>
                    <a:gd name="T20" fmla="*/ 0 w 46"/>
                    <a:gd name="T21" fmla="*/ 10 h 26"/>
                    <a:gd name="T22" fmla="*/ 0 w 46"/>
                    <a:gd name="T23" fmla="*/ 10 h 26"/>
                    <a:gd name="T24" fmla="*/ 0 w 46"/>
                    <a:gd name="T25" fmla="*/ 14 h 26"/>
                    <a:gd name="T26" fmla="*/ 6 w 46"/>
                    <a:gd name="T27" fmla="*/ 20 h 26"/>
                    <a:gd name="T28" fmla="*/ 12 w 46"/>
                    <a:gd name="T29" fmla="*/ 24 h 26"/>
                    <a:gd name="T30" fmla="*/ 20 w 46"/>
                    <a:gd name="T31" fmla="*/ 26 h 26"/>
                    <a:gd name="T32" fmla="*/ 20 w 46"/>
                    <a:gd name="T33" fmla="*/ 26 h 26"/>
                    <a:gd name="T34" fmla="*/ 30 w 46"/>
                    <a:gd name="T35" fmla="*/ 26 h 26"/>
                    <a:gd name="T36" fmla="*/ 38 w 46"/>
                    <a:gd name="T37" fmla="*/ 26 h 26"/>
                    <a:gd name="T38" fmla="*/ 44 w 46"/>
                    <a:gd name="T39" fmla="*/ 22 h 26"/>
                    <a:gd name="T40" fmla="*/ 46 w 46"/>
                    <a:gd name="T41" fmla="*/ 18 h 26"/>
                    <a:gd name="T42" fmla="*/ 46 w 46"/>
                    <a:gd name="T43" fmla="*/ 18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6" h="26">
                      <a:moveTo>
                        <a:pt x="46" y="18"/>
                      </a:moveTo>
                      <a:lnTo>
                        <a:pt x="46" y="18"/>
                      </a:lnTo>
                      <a:lnTo>
                        <a:pt x="46" y="12"/>
                      </a:lnTo>
                      <a:lnTo>
                        <a:pt x="42" y="8"/>
                      </a:lnTo>
                      <a:lnTo>
                        <a:pt x="36" y="4"/>
                      </a:lnTo>
                      <a:lnTo>
                        <a:pt x="26" y="2"/>
                      </a:lnTo>
                      <a:lnTo>
                        <a:pt x="26" y="2"/>
                      </a:lnTo>
                      <a:lnTo>
                        <a:pt x="16" y="0"/>
                      </a:lnTo>
                      <a:lnTo>
                        <a:pt x="8" y="2"/>
                      </a:lnTo>
                      <a:lnTo>
                        <a:pt x="2" y="4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6" y="20"/>
                      </a:lnTo>
                      <a:lnTo>
                        <a:pt x="12" y="24"/>
                      </a:lnTo>
                      <a:lnTo>
                        <a:pt x="20" y="26"/>
                      </a:lnTo>
                      <a:lnTo>
                        <a:pt x="20" y="26"/>
                      </a:lnTo>
                      <a:lnTo>
                        <a:pt x="30" y="26"/>
                      </a:lnTo>
                      <a:lnTo>
                        <a:pt x="38" y="26"/>
                      </a:lnTo>
                      <a:lnTo>
                        <a:pt x="44" y="22"/>
                      </a:lnTo>
                      <a:lnTo>
                        <a:pt x="46" y="18"/>
                      </a:lnTo>
                      <a:lnTo>
                        <a:pt x="46" y="18"/>
                      </a:lnTo>
                      <a:close/>
                    </a:path>
                  </a:pathLst>
                </a:custGeom>
                <a:solidFill>
                  <a:srgbClr val="FFD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84" name="Freeform 172"/>
                <p:cNvSpPr>
                  <a:spLocks/>
                </p:cNvSpPr>
                <p:nvPr/>
              </p:nvSpPr>
              <p:spPr bwMode="auto">
                <a:xfrm>
                  <a:off x="2621" y="1426"/>
                  <a:ext cx="21" cy="12"/>
                </a:xfrm>
                <a:custGeom>
                  <a:avLst/>
                  <a:gdLst>
                    <a:gd name="T0" fmla="*/ 44 w 44"/>
                    <a:gd name="T1" fmla="*/ 16 h 24"/>
                    <a:gd name="T2" fmla="*/ 44 w 44"/>
                    <a:gd name="T3" fmla="*/ 16 h 24"/>
                    <a:gd name="T4" fmla="*/ 42 w 44"/>
                    <a:gd name="T5" fmla="*/ 10 h 24"/>
                    <a:gd name="T6" fmla="*/ 38 w 44"/>
                    <a:gd name="T7" fmla="*/ 6 h 24"/>
                    <a:gd name="T8" fmla="*/ 32 w 44"/>
                    <a:gd name="T9" fmla="*/ 2 h 24"/>
                    <a:gd name="T10" fmla="*/ 24 w 44"/>
                    <a:gd name="T11" fmla="*/ 0 h 24"/>
                    <a:gd name="T12" fmla="*/ 24 w 44"/>
                    <a:gd name="T13" fmla="*/ 0 h 24"/>
                    <a:gd name="T14" fmla="*/ 16 w 44"/>
                    <a:gd name="T15" fmla="*/ 0 h 24"/>
                    <a:gd name="T16" fmla="*/ 8 w 44"/>
                    <a:gd name="T17" fmla="*/ 0 h 24"/>
                    <a:gd name="T18" fmla="*/ 2 w 44"/>
                    <a:gd name="T19" fmla="*/ 4 h 24"/>
                    <a:gd name="T20" fmla="*/ 0 w 44"/>
                    <a:gd name="T21" fmla="*/ 8 h 24"/>
                    <a:gd name="T22" fmla="*/ 0 w 44"/>
                    <a:gd name="T23" fmla="*/ 8 h 24"/>
                    <a:gd name="T24" fmla="*/ 0 w 44"/>
                    <a:gd name="T25" fmla="*/ 12 h 24"/>
                    <a:gd name="T26" fmla="*/ 4 w 44"/>
                    <a:gd name="T27" fmla="*/ 16 h 24"/>
                    <a:gd name="T28" fmla="*/ 10 w 44"/>
                    <a:gd name="T29" fmla="*/ 20 h 24"/>
                    <a:gd name="T30" fmla="*/ 18 w 44"/>
                    <a:gd name="T31" fmla="*/ 22 h 24"/>
                    <a:gd name="T32" fmla="*/ 18 w 44"/>
                    <a:gd name="T33" fmla="*/ 22 h 24"/>
                    <a:gd name="T34" fmla="*/ 28 w 44"/>
                    <a:gd name="T35" fmla="*/ 24 h 24"/>
                    <a:gd name="T36" fmla="*/ 36 w 44"/>
                    <a:gd name="T37" fmla="*/ 22 h 24"/>
                    <a:gd name="T38" fmla="*/ 40 w 44"/>
                    <a:gd name="T39" fmla="*/ 20 h 24"/>
                    <a:gd name="T40" fmla="*/ 44 w 44"/>
                    <a:gd name="T41" fmla="*/ 16 h 24"/>
                    <a:gd name="T42" fmla="*/ 44 w 44"/>
                    <a:gd name="T43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4" h="24">
                      <a:moveTo>
                        <a:pt x="44" y="16"/>
                      </a:moveTo>
                      <a:lnTo>
                        <a:pt x="44" y="16"/>
                      </a:lnTo>
                      <a:lnTo>
                        <a:pt x="42" y="10"/>
                      </a:lnTo>
                      <a:lnTo>
                        <a:pt x="38" y="6"/>
                      </a:lnTo>
                      <a:lnTo>
                        <a:pt x="32" y="2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8" y="0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4" y="16"/>
                      </a:lnTo>
                      <a:lnTo>
                        <a:pt x="10" y="20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8" y="24"/>
                      </a:lnTo>
                      <a:lnTo>
                        <a:pt x="36" y="22"/>
                      </a:lnTo>
                      <a:lnTo>
                        <a:pt x="40" y="20"/>
                      </a:lnTo>
                      <a:lnTo>
                        <a:pt x="44" y="16"/>
                      </a:lnTo>
                      <a:lnTo>
                        <a:pt x="44" y="16"/>
                      </a:lnTo>
                      <a:close/>
                    </a:path>
                  </a:pathLst>
                </a:custGeom>
                <a:solidFill>
                  <a:srgbClr val="FFDB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85" name="Freeform 173"/>
                <p:cNvSpPr>
                  <a:spLocks/>
                </p:cNvSpPr>
                <p:nvPr/>
              </p:nvSpPr>
              <p:spPr bwMode="auto">
                <a:xfrm>
                  <a:off x="2621" y="1426"/>
                  <a:ext cx="20" cy="11"/>
                </a:xfrm>
                <a:custGeom>
                  <a:avLst/>
                  <a:gdLst>
                    <a:gd name="T0" fmla="*/ 42 w 42"/>
                    <a:gd name="T1" fmla="*/ 16 h 22"/>
                    <a:gd name="T2" fmla="*/ 42 w 42"/>
                    <a:gd name="T3" fmla="*/ 16 h 22"/>
                    <a:gd name="T4" fmla="*/ 42 w 42"/>
                    <a:gd name="T5" fmla="*/ 10 h 22"/>
                    <a:gd name="T6" fmla="*/ 38 w 42"/>
                    <a:gd name="T7" fmla="*/ 6 h 22"/>
                    <a:gd name="T8" fmla="*/ 32 w 42"/>
                    <a:gd name="T9" fmla="*/ 4 h 22"/>
                    <a:gd name="T10" fmla="*/ 24 w 42"/>
                    <a:gd name="T11" fmla="*/ 0 h 22"/>
                    <a:gd name="T12" fmla="*/ 24 w 42"/>
                    <a:gd name="T13" fmla="*/ 0 h 22"/>
                    <a:gd name="T14" fmla="*/ 16 w 42"/>
                    <a:gd name="T15" fmla="*/ 0 h 22"/>
                    <a:gd name="T16" fmla="*/ 8 w 42"/>
                    <a:gd name="T17" fmla="*/ 2 h 22"/>
                    <a:gd name="T18" fmla="*/ 4 w 42"/>
                    <a:gd name="T19" fmla="*/ 4 h 22"/>
                    <a:gd name="T20" fmla="*/ 0 w 42"/>
                    <a:gd name="T21" fmla="*/ 8 h 22"/>
                    <a:gd name="T22" fmla="*/ 0 w 42"/>
                    <a:gd name="T23" fmla="*/ 8 h 22"/>
                    <a:gd name="T24" fmla="*/ 2 w 42"/>
                    <a:gd name="T25" fmla="*/ 12 h 22"/>
                    <a:gd name="T26" fmla="*/ 6 w 42"/>
                    <a:gd name="T27" fmla="*/ 16 h 22"/>
                    <a:gd name="T28" fmla="*/ 12 w 42"/>
                    <a:gd name="T29" fmla="*/ 20 h 22"/>
                    <a:gd name="T30" fmla="*/ 20 w 42"/>
                    <a:gd name="T31" fmla="*/ 22 h 22"/>
                    <a:gd name="T32" fmla="*/ 20 w 42"/>
                    <a:gd name="T33" fmla="*/ 22 h 22"/>
                    <a:gd name="T34" fmla="*/ 28 w 42"/>
                    <a:gd name="T35" fmla="*/ 22 h 22"/>
                    <a:gd name="T36" fmla="*/ 34 w 42"/>
                    <a:gd name="T37" fmla="*/ 22 h 22"/>
                    <a:gd name="T38" fmla="*/ 40 w 42"/>
                    <a:gd name="T39" fmla="*/ 20 h 22"/>
                    <a:gd name="T40" fmla="*/ 42 w 42"/>
                    <a:gd name="T41" fmla="*/ 16 h 22"/>
                    <a:gd name="T42" fmla="*/ 42 w 42"/>
                    <a:gd name="T43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2" h="22">
                      <a:moveTo>
                        <a:pt x="42" y="16"/>
                      </a:moveTo>
                      <a:lnTo>
                        <a:pt x="42" y="16"/>
                      </a:lnTo>
                      <a:lnTo>
                        <a:pt x="42" y="10"/>
                      </a:lnTo>
                      <a:lnTo>
                        <a:pt x="38" y="6"/>
                      </a:lnTo>
                      <a:lnTo>
                        <a:pt x="32" y="4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8" y="2"/>
                      </a:lnTo>
                      <a:lnTo>
                        <a:pt x="4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12"/>
                      </a:lnTo>
                      <a:lnTo>
                        <a:pt x="6" y="16"/>
                      </a:lnTo>
                      <a:lnTo>
                        <a:pt x="12" y="20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28" y="22"/>
                      </a:lnTo>
                      <a:lnTo>
                        <a:pt x="34" y="22"/>
                      </a:lnTo>
                      <a:lnTo>
                        <a:pt x="40" y="20"/>
                      </a:lnTo>
                      <a:lnTo>
                        <a:pt x="42" y="16"/>
                      </a:lnTo>
                      <a:lnTo>
                        <a:pt x="42" y="16"/>
                      </a:lnTo>
                      <a:close/>
                    </a:path>
                  </a:pathLst>
                </a:custGeom>
                <a:solidFill>
                  <a:srgbClr val="FFD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86" name="Freeform 174"/>
                <p:cNvSpPr>
                  <a:spLocks/>
                </p:cNvSpPr>
                <p:nvPr/>
              </p:nvSpPr>
              <p:spPr bwMode="auto">
                <a:xfrm>
                  <a:off x="2622" y="1426"/>
                  <a:ext cx="18" cy="11"/>
                </a:xfrm>
                <a:custGeom>
                  <a:avLst/>
                  <a:gdLst>
                    <a:gd name="T0" fmla="*/ 38 w 38"/>
                    <a:gd name="T1" fmla="*/ 16 h 22"/>
                    <a:gd name="T2" fmla="*/ 38 w 38"/>
                    <a:gd name="T3" fmla="*/ 16 h 22"/>
                    <a:gd name="T4" fmla="*/ 38 w 38"/>
                    <a:gd name="T5" fmla="*/ 12 h 22"/>
                    <a:gd name="T6" fmla="*/ 34 w 38"/>
                    <a:gd name="T7" fmla="*/ 8 h 22"/>
                    <a:gd name="T8" fmla="*/ 30 w 38"/>
                    <a:gd name="T9" fmla="*/ 4 h 22"/>
                    <a:gd name="T10" fmla="*/ 22 w 38"/>
                    <a:gd name="T11" fmla="*/ 2 h 22"/>
                    <a:gd name="T12" fmla="*/ 22 w 38"/>
                    <a:gd name="T13" fmla="*/ 2 h 22"/>
                    <a:gd name="T14" fmla="*/ 14 w 38"/>
                    <a:gd name="T15" fmla="*/ 0 h 22"/>
                    <a:gd name="T16" fmla="*/ 8 w 38"/>
                    <a:gd name="T17" fmla="*/ 2 h 22"/>
                    <a:gd name="T18" fmla="*/ 2 w 38"/>
                    <a:gd name="T19" fmla="*/ 4 h 22"/>
                    <a:gd name="T20" fmla="*/ 0 w 38"/>
                    <a:gd name="T21" fmla="*/ 8 h 22"/>
                    <a:gd name="T22" fmla="*/ 0 w 38"/>
                    <a:gd name="T23" fmla="*/ 8 h 22"/>
                    <a:gd name="T24" fmla="*/ 0 w 38"/>
                    <a:gd name="T25" fmla="*/ 12 h 22"/>
                    <a:gd name="T26" fmla="*/ 4 w 38"/>
                    <a:gd name="T27" fmla="*/ 16 h 22"/>
                    <a:gd name="T28" fmla="*/ 10 w 38"/>
                    <a:gd name="T29" fmla="*/ 20 h 22"/>
                    <a:gd name="T30" fmla="*/ 18 w 38"/>
                    <a:gd name="T31" fmla="*/ 22 h 22"/>
                    <a:gd name="T32" fmla="*/ 18 w 38"/>
                    <a:gd name="T33" fmla="*/ 22 h 22"/>
                    <a:gd name="T34" fmla="*/ 26 w 38"/>
                    <a:gd name="T35" fmla="*/ 22 h 22"/>
                    <a:gd name="T36" fmla="*/ 32 w 38"/>
                    <a:gd name="T37" fmla="*/ 22 h 22"/>
                    <a:gd name="T38" fmla="*/ 36 w 38"/>
                    <a:gd name="T39" fmla="*/ 18 h 22"/>
                    <a:gd name="T40" fmla="*/ 38 w 38"/>
                    <a:gd name="T41" fmla="*/ 16 h 22"/>
                    <a:gd name="T42" fmla="*/ 38 w 38"/>
                    <a:gd name="T43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8" h="22">
                      <a:moveTo>
                        <a:pt x="38" y="16"/>
                      </a:moveTo>
                      <a:lnTo>
                        <a:pt x="38" y="16"/>
                      </a:lnTo>
                      <a:lnTo>
                        <a:pt x="38" y="12"/>
                      </a:lnTo>
                      <a:lnTo>
                        <a:pt x="34" y="8"/>
                      </a:lnTo>
                      <a:lnTo>
                        <a:pt x="30" y="4"/>
                      </a:lnTo>
                      <a:lnTo>
                        <a:pt x="22" y="2"/>
                      </a:lnTo>
                      <a:lnTo>
                        <a:pt x="22" y="2"/>
                      </a:lnTo>
                      <a:lnTo>
                        <a:pt x="14" y="0"/>
                      </a:lnTo>
                      <a:lnTo>
                        <a:pt x="8" y="2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4" y="16"/>
                      </a:lnTo>
                      <a:lnTo>
                        <a:pt x="10" y="20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6" y="22"/>
                      </a:lnTo>
                      <a:lnTo>
                        <a:pt x="32" y="22"/>
                      </a:lnTo>
                      <a:lnTo>
                        <a:pt x="36" y="18"/>
                      </a:lnTo>
                      <a:lnTo>
                        <a:pt x="38" y="16"/>
                      </a:ln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FFD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87" name="Freeform 175"/>
                <p:cNvSpPr>
                  <a:spLocks/>
                </p:cNvSpPr>
                <p:nvPr/>
              </p:nvSpPr>
              <p:spPr bwMode="auto">
                <a:xfrm>
                  <a:off x="2623" y="1427"/>
                  <a:ext cx="17" cy="10"/>
                </a:xfrm>
                <a:custGeom>
                  <a:avLst/>
                  <a:gdLst>
                    <a:gd name="T0" fmla="*/ 0 w 36"/>
                    <a:gd name="T1" fmla="*/ 6 h 20"/>
                    <a:gd name="T2" fmla="*/ 0 w 36"/>
                    <a:gd name="T3" fmla="*/ 6 h 20"/>
                    <a:gd name="T4" fmla="*/ 0 w 36"/>
                    <a:gd name="T5" fmla="*/ 10 h 20"/>
                    <a:gd name="T6" fmla="*/ 4 w 36"/>
                    <a:gd name="T7" fmla="*/ 14 h 20"/>
                    <a:gd name="T8" fmla="*/ 8 w 36"/>
                    <a:gd name="T9" fmla="*/ 16 h 20"/>
                    <a:gd name="T10" fmla="*/ 16 w 36"/>
                    <a:gd name="T11" fmla="*/ 18 h 20"/>
                    <a:gd name="T12" fmla="*/ 16 w 36"/>
                    <a:gd name="T13" fmla="*/ 18 h 20"/>
                    <a:gd name="T14" fmla="*/ 22 w 36"/>
                    <a:gd name="T15" fmla="*/ 20 h 20"/>
                    <a:gd name="T16" fmla="*/ 28 w 36"/>
                    <a:gd name="T17" fmla="*/ 18 h 20"/>
                    <a:gd name="T18" fmla="*/ 34 w 36"/>
                    <a:gd name="T19" fmla="*/ 16 h 20"/>
                    <a:gd name="T20" fmla="*/ 36 w 36"/>
                    <a:gd name="T21" fmla="*/ 12 h 20"/>
                    <a:gd name="T22" fmla="*/ 36 w 36"/>
                    <a:gd name="T23" fmla="*/ 12 h 20"/>
                    <a:gd name="T24" fmla="*/ 36 w 36"/>
                    <a:gd name="T25" fmla="*/ 10 h 20"/>
                    <a:gd name="T26" fmla="*/ 32 w 36"/>
                    <a:gd name="T27" fmla="*/ 6 h 20"/>
                    <a:gd name="T28" fmla="*/ 26 w 36"/>
                    <a:gd name="T29" fmla="*/ 2 h 20"/>
                    <a:gd name="T30" fmla="*/ 20 w 36"/>
                    <a:gd name="T31" fmla="*/ 0 h 20"/>
                    <a:gd name="T32" fmla="*/ 20 w 36"/>
                    <a:gd name="T33" fmla="*/ 0 h 20"/>
                    <a:gd name="T34" fmla="*/ 12 w 36"/>
                    <a:gd name="T35" fmla="*/ 0 h 20"/>
                    <a:gd name="T36" fmla="*/ 6 w 36"/>
                    <a:gd name="T37" fmla="*/ 0 h 20"/>
                    <a:gd name="T38" fmla="*/ 2 w 36"/>
                    <a:gd name="T39" fmla="*/ 2 h 20"/>
                    <a:gd name="T40" fmla="*/ 0 w 36"/>
                    <a:gd name="T41" fmla="*/ 6 h 20"/>
                    <a:gd name="T42" fmla="*/ 0 w 36"/>
                    <a:gd name="T43" fmla="*/ 6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6" h="20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4" y="14"/>
                      </a:lnTo>
                      <a:lnTo>
                        <a:pt x="8" y="16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22" y="20"/>
                      </a:lnTo>
                      <a:lnTo>
                        <a:pt x="28" y="18"/>
                      </a:lnTo>
                      <a:lnTo>
                        <a:pt x="34" y="16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0"/>
                      </a:lnTo>
                      <a:lnTo>
                        <a:pt x="32" y="6"/>
                      </a:lnTo>
                      <a:lnTo>
                        <a:pt x="26" y="2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12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D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88" name="Freeform 176"/>
                <p:cNvSpPr>
                  <a:spLocks/>
                </p:cNvSpPr>
                <p:nvPr/>
              </p:nvSpPr>
              <p:spPr bwMode="auto">
                <a:xfrm>
                  <a:off x="2704" y="1299"/>
                  <a:ext cx="98" cy="142"/>
                </a:xfrm>
                <a:custGeom>
                  <a:avLst/>
                  <a:gdLst>
                    <a:gd name="T0" fmla="*/ 76 w 208"/>
                    <a:gd name="T1" fmla="*/ 0 h 292"/>
                    <a:gd name="T2" fmla="*/ 76 w 208"/>
                    <a:gd name="T3" fmla="*/ 0 h 292"/>
                    <a:gd name="T4" fmla="*/ 64 w 208"/>
                    <a:gd name="T5" fmla="*/ 8 h 292"/>
                    <a:gd name="T6" fmla="*/ 50 w 208"/>
                    <a:gd name="T7" fmla="*/ 18 h 292"/>
                    <a:gd name="T8" fmla="*/ 38 w 208"/>
                    <a:gd name="T9" fmla="*/ 30 h 292"/>
                    <a:gd name="T10" fmla="*/ 28 w 208"/>
                    <a:gd name="T11" fmla="*/ 46 h 292"/>
                    <a:gd name="T12" fmla="*/ 20 w 208"/>
                    <a:gd name="T13" fmla="*/ 62 h 292"/>
                    <a:gd name="T14" fmla="*/ 12 w 208"/>
                    <a:gd name="T15" fmla="*/ 80 h 292"/>
                    <a:gd name="T16" fmla="*/ 6 w 208"/>
                    <a:gd name="T17" fmla="*/ 100 h 292"/>
                    <a:gd name="T18" fmla="*/ 2 w 208"/>
                    <a:gd name="T19" fmla="*/ 122 h 292"/>
                    <a:gd name="T20" fmla="*/ 2 w 208"/>
                    <a:gd name="T21" fmla="*/ 122 h 292"/>
                    <a:gd name="T22" fmla="*/ 0 w 208"/>
                    <a:gd name="T23" fmla="*/ 152 h 292"/>
                    <a:gd name="T24" fmla="*/ 2 w 208"/>
                    <a:gd name="T25" fmla="*/ 180 h 292"/>
                    <a:gd name="T26" fmla="*/ 8 w 208"/>
                    <a:gd name="T27" fmla="*/ 208 h 292"/>
                    <a:gd name="T28" fmla="*/ 18 w 208"/>
                    <a:gd name="T29" fmla="*/ 232 h 292"/>
                    <a:gd name="T30" fmla="*/ 30 w 208"/>
                    <a:gd name="T31" fmla="*/ 254 h 292"/>
                    <a:gd name="T32" fmla="*/ 38 w 208"/>
                    <a:gd name="T33" fmla="*/ 262 h 292"/>
                    <a:gd name="T34" fmla="*/ 46 w 208"/>
                    <a:gd name="T35" fmla="*/ 270 h 292"/>
                    <a:gd name="T36" fmla="*/ 54 w 208"/>
                    <a:gd name="T37" fmla="*/ 278 h 292"/>
                    <a:gd name="T38" fmla="*/ 62 w 208"/>
                    <a:gd name="T39" fmla="*/ 284 h 292"/>
                    <a:gd name="T40" fmla="*/ 72 w 208"/>
                    <a:gd name="T41" fmla="*/ 288 h 292"/>
                    <a:gd name="T42" fmla="*/ 84 w 208"/>
                    <a:gd name="T43" fmla="*/ 290 h 292"/>
                    <a:gd name="T44" fmla="*/ 84 w 208"/>
                    <a:gd name="T45" fmla="*/ 290 h 292"/>
                    <a:gd name="T46" fmla="*/ 94 w 208"/>
                    <a:gd name="T47" fmla="*/ 292 h 292"/>
                    <a:gd name="T48" fmla="*/ 104 w 208"/>
                    <a:gd name="T49" fmla="*/ 292 h 292"/>
                    <a:gd name="T50" fmla="*/ 114 w 208"/>
                    <a:gd name="T51" fmla="*/ 290 h 292"/>
                    <a:gd name="T52" fmla="*/ 124 w 208"/>
                    <a:gd name="T53" fmla="*/ 286 h 292"/>
                    <a:gd name="T54" fmla="*/ 134 w 208"/>
                    <a:gd name="T55" fmla="*/ 282 h 292"/>
                    <a:gd name="T56" fmla="*/ 144 w 208"/>
                    <a:gd name="T57" fmla="*/ 276 h 292"/>
                    <a:gd name="T58" fmla="*/ 160 w 208"/>
                    <a:gd name="T59" fmla="*/ 262 h 292"/>
                    <a:gd name="T60" fmla="*/ 176 w 208"/>
                    <a:gd name="T61" fmla="*/ 242 h 292"/>
                    <a:gd name="T62" fmla="*/ 190 w 208"/>
                    <a:gd name="T63" fmla="*/ 218 h 292"/>
                    <a:gd name="T64" fmla="*/ 200 w 208"/>
                    <a:gd name="T65" fmla="*/ 192 h 292"/>
                    <a:gd name="T66" fmla="*/ 206 w 208"/>
                    <a:gd name="T67" fmla="*/ 162 h 292"/>
                    <a:gd name="T68" fmla="*/ 206 w 208"/>
                    <a:gd name="T69" fmla="*/ 162 h 292"/>
                    <a:gd name="T70" fmla="*/ 208 w 208"/>
                    <a:gd name="T71" fmla="*/ 132 h 292"/>
                    <a:gd name="T72" fmla="*/ 206 w 208"/>
                    <a:gd name="T73" fmla="*/ 102 h 292"/>
                    <a:gd name="T74" fmla="*/ 200 w 208"/>
                    <a:gd name="T75" fmla="*/ 76 h 292"/>
                    <a:gd name="T76" fmla="*/ 190 w 208"/>
                    <a:gd name="T77" fmla="*/ 52 h 292"/>
                    <a:gd name="T78" fmla="*/ 190 w 208"/>
                    <a:gd name="T79" fmla="*/ 52 h 292"/>
                    <a:gd name="T80" fmla="*/ 166 w 208"/>
                    <a:gd name="T81" fmla="*/ 36 h 292"/>
                    <a:gd name="T82" fmla="*/ 140 w 208"/>
                    <a:gd name="T83" fmla="*/ 22 h 292"/>
                    <a:gd name="T84" fmla="*/ 110 w 208"/>
                    <a:gd name="T85" fmla="*/ 10 h 292"/>
                    <a:gd name="T86" fmla="*/ 76 w 208"/>
                    <a:gd name="T87" fmla="*/ 0 h 292"/>
                    <a:gd name="T88" fmla="*/ 76 w 208"/>
                    <a:gd name="T89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08" h="292">
                      <a:moveTo>
                        <a:pt x="76" y="0"/>
                      </a:moveTo>
                      <a:lnTo>
                        <a:pt x="76" y="0"/>
                      </a:lnTo>
                      <a:lnTo>
                        <a:pt x="64" y="8"/>
                      </a:lnTo>
                      <a:lnTo>
                        <a:pt x="50" y="18"/>
                      </a:lnTo>
                      <a:lnTo>
                        <a:pt x="38" y="30"/>
                      </a:lnTo>
                      <a:lnTo>
                        <a:pt x="28" y="46"/>
                      </a:lnTo>
                      <a:lnTo>
                        <a:pt x="20" y="62"/>
                      </a:lnTo>
                      <a:lnTo>
                        <a:pt x="12" y="80"/>
                      </a:lnTo>
                      <a:lnTo>
                        <a:pt x="6" y="100"/>
                      </a:lnTo>
                      <a:lnTo>
                        <a:pt x="2" y="122"/>
                      </a:lnTo>
                      <a:lnTo>
                        <a:pt x="2" y="122"/>
                      </a:lnTo>
                      <a:lnTo>
                        <a:pt x="0" y="152"/>
                      </a:lnTo>
                      <a:lnTo>
                        <a:pt x="2" y="180"/>
                      </a:lnTo>
                      <a:lnTo>
                        <a:pt x="8" y="208"/>
                      </a:lnTo>
                      <a:lnTo>
                        <a:pt x="18" y="232"/>
                      </a:lnTo>
                      <a:lnTo>
                        <a:pt x="30" y="254"/>
                      </a:lnTo>
                      <a:lnTo>
                        <a:pt x="38" y="262"/>
                      </a:lnTo>
                      <a:lnTo>
                        <a:pt x="46" y="270"/>
                      </a:lnTo>
                      <a:lnTo>
                        <a:pt x="54" y="278"/>
                      </a:lnTo>
                      <a:lnTo>
                        <a:pt x="62" y="284"/>
                      </a:lnTo>
                      <a:lnTo>
                        <a:pt x="72" y="288"/>
                      </a:lnTo>
                      <a:lnTo>
                        <a:pt x="84" y="290"/>
                      </a:lnTo>
                      <a:lnTo>
                        <a:pt x="84" y="290"/>
                      </a:lnTo>
                      <a:lnTo>
                        <a:pt x="94" y="292"/>
                      </a:lnTo>
                      <a:lnTo>
                        <a:pt x="104" y="292"/>
                      </a:lnTo>
                      <a:lnTo>
                        <a:pt x="114" y="290"/>
                      </a:lnTo>
                      <a:lnTo>
                        <a:pt x="124" y="286"/>
                      </a:lnTo>
                      <a:lnTo>
                        <a:pt x="134" y="282"/>
                      </a:lnTo>
                      <a:lnTo>
                        <a:pt x="144" y="276"/>
                      </a:lnTo>
                      <a:lnTo>
                        <a:pt x="160" y="262"/>
                      </a:lnTo>
                      <a:lnTo>
                        <a:pt x="176" y="242"/>
                      </a:lnTo>
                      <a:lnTo>
                        <a:pt x="190" y="218"/>
                      </a:lnTo>
                      <a:lnTo>
                        <a:pt x="200" y="192"/>
                      </a:lnTo>
                      <a:lnTo>
                        <a:pt x="206" y="162"/>
                      </a:lnTo>
                      <a:lnTo>
                        <a:pt x="206" y="162"/>
                      </a:lnTo>
                      <a:lnTo>
                        <a:pt x="208" y="132"/>
                      </a:lnTo>
                      <a:lnTo>
                        <a:pt x="206" y="102"/>
                      </a:lnTo>
                      <a:lnTo>
                        <a:pt x="200" y="76"/>
                      </a:lnTo>
                      <a:lnTo>
                        <a:pt x="190" y="52"/>
                      </a:lnTo>
                      <a:lnTo>
                        <a:pt x="190" y="52"/>
                      </a:lnTo>
                      <a:lnTo>
                        <a:pt x="166" y="36"/>
                      </a:lnTo>
                      <a:lnTo>
                        <a:pt x="140" y="22"/>
                      </a:lnTo>
                      <a:lnTo>
                        <a:pt x="110" y="10"/>
                      </a:lnTo>
                      <a:lnTo>
                        <a:pt x="76" y="0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rgbClr val="FCD6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89" name="Freeform 177"/>
                <p:cNvSpPr>
                  <a:spLocks/>
                </p:cNvSpPr>
                <p:nvPr/>
              </p:nvSpPr>
              <p:spPr bwMode="auto">
                <a:xfrm>
                  <a:off x="2706" y="1296"/>
                  <a:ext cx="88" cy="145"/>
                </a:xfrm>
                <a:custGeom>
                  <a:avLst/>
                  <a:gdLst>
                    <a:gd name="T0" fmla="*/ 110 w 184"/>
                    <a:gd name="T1" fmla="*/ 2 h 296"/>
                    <a:gd name="T2" fmla="*/ 110 w 184"/>
                    <a:gd name="T3" fmla="*/ 2 h 296"/>
                    <a:gd name="T4" fmla="*/ 120 w 184"/>
                    <a:gd name="T5" fmla="*/ 4 h 296"/>
                    <a:gd name="T6" fmla="*/ 128 w 184"/>
                    <a:gd name="T7" fmla="*/ 8 h 296"/>
                    <a:gd name="T8" fmla="*/ 136 w 184"/>
                    <a:gd name="T9" fmla="*/ 14 h 296"/>
                    <a:gd name="T10" fmla="*/ 144 w 184"/>
                    <a:gd name="T11" fmla="*/ 22 h 296"/>
                    <a:gd name="T12" fmla="*/ 158 w 184"/>
                    <a:gd name="T13" fmla="*/ 38 h 296"/>
                    <a:gd name="T14" fmla="*/ 168 w 184"/>
                    <a:gd name="T15" fmla="*/ 58 h 296"/>
                    <a:gd name="T16" fmla="*/ 178 w 184"/>
                    <a:gd name="T17" fmla="*/ 84 h 296"/>
                    <a:gd name="T18" fmla="*/ 182 w 184"/>
                    <a:gd name="T19" fmla="*/ 110 h 296"/>
                    <a:gd name="T20" fmla="*/ 184 w 184"/>
                    <a:gd name="T21" fmla="*/ 138 h 296"/>
                    <a:gd name="T22" fmla="*/ 182 w 184"/>
                    <a:gd name="T23" fmla="*/ 168 h 296"/>
                    <a:gd name="T24" fmla="*/ 182 w 184"/>
                    <a:gd name="T25" fmla="*/ 168 h 296"/>
                    <a:gd name="T26" fmla="*/ 178 w 184"/>
                    <a:gd name="T27" fmla="*/ 198 h 296"/>
                    <a:gd name="T28" fmla="*/ 168 w 184"/>
                    <a:gd name="T29" fmla="*/ 224 h 296"/>
                    <a:gd name="T30" fmla="*/ 158 w 184"/>
                    <a:gd name="T31" fmla="*/ 246 h 296"/>
                    <a:gd name="T32" fmla="*/ 144 w 184"/>
                    <a:gd name="T33" fmla="*/ 266 h 296"/>
                    <a:gd name="T34" fmla="*/ 128 w 184"/>
                    <a:gd name="T35" fmla="*/ 280 h 296"/>
                    <a:gd name="T36" fmla="*/ 120 w 184"/>
                    <a:gd name="T37" fmla="*/ 286 h 296"/>
                    <a:gd name="T38" fmla="*/ 110 w 184"/>
                    <a:gd name="T39" fmla="*/ 292 h 296"/>
                    <a:gd name="T40" fmla="*/ 102 w 184"/>
                    <a:gd name="T41" fmla="*/ 294 h 296"/>
                    <a:gd name="T42" fmla="*/ 94 w 184"/>
                    <a:gd name="T43" fmla="*/ 296 h 296"/>
                    <a:gd name="T44" fmla="*/ 84 w 184"/>
                    <a:gd name="T45" fmla="*/ 296 h 296"/>
                    <a:gd name="T46" fmla="*/ 74 w 184"/>
                    <a:gd name="T47" fmla="*/ 294 h 296"/>
                    <a:gd name="T48" fmla="*/ 74 w 184"/>
                    <a:gd name="T49" fmla="*/ 294 h 296"/>
                    <a:gd name="T50" fmla="*/ 66 w 184"/>
                    <a:gd name="T51" fmla="*/ 292 h 296"/>
                    <a:gd name="T52" fmla="*/ 56 w 184"/>
                    <a:gd name="T53" fmla="*/ 288 h 296"/>
                    <a:gd name="T54" fmla="*/ 48 w 184"/>
                    <a:gd name="T55" fmla="*/ 282 h 296"/>
                    <a:gd name="T56" fmla="*/ 42 w 184"/>
                    <a:gd name="T57" fmla="*/ 276 h 296"/>
                    <a:gd name="T58" fmla="*/ 28 w 184"/>
                    <a:gd name="T59" fmla="*/ 258 h 296"/>
                    <a:gd name="T60" fmla="*/ 16 w 184"/>
                    <a:gd name="T61" fmla="*/ 238 h 296"/>
                    <a:gd name="T62" fmla="*/ 8 w 184"/>
                    <a:gd name="T63" fmla="*/ 214 h 296"/>
                    <a:gd name="T64" fmla="*/ 2 w 184"/>
                    <a:gd name="T65" fmla="*/ 186 h 296"/>
                    <a:gd name="T66" fmla="*/ 0 w 184"/>
                    <a:gd name="T67" fmla="*/ 158 h 296"/>
                    <a:gd name="T68" fmla="*/ 2 w 184"/>
                    <a:gd name="T69" fmla="*/ 128 h 296"/>
                    <a:gd name="T70" fmla="*/ 2 w 184"/>
                    <a:gd name="T71" fmla="*/ 128 h 296"/>
                    <a:gd name="T72" fmla="*/ 8 w 184"/>
                    <a:gd name="T73" fmla="*/ 100 h 296"/>
                    <a:gd name="T74" fmla="*/ 16 w 184"/>
                    <a:gd name="T75" fmla="*/ 72 h 296"/>
                    <a:gd name="T76" fmla="*/ 28 w 184"/>
                    <a:gd name="T77" fmla="*/ 50 h 296"/>
                    <a:gd name="T78" fmla="*/ 42 w 184"/>
                    <a:gd name="T79" fmla="*/ 30 h 296"/>
                    <a:gd name="T80" fmla="*/ 58 w 184"/>
                    <a:gd name="T81" fmla="*/ 16 h 296"/>
                    <a:gd name="T82" fmla="*/ 66 w 184"/>
                    <a:gd name="T83" fmla="*/ 10 h 296"/>
                    <a:gd name="T84" fmla="*/ 74 w 184"/>
                    <a:gd name="T85" fmla="*/ 6 h 296"/>
                    <a:gd name="T86" fmla="*/ 84 w 184"/>
                    <a:gd name="T87" fmla="*/ 2 h 296"/>
                    <a:gd name="T88" fmla="*/ 92 w 184"/>
                    <a:gd name="T89" fmla="*/ 0 h 296"/>
                    <a:gd name="T90" fmla="*/ 102 w 184"/>
                    <a:gd name="T91" fmla="*/ 0 h 296"/>
                    <a:gd name="T92" fmla="*/ 110 w 184"/>
                    <a:gd name="T93" fmla="*/ 2 h 296"/>
                    <a:gd name="T94" fmla="*/ 110 w 184"/>
                    <a:gd name="T95" fmla="*/ 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84" h="296">
                      <a:moveTo>
                        <a:pt x="110" y="2"/>
                      </a:moveTo>
                      <a:lnTo>
                        <a:pt x="110" y="2"/>
                      </a:lnTo>
                      <a:lnTo>
                        <a:pt x="120" y="4"/>
                      </a:lnTo>
                      <a:lnTo>
                        <a:pt x="128" y="8"/>
                      </a:lnTo>
                      <a:lnTo>
                        <a:pt x="136" y="14"/>
                      </a:lnTo>
                      <a:lnTo>
                        <a:pt x="144" y="22"/>
                      </a:lnTo>
                      <a:lnTo>
                        <a:pt x="158" y="38"/>
                      </a:lnTo>
                      <a:lnTo>
                        <a:pt x="168" y="58"/>
                      </a:lnTo>
                      <a:lnTo>
                        <a:pt x="178" y="84"/>
                      </a:lnTo>
                      <a:lnTo>
                        <a:pt x="182" y="110"/>
                      </a:lnTo>
                      <a:lnTo>
                        <a:pt x="184" y="138"/>
                      </a:lnTo>
                      <a:lnTo>
                        <a:pt x="182" y="168"/>
                      </a:lnTo>
                      <a:lnTo>
                        <a:pt x="182" y="168"/>
                      </a:lnTo>
                      <a:lnTo>
                        <a:pt x="178" y="198"/>
                      </a:lnTo>
                      <a:lnTo>
                        <a:pt x="168" y="224"/>
                      </a:lnTo>
                      <a:lnTo>
                        <a:pt x="158" y="246"/>
                      </a:lnTo>
                      <a:lnTo>
                        <a:pt x="144" y="266"/>
                      </a:lnTo>
                      <a:lnTo>
                        <a:pt x="128" y="280"/>
                      </a:lnTo>
                      <a:lnTo>
                        <a:pt x="120" y="286"/>
                      </a:lnTo>
                      <a:lnTo>
                        <a:pt x="110" y="292"/>
                      </a:lnTo>
                      <a:lnTo>
                        <a:pt x="102" y="294"/>
                      </a:lnTo>
                      <a:lnTo>
                        <a:pt x="94" y="296"/>
                      </a:lnTo>
                      <a:lnTo>
                        <a:pt x="84" y="296"/>
                      </a:lnTo>
                      <a:lnTo>
                        <a:pt x="74" y="294"/>
                      </a:lnTo>
                      <a:lnTo>
                        <a:pt x="74" y="294"/>
                      </a:lnTo>
                      <a:lnTo>
                        <a:pt x="66" y="292"/>
                      </a:lnTo>
                      <a:lnTo>
                        <a:pt x="56" y="288"/>
                      </a:lnTo>
                      <a:lnTo>
                        <a:pt x="48" y="282"/>
                      </a:lnTo>
                      <a:lnTo>
                        <a:pt x="42" y="276"/>
                      </a:lnTo>
                      <a:lnTo>
                        <a:pt x="28" y="258"/>
                      </a:lnTo>
                      <a:lnTo>
                        <a:pt x="16" y="238"/>
                      </a:lnTo>
                      <a:lnTo>
                        <a:pt x="8" y="214"/>
                      </a:lnTo>
                      <a:lnTo>
                        <a:pt x="2" y="186"/>
                      </a:lnTo>
                      <a:lnTo>
                        <a:pt x="0" y="158"/>
                      </a:lnTo>
                      <a:lnTo>
                        <a:pt x="2" y="128"/>
                      </a:lnTo>
                      <a:lnTo>
                        <a:pt x="2" y="128"/>
                      </a:lnTo>
                      <a:lnTo>
                        <a:pt x="8" y="100"/>
                      </a:lnTo>
                      <a:lnTo>
                        <a:pt x="16" y="72"/>
                      </a:lnTo>
                      <a:lnTo>
                        <a:pt x="28" y="50"/>
                      </a:lnTo>
                      <a:lnTo>
                        <a:pt x="42" y="30"/>
                      </a:lnTo>
                      <a:lnTo>
                        <a:pt x="58" y="16"/>
                      </a:lnTo>
                      <a:lnTo>
                        <a:pt x="66" y="10"/>
                      </a:lnTo>
                      <a:lnTo>
                        <a:pt x="74" y="6"/>
                      </a:lnTo>
                      <a:lnTo>
                        <a:pt x="84" y="2"/>
                      </a:lnTo>
                      <a:lnTo>
                        <a:pt x="92" y="0"/>
                      </a:lnTo>
                      <a:lnTo>
                        <a:pt x="102" y="0"/>
                      </a:lnTo>
                      <a:lnTo>
                        <a:pt x="110" y="2"/>
                      </a:lnTo>
                      <a:lnTo>
                        <a:pt x="110" y="2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90" name="Freeform 178"/>
                <p:cNvSpPr>
                  <a:spLocks/>
                </p:cNvSpPr>
                <p:nvPr/>
              </p:nvSpPr>
              <p:spPr bwMode="auto">
                <a:xfrm>
                  <a:off x="2712" y="1301"/>
                  <a:ext cx="77" cy="130"/>
                </a:xfrm>
                <a:custGeom>
                  <a:avLst/>
                  <a:gdLst>
                    <a:gd name="T0" fmla="*/ 92 w 162"/>
                    <a:gd name="T1" fmla="*/ 0 h 266"/>
                    <a:gd name="T2" fmla="*/ 92 w 162"/>
                    <a:gd name="T3" fmla="*/ 0 h 266"/>
                    <a:gd name="T4" fmla="*/ 100 w 162"/>
                    <a:gd name="T5" fmla="*/ 2 h 266"/>
                    <a:gd name="T6" fmla="*/ 108 w 162"/>
                    <a:gd name="T7" fmla="*/ 4 h 266"/>
                    <a:gd name="T8" fmla="*/ 116 w 162"/>
                    <a:gd name="T9" fmla="*/ 8 h 266"/>
                    <a:gd name="T10" fmla="*/ 122 w 162"/>
                    <a:gd name="T11" fmla="*/ 14 h 266"/>
                    <a:gd name="T12" fmla="*/ 136 w 162"/>
                    <a:gd name="T13" fmla="*/ 28 h 266"/>
                    <a:gd name="T14" fmla="*/ 146 w 162"/>
                    <a:gd name="T15" fmla="*/ 44 h 266"/>
                    <a:gd name="T16" fmla="*/ 154 w 162"/>
                    <a:gd name="T17" fmla="*/ 66 h 266"/>
                    <a:gd name="T18" fmla="*/ 160 w 162"/>
                    <a:gd name="T19" fmla="*/ 88 h 266"/>
                    <a:gd name="T20" fmla="*/ 162 w 162"/>
                    <a:gd name="T21" fmla="*/ 114 h 266"/>
                    <a:gd name="T22" fmla="*/ 160 w 162"/>
                    <a:gd name="T23" fmla="*/ 140 h 266"/>
                    <a:gd name="T24" fmla="*/ 160 w 162"/>
                    <a:gd name="T25" fmla="*/ 140 h 266"/>
                    <a:gd name="T26" fmla="*/ 156 w 162"/>
                    <a:gd name="T27" fmla="*/ 168 h 266"/>
                    <a:gd name="T28" fmla="*/ 150 w 162"/>
                    <a:gd name="T29" fmla="*/ 192 h 266"/>
                    <a:gd name="T30" fmla="*/ 140 w 162"/>
                    <a:gd name="T31" fmla="*/ 214 h 266"/>
                    <a:gd name="T32" fmla="*/ 130 w 162"/>
                    <a:gd name="T33" fmla="*/ 232 h 266"/>
                    <a:gd name="T34" fmla="*/ 116 w 162"/>
                    <a:gd name="T35" fmla="*/ 246 h 266"/>
                    <a:gd name="T36" fmla="*/ 102 w 162"/>
                    <a:gd name="T37" fmla="*/ 258 h 266"/>
                    <a:gd name="T38" fmla="*/ 94 w 162"/>
                    <a:gd name="T39" fmla="*/ 262 h 266"/>
                    <a:gd name="T40" fmla="*/ 86 w 162"/>
                    <a:gd name="T41" fmla="*/ 264 h 266"/>
                    <a:gd name="T42" fmla="*/ 78 w 162"/>
                    <a:gd name="T43" fmla="*/ 266 h 266"/>
                    <a:gd name="T44" fmla="*/ 70 w 162"/>
                    <a:gd name="T45" fmla="*/ 266 h 266"/>
                    <a:gd name="T46" fmla="*/ 70 w 162"/>
                    <a:gd name="T47" fmla="*/ 266 h 266"/>
                    <a:gd name="T48" fmla="*/ 62 w 162"/>
                    <a:gd name="T49" fmla="*/ 264 h 266"/>
                    <a:gd name="T50" fmla="*/ 54 w 162"/>
                    <a:gd name="T51" fmla="*/ 260 h 266"/>
                    <a:gd name="T52" fmla="*/ 46 w 162"/>
                    <a:gd name="T53" fmla="*/ 256 h 266"/>
                    <a:gd name="T54" fmla="*/ 40 w 162"/>
                    <a:gd name="T55" fmla="*/ 252 h 266"/>
                    <a:gd name="T56" fmla="*/ 26 w 162"/>
                    <a:gd name="T57" fmla="*/ 238 h 266"/>
                    <a:gd name="T58" fmla="*/ 16 w 162"/>
                    <a:gd name="T59" fmla="*/ 220 h 266"/>
                    <a:gd name="T60" fmla="*/ 8 w 162"/>
                    <a:gd name="T61" fmla="*/ 200 h 266"/>
                    <a:gd name="T62" fmla="*/ 4 w 162"/>
                    <a:gd name="T63" fmla="*/ 176 h 266"/>
                    <a:gd name="T64" fmla="*/ 0 w 162"/>
                    <a:gd name="T65" fmla="*/ 152 h 266"/>
                    <a:gd name="T66" fmla="*/ 2 w 162"/>
                    <a:gd name="T67" fmla="*/ 124 h 266"/>
                    <a:gd name="T68" fmla="*/ 2 w 162"/>
                    <a:gd name="T69" fmla="*/ 124 h 266"/>
                    <a:gd name="T70" fmla="*/ 6 w 162"/>
                    <a:gd name="T71" fmla="*/ 98 h 266"/>
                    <a:gd name="T72" fmla="*/ 12 w 162"/>
                    <a:gd name="T73" fmla="*/ 74 h 266"/>
                    <a:gd name="T74" fmla="*/ 22 w 162"/>
                    <a:gd name="T75" fmla="*/ 52 h 266"/>
                    <a:gd name="T76" fmla="*/ 32 w 162"/>
                    <a:gd name="T77" fmla="*/ 34 h 266"/>
                    <a:gd name="T78" fmla="*/ 46 w 162"/>
                    <a:gd name="T79" fmla="*/ 18 h 266"/>
                    <a:gd name="T80" fmla="*/ 60 w 162"/>
                    <a:gd name="T81" fmla="*/ 8 h 266"/>
                    <a:gd name="T82" fmla="*/ 68 w 162"/>
                    <a:gd name="T83" fmla="*/ 4 h 266"/>
                    <a:gd name="T84" fmla="*/ 76 w 162"/>
                    <a:gd name="T85" fmla="*/ 2 h 266"/>
                    <a:gd name="T86" fmla="*/ 84 w 162"/>
                    <a:gd name="T87" fmla="*/ 0 h 266"/>
                    <a:gd name="T88" fmla="*/ 92 w 162"/>
                    <a:gd name="T89" fmla="*/ 0 h 266"/>
                    <a:gd name="T90" fmla="*/ 92 w 162"/>
                    <a:gd name="T91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62" h="266">
                      <a:moveTo>
                        <a:pt x="92" y="0"/>
                      </a:moveTo>
                      <a:lnTo>
                        <a:pt x="92" y="0"/>
                      </a:lnTo>
                      <a:lnTo>
                        <a:pt x="100" y="2"/>
                      </a:lnTo>
                      <a:lnTo>
                        <a:pt x="108" y="4"/>
                      </a:lnTo>
                      <a:lnTo>
                        <a:pt x="116" y="8"/>
                      </a:lnTo>
                      <a:lnTo>
                        <a:pt x="122" y="14"/>
                      </a:lnTo>
                      <a:lnTo>
                        <a:pt x="136" y="28"/>
                      </a:lnTo>
                      <a:lnTo>
                        <a:pt x="146" y="44"/>
                      </a:lnTo>
                      <a:lnTo>
                        <a:pt x="154" y="66"/>
                      </a:lnTo>
                      <a:lnTo>
                        <a:pt x="160" y="88"/>
                      </a:lnTo>
                      <a:lnTo>
                        <a:pt x="162" y="114"/>
                      </a:lnTo>
                      <a:lnTo>
                        <a:pt x="160" y="140"/>
                      </a:lnTo>
                      <a:lnTo>
                        <a:pt x="160" y="140"/>
                      </a:lnTo>
                      <a:lnTo>
                        <a:pt x="156" y="168"/>
                      </a:lnTo>
                      <a:lnTo>
                        <a:pt x="150" y="192"/>
                      </a:lnTo>
                      <a:lnTo>
                        <a:pt x="140" y="214"/>
                      </a:lnTo>
                      <a:lnTo>
                        <a:pt x="130" y="232"/>
                      </a:lnTo>
                      <a:lnTo>
                        <a:pt x="116" y="246"/>
                      </a:lnTo>
                      <a:lnTo>
                        <a:pt x="102" y="258"/>
                      </a:lnTo>
                      <a:lnTo>
                        <a:pt x="94" y="262"/>
                      </a:lnTo>
                      <a:lnTo>
                        <a:pt x="86" y="264"/>
                      </a:lnTo>
                      <a:lnTo>
                        <a:pt x="78" y="266"/>
                      </a:lnTo>
                      <a:lnTo>
                        <a:pt x="70" y="266"/>
                      </a:lnTo>
                      <a:lnTo>
                        <a:pt x="70" y="266"/>
                      </a:lnTo>
                      <a:lnTo>
                        <a:pt x="62" y="264"/>
                      </a:lnTo>
                      <a:lnTo>
                        <a:pt x="54" y="260"/>
                      </a:lnTo>
                      <a:lnTo>
                        <a:pt x="46" y="256"/>
                      </a:lnTo>
                      <a:lnTo>
                        <a:pt x="40" y="252"/>
                      </a:lnTo>
                      <a:lnTo>
                        <a:pt x="26" y="238"/>
                      </a:lnTo>
                      <a:lnTo>
                        <a:pt x="16" y="220"/>
                      </a:lnTo>
                      <a:lnTo>
                        <a:pt x="8" y="200"/>
                      </a:lnTo>
                      <a:lnTo>
                        <a:pt x="4" y="176"/>
                      </a:lnTo>
                      <a:lnTo>
                        <a:pt x="0" y="152"/>
                      </a:lnTo>
                      <a:lnTo>
                        <a:pt x="2" y="124"/>
                      </a:lnTo>
                      <a:lnTo>
                        <a:pt x="2" y="124"/>
                      </a:lnTo>
                      <a:lnTo>
                        <a:pt x="6" y="98"/>
                      </a:lnTo>
                      <a:lnTo>
                        <a:pt x="12" y="74"/>
                      </a:lnTo>
                      <a:lnTo>
                        <a:pt x="22" y="52"/>
                      </a:lnTo>
                      <a:lnTo>
                        <a:pt x="32" y="34"/>
                      </a:lnTo>
                      <a:lnTo>
                        <a:pt x="46" y="18"/>
                      </a:lnTo>
                      <a:lnTo>
                        <a:pt x="60" y="8"/>
                      </a:lnTo>
                      <a:lnTo>
                        <a:pt x="68" y="4"/>
                      </a:lnTo>
                      <a:lnTo>
                        <a:pt x="76" y="2"/>
                      </a:lnTo>
                      <a:lnTo>
                        <a:pt x="84" y="0"/>
                      </a:lnTo>
                      <a:lnTo>
                        <a:pt x="92" y="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91" name="Freeform 179"/>
                <p:cNvSpPr>
                  <a:spLocks/>
                </p:cNvSpPr>
                <p:nvPr/>
              </p:nvSpPr>
              <p:spPr bwMode="auto">
                <a:xfrm>
                  <a:off x="2712" y="1301"/>
                  <a:ext cx="77" cy="130"/>
                </a:xfrm>
                <a:custGeom>
                  <a:avLst/>
                  <a:gdLst>
                    <a:gd name="T0" fmla="*/ 92 w 162"/>
                    <a:gd name="T1" fmla="*/ 0 h 266"/>
                    <a:gd name="T2" fmla="*/ 92 w 162"/>
                    <a:gd name="T3" fmla="*/ 0 h 266"/>
                    <a:gd name="T4" fmla="*/ 100 w 162"/>
                    <a:gd name="T5" fmla="*/ 2 h 266"/>
                    <a:gd name="T6" fmla="*/ 108 w 162"/>
                    <a:gd name="T7" fmla="*/ 4 h 266"/>
                    <a:gd name="T8" fmla="*/ 116 w 162"/>
                    <a:gd name="T9" fmla="*/ 8 h 266"/>
                    <a:gd name="T10" fmla="*/ 122 w 162"/>
                    <a:gd name="T11" fmla="*/ 14 h 266"/>
                    <a:gd name="T12" fmla="*/ 136 w 162"/>
                    <a:gd name="T13" fmla="*/ 28 h 266"/>
                    <a:gd name="T14" fmla="*/ 146 w 162"/>
                    <a:gd name="T15" fmla="*/ 44 h 266"/>
                    <a:gd name="T16" fmla="*/ 154 w 162"/>
                    <a:gd name="T17" fmla="*/ 66 h 266"/>
                    <a:gd name="T18" fmla="*/ 160 w 162"/>
                    <a:gd name="T19" fmla="*/ 88 h 266"/>
                    <a:gd name="T20" fmla="*/ 162 w 162"/>
                    <a:gd name="T21" fmla="*/ 114 h 266"/>
                    <a:gd name="T22" fmla="*/ 160 w 162"/>
                    <a:gd name="T23" fmla="*/ 140 h 266"/>
                    <a:gd name="T24" fmla="*/ 160 w 162"/>
                    <a:gd name="T25" fmla="*/ 140 h 266"/>
                    <a:gd name="T26" fmla="*/ 156 w 162"/>
                    <a:gd name="T27" fmla="*/ 168 h 266"/>
                    <a:gd name="T28" fmla="*/ 150 w 162"/>
                    <a:gd name="T29" fmla="*/ 192 h 266"/>
                    <a:gd name="T30" fmla="*/ 140 w 162"/>
                    <a:gd name="T31" fmla="*/ 214 h 266"/>
                    <a:gd name="T32" fmla="*/ 130 w 162"/>
                    <a:gd name="T33" fmla="*/ 232 h 266"/>
                    <a:gd name="T34" fmla="*/ 116 w 162"/>
                    <a:gd name="T35" fmla="*/ 246 h 266"/>
                    <a:gd name="T36" fmla="*/ 102 w 162"/>
                    <a:gd name="T37" fmla="*/ 258 h 266"/>
                    <a:gd name="T38" fmla="*/ 94 w 162"/>
                    <a:gd name="T39" fmla="*/ 262 h 266"/>
                    <a:gd name="T40" fmla="*/ 86 w 162"/>
                    <a:gd name="T41" fmla="*/ 264 h 266"/>
                    <a:gd name="T42" fmla="*/ 78 w 162"/>
                    <a:gd name="T43" fmla="*/ 266 h 266"/>
                    <a:gd name="T44" fmla="*/ 70 w 162"/>
                    <a:gd name="T45" fmla="*/ 266 h 266"/>
                    <a:gd name="T46" fmla="*/ 70 w 162"/>
                    <a:gd name="T47" fmla="*/ 266 h 266"/>
                    <a:gd name="T48" fmla="*/ 62 w 162"/>
                    <a:gd name="T49" fmla="*/ 264 h 266"/>
                    <a:gd name="T50" fmla="*/ 54 w 162"/>
                    <a:gd name="T51" fmla="*/ 260 h 266"/>
                    <a:gd name="T52" fmla="*/ 46 w 162"/>
                    <a:gd name="T53" fmla="*/ 256 h 266"/>
                    <a:gd name="T54" fmla="*/ 40 w 162"/>
                    <a:gd name="T55" fmla="*/ 252 h 266"/>
                    <a:gd name="T56" fmla="*/ 26 w 162"/>
                    <a:gd name="T57" fmla="*/ 238 h 266"/>
                    <a:gd name="T58" fmla="*/ 16 w 162"/>
                    <a:gd name="T59" fmla="*/ 220 h 266"/>
                    <a:gd name="T60" fmla="*/ 8 w 162"/>
                    <a:gd name="T61" fmla="*/ 200 h 266"/>
                    <a:gd name="T62" fmla="*/ 4 w 162"/>
                    <a:gd name="T63" fmla="*/ 176 h 266"/>
                    <a:gd name="T64" fmla="*/ 0 w 162"/>
                    <a:gd name="T65" fmla="*/ 152 h 266"/>
                    <a:gd name="T66" fmla="*/ 2 w 162"/>
                    <a:gd name="T67" fmla="*/ 124 h 266"/>
                    <a:gd name="T68" fmla="*/ 2 w 162"/>
                    <a:gd name="T69" fmla="*/ 124 h 266"/>
                    <a:gd name="T70" fmla="*/ 6 w 162"/>
                    <a:gd name="T71" fmla="*/ 98 h 266"/>
                    <a:gd name="T72" fmla="*/ 12 w 162"/>
                    <a:gd name="T73" fmla="*/ 74 h 266"/>
                    <a:gd name="T74" fmla="*/ 22 w 162"/>
                    <a:gd name="T75" fmla="*/ 52 h 266"/>
                    <a:gd name="T76" fmla="*/ 32 w 162"/>
                    <a:gd name="T77" fmla="*/ 34 h 266"/>
                    <a:gd name="T78" fmla="*/ 46 w 162"/>
                    <a:gd name="T79" fmla="*/ 18 h 266"/>
                    <a:gd name="T80" fmla="*/ 60 w 162"/>
                    <a:gd name="T81" fmla="*/ 8 h 266"/>
                    <a:gd name="T82" fmla="*/ 68 w 162"/>
                    <a:gd name="T83" fmla="*/ 4 h 266"/>
                    <a:gd name="T84" fmla="*/ 76 w 162"/>
                    <a:gd name="T85" fmla="*/ 2 h 266"/>
                    <a:gd name="T86" fmla="*/ 84 w 162"/>
                    <a:gd name="T87" fmla="*/ 0 h 266"/>
                    <a:gd name="T88" fmla="*/ 92 w 162"/>
                    <a:gd name="T89" fmla="*/ 0 h 266"/>
                    <a:gd name="T90" fmla="*/ 92 w 162"/>
                    <a:gd name="T91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62" h="266">
                      <a:moveTo>
                        <a:pt x="92" y="0"/>
                      </a:moveTo>
                      <a:lnTo>
                        <a:pt x="92" y="0"/>
                      </a:lnTo>
                      <a:lnTo>
                        <a:pt x="100" y="2"/>
                      </a:lnTo>
                      <a:lnTo>
                        <a:pt x="108" y="4"/>
                      </a:lnTo>
                      <a:lnTo>
                        <a:pt x="116" y="8"/>
                      </a:lnTo>
                      <a:lnTo>
                        <a:pt x="122" y="14"/>
                      </a:lnTo>
                      <a:lnTo>
                        <a:pt x="136" y="28"/>
                      </a:lnTo>
                      <a:lnTo>
                        <a:pt x="146" y="44"/>
                      </a:lnTo>
                      <a:lnTo>
                        <a:pt x="154" y="66"/>
                      </a:lnTo>
                      <a:lnTo>
                        <a:pt x="160" y="88"/>
                      </a:lnTo>
                      <a:lnTo>
                        <a:pt x="162" y="114"/>
                      </a:lnTo>
                      <a:lnTo>
                        <a:pt x="160" y="140"/>
                      </a:lnTo>
                      <a:lnTo>
                        <a:pt x="160" y="140"/>
                      </a:lnTo>
                      <a:lnTo>
                        <a:pt x="156" y="168"/>
                      </a:lnTo>
                      <a:lnTo>
                        <a:pt x="150" y="192"/>
                      </a:lnTo>
                      <a:lnTo>
                        <a:pt x="140" y="214"/>
                      </a:lnTo>
                      <a:lnTo>
                        <a:pt x="130" y="232"/>
                      </a:lnTo>
                      <a:lnTo>
                        <a:pt x="116" y="246"/>
                      </a:lnTo>
                      <a:lnTo>
                        <a:pt x="102" y="258"/>
                      </a:lnTo>
                      <a:lnTo>
                        <a:pt x="94" y="262"/>
                      </a:lnTo>
                      <a:lnTo>
                        <a:pt x="86" y="264"/>
                      </a:lnTo>
                      <a:lnTo>
                        <a:pt x="78" y="266"/>
                      </a:lnTo>
                      <a:lnTo>
                        <a:pt x="70" y="266"/>
                      </a:lnTo>
                      <a:lnTo>
                        <a:pt x="70" y="266"/>
                      </a:lnTo>
                      <a:lnTo>
                        <a:pt x="62" y="264"/>
                      </a:lnTo>
                      <a:lnTo>
                        <a:pt x="54" y="260"/>
                      </a:lnTo>
                      <a:lnTo>
                        <a:pt x="46" y="256"/>
                      </a:lnTo>
                      <a:lnTo>
                        <a:pt x="40" y="252"/>
                      </a:lnTo>
                      <a:lnTo>
                        <a:pt x="26" y="238"/>
                      </a:lnTo>
                      <a:lnTo>
                        <a:pt x="16" y="220"/>
                      </a:lnTo>
                      <a:lnTo>
                        <a:pt x="8" y="200"/>
                      </a:lnTo>
                      <a:lnTo>
                        <a:pt x="4" y="176"/>
                      </a:lnTo>
                      <a:lnTo>
                        <a:pt x="0" y="152"/>
                      </a:lnTo>
                      <a:lnTo>
                        <a:pt x="2" y="124"/>
                      </a:lnTo>
                      <a:lnTo>
                        <a:pt x="2" y="124"/>
                      </a:lnTo>
                      <a:lnTo>
                        <a:pt x="6" y="98"/>
                      </a:lnTo>
                      <a:lnTo>
                        <a:pt x="12" y="74"/>
                      </a:lnTo>
                      <a:lnTo>
                        <a:pt x="22" y="52"/>
                      </a:lnTo>
                      <a:lnTo>
                        <a:pt x="32" y="34"/>
                      </a:lnTo>
                      <a:lnTo>
                        <a:pt x="46" y="18"/>
                      </a:lnTo>
                      <a:lnTo>
                        <a:pt x="60" y="8"/>
                      </a:lnTo>
                      <a:lnTo>
                        <a:pt x="68" y="4"/>
                      </a:lnTo>
                      <a:lnTo>
                        <a:pt x="76" y="2"/>
                      </a:lnTo>
                      <a:lnTo>
                        <a:pt x="84" y="0"/>
                      </a:lnTo>
                      <a:lnTo>
                        <a:pt x="92" y="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92" name="Freeform 180"/>
                <p:cNvSpPr>
                  <a:spLocks/>
                </p:cNvSpPr>
                <p:nvPr/>
              </p:nvSpPr>
              <p:spPr bwMode="auto">
                <a:xfrm>
                  <a:off x="2714" y="1301"/>
                  <a:ext cx="75" cy="74"/>
                </a:xfrm>
                <a:custGeom>
                  <a:avLst/>
                  <a:gdLst>
                    <a:gd name="T0" fmla="*/ 156 w 158"/>
                    <a:gd name="T1" fmla="*/ 152 h 152"/>
                    <a:gd name="T2" fmla="*/ 156 w 158"/>
                    <a:gd name="T3" fmla="*/ 152 h 152"/>
                    <a:gd name="T4" fmla="*/ 156 w 158"/>
                    <a:gd name="T5" fmla="*/ 140 h 152"/>
                    <a:gd name="T6" fmla="*/ 156 w 158"/>
                    <a:gd name="T7" fmla="*/ 140 h 152"/>
                    <a:gd name="T8" fmla="*/ 158 w 158"/>
                    <a:gd name="T9" fmla="*/ 114 h 152"/>
                    <a:gd name="T10" fmla="*/ 156 w 158"/>
                    <a:gd name="T11" fmla="*/ 88 h 152"/>
                    <a:gd name="T12" fmla="*/ 150 w 158"/>
                    <a:gd name="T13" fmla="*/ 66 h 152"/>
                    <a:gd name="T14" fmla="*/ 142 w 158"/>
                    <a:gd name="T15" fmla="*/ 44 h 152"/>
                    <a:gd name="T16" fmla="*/ 132 w 158"/>
                    <a:gd name="T17" fmla="*/ 28 h 152"/>
                    <a:gd name="T18" fmla="*/ 118 w 158"/>
                    <a:gd name="T19" fmla="*/ 14 h 152"/>
                    <a:gd name="T20" fmla="*/ 112 w 158"/>
                    <a:gd name="T21" fmla="*/ 8 h 152"/>
                    <a:gd name="T22" fmla="*/ 104 w 158"/>
                    <a:gd name="T23" fmla="*/ 4 h 152"/>
                    <a:gd name="T24" fmla="*/ 96 w 158"/>
                    <a:gd name="T25" fmla="*/ 2 h 152"/>
                    <a:gd name="T26" fmla="*/ 88 w 158"/>
                    <a:gd name="T27" fmla="*/ 0 h 152"/>
                    <a:gd name="T28" fmla="*/ 88 w 158"/>
                    <a:gd name="T29" fmla="*/ 0 h 152"/>
                    <a:gd name="T30" fmla="*/ 74 w 158"/>
                    <a:gd name="T31" fmla="*/ 0 h 152"/>
                    <a:gd name="T32" fmla="*/ 60 w 158"/>
                    <a:gd name="T33" fmla="*/ 6 h 152"/>
                    <a:gd name="T34" fmla="*/ 46 w 158"/>
                    <a:gd name="T35" fmla="*/ 16 h 152"/>
                    <a:gd name="T36" fmla="*/ 34 w 158"/>
                    <a:gd name="T37" fmla="*/ 28 h 152"/>
                    <a:gd name="T38" fmla="*/ 22 w 158"/>
                    <a:gd name="T39" fmla="*/ 44 h 152"/>
                    <a:gd name="T40" fmla="*/ 12 w 158"/>
                    <a:gd name="T41" fmla="*/ 64 h 152"/>
                    <a:gd name="T42" fmla="*/ 4 w 158"/>
                    <a:gd name="T43" fmla="*/ 84 h 152"/>
                    <a:gd name="T44" fmla="*/ 0 w 158"/>
                    <a:gd name="T45" fmla="*/ 108 h 152"/>
                    <a:gd name="T46" fmla="*/ 0 w 158"/>
                    <a:gd name="T47" fmla="*/ 108 h 152"/>
                    <a:gd name="T48" fmla="*/ 14 w 158"/>
                    <a:gd name="T49" fmla="*/ 106 h 152"/>
                    <a:gd name="T50" fmla="*/ 32 w 158"/>
                    <a:gd name="T51" fmla="*/ 106 h 152"/>
                    <a:gd name="T52" fmla="*/ 52 w 158"/>
                    <a:gd name="T53" fmla="*/ 106 h 152"/>
                    <a:gd name="T54" fmla="*/ 72 w 158"/>
                    <a:gd name="T55" fmla="*/ 108 h 152"/>
                    <a:gd name="T56" fmla="*/ 94 w 158"/>
                    <a:gd name="T57" fmla="*/ 114 h 152"/>
                    <a:gd name="T58" fmla="*/ 116 w 158"/>
                    <a:gd name="T59" fmla="*/ 122 h 152"/>
                    <a:gd name="T60" fmla="*/ 136 w 158"/>
                    <a:gd name="T61" fmla="*/ 134 h 152"/>
                    <a:gd name="T62" fmla="*/ 146 w 158"/>
                    <a:gd name="T63" fmla="*/ 142 h 152"/>
                    <a:gd name="T64" fmla="*/ 156 w 158"/>
                    <a:gd name="T65" fmla="*/ 152 h 152"/>
                    <a:gd name="T66" fmla="*/ 156 w 158"/>
                    <a:gd name="T67" fmla="*/ 152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58" h="152">
                      <a:moveTo>
                        <a:pt x="156" y="152"/>
                      </a:moveTo>
                      <a:lnTo>
                        <a:pt x="156" y="152"/>
                      </a:lnTo>
                      <a:lnTo>
                        <a:pt x="156" y="140"/>
                      </a:lnTo>
                      <a:lnTo>
                        <a:pt x="156" y="140"/>
                      </a:lnTo>
                      <a:lnTo>
                        <a:pt x="158" y="114"/>
                      </a:lnTo>
                      <a:lnTo>
                        <a:pt x="156" y="88"/>
                      </a:lnTo>
                      <a:lnTo>
                        <a:pt x="150" y="66"/>
                      </a:lnTo>
                      <a:lnTo>
                        <a:pt x="142" y="44"/>
                      </a:lnTo>
                      <a:lnTo>
                        <a:pt x="132" y="28"/>
                      </a:lnTo>
                      <a:lnTo>
                        <a:pt x="118" y="14"/>
                      </a:lnTo>
                      <a:lnTo>
                        <a:pt x="112" y="8"/>
                      </a:lnTo>
                      <a:lnTo>
                        <a:pt x="104" y="4"/>
                      </a:lnTo>
                      <a:lnTo>
                        <a:pt x="96" y="2"/>
                      </a:lnTo>
                      <a:lnTo>
                        <a:pt x="88" y="0"/>
                      </a:lnTo>
                      <a:lnTo>
                        <a:pt x="88" y="0"/>
                      </a:lnTo>
                      <a:lnTo>
                        <a:pt x="74" y="0"/>
                      </a:lnTo>
                      <a:lnTo>
                        <a:pt x="60" y="6"/>
                      </a:lnTo>
                      <a:lnTo>
                        <a:pt x="46" y="16"/>
                      </a:lnTo>
                      <a:lnTo>
                        <a:pt x="34" y="28"/>
                      </a:lnTo>
                      <a:lnTo>
                        <a:pt x="22" y="44"/>
                      </a:lnTo>
                      <a:lnTo>
                        <a:pt x="12" y="64"/>
                      </a:lnTo>
                      <a:lnTo>
                        <a:pt x="4" y="84"/>
                      </a:lnTo>
                      <a:lnTo>
                        <a:pt x="0" y="108"/>
                      </a:lnTo>
                      <a:lnTo>
                        <a:pt x="0" y="108"/>
                      </a:lnTo>
                      <a:lnTo>
                        <a:pt x="14" y="106"/>
                      </a:lnTo>
                      <a:lnTo>
                        <a:pt x="32" y="106"/>
                      </a:lnTo>
                      <a:lnTo>
                        <a:pt x="52" y="106"/>
                      </a:lnTo>
                      <a:lnTo>
                        <a:pt x="72" y="108"/>
                      </a:lnTo>
                      <a:lnTo>
                        <a:pt x="94" y="114"/>
                      </a:lnTo>
                      <a:lnTo>
                        <a:pt x="116" y="122"/>
                      </a:lnTo>
                      <a:lnTo>
                        <a:pt x="136" y="134"/>
                      </a:lnTo>
                      <a:lnTo>
                        <a:pt x="146" y="142"/>
                      </a:lnTo>
                      <a:lnTo>
                        <a:pt x="156" y="152"/>
                      </a:lnTo>
                      <a:lnTo>
                        <a:pt x="156" y="152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93" name="Freeform 181"/>
                <p:cNvSpPr>
                  <a:spLocks/>
                </p:cNvSpPr>
                <p:nvPr/>
              </p:nvSpPr>
              <p:spPr bwMode="auto">
                <a:xfrm>
                  <a:off x="2727" y="1357"/>
                  <a:ext cx="42" cy="53"/>
                </a:xfrm>
                <a:custGeom>
                  <a:avLst/>
                  <a:gdLst>
                    <a:gd name="T0" fmla="*/ 2 w 88"/>
                    <a:gd name="T1" fmla="*/ 48 h 110"/>
                    <a:gd name="T2" fmla="*/ 2 w 88"/>
                    <a:gd name="T3" fmla="*/ 48 h 110"/>
                    <a:gd name="T4" fmla="*/ 0 w 88"/>
                    <a:gd name="T5" fmla="*/ 60 h 110"/>
                    <a:gd name="T6" fmla="*/ 2 w 88"/>
                    <a:gd name="T7" fmla="*/ 70 h 110"/>
                    <a:gd name="T8" fmla="*/ 4 w 88"/>
                    <a:gd name="T9" fmla="*/ 80 h 110"/>
                    <a:gd name="T10" fmla="*/ 8 w 88"/>
                    <a:gd name="T11" fmla="*/ 90 h 110"/>
                    <a:gd name="T12" fmla="*/ 12 w 88"/>
                    <a:gd name="T13" fmla="*/ 98 h 110"/>
                    <a:gd name="T14" fmla="*/ 20 w 88"/>
                    <a:gd name="T15" fmla="*/ 104 h 110"/>
                    <a:gd name="T16" fmla="*/ 26 w 88"/>
                    <a:gd name="T17" fmla="*/ 108 h 110"/>
                    <a:gd name="T18" fmla="*/ 36 w 88"/>
                    <a:gd name="T19" fmla="*/ 110 h 110"/>
                    <a:gd name="T20" fmla="*/ 36 w 88"/>
                    <a:gd name="T21" fmla="*/ 110 h 110"/>
                    <a:gd name="T22" fmla="*/ 44 w 88"/>
                    <a:gd name="T23" fmla="*/ 110 h 110"/>
                    <a:gd name="T24" fmla="*/ 52 w 88"/>
                    <a:gd name="T25" fmla="*/ 108 h 110"/>
                    <a:gd name="T26" fmla="*/ 60 w 88"/>
                    <a:gd name="T27" fmla="*/ 104 h 110"/>
                    <a:gd name="T28" fmla="*/ 68 w 88"/>
                    <a:gd name="T29" fmla="*/ 98 h 110"/>
                    <a:gd name="T30" fmla="*/ 74 w 88"/>
                    <a:gd name="T31" fmla="*/ 92 h 110"/>
                    <a:gd name="T32" fmla="*/ 80 w 88"/>
                    <a:gd name="T33" fmla="*/ 82 h 110"/>
                    <a:gd name="T34" fmla="*/ 84 w 88"/>
                    <a:gd name="T35" fmla="*/ 72 h 110"/>
                    <a:gd name="T36" fmla="*/ 88 w 88"/>
                    <a:gd name="T37" fmla="*/ 62 h 110"/>
                    <a:gd name="T38" fmla="*/ 88 w 88"/>
                    <a:gd name="T39" fmla="*/ 62 h 110"/>
                    <a:gd name="T40" fmla="*/ 88 w 88"/>
                    <a:gd name="T41" fmla="*/ 50 h 110"/>
                    <a:gd name="T42" fmla="*/ 88 w 88"/>
                    <a:gd name="T43" fmla="*/ 40 h 110"/>
                    <a:gd name="T44" fmla="*/ 84 w 88"/>
                    <a:gd name="T45" fmla="*/ 30 h 110"/>
                    <a:gd name="T46" fmla="*/ 82 w 88"/>
                    <a:gd name="T47" fmla="*/ 20 h 110"/>
                    <a:gd name="T48" fmla="*/ 76 w 88"/>
                    <a:gd name="T49" fmla="*/ 12 h 110"/>
                    <a:gd name="T50" fmla="*/ 70 w 88"/>
                    <a:gd name="T51" fmla="*/ 6 h 110"/>
                    <a:gd name="T52" fmla="*/ 62 w 88"/>
                    <a:gd name="T53" fmla="*/ 2 h 110"/>
                    <a:gd name="T54" fmla="*/ 54 w 88"/>
                    <a:gd name="T55" fmla="*/ 0 h 110"/>
                    <a:gd name="T56" fmla="*/ 54 w 88"/>
                    <a:gd name="T57" fmla="*/ 0 h 110"/>
                    <a:gd name="T58" fmla="*/ 44 w 88"/>
                    <a:gd name="T59" fmla="*/ 0 h 110"/>
                    <a:gd name="T60" fmla="*/ 36 w 88"/>
                    <a:gd name="T61" fmla="*/ 2 h 110"/>
                    <a:gd name="T62" fmla="*/ 28 w 88"/>
                    <a:gd name="T63" fmla="*/ 6 h 110"/>
                    <a:gd name="T64" fmla="*/ 20 w 88"/>
                    <a:gd name="T65" fmla="*/ 12 h 110"/>
                    <a:gd name="T66" fmla="*/ 14 w 88"/>
                    <a:gd name="T67" fmla="*/ 18 h 110"/>
                    <a:gd name="T68" fmla="*/ 8 w 88"/>
                    <a:gd name="T69" fmla="*/ 28 h 110"/>
                    <a:gd name="T70" fmla="*/ 4 w 88"/>
                    <a:gd name="T71" fmla="*/ 38 h 110"/>
                    <a:gd name="T72" fmla="*/ 2 w 88"/>
                    <a:gd name="T73" fmla="*/ 48 h 110"/>
                    <a:gd name="T74" fmla="*/ 2 w 88"/>
                    <a:gd name="T75" fmla="*/ 48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8" h="110">
                      <a:moveTo>
                        <a:pt x="2" y="48"/>
                      </a:moveTo>
                      <a:lnTo>
                        <a:pt x="2" y="48"/>
                      </a:lnTo>
                      <a:lnTo>
                        <a:pt x="0" y="60"/>
                      </a:lnTo>
                      <a:lnTo>
                        <a:pt x="2" y="70"/>
                      </a:lnTo>
                      <a:lnTo>
                        <a:pt x="4" y="80"/>
                      </a:lnTo>
                      <a:lnTo>
                        <a:pt x="8" y="90"/>
                      </a:lnTo>
                      <a:lnTo>
                        <a:pt x="12" y="98"/>
                      </a:lnTo>
                      <a:lnTo>
                        <a:pt x="20" y="104"/>
                      </a:lnTo>
                      <a:lnTo>
                        <a:pt x="26" y="108"/>
                      </a:lnTo>
                      <a:lnTo>
                        <a:pt x="36" y="110"/>
                      </a:lnTo>
                      <a:lnTo>
                        <a:pt x="36" y="110"/>
                      </a:lnTo>
                      <a:lnTo>
                        <a:pt x="44" y="110"/>
                      </a:lnTo>
                      <a:lnTo>
                        <a:pt x="52" y="108"/>
                      </a:lnTo>
                      <a:lnTo>
                        <a:pt x="60" y="104"/>
                      </a:lnTo>
                      <a:lnTo>
                        <a:pt x="68" y="98"/>
                      </a:lnTo>
                      <a:lnTo>
                        <a:pt x="74" y="92"/>
                      </a:lnTo>
                      <a:lnTo>
                        <a:pt x="80" y="82"/>
                      </a:lnTo>
                      <a:lnTo>
                        <a:pt x="84" y="72"/>
                      </a:lnTo>
                      <a:lnTo>
                        <a:pt x="88" y="62"/>
                      </a:lnTo>
                      <a:lnTo>
                        <a:pt x="88" y="62"/>
                      </a:lnTo>
                      <a:lnTo>
                        <a:pt x="88" y="50"/>
                      </a:lnTo>
                      <a:lnTo>
                        <a:pt x="88" y="40"/>
                      </a:lnTo>
                      <a:lnTo>
                        <a:pt x="84" y="30"/>
                      </a:lnTo>
                      <a:lnTo>
                        <a:pt x="82" y="20"/>
                      </a:lnTo>
                      <a:lnTo>
                        <a:pt x="76" y="12"/>
                      </a:lnTo>
                      <a:lnTo>
                        <a:pt x="70" y="6"/>
                      </a:lnTo>
                      <a:lnTo>
                        <a:pt x="62" y="2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4" y="0"/>
                      </a:lnTo>
                      <a:lnTo>
                        <a:pt x="36" y="2"/>
                      </a:lnTo>
                      <a:lnTo>
                        <a:pt x="28" y="6"/>
                      </a:lnTo>
                      <a:lnTo>
                        <a:pt x="20" y="12"/>
                      </a:lnTo>
                      <a:lnTo>
                        <a:pt x="14" y="18"/>
                      </a:lnTo>
                      <a:lnTo>
                        <a:pt x="8" y="28"/>
                      </a:lnTo>
                      <a:lnTo>
                        <a:pt x="4" y="38"/>
                      </a:lnTo>
                      <a:lnTo>
                        <a:pt x="2" y="48"/>
                      </a:lnTo>
                      <a:lnTo>
                        <a:pt x="2" y="48"/>
                      </a:lnTo>
                      <a:close/>
                    </a:path>
                  </a:pathLst>
                </a:custGeom>
                <a:solidFill>
                  <a:srgbClr val="203E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94" name="Freeform 182"/>
                <p:cNvSpPr>
                  <a:spLocks/>
                </p:cNvSpPr>
                <p:nvPr/>
              </p:nvSpPr>
              <p:spPr bwMode="auto">
                <a:xfrm>
                  <a:off x="2732" y="1362"/>
                  <a:ext cx="33" cy="43"/>
                </a:xfrm>
                <a:custGeom>
                  <a:avLst/>
                  <a:gdLst>
                    <a:gd name="T0" fmla="*/ 0 w 70"/>
                    <a:gd name="T1" fmla="*/ 40 h 90"/>
                    <a:gd name="T2" fmla="*/ 0 w 70"/>
                    <a:gd name="T3" fmla="*/ 40 h 90"/>
                    <a:gd name="T4" fmla="*/ 0 w 70"/>
                    <a:gd name="T5" fmla="*/ 48 h 90"/>
                    <a:gd name="T6" fmla="*/ 0 w 70"/>
                    <a:gd name="T7" fmla="*/ 58 h 90"/>
                    <a:gd name="T8" fmla="*/ 2 w 70"/>
                    <a:gd name="T9" fmla="*/ 66 h 90"/>
                    <a:gd name="T10" fmla="*/ 4 w 70"/>
                    <a:gd name="T11" fmla="*/ 72 h 90"/>
                    <a:gd name="T12" fmla="*/ 8 w 70"/>
                    <a:gd name="T13" fmla="*/ 78 h 90"/>
                    <a:gd name="T14" fmla="*/ 14 w 70"/>
                    <a:gd name="T15" fmla="*/ 84 h 90"/>
                    <a:gd name="T16" fmla="*/ 20 w 70"/>
                    <a:gd name="T17" fmla="*/ 88 h 90"/>
                    <a:gd name="T18" fmla="*/ 26 w 70"/>
                    <a:gd name="T19" fmla="*/ 90 h 90"/>
                    <a:gd name="T20" fmla="*/ 26 w 70"/>
                    <a:gd name="T21" fmla="*/ 90 h 90"/>
                    <a:gd name="T22" fmla="*/ 34 w 70"/>
                    <a:gd name="T23" fmla="*/ 90 h 90"/>
                    <a:gd name="T24" fmla="*/ 40 w 70"/>
                    <a:gd name="T25" fmla="*/ 88 h 90"/>
                    <a:gd name="T26" fmla="*/ 48 w 70"/>
                    <a:gd name="T27" fmla="*/ 84 h 90"/>
                    <a:gd name="T28" fmla="*/ 54 w 70"/>
                    <a:gd name="T29" fmla="*/ 80 h 90"/>
                    <a:gd name="T30" fmla="*/ 58 w 70"/>
                    <a:gd name="T31" fmla="*/ 74 h 90"/>
                    <a:gd name="T32" fmla="*/ 64 w 70"/>
                    <a:gd name="T33" fmla="*/ 68 h 90"/>
                    <a:gd name="T34" fmla="*/ 66 w 70"/>
                    <a:gd name="T35" fmla="*/ 60 h 90"/>
                    <a:gd name="T36" fmla="*/ 68 w 70"/>
                    <a:gd name="T37" fmla="*/ 50 h 90"/>
                    <a:gd name="T38" fmla="*/ 68 w 70"/>
                    <a:gd name="T39" fmla="*/ 50 h 90"/>
                    <a:gd name="T40" fmla="*/ 70 w 70"/>
                    <a:gd name="T41" fmla="*/ 42 h 90"/>
                    <a:gd name="T42" fmla="*/ 68 w 70"/>
                    <a:gd name="T43" fmla="*/ 32 h 90"/>
                    <a:gd name="T44" fmla="*/ 66 w 70"/>
                    <a:gd name="T45" fmla="*/ 24 h 90"/>
                    <a:gd name="T46" fmla="*/ 64 w 70"/>
                    <a:gd name="T47" fmla="*/ 18 h 90"/>
                    <a:gd name="T48" fmla="*/ 60 w 70"/>
                    <a:gd name="T49" fmla="*/ 12 h 90"/>
                    <a:gd name="T50" fmla="*/ 54 w 70"/>
                    <a:gd name="T51" fmla="*/ 6 h 90"/>
                    <a:gd name="T52" fmla="*/ 48 w 70"/>
                    <a:gd name="T53" fmla="*/ 2 h 90"/>
                    <a:gd name="T54" fmla="*/ 42 w 70"/>
                    <a:gd name="T55" fmla="*/ 0 h 90"/>
                    <a:gd name="T56" fmla="*/ 42 w 70"/>
                    <a:gd name="T57" fmla="*/ 0 h 90"/>
                    <a:gd name="T58" fmla="*/ 34 w 70"/>
                    <a:gd name="T59" fmla="*/ 0 h 90"/>
                    <a:gd name="T60" fmla="*/ 28 w 70"/>
                    <a:gd name="T61" fmla="*/ 2 h 90"/>
                    <a:gd name="T62" fmla="*/ 22 w 70"/>
                    <a:gd name="T63" fmla="*/ 6 h 90"/>
                    <a:gd name="T64" fmla="*/ 16 w 70"/>
                    <a:gd name="T65" fmla="*/ 10 h 90"/>
                    <a:gd name="T66" fmla="*/ 10 w 70"/>
                    <a:gd name="T67" fmla="*/ 16 h 90"/>
                    <a:gd name="T68" fmla="*/ 6 w 70"/>
                    <a:gd name="T69" fmla="*/ 24 h 90"/>
                    <a:gd name="T70" fmla="*/ 2 w 70"/>
                    <a:gd name="T71" fmla="*/ 32 h 90"/>
                    <a:gd name="T72" fmla="*/ 0 w 70"/>
                    <a:gd name="T73" fmla="*/ 40 h 90"/>
                    <a:gd name="T74" fmla="*/ 0 w 70"/>
                    <a:gd name="T75" fmla="*/ 4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0" h="90">
                      <a:moveTo>
                        <a:pt x="0" y="40"/>
                      </a:moveTo>
                      <a:lnTo>
                        <a:pt x="0" y="40"/>
                      </a:lnTo>
                      <a:lnTo>
                        <a:pt x="0" y="48"/>
                      </a:lnTo>
                      <a:lnTo>
                        <a:pt x="0" y="58"/>
                      </a:lnTo>
                      <a:lnTo>
                        <a:pt x="2" y="66"/>
                      </a:lnTo>
                      <a:lnTo>
                        <a:pt x="4" y="72"/>
                      </a:lnTo>
                      <a:lnTo>
                        <a:pt x="8" y="78"/>
                      </a:lnTo>
                      <a:lnTo>
                        <a:pt x="14" y="84"/>
                      </a:lnTo>
                      <a:lnTo>
                        <a:pt x="20" y="88"/>
                      </a:lnTo>
                      <a:lnTo>
                        <a:pt x="26" y="90"/>
                      </a:lnTo>
                      <a:lnTo>
                        <a:pt x="26" y="90"/>
                      </a:lnTo>
                      <a:lnTo>
                        <a:pt x="34" y="90"/>
                      </a:lnTo>
                      <a:lnTo>
                        <a:pt x="40" y="88"/>
                      </a:lnTo>
                      <a:lnTo>
                        <a:pt x="48" y="84"/>
                      </a:lnTo>
                      <a:lnTo>
                        <a:pt x="54" y="80"/>
                      </a:lnTo>
                      <a:lnTo>
                        <a:pt x="58" y="74"/>
                      </a:lnTo>
                      <a:lnTo>
                        <a:pt x="64" y="68"/>
                      </a:lnTo>
                      <a:lnTo>
                        <a:pt x="66" y="60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70" y="42"/>
                      </a:lnTo>
                      <a:lnTo>
                        <a:pt x="68" y="32"/>
                      </a:lnTo>
                      <a:lnTo>
                        <a:pt x="66" y="24"/>
                      </a:lnTo>
                      <a:lnTo>
                        <a:pt x="64" y="18"/>
                      </a:lnTo>
                      <a:lnTo>
                        <a:pt x="60" y="12"/>
                      </a:lnTo>
                      <a:lnTo>
                        <a:pt x="54" y="6"/>
                      </a:lnTo>
                      <a:lnTo>
                        <a:pt x="48" y="2"/>
                      </a:lnTo>
                      <a:lnTo>
                        <a:pt x="42" y="0"/>
                      </a:lnTo>
                      <a:lnTo>
                        <a:pt x="42" y="0"/>
                      </a:lnTo>
                      <a:lnTo>
                        <a:pt x="34" y="0"/>
                      </a:lnTo>
                      <a:lnTo>
                        <a:pt x="28" y="2"/>
                      </a:lnTo>
                      <a:lnTo>
                        <a:pt x="22" y="6"/>
                      </a:lnTo>
                      <a:lnTo>
                        <a:pt x="16" y="10"/>
                      </a:lnTo>
                      <a:lnTo>
                        <a:pt x="10" y="16"/>
                      </a:lnTo>
                      <a:lnTo>
                        <a:pt x="6" y="24"/>
                      </a:lnTo>
                      <a:lnTo>
                        <a:pt x="2" y="32"/>
                      </a:lnTo>
                      <a:lnTo>
                        <a:pt x="0" y="40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3261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95" name="Freeform 183"/>
                <p:cNvSpPr>
                  <a:spLocks/>
                </p:cNvSpPr>
                <p:nvPr/>
              </p:nvSpPr>
              <p:spPr bwMode="auto">
                <a:xfrm>
                  <a:off x="2738" y="1371"/>
                  <a:ext cx="21" cy="27"/>
                </a:xfrm>
                <a:custGeom>
                  <a:avLst/>
                  <a:gdLst>
                    <a:gd name="T0" fmla="*/ 0 w 44"/>
                    <a:gd name="T1" fmla="*/ 24 h 54"/>
                    <a:gd name="T2" fmla="*/ 0 w 44"/>
                    <a:gd name="T3" fmla="*/ 24 h 54"/>
                    <a:gd name="T4" fmla="*/ 0 w 44"/>
                    <a:gd name="T5" fmla="*/ 34 h 54"/>
                    <a:gd name="T6" fmla="*/ 2 w 44"/>
                    <a:gd name="T7" fmla="*/ 44 h 54"/>
                    <a:gd name="T8" fmla="*/ 10 w 44"/>
                    <a:gd name="T9" fmla="*/ 50 h 54"/>
                    <a:gd name="T10" fmla="*/ 18 w 44"/>
                    <a:gd name="T11" fmla="*/ 54 h 54"/>
                    <a:gd name="T12" fmla="*/ 18 w 44"/>
                    <a:gd name="T13" fmla="*/ 54 h 54"/>
                    <a:gd name="T14" fmla="*/ 26 w 44"/>
                    <a:gd name="T15" fmla="*/ 54 h 54"/>
                    <a:gd name="T16" fmla="*/ 34 w 44"/>
                    <a:gd name="T17" fmla="*/ 48 h 54"/>
                    <a:gd name="T18" fmla="*/ 40 w 44"/>
                    <a:gd name="T19" fmla="*/ 40 h 54"/>
                    <a:gd name="T20" fmla="*/ 44 w 44"/>
                    <a:gd name="T21" fmla="*/ 30 h 54"/>
                    <a:gd name="T22" fmla="*/ 44 w 44"/>
                    <a:gd name="T23" fmla="*/ 30 h 54"/>
                    <a:gd name="T24" fmla="*/ 44 w 44"/>
                    <a:gd name="T25" fmla="*/ 20 h 54"/>
                    <a:gd name="T26" fmla="*/ 42 w 44"/>
                    <a:gd name="T27" fmla="*/ 10 h 54"/>
                    <a:gd name="T28" fmla="*/ 34 w 44"/>
                    <a:gd name="T29" fmla="*/ 4 h 54"/>
                    <a:gd name="T30" fmla="*/ 26 w 44"/>
                    <a:gd name="T31" fmla="*/ 0 h 54"/>
                    <a:gd name="T32" fmla="*/ 26 w 44"/>
                    <a:gd name="T33" fmla="*/ 0 h 54"/>
                    <a:gd name="T34" fmla="*/ 18 w 44"/>
                    <a:gd name="T35" fmla="*/ 0 h 54"/>
                    <a:gd name="T36" fmla="*/ 10 w 44"/>
                    <a:gd name="T37" fmla="*/ 6 h 54"/>
                    <a:gd name="T38" fmla="*/ 4 w 44"/>
                    <a:gd name="T39" fmla="*/ 14 h 54"/>
                    <a:gd name="T40" fmla="*/ 0 w 44"/>
                    <a:gd name="T41" fmla="*/ 24 h 54"/>
                    <a:gd name="T42" fmla="*/ 0 w 44"/>
                    <a:gd name="T43" fmla="*/ 2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4" h="54">
                      <a:moveTo>
                        <a:pt x="0" y="24"/>
                      </a:moveTo>
                      <a:lnTo>
                        <a:pt x="0" y="24"/>
                      </a:lnTo>
                      <a:lnTo>
                        <a:pt x="0" y="34"/>
                      </a:lnTo>
                      <a:lnTo>
                        <a:pt x="2" y="44"/>
                      </a:lnTo>
                      <a:lnTo>
                        <a:pt x="10" y="50"/>
                      </a:lnTo>
                      <a:lnTo>
                        <a:pt x="18" y="54"/>
                      </a:lnTo>
                      <a:lnTo>
                        <a:pt x="18" y="54"/>
                      </a:lnTo>
                      <a:lnTo>
                        <a:pt x="26" y="54"/>
                      </a:lnTo>
                      <a:lnTo>
                        <a:pt x="34" y="48"/>
                      </a:lnTo>
                      <a:lnTo>
                        <a:pt x="40" y="40"/>
                      </a:lnTo>
                      <a:lnTo>
                        <a:pt x="44" y="30"/>
                      </a:lnTo>
                      <a:lnTo>
                        <a:pt x="44" y="30"/>
                      </a:lnTo>
                      <a:lnTo>
                        <a:pt x="44" y="20"/>
                      </a:lnTo>
                      <a:lnTo>
                        <a:pt x="42" y="10"/>
                      </a:lnTo>
                      <a:lnTo>
                        <a:pt x="34" y="4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0" y="6"/>
                      </a:lnTo>
                      <a:lnTo>
                        <a:pt x="4" y="14"/>
                      </a:lnTo>
                      <a:lnTo>
                        <a:pt x="0" y="24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96" name="Freeform 184"/>
                <p:cNvSpPr>
                  <a:spLocks/>
                </p:cNvSpPr>
                <p:nvPr/>
              </p:nvSpPr>
              <p:spPr bwMode="auto">
                <a:xfrm>
                  <a:off x="2750" y="1371"/>
                  <a:ext cx="9" cy="10"/>
                </a:xfrm>
                <a:custGeom>
                  <a:avLst/>
                  <a:gdLst>
                    <a:gd name="T0" fmla="*/ 2 w 18"/>
                    <a:gd name="T1" fmla="*/ 8 h 20"/>
                    <a:gd name="T2" fmla="*/ 2 w 18"/>
                    <a:gd name="T3" fmla="*/ 8 h 20"/>
                    <a:gd name="T4" fmla="*/ 0 w 18"/>
                    <a:gd name="T5" fmla="*/ 12 h 20"/>
                    <a:gd name="T6" fmla="*/ 2 w 18"/>
                    <a:gd name="T7" fmla="*/ 16 h 20"/>
                    <a:gd name="T8" fmla="*/ 4 w 18"/>
                    <a:gd name="T9" fmla="*/ 18 h 20"/>
                    <a:gd name="T10" fmla="*/ 6 w 18"/>
                    <a:gd name="T11" fmla="*/ 20 h 20"/>
                    <a:gd name="T12" fmla="*/ 6 w 18"/>
                    <a:gd name="T13" fmla="*/ 20 h 20"/>
                    <a:gd name="T14" fmla="*/ 10 w 18"/>
                    <a:gd name="T15" fmla="*/ 20 h 20"/>
                    <a:gd name="T16" fmla="*/ 14 w 18"/>
                    <a:gd name="T17" fmla="*/ 20 h 20"/>
                    <a:gd name="T18" fmla="*/ 16 w 18"/>
                    <a:gd name="T19" fmla="*/ 16 h 20"/>
                    <a:gd name="T20" fmla="*/ 18 w 18"/>
                    <a:gd name="T21" fmla="*/ 12 h 20"/>
                    <a:gd name="T22" fmla="*/ 18 w 18"/>
                    <a:gd name="T23" fmla="*/ 12 h 20"/>
                    <a:gd name="T24" fmla="*/ 18 w 18"/>
                    <a:gd name="T25" fmla="*/ 8 h 20"/>
                    <a:gd name="T26" fmla="*/ 18 w 18"/>
                    <a:gd name="T27" fmla="*/ 4 h 20"/>
                    <a:gd name="T28" fmla="*/ 16 w 18"/>
                    <a:gd name="T29" fmla="*/ 2 h 20"/>
                    <a:gd name="T30" fmla="*/ 14 w 18"/>
                    <a:gd name="T31" fmla="*/ 0 h 20"/>
                    <a:gd name="T32" fmla="*/ 14 w 18"/>
                    <a:gd name="T33" fmla="*/ 0 h 20"/>
                    <a:gd name="T34" fmla="*/ 10 w 18"/>
                    <a:gd name="T35" fmla="*/ 0 h 20"/>
                    <a:gd name="T36" fmla="*/ 6 w 18"/>
                    <a:gd name="T37" fmla="*/ 0 h 20"/>
                    <a:gd name="T38" fmla="*/ 4 w 18"/>
                    <a:gd name="T39" fmla="*/ 4 h 20"/>
                    <a:gd name="T40" fmla="*/ 2 w 18"/>
                    <a:gd name="T41" fmla="*/ 8 h 20"/>
                    <a:gd name="T42" fmla="*/ 2 w 18"/>
                    <a:gd name="T43" fmla="*/ 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20">
                      <a:moveTo>
                        <a:pt x="2" y="8"/>
                      </a:moveTo>
                      <a:lnTo>
                        <a:pt x="2" y="8"/>
                      </a:lnTo>
                      <a:lnTo>
                        <a:pt x="0" y="12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10" y="20"/>
                      </a:lnTo>
                      <a:lnTo>
                        <a:pt x="14" y="20"/>
                      </a:lnTo>
                      <a:lnTo>
                        <a:pt x="16" y="1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8"/>
                      </a:lnTo>
                      <a:lnTo>
                        <a:pt x="18" y="4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4"/>
                      </a:lnTo>
                      <a:lnTo>
                        <a:pt x="2" y="8"/>
                      </a:lnTo>
                      <a:lnTo>
                        <a:pt x="2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97" name="Freeform 185"/>
                <p:cNvSpPr>
                  <a:spLocks/>
                </p:cNvSpPr>
                <p:nvPr/>
              </p:nvSpPr>
              <p:spPr bwMode="auto">
                <a:xfrm>
                  <a:off x="2737" y="1388"/>
                  <a:ext cx="5" cy="5"/>
                </a:xfrm>
                <a:custGeom>
                  <a:avLst/>
                  <a:gdLst>
                    <a:gd name="T0" fmla="*/ 8 w 10"/>
                    <a:gd name="T1" fmla="*/ 0 h 10"/>
                    <a:gd name="T2" fmla="*/ 8 w 10"/>
                    <a:gd name="T3" fmla="*/ 0 h 10"/>
                    <a:gd name="T4" fmla="*/ 4 w 10"/>
                    <a:gd name="T5" fmla="*/ 0 h 10"/>
                    <a:gd name="T6" fmla="*/ 0 w 10"/>
                    <a:gd name="T7" fmla="*/ 2 h 10"/>
                    <a:gd name="T8" fmla="*/ 0 w 10"/>
                    <a:gd name="T9" fmla="*/ 2 h 10"/>
                    <a:gd name="T10" fmla="*/ 0 w 10"/>
                    <a:gd name="T11" fmla="*/ 6 h 10"/>
                    <a:gd name="T12" fmla="*/ 4 w 10"/>
                    <a:gd name="T13" fmla="*/ 10 h 10"/>
                    <a:gd name="T14" fmla="*/ 4 w 10"/>
                    <a:gd name="T15" fmla="*/ 10 h 10"/>
                    <a:gd name="T16" fmla="*/ 8 w 10"/>
                    <a:gd name="T17" fmla="*/ 10 h 10"/>
                    <a:gd name="T18" fmla="*/ 10 w 10"/>
                    <a:gd name="T19" fmla="*/ 8 h 10"/>
                    <a:gd name="T20" fmla="*/ 10 w 10"/>
                    <a:gd name="T21" fmla="*/ 8 h 10"/>
                    <a:gd name="T22" fmla="*/ 10 w 10"/>
                    <a:gd name="T23" fmla="*/ 4 h 10"/>
                    <a:gd name="T24" fmla="*/ 8 w 10"/>
                    <a:gd name="T25" fmla="*/ 0 h 10"/>
                    <a:gd name="T26" fmla="*/ 8 w 10"/>
                    <a:gd name="T2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0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10" y="4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98" name="Freeform 186"/>
                <p:cNvSpPr>
                  <a:spLocks/>
                </p:cNvSpPr>
                <p:nvPr/>
              </p:nvSpPr>
              <p:spPr bwMode="auto">
                <a:xfrm>
                  <a:off x="2713" y="1425"/>
                  <a:ext cx="69" cy="31"/>
                </a:xfrm>
                <a:custGeom>
                  <a:avLst/>
                  <a:gdLst>
                    <a:gd name="T0" fmla="*/ 116 w 146"/>
                    <a:gd name="T1" fmla="*/ 64 h 64"/>
                    <a:gd name="T2" fmla="*/ 0 w 146"/>
                    <a:gd name="T3" fmla="*/ 10 h 64"/>
                    <a:gd name="T4" fmla="*/ 0 w 146"/>
                    <a:gd name="T5" fmla="*/ 10 h 64"/>
                    <a:gd name="T6" fmla="*/ 14 w 146"/>
                    <a:gd name="T7" fmla="*/ 4 h 64"/>
                    <a:gd name="T8" fmla="*/ 32 w 146"/>
                    <a:gd name="T9" fmla="*/ 0 h 64"/>
                    <a:gd name="T10" fmla="*/ 52 w 146"/>
                    <a:gd name="T11" fmla="*/ 0 h 64"/>
                    <a:gd name="T12" fmla="*/ 64 w 146"/>
                    <a:gd name="T13" fmla="*/ 0 h 64"/>
                    <a:gd name="T14" fmla="*/ 76 w 146"/>
                    <a:gd name="T15" fmla="*/ 2 h 64"/>
                    <a:gd name="T16" fmla="*/ 88 w 146"/>
                    <a:gd name="T17" fmla="*/ 6 h 64"/>
                    <a:gd name="T18" fmla="*/ 100 w 146"/>
                    <a:gd name="T19" fmla="*/ 12 h 64"/>
                    <a:gd name="T20" fmla="*/ 112 w 146"/>
                    <a:gd name="T21" fmla="*/ 20 h 64"/>
                    <a:gd name="T22" fmla="*/ 124 w 146"/>
                    <a:gd name="T23" fmla="*/ 30 h 64"/>
                    <a:gd name="T24" fmla="*/ 136 w 146"/>
                    <a:gd name="T25" fmla="*/ 42 h 64"/>
                    <a:gd name="T26" fmla="*/ 146 w 146"/>
                    <a:gd name="T27" fmla="*/ 60 h 64"/>
                    <a:gd name="T28" fmla="*/ 116 w 146"/>
                    <a:gd name="T29" fmla="*/ 64 h 64"/>
                    <a:gd name="T30" fmla="*/ 116 w 146"/>
                    <a:gd name="T3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6" h="64">
                      <a:moveTo>
                        <a:pt x="116" y="64"/>
                      </a:move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14" y="4"/>
                      </a:lnTo>
                      <a:lnTo>
                        <a:pt x="32" y="0"/>
                      </a:lnTo>
                      <a:lnTo>
                        <a:pt x="52" y="0"/>
                      </a:lnTo>
                      <a:lnTo>
                        <a:pt x="64" y="0"/>
                      </a:lnTo>
                      <a:lnTo>
                        <a:pt x="76" y="2"/>
                      </a:lnTo>
                      <a:lnTo>
                        <a:pt x="88" y="6"/>
                      </a:lnTo>
                      <a:lnTo>
                        <a:pt x="100" y="12"/>
                      </a:lnTo>
                      <a:lnTo>
                        <a:pt x="112" y="20"/>
                      </a:lnTo>
                      <a:lnTo>
                        <a:pt x="124" y="30"/>
                      </a:lnTo>
                      <a:lnTo>
                        <a:pt x="136" y="42"/>
                      </a:lnTo>
                      <a:lnTo>
                        <a:pt x="146" y="60"/>
                      </a:lnTo>
                      <a:lnTo>
                        <a:pt x="116" y="64"/>
                      </a:lnTo>
                      <a:lnTo>
                        <a:pt x="116" y="6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099" name="Freeform 187"/>
                <p:cNvSpPr>
                  <a:spLocks/>
                </p:cNvSpPr>
                <p:nvPr/>
              </p:nvSpPr>
              <p:spPr bwMode="auto">
                <a:xfrm>
                  <a:off x="2710" y="1422"/>
                  <a:ext cx="70" cy="26"/>
                </a:xfrm>
                <a:custGeom>
                  <a:avLst/>
                  <a:gdLst>
                    <a:gd name="T0" fmla="*/ 0 w 148"/>
                    <a:gd name="T1" fmla="*/ 18 h 54"/>
                    <a:gd name="T2" fmla="*/ 0 w 148"/>
                    <a:gd name="T3" fmla="*/ 18 h 54"/>
                    <a:gd name="T4" fmla="*/ 16 w 148"/>
                    <a:gd name="T5" fmla="*/ 10 h 54"/>
                    <a:gd name="T6" fmla="*/ 32 w 148"/>
                    <a:gd name="T7" fmla="*/ 6 h 54"/>
                    <a:gd name="T8" fmla="*/ 54 w 148"/>
                    <a:gd name="T9" fmla="*/ 2 h 54"/>
                    <a:gd name="T10" fmla="*/ 64 w 148"/>
                    <a:gd name="T11" fmla="*/ 0 h 54"/>
                    <a:gd name="T12" fmla="*/ 76 w 148"/>
                    <a:gd name="T13" fmla="*/ 2 h 54"/>
                    <a:gd name="T14" fmla="*/ 90 w 148"/>
                    <a:gd name="T15" fmla="*/ 4 h 54"/>
                    <a:gd name="T16" fmla="*/ 102 w 148"/>
                    <a:gd name="T17" fmla="*/ 10 h 54"/>
                    <a:gd name="T18" fmla="*/ 114 w 148"/>
                    <a:gd name="T19" fmla="*/ 16 h 54"/>
                    <a:gd name="T20" fmla="*/ 126 w 148"/>
                    <a:gd name="T21" fmla="*/ 26 h 54"/>
                    <a:gd name="T22" fmla="*/ 138 w 148"/>
                    <a:gd name="T23" fmla="*/ 38 h 54"/>
                    <a:gd name="T24" fmla="*/ 148 w 148"/>
                    <a:gd name="T25" fmla="*/ 54 h 54"/>
                    <a:gd name="T26" fmla="*/ 148 w 148"/>
                    <a:gd name="T27" fmla="*/ 54 h 54"/>
                    <a:gd name="T28" fmla="*/ 140 w 148"/>
                    <a:gd name="T29" fmla="*/ 44 h 54"/>
                    <a:gd name="T30" fmla="*/ 130 w 148"/>
                    <a:gd name="T31" fmla="*/ 34 h 54"/>
                    <a:gd name="T32" fmla="*/ 114 w 148"/>
                    <a:gd name="T33" fmla="*/ 24 h 54"/>
                    <a:gd name="T34" fmla="*/ 94 w 148"/>
                    <a:gd name="T35" fmla="*/ 16 h 54"/>
                    <a:gd name="T36" fmla="*/ 82 w 148"/>
                    <a:gd name="T37" fmla="*/ 14 h 54"/>
                    <a:gd name="T38" fmla="*/ 68 w 148"/>
                    <a:gd name="T39" fmla="*/ 12 h 54"/>
                    <a:gd name="T40" fmla="*/ 54 w 148"/>
                    <a:gd name="T41" fmla="*/ 10 h 54"/>
                    <a:gd name="T42" fmla="*/ 38 w 148"/>
                    <a:gd name="T43" fmla="*/ 12 h 54"/>
                    <a:gd name="T44" fmla="*/ 20 w 148"/>
                    <a:gd name="T45" fmla="*/ 14 h 54"/>
                    <a:gd name="T46" fmla="*/ 0 w 148"/>
                    <a:gd name="T47" fmla="*/ 18 h 54"/>
                    <a:gd name="T48" fmla="*/ 0 w 148"/>
                    <a:gd name="T49" fmla="*/ 18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48" h="54"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16" y="10"/>
                      </a:lnTo>
                      <a:lnTo>
                        <a:pt x="32" y="6"/>
                      </a:lnTo>
                      <a:lnTo>
                        <a:pt x="54" y="2"/>
                      </a:lnTo>
                      <a:lnTo>
                        <a:pt x="64" y="0"/>
                      </a:lnTo>
                      <a:lnTo>
                        <a:pt x="76" y="2"/>
                      </a:lnTo>
                      <a:lnTo>
                        <a:pt x="90" y="4"/>
                      </a:lnTo>
                      <a:lnTo>
                        <a:pt x="102" y="10"/>
                      </a:lnTo>
                      <a:lnTo>
                        <a:pt x="114" y="16"/>
                      </a:lnTo>
                      <a:lnTo>
                        <a:pt x="126" y="26"/>
                      </a:lnTo>
                      <a:lnTo>
                        <a:pt x="138" y="38"/>
                      </a:lnTo>
                      <a:lnTo>
                        <a:pt x="148" y="54"/>
                      </a:lnTo>
                      <a:lnTo>
                        <a:pt x="148" y="54"/>
                      </a:lnTo>
                      <a:lnTo>
                        <a:pt x="140" y="44"/>
                      </a:lnTo>
                      <a:lnTo>
                        <a:pt x="130" y="34"/>
                      </a:lnTo>
                      <a:lnTo>
                        <a:pt x="114" y="24"/>
                      </a:lnTo>
                      <a:lnTo>
                        <a:pt x="94" y="16"/>
                      </a:lnTo>
                      <a:lnTo>
                        <a:pt x="82" y="14"/>
                      </a:lnTo>
                      <a:lnTo>
                        <a:pt x="68" y="12"/>
                      </a:lnTo>
                      <a:lnTo>
                        <a:pt x="54" y="10"/>
                      </a:lnTo>
                      <a:lnTo>
                        <a:pt x="38" y="12"/>
                      </a:lnTo>
                      <a:lnTo>
                        <a:pt x="20" y="14"/>
                      </a:lnTo>
                      <a:lnTo>
                        <a:pt x="0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A9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00" name="Freeform 188"/>
                <p:cNvSpPr>
                  <a:spLocks/>
                </p:cNvSpPr>
                <p:nvPr/>
              </p:nvSpPr>
              <p:spPr bwMode="auto">
                <a:xfrm>
                  <a:off x="2716" y="1300"/>
                  <a:ext cx="73" cy="56"/>
                </a:xfrm>
                <a:custGeom>
                  <a:avLst/>
                  <a:gdLst>
                    <a:gd name="T0" fmla="*/ 154 w 154"/>
                    <a:gd name="T1" fmla="*/ 114 h 114"/>
                    <a:gd name="T2" fmla="*/ 154 w 154"/>
                    <a:gd name="T3" fmla="*/ 114 h 114"/>
                    <a:gd name="T4" fmla="*/ 152 w 154"/>
                    <a:gd name="T5" fmla="*/ 92 h 114"/>
                    <a:gd name="T6" fmla="*/ 148 w 154"/>
                    <a:gd name="T7" fmla="*/ 72 h 114"/>
                    <a:gd name="T8" fmla="*/ 142 w 154"/>
                    <a:gd name="T9" fmla="*/ 52 h 114"/>
                    <a:gd name="T10" fmla="*/ 134 w 154"/>
                    <a:gd name="T11" fmla="*/ 36 h 114"/>
                    <a:gd name="T12" fmla="*/ 124 w 154"/>
                    <a:gd name="T13" fmla="*/ 22 h 114"/>
                    <a:gd name="T14" fmla="*/ 112 w 154"/>
                    <a:gd name="T15" fmla="*/ 12 h 114"/>
                    <a:gd name="T16" fmla="*/ 98 w 154"/>
                    <a:gd name="T17" fmla="*/ 4 h 114"/>
                    <a:gd name="T18" fmla="*/ 84 w 154"/>
                    <a:gd name="T19" fmla="*/ 0 h 114"/>
                    <a:gd name="T20" fmla="*/ 84 w 154"/>
                    <a:gd name="T21" fmla="*/ 0 h 114"/>
                    <a:gd name="T22" fmla="*/ 72 w 154"/>
                    <a:gd name="T23" fmla="*/ 2 h 114"/>
                    <a:gd name="T24" fmla="*/ 58 w 154"/>
                    <a:gd name="T25" fmla="*/ 6 h 114"/>
                    <a:gd name="T26" fmla="*/ 46 w 154"/>
                    <a:gd name="T27" fmla="*/ 12 h 114"/>
                    <a:gd name="T28" fmla="*/ 34 w 154"/>
                    <a:gd name="T29" fmla="*/ 22 h 114"/>
                    <a:gd name="T30" fmla="*/ 24 w 154"/>
                    <a:gd name="T31" fmla="*/ 34 h 114"/>
                    <a:gd name="T32" fmla="*/ 14 w 154"/>
                    <a:gd name="T33" fmla="*/ 50 h 114"/>
                    <a:gd name="T34" fmla="*/ 6 w 154"/>
                    <a:gd name="T35" fmla="*/ 66 h 114"/>
                    <a:gd name="T36" fmla="*/ 0 w 154"/>
                    <a:gd name="T37" fmla="*/ 84 h 114"/>
                    <a:gd name="T38" fmla="*/ 0 w 154"/>
                    <a:gd name="T39" fmla="*/ 84 h 114"/>
                    <a:gd name="T40" fmla="*/ 30 w 154"/>
                    <a:gd name="T41" fmla="*/ 80 h 114"/>
                    <a:gd name="T42" fmla="*/ 48 w 154"/>
                    <a:gd name="T43" fmla="*/ 78 h 114"/>
                    <a:gd name="T44" fmla="*/ 70 w 154"/>
                    <a:gd name="T45" fmla="*/ 78 h 114"/>
                    <a:gd name="T46" fmla="*/ 92 w 154"/>
                    <a:gd name="T47" fmla="*/ 82 h 114"/>
                    <a:gd name="T48" fmla="*/ 114 w 154"/>
                    <a:gd name="T49" fmla="*/ 88 h 114"/>
                    <a:gd name="T50" fmla="*/ 134 w 154"/>
                    <a:gd name="T51" fmla="*/ 98 h 114"/>
                    <a:gd name="T52" fmla="*/ 144 w 154"/>
                    <a:gd name="T53" fmla="*/ 106 h 114"/>
                    <a:gd name="T54" fmla="*/ 154 w 154"/>
                    <a:gd name="T55" fmla="*/ 114 h 114"/>
                    <a:gd name="T56" fmla="*/ 154 w 154"/>
                    <a:gd name="T57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54" h="114">
                      <a:moveTo>
                        <a:pt x="154" y="114"/>
                      </a:moveTo>
                      <a:lnTo>
                        <a:pt x="154" y="114"/>
                      </a:lnTo>
                      <a:lnTo>
                        <a:pt x="152" y="92"/>
                      </a:lnTo>
                      <a:lnTo>
                        <a:pt x="148" y="72"/>
                      </a:lnTo>
                      <a:lnTo>
                        <a:pt x="142" y="52"/>
                      </a:lnTo>
                      <a:lnTo>
                        <a:pt x="134" y="36"/>
                      </a:lnTo>
                      <a:lnTo>
                        <a:pt x="124" y="22"/>
                      </a:lnTo>
                      <a:lnTo>
                        <a:pt x="112" y="12"/>
                      </a:lnTo>
                      <a:lnTo>
                        <a:pt x="98" y="4"/>
                      </a:lnTo>
                      <a:lnTo>
                        <a:pt x="84" y="0"/>
                      </a:lnTo>
                      <a:lnTo>
                        <a:pt x="84" y="0"/>
                      </a:lnTo>
                      <a:lnTo>
                        <a:pt x="72" y="2"/>
                      </a:lnTo>
                      <a:lnTo>
                        <a:pt x="58" y="6"/>
                      </a:lnTo>
                      <a:lnTo>
                        <a:pt x="46" y="12"/>
                      </a:lnTo>
                      <a:lnTo>
                        <a:pt x="34" y="22"/>
                      </a:lnTo>
                      <a:lnTo>
                        <a:pt x="24" y="34"/>
                      </a:lnTo>
                      <a:lnTo>
                        <a:pt x="14" y="50"/>
                      </a:lnTo>
                      <a:lnTo>
                        <a:pt x="6" y="66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30" y="80"/>
                      </a:lnTo>
                      <a:lnTo>
                        <a:pt x="48" y="78"/>
                      </a:lnTo>
                      <a:lnTo>
                        <a:pt x="70" y="78"/>
                      </a:lnTo>
                      <a:lnTo>
                        <a:pt x="92" y="82"/>
                      </a:lnTo>
                      <a:lnTo>
                        <a:pt x="114" y="88"/>
                      </a:lnTo>
                      <a:lnTo>
                        <a:pt x="134" y="98"/>
                      </a:lnTo>
                      <a:lnTo>
                        <a:pt x="144" y="106"/>
                      </a:lnTo>
                      <a:lnTo>
                        <a:pt x="154" y="114"/>
                      </a:lnTo>
                      <a:lnTo>
                        <a:pt x="154" y="114"/>
                      </a:lnTo>
                      <a:close/>
                    </a:path>
                  </a:pathLst>
                </a:custGeom>
                <a:solidFill>
                  <a:srgbClr val="FCD1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01" name="Freeform 189"/>
                <p:cNvSpPr>
                  <a:spLocks/>
                </p:cNvSpPr>
                <p:nvPr/>
              </p:nvSpPr>
              <p:spPr bwMode="auto">
                <a:xfrm>
                  <a:off x="2789" y="1357"/>
                  <a:ext cx="11" cy="15"/>
                </a:xfrm>
                <a:custGeom>
                  <a:avLst/>
                  <a:gdLst>
                    <a:gd name="T0" fmla="*/ 2 w 24"/>
                    <a:gd name="T1" fmla="*/ 0 h 32"/>
                    <a:gd name="T2" fmla="*/ 2 w 24"/>
                    <a:gd name="T3" fmla="*/ 0 h 32"/>
                    <a:gd name="T4" fmla="*/ 2 w 24"/>
                    <a:gd name="T5" fmla="*/ 2 h 32"/>
                    <a:gd name="T6" fmla="*/ 2 w 24"/>
                    <a:gd name="T7" fmla="*/ 2 h 32"/>
                    <a:gd name="T8" fmla="*/ 0 w 24"/>
                    <a:gd name="T9" fmla="*/ 14 h 32"/>
                    <a:gd name="T10" fmla="*/ 0 w 24"/>
                    <a:gd name="T11" fmla="*/ 14 h 32"/>
                    <a:gd name="T12" fmla="*/ 12 w 24"/>
                    <a:gd name="T13" fmla="*/ 26 h 32"/>
                    <a:gd name="T14" fmla="*/ 16 w 24"/>
                    <a:gd name="T15" fmla="*/ 32 h 32"/>
                    <a:gd name="T16" fmla="*/ 24 w 24"/>
                    <a:gd name="T17" fmla="*/ 26 h 32"/>
                    <a:gd name="T18" fmla="*/ 24 w 24"/>
                    <a:gd name="T19" fmla="*/ 26 h 32"/>
                    <a:gd name="T20" fmla="*/ 14 w 24"/>
                    <a:gd name="T21" fmla="*/ 12 h 32"/>
                    <a:gd name="T22" fmla="*/ 2 w 24"/>
                    <a:gd name="T23" fmla="*/ 0 h 32"/>
                    <a:gd name="T24" fmla="*/ 2 w 24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" h="3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12" y="26"/>
                      </a:lnTo>
                      <a:lnTo>
                        <a:pt x="16" y="32"/>
                      </a:lnTo>
                      <a:lnTo>
                        <a:pt x="24" y="26"/>
                      </a:lnTo>
                      <a:lnTo>
                        <a:pt x="24" y="26"/>
                      </a:lnTo>
                      <a:lnTo>
                        <a:pt x="14" y="12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02" name="Freeform 190"/>
                <p:cNvSpPr>
                  <a:spLocks/>
                </p:cNvSpPr>
                <p:nvPr/>
              </p:nvSpPr>
              <p:spPr bwMode="auto">
                <a:xfrm>
                  <a:off x="2709" y="1342"/>
                  <a:ext cx="5" cy="5"/>
                </a:xfrm>
                <a:custGeom>
                  <a:avLst/>
                  <a:gdLst>
                    <a:gd name="T0" fmla="*/ 0 w 10"/>
                    <a:gd name="T1" fmla="*/ 4 h 10"/>
                    <a:gd name="T2" fmla="*/ 6 w 10"/>
                    <a:gd name="T3" fmla="*/ 10 h 10"/>
                    <a:gd name="T4" fmla="*/ 6 w 10"/>
                    <a:gd name="T5" fmla="*/ 10 h 10"/>
                    <a:gd name="T6" fmla="*/ 8 w 10"/>
                    <a:gd name="T7" fmla="*/ 10 h 10"/>
                    <a:gd name="T8" fmla="*/ 8 w 10"/>
                    <a:gd name="T9" fmla="*/ 10 h 10"/>
                    <a:gd name="T10" fmla="*/ 10 w 10"/>
                    <a:gd name="T11" fmla="*/ 0 h 10"/>
                    <a:gd name="T12" fmla="*/ 10 w 10"/>
                    <a:gd name="T13" fmla="*/ 0 h 10"/>
                    <a:gd name="T14" fmla="*/ 0 w 10"/>
                    <a:gd name="T15" fmla="*/ 4 h 10"/>
                    <a:gd name="T16" fmla="*/ 0 w 10"/>
                    <a:gd name="T17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10">
                      <a:moveTo>
                        <a:pt x="0" y="4"/>
                      </a:move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03" name="Freeform 191"/>
                <p:cNvSpPr>
                  <a:spLocks/>
                </p:cNvSpPr>
                <p:nvPr/>
              </p:nvSpPr>
              <p:spPr bwMode="auto">
                <a:xfrm>
                  <a:off x="2713" y="1338"/>
                  <a:ext cx="77" cy="26"/>
                </a:xfrm>
                <a:custGeom>
                  <a:avLst/>
                  <a:gdLst>
                    <a:gd name="T0" fmla="*/ 162 w 162"/>
                    <a:gd name="T1" fmla="*/ 38 h 52"/>
                    <a:gd name="T2" fmla="*/ 162 w 162"/>
                    <a:gd name="T3" fmla="*/ 38 h 52"/>
                    <a:gd name="T4" fmla="*/ 152 w 162"/>
                    <a:gd name="T5" fmla="*/ 28 h 52"/>
                    <a:gd name="T6" fmla="*/ 140 w 162"/>
                    <a:gd name="T7" fmla="*/ 20 h 52"/>
                    <a:gd name="T8" fmla="*/ 130 w 162"/>
                    <a:gd name="T9" fmla="*/ 14 h 52"/>
                    <a:gd name="T10" fmla="*/ 118 w 162"/>
                    <a:gd name="T11" fmla="*/ 10 h 52"/>
                    <a:gd name="T12" fmla="*/ 94 w 162"/>
                    <a:gd name="T13" fmla="*/ 2 h 52"/>
                    <a:gd name="T14" fmla="*/ 70 w 162"/>
                    <a:gd name="T15" fmla="*/ 0 h 52"/>
                    <a:gd name="T16" fmla="*/ 50 w 162"/>
                    <a:gd name="T17" fmla="*/ 0 h 52"/>
                    <a:gd name="T18" fmla="*/ 30 w 162"/>
                    <a:gd name="T19" fmla="*/ 2 h 52"/>
                    <a:gd name="T20" fmla="*/ 2 w 162"/>
                    <a:gd name="T21" fmla="*/ 8 h 52"/>
                    <a:gd name="T22" fmla="*/ 2 w 162"/>
                    <a:gd name="T23" fmla="*/ 8 h 52"/>
                    <a:gd name="T24" fmla="*/ 0 w 162"/>
                    <a:gd name="T25" fmla="*/ 18 h 52"/>
                    <a:gd name="T26" fmla="*/ 0 w 162"/>
                    <a:gd name="T27" fmla="*/ 18 h 52"/>
                    <a:gd name="T28" fmla="*/ 30 w 162"/>
                    <a:gd name="T29" fmla="*/ 12 h 52"/>
                    <a:gd name="T30" fmla="*/ 56 w 162"/>
                    <a:gd name="T31" fmla="*/ 10 h 52"/>
                    <a:gd name="T32" fmla="*/ 80 w 162"/>
                    <a:gd name="T33" fmla="*/ 14 h 52"/>
                    <a:gd name="T34" fmla="*/ 102 w 162"/>
                    <a:gd name="T35" fmla="*/ 18 h 52"/>
                    <a:gd name="T36" fmla="*/ 120 w 162"/>
                    <a:gd name="T37" fmla="*/ 26 h 52"/>
                    <a:gd name="T38" fmla="*/ 136 w 162"/>
                    <a:gd name="T39" fmla="*/ 34 h 52"/>
                    <a:gd name="T40" fmla="*/ 150 w 162"/>
                    <a:gd name="T41" fmla="*/ 44 h 52"/>
                    <a:gd name="T42" fmla="*/ 160 w 162"/>
                    <a:gd name="T43" fmla="*/ 52 h 52"/>
                    <a:gd name="T44" fmla="*/ 160 w 162"/>
                    <a:gd name="T45" fmla="*/ 52 h 52"/>
                    <a:gd name="T46" fmla="*/ 162 w 162"/>
                    <a:gd name="T47" fmla="*/ 40 h 52"/>
                    <a:gd name="T48" fmla="*/ 162 w 162"/>
                    <a:gd name="T49" fmla="*/ 40 h 52"/>
                    <a:gd name="T50" fmla="*/ 162 w 162"/>
                    <a:gd name="T51" fmla="*/ 38 h 52"/>
                    <a:gd name="T52" fmla="*/ 162 w 162"/>
                    <a:gd name="T53" fmla="*/ 38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62" h="52">
                      <a:moveTo>
                        <a:pt x="162" y="38"/>
                      </a:moveTo>
                      <a:lnTo>
                        <a:pt x="162" y="38"/>
                      </a:lnTo>
                      <a:lnTo>
                        <a:pt x="152" y="28"/>
                      </a:lnTo>
                      <a:lnTo>
                        <a:pt x="140" y="20"/>
                      </a:lnTo>
                      <a:lnTo>
                        <a:pt x="130" y="14"/>
                      </a:lnTo>
                      <a:lnTo>
                        <a:pt x="118" y="10"/>
                      </a:lnTo>
                      <a:lnTo>
                        <a:pt x="94" y="2"/>
                      </a:lnTo>
                      <a:lnTo>
                        <a:pt x="70" y="0"/>
                      </a:lnTo>
                      <a:lnTo>
                        <a:pt x="50" y="0"/>
                      </a:lnTo>
                      <a:lnTo>
                        <a:pt x="30" y="2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30" y="12"/>
                      </a:lnTo>
                      <a:lnTo>
                        <a:pt x="56" y="10"/>
                      </a:lnTo>
                      <a:lnTo>
                        <a:pt x="80" y="14"/>
                      </a:lnTo>
                      <a:lnTo>
                        <a:pt x="102" y="18"/>
                      </a:lnTo>
                      <a:lnTo>
                        <a:pt x="120" y="26"/>
                      </a:lnTo>
                      <a:lnTo>
                        <a:pt x="136" y="34"/>
                      </a:lnTo>
                      <a:lnTo>
                        <a:pt x="150" y="44"/>
                      </a:lnTo>
                      <a:lnTo>
                        <a:pt x="160" y="52"/>
                      </a:lnTo>
                      <a:lnTo>
                        <a:pt x="160" y="52"/>
                      </a:lnTo>
                      <a:lnTo>
                        <a:pt x="162" y="40"/>
                      </a:lnTo>
                      <a:lnTo>
                        <a:pt x="162" y="40"/>
                      </a:lnTo>
                      <a:lnTo>
                        <a:pt x="162" y="38"/>
                      </a:lnTo>
                      <a:lnTo>
                        <a:pt x="162" y="38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04" name="Freeform 192"/>
                <p:cNvSpPr>
                  <a:spLocks/>
                </p:cNvSpPr>
                <p:nvPr/>
              </p:nvSpPr>
              <p:spPr bwMode="auto">
                <a:xfrm>
                  <a:off x="2757" y="1300"/>
                  <a:ext cx="33" cy="56"/>
                </a:xfrm>
                <a:custGeom>
                  <a:avLst/>
                  <a:gdLst>
                    <a:gd name="T0" fmla="*/ 58 w 70"/>
                    <a:gd name="T1" fmla="*/ 106 h 114"/>
                    <a:gd name="T2" fmla="*/ 58 w 70"/>
                    <a:gd name="T3" fmla="*/ 106 h 114"/>
                    <a:gd name="T4" fmla="*/ 70 w 70"/>
                    <a:gd name="T5" fmla="*/ 114 h 114"/>
                    <a:gd name="T6" fmla="*/ 70 w 70"/>
                    <a:gd name="T7" fmla="*/ 114 h 114"/>
                    <a:gd name="T8" fmla="*/ 68 w 70"/>
                    <a:gd name="T9" fmla="*/ 92 h 114"/>
                    <a:gd name="T10" fmla="*/ 64 w 70"/>
                    <a:gd name="T11" fmla="*/ 72 h 114"/>
                    <a:gd name="T12" fmla="*/ 58 w 70"/>
                    <a:gd name="T13" fmla="*/ 54 h 114"/>
                    <a:gd name="T14" fmla="*/ 48 w 70"/>
                    <a:gd name="T15" fmla="*/ 36 h 114"/>
                    <a:gd name="T16" fmla="*/ 38 w 70"/>
                    <a:gd name="T17" fmla="*/ 22 h 114"/>
                    <a:gd name="T18" fmla="*/ 28 w 70"/>
                    <a:gd name="T19" fmla="*/ 12 h 114"/>
                    <a:gd name="T20" fmla="*/ 14 w 70"/>
                    <a:gd name="T21" fmla="*/ 4 h 114"/>
                    <a:gd name="T22" fmla="*/ 0 w 70"/>
                    <a:gd name="T23" fmla="*/ 0 h 114"/>
                    <a:gd name="T24" fmla="*/ 0 w 70"/>
                    <a:gd name="T25" fmla="*/ 0 h 114"/>
                    <a:gd name="T26" fmla="*/ 12 w 70"/>
                    <a:gd name="T27" fmla="*/ 6 h 114"/>
                    <a:gd name="T28" fmla="*/ 22 w 70"/>
                    <a:gd name="T29" fmla="*/ 14 h 114"/>
                    <a:gd name="T30" fmla="*/ 32 w 70"/>
                    <a:gd name="T31" fmla="*/ 26 h 114"/>
                    <a:gd name="T32" fmla="*/ 40 w 70"/>
                    <a:gd name="T33" fmla="*/ 38 h 114"/>
                    <a:gd name="T34" fmla="*/ 46 w 70"/>
                    <a:gd name="T35" fmla="*/ 52 h 114"/>
                    <a:gd name="T36" fmla="*/ 52 w 70"/>
                    <a:gd name="T37" fmla="*/ 70 h 114"/>
                    <a:gd name="T38" fmla="*/ 56 w 70"/>
                    <a:gd name="T39" fmla="*/ 86 h 114"/>
                    <a:gd name="T40" fmla="*/ 58 w 70"/>
                    <a:gd name="T41" fmla="*/ 106 h 114"/>
                    <a:gd name="T42" fmla="*/ 58 w 70"/>
                    <a:gd name="T43" fmla="*/ 106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0" h="114">
                      <a:moveTo>
                        <a:pt x="58" y="106"/>
                      </a:moveTo>
                      <a:lnTo>
                        <a:pt x="58" y="106"/>
                      </a:lnTo>
                      <a:lnTo>
                        <a:pt x="70" y="114"/>
                      </a:lnTo>
                      <a:lnTo>
                        <a:pt x="70" y="114"/>
                      </a:lnTo>
                      <a:lnTo>
                        <a:pt x="68" y="92"/>
                      </a:lnTo>
                      <a:lnTo>
                        <a:pt x="64" y="72"/>
                      </a:lnTo>
                      <a:lnTo>
                        <a:pt x="58" y="54"/>
                      </a:lnTo>
                      <a:lnTo>
                        <a:pt x="48" y="36"/>
                      </a:lnTo>
                      <a:lnTo>
                        <a:pt x="38" y="22"/>
                      </a:lnTo>
                      <a:lnTo>
                        <a:pt x="28" y="12"/>
                      </a:lnTo>
                      <a:lnTo>
                        <a:pt x="14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2" y="6"/>
                      </a:lnTo>
                      <a:lnTo>
                        <a:pt x="22" y="14"/>
                      </a:lnTo>
                      <a:lnTo>
                        <a:pt x="32" y="26"/>
                      </a:lnTo>
                      <a:lnTo>
                        <a:pt x="40" y="38"/>
                      </a:lnTo>
                      <a:lnTo>
                        <a:pt x="46" y="52"/>
                      </a:lnTo>
                      <a:lnTo>
                        <a:pt x="52" y="70"/>
                      </a:lnTo>
                      <a:lnTo>
                        <a:pt x="56" y="86"/>
                      </a:lnTo>
                      <a:lnTo>
                        <a:pt x="58" y="106"/>
                      </a:lnTo>
                      <a:lnTo>
                        <a:pt x="58" y="106"/>
                      </a:lnTo>
                      <a:close/>
                    </a:path>
                  </a:pathLst>
                </a:custGeom>
                <a:solidFill>
                  <a:srgbClr val="FCAB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05" name="Freeform 193"/>
                <p:cNvSpPr>
                  <a:spLocks/>
                </p:cNvSpPr>
                <p:nvPr/>
              </p:nvSpPr>
              <p:spPr bwMode="auto">
                <a:xfrm>
                  <a:off x="2734" y="1433"/>
                  <a:ext cx="38" cy="22"/>
                </a:xfrm>
                <a:custGeom>
                  <a:avLst/>
                  <a:gdLst>
                    <a:gd name="T0" fmla="*/ 0 w 80"/>
                    <a:gd name="T1" fmla="*/ 10 h 46"/>
                    <a:gd name="T2" fmla="*/ 0 w 80"/>
                    <a:gd name="T3" fmla="*/ 10 h 46"/>
                    <a:gd name="T4" fmla="*/ 0 w 80"/>
                    <a:gd name="T5" fmla="*/ 16 h 46"/>
                    <a:gd name="T6" fmla="*/ 0 w 80"/>
                    <a:gd name="T7" fmla="*/ 20 h 46"/>
                    <a:gd name="T8" fmla="*/ 6 w 80"/>
                    <a:gd name="T9" fmla="*/ 28 h 46"/>
                    <a:gd name="T10" fmla="*/ 18 w 80"/>
                    <a:gd name="T11" fmla="*/ 36 h 46"/>
                    <a:gd name="T12" fmla="*/ 32 w 80"/>
                    <a:gd name="T13" fmla="*/ 44 h 46"/>
                    <a:gd name="T14" fmla="*/ 32 w 80"/>
                    <a:gd name="T15" fmla="*/ 44 h 46"/>
                    <a:gd name="T16" fmla="*/ 48 w 80"/>
                    <a:gd name="T17" fmla="*/ 46 h 46"/>
                    <a:gd name="T18" fmla="*/ 64 w 80"/>
                    <a:gd name="T19" fmla="*/ 46 h 46"/>
                    <a:gd name="T20" fmla="*/ 74 w 80"/>
                    <a:gd name="T21" fmla="*/ 42 h 46"/>
                    <a:gd name="T22" fmla="*/ 78 w 80"/>
                    <a:gd name="T23" fmla="*/ 40 h 46"/>
                    <a:gd name="T24" fmla="*/ 80 w 80"/>
                    <a:gd name="T25" fmla="*/ 36 h 46"/>
                    <a:gd name="T26" fmla="*/ 80 w 80"/>
                    <a:gd name="T27" fmla="*/ 36 h 46"/>
                    <a:gd name="T28" fmla="*/ 80 w 80"/>
                    <a:gd name="T29" fmla="*/ 32 h 46"/>
                    <a:gd name="T30" fmla="*/ 80 w 80"/>
                    <a:gd name="T31" fmla="*/ 28 h 46"/>
                    <a:gd name="T32" fmla="*/ 74 w 80"/>
                    <a:gd name="T33" fmla="*/ 18 h 46"/>
                    <a:gd name="T34" fmla="*/ 62 w 80"/>
                    <a:gd name="T35" fmla="*/ 10 h 46"/>
                    <a:gd name="T36" fmla="*/ 48 w 80"/>
                    <a:gd name="T37" fmla="*/ 4 h 46"/>
                    <a:gd name="T38" fmla="*/ 48 w 80"/>
                    <a:gd name="T39" fmla="*/ 4 h 46"/>
                    <a:gd name="T40" fmla="*/ 32 w 80"/>
                    <a:gd name="T41" fmla="*/ 0 h 46"/>
                    <a:gd name="T42" fmla="*/ 16 w 80"/>
                    <a:gd name="T43" fmla="*/ 0 h 46"/>
                    <a:gd name="T44" fmla="*/ 6 w 80"/>
                    <a:gd name="T45" fmla="*/ 4 h 46"/>
                    <a:gd name="T46" fmla="*/ 2 w 80"/>
                    <a:gd name="T47" fmla="*/ 8 h 46"/>
                    <a:gd name="T48" fmla="*/ 0 w 80"/>
                    <a:gd name="T49" fmla="*/ 10 h 46"/>
                    <a:gd name="T50" fmla="*/ 0 w 80"/>
                    <a:gd name="T51" fmla="*/ 1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80" h="46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6" y="28"/>
                      </a:lnTo>
                      <a:lnTo>
                        <a:pt x="18" y="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48" y="46"/>
                      </a:lnTo>
                      <a:lnTo>
                        <a:pt x="64" y="46"/>
                      </a:lnTo>
                      <a:lnTo>
                        <a:pt x="74" y="42"/>
                      </a:lnTo>
                      <a:lnTo>
                        <a:pt x="78" y="40"/>
                      </a:lnTo>
                      <a:lnTo>
                        <a:pt x="80" y="36"/>
                      </a:lnTo>
                      <a:lnTo>
                        <a:pt x="80" y="36"/>
                      </a:lnTo>
                      <a:lnTo>
                        <a:pt x="80" y="32"/>
                      </a:lnTo>
                      <a:lnTo>
                        <a:pt x="80" y="28"/>
                      </a:lnTo>
                      <a:lnTo>
                        <a:pt x="74" y="18"/>
                      </a:lnTo>
                      <a:lnTo>
                        <a:pt x="62" y="10"/>
                      </a:lnTo>
                      <a:lnTo>
                        <a:pt x="48" y="4"/>
                      </a:lnTo>
                      <a:lnTo>
                        <a:pt x="48" y="4"/>
                      </a:lnTo>
                      <a:lnTo>
                        <a:pt x="32" y="0"/>
                      </a:lnTo>
                      <a:lnTo>
                        <a:pt x="16" y="0"/>
                      </a:lnTo>
                      <a:lnTo>
                        <a:pt x="6" y="4"/>
                      </a:lnTo>
                      <a:lnTo>
                        <a:pt x="2" y="8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7F7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06" name="Freeform 194"/>
                <p:cNvSpPr>
                  <a:spLocks/>
                </p:cNvSpPr>
                <p:nvPr/>
              </p:nvSpPr>
              <p:spPr bwMode="auto">
                <a:xfrm>
                  <a:off x="2734" y="1434"/>
                  <a:ext cx="38" cy="21"/>
                </a:xfrm>
                <a:custGeom>
                  <a:avLst/>
                  <a:gdLst>
                    <a:gd name="T0" fmla="*/ 78 w 80"/>
                    <a:gd name="T1" fmla="*/ 34 h 44"/>
                    <a:gd name="T2" fmla="*/ 78 w 80"/>
                    <a:gd name="T3" fmla="*/ 34 h 44"/>
                    <a:gd name="T4" fmla="*/ 80 w 80"/>
                    <a:gd name="T5" fmla="*/ 30 h 44"/>
                    <a:gd name="T6" fmla="*/ 78 w 80"/>
                    <a:gd name="T7" fmla="*/ 26 h 44"/>
                    <a:gd name="T8" fmla="*/ 72 w 80"/>
                    <a:gd name="T9" fmla="*/ 16 h 44"/>
                    <a:gd name="T10" fmla="*/ 62 w 80"/>
                    <a:gd name="T11" fmla="*/ 8 h 44"/>
                    <a:gd name="T12" fmla="*/ 48 w 80"/>
                    <a:gd name="T13" fmla="*/ 2 h 44"/>
                    <a:gd name="T14" fmla="*/ 48 w 80"/>
                    <a:gd name="T15" fmla="*/ 2 h 44"/>
                    <a:gd name="T16" fmla="*/ 32 w 80"/>
                    <a:gd name="T17" fmla="*/ 0 h 44"/>
                    <a:gd name="T18" fmla="*/ 18 w 80"/>
                    <a:gd name="T19" fmla="*/ 0 h 44"/>
                    <a:gd name="T20" fmla="*/ 8 w 80"/>
                    <a:gd name="T21" fmla="*/ 2 h 44"/>
                    <a:gd name="T22" fmla="*/ 4 w 80"/>
                    <a:gd name="T23" fmla="*/ 6 h 44"/>
                    <a:gd name="T24" fmla="*/ 2 w 80"/>
                    <a:gd name="T25" fmla="*/ 10 h 44"/>
                    <a:gd name="T26" fmla="*/ 2 w 80"/>
                    <a:gd name="T27" fmla="*/ 10 h 44"/>
                    <a:gd name="T28" fmla="*/ 0 w 80"/>
                    <a:gd name="T29" fmla="*/ 14 h 44"/>
                    <a:gd name="T30" fmla="*/ 2 w 80"/>
                    <a:gd name="T31" fmla="*/ 18 h 44"/>
                    <a:gd name="T32" fmla="*/ 8 w 80"/>
                    <a:gd name="T33" fmla="*/ 26 h 44"/>
                    <a:gd name="T34" fmla="*/ 18 w 80"/>
                    <a:gd name="T35" fmla="*/ 34 h 44"/>
                    <a:gd name="T36" fmla="*/ 32 w 80"/>
                    <a:gd name="T37" fmla="*/ 40 h 44"/>
                    <a:gd name="T38" fmla="*/ 32 w 80"/>
                    <a:gd name="T39" fmla="*/ 40 h 44"/>
                    <a:gd name="T40" fmla="*/ 48 w 80"/>
                    <a:gd name="T41" fmla="*/ 44 h 44"/>
                    <a:gd name="T42" fmla="*/ 62 w 80"/>
                    <a:gd name="T43" fmla="*/ 44 h 44"/>
                    <a:gd name="T44" fmla="*/ 72 w 80"/>
                    <a:gd name="T45" fmla="*/ 40 h 44"/>
                    <a:gd name="T46" fmla="*/ 76 w 80"/>
                    <a:gd name="T47" fmla="*/ 38 h 44"/>
                    <a:gd name="T48" fmla="*/ 78 w 80"/>
                    <a:gd name="T49" fmla="*/ 34 h 44"/>
                    <a:gd name="T50" fmla="*/ 78 w 80"/>
                    <a:gd name="T51" fmla="*/ 3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80" h="44">
                      <a:moveTo>
                        <a:pt x="78" y="34"/>
                      </a:moveTo>
                      <a:lnTo>
                        <a:pt x="78" y="34"/>
                      </a:lnTo>
                      <a:lnTo>
                        <a:pt x="80" y="30"/>
                      </a:lnTo>
                      <a:lnTo>
                        <a:pt x="78" y="26"/>
                      </a:lnTo>
                      <a:lnTo>
                        <a:pt x="72" y="16"/>
                      </a:lnTo>
                      <a:lnTo>
                        <a:pt x="62" y="8"/>
                      </a:lnTo>
                      <a:lnTo>
                        <a:pt x="48" y="2"/>
                      </a:lnTo>
                      <a:lnTo>
                        <a:pt x="48" y="2"/>
                      </a:lnTo>
                      <a:lnTo>
                        <a:pt x="32" y="0"/>
                      </a:lnTo>
                      <a:lnTo>
                        <a:pt x="18" y="0"/>
                      </a:lnTo>
                      <a:lnTo>
                        <a:pt x="8" y="2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0" y="14"/>
                      </a:lnTo>
                      <a:lnTo>
                        <a:pt x="2" y="18"/>
                      </a:lnTo>
                      <a:lnTo>
                        <a:pt x="8" y="26"/>
                      </a:lnTo>
                      <a:lnTo>
                        <a:pt x="18" y="34"/>
                      </a:lnTo>
                      <a:lnTo>
                        <a:pt x="32" y="40"/>
                      </a:lnTo>
                      <a:lnTo>
                        <a:pt x="32" y="40"/>
                      </a:lnTo>
                      <a:lnTo>
                        <a:pt x="48" y="44"/>
                      </a:lnTo>
                      <a:lnTo>
                        <a:pt x="62" y="44"/>
                      </a:lnTo>
                      <a:lnTo>
                        <a:pt x="72" y="40"/>
                      </a:lnTo>
                      <a:lnTo>
                        <a:pt x="76" y="38"/>
                      </a:lnTo>
                      <a:lnTo>
                        <a:pt x="78" y="34"/>
                      </a:lnTo>
                      <a:lnTo>
                        <a:pt x="78" y="34"/>
                      </a:lnTo>
                      <a:close/>
                    </a:path>
                  </a:pathLst>
                </a:custGeom>
                <a:solidFill>
                  <a:srgbClr val="FFF7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07" name="Freeform 195"/>
                <p:cNvSpPr>
                  <a:spLocks/>
                </p:cNvSpPr>
                <p:nvPr/>
              </p:nvSpPr>
              <p:spPr bwMode="auto">
                <a:xfrm>
                  <a:off x="2735" y="1434"/>
                  <a:ext cx="36" cy="20"/>
                </a:xfrm>
                <a:custGeom>
                  <a:avLst/>
                  <a:gdLst>
                    <a:gd name="T0" fmla="*/ 76 w 76"/>
                    <a:gd name="T1" fmla="*/ 32 h 42"/>
                    <a:gd name="T2" fmla="*/ 76 w 76"/>
                    <a:gd name="T3" fmla="*/ 32 h 42"/>
                    <a:gd name="T4" fmla="*/ 76 w 76"/>
                    <a:gd name="T5" fmla="*/ 30 h 42"/>
                    <a:gd name="T6" fmla="*/ 74 w 76"/>
                    <a:gd name="T7" fmla="*/ 24 h 42"/>
                    <a:gd name="T8" fmla="*/ 70 w 76"/>
                    <a:gd name="T9" fmla="*/ 16 h 42"/>
                    <a:gd name="T10" fmla="*/ 58 w 76"/>
                    <a:gd name="T11" fmla="*/ 8 h 42"/>
                    <a:gd name="T12" fmla="*/ 44 w 76"/>
                    <a:gd name="T13" fmla="*/ 4 h 42"/>
                    <a:gd name="T14" fmla="*/ 44 w 76"/>
                    <a:gd name="T15" fmla="*/ 4 h 42"/>
                    <a:gd name="T16" fmla="*/ 30 w 76"/>
                    <a:gd name="T17" fmla="*/ 0 h 42"/>
                    <a:gd name="T18" fmla="*/ 16 w 76"/>
                    <a:gd name="T19" fmla="*/ 0 h 42"/>
                    <a:gd name="T20" fmla="*/ 6 w 76"/>
                    <a:gd name="T21" fmla="*/ 4 h 42"/>
                    <a:gd name="T22" fmla="*/ 2 w 76"/>
                    <a:gd name="T23" fmla="*/ 6 h 42"/>
                    <a:gd name="T24" fmla="*/ 0 w 76"/>
                    <a:gd name="T25" fmla="*/ 10 h 42"/>
                    <a:gd name="T26" fmla="*/ 0 w 76"/>
                    <a:gd name="T27" fmla="*/ 10 h 42"/>
                    <a:gd name="T28" fmla="*/ 0 w 76"/>
                    <a:gd name="T29" fmla="*/ 14 h 42"/>
                    <a:gd name="T30" fmla="*/ 2 w 76"/>
                    <a:gd name="T31" fmla="*/ 18 h 42"/>
                    <a:gd name="T32" fmla="*/ 6 w 76"/>
                    <a:gd name="T33" fmla="*/ 26 h 42"/>
                    <a:gd name="T34" fmla="*/ 18 w 76"/>
                    <a:gd name="T35" fmla="*/ 34 h 42"/>
                    <a:gd name="T36" fmla="*/ 32 w 76"/>
                    <a:gd name="T37" fmla="*/ 40 h 42"/>
                    <a:gd name="T38" fmla="*/ 32 w 76"/>
                    <a:gd name="T39" fmla="*/ 40 h 42"/>
                    <a:gd name="T40" fmla="*/ 46 w 76"/>
                    <a:gd name="T41" fmla="*/ 42 h 42"/>
                    <a:gd name="T42" fmla="*/ 60 w 76"/>
                    <a:gd name="T43" fmla="*/ 42 h 42"/>
                    <a:gd name="T44" fmla="*/ 70 w 76"/>
                    <a:gd name="T45" fmla="*/ 40 h 42"/>
                    <a:gd name="T46" fmla="*/ 74 w 76"/>
                    <a:gd name="T47" fmla="*/ 36 h 42"/>
                    <a:gd name="T48" fmla="*/ 76 w 76"/>
                    <a:gd name="T49" fmla="*/ 32 h 42"/>
                    <a:gd name="T50" fmla="*/ 76 w 76"/>
                    <a:gd name="T51" fmla="*/ 3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76" h="42">
                      <a:moveTo>
                        <a:pt x="76" y="32"/>
                      </a:moveTo>
                      <a:lnTo>
                        <a:pt x="76" y="32"/>
                      </a:lnTo>
                      <a:lnTo>
                        <a:pt x="76" y="30"/>
                      </a:lnTo>
                      <a:lnTo>
                        <a:pt x="74" y="24"/>
                      </a:lnTo>
                      <a:lnTo>
                        <a:pt x="70" y="16"/>
                      </a:lnTo>
                      <a:lnTo>
                        <a:pt x="58" y="8"/>
                      </a:lnTo>
                      <a:lnTo>
                        <a:pt x="44" y="4"/>
                      </a:lnTo>
                      <a:lnTo>
                        <a:pt x="44" y="4"/>
                      </a:lnTo>
                      <a:lnTo>
                        <a:pt x="30" y="0"/>
                      </a:lnTo>
                      <a:lnTo>
                        <a:pt x="16" y="0"/>
                      </a:lnTo>
                      <a:lnTo>
                        <a:pt x="6" y="4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8"/>
                      </a:lnTo>
                      <a:lnTo>
                        <a:pt x="6" y="26"/>
                      </a:lnTo>
                      <a:lnTo>
                        <a:pt x="18" y="34"/>
                      </a:lnTo>
                      <a:lnTo>
                        <a:pt x="32" y="40"/>
                      </a:lnTo>
                      <a:lnTo>
                        <a:pt x="32" y="40"/>
                      </a:lnTo>
                      <a:lnTo>
                        <a:pt x="46" y="42"/>
                      </a:lnTo>
                      <a:lnTo>
                        <a:pt x="60" y="42"/>
                      </a:lnTo>
                      <a:lnTo>
                        <a:pt x="70" y="40"/>
                      </a:lnTo>
                      <a:lnTo>
                        <a:pt x="74" y="36"/>
                      </a:lnTo>
                      <a:lnTo>
                        <a:pt x="76" y="32"/>
                      </a:lnTo>
                      <a:lnTo>
                        <a:pt x="76" y="32"/>
                      </a:lnTo>
                      <a:close/>
                    </a:path>
                  </a:pathLst>
                </a:custGeom>
                <a:solidFill>
                  <a:srgbClr val="FFF5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08" name="Freeform 196"/>
                <p:cNvSpPr>
                  <a:spLocks/>
                </p:cNvSpPr>
                <p:nvPr/>
              </p:nvSpPr>
              <p:spPr bwMode="auto">
                <a:xfrm>
                  <a:off x="2736" y="1434"/>
                  <a:ext cx="34" cy="20"/>
                </a:xfrm>
                <a:custGeom>
                  <a:avLst/>
                  <a:gdLst>
                    <a:gd name="T0" fmla="*/ 72 w 72"/>
                    <a:gd name="T1" fmla="*/ 32 h 42"/>
                    <a:gd name="T2" fmla="*/ 72 w 72"/>
                    <a:gd name="T3" fmla="*/ 32 h 42"/>
                    <a:gd name="T4" fmla="*/ 72 w 72"/>
                    <a:gd name="T5" fmla="*/ 28 h 42"/>
                    <a:gd name="T6" fmla="*/ 72 w 72"/>
                    <a:gd name="T7" fmla="*/ 24 h 42"/>
                    <a:gd name="T8" fmla="*/ 66 w 72"/>
                    <a:gd name="T9" fmla="*/ 16 h 42"/>
                    <a:gd name="T10" fmla="*/ 56 w 72"/>
                    <a:gd name="T11" fmla="*/ 10 h 42"/>
                    <a:gd name="T12" fmla="*/ 42 w 72"/>
                    <a:gd name="T13" fmla="*/ 4 h 42"/>
                    <a:gd name="T14" fmla="*/ 42 w 72"/>
                    <a:gd name="T15" fmla="*/ 4 h 42"/>
                    <a:gd name="T16" fmla="*/ 28 w 72"/>
                    <a:gd name="T17" fmla="*/ 0 h 42"/>
                    <a:gd name="T18" fmla="*/ 16 w 72"/>
                    <a:gd name="T19" fmla="*/ 2 h 42"/>
                    <a:gd name="T20" fmla="*/ 6 w 72"/>
                    <a:gd name="T21" fmla="*/ 4 h 42"/>
                    <a:gd name="T22" fmla="*/ 2 w 72"/>
                    <a:gd name="T23" fmla="*/ 6 h 42"/>
                    <a:gd name="T24" fmla="*/ 0 w 72"/>
                    <a:gd name="T25" fmla="*/ 10 h 42"/>
                    <a:gd name="T26" fmla="*/ 0 w 72"/>
                    <a:gd name="T27" fmla="*/ 10 h 42"/>
                    <a:gd name="T28" fmla="*/ 0 w 72"/>
                    <a:gd name="T29" fmla="*/ 14 h 42"/>
                    <a:gd name="T30" fmla="*/ 0 w 72"/>
                    <a:gd name="T31" fmla="*/ 18 h 42"/>
                    <a:gd name="T32" fmla="*/ 6 w 72"/>
                    <a:gd name="T33" fmla="*/ 26 h 42"/>
                    <a:gd name="T34" fmla="*/ 16 w 72"/>
                    <a:gd name="T35" fmla="*/ 34 h 42"/>
                    <a:gd name="T36" fmla="*/ 30 w 72"/>
                    <a:gd name="T37" fmla="*/ 40 h 42"/>
                    <a:gd name="T38" fmla="*/ 30 w 72"/>
                    <a:gd name="T39" fmla="*/ 40 h 42"/>
                    <a:gd name="T40" fmla="*/ 44 w 72"/>
                    <a:gd name="T41" fmla="*/ 42 h 42"/>
                    <a:gd name="T42" fmla="*/ 56 w 72"/>
                    <a:gd name="T43" fmla="*/ 42 h 42"/>
                    <a:gd name="T44" fmla="*/ 66 w 72"/>
                    <a:gd name="T45" fmla="*/ 38 h 42"/>
                    <a:gd name="T46" fmla="*/ 70 w 72"/>
                    <a:gd name="T47" fmla="*/ 36 h 42"/>
                    <a:gd name="T48" fmla="*/ 72 w 72"/>
                    <a:gd name="T49" fmla="*/ 32 h 42"/>
                    <a:gd name="T50" fmla="*/ 72 w 72"/>
                    <a:gd name="T51" fmla="*/ 3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72" h="42">
                      <a:moveTo>
                        <a:pt x="72" y="32"/>
                      </a:moveTo>
                      <a:lnTo>
                        <a:pt x="72" y="32"/>
                      </a:lnTo>
                      <a:lnTo>
                        <a:pt x="72" y="28"/>
                      </a:lnTo>
                      <a:lnTo>
                        <a:pt x="72" y="24"/>
                      </a:lnTo>
                      <a:lnTo>
                        <a:pt x="66" y="16"/>
                      </a:lnTo>
                      <a:lnTo>
                        <a:pt x="56" y="10"/>
                      </a:lnTo>
                      <a:lnTo>
                        <a:pt x="42" y="4"/>
                      </a:lnTo>
                      <a:lnTo>
                        <a:pt x="42" y="4"/>
                      </a:lnTo>
                      <a:lnTo>
                        <a:pt x="28" y="0"/>
                      </a:lnTo>
                      <a:lnTo>
                        <a:pt x="16" y="2"/>
                      </a:lnTo>
                      <a:lnTo>
                        <a:pt x="6" y="4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0" y="18"/>
                      </a:lnTo>
                      <a:lnTo>
                        <a:pt x="6" y="26"/>
                      </a:lnTo>
                      <a:lnTo>
                        <a:pt x="16" y="34"/>
                      </a:lnTo>
                      <a:lnTo>
                        <a:pt x="30" y="40"/>
                      </a:lnTo>
                      <a:lnTo>
                        <a:pt x="30" y="40"/>
                      </a:lnTo>
                      <a:lnTo>
                        <a:pt x="44" y="42"/>
                      </a:lnTo>
                      <a:lnTo>
                        <a:pt x="56" y="42"/>
                      </a:lnTo>
                      <a:lnTo>
                        <a:pt x="66" y="38"/>
                      </a:lnTo>
                      <a:lnTo>
                        <a:pt x="70" y="36"/>
                      </a:lnTo>
                      <a:lnTo>
                        <a:pt x="72" y="32"/>
                      </a:lnTo>
                      <a:lnTo>
                        <a:pt x="72" y="32"/>
                      </a:lnTo>
                      <a:close/>
                    </a:path>
                  </a:pathLst>
                </a:custGeom>
                <a:solidFill>
                  <a:srgbClr val="FFF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09" name="Freeform 197"/>
                <p:cNvSpPr>
                  <a:spLocks/>
                </p:cNvSpPr>
                <p:nvPr/>
              </p:nvSpPr>
              <p:spPr bwMode="auto">
                <a:xfrm>
                  <a:off x="2737" y="1435"/>
                  <a:ext cx="32" cy="19"/>
                </a:xfrm>
                <a:custGeom>
                  <a:avLst/>
                  <a:gdLst>
                    <a:gd name="T0" fmla="*/ 68 w 68"/>
                    <a:gd name="T1" fmla="*/ 30 h 40"/>
                    <a:gd name="T2" fmla="*/ 68 w 68"/>
                    <a:gd name="T3" fmla="*/ 30 h 40"/>
                    <a:gd name="T4" fmla="*/ 68 w 68"/>
                    <a:gd name="T5" fmla="*/ 26 h 40"/>
                    <a:gd name="T6" fmla="*/ 68 w 68"/>
                    <a:gd name="T7" fmla="*/ 22 h 40"/>
                    <a:gd name="T8" fmla="*/ 62 w 68"/>
                    <a:gd name="T9" fmla="*/ 14 h 40"/>
                    <a:gd name="T10" fmla="*/ 54 w 68"/>
                    <a:gd name="T11" fmla="*/ 8 h 40"/>
                    <a:gd name="T12" fmla="*/ 40 w 68"/>
                    <a:gd name="T13" fmla="*/ 2 h 40"/>
                    <a:gd name="T14" fmla="*/ 40 w 68"/>
                    <a:gd name="T15" fmla="*/ 2 h 40"/>
                    <a:gd name="T16" fmla="*/ 26 w 68"/>
                    <a:gd name="T17" fmla="*/ 0 h 40"/>
                    <a:gd name="T18" fmla="*/ 14 w 68"/>
                    <a:gd name="T19" fmla="*/ 0 h 40"/>
                    <a:gd name="T20" fmla="*/ 4 w 68"/>
                    <a:gd name="T21" fmla="*/ 4 h 40"/>
                    <a:gd name="T22" fmla="*/ 2 w 68"/>
                    <a:gd name="T23" fmla="*/ 6 h 40"/>
                    <a:gd name="T24" fmla="*/ 0 w 68"/>
                    <a:gd name="T25" fmla="*/ 8 h 40"/>
                    <a:gd name="T26" fmla="*/ 0 w 68"/>
                    <a:gd name="T27" fmla="*/ 8 h 40"/>
                    <a:gd name="T28" fmla="*/ 0 w 68"/>
                    <a:gd name="T29" fmla="*/ 12 h 40"/>
                    <a:gd name="T30" fmla="*/ 0 w 68"/>
                    <a:gd name="T31" fmla="*/ 16 h 40"/>
                    <a:gd name="T32" fmla="*/ 6 w 68"/>
                    <a:gd name="T33" fmla="*/ 24 h 40"/>
                    <a:gd name="T34" fmla="*/ 14 w 68"/>
                    <a:gd name="T35" fmla="*/ 30 h 40"/>
                    <a:gd name="T36" fmla="*/ 28 w 68"/>
                    <a:gd name="T37" fmla="*/ 36 h 40"/>
                    <a:gd name="T38" fmla="*/ 28 w 68"/>
                    <a:gd name="T39" fmla="*/ 36 h 40"/>
                    <a:gd name="T40" fmla="*/ 42 w 68"/>
                    <a:gd name="T41" fmla="*/ 40 h 40"/>
                    <a:gd name="T42" fmla="*/ 54 w 68"/>
                    <a:gd name="T43" fmla="*/ 38 h 40"/>
                    <a:gd name="T44" fmla="*/ 64 w 68"/>
                    <a:gd name="T45" fmla="*/ 36 h 40"/>
                    <a:gd name="T46" fmla="*/ 66 w 68"/>
                    <a:gd name="T47" fmla="*/ 34 h 40"/>
                    <a:gd name="T48" fmla="*/ 68 w 68"/>
                    <a:gd name="T49" fmla="*/ 30 h 40"/>
                    <a:gd name="T50" fmla="*/ 68 w 68"/>
                    <a:gd name="T51" fmla="*/ 3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68" h="40">
                      <a:moveTo>
                        <a:pt x="68" y="30"/>
                      </a:moveTo>
                      <a:lnTo>
                        <a:pt x="68" y="30"/>
                      </a:lnTo>
                      <a:lnTo>
                        <a:pt x="68" y="26"/>
                      </a:lnTo>
                      <a:lnTo>
                        <a:pt x="68" y="22"/>
                      </a:lnTo>
                      <a:lnTo>
                        <a:pt x="62" y="14"/>
                      </a:lnTo>
                      <a:lnTo>
                        <a:pt x="54" y="8"/>
                      </a:lnTo>
                      <a:lnTo>
                        <a:pt x="40" y="2"/>
                      </a:lnTo>
                      <a:lnTo>
                        <a:pt x="40" y="2"/>
                      </a:lnTo>
                      <a:lnTo>
                        <a:pt x="26" y="0"/>
                      </a:lnTo>
                      <a:lnTo>
                        <a:pt x="14" y="0"/>
                      </a:lnTo>
                      <a:lnTo>
                        <a:pt x="4" y="4"/>
                      </a:lnTo>
                      <a:lnTo>
                        <a:pt x="2" y="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0" y="16"/>
                      </a:lnTo>
                      <a:lnTo>
                        <a:pt x="6" y="24"/>
                      </a:lnTo>
                      <a:lnTo>
                        <a:pt x="14" y="30"/>
                      </a:lnTo>
                      <a:lnTo>
                        <a:pt x="28" y="36"/>
                      </a:lnTo>
                      <a:lnTo>
                        <a:pt x="28" y="36"/>
                      </a:lnTo>
                      <a:lnTo>
                        <a:pt x="42" y="40"/>
                      </a:lnTo>
                      <a:lnTo>
                        <a:pt x="54" y="38"/>
                      </a:lnTo>
                      <a:lnTo>
                        <a:pt x="64" y="36"/>
                      </a:lnTo>
                      <a:lnTo>
                        <a:pt x="66" y="34"/>
                      </a:lnTo>
                      <a:lnTo>
                        <a:pt x="68" y="30"/>
                      </a:lnTo>
                      <a:lnTo>
                        <a:pt x="68" y="30"/>
                      </a:lnTo>
                      <a:close/>
                    </a:path>
                  </a:pathLst>
                </a:custGeom>
                <a:solidFill>
                  <a:srgbClr val="FFE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10" name="Freeform 198"/>
                <p:cNvSpPr>
                  <a:spLocks/>
                </p:cNvSpPr>
                <p:nvPr/>
              </p:nvSpPr>
              <p:spPr bwMode="auto">
                <a:xfrm>
                  <a:off x="2737" y="1435"/>
                  <a:ext cx="32" cy="18"/>
                </a:xfrm>
                <a:custGeom>
                  <a:avLst/>
                  <a:gdLst>
                    <a:gd name="T0" fmla="*/ 66 w 68"/>
                    <a:gd name="T1" fmla="*/ 30 h 38"/>
                    <a:gd name="T2" fmla="*/ 66 w 68"/>
                    <a:gd name="T3" fmla="*/ 30 h 38"/>
                    <a:gd name="T4" fmla="*/ 68 w 68"/>
                    <a:gd name="T5" fmla="*/ 26 h 38"/>
                    <a:gd name="T6" fmla="*/ 66 w 68"/>
                    <a:gd name="T7" fmla="*/ 22 h 38"/>
                    <a:gd name="T8" fmla="*/ 62 w 68"/>
                    <a:gd name="T9" fmla="*/ 16 h 38"/>
                    <a:gd name="T10" fmla="*/ 52 w 68"/>
                    <a:gd name="T11" fmla="*/ 8 h 38"/>
                    <a:gd name="T12" fmla="*/ 40 w 68"/>
                    <a:gd name="T13" fmla="*/ 4 h 38"/>
                    <a:gd name="T14" fmla="*/ 40 w 68"/>
                    <a:gd name="T15" fmla="*/ 4 h 38"/>
                    <a:gd name="T16" fmla="*/ 26 w 68"/>
                    <a:gd name="T17" fmla="*/ 0 h 38"/>
                    <a:gd name="T18" fmla="*/ 16 w 68"/>
                    <a:gd name="T19" fmla="*/ 0 h 38"/>
                    <a:gd name="T20" fmla="*/ 6 w 68"/>
                    <a:gd name="T21" fmla="*/ 4 h 38"/>
                    <a:gd name="T22" fmla="*/ 4 w 68"/>
                    <a:gd name="T23" fmla="*/ 6 h 38"/>
                    <a:gd name="T24" fmla="*/ 2 w 68"/>
                    <a:gd name="T25" fmla="*/ 10 h 38"/>
                    <a:gd name="T26" fmla="*/ 2 w 68"/>
                    <a:gd name="T27" fmla="*/ 10 h 38"/>
                    <a:gd name="T28" fmla="*/ 0 w 68"/>
                    <a:gd name="T29" fmla="*/ 12 h 38"/>
                    <a:gd name="T30" fmla="*/ 2 w 68"/>
                    <a:gd name="T31" fmla="*/ 16 h 38"/>
                    <a:gd name="T32" fmla="*/ 6 w 68"/>
                    <a:gd name="T33" fmla="*/ 24 h 38"/>
                    <a:gd name="T34" fmla="*/ 16 w 68"/>
                    <a:gd name="T35" fmla="*/ 30 h 38"/>
                    <a:gd name="T36" fmla="*/ 28 w 68"/>
                    <a:gd name="T37" fmla="*/ 36 h 38"/>
                    <a:gd name="T38" fmla="*/ 28 w 68"/>
                    <a:gd name="T39" fmla="*/ 36 h 38"/>
                    <a:gd name="T40" fmla="*/ 42 w 68"/>
                    <a:gd name="T41" fmla="*/ 38 h 38"/>
                    <a:gd name="T42" fmla="*/ 52 w 68"/>
                    <a:gd name="T43" fmla="*/ 38 h 38"/>
                    <a:gd name="T44" fmla="*/ 62 w 68"/>
                    <a:gd name="T45" fmla="*/ 36 h 38"/>
                    <a:gd name="T46" fmla="*/ 64 w 68"/>
                    <a:gd name="T47" fmla="*/ 32 h 38"/>
                    <a:gd name="T48" fmla="*/ 66 w 68"/>
                    <a:gd name="T49" fmla="*/ 30 h 38"/>
                    <a:gd name="T50" fmla="*/ 66 w 68"/>
                    <a:gd name="T51" fmla="*/ 3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68" h="38">
                      <a:moveTo>
                        <a:pt x="66" y="30"/>
                      </a:moveTo>
                      <a:lnTo>
                        <a:pt x="66" y="30"/>
                      </a:lnTo>
                      <a:lnTo>
                        <a:pt x="68" y="26"/>
                      </a:lnTo>
                      <a:lnTo>
                        <a:pt x="66" y="22"/>
                      </a:lnTo>
                      <a:lnTo>
                        <a:pt x="62" y="16"/>
                      </a:lnTo>
                      <a:lnTo>
                        <a:pt x="52" y="8"/>
                      </a:lnTo>
                      <a:lnTo>
                        <a:pt x="40" y="4"/>
                      </a:lnTo>
                      <a:lnTo>
                        <a:pt x="40" y="4"/>
                      </a:lnTo>
                      <a:lnTo>
                        <a:pt x="26" y="0"/>
                      </a:lnTo>
                      <a:lnTo>
                        <a:pt x="16" y="0"/>
                      </a:lnTo>
                      <a:lnTo>
                        <a:pt x="6" y="4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0" y="12"/>
                      </a:lnTo>
                      <a:lnTo>
                        <a:pt x="2" y="16"/>
                      </a:lnTo>
                      <a:lnTo>
                        <a:pt x="6" y="24"/>
                      </a:lnTo>
                      <a:lnTo>
                        <a:pt x="16" y="30"/>
                      </a:lnTo>
                      <a:lnTo>
                        <a:pt x="28" y="36"/>
                      </a:lnTo>
                      <a:lnTo>
                        <a:pt x="28" y="36"/>
                      </a:lnTo>
                      <a:lnTo>
                        <a:pt x="42" y="38"/>
                      </a:lnTo>
                      <a:lnTo>
                        <a:pt x="52" y="38"/>
                      </a:lnTo>
                      <a:lnTo>
                        <a:pt x="62" y="36"/>
                      </a:lnTo>
                      <a:lnTo>
                        <a:pt x="64" y="32"/>
                      </a:lnTo>
                      <a:lnTo>
                        <a:pt x="66" y="30"/>
                      </a:lnTo>
                      <a:lnTo>
                        <a:pt x="66" y="30"/>
                      </a:lnTo>
                      <a:close/>
                    </a:path>
                  </a:pathLst>
                </a:custGeom>
                <a:solidFill>
                  <a:srgbClr val="FFEB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11" name="Freeform 199"/>
                <p:cNvSpPr>
                  <a:spLocks/>
                </p:cNvSpPr>
                <p:nvPr/>
              </p:nvSpPr>
              <p:spPr bwMode="auto">
                <a:xfrm>
                  <a:off x="2738" y="1436"/>
                  <a:ext cx="30" cy="17"/>
                </a:xfrm>
                <a:custGeom>
                  <a:avLst/>
                  <a:gdLst>
                    <a:gd name="T0" fmla="*/ 64 w 64"/>
                    <a:gd name="T1" fmla="*/ 28 h 36"/>
                    <a:gd name="T2" fmla="*/ 64 w 64"/>
                    <a:gd name="T3" fmla="*/ 28 h 36"/>
                    <a:gd name="T4" fmla="*/ 64 w 64"/>
                    <a:gd name="T5" fmla="*/ 24 h 36"/>
                    <a:gd name="T6" fmla="*/ 62 w 64"/>
                    <a:gd name="T7" fmla="*/ 20 h 36"/>
                    <a:gd name="T8" fmla="*/ 58 w 64"/>
                    <a:gd name="T9" fmla="*/ 14 h 36"/>
                    <a:gd name="T10" fmla="*/ 50 w 64"/>
                    <a:gd name="T11" fmla="*/ 6 h 36"/>
                    <a:gd name="T12" fmla="*/ 38 w 64"/>
                    <a:gd name="T13" fmla="*/ 2 h 36"/>
                    <a:gd name="T14" fmla="*/ 38 w 64"/>
                    <a:gd name="T15" fmla="*/ 2 h 36"/>
                    <a:gd name="T16" fmla="*/ 26 w 64"/>
                    <a:gd name="T17" fmla="*/ 0 h 36"/>
                    <a:gd name="T18" fmla="*/ 14 w 64"/>
                    <a:gd name="T19" fmla="*/ 0 h 36"/>
                    <a:gd name="T20" fmla="*/ 6 w 64"/>
                    <a:gd name="T21" fmla="*/ 2 h 36"/>
                    <a:gd name="T22" fmla="*/ 2 w 64"/>
                    <a:gd name="T23" fmla="*/ 4 h 36"/>
                    <a:gd name="T24" fmla="*/ 0 w 64"/>
                    <a:gd name="T25" fmla="*/ 8 h 36"/>
                    <a:gd name="T26" fmla="*/ 0 w 64"/>
                    <a:gd name="T27" fmla="*/ 8 h 36"/>
                    <a:gd name="T28" fmla="*/ 0 w 64"/>
                    <a:gd name="T29" fmla="*/ 12 h 36"/>
                    <a:gd name="T30" fmla="*/ 0 w 64"/>
                    <a:gd name="T31" fmla="*/ 14 h 36"/>
                    <a:gd name="T32" fmla="*/ 6 w 64"/>
                    <a:gd name="T33" fmla="*/ 22 h 36"/>
                    <a:gd name="T34" fmla="*/ 14 w 64"/>
                    <a:gd name="T35" fmla="*/ 28 h 36"/>
                    <a:gd name="T36" fmla="*/ 26 w 64"/>
                    <a:gd name="T37" fmla="*/ 32 h 36"/>
                    <a:gd name="T38" fmla="*/ 26 w 64"/>
                    <a:gd name="T39" fmla="*/ 32 h 36"/>
                    <a:gd name="T40" fmla="*/ 38 w 64"/>
                    <a:gd name="T41" fmla="*/ 36 h 36"/>
                    <a:gd name="T42" fmla="*/ 50 w 64"/>
                    <a:gd name="T43" fmla="*/ 36 h 36"/>
                    <a:gd name="T44" fmla="*/ 58 w 64"/>
                    <a:gd name="T45" fmla="*/ 32 h 36"/>
                    <a:gd name="T46" fmla="*/ 62 w 64"/>
                    <a:gd name="T47" fmla="*/ 30 h 36"/>
                    <a:gd name="T48" fmla="*/ 64 w 64"/>
                    <a:gd name="T49" fmla="*/ 28 h 36"/>
                    <a:gd name="T50" fmla="*/ 64 w 64"/>
                    <a:gd name="T51" fmla="*/ 2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64" h="36">
                      <a:moveTo>
                        <a:pt x="64" y="28"/>
                      </a:moveTo>
                      <a:lnTo>
                        <a:pt x="64" y="28"/>
                      </a:lnTo>
                      <a:lnTo>
                        <a:pt x="64" y="24"/>
                      </a:lnTo>
                      <a:lnTo>
                        <a:pt x="62" y="20"/>
                      </a:lnTo>
                      <a:lnTo>
                        <a:pt x="58" y="14"/>
                      </a:lnTo>
                      <a:lnTo>
                        <a:pt x="50" y="6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26" y="0"/>
                      </a:lnTo>
                      <a:lnTo>
                        <a:pt x="14" y="0"/>
                      </a:lnTo>
                      <a:lnTo>
                        <a:pt x="6" y="2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6" y="22"/>
                      </a:lnTo>
                      <a:lnTo>
                        <a:pt x="14" y="28"/>
                      </a:lnTo>
                      <a:lnTo>
                        <a:pt x="26" y="32"/>
                      </a:lnTo>
                      <a:lnTo>
                        <a:pt x="26" y="32"/>
                      </a:lnTo>
                      <a:lnTo>
                        <a:pt x="38" y="36"/>
                      </a:lnTo>
                      <a:lnTo>
                        <a:pt x="50" y="36"/>
                      </a:lnTo>
                      <a:lnTo>
                        <a:pt x="58" y="32"/>
                      </a:lnTo>
                      <a:lnTo>
                        <a:pt x="62" y="30"/>
                      </a:lnTo>
                      <a:lnTo>
                        <a:pt x="64" y="28"/>
                      </a:lnTo>
                      <a:lnTo>
                        <a:pt x="64" y="28"/>
                      </a:lnTo>
                      <a:close/>
                    </a:path>
                  </a:pathLst>
                </a:custGeom>
                <a:solidFill>
                  <a:srgbClr val="FFE8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12" name="Freeform 200"/>
                <p:cNvSpPr>
                  <a:spLocks/>
                </p:cNvSpPr>
                <p:nvPr/>
              </p:nvSpPr>
              <p:spPr bwMode="auto">
                <a:xfrm>
                  <a:off x="2739" y="1436"/>
                  <a:ext cx="28" cy="16"/>
                </a:xfrm>
                <a:custGeom>
                  <a:avLst/>
                  <a:gdLst>
                    <a:gd name="T0" fmla="*/ 60 w 60"/>
                    <a:gd name="T1" fmla="*/ 26 h 34"/>
                    <a:gd name="T2" fmla="*/ 60 w 60"/>
                    <a:gd name="T3" fmla="*/ 26 h 34"/>
                    <a:gd name="T4" fmla="*/ 60 w 60"/>
                    <a:gd name="T5" fmla="*/ 24 h 34"/>
                    <a:gd name="T6" fmla="*/ 60 w 60"/>
                    <a:gd name="T7" fmla="*/ 20 h 34"/>
                    <a:gd name="T8" fmla="*/ 54 w 60"/>
                    <a:gd name="T9" fmla="*/ 14 h 34"/>
                    <a:gd name="T10" fmla="*/ 46 w 60"/>
                    <a:gd name="T11" fmla="*/ 8 h 34"/>
                    <a:gd name="T12" fmla="*/ 36 w 60"/>
                    <a:gd name="T13" fmla="*/ 2 h 34"/>
                    <a:gd name="T14" fmla="*/ 36 w 60"/>
                    <a:gd name="T15" fmla="*/ 2 h 34"/>
                    <a:gd name="T16" fmla="*/ 24 w 60"/>
                    <a:gd name="T17" fmla="*/ 0 h 34"/>
                    <a:gd name="T18" fmla="*/ 12 w 60"/>
                    <a:gd name="T19" fmla="*/ 0 h 34"/>
                    <a:gd name="T20" fmla="*/ 4 w 60"/>
                    <a:gd name="T21" fmla="*/ 4 h 34"/>
                    <a:gd name="T22" fmla="*/ 0 w 60"/>
                    <a:gd name="T23" fmla="*/ 8 h 34"/>
                    <a:gd name="T24" fmla="*/ 0 w 60"/>
                    <a:gd name="T25" fmla="*/ 8 h 34"/>
                    <a:gd name="T26" fmla="*/ 0 w 60"/>
                    <a:gd name="T27" fmla="*/ 12 h 34"/>
                    <a:gd name="T28" fmla="*/ 0 w 60"/>
                    <a:gd name="T29" fmla="*/ 14 h 34"/>
                    <a:gd name="T30" fmla="*/ 6 w 60"/>
                    <a:gd name="T31" fmla="*/ 22 h 34"/>
                    <a:gd name="T32" fmla="*/ 14 w 60"/>
                    <a:gd name="T33" fmla="*/ 28 h 34"/>
                    <a:gd name="T34" fmla="*/ 24 w 60"/>
                    <a:gd name="T35" fmla="*/ 32 h 34"/>
                    <a:gd name="T36" fmla="*/ 24 w 60"/>
                    <a:gd name="T37" fmla="*/ 32 h 34"/>
                    <a:gd name="T38" fmla="*/ 36 w 60"/>
                    <a:gd name="T39" fmla="*/ 34 h 34"/>
                    <a:gd name="T40" fmla="*/ 48 w 60"/>
                    <a:gd name="T41" fmla="*/ 34 h 34"/>
                    <a:gd name="T42" fmla="*/ 56 w 60"/>
                    <a:gd name="T43" fmla="*/ 32 h 34"/>
                    <a:gd name="T44" fmla="*/ 60 w 60"/>
                    <a:gd name="T45" fmla="*/ 26 h 34"/>
                    <a:gd name="T46" fmla="*/ 60 w 60"/>
                    <a:gd name="T47" fmla="*/ 26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0" h="34">
                      <a:moveTo>
                        <a:pt x="60" y="26"/>
                      </a:moveTo>
                      <a:lnTo>
                        <a:pt x="60" y="26"/>
                      </a:lnTo>
                      <a:lnTo>
                        <a:pt x="60" y="24"/>
                      </a:lnTo>
                      <a:lnTo>
                        <a:pt x="60" y="20"/>
                      </a:lnTo>
                      <a:lnTo>
                        <a:pt x="54" y="14"/>
                      </a:lnTo>
                      <a:lnTo>
                        <a:pt x="46" y="8"/>
                      </a:lnTo>
                      <a:lnTo>
                        <a:pt x="36" y="2"/>
                      </a:lnTo>
                      <a:lnTo>
                        <a:pt x="36" y="2"/>
                      </a:lnTo>
                      <a:lnTo>
                        <a:pt x="24" y="0"/>
                      </a:lnTo>
                      <a:lnTo>
                        <a:pt x="12" y="0"/>
                      </a:lnTo>
                      <a:lnTo>
                        <a:pt x="4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6" y="22"/>
                      </a:lnTo>
                      <a:lnTo>
                        <a:pt x="14" y="28"/>
                      </a:lnTo>
                      <a:lnTo>
                        <a:pt x="24" y="32"/>
                      </a:lnTo>
                      <a:lnTo>
                        <a:pt x="24" y="32"/>
                      </a:lnTo>
                      <a:lnTo>
                        <a:pt x="36" y="34"/>
                      </a:lnTo>
                      <a:lnTo>
                        <a:pt x="48" y="34"/>
                      </a:lnTo>
                      <a:lnTo>
                        <a:pt x="56" y="32"/>
                      </a:lnTo>
                      <a:lnTo>
                        <a:pt x="60" y="26"/>
                      </a:lnTo>
                      <a:lnTo>
                        <a:pt x="60" y="26"/>
                      </a:lnTo>
                      <a:close/>
                    </a:path>
                  </a:pathLst>
                </a:custGeom>
                <a:solidFill>
                  <a:srgbClr val="FFE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13" name="Freeform 201"/>
                <p:cNvSpPr>
                  <a:spLocks/>
                </p:cNvSpPr>
                <p:nvPr/>
              </p:nvSpPr>
              <p:spPr bwMode="auto">
                <a:xfrm>
                  <a:off x="2740" y="1437"/>
                  <a:ext cx="26" cy="15"/>
                </a:xfrm>
                <a:custGeom>
                  <a:avLst/>
                  <a:gdLst>
                    <a:gd name="T0" fmla="*/ 56 w 56"/>
                    <a:gd name="T1" fmla="*/ 24 h 32"/>
                    <a:gd name="T2" fmla="*/ 56 w 56"/>
                    <a:gd name="T3" fmla="*/ 24 h 32"/>
                    <a:gd name="T4" fmla="*/ 56 w 56"/>
                    <a:gd name="T5" fmla="*/ 18 h 32"/>
                    <a:gd name="T6" fmla="*/ 52 w 56"/>
                    <a:gd name="T7" fmla="*/ 12 h 32"/>
                    <a:gd name="T8" fmla="*/ 44 w 56"/>
                    <a:gd name="T9" fmla="*/ 6 h 32"/>
                    <a:gd name="T10" fmla="*/ 34 w 56"/>
                    <a:gd name="T11" fmla="*/ 2 h 32"/>
                    <a:gd name="T12" fmla="*/ 34 w 56"/>
                    <a:gd name="T13" fmla="*/ 2 h 32"/>
                    <a:gd name="T14" fmla="*/ 22 w 56"/>
                    <a:gd name="T15" fmla="*/ 0 h 32"/>
                    <a:gd name="T16" fmla="*/ 12 w 56"/>
                    <a:gd name="T17" fmla="*/ 0 h 32"/>
                    <a:gd name="T18" fmla="*/ 4 w 56"/>
                    <a:gd name="T19" fmla="*/ 2 h 32"/>
                    <a:gd name="T20" fmla="*/ 0 w 56"/>
                    <a:gd name="T21" fmla="*/ 6 h 32"/>
                    <a:gd name="T22" fmla="*/ 0 w 56"/>
                    <a:gd name="T23" fmla="*/ 6 h 32"/>
                    <a:gd name="T24" fmla="*/ 0 w 56"/>
                    <a:gd name="T25" fmla="*/ 12 h 32"/>
                    <a:gd name="T26" fmla="*/ 4 w 56"/>
                    <a:gd name="T27" fmla="*/ 20 h 32"/>
                    <a:gd name="T28" fmla="*/ 12 w 56"/>
                    <a:gd name="T29" fmla="*/ 24 h 32"/>
                    <a:gd name="T30" fmla="*/ 22 w 56"/>
                    <a:gd name="T31" fmla="*/ 30 h 32"/>
                    <a:gd name="T32" fmla="*/ 22 w 56"/>
                    <a:gd name="T33" fmla="*/ 30 h 32"/>
                    <a:gd name="T34" fmla="*/ 34 w 56"/>
                    <a:gd name="T35" fmla="*/ 32 h 32"/>
                    <a:gd name="T36" fmla="*/ 44 w 56"/>
                    <a:gd name="T37" fmla="*/ 32 h 32"/>
                    <a:gd name="T38" fmla="*/ 52 w 56"/>
                    <a:gd name="T39" fmla="*/ 28 h 32"/>
                    <a:gd name="T40" fmla="*/ 56 w 56"/>
                    <a:gd name="T41" fmla="*/ 24 h 32"/>
                    <a:gd name="T42" fmla="*/ 56 w 56"/>
                    <a:gd name="T43" fmla="*/ 2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6" h="32">
                      <a:moveTo>
                        <a:pt x="56" y="24"/>
                      </a:moveTo>
                      <a:lnTo>
                        <a:pt x="56" y="24"/>
                      </a:lnTo>
                      <a:lnTo>
                        <a:pt x="56" y="18"/>
                      </a:lnTo>
                      <a:lnTo>
                        <a:pt x="52" y="12"/>
                      </a:lnTo>
                      <a:lnTo>
                        <a:pt x="4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22" y="0"/>
                      </a:lnTo>
                      <a:lnTo>
                        <a:pt x="12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12"/>
                      </a:lnTo>
                      <a:lnTo>
                        <a:pt x="4" y="20"/>
                      </a:lnTo>
                      <a:lnTo>
                        <a:pt x="12" y="24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34" y="32"/>
                      </a:lnTo>
                      <a:lnTo>
                        <a:pt x="44" y="32"/>
                      </a:lnTo>
                      <a:lnTo>
                        <a:pt x="52" y="28"/>
                      </a:lnTo>
                      <a:lnTo>
                        <a:pt x="56" y="24"/>
                      </a:lnTo>
                      <a:lnTo>
                        <a:pt x="56" y="24"/>
                      </a:lnTo>
                      <a:close/>
                    </a:path>
                  </a:pathLst>
                </a:custGeom>
                <a:solidFill>
                  <a:srgbClr val="FFE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14" name="Freeform 202"/>
                <p:cNvSpPr>
                  <a:spLocks/>
                </p:cNvSpPr>
                <p:nvPr/>
              </p:nvSpPr>
              <p:spPr bwMode="auto">
                <a:xfrm>
                  <a:off x="2741" y="1437"/>
                  <a:ext cx="24" cy="14"/>
                </a:xfrm>
                <a:custGeom>
                  <a:avLst/>
                  <a:gdLst>
                    <a:gd name="T0" fmla="*/ 52 w 52"/>
                    <a:gd name="T1" fmla="*/ 24 h 30"/>
                    <a:gd name="T2" fmla="*/ 52 w 52"/>
                    <a:gd name="T3" fmla="*/ 24 h 30"/>
                    <a:gd name="T4" fmla="*/ 52 w 52"/>
                    <a:gd name="T5" fmla="*/ 18 h 30"/>
                    <a:gd name="T6" fmla="*/ 48 w 52"/>
                    <a:gd name="T7" fmla="*/ 12 h 30"/>
                    <a:gd name="T8" fmla="*/ 40 w 52"/>
                    <a:gd name="T9" fmla="*/ 6 h 30"/>
                    <a:gd name="T10" fmla="*/ 30 w 52"/>
                    <a:gd name="T11" fmla="*/ 2 h 30"/>
                    <a:gd name="T12" fmla="*/ 30 w 52"/>
                    <a:gd name="T13" fmla="*/ 2 h 30"/>
                    <a:gd name="T14" fmla="*/ 20 w 52"/>
                    <a:gd name="T15" fmla="*/ 0 h 30"/>
                    <a:gd name="T16" fmla="*/ 10 w 52"/>
                    <a:gd name="T17" fmla="*/ 0 h 30"/>
                    <a:gd name="T18" fmla="*/ 4 w 52"/>
                    <a:gd name="T19" fmla="*/ 2 h 30"/>
                    <a:gd name="T20" fmla="*/ 0 w 52"/>
                    <a:gd name="T21" fmla="*/ 8 h 30"/>
                    <a:gd name="T22" fmla="*/ 0 w 52"/>
                    <a:gd name="T23" fmla="*/ 8 h 30"/>
                    <a:gd name="T24" fmla="*/ 0 w 52"/>
                    <a:gd name="T25" fmla="*/ 12 h 30"/>
                    <a:gd name="T26" fmla="*/ 4 w 52"/>
                    <a:gd name="T27" fmla="*/ 18 h 30"/>
                    <a:gd name="T28" fmla="*/ 12 w 52"/>
                    <a:gd name="T29" fmla="*/ 24 h 30"/>
                    <a:gd name="T30" fmla="*/ 22 w 52"/>
                    <a:gd name="T31" fmla="*/ 28 h 30"/>
                    <a:gd name="T32" fmla="*/ 22 w 52"/>
                    <a:gd name="T33" fmla="*/ 28 h 30"/>
                    <a:gd name="T34" fmla="*/ 32 w 52"/>
                    <a:gd name="T35" fmla="*/ 30 h 30"/>
                    <a:gd name="T36" fmla="*/ 42 w 52"/>
                    <a:gd name="T37" fmla="*/ 30 h 30"/>
                    <a:gd name="T38" fmla="*/ 48 w 52"/>
                    <a:gd name="T39" fmla="*/ 28 h 30"/>
                    <a:gd name="T40" fmla="*/ 52 w 52"/>
                    <a:gd name="T41" fmla="*/ 24 h 30"/>
                    <a:gd name="T42" fmla="*/ 52 w 52"/>
                    <a:gd name="T43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2" h="30">
                      <a:moveTo>
                        <a:pt x="52" y="24"/>
                      </a:moveTo>
                      <a:lnTo>
                        <a:pt x="52" y="24"/>
                      </a:lnTo>
                      <a:lnTo>
                        <a:pt x="52" y="18"/>
                      </a:lnTo>
                      <a:lnTo>
                        <a:pt x="48" y="12"/>
                      </a:lnTo>
                      <a:lnTo>
                        <a:pt x="40" y="6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0" y="0"/>
                      </a:lnTo>
                      <a:lnTo>
                        <a:pt x="10" y="0"/>
                      </a:lnTo>
                      <a:lnTo>
                        <a:pt x="4" y="2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4" y="18"/>
                      </a:lnTo>
                      <a:lnTo>
                        <a:pt x="12" y="24"/>
                      </a:lnTo>
                      <a:lnTo>
                        <a:pt x="22" y="28"/>
                      </a:lnTo>
                      <a:lnTo>
                        <a:pt x="22" y="28"/>
                      </a:lnTo>
                      <a:lnTo>
                        <a:pt x="32" y="30"/>
                      </a:lnTo>
                      <a:lnTo>
                        <a:pt x="42" y="30"/>
                      </a:lnTo>
                      <a:lnTo>
                        <a:pt x="48" y="28"/>
                      </a:lnTo>
                      <a:lnTo>
                        <a:pt x="52" y="24"/>
                      </a:lnTo>
                      <a:lnTo>
                        <a:pt x="52" y="24"/>
                      </a:lnTo>
                      <a:close/>
                    </a:path>
                  </a:pathLst>
                </a:custGeom>
                <a:solidFill>
                  <a:srgbClr val="FFD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15" name="Freeform 203"/>
                <p:cNvSpPr>
                  <a:spLocks/>
                </p:cNvSpPr>
                <p:nvPr/>
              </p:nvSpPr>
              <p:spPr bwMode="auto">
                <a:xfrm>
                  <a:off x="2741" y="1437"/>
                  <a:ext cx="24" cy="14"/>
                </a:xfrm>
                <a:custGeom>
                  <a:avLst/>
                  <a:gdLst>
                    <a:gd name="T0" fmla="*/ 52 w 52"/>
                    <a:gd name="T1" fmla="*/ 24 h 30"/>
                    <a:gd name="T2" fmla="*/ 52 w 52"/>
                    <a:gd name="T3" fmla="*/ 24 h 30"/>
                    <a:gd name="T4" fmla="*/ 52 w 52"/>
                    <a:gd name="T5" fmla="*/ 18 h 30"/>
                    <a:gd name="T6" fmla="*/ 48 w 52"/>
                    <a:gd name="T7" fmla="*/ 12 h 30"/>
                    <a:gd name="T8" fmla="*/ 40 w 52"/>
                    <a:gd name="T9" fmla="*/ 6 h 30"/>
                    <a:gd name="T10" fmla="*/ 30 w 52"/>
                    <a:gd name="T11" fmla="*/ 2 h 30"/>
                    <a:gd name="T12" fmla="*/ 30 w 52"/>
                    <a:gd name="T13" fmla="*/ 2 h 30"/>
                    <a:gd name="T14" fmla="*/ 20 w 52"/>
                    <a:gd name="T15" fmla="*/ 0 h 30"/>
                    <a:gd name="T16" fmla="*/ 12 w 52"/>
                    <a:gd name="T17" fmla="*/ 2 h 30"/>
                    <a:gd name="T18" fmla="*/ 4 w 52"/>
                    <a:gd name="T19" fmla="*/ 4 h 30"/>
                    <a:gd name="T20" fmla="*/ 0 w 52"/>
                    <a:gd name="T21" fmla="*/ 8 h 30"/>
                    <a:gd name="T22" fmla="*/ 0 w 52"/>
                    <a:gd name="T23" fmla="*/ 8 h 30"/>
                    <a:gd name="T24" fmla="*/ 0 w 52"/>
                    <a:gd name="T25" fmla="*/ 14 h 30"/>
                    <a:gd name="T26" fmla="*/ 4 w 52"/>
                    <a:gd name="T27" fmla="*/ 18 h 30"/>
                    <a:gd name="T28" fmla="*/ 12 w 52"/>
                    <a:gd name="T29" fmla="*/ 24 h 30"/>
                    <a:gd name="T30" fmla="*/ 22 w 52"/>
                    <a:gd name="T31" fmla="*/ 28 h 30"/>
                    <a:gd name="T32" fmla="*/ 22 w 52"/>
                    <a:gd name="T33" fmla="*/ 28 h 30"/>
                    <a:gd name="T34" fmla="*/ 32 w 52"/>
                    <a:gd name="T35" fmla="*/ 30 h 30"/>
                    <a:gd name="T36" fmla="*/ 40 w 52"/>
                    <a:gd name="T37" fmla="*/ 30 h 30"/>
                    <a:gd name="T38" fmla="*/ 48 w 52"/>
                    <a:gd name="T39" fmla="*/ 28 h 30"/>
                    <a:gd name="T40" fmla="*/ 52 w 52"/>
                    <a:gd name="T41" fmla="*/ 24 h 30"/>
                    <a:gd name="T42" fmla="*/ 52 w 52"/>
                    <a:gd name="T43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2" h="30">
                      <a:moveTo>
                        <a:pt x="52" y="24"/>
                      </a:moveTo>
                      <a:lnTo>
                        <a:pt x="52" y="24"/>
                      </a:lnTo>
                      <a:lnTo>
                        <a:pt x="52" y="18"/>
                      </a:lnTo>
                      <a:lnTo>
                        <a:pt x="48" y="12"/>
                      </a:lnTo>
                      <a:lnTo>
                        <a:pt x="40" y="6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0" y="0"/>
                      </a:lnTo>
                      <a:lnTo>
                        <a:pt x="12" y="2"/>
                      </a:lnTo>
                      <a:lnTo>
                        <a:pt x="4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4"/>
                      </a:lnTo>
                      <a:lnTo>
                        <a:pt x="4" y="18"/>
                      </a:lnTo>
                      <a:lnTo>
                        <a:pt x="12" y="24"/>
                      </a:lnTo>
                      <a:lnTo>
                        <a:pt x="22" y="28"/>
                      </a:lnTo>
                      <a:lnTo>
                        <a:pt x="22" y="28"/>
                      </a:lnTo>
                      <a:lnTo>
                        <a:pt x="32" y="30"/>
                      </a:lnTo>
                      <a:lnTo>
                        <a:pt x="40" y="30"/>
                      </a:lnTo>
                      <a:lnTo>
                        <a:pt x="48" y="28"/>
                      </a:lnTo>
                      <a:lnTo>
                        <a:pt x="52" y="24"/>
                      </a:lnTo>
                      <a:lnTo>
                        <a:pt x="52" y="24"/>
                      </a:lnTo>
                      <a:close/>
                    </a:path>
                  </a:pathLst>
                </a:custGeom>
                <a:solidFill>
                  <a:srgbClr val="FFDB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16" name="Freeform 204"/>
                <p:cNvSpPr>
                  <a:spLocks/>
                </p:cNvSpPr>
                <p:nvPr/>
              </p:nvSpPr>
              <p:spPr bwMode="auto">
                <a:xfrm>
                  <a:off x="2742" y="1438"/>
                  <a:ext cx="22" cy="13"/>
                </a:xfrm>
                <a:custGeom>
                  <a:avLst/>
                  <a:gdLst>
                    <a:gd name="T0" fmla="*/ 48 w 48"/>
                    <a:gd name="T1" fmla="*/ 20 h 28"/>
                    <a:gd name="T2" fmla="*/ 48 w 48"/>
                    <a:gd name="T3" fmla="*/ 20 h 28"/>
                    <a:gd name="T4" fmla="*/ 48 w 48"/>
                    <a:gd name="T5" fmla="*/ 16 h 28"/>
                    <a:gd name="T6" fmla="*/ 44 w 48"/>
                    <a:gd name="T7" fmla="*/ 10 h 28"/>
                    <a:gd name="T8" fmla="*/ 38 w 48"/>
                    <a:gd name="T9" fmla="*/ 6 h 28"/>
                    <a:gd name="T10" fmla="*/ 28 w 48"/>
                    <a:gd name="T11" fmla="*/ 2 h 28"/>
                    <a:gd name="T12" fmla="*/ 28 w 48"/>
                    <a:gd name="T13" fmla="*/ 2 h 28"/>
                    <a:gd name="T14" fmla="*/ 18 w 48"/>
                    <a:gd name="T15" fmla="*/ 0 h 28"/>
                    <a:gd name="T16" fmla="*/ 10 w 48"/>
                    <a:gd name="T17" fmla="*/ 0 h 28"/>
                    <a:gd name="T18" fmla="*/ 4 w 48"/>
                    <a:gd name="T19" fmla="*/ 2 h 28"/>
                    <a:gd name="T20" fmla="*/ 0 w 48"/>
                    <a:gd name="T21" fmla="*/ 6 h 28"/>
                    <a:gd name="T22" fmla="*/ 0 w 48"/>
                    <a:gd name="T23" fmla="*/ 6 h 28"/>
                    <a:gd name="T24" fmla="*/ 0 w 48"/>
                    <a:gd name="T25" fmla="*/ 12 h 28"/>
                    <a:gd name="T26" fmla="*/ 4 w 48"/>
                    <a:gd name="T27" fmla="*/ 16 h 28"/>
                    <a:gd name="T28" fmla="*/ 10 w 48"/>
                    <a:gd name="T29" fmla="*/ 22 h 28"/>
                    <a:gd name="T30" fmla="*/ 20 w 48"/>
                    <a:gd name="T31" fmla="*/ 26 h 28"/>
                    <a:gd name="T32" fmla="*/ 20 w 48"/>
                    <a:gd name="T33" fmla="*/ 26 h 28"/>
                    <a:gd name="T34" fmla="*/ 30 w 48"/>
                    <a:gd name="T35" fmla="*/ 28 h 28"/>
                    <a:gd name="T36" fmla="*/ 38 w 48"/>
                    <a:gd name="T37" fmla="*/ 26 h 28"/>
                    <a:gd name="T38" fmla="*/ 44 w 48"/>
                    <a:gd name="T39" fmla="*/ 24 h 28"/>
                    <a:gd name="T40" fmla="*/ 48 w 48"/>
                    <a:gd name="T41" fmla="*/ 20 h 28"/>
                    <a:gd name="T42" fmla="*/ 48 w 48"/>
                    <a:gd name="T43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8" h="28">
                      <a:moveTo>
                        <a:pt x="48" y="20"/>
                      </a:moveTo>
                      <a:lnTo>
                        <a:pt x="48" y="20"/>
                      </a:lnTo>
                      <a:lnTo>
                        <a:pt x="48" y="16"/>
                      </a:lnTo>
                      <a:lnTo>
                        <a:pt x="44" y="10"/>
                      </a:lnTo>
                      <a:lnTo>
                        <a:pt x="38" y="6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0"/>
                      </a:lnTo>
                      <a:lnTo>
                        <a:pt x="10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12"/>
                      </a:lnTo>
                      <a:lnTo>
                        <a:pt x="4" y="16"/>
                      </a:lnTo>
                      <a:lnTo>
                        <a:pt x="10" y="22"/>
                      </a:lnTo>
                      <a:lnTo>
                        <a:pt x="20" y="26"/>
                      </a:lnTo>
                      <a:lnTo>
                        <a:pt x="20" y="26"/>
                      </a:lnTo>
                      <a:lnTo>
                        <a:pt x="30" y="28"/>
                      </a:lnTo>
                      <a:lnTo>
                        <a:pt x="38" y="26"/>
                      </a:lnTo>
                      <a:lnTo>
                        <a:pt x="44" y="24"/>
                      </a:lnTo>
                      <a:lnTo>
                        <a:pt x="48" y="20"/>
                      </a:lnTo>
                      <a:lnTo>
                        <a:pt x="48" y="20"/>
                      </a:lnTo>
                      <a:close/>
                    </a:path>
                  </a:pathLst>
                </a:custGeom>
                <a:solidFill>
                  <a:srgbClr val="FFD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17" name="Freeform 205"/>
                <p:cNvSpPr>
                  <a:spLocks/>
                </p:cNvSpPr>
                <p:nvPr/>
              </p:nvSpPr>
              <p:spPr bwMode="auto">
                <a:xfrm>
                  <a:off x="2743" y="1438"/>
                  <a:ext cx="20" cy="12"/>
                </a:xfrm>
                <a:custGeom>
                  <a:avLst/>
                  <a:gdLst>
                    <a:gd name="T0" fmla="*/ 44 w 44"/>
                    <a:gd name="T1" fmla="*/ 20 h 26"/>
                    <a:gd name="T2" fmla="*/ 44 w 44"/>
                    <a:gd name="T3" fmla="*/ 20 h 26"/>
                    <a:gd name="T4" fmla="*/ 44 w 44"/>
                    <a:gd name="T5" fmla="*/ 16 h 26"/>
                    <a:gd name="T6" fmla="*/ 40 w 44"/>
                    <a:gd name="T7" fmla="*/ 10 h 26"/>
                    <a:gd name="T8" fmla="*/ 34 w 44"/>
                    <a:gd name="T9" fmla="*/ 6 h 26"/>
                    <a:gd name="T10" fmla="*/ 26 w 44"/>
                    <a:gd name="T11" fmla="*/ 2 h 26"/>
                    <a:gd name="T12" fmla="*/ 26 w 44"/>
                    <a:gd name="T13" fmla="*/ 2 h 26"/>
                    <a:gd name="T14" fmla="*/ 18 w 44"/>
                    <a:gd name="T15" fmla="*/ 0 h 26"/>
                    <a:gd name="T16" fmla="*/ 10 w 44"/>
                    <a:gd name="T17" fmla="*/ 0 h 26"/>
                    <a:gd name="T18" fmla="*/ 4 w 44"/>
                    <a:gd name="T19" fmla="*/ 2 h 26"/>
                    <a:gd name="T20" fmla="*/ 0 w 44"/>
                    <a:gd name="T21" fmla="*/ 6 h 26"/>
                    <a:gd name="T22" fmla="*/ 0 w 44"/>
                    <a:gd name="T23" fmla="*/ 6 h 26"/>
                    <a:gd name="T24" fmla="*/ 0 w 44"/>
                    <a:gd name="T25" fmla="*/ 12 h 26"/>
                    <a:gd name="T26" fmla="*/ 4 w 44"/>
                    <a:gd name="T27" fmla="*/ 16 h 26"/>
                    <a:gd name="T28" fmla="*/ 10 w 44"/>
                    <a:gd name="T29" fmla="*/ 20 h 26"/>
                    <a:gd name="T30" fmla="*/ 18 w 44"/>
                    <a:gd name="T31" fmla="*/ 24 h 26"/>
                    <a:gd name="T32" fmla="*/ 18 w 44"/>
                    <a:gd name="T33" fmla="*/ 24 h 26"/>
                    <a:gd name="T34" fmla="*/ 26 w 44"/>
                    <a:gd name="T35" fmla="*/ 26 h 26"/>
                    <a:gd name="T36" fmla="*/ 34 w 44"/>
                    <a:gd name="T37" fmla="*/ 26 h 26"/>
                    <a:gd name="T38" fmla="*/ 40 w 44"/>
                    <a:gd name="T39" fmla="*/ 24 h 26"/>
                    <a:gd name="T40" fmla="*/ 44 w 44"/>
                    <a:gd name="T41" fmla="*/ 20 h 26"/>
                    <a:gd name="T42" fmla="*/ 44 w 44"/>
                    <a:gd name="T43" fmla="*/ 2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4" h="26">
                      <a:moveTo>
                        <a:pt x="44" y="20"/>
                      </a:moveTo>
                      <a:lnTo>
                        <a:pt x="44" y="20"/>
                      </a:lnTo>
                      <a:lnTo>
                        <a:pt x="44" y="16"/>
                      </a:lnTo>
                      <a:lnTo>
                        <a:pt x="40" y="10"/>
                      </a:lnTo>
                      <a:lnTo>
                        <a:pt x="34" y="6"/>
                      </a:lnTo>
                      <a:lnTo>
                        <a:pt x="26" y="2"/>
                      </a:lnTo>
                      <a:lnTo>
                        <a:pt x="26" y="2"/>
                      </a:lnTo>
                      <a:lnTo>
                        <a:pt x="18" y="0"/>
                      </a:lnTo>
                      <a:lnTo>
                        <a:pt x="10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12"/>
                      </a:lnTo>
                      <a:lnTo>
                        <a:pt x="4" y="16"/>
                      </a:lnTo>
                      <a:lnTo>
                        <a:pt x="10" y="20"/>
                      </a:lnTo>
                      <a:lnTo>
                        <a:pt x="18" y="24"/>
                      </a:lnTo>
                      <a:lnTo>
                        <a:pt x="18" y="24"/>
                      </a:lnTo>
                      <a:lnTo>
                        <a:pt x="26" y="26"/>
                      </a:lnTo>
                      <a:lnTo>
                        <a:pt x="34" y="26"/>
                      </a:lnTo>
                      <a:lnTo>
                        <a:pt x="40" y="24"/>
                      </a:lnTo>
                      <a:lnTo>
                        <a:pt x="44" y="20"/>
                      </a:lnTo>
                      <a:lnTo>
                        <a:pt x="44" y="20"/>
                      </a:lnTo>
                      <a:close/>
                    </a:path>
                  </a:pathLst>
                </a:custGeom>
                <a:solidFill>
                  <a:srgbClr val="FFD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18" name="Freeform 206"/>
                <p:cNvSpPr>
                  <a:spLocks/>
                </p:cNvSpPr>
                <p:nvPr/>
              </p:nvSpPr>
              <p:spPr bwMode="auto">
                <a:xfrm>
                  <a:off x="2743" y="1439"/>
                  <a:ext cx="19" cy="11"/>
                </a:xfrm>
                <a:custGeom>
                  <a:avLst/>
                  <a:gdLst>
                    <a:gd name="T0" fmla="*/ 0 w 40"/>
                    <a:gd name="T1" fmla="*/ 4 h 24"/>
                    <a:gd name="T2" fmla="*/ 0 w 40"/>
                    <a:gd name="T3" fmla="*/ 4 h 24"/>
                    <a:gd name="T4" fmla="*/ 0 w 40"/>
                    <a:gd name="T5" fmla="*/ 10 h 24"/>
                    <a:gd name="T6" fmla="*/ 2 w 40"/>
                    <a:gd name="T7" fmla="*/ 14 h 24"/>
                    <a:gd name="T8" fmla="*/ 8 w 40"/>
                    <a:gd name="T9" fmla="*/ 18 h 24"/>
                    <a:gd name="T10" fmla="*/ 16 w 40"/>
                    <a:gd name="T11" fmla="*/ 22 h 24"/>
                    <a:gd name="T12" fmla="*/ 16 w 40"/>
                    <a:gd name="T13" fmla="*/ 22 h 24"/>
                    <a:gd name="T14" fmla="*/ 24 w 40"/>
                    <a:gd name="T15" fmla="*/ 24 h 24"/>
                    <a:gd name="T16" fmla="*/ 32 w 40"/>
                    <a:gd name="T17" fmla="*/ 24 h 24"/>
                    <a:gd name="T18" fmla="*/ 38 w 40"/>
                    <a:gd name="T19" fmla="*/ 22 h 24"/>
                    <a:gd name="T20" fmla="*/ 40 w 40"/>
                    <a:gd name="T21" fmla="*/ 18 h 24"/>
                    <a:gd name="T22" fmla="*/ 40 w 40"/>
                    <a:gd name="T23" fmla="*/ 18 h 24"/>
                    <a:gd name="T24" fmla="*/ 40 w 40"/>
                    <a:gd name="T25" fmla="*/ 14 h 24"/>
                    <a:gd name="T26" fmla="*/ 38 w 40"/>
                    <a:gd name="T27" fmla="*/ 8 h 24"/>
                    <a:gd name="T28" fmla="*/ 32 w 40"/>
                    <a:gd name="T29" fmla="*/ 4 h 24"/>
                    <a:gd name="T30" fmla="*/ 24 w 40"/>
                    <a:gd name="T31" fmla="*/ 2 h 24"/>
                    <a:gd name="T32" fmla="*/ 24 w 40"/>
                    <a:gd name="T33" fmla="*/ 2 h 24"/>
                    <a:gd name="T34" fmla="*/ 16 w 40"/>
                    <a:gd name="T35" fmla="*/ 0 h 24"/>
                    <a:gd name="T36" fmla="*/ 8 w 40"/>
                    <a:gd name="T37" fmla="*/ 0 h 24"/>
                    <a:gd name="T38" fmla="*/ 2 w 40"/>
                    <a:gd name="T39" fmla="*/ 2 h 24"/>
                    <a:gd name="T40" fmla="*/ 0 w 40"/>
                    <a:gd name="T41" fmla="*/ 4 h 24"/>
                    <a:gd name="T42" fmla="*/ 0 w 40"/>
                    <a:gd name="T43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0" h="2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10"/>
                      </a:lnTo>
                      <a:lnTo>
                        <a:pt x="2" y="14"/>
                      </a:lnTo>
                      <a:lnTo>
                        <a:pt x="8" y="18"/>
                      </a:lnTo>
                      <a:lnTo>
                        <a:pt x="16" y="22"/>
                      </a:lnTo>
                      <a:lnTo>
                        <a:pt x="16" y="22"/>
                      </a:lnTo>
                      <a:lnTo>
                        <a:pt x="24" y="24"/>
                      </a:lnTo>
                      <a:lnTo>
                        <a:pt x="32" y="24"/>
                      </a:lnTo>
                      <a:lnTo>
                        <a:pt x="38" y="22"/>
                      </a:lnTo>
                      <a:lnTo>
                        <a:pt x="40" y="18"/>
                      </a:lnTo>
                      <a:lnTo>
                        <a:pt x="40" y="18"/>
                      </a:lnTo>
                      <a:lnTo>
                        <a:pt x="40" y="14"/>
                      </a:lnTo>
                      <a:lnTo>
                        <a:pt x="38" y="8"/>
                      </a:lnTo>
                      <a:lnTo>
                        <a:pt x="32" y="4"/>
                      </a:lnTo>
                      <a:lnTo>
                        <a:pt x="24" y="2"/>
                      </a:lnTo>
                      <a:lnTo>
                        <a:pt x="24" y="2"/>
                      </a:lnTo>
                      <a:lnTo>
                        <a:pt x="16" y="0"/>
                      </a:lnTo>
                      <a:lnTo>
                        <a:pt x="8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D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19" name="Freeform 207"/>
                <p:cNvSpPr>
                  <a:spLocks/>
                </p:cNvSpPr>
                <p:nvPr/>
              </p:nvSpPr>
              <p:spPr bwMode="auto">
                <a:xfrm>
                  <a:off x="2709" y="1338"/>
                  <a:ext cx="91" cy="34"/>
                </a:xfrm>
                <a:custGeom>
                  <a:avLst/>
                  <a:gdLst>
                    <a:gd name="T0" fmla="*/ 0 w 192"/>
                    <a:gd name="T1" fmla="*/ 12 h 70"/>
                    <a:gd name="T2" fmla="*/ 0 w 192"/>
                    <a:gd name="T3" fmla="*/ 12 h 70"/>
                    <a:gd name="T4" fmla="*/ 20 w 192"/>
                    <a:gd name="T5" fmla="*/ 6 h 70"/>
                    <a:gd name="T6" fmla="*/ 44 w 192"/>
                    <a:gd name="T7" fmla="*/ 2 h 70"/>
                    <a:gd name="T8" fmla="*/ 72 w 192"/>
                    <a:gd name="T9" fmla="*/ 0 h 70"/>
                    <a:gd name="T10" fmla="*/ 86 w 192"/>
                    <a:gd name="T11" fmla="*/ 0 h 70"/>
                    <a:gd name="T12" fmla="*/ 102 w 192"/>
                    <a:gd name="T13" fmla="*/ 4 h 70"/>
                    <a:gd name="T14" fmla="*/ 118 w 192"/>
                    <a:gd name="T15" fmla="*/ 8 h 70"/>
                    <a:gd name="T16" fmla="*/ 134 w 192"/>
                    <a:gd name="T17" fmla="*/ 14 h 70"/>
                    <a:gd name="T18" fmla="*/ 150 w 192"/>
                    <a:gd name="T19" fmla="*/ 22 h 70"/>
                    <a:gd name="T20" fmla="*/ 164 w 192"/>
                    <a:gd name="T21" fmla="*/ 32 h 70"/>
                    <a:gd name="T22" fmla="*/ 178 w 192"/>
                    <a:gd name="T23" fmla="*/ 46 h 70"/>
                    <a:gd name="T24" fmla="*/ 192 w 192"/>
                    <a:gd name="T25" fmla="*/ 64 h 70"/>
                    <a:gd name="T26" fmla="*/ 184 w 192"/>
                    <a:gd name="T27" fmla="*/ 70 h 70"/>
                    <a:gd name="T28" fmla="*/ 184 w 192"/>
                    <a:gd name="T29" fmla="*/ 70 h 70"/>
                    <a:gd name="T30" fmla="*/ 172 w 192"/>
                    <a:gd name="T31" fmla="*/ 56 h 70"/>
                    <a:gd name="T32" fmla="*/ 158 w 192"/>
                    <a:gd name="T33" fmla="*/ 44 h 70"/>
                    <a:gd name="T34" fmla="*/ 140 w 192"/>
                    <a:gd name="T35" fmla="*/ 32 h 70"/>
                    <a:gd name="T36" fmla="*/ 128 w 192"/>
                    <a:gd name="T37" fmla="*/ 26 h 70"/>
                    <a:gd name="T38" fmla="*/ 114 w 192"/>
                    <a:gd name="T39" fmla="*/ 20 h 70"/>
                    <a:gd name="T40" fmla="*/ 100 w 192"/>
                    <a:gd name="T41" fmla="*/ 16 h 70"/>
                    <a:gd name="T42" fmla="*/ 84 w 192"/>
                    <a:gd name="T43" fmla="*/ 12 h 70"/>
                    <a:gd name="T44" fmla="*/ 66 w 192"/>
                    <a:gd name="T45" fmla="*/ 10 h 70"/>
                    <a:gd name="T46" fmla="*/ 48 w 192"/>
                    <a:gd name="T47" fmla="*/ 12 h 70"/>
                    <a:gd name="T48" fmla="*/ 28 w 192"/>
                    <a:gd name="T49" fmla="*/ 14 h 70"/>
                    <a:gd name="T50" fmla="*/ 6 w 192"/>
                    <a:gd name="T51" fmla="*/ 18 h 70"/>
                    <a:gd name="T52" fmla="*/ 0 w 192"/>
                    <a:gd name="T53" fmla="*/ 12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92" h="70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20" y="6"/>
                      </a:lnTo>
                      <a:lnTo>
                        <a:pt x="44" y="2"/>
                      </a:lnTo>
                      <a:lnTo>
                        <a:pt x="72" y="0"/>
                      </a:lnTo>
                      <a:lnTo>
                        <a:pt x="86" y="0"/>
                      </a:lnTo>
                      <a:lnTo>
                        <a:pt x="102" y="4"/>
                      </a:lnTo>
                      <a:lnTo>
                        <a:pt x="118" y="8"/>
                      </a:lnTo>
                      <a:lnTo>
                        <a:pt x="134" y="14"/>
                      </a:lnTo>
                      <a:lnTo>
                        <a:pt x="150" y="22"/>
                      </a:lnTo>
                      <a:lnTo>
                        <a:pt x="164" y="32"/>
                      </a:lnTo>
                      <a:lnTo>
                        <a:pt x="178" y="46"/>
                      </a:lnTo>
                      <a:lnTo>
                        <a:pt x="192" y="64"/>
                      </a:lnTo>
                      <a:lnTo>
                        <a:pt x="184" y="70"/>
                      </a:lnTo>
                      <a:lnTo>
                        <a:pt x="184" y="70"/>
                      </a:lnTo>
                      <a:lnTo>
                        <a:pt x="172" y="56"/>
                      </a:lnTo>
                      <a:lnTo>
                        <a:pt x="158" y="44"/>
                      </a:lnTo>
                      <a:lnTo>
                        <a:pt x="140" y="32"/>
                      </a:lnTo>
                      <a:lnTo>
                        <a:pt x="128" y="26"/>
                      </a:lnTo>
                      <a:lnTo>
                        <a:pt x="114" y="20"/>
                      </a:lnTo>
                      <a:lnTo>
                        <a:pt x="100" y="16"/>
                      </a:lnTo>
                      <a:lnTo>
                        <a:pt x="84" y="12"/>
                      </a:lnTo>
                      <a:lnTo>
                        <a:pt x="66" y="10"/>
                      </a:lnTo>
                      <a:lnTo>
                        <a:pt x="48" y="12"/>
                      </a:lnTo>
                      <a:lnTo>
                        <a:pt x="28" y="14"/>
                      </a:lnTo>
                      <a:lnTo>
                        <a:pt x="6" y="18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20" name="Freeform 208"/>
                <p:cNvSpPr>
                  <a:spLocks/>
                </p:cNvSpPr>
                <p:nvPr/>
              </p:nvSpPr>
              <p:spPr bwMode="auto">
                <a:xfrm>
                  <a:off x="2585" y="1358"/>
                  <a:ext cx="72" cy="21"/>
                </a:xfrm>
                <a:custGeom>
                  <a:avLst/>
                  <a:gdLst>
                    <a:gd name="T0" fmla="*/ 0 w 152"/>
                    <a:gd name="T1" fmla="*/ 16 h 44"/>
                    <a:gd name="T2" fmla="*/ 0 w 152"/>
                    <a:gd name="T3" fmla="*/ 16 h 44"/>
                    <a:gd name="T4" fmla="*/ 14 w 152"/>
                    <a:gd name="T5" fmla="*/ 10 h 44"/>
                    <a:gd name="T6" fmla="*/ 30 w 152"/>
                    <a:gd name="T7" fmla="*/ 4 h 44"/>
                    <a:gd name="T8" fmla="*/ 50 w 152"/>
                    <a:gd name="T9" fmla="*/ 0 h 44"/>
                    <a:gd name="T10" fmla="*/ 62 w 152"/>
                    <a:gd name="T11" fmla="*/ 0 h 44"/>
                    <a:gd name="T12" fmla="*/ 74 w 152"/>
                    <a:gd name="T13" fmla="*/ 0 h 44"/>
                    <a:gd name="T14" fmla="*/ 86 w 152"/>
                    <a:gd name="T15" fmla="*/ 2 h 44"/>
                    <a:gd name="T16" fmla="*/ 100 w 152"/>
                    <a:gd name="T17" fmla="*/ 6 h 44"/>
                    <a:gd name="T18" fmla="*/ 112 w 152"/>
                    <a:gd name="T19" fmla="*/ 12 h 44"/>
                    <a:gd name="T20" fmla="*/ 126 w 152"/>
                    <a:gd name="T21" fmla="*/ 18 h 44"/>
                    <a:gd name="T22" fmla="*/ 140 w 152"/>
                    <a:gd name="T23" fmla="*/ 28 h 44"/>
                    <a:gd name="T24" fmla="*/ 152 w 152"/>
                    <a:gd name="T25" fmla="*/ 42 h 44"/>
                    <a:gd name="T26" fmla="*/ 150 w 152"/>
                    <a:gd name="T27" fmla="*/ 44 h 44"/>
                    <a:gd name="T28" fmla="*/ 150 w 152"/>
                    <a:gd name="T29" fmla="*/ 44 h 44"/>
                    <a:gd name="T30" fmla="*/ 136 w 152"/>
                    <a:gd name="T31" fmla="*/ 36 h 44"/>
                    <a:gd name="T32" fmla="*/ 122 w 152"/>
                    <a:gd name="T33" fmla="*/ 26 h 44"/>
                    <a:gd name="T34" fmla="*/ 102 w 152"/>
                    <a:gd name="T35" fmla="*/ 18 h 44"/>
                    <a:gd name="T36" fmla="*/ 78 w 152"/>
                    <a:gd name="T37" fmla="*/ 12 h 44"/>
                    <a:gd name="T38" fmla="*/ 66 w 152"/>
                    <a:gd name="T39" fmla="*/ 10 h 44"/>
                    <a:gd name="T40" fmla="*/ 54 w 152"/>
                    <a:gd name="T41" fmla="*/ 10 h 44"/>
                    <a:gd name="T42" fmla="*/ 42 w 152"/>
                    <a:gd name="T43" fmla="*/ 12 h 44"/>
                    <a:gd name="T44" fmla="*/ 28 w 152"/>
                    <a:gd name="T45" fmla="*/ 14 h 44"/>
                    <a:gd name="T46" fmla="*/ 16 w 152"/>
                    <a:gd name="T47" fmla="*/ 20 h 44"/>
                    <a:gd name="T48" fmla="*/ 2 w 152"/>
                    <a:gd name="T49" fmla="*/ 28 h 44"/>
                    <a:gd name="T50" fmla="*/ 0 w 152"/>
                    <a:gd name="T51" fmla="*/ 16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52" h="44">
                      <a:moveTo>
                        <a:pt x="0" y="16"/>
                      </a:moveTo>
                      <a:lnTo>
                        <a:pt x="0" y="16"/>
                      </a:lnTo>
                      <a:lnTo>
                        <a:pt x="14" y="10"/>
                      </a:lnTo>
                      <a:lnTo>
                        <a:pt x="30" y="4"/>
                      </a:lnTo>
                      <a:lnTo>
                        <a:pt x="50" y="0"/>
                      </a:lnTo>
                      <a:lnTo>
                        <a:pt x="62" y="0"/>
                      </a:lnTo>
                      <a:lnTo>
                        <a:pt x="74" y="0"/>
                      </a:lnTo>
                      <a:lnTo>
                        <a:pt x="86" y="2"/>
                      </a:lnTo>
                      <a:lnTo>
                        <a:pt x="100" y="6"/>
                      </a:lnTo>
                      <a:lnTo>
                        <a:pt x="112" y="12"/>
                      </a:lnTo>
                      <a:lnTo>
                        <a:pt x="126" y="18"/>
                      </a:lnTo>
                      <a:lnTo>
                        <a:pt x="140" y="28"/>
                      </a:lnTo>
                      <a:lnTo>
                        <a:pt x="152" y="42"/>
                      </a:lnTo>
                      <a:lnTo>
                        <a:pt x="150" y="44"/>
                      </a:lnTo>
                      <a:lnTo>
                        <a:pt x="150" y="44"/>
                      </a:lnTo>
                      <a:lnTo>
                        <a:pt x="136" y="36"/>
                      </a:lnTo>
                      <a:lnTo>
                        <a:pt x="122" y="26"/>
                      </a:lnTo>
                      <a:lnTo>
                        <a:pt x="102" y="18"/>
                      </a:lnTo>
                      <a:lnTo>
                        <a:pt x="78" y="12"/>
                      </a:lnTo>
                      <a:lnTo>
                        <a:pt x="66" y="10"/>
                      </a:lnTo>
                      <a:lnTo>
                        <a:pt x="54" y="10"/>
                      </a:lnTo>
                      <a:lnTo>
                        <a:pt x="42" y="12"/>
                      </a:lnTo>
                      <a:lnTo>
                        <a:pt x="28" y="14"/>
                      </a:lnTo>
                      <a:lnTo>
                        <a:pt x="16" y="20"/>
                      </a:lnTo>
                      <a:lnTo>
                        <a:pt x="2" y="28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21" name="Freeform 209"/>
                <p:cNvSpPr>
                  <a:spLocks/>
                </p:cNvSpPr>
                <p:nvPr/>
              </p:nvSpPr>
              <p:spPr bwMode="auto">
                <a:xfrm>
                  <a:off x="2603" y="1441"/>
                  <a:ext cx="169" cy="93"/>
                </a:xfrm>
                <a:custGeom>
                  <a:avLst/>
                  <a:gdLst>
                    <a:gd name="T0" fmla="*/ 4 w 356"/>
                    <a:gd name="T1" fmla="*/ 4 h 192"/>
                    <a:gd name="T2" fmla="*/ 2 w 356"/>
                    <a:gd name="T3" fmla="*/ 2 h 192"/>
                    <a:gd name="T4" fmla="*/ 4 w 356"/>
                    <a:gd name="T5" fmla="*/ 2 h 192"/>
                    <a:gd name="T6" fmla="*/ 6 w 356"/>
                    <a:gd name="T7" fmla="*/ 4 h 192"/>
                    <a:gd name="T8" fmla="*/ 8 w 356"/>
                    <a:gd name="T9" fmla="*/ 8 h 192"/>
                    <a:gd name="T10" fmla="*/ 8 w 356"/>
                    <a:gd name="T11" fmla="*/ 10 h 192"/>
                    <a:gd name="T12" fmla="*/ 4 w 356"/>
                    <a:gd name="T13" fmla="*/ 4 h 192"/>
                    <a:gd name="T14" fmla="*/ 8 w 356"/>
                    <a:gd name="T15" fmla="*/ 6 h 192"/>
                    <a:gd name="T16" fmla="*/ 56 w 356"/>
                    <a:gd name="T17" fmla="*/ 78 h 192"/>
                    <a:gd name="T18" fmla="*/ 68 w 356"/>
                    <a:gd name="T19" fmla="*/ 94 h 192"/>
                    <a:gd name="T20" fmla="*/ 92 w 356"/>
                    <a:gd name="T21" fmla="*/ 120 h 192"/>
                    <a:gd name="T22" fmla="*/ 124 w 356"/>
                    <a:gd name="T23" fmla="*/ 138 h 192"/>
                    <a:gd name="T24" fmla="*/ 164 w 356"/>
                    <a:gd name="T25" fmla="*/ 144 h 192"/>
                    <a:gd name="T26" fmla="*/ 188 w 356"/>
                    <a:gd name="T27" fmla="*/ 140 h 192"/>
                    <a:gd name="T28" fmla="*/ 214 w 356"/>
                    <a:gd name="T29" fmla="*/ 132 h 192"/>
                    <a:gd name="T30" fmla="*/ 268 w 356"/>
                    <a:gd name="T31" fmla="*/ 100 h 192"/>
                    <a:gd name="T32" fmla="*/ 292 w 356"/>
                    <a:gd name="T33" fmla="*/ 80 h 192"/>
                    <a:gd name="T34" fmla="*/ 310 w 356"/>
                    <a:gd name="T35" fmla="*/ 66 h 192"/>
                    <a:gd name="T36" fmla="*/ 338 w 356"/>
                    <a:gd name="T37" fmla="*/ 52 h 192"/>
                    <a:gd name="T38" fmla="*/ 352 w 356"/>
                    <a:gd name="T39" fmla="*/ 46 h 192"/>
                    <a:gd name="T40" fmla="*/ 356 w 356"/>
                    <a:gd name="T41" fmla="*/ 54 h 192"/>
                    <a:gd name="T42" fmla="*/ 354 w 356"/>
                    <a:gd name="T43" fmla="*/ 70 h 192"/>
                    <a:gd name="T44" fmla="*/ 336 w 356"/>
                    <a:gd name="T45" fmla="*/ 78 h 192"/>
                    <a:gd name="T46" fmla="*/ 310 w 356"/>
                    <a:gd name="T47" fmla="*/ 112 h 192"/>
                    <a:gd name="T48" fmla="*/ 284 w 356"/>
                    <a:gd name="T49" fmla="*/ 138 h 192"/>
                    <a:gd name="T50" fmla="*/ 236 w 356"/>
                    <a:gd name="T51" fmla="*/ 170 h 192"/>
                    <a:gd name="T52" fmla="*/ 204 w 356"/>
                    <a:gd name="T53" fmla="*/ 186 h 192"/>
                    <a:gd name="T54" fmla="*/ 190 w 356"/>
                    <a:gd name="T55" fmla="*/ 190 h 192"/>
                    <a:gd name="T56" fmla="*/ 140 w 356"/>
                    <a:gd name="T57" fmla="*/ 192 h 192"/>
                    <a:gd name="T58" fmla="*/ 102 w 356"/>
                    <a:gd name="T59" fmla="*/ 178 h 192"/>
                    <a:gd name="T60" fmla="*/ 68 w 356"/>
                    <a:gd name="T61" fmla="*/ 150 h 192"/>
                    <a:gd name="T62" fmla="*/ 38 w 356"/>
                    <a:gd name="T63" fmla="*/ 108 h 192"/>
                    <a:gd name="T64" fmla="*/ 22 w 356"/>
                    <a:gd name="T65" fmla="*/ 80 h 192"/>
                    <a:gd name="T66" fmla="*/ 4 w 356"/>
                    <a:gd name="T67" fmla="*/ 42 h 192"/>
                    <a:gd name="T68" fmla="*/ 0 w 356"/>
                    <a:gd name="T69" fmla="*/ 20 h 192"/>
                    <a:gd name="T70" fmla="*/ 4 w 356"/>
                    <a:gd name="T71" fmla="*/ 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6" h="192">
                      <a:moveTo>
                        <a:pt x="4" y="4"/>
                      </a:moveTo>
                      <a:lnTo>
                        <a:pt x="4" y="4"/>
                      </a:lnTo>
                      <a:lnTo>
                        <a:pt x="4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6" y="4"/>
                      </a:lnTo>
                      <a:lnTo>
                        <a:pt x="8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0"/>
                      </a:lnTo>
                      <a:lnTo>
                        <a:pt x="6" y="8"/>
                      </a:lnTo>
                      <a:lnTo>
                        <a:pt x="4" y="4"/>
                      </a:lnTo>
                      <a:lnTo>
                        <a:pt x="4" y="0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56" y="78"/>
                      </a:lnTo>
                      <a:lnTo>
                        <a:pt x="56" y="78"/>
                      </a:lnTo>
                      <a:lnTo>
                        <a:pt x="68" y="94"/>
                      </a:lnTo>
                      <a:lnTo>
                        <a:pt x="80" y="108"/>
                      </a:lnTo>
                      <a:lnTo>
                        <a:pt x="92" y="120"/>
                      </a:lnTo>
                      <a:lnTo>
                        <a:pt x="108" y="130"/>
                      </a:lnTo>
                      <a:lnTo>
                        <a:pt x="124" y="138"/>
                      </a:lnTo>
                      <a:lnTo>
                        <a:pt x="142" y="142"/>
                      </a:lnTo>
                      <a:lnTo>
                        <a:pt x="164" y="144"/>
                      </a:lnTo>
                      <a:lnTo>
                        <a:pt x="188" y="140"/>
                      </a:lnTo>
                      <a:lnTo>
                        <a:pt x="188" y="140"/>
                      </a:lnTo>
                      <a:lnTo>
                        <a:pt x="200" y="138"/>
                      </a:lnTo>
                      <a:lnTo>
                        <a:pt x="214" y="132"/>
                      </a:lnTo>
                      <a:lnTo>
                        <a:pt x="242" y="118"/>
                      </a:lnTo>
                      <a:lnTo>
                        <a:pt x="268" y="100"/>
                      </a:lnTo>
                      <a:lnTo>
                        <a:pt x="288" y="82"/>
                      </a:lnTo>
                      <a:lnTo>
                        <a:pt x="292" y="80"/>
                      </a:lnTo>
                      <a:lnTo>
                        <a:pt x="292" y="80"/>
                      </a:lnTo>
                      <a:lnTo>
                        <a:pt x="310" y="66"/>
                      </a:lnTo>
                      <a:lnTo>
                        <a:pt x="326" y="56"/>
                      </a:lnTo>
                      <a:lnTo>
                        <a:pt x="338" y="52"/>
                      </a:lnTo>
                      <a:lnTo>
                        <a:pt x="352" y="46"/>
                      </a:lnTo>
                      <a:lnTo>
                        <a:pt x="352" y="46"/>
                      </a:lnTo>
                      <a:lnTo>
                        <a:pt x="356" y="50"/>
                      </a:lnTo>
                      <a:lnTo>
                        <a:pt x="356" y="54"/>
                      </a:lnTo>
                      <a:lnTo>
                        <a:pt x="354" y="70"/>
                      </a:lnTo>
                      <a:lnTo>
                        <a:pt x="354" y="70"/>
                      </a:lnTo>
                      <a:lnTo>
                        <a:pt x="342" y="74"/>
                      </a:lnTo>
                      <a:lnTo>
                        <a:pt x="336" y="78"/>
                      </a:lnTo>
                      <a:lnTo>
                        <a:pt x="324" y="92"/>
                      </a:lnTo>
                      <a:lnTo>
                        <a:pt x="310" y="112"/>
                      </a:lnTo>
                      <a:lnTo>
                        <a:pt x="310" y="112"/>
                      </a:lnTo>
                      <a:lnTo>
                        <a:pt x="284" y="138"/>
                      </a:lnTo>
                      <a:lnTo>
                        <a:pt x="252" y="160"/>
                      </a:lnTo>
                      <a:lnTo>
                        <a:pt x="236" y="170"/>
                      </a:lnTo>
                      <a:lnTo>
                        <a:pt x="220" y="178"/>
                      </a:lnTo>
                      <a:lnTo>
                        <a:pt x="204" y="186"/>
                      </a:lnTo>
                      <a:lnTo>
                        <a:pt x="190" y="190"/>
                      </a:lnTo>
                      <a:lnTo>
                        <a:pt x="190" y="190"/>
                      </a:lnTo>
                      <a:lnTo>
                        <a:pt x="164" y="192"/>
                      </a:lnTo>
                      <a:lnTo>
                        <a:pt x="140" y="192"/>
                      </a:lnTo>
                      <a:lnTo>
                        <a:pt x="120" y="186"/>
                      </a:lnTo>
                      <a:lnTo>
                        <a:pt x="102" y="178"/>
                      </a:lnTo>
                      <a:lnTo>
                        <a:pt x="84" y="166"/>
                      </a:lnTo>
                      <a:lnTo>
                        <a:pt x="68" y="150"/>
                      </a:lnTo>
                      <a:lnTo>
                        <a:pt x="52" y="130"/>
                      </a:lnTo>
                      <a:lnTo>
                        <a:pt x="38" y="108"/>
                      </a:lnTo>
                      <a:lnTo>
                        <a:pt x="38" y="108"/>
                      </a:lnTo>
                      <a:lnTo>
                        <a:pt x="22" y="80"/>
                      </a:lnTo>
                      <a:lnTo>
                        <a:pt x="12" y="58"/>
                      </a:lnTo>
                      <a:lnTo>
                        <a:pt x="4" y="42"/>
                      </a:lnTo>
                      <a:lnTo>
                        <a:pt x="2" y="30"/>
                      </a:lnTo>
                      <a:lnTo>
                        <a:pt x="0" y="20"/>
                      </a:lnTo>
                      <a:lnTo>
                        <a:pt x="0" y="12"/>
                      </a:lnTo>
                      <a:lnTo>
                        <a:pt x="4" y="4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rgbClr val="FFC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22" name="Freeform 210"/>
                <p:cNvSpPr>
                  <a:spLocks/>
                </p:cNvSpPr>
                <p:nvPr/>
              </p:nvSpPr>
              <p:spPr bwMode="auto">
                <a:xfrm>
                  <a:off x="2603" y="1444"/>
                  <a:ext cx="172" cy="79"/>
                </a:xfrm>
                <a:custGeom>
                  <a:avLst/>
                  <a:gdLst>
                    <a:gd name="T0" fmla="*/ 362 w 362"/>
                    <a:gd name="T1" fmla="*/ 46 h 162"/>
                    <a:gd name="T2" fmla="*/ 362 w 362"/>
                    <a:gd name="T3" fmla="*/ 46 h 162"/>
                    <a:gd name="T4" fmla="*/ 352 w 362"/>
                    <a:gd name="T5" fmla="*/ 46 h 162"/>
                    <a:gd name="T6" fmla="*/ 342 w 362"/>
                    <a:gd name="T7" fmla="*/ 48 h 162"/>
                    <a:gd name="T8" fmla="*/ 334 w 362"/>
                    <a:gd name="T9" fmla="*/ 52 h 162"/>
                    <a:gd name="T10" fmla="*/ 326 w 362"/>
                    <a:gd name="T11" fmla="*/ 58 h 162"/>
                    <a:gd name="T12" fmla="*/ 310 w 362"/>
                    <a:gd name="T13" fmla="*/ 70 h 162"/>
                    <a:gd name="T14" fmla="*/ 298 w 362"/>
                    <a:gd name="T15" fmla="*/ 84 h 162"/>
                    <a:gd name="T16" fmla="*/ 298 w 362"/>
                    <a:gd name="T17" fmla="*/ 84 h 162"/>
                    <a:gd name="T18" fmla="*/ 276 w 362"/>
                    <a:gd name="T19" fmla="*/ 102 h 162"/>
                    <a:gd name="T20" fmla="*/ 248 w 362"/>
                    <a:gd name="T21" fmla="*/ 120 h 162"/>
                    <a:gd name="T22" fmla="*/ 218 w 362"/>
                    <a:gd name="T23" fmla="*/ 136 h 162"/>
                    <a:gd name="T24" fmla="*/ 204 w 362"/>
                    <a:gd name="T25" fmla="*/ 142 h 162"/>
                    <a:gd name="T26" fmla="*/ 190 w 362"/>
                    <a:gd name="T27" fmla="*/ 144 h 162"/>
                    <a:gd name="T28" fmla="*/ 190 w 362"/>
                    <a:gd name="T29" fmla="*/ 144 h 162"/>
                    <a:gd name="T30" fmla="*/ 174 w 362"/>
                    <a:gd name="T31" fmla="*/ 146 h 162"/>
                    <a:gd name="T32" fmla="*/ 160 w 362"/>
                    <a:gd name="T33" fmla="*/ 148 h 162"/>
                    <a:gd name="T34" fmla="*/ 148 w 362"/>
                    <a:gd name="T35" fmla="*/ 148 h 162"/>
                    <a:gd name="T36" fmla="*/ 134 w 362"/>
                    <a:gd name="T37" fmla="*/ 146 h 162"/>
                    <a:gd name="T38" fmla="*/ 124 w 362"/>
                    <a:gd name="T39" fmla="*/ 142 h 162"/>
                    <a:gd name="T40" fmla="*/ 114 w 362"/>
                    <a:gd name="T41" fmla="*/ 138 h 162"/>
                    <a:gd name="T42" fmla="*/ 96 w 362"/>
                    <a:gd name="T43" fmla="*/ 128 h 162"/>
                    <a:gd name="T44" fmla="*/ 80 w 362"/>
                    <a:gd name="T45" fmla="*/ 114 h 162"/>
                    <a:gd name="T46" fmla="*/ 66 w 362"/>
                    <a:gd name="T47" fmla="*/ 98 h 162"/>
                    <a:gd name="T48" fmla="*/ 38 w 362"/>
                    <a:gd name="T49" fmla="*/ 62 h 162"/>
                    <a:gd name="T50" fmla="*/ 38 w 362"/>
                    <a:gd name="T51" fmla="*/ 62 h 162"/>
                    <a:gd name="T52" fmla="*/ 14 w 362"/>
                    <a:gd name="T53" fmla="*/ 26 h 162"/>
                    <a:gd name="T54" fmla="*/ 4 w 362"/>
                    <a:gd name="T55" fmla="*/ 8 h 162"/>
                    <a:gd name="T56" fmla="*/ 2 w 362"/>
                    <a:gd name="T57" fmla="*/ 2 h 162"/>
                    <a:gd name="T58" fmla="*/ 2 w 362"/>
                    <a:gd name="T59" fmla="*/ 0 h 162"/>
                    <a:gd name="T60" fmla="*/ 2 w 362"/>
                    <a:gd name="T61" fmla="*/ 0 h 162"/>
                    <a:gd name="T62" fmla="*/ 0 w 362"/>
                    <a:gd name="T63" fmla="*/ 2 h 162"/>
                    <a:gd name="T64" fmla="*/ 0 w 362"/>
                    <a:gd name="T65" fmla="*/ 2 h 162"/>
                    <a:gd name="T66" fmla="*/ 0 w 362"/>
                    <a:gd name="T67" fmla="*/ 10 h 162"/>
                    <a:gd name="T68" fmla="*/ 10 w 362"/>
                    <a:gd name="T69" fmla="*/ 34 h 162"/>
                    <a:gd name="T70" fmla="*/ 26 w 362"/>
                    <a:gd name="T71" fmla="*/ 64 h 162"/>
                    <a:gd name="T72" fmla="*/ 42 w 362"/>
                    <a:gd name="T73" fmla="*/ 92 h 162"/>
                    <a:gd name="T74" fmla="*/ 42 w 362"/>
                    <a:gd name="T75" fmla="*/ 92 h 162"/>
                    <a:gd name="T76" fmla="*/ 56 w 362"/>
                    <a:gd name="T77" fmla="*/ 112 h 162"/>
                    <a:gd name="T78" fmla="*/ 72 w 362"/>
                    <a:gd name="T79" fmla="*/ 130 h 162"/>
                    <a:gd name="T80" fmla="*/ 88 w 362"/>
                    <a:gd name="T81" fmla="*/ 144 h 162"/>
                    <a:gd name="T82" fmla="*/ 106 w 362"/>
                    <a:gd name="T83" fmla="*/ 152 h 162"/>
                    <a:gd name="T84" fmla="*/ 124 w 362"/>
                    <a:gd name="T85" fmla="*/ 160 h 162"/>
                    <a:gd name="T86" fmla="*/ 146 w 362"/>
                    <a:gd name="T87" fmla="*/ 162 h 162"/>
                    <a:gd name="T88" fmla="*/ 166 w 362"/>
                    <a:gd name="T89" fmla="*/ 162 h 162"/>
                    <a:gd name="T90" fmla="*/ 190 w 362"/>
                    <a:gd name="T91" fmla="*/ 160 h 162"/>
                    <a:gd name="T92" fmla="*/ 190 w 362"/>
                    <a:gd name="T93" fmla="*/ 160 h 162"/>
                    <a:gd name="T94" fmla="*/ 204 w 362"/>
                    <a:gd name="T95" fmla="*/ 156 h 162"/>
                    <a:gd name="T96" fmla="*/ 220 w 362"/>
                    <a:gd name="T97" fmla="*/ 150 h 162"/>
                    <a:gd name="T98" fmla="*/ 234 w 362"/>
                    <a:gd name="T99" fmla="*/ 144 h 162"/>
                    <a:gd name="T100" fmla="*/ 250 w 362"/>
                    <a:gd name="T101" fmla="*/ 136 h 162"/>
                    <a:gd name="T102" fmla="*/ 278 w 362"/>
                    <a:gd name="T103" fmla="*/ 118 h 162"/>
                    <a:gd name="T104" fmla="*/ 290 w 362"/>
                    <a:gd name="T105" fmla="*/ 106 h 162"/>
                    <a:gd name="T106" fmla="*/ 300 w 362"/>
                    <a:gd name="T107" fmla="*/ 96 h 162"/>
                    <a:gd name="T108" fmla="*/ 300 w 362"/>
                    <a:gd name="T109" fmla="*/ 96 h 162"/>
                    <a:gd name="T110" fmla="*/ 316 w 362"/>
                    <a:gd name="T111" fmla="*/ 78 h 162"/>
                    <a:gd name="T112" fmla="*/ 324 w 362"/>
                    <a:gd name="T113" fmla="*/ 70 h 162"/>
                    <a:gd name="T114" fmla="*/ 336 w 362"/>
                    <a:gd name="T115" fmla="*/ 64 h 162"/>
                    <a:gd name="T116" fmla="*/ 354 w 362"/>
                    <a:gd name="T117" fmla="*/ 56 h 162"/>
                    <a:gd name="T118" fmla="*/ 354 w 362"/>
                    <a:gd name="T119" fmla="*/ 56 h 162"/>
                    <a:gd name="T120" fmla="*/ 360 w 362"/>
                    <a:gd name="T121" fmla="*/ 52 h 162"/>
                    <a:gd name="T122" fmla="*/ 360 w 362"/>
                    <a:gd name="T123" fmla="*/ 54 h 162"/>
                    <a:gd name="T124" fmla="*/ 362 w 362"/>
                    <a:gd name="T125" fmla="*/ 46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62" h="162">
                      <a:moveTo>
                        <a:pt x="362" y="46"/>
                      </a:moveTo>
                      <a:lnTo>
                        <a:pt x="362" y="46"/>
                      </a:lnTo>
                      <a:lnTo>
                        <a:pt x="352" y="46"/>
                      </a:lnTo>
                      <a:lnTo>
                        <a:pt x="342" y="48"/>
                      </a:lnTo>
                      <a:lnTo>
                        <a:pt x="334" y="52"/>
                      </a:lnTo>
                      <a:lnTo>
                        <a:pt x="326" y="58"/>
                      </a:lnTo>
                      <a:lnTo>
                        <a:pt x="310" y="70"/>
                      </a:lnTo>
                      <a:lnTo>
                        <a:pt x="298" y="84"/>
                      </a:lnTo>
                      <a:lnTo>
                        <a:pt x="298" y="84"/>
                      </a:lnTo>
                      <a:lnTo>
                        <a:pt x="276" y="102"/>
                      </a:lnTo>
                      <a:lnTo>
                        <a:pt x="248" y="120"/>
                      </a:lnTo>
                      <a:lnTo>
                        <a:pt x="218" y="136"/>
                      </a:lnTo>
                      <a:lnTo>
                        <a:pt x="204" y="142"/>
                      </a:lnTo>
                      <a:lnTo>
                        <a:pt x="190" y="144"/>
                      </a:lnTo>
                      <a:lnTo>
                        <a:pt x="190" y="144"/>
                      </a:lnTo>
                      <a:lnTo>
                        <a:pt x="174" y="146"/>
                      </a:lnTo>
                      <a:lnTo>
                        <a:pt x="160" y="148"/>
                      </a:lnTo>
                      <a:lnTo>
                        <a:pt x="148" y="148"/>
                      </a:lnTo>
                      <a:lnTo>
                        <a:pt x="134" y="146"/>
                      </a:lnTo>
                      <a:lnTo>
                        <a:pt x="124" y="142"/>
                      </a:lnTo>
                      <a:lnTo>
                        <a:pt x="114" y="138"/>
                      </a:lnTo>
                      <a:lnTo>
                        <a:pt x="96" y="128"/>
                      </a:lnTo>
                      <a:lnTo>
                        <a:pt x="80" y="114"/>
                      </a:lnTo>
                      <a:lnTo>
                        <a:pt x="66" y="98"/>
                      </a:lnTo>
                      <a:lnTo>
                        <a:pt x="38" y="62"/>
                      </a:lnTo>
                      <a:lnTo>
                        <a:pt x="38" y="62"/>
                      </a:lnTo>
                      <a:lnTo>
                        <a:pt x="14" y="26"/>
                      </a:lnTo>
                      <a:lnTo>
                        <a:pt x="4" y="8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10" y="34"/>
                      </a:lnTo>
                      <a:lnTo>
                        <a:pt x="26" y="64"/>
                      </a:lnTo>
                      <a:lnTo>
                        <a:pt x="42" y="92"/>
                      </a:lnTo>
                      <a:lnTo>
                        <a:pt x="42" y="92"/>
                      </a:lnTo>
                      <a:lnTo>
                        <a:pt x="56" y="112"/>
                      </a:lnTo>
                      <a:lnTo>
                        <a:pt x="72" y="130"/>
                      </a:lnTo>
                      <a:lnTo>
                        <a:pt x="88" y="144"/>
                      </a:lnTo>
                      <a:lnTo>
                        <a:pt x="106" y="152"/>
                      </a:lnTo>
                      <a:lnTo>
                        <a:pt x="124" y="160"/>
                      </a:lnTo>
                      <a:lnTo>
                        <a:pt x="146" y="162"/>
                      </a:lnTo>
                      <a:lnTo>
                        <a:pt x="166" y="162"/>
                      </a:lnTo>
                      <a:lnTo>
                        <a:pt x="190" y="160"/>
                      </a:lnTo>
                      <a:lnTo>
                        <a:pt x="190" y="160"/>
                      </a:lnTo>
                      <a:lnTo>
                        <a:pt x="204" y="156"/>
                      </a:lnTo>
                      <a:lnTo>
                        <a:pt x="220" y="150"/>
                      </a:lnTo>
                      <a:lnTo>
                        <a:pt x="234" y="144"/>
                      </a:lnTo>
                      <a:lnTo>
                        <a:pt x="250" y="136"/>
                      </a:lnTo>
                      <a:lnTo>
                        <a:pt x="278" y="118"/>
                      </a:lnTo>
                      <a:lnTo>
                        <a:pt x="290" y="106"/>
                      </a:lnTo>
                      <a:lnTo>
                        <a:pt x="300" y="96"/>
                      </a:lnTo>
                      <a:lnTo>
                        <a:pt x="300" y="96"/>
                      </a:lnTo>
                      <a:lnTo>
                        <a:pt x="316" y="78"/>
                      </a:lnTo>
                      <a:lnTo>
                        <a:pt x="324" y="70"/>
                      </a:lnTo>
                      <a:lnTo>
                        <a:pt x="336" y="64"/>
                      </a:lnTo>
                      <a:lnTo>
                        <a:pt x="354" y="56"/>
                      </a:lnTo>
                      <a:lnTo>
                        <a:pt x="354" y="56"/>
                      </a:lnTo>
                      <a:lnTo>
                        <a:pt x="360" y="52"/>
                      </a:lnTo>
                      <a:lnTo>
                        <a:pt x="360" y="54"/>
                      </a:lnTo>
                      <a:lnTo>
                        <a:pt x="362" y="46"/>
                      </a:lnTo>
                      <a:close/>
                    </a:path>
                  </a:pathLst>
                </a:custGeom>
                <a:solidFill>
                  <a:srgbClr val="CF62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23" name="Freeform 211"/>
                <p:cNvSpPr>
                  <a:spLocks/>
                </p:cNvSpPr>
                <p:nvPr/>
              </p:nvSpPr>
              <p:spPr bwMode="auto">
                <a:xfrm>
                  <a:off x="2595" y="1441"/>
                  <a:ext cx="24" cy="21"/>
                </a:xfrm>
                <a:custGeom>
                  <a:avLst/>
                  <a:gdLst>
                    <a:gd name="T0" fmla="*/ 50 w 50"/>
                    <a:gd name="T1" fmla="*/ 2 h 44"/>
                    <a:gd name="T2" fmla="*/ 50 w 50"/>
                    <a:gd name="T3" fmla="*/ 2 h 44"/>
                    <a:gd name="T4" fmla="*/ 40 w 50"/>
                    <a:gd name="T5" fmla="*/ 0 h 44"/>
                    <a:gd name="T6" fmla="*/ 32 w 50"/>
                    <a:gd name="T7" fmla="*/ 0 h 44"/>
                    <a:gd name="T8" fmla="*/ 22 w 50"/>
                    <a:gd name="T9" fmla="*/ 0 h 44"/>
                    <a:gd name="T10" fmla="*/ 12 w 50"/>
                    <a:gd name="T11" fmla="*/ 4 h 44"/>
                    <a:gd name="T12" fmla="*/ 8 w 50"/>
                    <a:gd name="T13" fmla="*/ 6 h 44"/>
                    <a:gd name="T14" fmla="*/ 4 w 50"/>
                    <a:gd name="T15" fmla="*/ 12 h 44"/>
                    <a:gd name="T16" fmla="*/ 2 w 50"/>
                    <a:gd name="T17" fmla="*/ 18 h 44"/>
                    <a:gd name="T18" fmla="*/ 0 w 50"/>
                    <a:gd name="T19" fmla="*/ 24 h 44"/>
                    <a:gd name="T20" fmla="*/ 0 w 50"/>
                    <a:gd name="T21" fmla="*/ 34 h 44"/>
                    <a:gd name="T22" fmla="*/ 0 w 50"/>
                    <a:gd name="T23" fmla="*/ 44 h 44"/>
                    <a:gd name="T24" fmla="*/ 0 w 50"/>
                    <a:gd name="T25" fmla="*/ 44 h 44"/>
                    <a:gd name="T26" fmla="*/ 2 w 50"/>
                    <a:gd name="T27" fmla="*/ 38 h 44"/>
                    <a:gd name="T28" fmla="*/ 12 w 50"/>
                    <a:gd name="T29" fmla="*/ 26 h 44"/>
                    <a:gd name="T30" fmla="*/ 18 w 50"/>
                    <a:gd name="T31" fmla="*/ 20 h 44"/>
                    <a:gd name="T32" fmla="*/ 26 w 50"/>
                    <a:gd name="T33" fmla="*/ 12 h 44"/>
                    <a:gd name="T34" fmla="*/ 38 w 50"/>
                    <a:gd name="T35" fmla="*/ 6 h 44"/>
                    <a:gd name="T36" fmla="*/ 50 w 50"/>
                    <a:gd name="T37" fmla="*/ 2 h 44"/>
                    <a:gd name="T38" fmla="*/ 50 w 50"/>
                    <a:gd name="T39" fmla="*/ 2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0" h="44">
                      <a:moveTo>
                        <a:pt x="50" y="2"/>
                      </a:moveTo>
                      <a:lnTo>
                        <a:pt x="50" y="2"/>
                      </a:lnTo>
                      <a:lnTo>
                        <a:pt x="40" y="0"/>
                      </a:lnTo>
                      <a:lnTo>
                        <a:pt x="32" y="0"/>
                      </a:lnTo>
                      <a:lnTo>
                        <a:pt x="22" y="0"/>
                      </a:lnTo>
                      <a:lnTo>
                        <a:pt x="12" y="4"/>
                      </a:lnTo>
                      <a:lnTo>
                        <a:pt x="8" y="6"/>
                      </a:lnTo>
                      <a:lnTo>
                        <a:pt x="4" y="12"/>
                      </a:lnTo>
                      <a:lnTo>
                        <a:pt x="2" y="18"/>
                      </a:lnTo>
                      <a:lnTo>
                        <a:pt x="0" y="24"/>
                      </a:lnTo>
                      <a:lnTo>
                        <a:pt x="0" y="3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38"/>
                      </a:lnTo>
                      <a:lnTo>
                        <a:pt x="12" y="26"/>
                      </a:lnTo>
                      <a:lnTo>
                        <a:pt x="18" y="20"/>
                      </a:lnTo>
                      <a:lnTo>
                        <a:pt x="26" y="12"/>
                      </a:lnTo>
                      <a:lnTo>
                        <a:pt x="38" y="6"/>
                      </a:lnTo>
                      <a:lnTo>
                        <a:pt x="50" y="2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solidFill>
                  <a:srgbClr val="CF62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24" name="Freeform 212"/>
                <p:cNvSpPr>
                  <a:spLocks/>
                </p:cNvSpPr>
                <p:nvPr/>
              </p:nvSpPr>
              <p:spPr bwMode="auto">
                <a:xfrm>
                  <a:off x="2762" y="1458"/>
                  <a:ext cx="15" cy="28"/>
                </a:xfrm>
                <a:custGeom>
                  <a:avLst/>
                  <a:gdLst>
                    <a:gd name="T0" fmla="*/ 0 w 30"/>
                    <a:gd name="T1" fmla="*/ 0 h 58"/>
                    <a:gd name="T2" fmla="*/ 0 w 30"/>
                    <a:gd name="T3" fmla="*/ 0 h 58"/>
                    <a:gd name="T4" fmla="*/ 8 w 30"/>
                    <a:gd name="T5" fmla="*/ 0 h 58"/>
                    <a:gd name="T6" fmla="*/ 16 w 30"/>
                    <a:gd name="T7" fmla="*/ 2 h 58"/>
                    <a:gd name="T8" fmla="*/ 24 w 30"/>
                    <a:gd name="T9" fmla="*/ 6 h 58"/>
                    <a:gd name="T10" fmla="*/ 28 w 30"/>
                    <a:gd name="T11" fmla="*/ 12 h 58"/>
                    <a:gd name="T12" fmla="*/ 30 w 30"/>
                    <a:gd name="T13" fmla="*/ 18 h 58"/>
                    <a:gd name="T14" fmla="*/ 30 w 30"/>
                    <a:gd name="T15" fmla="*/ 22 h 58"/>
                    <a:gd name="T16" fmla="*/ 30 w 30"/>
                    <a:gd name="T17" fmla="*/ 30 h 58"/>
                    <a:gd name="T18" fmla="*/ 26 w 30"/>
                    <a:gd name="T19" fmla="*/ 38 h 58"/>
                    <a:gd name="T20" fmla="*/ 14 w 30"/>
                    <a:gd name="T21" fmla="*/ 58 h 58"/>
                    <a:gd name="T22" fmla="*/ 14 w 30"/>
                    <a:gd name="T23" fmla="*/ 58 h 58"/>
                    <a:gd name="T24" fmla="*/ 16 w 30"/>
                    <a:gd name="T25" fmla="*/ 52 h 58"/>
                    <a:gd name="T26" fmla="*/ 16 w 30"/>
                    <a:gd name="T27" fmla="*/ 36 h 58"/>
                    <a:gd name="T28" fmla="*/ 14 w 30"/>
                    <a:gd name="T29" fmla="*/ 28 h 58"/>
                    <a:gd name="T30" fmla="*/ 12 w 30"/>
                    <a:gd name="T31" fmla="*/ 18 h 58"/>
                    <a:gd name="T32" fmla="*/ 8 w 30"/>
                    <a:gd name="T33" fmla="*/ 8 h 58"/>
                    <a:gd name="T34" fmla="*/ 0 w 30"/>
                    <a:gd name="T35" fmla="*/ 0 h 58"/>
                    <a:gd name="T36" fmla="*/ 0 w 30"/>
                    <a:gd name="T3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0" h="5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6" y="2"/>
                      </a:lnTo>
                      <a:lnTo>
                        <a:pt x="24" y="6"/>
                      </a:lnTo>
                      <a:lnTo>
                        <a:pt x="28" y="12"/>
                      </a:lnTo>
                      <a:lnTo>
                        <a:pt x="30" y="18"/>
                      </a:lnTo>
                      <a:lnTo>
                        <a:pt x="30" y="22"/>
                      </a:lnTo>
                      <a:lnTo>
                        <a:pt x="30" y="30"/>
                      </a:lnTo>
                      <a:lnTo>
                        <a:pt x="26" y="38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6" y="52"/>
                      </a:lnTo>
                      <a:lnTo>
                        <a:pt x="16" y="36"/>
                      </a:lnTo>
                      <a:lnTo>
                        <a:pt x="14" y="28"/>
                      </a:lnTo>
                      <a:lnTo>
                        <a:pt x="12" y="18"/>
                      </a:lnTo>
                      <a:lnTo>
                        <a:pt x="8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F62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25" name="Freeform 213"/>
                <p:cNvSpPr>
                  <a:spLocks/>
                </p:cNvSpPr>
                <p:nvPr/>
              </p:nvSpPr>
              <p:spPr bwMode="auto">
                <a:xfrm>
                  <a:off x="2636" y="1531"/>
                  <a:ext cx="50" cy="20"/>
                </a:xfrm>
                <a:custGeom>
                  <a:avLst/>
                  <a:gdLst>
                    <a:gd name="T0" fmla="*/ 100 w 104"/>
                    <a:gd name="T1" fmla="*/ 22 h 40"/>
                    <a:gd name="T2" fmla="*/ 100 w 104"/>
                    <a:gd name="T3" fmla="*/ 22 h 40"/>
                    <a:gd name="T4" fmla="*/ 88 w 104"/>
                    <a:gd name="T5" fmla="*/ 28 h 40"/>
                    <a:gd name="T6" fmla="*/ 74 w 104"/>
                    <a:gd name="T7" fmla="*/ 34 h 40"/>
                    <a:gd name="T8" fmla="*/ 58 w 104"/>
                    <a:gd name="T9" fmla="*/ 38 h 40"/>
                    <a:gd name="T10" fmla="*/ 50 w 104"/>
                    <a:gd name="T11" fmla="*/ 40 h 40"/>
                    <a:gd name="T12" fmla="*/ 42 w 104"/>
                    <a:gd name="T13" fmla="*/ 40 h 40"/>
                    <a:gd name="T14" fmla="*/ 34 w 104"/>
                    <a:gd name="T15" fmla="*/ 38 h 40"/>
                    <a:gd name="T16" fmla="*/ 26 w 104"/>
                    <a:gd name="T17" fmla="*/ 34 h 40"/>
                    <a:gd name="T18" fmla="*/ 18 w 104"/>
                    <a:gd name="T19" fmla="*/ 28 h 40"/>
                    <a:gd name="T20" fmla="*/ 10 w 104"/>
                    <a:gd name="T21" fmla="*/ 22 h 40"/>
                    <a:gd name="T22" fmla="*/ 4 w 104"/>
                    <a:gd name="T23" fmla="*/ 12 h 40"/>
                    <a:gd name="T24" fmla="*/ 0 w 104"/>
                    <a:gd name="T25" fmla="*/ 0 h 40"/>
                    <a:gd name="T26" fmla="*/ 0 w 104"/>
                    <a:gd name="T27" fmla="*/ 0 h 40"/>
                    <a:gd name="T28" fmla="*/ 2 w 104"/>
                    <a:gd name="T29" fmla="*/ 6 h 40"/>
                    <a:gd name="T30" fmla="*/ 8 w 104"/>
                    <a:gd name="T31" fmla="*/ 12 h 40"/>
                    <a:gd name="T32" fmla="*/ 16 w 104"/>
                    <a:gd name="T33" fmla="*/ 18 h 40"/>
                    <a:gd name="T34" fmla="*/ 30 w 104"/>
                    <a:gd name="T35" fmla="*/ 24 h 40"/>
                    <a:gd name="T36" fmla="*/ 48 w 104"/>
                    <a:gd name="T37" fmla="*/ 28 h 40"/>
                    <a:gd name="T38" fmla="*/ 72 w 104"/>
                    <a:gd name="T39" fmla="*/ 28 h 40"/>
                    <a:gd name="T40" fmla="*/ 104 w 104"/>
                    <a:gd name="T41" fmla="*/ 22 h 40"/>
                    <a:gd name="T42" fmla="*/ 100 w 104"/>
                    <a:gd name="T43" fmla="*/ 22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04" h="40">
                      <a:moveTo>
                        <a:pt x="100" y="22"/>
                      </a:moveTo>
                      <a:lnTo>
                        <a:pt x="100" y="22"/>
                      </a:lnTo>
                      <a:lnTo>
                        <a:pt x="88" y="28"/>
                      </a:lnTo>
                      <a:lnTo>
                        <a:pt x="74" y="34"/>
                      </a:lnTo>
                      <a:lnTo>
                        <a:pt x="58" y="38"/>
                      </a:lnTo>
                      <a:lnTo>
                        <a:pt x="50" y="40"/>
                      </a:lnTo>
                      <a:lnTo>
                        <a:pt x="42" y="40"/>
                      </a:lnTo>
                      <a:lnTo>
                        <a:pt x="34" y="38"/>
                      </a:lnTo>
                      <a:lnTo>
                        <a:pt x="26" y="34"/>
                      </a:lnTo>
                      <a:lnTo>
                        <a:pt x="18" y="28"/>
                      </a:lnTo>
                      <a:lnTo>
                        <a:pt x="10" y="22"/>
                      </a:lnTo>
                      <a:lnTo>
                        <a:pt x="4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8"/>
                      </a:lnTo>
                      <a:lnTo>
                        <a:pt x="30" y="24"/>
                      </a:lnTo>
                      <a:lnTo>
                        <a:pt x="48" y="28"/>
                      </a:lnTo>
                      <a:lnTo>
                        <a:pt x="72" y="28"/>
                      </a:lnTo>
                      <a:lnTo>
                        <a:pt x="104" y="22"/>
                      </a:lnTo>
                      <a:lnTo>
                        <a:pt x="100" y="22"/>
                      </a:lnTo>
                      <a:close/>
                    </a:path>
                  </a:pathLst>
                </a:custGeom>
                <a:solidFill>
                  <a:srgbClr val="FFA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126" name="Freeform 214"/>
                <p:cNvSpPr>
                  <a:spLocks/>
                </p:cNvSpPr>
                <p:nvPr/>
              </p:nvSpPr>
              <p:spPr bwMode="auto">
                <a:xfrm>
                  <a:off x="2636" y="1531"/>
                  <a:ext cx="50" cy="20"/>
                </a:xfrm>
                <a:custGeom>
                  <a:avLst/>
                  <a:gdLst>
                    <a:gd name="T0" fmla="*/ 100 w 104"/>
                    <a:gd name="T1" fmla="*/ 22 h 40"/>
                    <a:gd name="T2" fmla="*/ 100 w 104"/>
                    <a:gd name="T3" fmla="*/ 22 h 40"/>
                    <a:gd name="T4" fmla="*/ 88 w 104"/>
                    <a:gd name="T5" fmla="*/ 28 h 40"/>
                    <a:gd name="T6" fmla="*/ 74 w 104"/>
                    <a:gd name="T7" fmla="*/ 34 h 40"/>
                    <a:gd name="T8" fmla="*/ 58 w 104"/>
                    <a:gd name="T9" fmla="*/ 38 h 40"/>
                    <a:gd name="T10" fmla="*/ 50 w 104"/>
                    <a:gd name="T11" fmla="*/ 40 h 40"/>
                    <a:gd name="T12" fmla="*/ 42 w 104"/>
                    <a:gd name="T13" fmla="*/ 40 h 40"/>
                    <a:gd name="T14" fmla="*/ 34 w 104"/>
                    <a:gd name="T15" fmla="*/ 38 h 40"/>
                    <a:gd name="T16" fmla="*/ 26 w 104"/>
                    <a:gd name="T17" fmla="*/ 34 h 40"/>
                    <a:gd name="T18" fmla="*/ 18 w 104"/>
                    <a:gd name="T19" fmla="*/ 28 h 40"/>
                    <a:gd name="T20" fmla="*/ 10 w 104"/>
                    <a:gd name="T21" fmla="*/ 22 h 40"/>
                    <a:gd name="T22" fmla="*/ 4 w 104"/>
                    <a:gd name="T23" fmla="*/ 12 h 40"/>
                    <a:gd name="T24" fmla="*/ 0 w 104"/>
                    <a:gd name="T25" fmla="*/ 0 h 40"/>
                    <a:gd name="T26" fmla="*/ 0 w 104"/>
                    <a:gd name="T27" fmla="*/ 0 h 40"/>
                    <a:gd name="T28" fmla="*/ 2 w 104"/>
                    <a:gd name="T29" fmla="*/ 6 h 40"/>
                    <a:gd name="T30" fmla="*/ 8 w 104"/>
                    <a:gd name="T31" fmla="*/ 12 h 40"/>
                    <a:gd name="T32" fmla="*/ 16 w 104"/>
                    <a:gd name="T33" fmla="*/ 18 h 40"/>
                    <a:gd name="T34" fmla="*/ 30 w 104"/>
                    <a:gd name="T35" fmla="*/ 24 h 40"/>
                    <a:gd name="T36" fmla="*/ 48 w 104"/>
                    <a:gd name="T37" fmla="*/ 28 h 40"/>
                    <a:gd name="T38" fmla="*/ 72 w 104"/>
                    <a:gd name="T39" fmla="*/ 28 h 40"/>
                    <a:gd name="T40" fmla="*/ 104 w 104"/>
                    <a:gd name="T41" fmla="*/ 22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4" h="40">
                      <a:moveTo>
                        <a:pt x="100" y="22"/>
                      </a:moveTo>
                      <a:lnTo>
                        <a:pt x="100" y="22"/>
                      </a:lnTo>
                      <a:lnTo>
                        <a:pt x="88" y="28"/>
                      </a:lnTo>
                      <a:lnTo>
                        <a:pt x="74" y="34"/>
                      </a:lnTo>
                      <a:lnTo>
                        <a:pt x="58" y="38"/>
                      </a:lnTo>
                      <a:lnTo>
                        <a:pt x="50" y="40"/>
                      </a:lnTo>
                      <a:lnTo>
                        <a:pt x="42" y="40"/>
                      </a:lnTo>
                      <a:lnTo>
                        <a:pt x="34" y="38"/>
                      </a:lnTo>
                      <a:lnTo>
                        <a:pt x="26" y="34"/>
                      </a:lnTo>
                      <a:lnTo>
                        <a:pt x="18" y="28"/>
                      </a:lnTo>
                      <a:lnTo>
                        <a:pt x="10" y="22"/>
                      </a:lnTo>
                      <a:lnTo>
                        <a:pt x="4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8"/>
                      </a:lnTo>
                      <a:lnTo>
                        <a:pt x="30" y="24"/>
                      </a:lnTo>
                      <a:lnTo>
                        <a:pt x="48" y="28"/>
                      </a:lnTo>
                      <a:lnTo>
                        <a:pt x="72" y="28"/>
                      </a:lnTo>
                      <a:lnTo>
                        <a:pt x="104" y="22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sp>
            <p:nvSpPr>
              <p:cNvPr id="1191127" name="Text Box 215"/>
              <p:cNvSpPr txBox="1">
                <a:spLocks noChangeArrowheads="1"/>
              </p:cNvSpPr>
              <p:nvPr/>
            </p:nvSpPr>
            <p:spPr bwMode="auto">
              <a:xfrm>
                <a:off x="4826" y="690"/>
                <a:ext cx="581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2000" b="1"/>
                  <a:t>BOB</a:t>
                </a:r>
              </a:p>
            </p:txBody>
          </p:sp>
        </p:grpSp>
        <p:grpSp>
          <p:nvGrpSpPr>
            <p:cNvPr id="1191256" name="Group 344"/>
            <p:cNvGrpSpPr>
              <a:grpSpLocks/>
            </p:cNvGrpSpPr>
            <p:nvPr/>
          </p:nvGrpSpPr>
          <p:grpSpPr bwMode="auto">
            <a:xfrm>
              <a:off x="2494" y="1052"/>
              <a:ext cx="780" cy="698"/>
              <a:chOff x="3768" y="900"/>
              <a:chExt cx="780" cy="717"/>
            </a:xfrm>
          </p:grpSpPr>
          <p:grpSp>
            <p:nvGrpSpPr>
              <p:cNvPr id="1191257" name="Group 345"/>
              <p:cNvGrpSpPr>
                <a:grpSpLocks/>
              </p:cNvGrpSpPr>
              <p:nvPr/>
            </p:nvGrpSpPr>
            <p:grpSpPr bwMode="auto">
              <a:xfrm>
                <a:off x="3935" y="900"/>
                <a:ext cx="500" cy="576"/>
                <a:chOff x="3262" y="3254"/>
                <a:chExt cx="764" cy="850"/>
              </a:xfrm>
            </p:grpSpPr>
            <p:sp>
              <p:nvSpPr>
                <p:cNvPr id="1191258" name="Freeform 346"/>
                <p:cNvSpPr>
                  <a:spLocks/>
                </p:cNvSpPr>
                <p:nvPr/>
              </p:nvSpPr>
              <p:spPr bwMode="auto">
                <a:xfrm>
                  <a:off x="3292" y="3388"/>
                  <a:ext cx="676" cy="666"/>
                </a:xfrm>
                <a:custGeom>
                  <a:avLst/>
                  <a:gdLst>
                    <a:gd name="T0" fmla="*/ 338 w 676"/>
                    <a:gd name="T1" fmla="*/ 0 h 666"/>
                    <a:gd name="T2" fmla="*/ 406 w 676"/>
                    <a:gd name="T3" fmla="*/ 8 h 666"/>
                    <a:gd name="T4" fmla="*/ 470 w 676"/>
                    <a:gd name="T5" fmla="*/ 26 h 666"/>
                    <a:gd name="T6" fmla="*/ 526 w 676"/>
                    <a:gd name="T7" fmla="*/ 58 h 666"/>
                    <a:gd name="T8" fmla="*/ 576 w 676"/>
                    <a:gd name="T9" fmla="*/ 98 h 666"/>
                    <a:gd name="T10" fmla="*/ 618 w 676"/>
                    <a:gd name="T11" fmla="*/ 148 h 666"/>
                    <a:gd name="T12" fmla="*/ 650 w 676"/>
                    <a:gd name="T13" fmla="*/ 204 h 666"/>
                    <a:gd name="T14" fmla="*/ 668 w 676"/>
                    <a:gd name="T15" fmla="*/ 266 h 666"/>
                    <a:gd name="T16" fmla="*/ 676 w 676"/>
                    <a:gd name="T17" fmla="*/ 334 h 666"/>
                    <a:gd name="T18" fmla="*/ 674 w 676"/>
                    <a:gd name="T19" fmla="*/ 368 h 666"/>
                    <a:gd name="T20" fmla="*/ 660 w 676"/>
                    <a:gd name="T21" fmla="*/ 432 h 666"/>
                    <a:gd name="T22" fmla="*/ 634 w 676"/>
                    <a:gd name="T23" fmla="*/ 492 h 666"/>
                    <a:gd name="T24" fmla="*/ 598 w 676"/>
                    <a:gd name="T25" fmla="*/ 546 h 666"/>
                    <a:gd name="T26" fmla="*/ 552 w 676"/>
                    <a:gd name="T27" fmla="*/ 590 h 666"/>
                    <a:gd name="T28" fmla="*/ 498 w 676"/>
                    <a:gd name="T29" fmla="*/ 626 h 666"/>
                    <a:gd name="T30" fmla="*/ 438 w 676"/>
                    <a:gd name="T31" fmla="*/ 652 h 666"/>
                    <a:gd name="T32" fmla="*/ 372 w 676"/>
                    <a:gd name="T33" fmla="*/ 664 h 666"/>
                    <a:gd name="T34" fmla="*/ 338 w 676"/>
                    <a:gd name="T35" fmla="*/ 666 h 666"/>
                    <a:gd name="T36" fmla="*/ 270 w 676"/>
                    <a:gd name="T37" fmla="*/ 660 h 666"/>
                    <a:gd name="T38" fmla="*/ 206 w 676"/>
                    <a:gd name="T39" fmla="*/ 640 h 666"/>
                    <a:gd name="T40" fmla="*/ 148 w 676"/>
                    <a:gd name="T41" fmla="*/ 610 h 666"/>
                    <a:gd name="T42" fmla="*/ 98 w 676"/>
                    <a:gd name="T43" fmla="*/ 568 h 666"/>
                    <a:gd name="T44" fmla="*/ 58 w 676"/>
                    <a:gd name="T45" fmla="*/ 520 h 666"/>
                    <a:gd name="T46" fmla="*/ 26 w 676"/>
                    <a:gd name="T47" fmla="*/ 462 h 666"/>
                    <a:gd name="T48" fmla="*/ 6 w 676"/>
                    <a:gd name="T49" fmla="*/ 400 h 666"/>
                    <a:gd name="T50" fmla="*/ 0 w 676"/>
                    <a:gd name="T51" fmla="*/ 334 h 666"/>
                    <a:gd name="T52" fmla="*/ 2 w 676"/>
                    <a:gd name="T53" fmla="*/ 300 h 666"/>
                    <a:gd name="T54" fmla="*/ 14 w 676"/>
                    <a:gd name="T55" fmla="*/ 234 h 666"/>
                    <a:gd name="T56" fmla="*/ 40 w 676"/>
                    <a:gd name="T57" fmla="*/ 176 h 666"/>
                    <a:gd name="T58" fmla="*/ 78 w 676"/>
                    <a:gd name="T59" fmla="*/ 122 h 666"/>
                    <a:gd name="T60" fmla="*/ 122 w 676"/>
                    <a:gd name="T61" fmla="*/ 76 h 666"/>
                    <a:gd name="T62" fmla="*/ 176 w 676"/>
                    <a:gd name="T63" fmla="*/ 40 h 666"/>
                    <a:gd name="T64" fmla="*/ 238 w 676"/>
                    <a:gd name="T65" fmla="*/ 16 h 666"/>
                    <a:gd name="T66" fmla="*/ 304 w 676"/>
                    <a:gd name="T67" fmla="*/ 2 h 666"/>
                    <a:gd name="T68" fmla="*/ 338 w 676"/>
                    <a:gd name="T69" fmla="*/ 0 h 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76" h="666">
                      <a:moveTo>
                        <a:pt x="338" y="0"/>
                      </a:moveTo>
                      <a:lnTo>
                        <a:pt x="338" y="0"/>
                      </a:lnTo>
                      <a:lnTo>
                        <a:pt x="372" y="2"/>
                      </a:lnTo>
                      <a:lnTo>
                        <a:pt x="406" y="8"/>
                      </a:lnTo>
                      <a:lnTo>
                        <a:pt x="438" y="16"/>
                      </a:lnTo>
                      <a:lnTo>
                        <a:pt x="470" y="26"/>
                      </a:lnTo>
                      <a:lnTo>
                        <a:pt x="498" y="40"/>
                      </a:lnTo>
                      <a:lnTo>
                        <a:pt x="526" y="58"/>
                      </a:lnTo>
                      <a:lnTo>
                        <a:pt x="552" y="76"/>
                      </a:lnTo>
                      <a:lnTo>
                        <a:pt x="576" y="98"/>
                      </a:lnTo>
                      <a:lnTo>
                        <a:pt x="598" y="122"/>
                      </a:lnTo>
                      <a:lnTo>
                        <a:pt x="618" y="148"/>
                      </a:lnTo>
                      <a:lnTo>
                        <a:pt x="634" y="176"/>
                      </a:lnTo>
                      <a:lnTo>
                        <a:pt x="650" y="204"/>
                      </a:lnTo>
                      <a:lnTo>
                        <a:pt x="660" y="234"/>
                      </a:lnTo>
                      <a:lnTo>
                        <a:pt x="668" y="266"/>
                      </a:lnTo>
                      <a:lnTo>
                        <a:pt x="674" y="300"/>
                      </a:lnTo>
                      <a:lnTo>
                        <a:pt x="676" y="334"/>
                      </a:lnTo>
                      <a:lnTo>
                        <a:pt x="676" y="334"/>
                      </a:lnTo>
                      <a:lnTo>
                        <a:pt x="674" y="368"/>
                      </a:lnTo>
                      <a:lnTo>
                        <a:pt x="668" y="400"/>
                      </a:lnTo>
                      <a:lnTo>
                        <a:pt x="660" y="432"/>
                      </a:lnTo>
                      <a:lnTo>
                        <a:pt x="650" y="462"/>
                      </a:lnTo>
                      <a:lnTo>
                        <a:pt x="634" y="492"/>
                      </a:lnTo>
                      <a:lnTo>
                        <a:pt x="618" y="520"/>
                      </a:lnTo>
                      <a:lnTo>
                        <a:pt x="598" y="546"/>
                      </a:lnTo>
                      <a:lnTo>
                        <a:pt x="576" y="568"/>
                      </a:lnTo>
                      <a:lnTo>
                        <a:pt x="552" y="590"/>
                      </a:lnTo>
                      <a:lnTo>
                        <a:pt x="526" y="610"/>
                      </a:lnTo>
                      <a:lnTo>
                        <a:pt x="498" y="626"/>
                      </a:lnTo>
                      <a:lnTo>
                        <a:pt x="470" y="640"/>
                      </a:lnTo>
                      <a:lnTo>
                        <a:pt x="438" y="652"/>
                      </a:lnTo>
                      <a:lnTo>
                        <a:pt x="406" y="660"/>
                      </a:lnTo>
                      <a:lnTo>
                        <a:pt x="372" y="664"/>
                      </a:lnTo>
                      <a:lnTo>
                        <a:pt x="338" y="666"/>
                      </a:lnTo>
                      <a:lnTo>
                        <a:pt x="338" y="666"/>
                      </a:lnTo>
                      <a:lnTo>
                        <a:pt x="304" y="664"/>
                      </a:lnTo>
                      <a:lnTo>
                        <a:pt x="270" y="660"/>
                      </a:lnTo>
                      <a:lnTo>
                        <a:pt x="238" y="652"/>
                      </a:lnTo>
                      <a:lnTo>
                        <a:pt x="206" y="640"/>
                      </a:lnTo>
                      <a:lnTo>
                        <a:pt x="176" y="626"/>
                      </a:lnTo>
                      <a:lnTo>
                        <a:pt x="148" y="610"/>
                      </a:lnTo>
                      <a:lnTo>
                        <a:pt x="122" y="590"/>
                      </a:lnTo>
                      <a:lnTo>
                        <a:pt x="98" y="568"/>
                      </a:lnTo>
                      <a:lnTo>
                        <a:pt x="78" y="546"/>
                      </a:lnTo>
                      <a:lnTo>
                        <a:pt x="58" y="520"/>
                      </a:lnTo>
                      <a:lnTo>
                        <a:pt x="40" y="492"/>
                      </a:lnTo>
                      <a:lnTo>
                        <a:pt x="26" y="462"/>
                      </a:lnTo>
                      <a:lnTo>
                        <a:pt x="14" y="432"/>
                      </a:lnTo>
                      <a:lnTo>
                        <a:pt x="6" y="400"/>
                      </a:lnTo>
                      <a:lnTo>
                        <a:pt x="2" y="36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2" y="300"/>
                      </a:lnTo>
                      <a:lnTo>
                        <a:pt x="6" y="266"/>
                      </a:lnTo>
                      <a:lnTo>
                        <a:pt x="14" y="234"/>
                      </a:lnTo>
                      <a:lnTo>
                        <a:pt x="26" y="204"/>
                      </a:lnTo>
                      <a:lnTo>
                        <a:pt x="40" y="176"/>
                      </a:lnTo>
                      <a:lnTo>
                        <a:pt x="58" y="148"/>
                      </a:lnTo>
                      <a:lnTo>
                        <a:pt x="78" y="122"/>
                      </a:lnTo>
                      <a:lnTo>
                        <a:pt x="98" y="98"/>
                      </a:lnTo>
                      <a:lnTo>
                        <a:pt x="122" y="76"/>
                      </a:lnTo>
                      <a:lnTo>
                        <a:pt x="148" y="58"/>
                      </a:lnTo>
                      <a:lnTo>
                        <a:pt x="176" y="40"/>
                      </a:lnTo>
                      <a:lnTo>
                        <a:pt x="206" y="26"/>
                      </a:lnTo>
                      <a:lnTo>
                        <a:pt x="238" y="16"/>
                      </a:lnTo>
                      <a:lnTo>
                        <a:pt x="270" y="8"/>
                      </a:lnTo>
                      <a:lnTo>
                        <a:pt x="304" y="2"/>
                      </a:lnTo>
                      <a:lnTo>
                        <a:pt x="338" y="0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59" name="Freeform 347"/>
                <p:cNvSpPr>
                  <a:spLocks/>
                </p:cNvSpPr>
                <p:nvPr/>
              </p:nvSpPr>
              <p:spPr bwMode="auto">
                <a:xfrm>
                  <a:off x="3290" y="3386"/>
                  <a:ext cx="678" cy="670"/>
                </a:xfrm>
                <a:custGeom>
                  <a:avLst/>
                  <a:gdLst>
                    <a:gd name="T0" fmla="*/ 338 w 678"/>
                    <a:gd name="T1" fmla="*/ 0 h 670"/>
                    <a:gd name="T2" fmla="*/ 406 w 678"/>
                    <a:gd name="T3" fmla="*/ 8 h 670"/>
                    <a:gd name="T4" fmla="*/ 470 w 678"/>
                    <a:gd name="T5" fmla="*/ 26 h 670"/>
                    <a:gd name="T6" fmla="*/ 528 w 678"/>
                    <a:gd name="T7" fmla="*/ 58 h 670"/>
                    <a:gd name="T8" fmla="*/ 578 w 678"/>
                    <a:gd name="T9" fmla="*/ 98 h 670"/>
                    <a:gd name="T10" fmla="*/ 620 w 678"/>
                    <a:gd name="T11" fmla="*/ 148 h 670"/>
                    <a:gd name="T12" fmla="*/ 652 w 678"/>
                    <a:gd name="T13" fmla="*/ 204 h 670"/>
                    <a:gd name="T14" fmla="*/ 670 w 678"/>
                    <a:gd name="T15" fmla="*/ 268 h 670"/>
                    <a:gd name="T16" fmla="*/ 678 w 678"/>
                    <a:gd name="T17" fmla="*/ 334 h 670"/>
                    <a:gd name="T18" fmla="*/ 676 w 678"/>
                    <a:gd name="T19" fmla="*/ 370 h 670"/>
                    <a:gd name="T20" fmla="*/ 662 w 678"/>
                    <a:gd name="T21" fmla="*/ 434 h 670"/>
                    <a:gd name="T22" fmla="*/ 636 w 678"/>
                    <a:gd name="T23" fmla="*/ 494 h 670"/>
                    <a:gd name="T24" fmla="*/ 600 w 678"/>
                    <a:gd name="T25" fmla="*/ 548 h 670"/>
                    <a:gd name="T26" fmla="*/ 554 w 678"/>
                    <a:gd name="T27" fmla="*/ 594 h 670"/>
                    <a:gd name="T28" fmla="*/ 500 w 678"/>
                    <a:gd name="T29" fmla="*/ 630 h 670"/>
                    <a:gd name="T30" fmla="*/ 440 w 678"/>
                    <a:gd name="T31" fmla="*/ 654 h 670"/>
                    <a:gd name="T32" fmla="*/ 374 w 678"/>
                    <a:gd name="T33" fmla="*/ 668 h 670"/>
                    <a:gd name="T34" fmla="*/ 338 w 678"/>
                    <a:gd name="T35" fmla="*/ 670 h 670"/>
                    <a:gd name="T36" fmla="*/ 270 w 678"/>
                    <a:gd name="T37" fmla="*/ 662 h 670"/>
                    <a:gd name="T38" fmla="*/ 208 w 678"/>
                    <a:gd name="T39" fmla="*/ 644 h 670"/>
                    <a:gd name="T40" fmla="*/ 150 w 678"/>
                    <a:gd name="T41" fmla="*/ 612 h 670"/>
                    <a:gd name="T42" fmla="*/ 100 w 678"/>
                    <a:gd name="T43" fmla="*/ 572 h 670"/>
                    <a:gd name="T44" fmla="*/ 58 w 678"/>
                    <a:gd name="T45" fmla="*/ 522 h 670"/>
                    <a:gd name="T46" fmla="*/ 26 w 678"/>
                    <a:gd name="T47" fmla="*/ 466 h 670"/>
                    <a:gd name="T48" fmla="*/ 6 w 678"/>
                    <a:gd name="T49" fmla="*/ 402 h 670"/>
                    <a:gd name="T50" fmla="*/ 0 w 678"/>
                    <a:gd name="T51" fmla="*/ 334 h 670"/>
                    <a:gd name="T52" fmla="*/ 2 w 678"/>
                    <a:gd name="T53" fmla="*/ 300 h 670"/>
                    <a:gd name="T54" fmla="*/ 16 w 678"/>
                    <a:gd name="T55" fmla="*/ 236 h 670"/>
                    <a:gd name="T56" fmla="*/ 40 w 678"/>
                    <a:gd name="T57" fmla="*/ 176 h 670"/>
                    <a:gd name="T58" fmla="*/ 78 w 678"/>
                    <a:gd name="T59" fmla="*/ 122 h 670"/>
                    <a:gd name="T60" fmla="*/ 124 w 678"/>
                    <a:gd name="T61" fmla="*/ 76 h 670"/>
                    <a:gd name="T62" fmla="*/ 178 w 678"/>
                    <a:gd name="T63" fmla="*/ 40 h 670"/>
                    <a:gd name="T64" fmla="*/ 238 w 678"/>
                    <a:gd name="T65" fmla="*/ 16 h 670"/>
                    <a:gd name="T66" fmla="*/ 304 w 678"/>
                    <a:gd name="T67" fmla="*/ 2 h 670"/>
                    <a:gd name="T68" fmla="*/ 338 w 678"/>
                    <a:gd name="T69" fmla="*/ 0 h 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78" h="670">
                      <a:moveTo>
                        <a:pt x="338" y="0"/>
                      </a:moveTo>
                      <a:lnTo>
                        <a:pt x="338" y="0"/>
                      </a:lnTo>
                      <a:lnTo>
                        <a:pt x="374" y="2"/>
                      </a:lnTo>
                      <a:lnTo>
                        <a:pt x="406" y="8"/>
                      </a:lnTo>
                      <a:lnTo>
                        <a:pt x="440" y="16"/>
                      </a:lnTo>
                      <a:lnTo>
                        <a:pt x="470" y="26"/>
                      </a:lnTo>
                      <a:lnTo>
                        <a:pt x="500" y="40"/>
                      </a:lnTo>
                      <a:lnTo>
                        <a:pt x="528" y="58"/>
                      </a:lnTo>
                      <a:lnTo>
                        <a:pt x="554" y="76"/>
                      </a:lnTo>
                      <a:lnTo>
                        <a:pt x="578" y="98"/>
                      </a:lnTo>
                      <a:lnTo>
                        <a:pt x="600" y="122"/>
                      </a:lnTo>
                      <a:lnTo>
                        <a:pt x="620" y="148"/>
                      </a:lnTo>
                      <a:lnTo>
                        <a:pt x="636" y="176"/>
                      </a:lnTo>
                      <a:lnTo>
                        <a:pt x="652" y="204"/>
                      </a:lnTo>
                      <a:lnTo>
                        <a:pt x="662" y="236"/>
                      </a:lnTo>
                      <a:lnTo>
                        <a:pt x="670" y="268"/>
                      </a:lnTo>
                      <a:lnTo>
                        <a:pt x="676" y="300"/>
                      </a:lnTo>
                      <a:lnTo>
                        <a:pt x="678" y="334"/>
                      </a:lnTo>
                      <a:lnTo>
                        <a:pt x="678" y="334"/>
                      </a:lnTo>
                      <a:lnTo>
                        <a:pt x="676" y="370"/>
                      </a:lnTo>
                      <a:lnTo>
                        <a:pt x="670" y="402"/>
                      </a:lnTo>
                      <a:lnTo>
                        <a:pt x="662" y="434"/>
                      </a:lnTo>
                      <a:lnTo>
                        <a:pt x="652" y="466"/>
                      </a:lnTo>
                      <a:lnTo>
                        <a:pt x="636" y="494"/>
                      </a:lnTo>
                      <a:lnTo>
                        <a:pt x="620" y="522"/>
                      </a:lnTo>
                      <a:lnTo>
                        <a:pt x="600" y="548"/>
                      </a:lnTo>
                      <a:lnTo>
                        <a:pt x="578" y="572"/>
                      </a:lnTo>
                      <a:lnTo>
                        <a:pt x="554" y="594"/>
                      </a:lnTo>
                      <a:lnTo>
                        <a:pt x="528" y="612"/>
                      </a:lnTo>
                      <a:lnTo>
                        <a:pt x="500" y="630"/>
                      </a:lnTo>
                      <a:lnTo>
                        <a:pt x="470" y="644"/>
                      </a:lnTo>
                      <a:lnTo>
                        <a:pt x="440" y="654"/>
                      </a:lnTo>
                      <a:lnTo>
                        <a:pt x="406" y="662"/>
                      </a:lnTo>
                      <a:lnTo>
                        <a:pt x="374" y="668"/>
                      </a:lnTo>
                      <a:lnTo>
                        <a:pt x="338" y="670"/>
                      </a:lnTo>
                      <a:lnTo>
                        <a:pt x="338" y="670"/>
                      </a:lnTo>
                      <a:lnTo>
                        <a:pt x="304" y="668"/>
                      </a:lnTo>
                      <a:lnTo>
                        <a:pt x="270" y="662"/>
                      </a:lnTo>
                      <a:lnTo>
                        <a:pt x="238" y="654"/>
                      </a:lnTo>
                      <a:lnTo>
                        <a:pt x="208" y="644"/>
                      </a:lnTo>
                      <a:lnTo>
                        <a:pt x="178" y="630"/>
                      </a:lnTo>
                      <a:lnTo>
                        <a:pt x="150" y="612"/>
                      </a:lnTo>
                      <a:lnTo>
                        <a:pt x="124" y="594"/>
                      </a:lnTo>
                      <a:lnTo>
                        <a:pt x="100" y="572"/>
                      </a:lnTo>
                      <a:lnTo>
                        <a:pt x="78" y="548"/>
                      </a:lnTo>
                      <a:lnTo>
                        <a:pt x="58" y="522"/>
                      </a:lnTo>
                      <a:lnTo>
                        <a:pt x="40" y="494"/>
                      </a:lnTo>
                      <a:lnTo>
                        <a:pt x="26" y="466"/>
                      </a:lnTo>
                      <a:lnTo>
                        <a:pt x="16" y="434"/>
                      </a:lnTo>
                      <a:lnTo>
                        <a:pt x="6" y="402"/>
                      </a:lnTo>
                      <a:lnTo>
                        <a:pt x="2" y="370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2" y="300"/>
                      </a:lnTo>
                      <a:lnTo>
                        <a:pt x="6" y="268"/>
                      </a:lnTo>
                      <a:lnTo>
                        <a:pt x="16" y="236"/>
                      </a:lnTo>
                      <a:lnTo>
                        <a:pt x="26" y="204"/>
                      </a:lnTo>
                      <a:lnTo>
                        <a:pt x="40" y="176"/>
                      </a:lnTo>
                      <a:lnTo>
                        <a:pt x="58" y="148"/>
                      </a:lnTo>
                      <a:lnTo>
                        <a:pt x="78" y="122"/>
                      </a:lnTo>
                      <a:lnTo>
                        <a:pt x="100" y="98"/>
                      </a:lnTo>
                      <a:lnTo>
                        <a:pt x="124" y="76"/>
                      </a:lnTo>
                      <a:lnTo>
                        <a:pt x="150" y="58"/>
                      </a:lnTo>
                      <a:lnTo>
                        <a:pt x="178" y="40"/>
                      </a:lnTo>
                      <a:lnTo>
                        <a:pt x="208" y="26"/>
                      </a:lnTo>
                      <a:lnTo>
                        <a:pt x="238" y="16"/>
                      </a:lnTo>
                      <a:lnTo>
                        <a:pt x="270" y="8"/>
                      </a:lnTo>
                      <a:lnTo>
                        <a:pt x="304" y="2"/>
                      </a:lnTo>
                      <a:lnTo>
                        <a:pt x="338" y="0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solidFill>
                  <a:srgbClr val="FFF7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60" name="Freeform 348"/>
                <p:cNvSpPr>
                  <a:spLocks/>
                </p:cNvSpPr>
                <p:nvPr/>
              </p:nvSpPr>
              <p:spPr bwMode="auto">
                <a:xfrm>
                  <a:off x="3288" y="3384"/>
                  <a:ext cx="680" cy="672"/>
                </a:xfrm>
                <a:custGeom>
                  <a:avLst/>
                  <a:gdLst>
                    <a:gd name="T0" fmla="*/ 340 w 680"/>
                    <a:gd name="T1" fmla="*/ 0 h 672"/>
                    <a:gd name="T2" fmla="*/ 408 w 680"/>
                    <a:gd name="T3" fmla="*/ 6 h 672"/>
                    <a:gd name="T4" fmla="*/ 472 w 680"/>
                    <a:gd name="T5" fmla="*/ 26 h 672"/>
                    <a:gd name="T6" fmla="*/ 530 w 680"/>
                    <a:gd name="T7" fmla="*/ 58 h 672"/>
                    <a:gd name="T8" fmla="*/ 580 w 680"/>
                    <a:gd name="T9" fmla="*/ 98 h 672"/>
                    <a:gd name="T10" fmla="*/ 622 w 680"/>
                    <a:gd name="T11" fmla="*/ 148 h 672"/>
                    <a:gd name="T12" fmla="*/ 652 w 680"/>
                    <a:gd name="T13" fmla="*/ 206 h 672"/>
                    <a:gd name="T14" fmla="*/ 672 w 680"/>
                    <a:gd name="T15" fmla="*/ 268 h 672"/>
                    <a:gd name="T16" fmla="*/ 680 w 680"/>
                    <a:gd name="T17" fmla="*/ 336 h 672"/>
                    <a:gd name="T18" fmla="*/ 678 w 680"/>
                    <a:gd name="T19" fmla="*/ 370 h 672"/>
                    <a:gd name="T20" fmla="*/ 664 w 680"/>
                    <a:gd name="T21" fmla="*/ 436 h 672"/>
                    <a:gd name="T22" fmla="*/ 638 w 680"/>
                    <a:gd name="T23" fmla="*/ 496 h 672"/>
                    <a:gd name="T24" fmla="*/ 602 w 680"/>
                    <a:gd name="T25" fmla="*/ 550 h 672"/>
                    <a:gd name="T26" fmla="*/ 556 w 680"/>
                    <a:gd name="T27" fmla="*/ 596 h 672"/>
                    <a:gd name="T28" fmla="*/ 502 w 680"/>
                    <a:gd name="T29" fmla="*/ 632 h 672"/>
                    <a:gd name="T30" fmla="*/ 440 w 680"/>
                    <a:gd name="T31" fmla="*/ 658 h 672"/>
                    <a:gd name="T32" fmla="*/ 374 w 680"/>
                    <a:gd name="T33" fmla="*/ 672 h 672"/>
                    <a:gd name="T34" fmla="*/ 340 w 680"/>
                    <a:gd name="T35" fmla="*/ 672 h 672"/>
                    <a:gd name="T36" fmla="*/ 272 w 680"/>
                    <a:gd name="T37" fmla="*/ 666 h 672"/>
                    <a:gd name="T38" fmla="*/ 208 w 680"/>
                    <a:gd name="T39" fmla="*/ 646 h 672"/>
                    <a:gd name="T40" fmla="*/ 150 w 680"/>
                    <a:gd name="T41" fmla="*/ 616 h 672"/>
                    <a:gd name="T42" fmla="*/ 100 w 680"/>
                    <a:gd name="T43" fmla="*/ 574 h 672"/>
                    <a:gd name="T44" fmla="*/ 58 w 680"/>
                    <a:gd name="T45" fmla="*/ 524 h 672"/>
                    <a:gd name="T46" fmla="*/ 26 w 680"/>
                    <a:gd name="T47" fmla="*/ 468 h 672"/>
                    <a:gd name="T48" fmla="*/ 6 w 680"/>
                    <a:gd name="T49" fmla="*/ 404 h 672"/>
                    <a:gd name="T50" fmla="*/ 0 w 680"/>
                    <a:gd name="T51" fmla="*/ 336 h 672"/>
                    <a:gd name="T52" fmla="*/ 2 w 680"/>
                    <a:gd name="T53" fmla="*/ 302 h 672"/>
                    <a:gd name="T54" fmla="*/ 16 w 680"/>
                    <a:gd name="T55" fmla="*/ 236 h 672"/>
                    <a:gd name="T56" fmla="*/ 42 w 680"/>
                    <a:gd name="T57" fmla="*/ 176 h 672"/>
                    <a:gd name="T58" fmla="*/ 78 w 680"/>
                    <a:gd name="T59" fmla="*/ 122 h 672"/>
                    <a:gd name="T60" fmla="*/ 124 w 680"/>
                    <a:gd name="T61" fmla="*/ 78 h 672"/>
                    <a:gd name="T62" fmla="*/ 178 w 680"/>
                    <a:gd name="T63" fmla="*/ 40 h 672"/>
                    <a:gd name="T64" fmla="*/ 238 w 680"/>
                    <a:gd name="T65" fmla="*/ 16 h 672"/>
                    <a:gd name="T66" fmla="*/ 306 w 680"/>
                    <a:gd name="T67" fmla="*/ 2 h 672"/>
                    <a:gd name="T68" fmla="*/ 340 w 680"/>
                    <a:gd name="T69" fmla="*/ 0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80" h="672">
                      <a:moveTo>
                        <a:pt x="340" y="0"/>
                      </a:moveTo>
                      <a:lnTo>
                        <a:pt x="340" y="0"/>
                      </a:lnTo>
                      <a:lnTo>
                        <a:pt x="374" y="2"/>
                      </a:lnTo>
                      <a:lnTo>
                        <a:pt x="408" y="6"/>
                      </a:lnTo>
                      <a:lnTo>
                        <a:pt x="440" y="16"/>
                      </a:lnTo>
                      <a:lnTo>
                        <a:pt x="472" y="26"/>
                      </a:lnTo>
                      <a:lnTo>
                        <a:pt x="502" y="40"/>
                      </a:lnTo>
                      <a:lnTo>
                        <a:pt x="530" y="58"/>
                      </a:lnTo>
                      <a:lnTo>
                        <a:pt x="556" y="78"/>
                      </a:lnTo>
                      <a:lnTo>
                        <a:pt x="580" y="98"/>
                      </a:lnTo>
                      <a:lnTo>
                        <a:pt x="602" y="122"/>
                      </a:lnTo>
                      <a:lnTo>
                        <a:pt x="622" y="148"/>
                      </a:lnTo>
                      <a:lnTo>
                        <a:pt x="638" y="176"/>
                      </a:lnTo>
                      <a:lnTo>
                        <a:pt x="652" y="206"/>
                      </a:lnTo>
                      <a:lnTo>
                        <a:pt x="664" y="236"/>
                      </a:lnTo>
                      <a:lnTo>
                        <a:pt x="672" y="268"/>
                      </a:lnTo>
                      <a:lnTo>
                        <a:pt x="678" y="302"/>
                      </a:lnTo>
                      <a:lnTo>
                        <a:pt x="680" y="336"/>
                      </a:lnTo>
                      <a:lnTo>
                        <a:pt x="680" y="336"/>
                      </a:lnTo>
                      <a:lnTo>
                        <a:pt x="678" y="370"/>
                      </a:lnTo>
                      <a:lnTo>
                        <a:pt x="672" y="404"/>
                      </a:lnTo>
                      <a:lnTo>
                        <a:pt x="664" y="436"/>
                      </a:lnTo>
                      <a:lnTo>
                        <a:pt x="652" y="468"/>
                      </a:lnTo>
                      <a:lnTo>
                        <a:pt x="638" y="496"/>
                      </a:lnTo>
                      <a:lnTo>
                        <a:pt x="622" y="524"/>
                      </a:lnTo>
                      <a:lnTo>
                        <a:pt x="602" y="550"/>
                      </a:lnTo>
                      <a:lnTo>
                        <a:pt x="580" y="574"/>
                      </a:lnTo>
                      <a:lnTo>
                        <a:pt x="556" y="596"/>
                      </a:lnTo>
                      <a:lnTo>
                        <a:pt x="530" y="616"/>
                      </a:lnTo>
                      <a:lnTo>
                        <a:pt x="502" y="632"/>
                      </a:lnTo>
                      <a:lnTo>
                        <a:pt x="472" y="646"/>
                      </a:lnTo>
                      <a:lnTo>
                        <a:pt x="440" y="658"/>
                      </a:lnTo>
                      <a:lnTo>
                        <a:pt x="408" y="666"/>
                      </a:lnTo>
                      <a:lnTo>
                        <a:pt x="374" y="672"/>
                      </a:lnTo>
                      <a:lnTo>
                        <a:pt x="340" y="672"/>
                      </a:lnTo>
                      <a:lnTo>
                        <a:pt x="340" y="672"/>
                      </a:lnTo>
                      <a:lnTo>
                        <a:pt x="306" y="672"/>
                      </a:lnTo>
                      <a:lnTo>
                        <a:pt x="272" y="666"/>
                      </a:lnTo>
                      <a:lnTo>
                        <a:pt x="238" y="658"/>
                      </a:lnTo>
                      <a:lnTo>
                        <a:pt x="208" y="646"/>
                      </a:lnTo>
                      <a:lnTo>
                        <a:pt x="178" y="632"/>
                      </a:lnTo>
                      <a:lnTo>
                        <a:pt x="150" y="616"/>
                      </a:lnTo>
                      <a:lnTo>
                        <a:pt x="124" y="596"/>
                      </a:lnTo>
                      <a:lnTo>
                        <a:pt x="100" y="574"/>
                      </a:lnTo>
                      <a:lnTo>
                        <a:pt x="78" y="550"/>
                      </a:lnTo>
                      <a:lnTo>
                        <a:pt x="58" y="524"/>
                      </a:lnTo>
                      <a:lnTo>
                        <a:pt x="42" y="496"/>
                      </a:lnTo>
                      <a:lnTo>
                        <a:pt x="26" y="468"/>
                      </a:lnTo>
                      <a:lnTo>
                        <a:pt x="16" y="436"/>
                      </a:lnTo>
                      <a:lnTo>
                        <a:pt x="6" y="404"/>
                      </a:lnTo>
                      <a:lnTo>
                        <a:pt x="2" y="370"/>
                      </a:lnTo>
                      <a:lnTo>
                        <a:pt x="0" y="336"/>
                      </a:lnTo>
                      <a:lnTo>
                        <a:pt x="0" y="336"/>
                      </a:lnTo>
                      <a:lnTo>
                        <a:pt x="2" y="302"/>
                      </a:lnTo>
                      <a:lnTo>
                        <a:pt x="6" y="268"/>
                      </a:lnTo>
                      <a:lnTo>
                        <a:pt x="16" y="236"/>
                      </a:lnTo>
                      <a:lnTo>
                        <a:pt x="26" y="206"/>
                      </a:lnTo>
                      <a:lnTo>
                        <a:pt x="42" y="176"/>
                      </a:lnTo>
                      <a:lnTo>
                        <a:pt x="58" y="148"/>
                      </a:lnTo>
                      <a:lnTo>
                        <a:pt x="78" y="122"/>
                      </a:lnTo>
                      <a:lnTo>
                        <a:pt x="100" y="98"/>
                      </a:lnTo>
                      <a:lnTo>
                        <a:pt x="124" y="78"/>
                      </a:lnTo>
                      <a:lnTo>
                        <a:pt x="150" y="58"/>
                      </a:lnTo>
                      <a:lnTo>
                        <a:pt x="178" y="40"/>
                      </a:lnTo>
                      <a:lnTo>
                        <a:pt x="208" y="26"/>
                      </a:lnTo>
                      <a:lnTo>
                        <a:pt x="238" y="16"/>
                      </a:lnTo>
                      <a:lnTo>
                        <a:pt x="272" y="6"/>
                      </a:lnTo>
                      <a:lnTo>
                        <a:pt x="306" y="2"/>
                      </a:lnTo>
                      <a:lnTo>
                        <a:pt x="340" y="0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rgbClr val="FFF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61" name="Freeform 349"/>
                <p:cNvSpPr>
                  <a:spLocks/>
                </p:cNvSpPr>
                <p:nvPr/>
              </p:nvSpPr>
              <p:spPr bwMode="auto">
                <a:xfrm>
                  <a:off x="3286" y="3382"/>
                  <a:ext cx="682" cy="676"/>
                </a:xfrm>
                <a:custGeom>
                  <a:avLst/>
                  <a:gdLst>
                    <a:gd name="T0" fmla="*/ 340 w 682"/>
                    <a:gd name="T1" fmla="*/ 0 h 676"/>
                    <a:gd name="T2" fmla="*/ 410 w 682"/>
                    <a:gd name="T3" fmla="*/ 6 h 676"/>
                    <a:gd name="T4" fmla="*/ 474 w 682"/>
                    <a:gd name="T5" fmla="*/ 26 h 676"/>
                    <a:gd name="T6" fmla="*/ 532 w 682"/>
                    <a:gd name="T7" fmla="*/ 58 h 676"/>
                    <a:gd name="T8" fmla="*/ 582 w 682"/>
                    <a:gd name="T9" fmla="*/ 100 h 676"/>
                    <a:gd name="T10" fmla="*/ 624 w 682"/>
                    <a:gd name="T11" fmla="*/ 150 h 676"/>
                    <a:gd name="T12" fmla="*/ 654 w 682"/>
                    <a:gd name="T13" fmla="*/ 206 h 676"/>
                    <a:gd name="T14" fmla="*/ 674 w 682"/>
                    <a:gd name="T15" fmla="*/ 270 h 676"/>
                    <a:gd name="T16" fmla="*/ 682 w 682"/>
                    <a:gd name="T17" fmla="*/ 338 h 676"/>
                    <a:gd name="T18" fmla="*/ 680 w 682"/>
                    <a:gd name="T19" fmla="*/ 372 h 676"/>
                    <a:gd name="T20" fmla="*/ 666 w 682"/>
                    <a:gd name="T21" fmla="*/ 438 h 676"/>
                    <a:gd name="T22" fmla="*/ 640 w 682"/>
                    <a:gd name="T23" fmla="*/ 498 h 676"/>
                    <a:gd name="T24" fmla="*/ 604 w 682"/>
                    <a:gd name="T25" fmla="*/ 552 h 676"/>
                    <a:gd name="T26" fmla="*/ 558 w 682"/>
                    <a:gd name="T27" fmla="*/ 598 h 676"/>
                    <a:gd name="T28" fmla="*/ 504 w 682"/>
                    <a:gd name="T29" fmla="*/ 636 h 676"/>
                    <a:gd name="T30" fmla="*/ 442 w 682"/>
                    <a:gd name="T31" fmla="*/ 660 h 676"/>
                    <a:gd name="T32" fmla="*/ 376 w 682"/>
                    <a:gd name="T33" fmla="*/ 674 h 676"/>
                    <a:gd name="T34" fmla="*/ 340 w 682"/>
                    <a:gd name="T35" fmla="*/ 676 h 676"/>
                    <a:gd name="T36" fmla="*/ 272 w 682"/>
                    <a:gd name="T37" fmla="*/ 670 h 676"/>
                    <a:gd name="T38" fmla="*/ 208 w 682"/>
                    <a:gd name="T39" fmla="*/ 650 h 676"/>
                    <a:gd name="T40" fmla="*/ 150 w 682"/>
                    <a:gd name="T41" fmla="*/ 618 h 676"/>
                    <a:gd name="T42" fmla="*/ 100 w 682"/>
                    <a:gd name="T43" fmla="*/ 576 h 676"/>
                    <a:gd name="T44" fmla="*/ 58 w 682"/>
                    <a:gd name="T45" fmla="*/ 526 h 676"/>
                    <a:gd name="T46" fmla="*/ 28 w 682"/>
                    <a:gd name="T47" fmla="*/ 470 h 676"/>
                    <a:gd name="T48" fmla="*/ 8 w 682"/>
                    <a:gd name="T49" fmla="*/ 406 h 676"/>
                    <a:gd name="T50" fmla="*/ 0 w 682"/>
                    <a:gd name="T51" fmla="*/ 338 h 676"/>
                    <a:gd name="T52" fmla="*/ 2 w 682"/>
                    <a:gd name="T53" fmla="*/ 304 h 676"/>
                    <a:gd name="T54" fmla="*/ 16 w 682"/>
                    <a:gd name="T55" fmla="*/ 238 h 676"/>
                    <a:gd name="T56" fmla="*/ 42 w 682"/>
                    <a:gd name="T57" fmla="*/ 176 h 676"/>
                    <a:gd name="T58" fmla="*/ 78 w 682"/>
                    <a:gd name="T59" fmla="*/ 124 h 676"/>
                    <a:gd name="T60" fmla="*/ 124 w 682"/>
                    <a:gd name="T61" fmla="*/ 78 h 676"/>
                    <a:gd name="T62" fmla="*/ 178 w 682"/>
                    <a:gd name="T63" fmla="*/ 40 h 676"/>
                    <a:gd name="T64" fmla="*/ 240 w 682"/>
                    <a:gd name="T65" fmla="*/ 16 h 676"/>
                    <a:gd name="T66" fmla="*/ 306 w 682"/>
                    <a:gd name="T67" fmla="*/ 2 h 676"/>
                    <a:gd name="T68" fmla="*/ 340 w 682"/>
                    <a:gd name="T69" fmla="*/ 0 h 6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82" h="676">
                      <a:moveTo>
                        <a:pt x="340" y="0"/>
                      </a:moveTo>
                      <a:lnTo>
                        <a:pt x="340" y="0"/>
                      </a:lnTo>
                      <a:lnTo>
                        <a:pt x="376" y="2"/>
                      </a:lnTo>
                      <a:lnTo>
                        <a:pt x="410" y="6"/>
                      </a:lnTo>
                      <a:lnTo>
                        <a:pt x="442" y="16"/>
                      </a:lnTo>
                      <a:lnTo>
                        <a:pt x="474" y="26"/>
                      </a:lnTo>
                      <a:lnTo>
                        <a:pt x="504" y="40"/>
                      </a:lnTo>
                      <a:lnTo>
                        <a:pt x="532" y="58"/>
                      </a:lnTo>
                      <a:lnTo>
                        <a:pt x="558" y="78"/>
                      </a:lnTo>
                      <a:lnTo>
                        <a:pt x="582" y="100"/>
                      </a:lnTo>
                      <a:lnTo>
                        <a:pt x="604" y="124"/>
                      </a:lnTo>
                      <a:lnTo>
                        <a:pt x="624" y="150"/>
                      </a:lnTo>
                      <a:lnTo>
                        <a:pt x="640" y="176"/>
                      </a:lnTo>
                      <a:lnTo>
                        <a:pt x="654" y="206"/>
                      </a:lnTo>
                      <a:lnTo>
                        <a:pt x="666" y="238"/>
                      </a:lnTo>
                      <a:lnTo>
                        <a:pt x="674" y="270"/>
                      </a:lnTo>
                      <a:lnTo>
                        <a:pt x="680" y="304"/>
                      </a:lnTo>
                      <a:lnTo>
                        <a:pt x="682" y="338"/>
                      </a:lnTo>
                      <a:lnTo>
                        <a:pt x="682" y="338"/>
                      </a:lnTo>
                      <a:lnTo>
                        <a:pt x="680" y="372"/>
                      </a:lnTo>
                      <a:lnTo>
                        <a:pt x="674" y="406"/>
                      </a:lnTo>
                      <a:lnTo>
                        <a:pt x="666" y="438"/>
                      </a:lnTo>
                      <a:lnTo>
                        <a:pt x="654" y="470"/>
                      </a:lnTo>
                      <a:lnTo>
                        <a:pt x="640" y="498"/>
                      </a:lnTo>
                      <a:lnTo>
                        <a:pt x="624" y="526"/>
                      </a:lnTo>
                      <a:lnTo>
                        <a:pt x="604" y="552"/>
                      </a:lnTo>
                      <a:lnTo>
                        <a:pt x="582" y="576"/>
                      </a:lnTo>
                      <a:lnTo>
                        <a:pt x="558" y="598"/>
                      </a:lnTo>
                      <a:lnTo>
                        <a:pt x="532" y="618"/>
                      </a:lnTo>
                      <a:lnTo>
                        <a:pt x="504" y="636"/>
                      </a:lnTo>
                      <a:lnTo>
                        <a:pt x="474" y="650"/>
                      </a:lnTo>
                      <a:lnTo>
                        <a:pt x="442" y="660"/>
                      </a:lnTo>
                      <a:lnTo>
                        <a:pt x="410" y="670"/>
                      </a:lnTo>
                      <a:lnTo>
                        <a:pt x="376" y="674"/>
                      </a:lnTo>
                      <a:lnTo>
                        <a:pt x="340" y="676"/>
                      </a:lnTo>
                      <a:lnTo>
                        <a:pt x="340" y="676"/>
                      </a:lnTo>
                      <a:lnTo>
                        <a:pt x="306" y="674"/>
                      </a:lnTo>
                      <a:lnTo>
                        <a:pt x="272" y="670"/>
                      </a:lnTo>
                      <a:lnTo>
                        <a:pt x="240" y="660"/>
                      </a:lnTo>
                      <a:lnTo>
                        <a:pt x="208" y="650"/>
                      </a:lnTo>
                      <a:lnTo>
                        <a:pt x="178" y="636"/>
                      </a:lnTo>
                      <a:lnTo>
                        <a:pt x="150" y="618"/>
                      </a:lnTo>
                      <a:lnTo>
                        <a:pt x="124" y="598"/>
                      </a:lnTo>
                      <a:lnTo>
                        <a:pt x="100" y="576"/>
                      </a:lnTo>
                      <a:lnTo>
                        <a:pt x="78" y="552"/>
                      </a:lnTo>
                      <a:lnTo>
                        <a:pt x="58" y="526"/>
                      </a:lnTo>
                      <a:lnTo>
                        <a:pt x="42" y="498"/>
                      </a:lnTo>
                      <a:lnTo>
                        <a:pt x="28" y="470"/>
                      </a:lnTo>
                      <a:lnTo>
                        <a:pt x="16" y="438"/>
                      </a:lnTo>
                      <a:lnTo>
                        <a:pt x="8" y="406"/>
                      </a:lnTo>
                      <a:lnTo>
                        <a:pt x="2" y="372"/>
                      </a:lnTo>
                      <a:lnTo>
                        <a:pt x="0" y="338"/>
                      </a:lnTo>
                      <a:lnTo>
                        <a:pt x="0" y="338"/>
                      </a:lnTo>
                      <a:lnTo>
                        <a:pt x="2" y="304"/>
                      </a:lnTo>
                      <a:lnTo>
                        <a:pt x="8" y="270"/>
                      </a:lnTo>
                      <a:lnTo>
                        <a:pt x="16" y="238"/>
                      </a:lnTo>
                      <a:lnTo>
                        <a:pt x="28" y="206"/>
                      </a:lnTo>
                      <a:lnTo>
                        <a:pt x="42" y="176"/>
                      </a:lnTo>
                      <a:lnTo>
                        <a:pt x="58" y="150"/>
                      </a:lnTo>
                      <a:lnTo>
                        <a:pt x="78" y="124"/>
                      </a:lnTo>
                      <a:lnTo>
                        <a:pt x="100" y="100"/>
                      </a:lnTo>
                      <a:lnTo>
                        <a:pt x="124" y="78"/>
                      </a:lnTo>
                      <a:lnTo>
                        <a:pt x="150" y="58"/>
                      </a:lnTo>
                      <a:lnTo>
                        <a:pt x="178" y="40"/>
                      </a:lnTo>
                      <a:lnTo>
                        <a:pt x="208" y="26"/>
                      </a:lnTo>
                      <a:lnTo>
                        <a:pt x="240" y="16"/>
                      </a:lnTo>
                      <a:lnTo>
                        <a:pt x="272" y="6"/>
                      </a:lnTo>
                      <a:lnTo>
                        <a:pt x="306" y="2"/>
                      </a:lnTo>
                      <a:lnTo>
                        <a:pt x="340" y="0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rgbClr val="FFEB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62" name="Freeform 350"/>
                <p:cNvSpPr>
                  <a:spLocks/>
                </p:cNvSpPr>
                <p:nvPr/>
              </p:nvSpPr>
              <p:spPr bwMode="auto">
                <a:xfrm>
                  <a:off x="3284" y="3380"/>
                  <a:ext cx="684" cy="680"/>
                </a:xfrm>
                <a:custGeom>
                  <a:avLst/>
                  <a:gdLst>
                    <a:gd name="T0" fmla="*/ 342 w 684"/>
                    <a:gd name="T1" fmla="*/ 0 h 680"/>
                    <a:gd name="T2" fmla="*/ 410 w 684"/>
                    <a:gd name="T3" fmla="*/ 6 h 680"/>
                    <a:gd name="T4" fmla="*/ 474 w 684"/>
                    <a:gd name="T5" fmla="*/ 26 h 680"/>
                    <a:gd name="T6" fmla="*/ 532 w 684"/>
                    <a:gd name="T7" fmla="*/ 58 h 680"/>
                    <a:gd name="T8" fmla="*/ 584 w 684"/>
                    <a:gd name="T9" fmla="*/ 100 h 680"/>
                    <a:gd name="T10" fmla="*/ 626 w 684"/>
                    <a:gd name="T11" fmla="*/ 150 h 680"/>
                    <a:gd name="T12" fmla="*/ 656 w 684"/>
                    <a:gd name="T13" fmla="*/ 208 h 680"/>
                    <a:gd name="T14" fmla="*/ 676 w 684"/>
                    <a:gd name="T15" fmla="*/ 272 h 680"/>
                    <a:gd name="T16" fmla="*/ 684 w 684"/>
                    <a:gd name="T17" fmla="*/ 340 h 680"/>
                    <a:gd name="T18" fmla="*/ 682 w 684"/>
                    <a:gd name="T19" fmla="*/ 374 h 680"/>
                    <a:gd name="T20" fmla="*/ 668 w 684"/>
                    <a:gd name="T21" fmla="*/ 440 h 680"/>
                    <a:gd name="T22" fmla="*/ 642 w 684"/>
                    <a:gd name="T23" fmla="*/ 502 h 680"/>
                    <a:gd name="T24" fmla="*/ 606 w 684"/>
                    <a:gd name="T25" fmla="*/ 556 h 680"/>
                    <a:gd name="T26" fmla="*/ 560 w 684"/>
                    <a:gd name="T27" fmla="*/ 602 h 680"/>
                    <a:gd name="T28" fmla="*/ 504 w 684"/>
                    <a:gd name="T29" fmla="*/ 638 h 680"/>
                    <a:gd name="T30" fmla="*/ 444 w 684"/>
                    <a:gd name="T31" fmla="*/ 664 h 680"/>
                    <a:gd name="T32" fmla="*/ 376 w 684"/>
                    <a:gd name="T33" fmla="*/ 678 h 680"/>
                    <a:gd name="T34" fmla="*/ 342 w 684"/>
                    <a:gd name="T35" fmla="*/ 680 h 680"/>
                    <a:gd name="T36" fmla="*/ 274 w 684"/>
                    <a:gd name="T37" fmla="*/ 672 h 680"/>
                    <a:gd name="T38" fmla="*/ 210 w 684"/>
                    <a:gd name="T39" fmla="*/ 652 h 680"/>
                    <a:gd name="T40" fmla="*/ 152 w 684"/>
                    <a:gd name="T41" fmla="*/ 620 h 680"/>
                    <a:gd name="T42" fmla="*/ 100 w 684"/>
                    <a:gd name="T43" fmla="*/ 580 h 680"/>
                    <a:gd name="T44" fmla="*/ 58 w 684"/>
                    <a:gd name="T45" fmla="*/ 530 h 680"/>
                    <a:gd name="T46" fmla="*/ 28 w 684"/>
                    <a:gd name="T47" fmla="*/ 472 h 680"/>
                    <a:gd name="T48" fmla="*/ 8 w 684"/>
                    <a:gd name="T49" fmla="*/ 408 h 680"/>
                    <a:gd name="T50" fmla="*/ 0 w 684"/>
                    <a:gd name="T51" fmla="*/ 340 h 680"/>
                    <a:gd name="T52" fmla="*/ 2 w 684"/>
                    <a:gd name="T53" fmla="*/ 304 h 680"/>
                    <a:gd name="T54" fmla="*/ 16 w 684"/>
                    <a:gd name="T55" fmla="*/ 238 h 680"/>
                    <a:gd name="T56" fmla="*/ 42 w 684"/>
                    <a:gd name="T57" fmla="*/ 178 h 680"/>
                    <a:gd name="T58" fmla="*/ 78 w 684"/>
                    <a:gd name="T59" fmla="*/ 124 h 680"/>
                    <a:gd name="T60" fmla="*/ 124 w 684"/>
                    <a:gd name="T61" fmla="*/ 78 h 680"/>
                    <a:gd name="T62" fmla="*/ 180 w 684"/>
                    <a:gd name="T63" fmla="*/ 40 h 680"/>
                    <a:gd name="T64" fmla="*/ 240 w 684"/>
                    <a:gd name="T65" fmla="*/ 14 h 680"/>
                    <a:gd name="T66" fmla="*/ 308 w 684"/>
                    <a:gd name="T67" fmla="*/ 2 h 680"/>
                    <a:gd name="T68" fmla="*/ 342 w 684"/>
                    <a:gd name="T69" fmla="*/ 0 h 6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84" h="680">
                      <a:moveTo>
                        <a:pt x="342" y="0"/>
                      </a:moveTo>
                      <a:lnTo>
                        <a:pt x="342" y="0"/>
                      </a:lnTo>
                      <a:lnTo>
                        <a:pt x="376" y="2"/>
                      </a:lnTo>
                      <a:lnTo>
                        <a:pt x="410" y="6"/>
                      </a:lnTo>
                      <a:lnTo>
                        <a:pt x="444" y="14"/>
                      </a:lnTo>
                      <a:lnTo>
                        <a:pt x="474" y="26"/>
                      </a:lnTo>
                      <a:lnTo>
                        <a:pt x="504" y="40"/>
                      </a:lnTo>
                      <a:lnTo>
                        <a:pt x="532" y="58"/>
                      </a:lnTo>
                      <a:lnTo>
                        <a:pt x="560" y="78"/>
                      </a:lnTo>
                      <a:lnTo>
                        <a:pt x="584" y="100"/>
                      </a:lnTo>
                      <a:lnTo>
                        <a:pt x="606" y="124"/>
                      </a:lnTo>
                      <a:lnTo>
                        <a:pt x="626" y="150"/>
                      </a:lnTo>
                      <a:lnTo>
                        <a:pt x="642" y="178"/>
                      </a:lnTo>
                      <a:lnTo>
                        <a:pt x="656" y="208"/>
                      </a:lnTo>
                      <a:lnTo>
                        <a:pt x="668" y="238"/>
                      </a:lnTo>
                      <a:lnTo>
                        <a:pt x="676" y="272"/>
                      </a:lnTo>
                      <a:lnTo>
                        <a:pt x="682" y="304"/>
                      </a:lnTo>
                      <a:lnTo>
                        <a:pt x="684" y="340"/>
                      </a:lnTo>
                      <a:lnTo>
                        <a:pt x="684" y="340"/>
                      </a:lnTo>
                      <a:lnTo>
                        <a:pt x="682" y="374"/>
                      </a:lnTo>
                      <a:lnTo>
                        <a:pt x="676" y="408"/>
                      </a:lnTo>
                      <a:lnTo>
                        <a:pt x="668" y="440"/>
                      </a:lnTo>
                      <a:lnTo>
                        <a:pt x="656" y="472"/>
                      </a:lnTo>
                      <a:lnTo>
                        <a:pt x="642" y="502"/>
                      </a:lnTo>
                      <a:lnTo>
                        <a:pt x="626" y="530"/>
                      </a:lnTo>
                      <a:lnTo>
                        <a:pt x="606" y="556"/>
                      </a:lnTo>
                      <a:lnTo>
                        <a:pt x="584" y="580"/>
                      </a:lnTo>
                      <a:lnTo>
                        <a:pt x="560" y="602"/>
                      </a:lnTo>
                      <a:lnTo>
                        <a:pt x="532" y="620"/>
                      </a:lnTo>
                      <a:lnTo>
                        <a:pt x="504" y="638"/>
                      </a:lnTo>
                      <a:lnTo>
                        <a:pt x="474" y="652"/>
                      </a:lnTo>
                      <a:lnTo>
                        <a:pt x="444" y="664"/>
                      </a:lnTo>
                      <a:lnTo>
                        <a:pt x="410" y="672"/>
                      </a:lnTo>
                      <a:lnTo>
                        <a:pt x="376" y="678"/>
                      </a:lnTo>
                      <a:lnTo>
                        <a:pt x="342" y="680"/>
                      </a:lnTo>
                      <a:lnTo>
                        <a:pt x="342" y="680"/>
                      </a:lnTo>
                      <a:lnTo>
                        <a:pt x="308" y="678"/>
                      </a:lnTo>
                      <a:lnTo>
                        <a:pt x="274" y="672"/>
                      </a:lnTo>
                      <a:lnTo>
                        <a:pt x="240" y="664"/>
                      </a:lnTo>
                      <a:lnTo>
                        <a:pt x="210" y="652"/>
                      </a:lnTo>
                      <a:lnTo>
                        <a:pt x="180" y="638"/>
                      </a:lnTo>
                      <a:lnTo>
                        <a:pt x="152" y="620"/>
                      </a:lnTo>
                      <a:lnTo>
                        <a:pt x="124" y="602"/>
                      </a:lnTo>
                      <a:lnTo>
                        <a:pt x="100" y="580"/>
                      </a:lnTo>
                      <a:lnTo>
                        <a:pt x="78" y="556"/>
                      </a:lnTo>
                      <a:lnTo>
                        <a:pt x="58" y="530"/>
                      </a:lnTo>
                      <a:lnTo>
                        <a:pt x="42" y="502"/>
                      </a:lnTo>
                      <a:lnTo>
                        <a:pt x="28" y="472"/>
                      </a:lnTo>
                      <a:lnTo>
                        <a:pt x="16" y="440"/>
                      </a:lnTo>
                      <a:lnTo>
                        <a:pt x="8" y="408"/>
                      </a:lnTo>
                      <a:lnTo>
                        <a:pt x="2" y="374"/>
                      </a:lnTo>
                      <a:lnTo>
                        <a:pt x="0" y="340"/>
                      </a:lnTo>
                      <a:lnTo>
                        <a:pt x="0" y="340"/>
                      </a:lnTo>
                      <a:lnTo>
                        <a:pt x="2" y="304"/>
                      </a:lnTo>
                      <a:lnTo>
                        <a:pt x="8" y="272"/>
                      </a:lnTo>
                      <a:lnTo>
                        <a:pt x="16" y="238"/>
                      </a:lnTo>
                      <a:lnTo>
                        <a:pt x="28" y="208"/>
                      </a:lnTo>
                      <a:lnTo>
                        <a:pt x="42" y="178"/>
                      </a:lnTo>
                      <a:lnTo>
                        <a:pt x="58" y="150"/>
                      </a:lnTo>
                      <a:lnTo>
                        <a:pt x="78" y="124"/>
                      </a:lnTo>
                      <a:lnTo>
                        <a:pt x="100" y="100"/>
                      </a:lnTo>
                      <a:lnTo>
                        <a:pt x="124" y="78"/>
                      </a:lnTo>
                      <a:lnTo>
                        <a:pt x="152" y="58"/>
                      </a:lnTo>
                      <a:lnTo>
                        <a:pt x="180" y="40"/>
                      </a:lnTo>
                      <a:lnTo>
                        <a:pt x="210" y="26"/>
                      </a:lnTo>
                      <a:lnTo>
                        <a:pt x="240" y="14"/>
                      </a:lnTo>
                      <a:lnTo>
                        <a:pt x="274" y="6"/>
                      </a:lnTo>
                      <a:lnTo>
                        <a:pt x="308" y="2"/>
                      </a:lnTo>
                      <a:lnTo>
                        <a:pt x="342" y="0"/>
                      </a:lnTo>
                      <a:lnTo>
                        <a:pt x="342" y="0"/>
                      </a:lnTo>
                      <a:close/>
                    </a:path>
                  </a:pathLst>
                </a:custGeom>
                <a:solidFill>
                  <a:srgbClr val="FCE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63" name="Freeform 351"/>
                <p:cNvSpPr>
                  <a:spLocks/>
                </p:cNvSpPr>
                <p:nvPr/>
              </p:nvSpPr>
              <p:spPr bwMode="auto">
                <a:xfrm>
                  <a:off x="3282" y="3378"/>
                  <a:ext cx="686" cy="682"/>
                </a:xfrm>
                <a:custGeom>
                  <a:avLst/>
                  <a:gdLst>
                    <a:gd name="T0" fmla="*/ 344 w 686"/>
                    <a:gd name="T1" fmla="*/ 0 h 682"/>
                    <a:gd name="T2" fmla="*/ 412 w 686"/>
                    <a:gd name="T3" fmla="*/ 6 h 682"/>
                    <a:gd name="T4" fmla="*/ 476 w 686"/>
                    <a:gd name="T5" fmla="*/ 26 h 682"/>
                    <a:gd name="T6" fmla="*/ 534 w 686"/>
                    <a:gd name="T7" fmla="*/ 58 h 682"/>
                    <a:gd name="T8" fmla="*/ 586 w 686"/>
                    <a:gd name="T9" fmla="*/ 100 h 682"/>
                    <a:gd name="T10" fmla="*/ 628 w 686"/>
                    <a:gd name="T11" fmla="*/ 150 h 682"/>
                    <a:gd name="T12" fmla="*/ 658 w 686"/>
                    <a:gd name="T13" fmla="*/ 208 h 682"/>
                    <a:gd name="T14" fmla="*/ 678 w 686"/>
                    <a:gd name="T15" fmla="*/ 272 h 682"/>
                    <a:gd name="T16" fmla="*/ 686 w 686"/>
                    <a:gd name="T17" fmla="*/ 340 h 682"/>
                    <a:gd name="T18" fmla="*/ 684 w 686"/>
                    <a:gd name="T19" fmla="*/ 376 h 682"/>
                    <a:gd name="T20" fmla="*/ 670 w 686"/>
                    <a:gd name="T21" fmla="*/ 442 h 682"/>
                    <a:gd name="T22" fmla="*/ 644 w 686"/>
                    <a:gd name="T23" fmla="*/ 504 h 682"/>
                    <a:gd name="T24" fmla="*/ 608 w 686"/>
                    <a:gd name="T25" fmla="*/ 558 h 682"/>
                    <a:gd name="T26" fmla="*/ 560 w 686"/>
                    <a:gd name="T27" fmla="*/ 604 h 682"/>
                    <a:gd name="T28" fmla="*/ 506 w 686"/>
                    <a:gd name="T29" fmla="*/ 640 h 682"/>
                    <a:gd name="T30" fmla="*/ 444 w 686"/>
                    <a:gd name="T31" fmla="*/ 666 h 682"/>
                    <a:gd name="T32" fmla="*/ 378 w 686"/>
                    <a:gd name="T33" fmla="*/ 680 h 682"/>
                    <a:gd name="T34" fmla="*/ 344 w 686"/>
                    <a:gd name="T35" fmla="*/ 682 h 682"/>
                    <a:gd name="T36" fmla="*/ 274 w 686"/>
                    <a:gd name="T37" fmla="*/ 676 h 682"/>
                    <a:gd name="T38" fmla="*/ 210 w 686"/>
                    <a:gd name="T39" fmla="*/ 656 h 682"/>
                    <a:gd name="T40" fmla="*/ 152 w 686"/>
                    <a:gd name="T41" fmla="*/ 624 h 682"/>
                    <a:gd name="T42" fmla="*/ 102 w 686"/>
                    <a:gd name="T43" fmla="*/ 582 h 682"/>
                    <a:gd name="T44" fmla="*/ 60 w 686"/>
                    <a:gd name="T45" fmla="*/ 532 h 682"/>
                    <a:gd name="T46" fmla="*/ 28 w 686"/>
                    <a:gd name="T47" fmla="*/ 474 h 682"/>
                    <a:gd name="T48" fmla="*/ 8 w 686"/>
                    <a:gd name="T49" fmla="*/ 410 h 682"/>
                    <a:gd name="T50" fmla="*/ 0 w 686"/>
                    <a:gd name="T51" fmla="*/ 340 h 682"/>
                    <a:gd name="T52" fmla="*/ 2 w 686"/>
                    <a:gd name="T53" fmla="*/ 306 h 682"/>
                    <a:gd name="T54" fmla="*/ 16 w 686"/>
                    <a:gd name="T55" fmla="*/ 240 h 682"/>
                    <a:gd name="T56" fmla="*/ 42 w 686"/>
                    <a:gd name="T57" fmla="*/ 178 h 682"/>
                    <a:gd name="T58" fmla="*/ 78 w 686"/>
                    <a:gd name="T59" fmla="*/ 124 h 682"/>
                    <a:gd name="T60" fmla="*/ 126 w 686"/>
                    <a:gd name="T61" fmla="*/ 78 h 682"/>
                    <a:gd name="T62" fmla="*/ 180 w 686"/>
                    <a:gd name="T63" fmla="*/ 40 h 682"/>
                    <a:gd name="T64" fmla="*/ 242 w 686"/>
                    <a:gd name="T65" fmla="*/ 14 h 682"/>
                    <a:gd name="T66" fmla="*/ 308 w 686"/>
                    <a:gd name="T67" fmla="*/ 2 h 682"/>
                    <a:gd name="T68" fmla="*/ 344 w 686"/>
                    <a:gd name="T69" fmla="*/ 0 h 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86" h="682">
                      <a:moveTo>
                        <a:pt x="344" y="0"/>
                      </a:moveTo>
                      <a:lnTo>
                        <a:pt x="344" y="0"/>
                      </a:lnTo>
                      <a:lnTo>
                        <a:pt x="378" y="2"/>
                      </a:lnTo>
                      <a:lnTo>
                        <a:pt x="412" y="6"/>
                      </a:lnTo>
                      <a:lnTo>
                        <a:pt x="444" y="14"/>
                      </a:lnTo>
                      <a:lnTo>
                        <a:pt x="476" y="26"/>
                      </a:lnTo>
                      <a:lnTo>
                        <a:pt x="506" y="40"/>
                      </a:lnTo>
                      <a:lnTo>
                        <a:pt x="534" y="58"/>
                      </a:lnTo>
                      <a:lnTo>
                        <a:pt x="560" y="78"/>
                      </a:lnTo>
                      <a:lnTo>
                        <a:pt x="586" y="100"/>
                      </a:lnTo>
                      <a:lnTo>
                        <a:pt x="608" y="124"/>
                      </a:lnTo>
                      <a:lnTo>
                        <a:pt x="628" y="150"/>
                      </a:lnTo>
                      <a:lnTo>
                        <a:pt x="644" y="178"/>
                      </a:lnTo>
                      <a:lnTo>
                        <a:pt x="658" y="208"/>
                      </a:lnTo>
                      <a:lnTo>
                        <a:pt x="670" y="240"/>
                      </a:lnTo>
                      <a:lnTo>
                        <a:pt x="678" y="272"/>
                      </a:lnTo>
                      <a:lnTo>
                        <a:pt x="684" y="306"/>
                      </a:lnTo>
                      <a:lnTo>
                        <a:pt x="686" y="340"/>
                      </a:lnTo>
                      <a:lnTo>
                        <a:pt x="686" y="340"/>
                      </a:lnTo>
                      <a:lnTo>
                        <a:pt x="684" y="376"/>
                      </a:lnTo>
                      <a:lnTo>
                        <a:pt x="678" y="410"/>
                      </a:lnTo>
                      <a:lnTo>
                        <a:pt x="670" y="442"/>
                      </a:lnTo>
                      <a:lnTo>
                        <a:pt x="658" y="474"/>
                      </a:lnTo>
                      <a:lnTo>
                        <a:pt x="644" y="504"/>
                      </a:lnTo>
                      <a:lnTo>
                        <a:pt x="628" y="532"/>
                      </a:lnTo>
                      <a:lnTo>
                        <a:pt x="608" y="558"/>
                      </a:lnTo>
                      <a:lnTo>
                        <a:pt x="586" y="582"/>
                      </a:lnTo>
                      <a:lnTo>
                        <a:pt x="560" y="604"/>
                      </a:lnTo>
                      <a:lnTo>
                        <a:pt x="534" y="624"/>
                      </a:lnTo>
                      <a:lnTo>
                        <a:pt x="506" y="640"/>
                      </a:lnTo>
                      <a:lnTo>
                        <a:pt x="476" y="656"/>
                      </a:lnTo>
                      <a:lnTo>
                        <a:pt x="444" y="666"/>
                      </a:lnTo>
                      <a:lnTo>
                        <a:pt x="412" y="676"/>
                      </a:lnTo>
                      <a:lnTo>
                        <a:pt x="378" y="680"/>
                      </a:lnTo>
                      <a:lnTo>
                        <a:pt x="344" y="682"/>
                      </a:lnTo>
                      <a:lnTo>
                        <a:pt x="344" y="682"/>
                      </a:lnTo>
                      <a:lnTo>
                        <a:pt x="308" y="680"/>
                      </a:lnTo>
                      <a:lnTo>
                        <a:pt x="274" y="676"/>
                      </a:lnTo>
                      <a:lnTo>
                        <a:pt x="242" y="666"/>
                      </a:lnTo>
                      <a:lnTo>
                        <a:pt x="210" y="656"/>
                      </a:lnTo>
                      <a:lnTo>
                        <a:pt x="180" y="640"/>
                      </a:lnTo>
                      <a:lnTo>
                        <a:pt x="152" y="624"/>
                      </a:lnTo>
                      <a:lnTo>
                        <a:pt x="126" y="604"/>
                      </a:lnTo>
                      <a:lnTo>
                        <a:pt x="102" y="582"/>
                      </a:lnTo>
                      <a:lnTo>
                        <a:pt x="78" y="558"/>
                      </a:lnTo>
                      <a:lnTo>
                        <a:pt x="60" y="532"/>
                      </a:lnTo>
                      <a:lnTo>
                        <a:pt x="42" y="504"/>
                      </a:lnTo>
                      <a:lnTo>
                        <a:pt x="28" y="474"/>
                      </a:lnTo>
                      <a:lnTo>
                        <a:pt x="16" y="442"/>
                      </a:lnTo>
                      <a:lnTo>
                        <a:pt x="8" y="410"/>
                      </a:lnTo>
                      <a:lnTo>
                        <a:pt x="2" y="376"/>
                      </a:lnTo>
                      <a:lnTo>
                        <a:pt x="0" y="340"/>
                      </a:lnTo>
                      <a:lnTo>
                        <a:pt x="0" y="340"/>
                      </a:lnTo>
                      <a:lnTo>
                        <a:pt x="2" y="306"/>
                      </a:lnTo>
                      <a:lnTo>
                        <a:pt x="8" y="272"/>
                      </a:lnTo>
                      <a:lnTo>
                        <a:pt x="16" y="240"/>
                      </a:lnTo>
                      <a:lnTo>
                        <a:pt x="28" y="208"/>
                      </a:lnTo>
                      <a:lnTo>
                        <a:pt x="42" y="178"/>
                      </a:lnTo>
                      <a:lnTo>
                        <a:pt x="60" y="150"/>
                      </a:lnTo>
                      <a:lnTo>
                        <a:pt x="78" y="124"/>
                      </a:lnTo>
                      <a:lnTo>
                        <a:pt x="102" y="100"/>
                      </a:lnTo>
                      <a:lnTo>
                        <a:pt x="126" y="78"/>
                      </a:lnTo>
                      <a:lnTo>
                        <a:pt x="152" y="58"/>
                      </a:lnTo>
                      <a:lnTo>
                        <a:pt x="180" y="40"/>
                      </a:lnTo>
                      <a:lnTo>
                        <a:pt x="210" y="26"/>
                      </a:lnTo>
                      <a:lnTo>
                        <a:pt x="242" y="14"/>
                      </a:lnTo>
                      <a:lnTo>
                        <a:pt x="274" y="6"/>
                      </a:lnTo>
                      <a:lnTo>
                        <a:pt x="308" y="2"/>
                      </a:lnTo>
                      <a:lnTo>
                        <a:pt x="344" y="0"/>
                      </a:lnTo>
                      <a:lnTo>
                        <a:pt x="344" y="0"/>
                      </a:lnTo>
                      <a:close/>
                    </a:path>
                  </a:pathLst>
                </a:custGeom>
                <a:solidFill>
                  <a:srgbClr val="FCDB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64" name="Freeform 352"/>
                <p:cNvSpPr>
                  <a:spLocks/>
                </p:cNvSpPr>
                <p:nvPr/>
              </p:nvSpPr>
              <p:spPr bwMode="auto">
                <a:xfrm>
                  <a:off x="3280" y="3376"/>
                  <a:ext cx="688" cy="686"/>
                </a:xfrm>
                <a:custGeom>
                  <a:avLst/>
                  <a:gdLst>
                    <a:gd name="T0" fmla="*/ 344 w 688"/>
                    <a:gd name="T1" fmla="*/ 0 h 686"/>
                    <a:gd name="T2" fmla="*/ 414 w 688"/>
                    <a:gd name="T3" fmla="*/ 6 h 686"/>
                    <a:gd name="T4" fmla="*/ 478 w 688"/>
                    <a:gd name="T5" fmla="*/ 26 h 686"/>
                    <a:gd name="T6" fmla="*/ 536 w 688"/>
                    <a:gd name="T7" fmla="*/ 58 h 686"/>
                    <a:gd name="T8" fmla="*/ 588 w 688"/>
                    <a:gd name="T9" fmla="*/ 100 h 686"/>
                    <a:gd name="T10" fmla="*/ 630 w 688"/>
                    <a:gd name="T11" fmla="*/ 150 h 686"/>
                    <a:gd name="T12" fmla="*/ 660 w 688"/>
                    <a:gd name="T13" fmla="*/ 208 h 686"/>
                    <a:gd name="T14" fmla="*/ 680 w 688"/>
                    <a:gd name="T15" fmla="*/ 274 h 686"/>
                    <a:gd name="T16" fmla="*/ 688 w 688"/>
                    <a:gd name="T17" fmla="*/ 342 h 686"/>
                    <a:gd name="T18" fmla="*/ 686 w 688"/>
                    <a:gd name="T19" fmla="*/ 378 h 686"/>
                    <a:gd name="T20" fmla="*/ 672 w 688"/>
                    <a:gd name="T21" fmla="*/ 444 h 686"/>
                    <a:gd name="T22" fmla="*/ 646 w 688"/>
                    <a:gd name="T23" fmla="*/ 506 h 686"/>
                    <a:gd name="T24" fmla="*/ 610 w 688"/>
                    <a:gd name="T25" fmla="*/ 560 h 686"/>
                    <a:gd name="T26" fmla="*/ 562 w 688"/>
                    <a:gd name="T27" fmla="*/ 606 h 686"/>
                    <a:gd name="T28" fmla="*/ 508 w 688"/>
                    <a:gd name="T29" fmla="*/ 644 h 686"/>
                    <a:gd name="T30" fmla="*/ 446 w 688"/>
                    <a:gd name="T31" fmla="*/ 670 h 686"/>
                    <a:gd name="T32" fmla="*/ 380 w 688"/>
                    <a:gd name="T33" fmla="*/ 684 h 686"/>
                    <a:gd name="T34" fmla="*/ 344 w 688"/>
                    <a:gd name="T35" fmla="*/ 686 h 686"/>
                    <a:gd name="T36" fmla="*/ 276 w 688"/>
                    <a:gd name="T37" fmla="*/ 678 h 686"/>
                    <a:gd name="T38" fmla="*/ 210 w 688"/>
                    <a:gd name="T39" fmla="*/ 658 h 686"/>
                    <a:gd name="T40" fmla="*/ 152 w 688"/>
                    <a:gd name="T41" fmla="*/ 626 h 686"/>
                    <a:gd name="T42" fmla="*/ 102 w 688"/>
                    <a:gd name="T43" fmla="*/ 584 h 686"/>
                    <a:gd name="T44" fmla="*/ 60 w 688"/>
                    <a:gd name="T45" fmla="*/ 534 h 686"/>
                    <a:gd name="T46" fmla="*/ 28 w 688"/>
                    <a:gd name="T47" fmla="*/ 476 h 686"/>
                    <a:gd name="T48" fmla="*/ 8 w 688"/>
                    <a:gd name="T49" fmla="*/ 412 h 686"/>
                    <a:gd name="T50" fmla="*/ 0 w 688"/>
                    <a:gd name="T51" fmla="*/ 342 h 686"/>
                    <a:gd name="T52" fmla="*/ 2 w 688"/>
                    <a:gd name="T53" fmla="*/ 308 h 686"/>
                    <a:gd name="T54" fmla="*/ 16 w 688"/>
                    <a:gd name="T55" fmla="*/ 240 h 686"/>
                    <a:gd name="T56" fmla="*/ 42 w 688"/>
                    <a:gd name="T57" fmla="*/ 178 h 686"/>
                    <a:gd name="T58" fmla="*/ 80 w 688"/>
                    <a:gd name="T59" fmla="*/ 124 h 686"/>
                    <a:gd name="T60" fmla="*/ 126 w 688"/>
                    <a:gd name="T61" fmla="*/ 78 h 686"/>
                    <a:gd name="T62" fmla="*/ 180 w 688"/>
                    <a:gd name="T63" fmla="*/ 40 h 686"/>
                    <a:gd name="T64" fmla="*/ 242 w 688"/>
                    <a:gd name="T65" fmla="*/ 14 h 686"/>
                    <a:gd name="T66" fmla="*/ 310 w 688"/>
                    <a:gd name="T67" fmla="*/ 0 h 686"/>
                    <a:gd name="T68" fmla="*/ 344 w 688"/>
                    <a:gd name="T69" fmla="*/ 0 h 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88" h="686">
                      <a:moveTo>
                        <a:pt x="344" y="0"/>
                      </a:moveTo>
                      <a:lnTo>
                        <a:pt x="344" y="0"/>
                      </a:lnTo>
                      <a:lnTo>
                        <a:pt x="380" y="0"/>
                      </a:lnTo>
                      <a:lnTo>
                        <a:pt x="414" y="6"/>
                      </a:lnTo>
                      <a:lnTo>
                        <a:pt x="446" y="14"/>
                      </a:lnTo>
                      <a:lnTo>
                        <a:pt x="478" y="26"/>
                      </a:lnTo>
                      <a:lnTo>
                        <a:pt x="508" y="40"/>
                      </a:lnTo>
                      <a:lnTo>
                        <a:pt x="536" y="58"/>
                      </a:lnTo>
                      <a:lnTo>
                        <a:pt x="562" y="78"/>
                      </a:lnTo>
                      <a:lnTo>
                        <a:pt x="588" y="100"/>
                      </a:lnTo>
                      <a:lnTo>
                        <a:pt x="610" y="124"/>
                      </a:lnTo>
                      <a:lnTo>
                        <a:pt x="630" y="150"/>
                      </a:lnTo>
                      <a:lnTo>
                        <a:pt x="646" y="178"/>
                      </a:lnTo>
                      <a:lnTo>
                        <a:pt x="660" y="208"/>
                      </a:lnTo>
                      <a:lnTo>
                        <a:pt x="672" y="240"/>
                      </a:lnTo>
                      <a:lnTo>
                        <a:pt x="680" y="274"/>
                      </a:lnTo>
                      <a:lnTo>
                        <a:pt x="686" y="308"/>
                      </a:lnTo>
                      <a:lnTo>
                        <a:pt x="688" y="342"/>
                      </a:lnTo>
                      <a:lnTo>
                        <a:pt x="688" y="342"/>
                      </a:lnTo>
                      <a:lnTo>
                        <a:pt x="686" y="378"/>
                      </a:lnTo>
                      <a:lnTo>
                        <a:pt x="680" y="412"/>
                      </a:lnTo>
                      <a:lnTo>
                        <a:pt x="672" y="444"/>
                      </a:lnTo>
                      <a:lnTo>
                        <a:pt x="660" y="476"/>
                      </a:lnTo>
                      <a:lnTo>
                        <a:pt x="646" y="506"/>
                      </a:lnTo>
                      <a:lnTo>
                        <a:pt x="630" y="534"/>
                      </a:lnTo>
                      <a:lnTo>
                        <a:pt x="610" y="560"/>
                      </a:lnTo>
                      <a:lnTo>
                        <a:pt x="588" y="584"/>
                      </a:lnTo>
                      <a:lnTo>
                        <a:pt x="562" y="606"/>
                      </a:lnTo>
                      <a:lnTo>
                        <a:pt x="536" y="626"/>
                      </a:lnTo>
                      <a:lnTo>
                        <a:pt x="508" y="644"/>
                      </a:lnTo>
                      <a:lnTo>
                        <a:pt x="478" y="658"/>
                      </a:lnTo>
                      <a:lnTo>
                        <a:pt x="446" y="670"/>
                      </a:lnTo>
                      <a:lnTo>
                        <a:pt x="414" y="678"/>
                      </a:lnTo>
                      <a:lnTo>
                        <a:pt x="380" y="684"/>
                      </a:lnTo>
                      <a:lnTo>
                        <a:pt x="344" y="686"/>
                      </a:lnTo>
                      <a:lnTo>
                        <a:pt x="344" y="686"/>
                      </a:lnTo>
                      <a:lnTo>
                        <a:pt x="310" y="684"/>
                      </a:lnTo>
                      <a:lnTo>
                        <a:pt x="276" y="678"/>
                      </a:lnTo>
                      <a:lnTo>
                        <a:pt x="242" y="670"/>
                      </a:lnTo>
                      <a:lnTo>
                        <a:pt x="210" y="658"/>
                      </a:lnTo>
                      <a:lnTo>
                        <a:pt x="180" y="644"/>
                      </a:lnTo>
                      <a:lnTo>
                        <a:pt x="152" y="626"/>
                      </a:lnTo>
                      <a:lnTo>
                        <a:pt x="126" y="606"/>
                      </a:lnTo>
                      <a:lnTo>
                        <a:pt x="102" y="584"/>
                      </a:lnTo>
                      <a:lnTo>
                        <a:pt x="80" y="560"/>
                      </a:lnTo>
                      <a:lnTo>
                        <a:pt x="60" y="534"/>
                      </a:lnTo>
                      <a:lnTo>
                        <a:pt x="42" y="506"/>
                      </a:lnTo>
                      <a:lnTo>
                        <a:pt x="28" y="476"/>
                      </a:lnTo>
                      <a:lnTo>
                        <a:pt x="16" y="444"/>
                      </a:lnTo>
                      <a:lnTo>
                        <a:pt x="8" y="412"/>
                      </a:lnTo>
                      <a:lnTo>
                        <a:pt x="2" y="37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2" y="308"/>
                      </a:lnTo>
                      <a:lnTo>
                        <a:pt x="8" y="274"/>
                      </a:lnTo>
                      <a:lnTo>
                        <a:pt x="16" y="240"/>
                      </a:lnTo>
                      <a:lnTo>
                        <a:pt x="28" y="208"/>
                      </a:lnTo>
                      <a:lnTo>
                        <a:pt x="42" y="178"/>
                      </a:lnTo>
                      <a:lnTo>
                        <a:pt x="60" y="150"/>
                      </a:lnTo>
                      <a:lnTo>
                        <a:pt x="80" y="124"/>
                      </a:lnTo>
                      <a:lnTo>
                        <a:pt x="102" y="100"/>
                      </a:lnTo>
                      <a:lnTo>
                        <a:pt x="126" y="78"/>
                      </a:lnTo>
                      <a:lnTo>
                        <a:pt x="152" y="58"/>
                      </a:lnTo>
                      <a:lnTo>
                        <a:pt x="180" y="40"/>
                      </a:lnTo>
                      <a:lnTo>
                        <a:pt x="210" y="26"/>
                      </a:lnTo>
                      <a:lnTo>
                        <a:pt x="242" y="14"/>
                      </a:lnTo>
                      <a:lnTo>
                        <a:pt x="276" y="6"/>
                      </a:lnTo>
                      <a:lnTo>
                        <a:pt x="310" y="0"/>
                      </a:lnTo>
                      <a:lnTo>
                        <a:pt x="344" y="0"/>
                      </a:lnTo>
                      <a:lnTo>
                        <a:pt x="344" y="0"/>
                      </a:lnTo>
                      <a:close/>
                    </a:path>
                  </a:pathLst>
                </a:custGeom>
                <a:solidFill>
                  <a:srgbClr val="FCD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65" name="Freeform 353"/>
                <p:cNvSpPr>
                  <a:spLocks/>
                </p:cNvSpPr>
                <p:nvPr/>
              </p:nvSpPr>
              <p:spPr bwMode="auto">
                <a:xfrm>
                  <a:off x="3278" y="3372"/>
                  <a:ext cx="690" cy="690"/>
                </a:xfrm>
                <a:custGeom>
                  <a:avLst/>
                  <a:gdLst>
                    <a:gd name="T0" fmla="*/ 346 w 690"/>
                    <a:gd name="T1" fmla="*/ 0 h 690"/>
                    <a:gd name="T2" fmla="*/ 414 w 690"/>
                    <a:gd name="T3" fmla="*/ 8 h 690"/>
                    <a:gd name="T4" fmla="*/ 480 w 690"/>
                    <a:gd name="T5" fmla="*/ 28 h 690"/>
                    <a:gd name="T6" fmla="*/ 538 w 690"/>
                    <a:gd name="T7" fmla="*/ 60 h 690"/>
                    <a:gd name="T8" fmla="*/ 588 w 690"/>
                    <a:gd name="T9" fmla="*/ 102 h 690"/>
                    <a:gd name="T10" fmla="*/ 630 w 690"/>
                    <a:gd name="T11" fmla="*/ 154 h 690"/>
                    <a:gd name="T12" fmla="*/ 662 w 690"/>
                    <a:gd name="T13" fmla="*/ 212 h 690"/>
                    <a:gd name="T14" fmla="*/ 682 w 690"/>
                    <a:gd name="T15" fmla="*/ 276 h 690"/>
                    <a:gd name="T16" fmla="*/ 690 w 690"/>
                    <a:gd name="T17" fmla="*/ 346 h 690"/>
                    <a:gd name="T18" fmla="*/ 688 w 690"/>
                    <a:gd name="T19" fmla="*/ 380 h 690"/>
                    <a:gd name="T20" fmla="*/ 674 w 690"/>
                    <a:gd name="T21" fmla="*/ 448 h 690"/>
                    <a:gd name="T22" fmla="*/ 648 w 690"/>
                    <a:gd name="T23" fmla="*/ 510 h 690"/>
                    <a:gd name="T24" fmla="*/ 612 w 690"/>
                    <a:gd name="T25" fmla="*/ 564 h 690"/>
                    <a:gd name="T26" fmla="*/ 564 w 690"/>
                    <a:gd name="T27" fmla="*/ 612 h 690"/>
                    <a:gd name="T28" fmla="*/ 510 w 690"/>
                    <a:gd name="T29" fmla="*/ 648 h 690"/>
                    <a:gd name="T30" fmla="*/ 448 w 690"/>
                    <a:gd name="T31" fmla="*/ 674 h 690"/>
                    <a:gd name="T32" fmla="*/ 380 w 690"/>
                    <a:gd name="T33" fmla="*/ 688 h 690"/>
                    <a:gd name="T34" fmla="*/ 346 w 690"/>
                    <a:gd name="T35" fmla="*/ 690 h 690"/>
                    <a:gd name="T36" fmla="*/ 276 w 690"/>
                    <a:gd name="T37" fmla="*/ 684 h 690"/>
                    <a:gd name="T38" fmla="*/ 212 w 690"/>
                    <a:gd name="T39" fmla="*/ 664 h 690"/>
                    <a:gd name="T40" fmla="*/ 152 w 690"/>
                    <a:gd name="T41" fmla="*/ 632 h 690"/>
                    <a:gd name="T42" fmla="*/ 102 w 690"/>
                    <a:gd name="T43" fmla="*/ 590 h 690"/>
                    <a:gd name="T44" fmla="*/ 60 w 690"/>
                    <a:gd name="T45" fmla="*/ 538 h 690"/>
                    <a:gd name="T46" fmla="*/ 28 w 690"/>
                    <a:gd name="T47" fmla="*/ 480 h 690"/>
                    <a:gd name="T48" fmla="*/ 8 w 690"/>
                    <a:gd name="T49" fmla="*/ 416 h 690"/>
                    <a:gd name="T50" fmla="*/ 0 w 690"/>
                    <a:gd name="T51" fmla="*/ 346 h 690"/>
                    <a:gd name="T52" fmla="*/ 2 w 690"/>
                    <a:gd name="T53" fmla="*/ 310 h 690"/>
                    <a:gd name="T54" fmla="*/ 16 w 690"/>
                    <a:gd name="T55" fmla="*/ 244 h 690"/>
                    <a:gd name="T56" fmla="*/ 42 w 690"/>
                    <a:gd name="T57" fmla="*/ 182 h 690"/>
                    <a:gd name="T58" fmla="*/ 80 w 690"/>
                    <a:gd name="T59" fmla="*/ 126 h 690"/>
                    <a:gd name="T60" fmla="*/ 126 w 690"/>
                    <a:gd name="T61" fmla="*/ 80 h 690"/>
                    <a:gd name="T62" fmla="*/ 182 w 690"/>
                    <a:gd name="T63" fmla="*/ 42 h 690"/>
                    <a:gd name="T64" fmla="*/ 244 w 690"/>
                    <a:gd name="T65" fmla="*/ 16 h 690"/>
                    <a:gd name="T66" fmla="*/ 310 w 690"/>
                    <a:gd name="T67" fmla="*/ 2 h 690"/>
                    <a:gd name="T68" fmla="*/ 346 w 690"/>
                    <a:gd name="T69" fmla="*/ 0 h 6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90" h="690">
                      <a:moveTo>
                        <a:pt x="346" y="0"/>
                      </a:moveTo>
                      <a:lnTo>
                        <a:pt x="346" y="0"/>
                      </a:lnTo>
                      <a:lnTo>
                        <a:pt x="380" y="2"/>
                      </a:lnTo>
                      <a:lnTo>
                        <a:pt x="414" y="8"/>
                      </a:lnTo>
                      <a:lnTo>
                        <a:pt x="448" y="16"/>
                      </a:lnTo>
                      <a:lnTo>
                        <a:pt x="480" y="28"/>
                      </a:lnTo>
                      <a:lnTo>
                        <a:pt x="510" y="42"/>
                      </a:lnTo>
                      <a:lnTo>
                        <a:pt x="538" y="60"/>
                      </a:lnTo>
                      <a:lnTo>
                        <a:pt x="564" y="80"/>
                      </a:lnTo>
                      <a:lnTo>
                        <a:pt x="588" y="102"/>
                      </a:lnTo>
                      <a:lnTo>
                        <a:pt x="612" y="126"/>
                      </a:lnTo>
                      <a:lnTo>
                        <a:pt x="630" y="154"/>
                      </a:lnTo>
                      <a:lnTo>
                        <a:pt x="648" y="182"/>
                      </a:lnTo>
                      <a:lnTo>
                        <a:pt x="662" y="212"/>
                      </a:lnTo>
                      <a:lnTo>
                        <a:pt x="674" y="244"/>
                      </a:lnTo>
                      <a:lnTo>
                        <a:pt x="682" y="276"/>
                      </a:lnTo>
                      <a:lnTo>
                        <a:pt x="688" y="310"/>
                      </a:lnTo>
                      <a:lnTo>
                        <a:pt x="690" y="346"/>
                      </a:lnTo>
                      <a:lnTo>
                        <a:pt x="690" y="346"/>
                      </a:lnTo>
                      <a:lnTo>
                        <a:pt x="688" y="380"/>
                      </a:lnTo>
                      <a:lnTo>
                        <a:pt x="682" y="416"/>
                      </a:lnTo>
                      <a:lnTo>
                        <a:pt x="674" y="448"/>
                      </a:lnTo>
                      <a:lnTo>
                        <a:pt x="662" y="480"/>
                      </a:lnTo>
                      <a:lnTo>
                        <a:pt x="648" y="510"/>
                      </a:lnTo>
                      <a:lnTo>
                        <a:pt x="630" y="538"/>
                      </a:lnTo>
                      <a:lnTo>
                        <a:pt x="612" y="564"/>
                      </a:lnTo>
                      <a:lnTo>
                        <a:pt x="588" y="590"/>
                      </a:lnTo>
                      <a:lnTo>
                        <a:pt x="564" y="612"/>
                      </a:lnTo>
                      <a:lnTo>
                        <a:pt x="538" y="632"/>
                      </a:lnTo>
                      <a:lnTo>
                        <a:pt x="510" y="648"/>
                      </a:lnTo>
                      <a:lnTo>
                        <a:pt x="480" y="664"/>
                      </a:lnTo>
                      <a:lnTo>
                        <a:pt x="448" y="674"/>
                      </a:lnTo>
                      <a:lnTo>
                        <a:pt x="414" y="684"/>
                      </a:lnTo>
                      <a:lnTo>
                        <a:pt x="380" y="688"/>
                      </a:lnTo>
                      <a:lnTo>
                        <a:pt x="346" y="690"/>
                      </a:lnTo>
                      <a:lnTo>
                        <a:pt x="346" y="690"/>
                      </a:lnTo>
                      <a:lnTo>
                        <a:pt x="310" y="688"/>
                      </a:lnTo>
                      <a:lnTo>
                        <a:pt x="276" y="684"/>
                      </a:lnTo>
                      <a:lnTo>
                        <a:pt x="244" y="674"/>
                      </a:lnTo>
                      <a:lnTo>
                        <a:pt x="212" y="664"/>
                      </a:lnTo>
                      <a:lnTo>
                        <a:pt x="182" y="648"/>
                      </a:lnTo>
                      <a:lnTo>
                        <a:pt x="152" y="632"/>
                      </a:lnTo>
                      <a:lnTo>
                        <a:pt x="126" y="612"/>
                      </a:lnTo>
                      <a:lnTo>
                        <a:pt x="102" y="590"/>
                      </a:lnTo>
                      <a:lnTo>
                        <a:pt x="80" y="564"/>
                      </a:lnTo>
                      <a:lnTo>
                        <a:pt x="60" y="538"/>
                      </a:lnTo>
                      <a:lnTo>
                        <a:pt x="42" y="510"/>
                      </a:lnTo>
                      <a:lnTo>
                        <a:pt x="28" y="480"/>
                      </a:lnTo>
                      <a:lnTo>
                        <a:pt x="16" y="448"/>
                      </a:lnTo>
                      <a:lnTo>
                        <a:pt x="8" y="416"/>
                      </a:lnTo>
                      <a:lnTo>
                        <a:pt x="2" y="380"/>
                      </a:lnTo>
                      <a:lnTo>
                        <a:pt x="0" y="346"/>
                      </a:lnTo>
                      <a:lnTo>
                        <a:pt x="0" y="346"/>
                      </a:lnTo>
                      <a:lnTo>
                        <a:pt x="2" y="310"/>
                      </a:lnTo>
                      <a:lnTo>
                        <a:pt x="8" y="276"/>
                      </a:lnTo>
                      <a:lnTo>
                        <a:pt x="16" y="244"/>
                      </a:lnTo>
                      <a:lnTo>
                        <a:pt x="28" y="212"/>
                      </a:lnTo>
                      <a:lnTo>
                        <a:pt x="42" y="182"/>
                      </a:lnTo>
                      <a:lnTo>
                        <a:pt x="60" y="154"/>
                      </a:lnTo>
                      <a:lnTo>
                        <a:pt x="80" y="126"/>
                      </a:lnTo>
                      <a:lnTo>
                        <a:pt x="102" y="102"/>
                      </a:lnTo>
                      <a:lnTo>
                        <a:pt x="126" y="80"/>
                      </a:lnTo>
                      <a:lnTo>
                        <a:pt x="152" y="60"/>
                      </a:lnTo>
                      <a:lnTo>
                        <a:pt x="182" y="42"/>
                      </a:lnTo>
                      <a:lnTo>
                        <a:pt x="212" y="28"/>
                      </a:lnTo>
                      <a:lnTo>
                        <a:pt x="244" y="16"/>
                      </a:lnTo>
                      <a:lnTo>
                        <a:pt x="276" y="8"/>
                      </a:lnTo>
                      <a:lnTo>
                        <a:pt x="310" y="2"/>
                      </a:lnTo>
                      <a:lnTo>
                        <a:pt x="346" y="0"/>
                      </a:lnTo>
                      <a:lnTo>
                        <a:pt x="346" y="0"/>
                      </a:lnTo>
                      <a:close/>
                    </a:path>
                  </a:pathLst>
                </a:custGeom>
                <a:solidFill>
                  <a:srgbClr val="FC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66" name="Freeform 354"/>
                <p:cNvSpPr>
                  <a:spLocks/>
                </p:cNvSpPr>
                <p:nvPr/>
              </p:nvSpPr>
              <p:spPr bwMode="auto">
                <a:xfrm>
                  <a:off x="3276" y="3370"/>
                  <a:ext cx="692" cy="694"/>
                </a:xfrm>
                <a:custGeom>
                  <a:avLst/>
                  <a:gdLst>
                    <a:gd name="T0" fmla="*/ 346 w 692"/>
                    <a:gd name="T1" fmla="*/ 0 h 694"/>
                    <a:gd name="T2" fmla="*/ 416 w 692"/>
                    <a:gd name="T3" fmla="*/ 8 h 694"/>
                    <a:gd name="T4" fmla="*/ 480 w 692"/>
                    <a:gd name="T5" fmla="*/ 28 h 694"/>
                    <a:gd name="T6" fmla="*/ 540 w 692"/>
                    <a:gd name="T7" fmla="*/ 60 h 694"/>
                    <a:gd name="T8" fmla="*/ 590 w 692"/>
                    <a:gd name="T9" fmla="*/ 102 h 694"/>
                    <a:gd name="T10" fmla="*/ 632 w 692"/>
                    <a:gd name="T11" fmla="*/ 154 h 694"/>
                    <a:gd name="T12" fmla="*/ 664 w 692"/>
                    <a:gd name="T13" fmla="*/ 212 h 694"/>
                    <a:gd name="T14" fmla="*/ 684 w 692"/>
                    <a:gd name="T15" fmla="*/ 278 h 694"/>
                    <a:gd name="T16" fmla="*/ 692 w 692"/>
                    <a:gd name="T17" fmla="*/ 348 h 694"/>
                    <a:gd name="T18" fmla="*/ 690 w 692"/>
                    <a:gd name="T19" fmla="*/ 382 h 694"/>
                    <a:gd name="T20" fmla="*/ 676 w 692"/>
                    <a:gd name="T21" fmla="*/ 450 h 694"/>
                    <a:gd name="T22" fmla="*/ 650 w 692"/>
                    <a:gd name="T23" fmla="*/ 512 h 694"/>
                    <a:gd name="T24" fmla="*/ 612 w 692"/>
                    <a:gd name="T25" fmla="*/ 568 h 694"/>
                    <a:gd name="T26" fmla="*/ 566 w 692"/>
                    <a:gd name="T27" fmla="*/ 614 h 694"/>
                    <a:gd name="T28" fmla="*/ 510 w 692"/>
                    <a:gd name="T29" fmla="*/ 652 h 694"/>
                    <a:gd name="T30" fmla="*/ 450 w 692"/>
                    <a:gd name="T31" fmla="*/ 678 h 694"/>
                    <a:gd name="T32" fmla="*/ 382 w 692"/>
                    <a:gd name="T33" fmla="*/ 692 h 694"/>
                    <a:gd name="T34" fmla="*/ 346 w 692"/>
                    <a:gd name="T35" fmla="*/ 694 h 694"/>
                    <a:gd name="T36" fmla="*/ 276 w 692"/>
                    <a:gd name="T37" fmla="*/ 686 h 694"/>
                    <a:gd name="T38" fmla="*/ 212 w 692"/>
                    <a:gd name="T39" fmla="*/ 666 h 694"/>
                    <a:gd name="T40" fmla="*/ 154 w 692"/>
                    <a:gd name="T41" fmla="*/ 634 h 694"/>
                    <a:gd name="T42" fmla="*/ 102 w 692"/>
                    <a:gd name="T43" fmla="*/ 592 h 694"/>
                    <a:gd name="T44" fmla="*/ 60 w 692"/>
                    <a:gd name="T45" fmla="*/ 540 h 694"/>
                    <a:gd name="T46" fmla="*/ 28 w 692"/>
                    <a:gd name="T47" fmla="*/ 482 h 694"/>
                    <a:gd name="T48" fmla="*/ 8 w 692"/>
                    <a:gd name="T49" fmla="*/ 416 h 694"/>
                    <a:gd name="T50" fmla="*/ 0 w 692"/>
                    <a:gd name="T51" fmla="*/ 348 h 694"/>
                    <a:gd name="T52" fmla="*/ 2 w 692"/>
                    <a:gd name="T53" fmla="*/ 312 h 694"/>
                    <a:gd name="T54" fmla="*/ 16 w 692"/>
                    <a:gd name="T55" fmla="*/ 244 h 694"/>
                    <a:gd name="T56" fmla="*/ 42 w 692"/>
                    <a:gd name="T57" fmla="*/ 182 h 694"/>
                    <a:gd name="T58" fmla="*/ 80 w 692"/>
                    <a:gd name="T59" fmla="*/ 126 h 694"/>
                    <a:gd name="T60" fmla="*/ 126 w 692"/>
                    <a:gd name="T61" fmla="*/ 80 h 694"/>
                    <a:gd name="T62" fmla="*/ 182 w 692"/>
                    <a:gd name="T63" fmla="*/ 42 h 694"/>
                    <a:gd name="T64" fmla="*/ 244 w 692"/>
                    <a:gd name="T65" fmla="*/ 16 h 694"/>
                    <a:gd name="T66" fmla="*/ 312 w 692"/>
                    <a:gd name="T67" fmla="*/ 2 h 694"/>
                    <a:gd name="T68" fmla="*/ 346 w 692"/>
                    <a:gd name="T69" fmla="*/ 0 h 6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92" h="694">
                      <a:moveTo>
                        <a:pt x="346" y="0"/>
                      </a:moveTo>
                      <a:lnTo>
                        <a:pt x="346" y="0"/>
                      </a:lnTo>
                      <a:lnTo>
                        <a:pt x="382" y="2"/>
                      </a:lnTo>
                      <a:lnTo>
                        <a:pt x="416" y="8"/>
                      </a:lnTo>
                      <a:lnTo>
                        <a:pt x="450" y="16"/>
                      </a:lnTo>
                      <a:lnTo>
                        <a:pt x="480" y="28"/>
                      </a:lnTo>
                      <a:lnTo>
                        <a:pt x="510" y="42"/>
                      </a:lnTo>
                      <a:lnTo>
                        <a:pt x="540" y="60"/>
                      </a:lnTo>
                      <a:lnTo>
                        <a:pt x="566" y="80"/>
                      </a:lnTo>
                      <a:lnTo>
                        <a:pt x="590" y="102"/>
                      </a:lnTo>
                      <a:lnTo>
                        <a:pt x="612" y="126"/>
                      </a:lnTo>
                      <a:lnTo>
                        <a:pt x="632" y="154"/>
                      </a:lnTo>
                      <a:lnTo>
                        <a:pt x="650" y="182"/>
                      </a:lnTo>
                      <a:lnTo>
                        <a:pt x="664" y="212"/>
                      </a:lnTo>
                      <a:lnTo>
                        <a:pt x="676" y="244"/>
                      </a:lnTo>
                      <a:lnTo>
                        <a:pt x="684" y="278"/>
                      </a:lnTo>
                      <a:lnTo>
                        <a:pt x="690" y="312"/>
                      </a:lnTo>
                      <a:lnTo>
                        <a:pt x="692" y="348"/>
                      </a:lnTo>
                      <a:lnTo>
                        <a:pt x="692" y="348"/>
                      </a:lnTo>
                      <a:lnTo>
                        <a:pt x="690" y="382"/>
                      </a:lnTo>
                      <a:lnTo>
                        <a:pt x="684" y="416"/>
                      </a:lnTo>
                      <a:lnTo>
                        <a:pt x="676" y="450"/>
                      </a:lnTo>
                      <a:lnTo>
                        <a:pt x="664" y="482"/>
                      </a:lnTo>
                      <a:lnTo>
                        <a:pt x="650" y="512"/>
                      </a:lnTo>
                      <a:lnTo>
                        <a:pt x="632" y="540"/>
                      </a:lnTo>
                      <a:lnTo>
                        <a:pt x="612" y="568"/>
                      </a:lnTo>
                      <a:lnTo>
                        <a:pt x="590" y="592"/>
                      </a:lnTo>
                      <a:lnTo>
                        <a:pt x="566" y="614"/>
                      </a:lnTo>
                      <a:lnTo>
                        <a:pt x="540" y="634"/>
                      </a:lnTo>
                      <a:lnTo>
                        <a:pt x="510" y="652"/>
                      </a:lnTo>
                      <a:lnTo>
                        <a:pt x="480" y="666"/>
                      </a:lnTo>
                      <a:lnTo>
                        <a:pt x="450" y="678"/>
                      </a:lnTo>
                      <a:lnTo>
                        <a:pt x="416" y="686"/>
                      </a:lnTo>
                      <a:lnTo>
                        <a:pt x="382" y="692"/>
                      </a:lnTo>
                      <a:lnTo>
                        <a:pt x="346" y="694"/>
                      </a:lnTo>
                      <a:lnTo>
                        <a:pt x="346" y="694"/>
                      </a:lnTo>
                      <a:lnTo>
                        <a:pt x="312" y="692"/>
                      </a:lnTo>
                      <a:lnTo>
                        <a:pt x="276" y="686"/>
                      </a:lnTo>
                      <a:lnTo>
                        <a:pt x="244" y="678"/>
                      </a:lnTo>
                      <a:lnTo>
                        <a:pt x="212" y="666"/>
                      </a:lnTo>
                      <a:lnTo>
                        <a:pt x="182" y="652"/>
                      </a:lnTo>
                      <a:lnTo>
                        <a:pt x="154" y="634"/>
                      </a:lnTo>
                      <a:lnTo>
                        <a:pt x="126" y="614"/>
                      </a:lnTo>
                      <a:lnTo>
                        <a:pt x="102" y="592"/>
                      </a:lnTo>
                      <a:lnTo>
                        <a:pt x="80" y="568"/>
                      </a:lnTo>
                      <a:lnTo>
                        <a:pt x="60" y="540"/>
                      </a:lnTo>
                      <a:lnTo>
                        <a:pt x="42" y="512"/>
                      </a:lnTo>
                      <a:lnTo>
                        <a:pt x="28" y="482"/>
                      </a:lnTo>
                      <a:lnTo>
                        <a:pt x="16" y="450"/>
                      </a:lnTo>
                      <a:lnTo>
                        <a:pt x="8" y="416"/>
                      </a:lnTo>
                      <a:lnTo>
                        <a:pt x="2" y="382"/>
                      </a:lnTo>
                      <a:lnTo>
                        <a:pt x="0" y="348"/>
                      </a:lnTo>
                      <a:lnTo>
                        <a:pt x="0" y="348"/>
                      </a:lnTo>
                      <a:lnTo>
                        <a:pt x="2" y="312"/>
                      </a:lnTo>
                      <a:lnTo>
                        <a:pt x="8" y="278"/>
                      </a:lnTo>
                      <a:lnTo>
                        <a:pt x="16" y="244"/>
                      </a:lnTo>
                      <a:lnTo>
                        <a:pt x="28" y="212"/>
                      </a:lnTo>
                      <a:lnTo>
                        <a:pt x="42" y="182"/>
                      </a:lnTo>
                      <a:lnTo>
                        <a:pt x="60" y="154"/>
                      </a:lnTo>
                      <a:lnTo>
                        <a:pt x="80" y="126"/>
                      </a:lnTo>
                      <a:lnTo>
                        <a:pt x="102" y="102"/>
                      </a:lnTo>
                      <a:lnTo>
                        <a:pt x="126" y="80"/>
                      </a:lnTo>
                      <a:lnTo>
                        <a:pt x="154" y="60"/>
                      </a:lnTo>
                      <a:lnTo>
                        <a:pt x="182" y="42"/>
                      </a:lnTo>
                      <a:lnTo>
                        <a:pt x="212" y="28"/>
                      </a:lnTo>
                      <a:lnTo>
                        <a:pt x="244" y="16"/>
                      </a:lnTo>
                      <a:lnTo>
                        <a:pt x="276" y="8"/>
                      </a:lnTo>
                      <a:lnTo>
                        <a:pt x="312" y="2"/>
                      </a:lnTo>
                      <a:lnTo>
                        <a:pt x="346" y="0"/>
                      </a:lnTo>
                      <a:lnTo>
                        <a:pt x="346" y="0"/>
                      </a:lnTo>
                      <a:close/>
                    </a:path>
                  </a:pathLst>
                </a:custGeom>
                <a:solidFill>
                  <a:srgbClr val="FCC7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67" name="Freeform 355"/>
                <p:cNvSpPr>
                  <a:spLocks/>
                </p:cNvSpPr>
                <p:nvPr/>
              </p:nvSpPr>
              <p:spPr bwMode="auto">
                <a:xfrm>
                  <a:off x="3276" y="3368"/>
                  <a:ext cx="692" cy="696"/>
                </a:xfrm>
                <a:custGeom>
                  <a:avLst/>
                  <a:gdLst>
                    <a:gd name="T0" fmla="*/ 346 w 692"/>
                    <a:gd name="T1" fmla="*/ 0 h 696"/>
                    <a:gd name="T2" fmla="*/ 416 w 692"/>
                    <a:gd name="T3" fmla="*/ 8 h 696"/>
                    <a:gd name="T4" fmla="*/ 480 w 692"/>
                    <a:gd name="T5" fmla="*/ 28 h 696"/>
                    <a:gd name="T6" fmla="*/ 540 w 692"/>
                    <a:gd name="T7" fmla="*/ 60 h 696"/>
                    <a:gd name="T8" fmla="*/ 590 w 692"/>
                    <a:gd name="T9" fmla="*/ 102 h 696"/>
                    <a:gd name="T10" fmla="*/ 632 w 692"/>
                    <a:gd name="T11" fmla="*/ 154 h 696"/>
                    <a:gd name="T12" fmla="*/ 664 w 692"/>
                    <a:gd name="T13" fmla="*/ 214 h 696"/>
                    <a:gd name="T14" fmla="*/ 684 w 692"/>
                    <a:gd name="T15" fmla="*/ 278 h 696"/>
                    <a:gd name="T16" fmla="*/ 692 w 692"/>
                    <a:gd name="T17" fmla="*/ 348 h 696"/>
                    <a:gd name="T18" fmla="*/ 690 w 692"/>
                    <a:gd name="T19" fmla="*/ 384 h 696"/>
                    <a:gd name="T20" fmla="*/ 676 w 692"/>
                    <a:gd name="T21" fmla="*/ 452 h 696"/>
                    <a:gd name="T22" fmla="*/ 650 w 692"/>
                    <a:gd name="T23" fmla="*/ 514 h 696"/>
                    <a:gd name="T24" fmla="*/ 612 w 692"/>
                    <a:gd name="T25" fmla="*/ 570 h 696"/>
                    <a:gd name="T26" fmla="*/ 566 w 692"/>
                    <a:gd name="T27" fmla="*/ 618 h 696"/>
                    <a:gd name="T28" fmla="*/ 510 w 692"/>
                    <a:gd name="T29" fmla="*/ 654 h 696"/>
                    <a:gd name="T30" fmla="*/ 448 w 692"/>
                    <a:gd name="T31" fmla="*/ 682 h 696"/>
                    <a:gd name="T32" fmla="*/ 380 w 692"/>
                    <a:gd name="T33" fmla="*/ 696 h 696"/>
                    <a:gd name="T34" fmla="*/ 346 w 692"/>
                    <a:gd name="T35" fmla="*/ 696 h 696"/>
                    <a:gd name="T36" fmla="*/ 276 w 692"/>
                    <a:gd name="T37" fmla="*/ 690 h 696"/>
                    <a:gd name="T38" fmla="*/ 210 w 692"/>
                    <a:gd name="T39" fmla="*/ 670 h 696"/>
                    <a:gd name="T40" fmla="*/ 152 w 692"/>
                    <a:gd name="T41" fmla="*/ 638 h 696"/>
                    <a:gd name="T42" fmla="*/ 100 w 692"/>
                    <a:gd name="T43" fmla="*/ 594 h 696"/>
                    <a:gd name="T44" fmla="*/ 58 w 692"/>
                    <a:gd name="T45" fmla="*/ 544 h 696"/>
                    <a:gd name="T46" fmla="*/ 26 w 692"/>
                    <a:gd name="T47" fmla="*/ 484 h 696"/>
                    <a:gd name="T48" fmla="*/ 6 w 692"/>
                    <a:gd name="T49" fmla="*/ 418 h 696"/>
                    <a:gd name="T50" fmla="*/ 0 w 692"/>
                    <a:gd name="T51" fmla="*/ 348 h 696"/>
                    <a:gd name="T52" fmla="*/ 0 w 692"/>
                    <a:gd name="T53" fmla="*/ 314 h 696"/>
                    <a:gd name="T54" fmla="*/ 14 w 692"/>
                    <a:gd name="T55" fmla="*/ 246 h 696"/>
                    <a:gd name="T56" fmla="*/ 42 w 692"/>
                    <a:gd name="T57" fmla="*/ 182 h 696"/>
                    <a:gd name="T58" fmla="*/ 78 w 692"/>
                    <a:gd name="T59" fmla="*/ 128 h 696"/>
                    <a:gd name="T60" fmla="*/ 126 w 692"/>
                    <a:gd name="T61" fmla="*/ 80 h 696"/>
                    <a:gd name="T62" fmla="*/ 180 w 692"/>
                    <a:gd name="T63" fmla="*/ 42 h 696"/>
                    <a:gd name="T64" fmla="*/ 242 w 692"/>
                    <a:gd name="T65" fmla="*/ 16 h 696"/>
                    <a:gd name="T66" fmla="*/ 310 w 692"/>
                    <a:gd name="T67" fmla="*/ 2 h 696"/>
                    <a:gd name="T68" fmla="*/ 346 w 692"/>
                    <a:gd name="T69" fmla="*/ 0 h 6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92" h="696">
                      <a:moveTo>
                        <a:pt x="346" y="0"/>
                      </a:moveTo>
                      <a:lnTo>
                        <a:pt x="346" y="0"/>
                      </a:lnTo>
                      <a:lnTo>
                        <a:pt x="380" y="2"/>
                      </a:lnTo>
                      <a:lnTo>
                        <a:pt x="416" y="8"/>
                      </a:lnTo>
                      <a:lnTo>
                        <a:pt x="448" y="16"/>
                      </a:lnTo>
                      <a:lnTo>
                        <a:pt x="480" y="28"/>
                      </a:lnTo>
                      <a:lnTo>
                        <a:pt x="510" y="42"/>
                      </a:lnTo>
                      <a:lnTo>
                        <a:pt x="540" y="60"/>
                      </a:lnTo>
                      <a:lnTo>
                        <a:pt x="566" y="80"/>
                      </a:lnTo>
                      <a:lnTo>
                        <a:pt x="590" y="102"/>
                      </a:lnTo>
                      <a:lnTo>
                        <a:pt x="612" y="128"/>
                      </a:lnTo>
                      <a:lnTo>
                        <a:pt x="632" y="154"/>
                      </a:lnTo>
                      <a:lnTo>
                        <a:pt x="650" y="182"/>
                      </a:lnTo>
                      <a:lnTo>
                        <a:pt x="664" y="214"/>
                      </a:lnTo>
                      <a:lnTo>
                        <a:pt x="676" y="246"/>
                      </a:lnTo>
                      <a:lnTo>
                        <a:pt x="684" y="278"/>
                      </a:lnTo>
                      <a:lnTo>
                        <a:pt x="690" y="314"/>
                      </a:lnTo>
                      <a:lnTo>
                        <a:pt x="692" y="348"/>
                      </a:lnTo>
                      <a:lnTo>
                        <a:pt x="692" y="348"/>
                      </a:lnTo>
                      <a:lnTo>
                        <a:pt x="690" y="384"/>
                      </a:lnTo>
                      <a:lnTo>
                        <a:pt x="684" y="418"/>
                      </a:lnTo>
                      <a:lnTo>
                        <a:pt x="676" y="452"/>
                      </a:lnTo>
                      <a:lnTo>
                        <a:pt x="664" y="484"/>
                      </a:lnTo>
                      <a:lnTo>
                        <a:pt x="650" y="514"/>
                      </a:lnTo>
                      <a:lnTo>
                        <a:pt x="632" y="544"/>
                      </a:lnTo>
                      <a:lnTo>
                        <a:pt x="612" y="570"/>
                      </a:lnTo>
                      <a:lnTo>
                        <a:pt x="590" y="594"/>
                      </a:lnTo>
                      <a:lnTo>
                        <a:pt x="566" y="618"/>
                      </a:lnTo>
                      <a:lnTo>
                        <a:pt x="540" y="638"/>
                      </a:lnTo>
                      <a:lnTo>
                        <a:pt x="510" y="654"/>
                      </a:lnTo>
                      <a:lnTo>
                        <a:pt x="480" y="670"/>
                      </a:lnTo>
                      <a:lnTo>
                        <a:pt x="448" y="682"/>
                      </a:lnTo>
                      <a:lnTo>
                        <a:pt x="416" y="690"/>
                      </a:lnTo>
                      <a:lnTo>
                        <a:pt x="380" y="696"/>
                      </a:lnTo>
                      <a:lnTo>
                        <a:pt x="346" y="696"/>
                      </a:lnTo>
                      <a:lnTo>
                        <a:pt x="346" y="696"/>
                      </a:lnTo>
                      <a:lnTo>
                        <a:pt x="310" y="696"/>
                      </a:lnTo>
                      <a:lnTo>
                        <a:pt x="276" y="690"/>
                      </a:lnTo>
                      <a:lnTo>
                        <a:pt x="242" y="682"/>
                      </a:lnTo>
                      <a:lnTo>
                        <a:pt x="210" y="670"/>
                      </a:lnTo>
                      <a:lnTo>
                        <a:pt x="180" y="654"/>
                      </a:lnTo>
                      <a:lnTo>
                        <a:pt x="152" y="638"/>
                      </a:lnTo>
                      <a:lnTo>
                        <a:pt x="126" y="618"/>
                      </a:lnTo>
                      <a:lnTo>
                        <a:pt x="100" y="594"/>
                      </a:lnTo>
                      <a:lnTo>
                        <a:pt x="78" y="570"/>
                      </a:lnTo>
                      <a:lnTo>
                        <a:pt x="58" y="544"/>
                      </a:lnTo>
                      <a:lnTo>
                        <a:pt x="42" y="514"/>
                      </a:lnTo>
                      <a:lnTo>
                        <a:pt x="26" y="484"/>
                      </a:lnTo>
                      <a:lnTo>
                        <a:pt x="14" y="452"/>
                      </a:lnTo>
                      <a:lnTo>
                        <a:pt x="6" y="418"/>
                      </a:lnTo>
                      <a:lnTo>
                        <a:pt x="0" y="384"/>
                      </a:lnTo>
                      <a:lnTo>
                        <a:pt x="0" y="348"/>
                      </a:lnTo>
                      <a:lnTo>
                        <a:pt x="0" y="348"/>
                      </a:lnTo>
                      <a:lnTo>
                        <a:pt x="0" y="314"/>
                      </a:lnTo>
                      <a:lnTo>
                        <a:pt x="6" y="278"/>
                      </a:lnTo>
                      <a:lnTo>
                        <a:pt x="14" y="246"/>
                      </a:lnTo>
                      <a:lnTo>
                        <a:pt x="26" y="214"/>
                      </a:lnTo>
                      <a:lnTo>
                        <a:pt x="42" y="182"/>
                      </a:lnTo>
                      <a:lnTo>
                        <a:pt x="58" y="154"/>
                      </a:lnTo>
                      <a:lnTo>
                        <a:pt x="78" y="128"/>
                      </a:lnTo>
                      <a:lnTo>
                        <a:pt x="100" y="102"/>
                      </a:lnTo>
                      <a:lnTo>
                        <a:pt x="126" y="80"/>
                      </a:lnTo>
                      <a:lnTo>
                        <a:pt x="152" y="60"/>
                      </a:lnTo>
                      <a:lnTo>
                        <a:pt x="180" y="42"/>
                      </a:lnTo>
                      <a:lnTo>
                        <a:pt x="210" y="28"/>
                      </a:lnTo>
                      <a:lnTo>
                        <a:pt x="242" y="16"/>
                      </a:lnTo>
                      <a:lnTo>
                        <a:pt x="276" y="8"/>
                      </a:lnTo>
                      <a:lnTo>
                        <a:pt x="310" y="2"/>
                      </a:lnTo>
                      <a:lnTo>
                        <a:pt x="346" y="0"/>
                      </a:lnTo>
                      <a:lnTo>
                        <a:pt x="346" y="0"/>
                      </a:lnTo>
                      <a:close/>
                    </a:path>
                  </a:pathLst>
                </a:custGeom>
                <a:solidFill>
                  <a:srgbClr val="FC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68" name="Freeform 356"/>
                <p:cNvSpPr>
                  <a:spLocks/>
                </p:cNvSpPr>
                <p:nvPr/>
              </p:nvSpPr>
              <p:spPr bwMode="auto">
                <a:xfrm>
                  <a:off x="3274" y="3366"/>
                  <a:ext cx="694" cy="700"/>
                </a:xfrm>
                <a:custGeom>
                  <a:avLst/>
                  <a:gdLst>
                    <a:gd name="T0" fmla="*/ 346 w 694"/>
                    <a:gd name="T1" fmla="*/ 0 h 700"/>
                    <a:gd name="T2" fmla="*/ 416 w 694"/>
                    <a:gd name="T3" fmla="*/ 8 h 700"/>
                    <a:gd name="T4" fmla="*/ 482 w 694"/>
                    <a:gd name="T5" fmla="*/ 28 h 700"/>
                    <a:gd name="T6" fmla="*/ 540 w 694"/>
                    <a:gd name="T7" fmla="*/ 60 h 700"/>
                    <a:gd name="T8" fmla="*/ 592 w 694"/>
                    <a:gd name="T9" fmla="*/ 102 h 700"/>
                    <a:gd name="T10" fmla="*/ 634 w 694"/>
                    <a:gd name="T11" fmla="*/ 154 h 700"/>
                    <a:gd name="T12" fmla="*/ 666 w 694"/>
                    <a:gd name="T13" fmla="*/ 214 h 700"/>
                    <a:gd name="T14" fmla="*/ 686 w 694"/>
                    <a:gd name="T15" fmla="*/ 280 h 700"/>
                    <a:gd name="T16" fmla="*/ 694 w 694"/>
                    <a:gd name="T17" fmla="*/ 350 h 700"/>
                    <a:gd name="T18" fmla="*/ 692 w 694"/>
                    <a:gd name="T19" fmla="*/ 386 h 700"/>
                    <a:gd name="T20" fmla="*/ 678 w 694"/>
                    <a:gd name="T21" fmla="*/ 454 h 700"/>
                    <a:gd name="T22" fmla="*/ 652 w 694"/>
                    <a:gd name="T23" fmla="*/ 516 h 700"/>
                    <a:gd name="T24" fmla="*/ 614 w 694"/>
                    <a:gd name="T25" fmla="*/ 572 h 700"/>
                    <a:gd name="T26" fmla="*/ 568 w 694"/>
                    <a:gd name="T27" fmla="*/ 620 h 700"/>
                    <a:gd name="T28" fmla="*/ 512 w 694"/>
                    <a:gd name="T29" fmla="*/ 658 h 700"/>
                    <a:gd name="T30" fmla="*/ 450 w 694"/>
                    <a:gd name="T31" fmla="*/ 684 h 700"/>
                    <a:gd name="T32" fmla="*/ 382 w 694"/>
                    <a:gd name="T33" fmla="*/ 698 h 700"/>
                    <a:gd name="T34" fmla="*/ 346 w 694"/>
                    <a:gd name="T35" fmla="*/ 700 h 700"/>
                    <a:gd name="T36" fmla="*/ 276 w 694"/>
                    <a:gd name="T37" fmla="*/ 692 h 700"/>
                    <a:gd name="T38" fmla="*/ 212 w 694"/>
                    <a:gd name="T39" fmla="*/ 672 h 700"/>
                    <a:gd name="T40" fmla="*/ 152 w 694"/>
                    <a:gd name="T41" fmla="*/ 640 h 700"/>
                    <a:gd name="T42" fmla="*/ 102 w 694"/>
                    <a:gd name="T43" fmla="*/ 598 h 700"/>
                    <a:gd name="T44" fmla="*/ 58 w 694"/>
                    <a:gd name="T45" fmla="*/ 546 h 700"/>
                    <a:gd name="T46" fmla="*/ 26 w 694"/>
                    <a:gd name="T47" fmla="*/ 486 h 700"/>
                    <a:gd name="T48" fmla="*/ 6 w 694"/>
                    <a:gd name="T49" fmla="*/ 420 h 700"/>
                    <a:gd name="T50" fmla="*/ 0 w 694"/>
                    <a:gd name="T51" fmla="*/ 350 h 700"/>
                    <a:gd name="T52" fmla="*/ 2 w 694"/>
                    <a:gd name="T53" fmla="*/ 314 h 700"/>
                    <a:gd name="T54" fmla="*/ 14 w 694"/>
                    <a:gd name="T55" fmla="*/ 246 h 700"/>
                    <a:gd name="T56" fmla="*/ 42 w 694"/>
                    <a:gd name="T57" fmla="*/ 184 h 700"/>
                    <a:gd name="T58" fmla="*/ 78 w 694"/>
                    <a:gd name="T59" fmla="*/ 128 h 700"/>
                    <a:gd name="T60" fmla="*/ 126 w 694"/>
                    <a:gd name="T61" fmla="*/ 80 h 700"/>
                    <a:gd name="T62" fmla="*/ 182 w 694"/>
                    <a:gd name="T63" fmla="*/ 42 h 700"/>
                    <a:gd name="T64" fmla="*/ 244 w 694"/>
                    <a:gd name="T65" fmla="*/ 16 h 700"/>
                    <a:gd name="T66" fmla="*/ 312 w 694"/>
                    <a:gd name="T67" fmla="*/ 2 h 700"/>
                    <a:gd name="T68" fmla="*/ 346 w 694"/>
                    <a:gd name="T69" fmla="*/ 0 h 7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94" h="700">
                      <a:moveTo>
                        <a:pt x="346" y="0"/>
                      </a:moveTo>
                      <a:lnTo>
                        <a:pt x="346" y="0"/>
                      </a:lnTo>
                      <a:lnTo>
                        <a:pt x="382" y="2"/>
                      </a:lnTo>
                      <a:lnTo>
                        <a:pt x="416" y="8"/>
                      </a:lnTo>
                      <a:lnTo>
                        <a:pt x="450" y="16"/>
                      </a:lnTo>
                      <a:lnTo>
                        <a:pt x="482" y="28"/>
                      </a:lnTo>
                      <a:lnTo>
                        <a:pt x="512" y="42"/>
                      </a:lnTo>
                      <a:lnTo>
                        <a:pt x="540" y="60"/>
                      </a:lnTo>
                      <a:lnTo>
                        <a:pt x="568" y="80"/>
                      </a:lnTo>
                      <a:lnTo>
                        <a:pt x="592" y="102"/>
                      </a:lnTo>
                      <a:lnTo>
                        <a:pt x="614" y="128"/>
                      </a:lnTo>
                      <a:lnTo>
                        <a:pt x="634" y="154"/>
                      </a:lnTo>
                      <a:lnTo>
                        <a:pt x="652" y="184"/>
                      </a:lnTo>
                      <a:lnTo>
                        <a:pt x="666" y="214"/>
                      </a:lnTo>
                      <a:lnTo>
                        <a:pt x="678" y="246"/>
                      </a:lnTo>
                      <a:lnTo>
                        <a:pt x="686" y="280"/>
                      </a:lnTo>
                      <a:lnTo>
                        <a:pt x="692" y="314"/>
                      </a:lnTo>
                      <a:lnTo>
                        <a:pt x="694" y="350"/>
                      </a:lnTo>
                      <a:lnTo>
                        <a:pt x="694" y="350"/>
                      </a:lnTo>
                      <a:lnTo>
                        <a:pt x="692" y="386"/>
                      </a:lnTo>
                      <a:lnTo>
                        <a:pt x="686" y="420"/>
                      </a:lnTo>
                      <a:lnTo>
                        <a:pt x="678" y="454"/>
                      </a:lnTo>
                      <a:lnTo>
                        <a:pt x="666" y="486"/>
                      </a:lnTo>
                      <a:lnTo>
                        <a:pt x="652" y="516"/>
                      </a:lnTo>
                      <a:lnTo>
                        <a:pt x="634" y="546"/>
                      </a:lnTo>
                      <a:lnTo>
                        <a:pt x="614" y="572"/>
                      </a:lnTo>
                      <a:lnTo>
                        <a:pt x="592" y="598"/>
                      </a:lnTo>
                      <a:lnTo>
                        <a:pt x="568" y="620"/>
                      </a:lnTo>
                      <a:lnTo>
                        <a:pt x="540" y="640"/>
                      </a:lnTo>
                      <a:lnTo>
                        <a:pt x="512" y="658"/>
                      </a:lnTo>
                      <a:lnTo>
                        <a:pt x="482" y="672"/>
                      </a:lnTo>
                      <a:lnTo>
                        <a:pt x="450" y="684"/>
                      </a:lnTo>
                      <a:lnTo>
                        <a:pt x="416" y="692"/>
                      </a:lnTo>
                      <a:lnTo>
                        <a:pt x="382" y="698"/>
                      </a:lnTo>
                      <a:lnTo>
                        <a:pt x="346" y="700"/>
                      </a:lnTo>
                      <a:lnTo>
                        <a:pt x="346" y="700"/>
                      </a:lnTo>
                      <a:lnTo>
                        <a:pt x="312" y="698"/>
                      </a:lnTo>
                      <a:lnTo>
                        <a:pt x="276" y="692"/>
                      </a:lnTo>
                      <a:lnTo>
                        <a:pt x="244" y="684"/>
                      </a:lnTo>
                      <a:lnTo>
                        <a:pt x="212" y="672"/>
                      </a:lnTo>
                      <a:lnTo>
                        <a:pt x="182" y="658"/>
                      </a:lnTo>
                      <a:lnTo>
                        <a:pt x="152" y="640"/>
                      </a:lnTo>
                      <a:lnTo>
                        <a:pt x="126" y="620"/>
                      </a:lnTo>
                      <a:lnTo>
                        <a:pt x="102" y="598"/>
                      </a:lnTo>
                      <a:lnTo>
                        <a:pt x="78" y="572"/>
                      </a:lnTo>
                      <a:lnTo>
                        <a:pt x="58" y="546"/>
                      </a:lnTo>
                      <a:lnTo>
                        <a:pt x="42" y="516"/>
                      </a:lnTo>
                      <a:lnTo>
                        <a:pt x="26" y="486"/>
                      </a:lnTo>
                      <a:lnTo>
                        <a:pt x="14" y="454"/>
                      </a:lnTo>
                      <a:lnTo>
                        <a:pt x="6" y="420"/>
                      </a:lnTo>
                      <a:lnTo>
                        <a:pt x="2" y="386"/>
                      </a:lnTo>
                      <a:lnTo>
                        <a:pt x="0" y="350"/>
                      </a:lnTo>
                      <a:lnTo>
                        <a:pt x="0" y="350"/>
                      </a:lnTo>
                      <a:lnTo>
                        <a:pt x="2" y="314"/>
                      </a:lnTo>
                      <a:lnTo>
                        <a:pt x="6" y="280"/>
                      </a:lnTo>
                      <a:lnTo>
                        <a:pt x="14" y="246"/>
                      </a:lnTo>
                      <a:lnTo>
                        <a:pt x="26" y="214"/>
                      </a:lnTo>
                      <a:lnTo>
                        <a:pt x="42" y="184"/>
                      </a:lnTo>
                      <a:lnTo>
                        <a:pt x="58" y="154"/>
                      </a:lnTo>
                      <a:lnTo>
                        <a:pt x="78" y="128"/>
                      </a:lnTo>
                      <a:lnTo>
                        <a:pt x="102" y="102"/>
                      </a:lnTo>
                      <a:lnTo>
                        <a:pt x="126" y="80"/>
                      </a:lnTo>
                      <a:lnTo>
                        <a:pt x="152" y="60"/>
                      </a:lnTo>
                      <a:lnTo>
                        <a:pt x="182" y="42"/>
                      </a:lnTo>
                      <a:lnTo>
                        <a:pt x="212" y="28"/>
                      </a:lnTo>
                      <a:lnTo>
                        <a:pt x="244" y="16"/>
                      </a:lnTo>
                      <a:lnTo>
                        <a:pt x="276" y="8"/>
                      </a:lnTo>
                      <a:lnTo>
                        <a:pt x="312" y="2"/>
                      </a:lnTo>
                      <a:lnTo>
                        <a:pt x="346" y="0"/>
                      </a:lnTo>
                      <a:lnTo>
                        <a:pt x="346" y="0"/>
                      </a:ln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69" name="Freeform 357"/>
                <p:cNvSpPr>
                  <a:spLocks/>
                </p:cNvSpPr>
                <p:nvPr/>
              </p:nvSpPr>
              <p:spPr bwMode="auto">
                <a:xfrm>
                  <a:off x="3272" y="3364"/>
                  <a:ext cx="696" cy="704"/>
                </a:xfrm>
                <a:custGeom>
                  <a:avLst/>
                  <a:gdLst>
                    <a:gd name="T0" fmla="*/ 348 w 696"/>
                    <a:gd name="T1" fmla="*/ 0 h 704"/>
                    <a:gd name="T2" fmla="*/ 418 w 696"/>
                    <a:gd name="T3" fmla="*/ 8 h 704"/>
                    <a:gd name="T4" fmla="*/ 484 w 696"/>
                    <a:gd name="T5" fmla="*/ 28 h 704"/>
                    <a:gd name="T6" fmla="*/ 542 w 696"/>
                    <a:gd name="T7" fmla="*/ 60 h 704"/>
                    <a:gd name="T8" fmla="*/ 594 w 696"/>
                    <a:gd name="T9" fmla="*/ 104 h 704"/>
                    <a:gd name="T10" fmla="*/ 636 w 696"/>
                    <a:gd name="T11" fmla="*/ 156 h 704"/>
                    <a:gd name="T12" fmla="*/ 668 w 696"/>
                    <a:gd name="T13" fmla="*/ 214 h 704"/>
                    <a:gd name="T14" fmla="*/ 688 w 696"/>
                    <a:gd name="T15" fmla="*/ 280 h 704"/>
                    <a:gd name="T16" fmla="*/ 696 w 696"/>
                    <a:gd name="T17" fmla="*/ 352 h 704"/>
                    <a:gd name="T18" fmla="*/ 694 w 696"/>
                    <a:gd name="T19" fmla="*/ 388 h 704"/>
                    <a:gd name="T20" fmla="*/ 680 w 696"/>
                    <a:gd name="T21" fmla="*/ 456 h 704"/>
                    <a:gd name="T22" fmla="*/ 654 w 696"/>
                    <a:gd name="T23" fmla="*/ 518 h 704"/>
                    <a:gd name="T24" fmla="*/ 616 w 696"/>
                    <a:gd name="T25" fmla="*/ 574 h 704"/>
                    <a:gd name="T26" fmla="*/ 570 w 696"/>
                    <a:gd name="T27" fmla="*/ 622 h 704"/>
                    <a:gd name="T28" fmla="*/ 514 w 696"/>
                    <a:gd name="T29" fmla="*/ 660 h 704"/>
                    <a:gd name="T30" fmla="*/ 452 w 696"/>
                    <a:gd name="T31" fmla="*/ 688 h 704"/>
                    <a:gd name="T32" fmla="*/ 384 w 696"/>
                    <a:gd name="T33" fmla="*/ 702 h 704"/>
                    <a:gd name="T34" fmla="*/ 348 w 696"/>
                    <a:gd name="T35" fmla="*/ 704 h 704"/>
                    <a:gd name="T36" fmla="*/ 278 w 696"/>
                    <a:gd name="T37" fmla="*/ 696 h 704"/>
                    <a:gd name="T38" fmla="*/ 212 w 696"/>
                    <a:gd name="T39" fmla="*/ 676 h 704"/>
                    <a:gd name="T40" fmla="*/ 154 w 696"/>
                    <a:gd name="T41" fmla="*/ 642 h 704"/>
                    <a:gd name="T42" fmla="*/ 102 w 696"/>
                    <a:gd name="T43" fmla="*/ 600 h 704"/>
                    <a:gd name="T44" fmla="*/ 60 w 696"/>
                    <a:gd name="T45" fmla="*/ 548 h 704"/>
                    <a:gd name="T46" fmla="*/ 26 w 696"/>
                    <a:gd name="T47" fmla="*/ 488 h 704"/>
                    <a:gd name="T48" fmla="*/ 6 w 696"/>
                    <a:gd name="T49" fmla="*/ 422 h 704"/>
                    <a:gd name="T50" fmla="*/ 0 w 696"/>
                    <a:gd name="T51" fmla="*/ 352 h 704"/>
                    <a:gd name="T52" fmla="*/ 2 w 696"/>
                    <a:gd name="T53" fmla="*/ 316 h 704"/>
                    <a:gd name="T54" fmla="*/ 16 w 696"/>
                    <a:gd name="T55" fmla="*/ 248 h 704"/>
                    <a:gd name="T56" fmla="*/ 42 w 696"/>
                    <a:gd name="T57" fmla="*/ 184 h 704"/>
                    <a:gd name="T58" fmla="*/ 80 w 696"/>
                    <a:gd name="T59" fmla="*/ 128 h 704"/>
                    <a:gd name="T60" fmla="*/ 126 w 696"/>
                    <a:gd name="T61" fmla="*/ 80 h 704"/>
                    <a:gd name="T62" fmla="*/ 182 w 696"/>
                    <a:gd name="T63" fmla="*/ 42 h 704"/>
                    <a:gd name="T64" fmla="*/ 244 w 696"/>
                    <a:gd name="T65" fmla="*/ 16 h 704"/>
                    <a:gd name="T66" fmla="*/ 312 w 696"/>
                    <a:gd name="T67" fmla="*/ 2 h 704"/>
                    <a:gd name="T68" fmla="*/ 348 w 696"/>
                    <a:gd name="T69" fmla="*/ 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96" h="704">
                      <a:moveTo>
                        <a:pt x="348" y="0"/>
                      </a:moveTo>
                      <a:lnTo>
                        <a:pt x="348" y="0"/>
                      </a:lnTo>
                      <a:lnTo>
                        <a:pt x="384" y="2"/>
                      </a:lnTo>
                      <a:lnTo>
                        <a:pt x="418" y="8"/>
                      </a:lnTo>
                      <a:lnTo>
                        <a:pt x="452" y="16"/>
                      </a:lnTo>
                      <a:lnTo>
                        <a:pt x="484" y="28"/>
                      </a:lnTo>
                      <a:lnTo>
                        <a:pt x="514" y="42"/>
                      </a:lnTo>
                      <a:lnTo>
                        <a:pt x="542" y="60"/>
                      </a:lnTo>
                      <a:lnTo>
                        <a:pt x="570" y="80"/>
                      </a:lnTo>
                      <a:lnTo>
                        <a:pt x="594" y="104"/>
                      </a:lnTo>
                      <a:lnTo>
                        <a:pt x="616" y="128"/>
                      </a:lnTo>
                      <a:lnTo>
                        <a:pt x="636" y="156"/>
                      </a:lnTo>
                      <a:lnTo>
                        <a:pt x="654" y="184"/>
                      </a:lnTo>
                      <a:lnTo>
                        <a:pt x="668" y="214"/>
                      </a:lnTo>
                      <a:lnTo>
                        <a:pt x="680" y="248"/>
                      </a:lnTo>
                      <a:lnTo>
                        <a:pt x="688" y="280"/>
                      </a:lnTo>
                      <a:lnTo>
                        <a:pt x="694" y="316"/>
                      </a:lnTo>
                      <a:lnTo>
                        <a:pt x="696" y="352"/>
                      </a:lnTo>
                      <a:lnTo>
                        <a:pt x="696" y="352"/>
                      </a:lnTo>
                      <a:lnTo>
                        <a:pt x="694" y="388"/>
                      </a:lnTo>
                      <a:lnTo>
                        <a:pt x="688" y="422"/>
                      </a:lnTo>
                      <a:lnTo>
                        <a:pt x="680" y="456"/>
                      </a:lnTo>
                      <a:lnTo>
                        <a:pt x="668" y="488"/>
                      </a:lnTo>
                      <a:lnTo>
                        <a:pt x="654" y="518"/>
                      </a:lnTo>
                      <a:lnTo>
                        <a:pt x="636" y="548"/>
                      </a:lnTo>
                      <a:lnTo>
                        <a:pt x="616" y="574"/>
                      </a:lnTo>
                      <a:lnTo>
                        <a:pt x="594" y="600"/>
                      </a:lnTo>
                      <a:lnTo>
                        <a:pt x="570" y="622"/>
                      </a:lnTo>
                      <a:lnTo>
                        <a:pt x="542" y="642"/>
                      </a:lnTo>
                      <a:lnTo>
                        <a:pt x="514" y="660"/>
                      </a:lnTo>
                      <a:lnTo>
                        <a:pt x="484" y="676"/>
                      </a:lnTo>
                      <a:lnTo>
                        <a:pt x="452" y="688"/>
                      </a:lnTo>
                      <a:lnTo>
                        <a:pt x="418" y="696"/>
                      </a:lnTo>
                      <a:lnTo>
                        <a:pt x="384" y="702"/>
                      </a:lnTo>
                      <a:lnTo>
                        <a:pt x="348" y="704"/>
                      </a:lnTo>
                      <a:lnTo>
                        <a:pt x="348" y="704"/>
                      </a:lnTo>
                      <a:lnTo>
                        <a:pt x="312" y="702"/>
                      </a:lnTo>
                      <a:lnTo>
                        <a:pt x="278" y="696"/>
                      </a:lnTo>
                      <a:lnTo>
                        <a:pt x="244" y="688"/>
                      </a:lnTo>
                      <a:lnTo>
                        <a:pt x="212" y="676"/>
                      </a:lnTo>
                      <a:lnTo>
                        <a:pt x="182" y="660"/>
                      </a:lnTo>
                      <a:lnTo>
                        <a:pt x="154" y="642"/>
                      </a:lnTo>
                      <a:lnTo>
                        <a:pt x="126" y="622"/>
                      </a:lnTo>
                      <a:lnTo>
                        <a:pt x="102" y="600"/>
                      </a:lnTo>
                      <a:lnTo>
                        <a:pt x="80" y="574"/>
                      </a:lnTo>
                      <a:lnTo>
                        <a:pt x="60" y="548"/>
                      </a:lnTo>
                      <a:lnTo>
                        <a:pt x="42" y="518"/>
                      </a:lnTo>
                      <a:lnTo>
                        <a:pt x="26" y="488"/>
                      </a:lnTo>
                      <a:lnTo>
                        <a:pt x="16" y="456"/>
                      </a:lnTo>
                      <a:lnTo>
                        <a:pt x="6" y="422"/>
                      </a:lnTo>
                      <a:lnTo>
                        <a:pt x="2" y="388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2" y="316"/>
                      </a:lnTo>
                      <a:lnTo>
                        <a:pt x="6" y="280"/>
                      </a:lnTo>
                      <a:lnTo>
                        <a:pt x="16" y="248"/>
                      </a:lnTo>
                      <a:lnTo>
                        <a:pt x="26" y="214"/>
                      </a:lnTo>
                      <a:lnTo>
                        <a:pt x="42" y="184"/>
                      </a:lnTo>
                      <a:lnTo>
                        <a:pt x="60" y="156"/>
                      </a:lnTo>
                      <a:lnTo>
                        <a:pt x="80" y="128"/>
                      </a:lnTo>
                      <a:lnTo>
                        <a:pt x="102" y="104"/>
                      </a:lnTo>
                      <a:lnTo>
                        <a:pt x="126" y="80"/>
                      </a:lnTo>
                      <a:lnTo>
                        <a:pt x="154" y="60"/>
                      </a:lnTo>
                      <a:lnTo>
                        <a:pt x="182" y="42"/>
                      </a:lnTo>
                      <a:lnTo>
                        <a:pt x="212" y="28"/>
                      </a:lnTo>
                      <a:lnTo>
                        <a:pt x="244" y="16"/>
                      </a:lnTo>
                      <a:lnTo>
                        <a:pt x="278" y="8"/>
                      </a:lnTo>
                      <a:lnTo>
                        <a:pt x="312" y="2"/>
                      </a:lnTo>
                      <a:lnTo>
                        <a:pt x="348" y="0"/>
                      </a:lnTo>
                      <a:lnTo>
                        <a:pt x="348" y="0"/>
                      </a:lnTo>
                      <a:close/>
                    </a:path>
                  </a:pathLst>
                </a:custGeom>
                <a:solidFill>
                  <a:srgbClr val="FAB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70" name="Freeform 358"/>
                <p:cNvSpPr>
                  <a:spLocks/>
                </p:cNvSpPr>
                <p:nvPr/>
              </p:nvSpPr>
              <p:spPr bwMode="auto">
                <a:xfrm>
                  <a:off x="3270" y="3362"/>
                  <a:ext cx="698" cy="706"/>
                </a:xfrm>
                <a:custGeom>
                  <a:avLst/>
                  <a:gdLst>
                    <a:gd name="T0" fmla="*/ 348 w 698"/>
                    <a:gd name="T1" fmla="*/ 0 h 706"/>
                    <a:gd name="T2" fmla="*/ 420 w 698"/>
                    <a:gd name="T3" fmla="*/ 6 h 706"/>
                    <a:gd name="T4" fmla="*/ 484 w 698"/>
                    <a:gd name="T5" fmla="*/ 28 h 706"/>
                    <a:gd name="T6" fmla="*/ 544 w 698"/>
                    <a:gd name="T7" fmla="*/ 60 h 706"/>
                    <a:gd name="T8" fmla="*/ 596 w 698"/>
                    <a:gd name="T9" fmla="*/ 104 h 706"/>
                    <a:gd name="T10" fmla="*/ 638 w 698"/>
                    <a:gd name="T11" fmla="*/ 156 h 706"/>
                    <a:gd name="T12" fmla="*/ 670 w 698"/>
                    <a:gd name="T13" fmla="*/ 216 h 706"/>
                    <a:gd name="T14" fmla="*/ 690 w 698"/>
                    <a:gd name="T15" fmla="*/ 282 h 706"/>
                    <a:gd name="T16" fmla="*/ 698 w 698"/>
                    <a:gd name="T17" fmla="*/ 352 h 706"/>
                    <a:gd name="T18" fmla="*/ 696 w 698"/>
                    <a:gd name="T19" fmla="*/ 390 h 706"/>
                    <a:gd name="T20" fmla="*/ 682 w 698"/>
                    <a:gd name="T21" fmla="*/ 458 h 706"/>
                    <a:gd name="T22" fmla="*/ 656 w 698"/>
                    <a:gd name="T23" fmla="*/ 522 h 706"/>
                    <a:gd name="T24" fmla="*/ 618 w 698"/>
                    <a:gd name="T25" fmla="*/ 578 h 706"/>
                    <a:gd name="T26" fmla="*/ 570 w 698"/>
                    <a:gd name="T27" fmla="*/ 626 h 706"/>
                    <a:gd name="T28" fmla="*/ 516 w 698"/>
                    <a:gd name="T29" fmla="*/ 664 h 706"/>
                    <a:gd name="T30" fmla="*/ 452 w 698"/>
                    <a:gd name="T31" fmla="*/ 690 h 706"/>
                    <a:gd name="T32" fmla="*/ 384 w 698"/>
                    <a:gd name="T33" fmla="*/ 704 h 706"/>
                    <a:gd name="T34" fmla="*/ 348 w 698"/>
                    <a:gd name="T35" fmla="*/ 706 h 706"/>
                    <a:gd name="T36" fmla="*/ 278 w 698"/>
                    <a:gd name="T37" fmla="*/ 700 h 706"/>
                    <a:gd name="T38" fmla="*/ 214 w 698"/>
                    <a:gd name="T39" fmla="*/ 678 h 706"/>
                    <a:gd name="T40" fmla="*/ 154 w 698"/>
                    <a:gd name="T41" fmla="*/ 646 h 706"/>
                    <a:gd name="T42" fmla="*/ 102 w 698"/>
                    <a:gd name="T43" fmla="*/ 602 h 706"/>
                    <a:gd name="T44" fmla="*/ 60 w 698"/>
                    <a:gd name="T45" fmla="*/ 550 h 706"/>
                    <a:gd name="T46" fmla="*/ 28 w 698"/>
                    <a:gd name="T47" fmla="*/ 490 h 706"/>
                    <a:gd name="T48" fmla="*/ 6 w 698"/>
                    <a:gd name="T49" fmla="*/ 424 h 706"/>
                    <a:gd name="T50" fmla="*/ 0 w 698"/>
                    <a:gd name="T51" fmla="*/ 352 h 706"/>
                    <a:gd name="T52" fmla="*/ 2 w 698"/>
                    <a:gd name="T53" fmla="*/ 316 h 706"/>
                    <a:gd name="T54" fmla="*/ 16 w 698"/>
                    <a:gd name="T55" fmla="*/ 248 h 706"/>
                    <a:gd name="T56" fmla="*/ 42 w 698"/>
                    <a:gd name="T57" fmla="*/ 184 h 706"/>
                    <a:gd name="T58" fmla="*/ 80 w 698"/>
                    <a:gd name="T59" fmla="*/ 128 h 706"/>
                    <a:gd name="T60" fmla="*/ 126 w 698"/>
                    <a:gd name="T61" fmla="*/ 80 h 706"/>
                    <a:gd name="T62" fmla="*/ 182 w 698"/>
                    <a:gd name="T63" fmla="*/ 42 h 706"/>
                    <a:gd name="T64" fmla="*/ 246 w 698"/>
                    <a:gd name="T65" fmla="*/ 16 h 706"/>
                    <a:gd name="T66" fmla="*/ 314 w 698"/>
                    <a:gd name="T67" fmla="*/ 2 h 706"/>
                    <a:gd name="T68" fmla="*/ 348 w 698"/>
                    <a:gd name="T69" fmla="*/ 0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98" h="706">
                      <a:moveTo>
                        <a:pt x="348" y="0"/>
                      </a:moveTo>
                      <a:lnTo>
                        <a:pt x="348" y="0"/>
                      </a:lnTo>
                      <a:lnTo>
                        <a:pt x="384" y="2"/>
                      </a:lnTo>
                      <a:lnTo>
                        <a:pt x="420" y="6"/>
                      </a:lnTo>
                      <a:lnTo>
                        <a:pt x="452" y="16"/>
                      </a:lnTo>
                      <a:lnTo>
                        <a:pt x="484" y="28"/>
                      </a:lnTo>
                      <a:lnTo>
                        <a:pt x="516" y="42"/>
                      </a:lnTo>
                      <a:lnTo>
                        <a:pt x="544" y="60"/>
                      </a:lnTo>
                      <a:lnTo>
                        <a:pt x="570" y="80"/>
                      </a:lnTo>
                      <a:lnTo>
                        <a:pt x="596" y="104"/>
                      </a:lnTo>
                      <a:lnTo>
                        <a:pt x="618" y="128"/>
                      </a:lnTo>
                      <a:lnTo>
                        <a:pt x="638" y="156"/>
                      </a:lnTo>
                      <a:lnTo>
                        <a:pt x="656" y="184"/>
                      </a:lnTo>
                      <a:lnTo>
                        <a:pt x="670" y="216"/>
                      </a:lnTo>
                      <a:lnTo>
                        <a:pt x="682" y="248"/>
                      </a:lnTo>
                      <a:lnTo>
                        <a:pt x="690" y="282"/>
                      </a:lnTo>
                      <a:lnTo>
                        <a:pt x="696" y="316"/>
                      </a:lnTo>
                      <a:lnTo>
                        <a:pt x="698" y="352"/>
                      </a:lnTo>
                      <a:lnTo>
                        <a:pt x="698" y="352"/>
                      </a:lnTo>
                      <a:lnTo>
                        <a:pt x="696" y="390"/>
                      </a:lnTo>
                      <a:lnTo>
                        <a:pt x="690" y="424"/>
                      </a:lnTo>
                      <a:lnTo>
                        <a:pt x="682" y="458"/>
                      </a:lnTo>
                      <a:lnTo>
                        <a:pt x="670" y="490"/>
                      </a:lnTo>
                      <a:lnTo>
                        <a:pt x="656" y="522"/>
                      </a:lnTo>
                      <a:lnTo>
                        <a:pt x="638" y="550"/>
                      </a:lnTo>
                      <a:lnTo>
                        <a:pt x="618" y="578"/>
                      </a:lnTo>
                      <a:lnTo>
                        <a:pt x="596" y="602"/>
                      </a:lnTo>
                      <a:lnTo>
                        <a:pt x="570" y="626"/>
                      </a:lnTo>
                      <a:lnTo>
                        <a:pt x="544" y="646"/>
                      </a:lnTo>
                      <a:lnTo>
                        <a:pt x="516" y="664"/>
                      </a:lnTo>
                      <a:lnTo>
                        <a:pt x="484" y="678"/>
                      </a:lnTo>
                      <a:lnTo>
                        <a:pt x="452" y="690"/>
                      </a:lnTo>
                      <a:lnTo>
                        <a:pt x="420" y="700"/>
                      </a:lnTo>
                      <a:lnTo>
                        <a:pt x="384" y="704"/>
                      </a:lnTo>
                      <a:lnTo>
                        <a:pt x="348" y="706"/>
                      </a:lnTo>
                      <a:lnTo>
                        <a:pt x="348" y="706"/>
                      </a:lnTo>
                      <a:lnTo>
                        <a:pt x="314" y="704"/>
                      </a:lnTo>
                      <a:lnTo>
                        <a:pt x="278" y="700"/>
                      </a:lnTo>
                      <a:lnTo>
                        <a:pt x="246" y="690"/>
                      </a:lnTo>
                      <a:lnTo>
                        <a:pt x="214" y="678"/>
                      </a:lnTo>
                      <a:lnTo>
                        <a:pt x="182" y="664"/>
                      </a:lnTo>
                      <a:lnTo>
                        <a:pt x="154" y="646"/>
                      </a:lnTo>
                      <a:lnTo>
                        <a:pt x="126" y="626"/>
                      </a:lnTo>
                      <a:lnTo>
                        <a:pt x="102" y="602"/>
                      </a:lnTo>
                      <a:lnTo>
                        <a:pt x="80" y="578"/>
                      </a:lnTo>
                      <a:lnTo>
                        <a:pt x="60" y="550"/>
                      </a:lnTo>
                      <a:lnTo>
                        <a:pt x="42" y="522"/>
                      </a:lnTo>
                      <a:lnTo>
                        <a:pt x="28" y="490"/>
                      </a:lnTo>
                      <a:lnTo>
                        <a:pt x="16" y="458"/>
                      </a:lnTo>
                      <a:lnTo>
                        <a:pt x="6" y="424"/>
                      </a:lnTo>
                      <a:lnTo>
                        <a:pt x="2" y="390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2" y="316"/>
                      </a:lnTo>
                      <a:lnTo>
                        <a:pt x="6" y="282"/>
                      </a:lnTo>
                      <a:lnTo>
                        <a:pt x="16" y="248"/>
                      </a:lnTo>
                      <a:lnTo>
                        <a:pt x="28" y="216"/>
                      </a:lnTo>
                      <a:lnTo>
                        <a:pt x="42" y="184"/>
                      </a:lnTo>
                      <a:lnTo>
                        <a:pt x="60" y="156"/>
                      </a:lnTo>
                      <a:lnTo>
                        <a:pt x="80" y="128"/>
                      </a:lnTo>
                      <a:lnTo>
                        <a:pt x="102" y="104"/>
                      </a:lnTo>
                      <a:lnTo>
                        <a:pt x="126" y="80"/>
                      </a:lnTo>
                      <a:lnTo>
                        <a:pt x="154" y="60"/>
                      </a:lnTo>
                      <a:lnTo>
                        <a:pt x="182" y="42"/>
                      </a:lnTo>
                      <a:lnTo>
                        <a:pt x="214" y="28"/>
                      </a:lnTo>
                      <a:lnTo>
                        <a:pt x="246" y="16"/>
                      </a:lnTo>
                      <a:lnTo>
                        <a:pt x="278" y="6"/>
                      </a:lnTo>
                      <a:lnTo>
                        <a:pt x="314" y="2"/>
                      </a:lnTo>
                      <a:lnTo>
                        <a:pt x="348" y="0"/>
                      </a:lnTo>
                      <a:lnTo>
                        <a:pt x="348" y="0"/>
                      </a:lnTo>
                      <a:close/>
                    </a:path>
                  </a:pathLst>
                </a:custGeom>
                <a:solidFill>
                  <a:srgbClr val="FAA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71" name="Freeform 359"/>
                <p:cNvSpPr>
                  <a:spLocks/>
                </p:cNvSpPr>
                <p:nvPr/>
              </p:nvSpPr>
              <p:spPr bwMode="auto">
                <a:xfrm>
                  <a:off x="3268" y="3360"/>
                  <a:ext cx="700" cy="710"/>
                </a:xfrm>
                <a:custGeom>
                  <a:avLst/>
                  <a:gdLst>
                    <a:gd name="T0" fmla="*/ 350 w 700"/>
                    <a:gd name="T1" fmla="*/ 0 h 710"/>
                    <a:gd name="T2" fmla="*/ 420 w 700"/>
                    <a:gd name="T3" fmla="*/ 6 h 710"/>
                    <a:gd name="T4" fmla="*/ 486 w 700"/>
                    <a:gd name="T5" fmla="*/ 28 h 710"/>
                    <a:gd name="T6" fmla="*/ 546 w 700"/>
                    <a:gd name="T7" fmla="*/ 60 h 710"/>
                    <a:gd name="T8" fmla="*/ 598 w 700"/>
                    <a:gd name="T9" fmla="*/ 104 h 710"/>
                    <a:gd name="T10" fmla="*/ 640 w 700"/>
                    <a:gd name="T11" fmla="*/ 156 h 710"/>
                    <a:gd name="T12" fmla="*/ 672 w 700"/>
                    <a:gd name="T13" fmla="*/ 216 h 710"/>
                    <a:gd name="T14" fmla="*/ 692 w 700"/>
                    <a:gd name="T15" fmla="*/ 284 h 710"/>
                    <a:gd name="T16" fmla="*/ 700 w 700"/>
                    <a:gd name="T17" fmla="*/ 354 h 710"/>
                    <a:gd name="T18" fmla="*/ 698 w 700"/>
                    <a:gd name="T19" fmla="*/ 390 h 710"/>
                    <a:gd name="T20" fmla="*/ 684 w 700"/>
                    <a:gd name="T21" fmla="*/ 460 h 710"/>
                    <a:gd name="T22" fmla="*/ 658 w 700"/>
                    <a:gd name="T23" fmla="*/ 524 h 710"/>
                    <a:gd name="T24" fmla="*/ 620 w 700"/>
                    <a:gd name="T25" fmla="*/ 580 h 710"/>
                    <a:gd name="T26" fmla="*/ 572 w 700"/>
                    <a:gd name="T27" fmla="*/ 628 h 710"/>
                    <a:gd name="T28" fmla="*/ 516 w 700"/>
                    <a:gd name="T29" fmla="*/ 666 h 710"/>
                    <a:gd name="T30" fmla="*/ 454 w 700"/>
                    <a:gd name="T31" fmla="*/ 694 h 710"/>
                    <a:gd name="T32" fmla="*/ 386 w 700"/>
                    <a:gd name="T33" fmla="*/ 708 h 710"/>
                    <a:gd name="T34" fmla="*/ 350 w 700"/>
                    <a:gd name="T35" fmla="*/ 710 h 710"/>
                    <a:gd name="T36" fmla="*/ 280 w 700"/>
                    <a:gd name="T37" fmla="*/ 702 h 710"/>
                    <a:gd name="T38" fmla="*/ 214 w 700"/>
                    <a:gd name="T39" fmla="*/ 682 h 710"/>
                    <a:gd name="T40" fmla="*/ 154 w 700"/>
                    <a:gd name="T41" fmla="*/ 648 h 710"/>
                    <a:gd name="T42" fmla="*/ 102 w 700"/>
                    <a:gd name="T43" fmla="*/ 606 h 710"/>
                    <a:gd name="T44" fmla="*/ 60 w 700"/>
                    <a:gd name="T45" fmla="*/ 552 h 710"/>
                    <a:gd name="T46" fmla="*/ 28 w 700"/>
                    <a:gd name="T47" fmla="*/ 492 h 710"/>
                    <a:gd name="T48" fmla="*/ 6 w 700"/>
                    <a:gd name="T49" fmla="*/ 426 h 710"/>
                    <a:gd name="T50" fmla="*/ 0 w 700"/>
                    <a:gd name="T51" fmla="*/ 354 h 710"/>
                    <a:gd name="T52" fmla="*/ 2 w 700"/>
                    <a:gd name="T53" fmla="*/ 318 h 710"/>
                    <a:gd name="T54" fmla="*/ 16 w 700"/>
                    <a:gd name="T55" fmla="*/ 250 h 710"/>
                    <a:gd name="T56" fmla="*/ 42 w 700"/>
                    <a:gd name="T57" fmla="*/ 186 h 710"/>
                    <a:gd name="T58" fmla="*/ 80 w 700"/>
                    <a:gd name="T59" fmla="*/ 128 h 710"/>
                    <a:gd name="T60" fmla="*/ 128 w 700"/>
                    <a:gd name="T61" fmla="*/ 80 h 710"/>
                    <a:gd name="T62" fmla="*/ 184 w 700"/>
                    <a:gd name="T63" fmla="*/ 42 h 710"/>
                    <a:gd name="T64" fmla="*/ 246 w 700"/>
                    <a:gd name="T65" fmla="*/ 16 h 710"/>
                    <a:gd name="T66" fmla="*/ 314 w 700"/>
                    <a:gd name="T67" fmla="*/ 2 h 710"/>
                    <a:gd name="T68" fmla="*/ 350 w 700"/>
                    <a:gd name="T69" fmla="*/ 0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00" h="710">
                      <a:moveTo>
                        <a:pt x="350" y="0"/>
                      </a:moveTo>
                      <a:lnTo>
                        <a:pt x="350" y="0"/>
                      </a:lnTo>
                      <a:lnTo>
                        <a:pt x="386" y="2"/>
                      </a:lnTo>
                      <a:lnTo>
                        <a:pt x="420" y="6"/>
                      </a:lnTo>
                      <a:lnTo>
                        <a:pt x="454" y="16"/>
                      </a:lnTo>
                      <a:lnTo>
                        <a:pt x="486" y="28"/>
                      </a:lnTo>
                      <a:lnTo>
                        <a:pt x="516" y="42"/>
                      </a:lnTo>
                      <a:lnTo>
                        <a:pt x="546" y="60"/>
                      </a:lnTo>
                      <a:lnTo>
                        <a:pt x="572" y="80"/>
                      </a:lnTo>
                      <a:lnTo>
                        <a:pt x="598" y="104"/>
                      </a:lnTo>
                      <a:lnTo>
                        <a:pt x="620" y="128"/>
                      </a:lnTo>
                      <a:lnTo>
                        <a:pt x="640" y="156"/>
                      </a:lnTo>
                      <a:lnTo>
                        <a:pt x="658" y="186"/>
                      </a:lnTo>
                      <a:lnTo>
                        <a:pt x="672" y="216"/>
                      </a:lnTo>
                      <a:lnTo>
                        <a:pt x="684" y="250"/>
                      </a:lnTo>
                      <a:lnTo>
                        <a:pt x="692" y="284"/>
                      </a:lnTo>
                      <a:lnTo>
                        <a:pt x="698" y="318"/>
                      </a:lnTo>
                      <a:lnTo>
                        <a:pt x="700" y="354"/>
                      </a:lnTo>
                      <a:lnTo>
                        <a:pt x="700" y="354"/>
                      </a:lnTo>
                      <a:lnTo>
                        <a:pt x="698" y="390"/>
                      </a:lnTo>
                      <a:lnTo>
                        <a:pt x="692" y="426"/>
                      </a:lnTo>
                      <a:lnTo>
                        <a:pt x="684" y="460"/>
                      </a:lnTo>
                      <a:lnTo>
                        <a:pt x="672" y="492"/>
                      </a:lnTo>
                      <a:lnTo>
                        <a:pt x="658" y="524"/>
                      </a:lnTo>
                      <a:lnTo>
                        <a:pt x="640" y="552"/>
                      </a:lnTo>
                      <a:lnTo>
                        <a:pt x="620" y="580"/>
                      </a:lnTo>
                      <a:lnTo>
                        <a:pt x="598" y="606"/>
                      </a:lnTo>
                      <a:lnTo>
                        <a:pt x="572" y="628"/>
                      </a:lnTo>
                      <a:lnTo>
                        <a:pt x="546" y="648"/>
                      </a:lnTo>
                      <a:lnTo>
                        <a:pt x="516" y="666"/>
                      </a:lnTo>
                      <a:lnTo>
                        <a:pt x="486" y="682"/>
                      </a:lnTo>
                      <a:lnTo>
                        <a:pt x="454" y="694"/>
                      </a:lnTo>
                      <a:lnTo>
                        <a:pt x="420" y="702"/>
                      </a:lnTo>
                      <a:lnTo>
                        <a:pt x="386" y="708"/>
                      </a:lnTo>
                      <a:lnTo>
                        <a:pt x="350" y="710"/>
                      </a:lnTo>
                      <a:lnTo>
                        <a:pt x="350" y="710"/>
                      </a:lnTo>
                      <a:lnTo>
                        <a:pt x="314" y="708"/>
                      </a:lnTo>
                      <a:lnTo>
                        <a:pt x="280" y="702"/>
                      </a:lnTo>
                      <a:lnTo>
                        <a:pt x="246" y="694"/>
                      </a:lnTo>
                      <a:lnTo>
                        <a:pt x="214" y="682"/>
                      </a:lnTo>
                      <a:lnTo>
                        <a:pt x="184" y="666"/>
                      </a:lnTo>
                      <a:lnTo>
                        <a:pt x="154" y="648"/>
                      </a:lnTo>
                      <a:lnTo>
                        <a:pt x="128" y="628"/>
                      </a:lnTo>
                      <a:lnTo>
                        <a:pt x="102" y="606"/>
                      </a:lnTo>
                      <a:lnTo>
                        <a:pt x="80" y="580"/>
                      </a:lnTo>
                      <a:lnTo>
                        <a:pt x="60" y="552"/>
                      </a:lnTo>
                      <a:lnTo>
                        <a:pt x="42" y="524"/>
                      </a:lnTo>
                      <a:lnTo>
                        <a:pt x="28" y="492"/>
                      </a:lnTo>
                      <a:lnTo>
                        <a:pt x="16" y="460"/>
                      </a:lnTo>
                      <a:lnTo>
                        <a:pt x="6" y="426"/>
                      </a:lnTo>
                      <a:lnTo>
                        <a:pt x="2" y="390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18"/>
                      </a:lnTo>
                      <a:lnTo>
                        <a:pt x="6" y="284"/>
                      </a:lnTo>
                      <a:lnTo>
                        <a:pt x="16" y="250"/>
                      </a:lnTo>
                      <a:lnTo>
                        <a:pt x="28" y="216"/>
                      </a:lnTo>
                      <a:lnTo>
                        <a:pt x="42" y="186"/>
                      </a:lnTo>
                      <a:lnTo>
                        <a:pt x="60" y="156"/>
                      </a:lnTo>
                      <a:lnTo>
                        <a:pt x="80" y="128"/>
                      </a:lnTo>
                      <a:lnTo>
                        <a:pt x="102" y="104"/>
                      </a:lnTo>
                      <a:lnTo>
                        <a:pt x="128" y="80"/>
                      </a:lnTo>
                      <a:lnTo>
                        <a:pt x="154" y="60"/>
                      </a:lnTo>
                      <a:lnTo>
                        <a:pt x="184" y="42"/>
                      </a:lnTo>
                      <a:lnTo>
                        <a:pt x="214" y="28"/>
                      </a:lnTo>
                      <a:lnTo>
                        <a:pt x="246" y="16"/>
                      </a:lnTo>
                      <a:lnTo>
                        <a:pt x="280" y="6"/>
                      </a:lnTo>
                      <a:lnTo>
                        <a:pt x="314" y="2"/>
                      </a:lnTo>
                      <a:lnTo>
                        <a:pt x="350" y="0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rgbClr val="FAA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72" name="Freeform 360"/>
                <p:cNvSpPr>
                  <a:spLocks/>
                </p:cNvSpPr>
                <p:nvPr/>
              </p:nvSpPr>
              <p:spPr bwMode="auto">
                <a:xfrm>
                  <a:off x="3266" y="3358"/>
                  <a:ext cx="702" cy="712"/>
                </a:xfrm>
                <a:custGeom>
                  <a:avLst/>
                  <a:gdLst>
                    <a:gd name="T0" fmla="*/ 352 w 702"/>
                    <a:gd name="T1" fmla="*/ 0 h 712"/>
                    <a:gd name="T2" fmla="*/ 422 w 702"/>
                    <a:gd name="T3" fmla="*/ 6 h 712"/>
                    <a:gd name="T4" fmla="*/ 488 w 702"/>
                    <a:gd name="T5" fmla="*/ 28 h 712"/>
                    <a:gd name="T6" fmla="*/ 548 w 702"/>
                    <a:gd name="T7" fmla="*/ 60 h 712"/>
                    <a:gd name="T8" fmla="*/ 600 w 702"/>
                    <a:gd name="T9" fmla="*/ 104 h 712"/>
                    <a:gd name="T10" fmla="*/ 642 w 702"/>
                    <a:gd name="T11" fmla="*/ 156 h 712"/>
                    <a:gd name="T12" fmla="*/ 674 w 702"/>
                    <a:gd name="T13" fmla="*/ 218 h 712"/>
                    <a:gd name="T14" fmla="*/ 694 w 702"/>
                    <a:gd name="T15" fmla="*/ 284 h 712"/>
                    <a:gd name="T16" fmla="*/ 702 w 702"/>
                    <a:gd name="T17" fmla="*/ 356 h 712"/>
                    <a:gd name="T18" fmla="*/ 700 w 702"/>
                    <a:gd name="T19" fmla="*/ 392 h 712"/>
                    <a:gd name="T20" fmla="*/ 686 w 702"/>
                    <a:gd name="T21" fmla="*/ 462 h 712"/>
                    <a:gd name="T22" fmla="*/ 660 w 702"/>
                    <a:gd name="T23" fmla="*/ 526 h 712"/>
                    <a:gd name="T24" fmla="*/ 622 w 702"/>
                    <a:gd name="T25" fmla="*/ 582 h 712"/>
                    <a:gd name="T26" fmla="*/ 574 w 702"/>
                    <a:gd name="T27" fmla="*/ 632 h 712"/>
                    <a:gd name="T28" fmla="*/ 518 w 702"/>
                    <a:gd name="T29" fmla="*/ 670 h 712"/>
                    <a:gd name="T30" fmla="*/ 456 w 702"/>
                    <a:gd name="T31" fmla="*/ 696 h 712"/>
                    <a:gd name="T32" fmla="*/ 386 w 702"/>
                    <a:gd name="T33" fmla="*/ 710 h 712"/>
                    <a:gd name="T34" fmla="*/ 352 w 702"/>
                    <a:gd name="T35" fmla="*/ 712 h 712"/>
                    <a:gd name="T36" fmla="*/ 280 w 702"/>
                    <a:gd name="T37" fmla="*/ 706 h 712"/>
                    <a:gd name="T38" fmla="*/ 214 w 702"/>
                    <a:gd name="T39" fmla="*/ 684 h 712"/>
                    <a:gd name="T40" fmla="*/ 156 w 702"/>
                    <a:gd name="T41" fmla="*/ 652 h 712"/>
                    <a:gd name="T42" fmla="*/ 104 w 702"/>
                    <a:gd name="T43" fmla="*/ 608 h 712"/>
                    <a:gd name="T44" fmla="*/ 60 w 702"/>
                    <a:gd name="T45" fmla="*/ 556 h 712"/>
                    <a:gd name="T46" fmla="*/ 28 w 702"/>
                    <a:gd name="T47" fmla="*/ 494 h 712"/>
                    <a:gd name="T48" fmla="*/ 8 w 702"/>
                    <a:gd name="T49" fmla="*/ 428 h 712"/>
                    <a:gd name="T50" fmla="*/ 0 w 702"/>
                    <a:gd name="T51" fmla="*/ 356 h 712"/>
                    <a:gd name="T52" fmla="*/ 2 w 702"/>
                    <a:gd name="T53" fmla="*/ 320 h 712"/>
                    <a:gd name="T54" fmla="*/ 16 w 702"/>
                    <a:gd name="T55" fmla="*/ 250 h 712"/>
                    <a:gd name="T56" fmla="*/ 42 w 702"/>
                    <a:gd name="T57" fmla="*/ 186 h 712"/>
                    <a:gd name="T58" fmla="*/ 80 w 702"/>
                    <a:gd name="T59" fmla="*/ 130 h 712"/>
                    <a:gd name="T60" fmla="*/ 128 w 702"/>
                    <a:gd name="T61" fmla="*/ 80 h 712"/>
                    <a:gd name="T62" fmla="*/ 184 w 702"/>
                    <a:gd name="T63" fmla="*/ 42 h 712"/>
                    <a:gd name="T64" fmla="*/ 246 w 702"/>
                    <a:gd name="T65" fmla="*/ 16 h 712"/>
                    <a:gd name="T66" fmla="*/ 316 w 702"/>
                    <a:gd name="T67" fmla="*/ 2 h 712"/>
                    <a:gd name="T68" fmla="*/ 352 w 702"/>
                    <a:gd name="T69" fmla="*/ 0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02" h="712">
                      <a:moveTo>
                        <a:pt x="352" y="0"/>
                      </a:moveTo>
                      <a:lnTo>
                        <a:pt x="352" y="0"/>
                      </a:lnTo>
                      <a:lnTo>
                        <a:pt x="386" y="2"/>
                      </a:lnTo>
                      <a:lnTo>
                        <a:pt x="422" y="6"/>
                      </a:lnTo>
                      <a:lnTo>
                        <a:pt x="456" y="16"/>
                      </a:lnTo>
                      <a:lnTo>
                        <a:pt x="488" y="28"/>
                      </a:lnTo>
                      <a:lnTo>
                        <a:pt x="518" y="42"/>
                      </a:lnTo>
                      <a:lnTo>
                        <a:pt x="548" y="60"/>
                      </a:lnTo>
                      <a:lnTo>
                        <a:pt x="574" y="80"/>
                      </a:lnTo>
                      <a:lnTo>
                        <a:pt x="600" y="104"/>
                      </a:lnTo>
                      <a:lnTo>
                        <a:pt x="622" y="130"/>
                      </a:lnTo>
                      <a:lnTo>
                        <a:pt x="642" y="156"/>
                      </a:lnTo>
                      <a:lnTo>
                        <a:pt x="660" y="186"/>
                      </a:lnTo>
                      <a:lnTo>
                        <a:pt x="674" y="218"/>
                      </a:lnTo>
                      <a:lnTo>
                        <a:pt x="686" y="250"/>
                      </a:lnTo>
                      <a:lnTo>
                        <a:pt x="694" y="284"/>
                      </a:lnTo>
                      <a:lnTo>
                        <a:pt x="700" y="320"/>
                      </a:lnTo>
                      <a:lnTo>
                        <a:pt x="702" y="356"/>
                      </a:lnTo>
                      <a:lnTo>
                        <a:pt x="702" y="356"/>
                      </a:lnTo>
                      <a:lnTo>
                        <a:pt x="700" y="392"/>
                      </a:lnTo>
                      <a:lnTo>
                        <a:pt x="694" y="428"/>
                      </a:lnTo>
                      <a:lnTo>
                        <a:pt x="686" y="462"/>
                      </a:lnTo>
                      <a:lnTo>
                        <a:pt x="674" y="494"/>
                      </a:lnTo>
                      <a:lnTo>
                        <a:pt x="660" y="526"/>
                      </a:lnTo>
                      <a:lnTo>
                        <a:pt x="642" y="556"/>
                      </a:lnTo>
                      <a:lnTo>
                        <a:pt x="622" y="582"/>
                      </a:lnTo>
                      <a:lnTo>
                        <a:pt x="600" y="608"/>
                      </a:lnTo>
                      <a:lnTo>
                        <a:pt x="574" y="632"/>
                      </a:lnTo>
                      <a:lnTo>
                        <a:pt x="548" y="652"/>
                      </a:lnTo>
                      <a:lnTo>
                        <a:pt x="518" y="670"/>
                      </a:lnTo>
                      <a:lnTo>
                        <a:pt x="488" y="684"/>
                      </a:lnTo>
                      <a:lnTo>
                        <a:pt x="456" y="696"/>
                      </a:lnTo>
                      <a:lnTo>
                        <a:pt x="422" y="706"/>
                      </a:lnTo>
                      <a:lnTo>
                        <a:pt x="386" y="710"/>
                      </a:lnTo>
                      <a:lnTo>
                        <a:pt x="352" y="712"/>
                      </a:lnTo>
                      <a:lnTo>
                        <a:pt x="352" y="712"/>
                      </a:lnTo>
                      <a:lnTo>
                        <a:pt x="316" y="710"/>
                      </a:lnTo>
                      <a:lnTo>
                        <a:pt x="280" y="706"/>
                      </a:lnTo>
                      <a:lnTo>
                        <a:pt x="246" y="696"/>
                      </a:lnTo>
                      <a:lnTo>
                        <a:pt x="214" y="684"/>
                      </a:lnTo>
                      <a:lnTo>
                        <a:pt x="184" y="670"/>
                      </a:lnTo>
                      <a:lnTo>
                        <a:pt x="156" y="652"/>
                      </a:lnTo>
                      <a:lnTo>
                        <a:pt x="128" y="632"/>
                      </a:lnTo>
                      <a:lnTo>
                        <a:pt x="104" y="608"/>
                      </a:lnTo>
                      <a:lnTo>
                        <a:pt x="80" y="582"/>
                      </a:lnTo>
                      <a:lnTo>
                        <a:pt x="60" y="556"/>
                      </a:lnTo>
                      <a:lnTo>
                        <a:pt x="42" y="526"/>
                      </a:lnTo>
                      <a:lnTo>
                        <a:pt x="28" y="494"/>
                      </a:lnTo>
                      <a:lnTo>
                        <a:pt x="16" y="462"/>
                      </a:lnTo>
                      <a:lnTo>
                        <a:pt x="8" y="428"/>
                      </a:lnTo>
                      <a:lnTo>
                        <a:pt x="2" y="392"/>
                      </a:lnTo>
                      <a:lnTo>
                        <a:pt x="0" y="356"/>
                      </a:lnTo>
                      <a:lnTo>
                        <a:pt x="0" y="356"/>
                      </a:lnTo>
                      <a:lnTo>
                        <a:pt x="2" y="320"/>
                      </a:lnTo>
                      <a:lnTo>
                        <a:pt x="8" y="284"/>
                      </a:lnTo>
                      <a:lnTo>
                        <a:pt x="16" y="250"/>
                      </a:lnTo>
                      <a:lnTo>
                        <a:pt x="28" y="218"/>
                      </a:lnTo>
                      <a:lnTo>
                        <a:pt x="42" y="186"/>
                      </a:lnTo>
                      <a:lnTo>
                        <a:pt x="60" y="156"/>
                      </a:lnTo>
                      <a:lnTo>
                        <a:pt x="80" y="130"/>
                      </a:lnTo>
                      <a:lnTo>
                        <a:pt x="104" y="104"/>
                      </a:lnTo>
                      <a:lnTo>
                        <a:pt x="128" y="80"/>
                      </a:lnTo>
                      <a:lnTo>
                        <a:pt x="156" y="60"/>
                      </a:lnTo>
                      <a:lnTo>
                        <a:pt x="184" y="42"/>
                      </a:lnTo>
                      <a:lnTo>
                        <a:pt x="214" y="28"/>
                      </a:lnTo>
                      <a:lnTo>
                        <a:pt x="246" y="16"/>
                      </a:lnTo>
                      <a:lnTo>
                        <a:pt x="280" y="6"/>
                      </a:lnTo>
                      <a:lnTo>
                        <a:pt x="316" y="2"/>
                      </a:lnTo>
                      <a:lnTo>
                        <a:pt x="352" y="0"/>
                      </a:lnTo>
                      <a:lnTo>
                        <a:pt x="352" y="0"/>
                      </a:lnTo>
                      <a:close/>
                    </a:path>
                  </a:pathLst>
                </a:custGeom>
                <a:solidFill>
                  <a:srgbClr val="FA9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73" name="Freeform 361"/>
                <p:cNvSpPr>
                  <a:spLocks/>
                </p:cNvSpPr>
                <p:nvPr/>
              </p:nvSpPr>
              <p:spPr bwMode="auto">
                <a:xfrm>
                  <a:off x="3264" y="3354"/>
                  <a:ext cx="704" cy="718"/>
                </a:xfrm>
                <a:custGeom>
                  <a:avLst/>
                  <a:gdLst>
                    <a:gd name="T0" fmla="*/ 352 w 704"/>
                    <a:gd name="T1" fmla="*/ 0 h 718"/>
                    <a:gd name="T2" fmla="*/ 422 w 704"/>
                    <a:gd name="T3" fmla="*/ 8 h 718"/>
                    <a:gd name="T4" fmla="*/ 488 w 704"/>
                    <a:gd name="T5" fmla="*/ 30 h 718"/>
                    <a:gd name="T6" fmla="*/ 548 w 704"/>
                    <a:gd name="T7" fmla="*/ 62 h 718"/>
                    <a:gd name="T8" fmla="*/ 600 w 704"/>
                    <a:gd name="T9" fmla="*/ 106 h 718"/>
                    <a:gd name="T10" fmla="*/ 644 w 704"/>
                    <a:gd name="T11" fmla="*/ 160 h 718"/>
                    <a:gd name="T12" fmla="*/ 676 w 704"/>
                    <a:gd name="T13" fmla="*/ 220 h 718"/>
                    <a:gd name="T14" fmla="*/ 698 w 704"/>
                    <a:gd name="T15" fmla="*/ 288 h 718"/>
                    <a:gd name="T16" fmla="*/ 704 w 704"/>
                    <a:gd name="T17" fmla="*/ 360 h 718"/>
                    <a:gd name="T18" fmla="*/ 702 w 704"/>
                    <a:gd name="T19" fmla="*/ 396 h 718"/>
                    <a:gd name="T20" fmla="*/ 688 w 704"/>
                    <a:gd name="T21" fmla="*/ 466 h 718"/>
                    <a:gd name="T22" fmla="*/ 662 w 704"/>
                    <a:gd name="T23" fmla="*/ 530 h 718"/>
                    <a:gd name="T24" fmla="*/ 624 w 704"/>
                    <a:gd name="T25" fmla="*/ 588 h 718"/>
                    <a:gd name="T26" fmla="*/ 576 w 704"/>
                    <a:gd name="T27" fmla="*/ 636 h 718"/>
                    <a:gd name="T28" fmla="*/ 520 w 704"/>
                    <a:gd name="T29" fmla="*/ 674 h 718"/>
                    <a:gd name="T30" fmla="*/ 456 w 704"/>
                    <a:gd name="T31" fmla="*/ 702 h 718"/>
                    <a:gd name="T32" fmla="*/ 388 w 704"/>
                    <a:gd name="T33" fmla="*/ 716 h 718"/>
                    <a:gd name="T34" fmla="*/ 352 w 704"/>
                    <a:gd name="T35" fmla="*/ 718 h 718"/>
                    <a:gd name="T36" fmla="*/ 282 w 704"/>
                    <a:gd name="T37" fmla="*/ 710 h 718"/>
                    <a:gd name="T38" fmla="*/ 216 w 704"/>
                    <a:gd name="T39" fmla="*/ 690 h 718"/>
                    <a:gd name="T40" fmla="*/ 156 w 704"/>
                    <a:gd name="T41" fmla="*/ 656 h 718"/>
                    <a:gd name="T42" fmla="*/ 104 w 704"/>
                    <a:gd name="T43" fmla="*/ 612 h 718"/>
                    <a:gd name="T44" fmla="*/ 60 w 704"/>
                    <a:gd name="T45" fmla="*/ 560 h 718"/>
                    <a:gd name="T46" fmla="*/ 28 w 704"/>
                    <a:gd name="T47" fmla="*/ 498 h 718"/>
                    <a:gd name="T48" fmla="*/ 8 w 704"/>
                    <a:gd name="T49" fmla="*/ 432 h 718"/>
                    <a:gd name="T50" fmla="*/ 0 w 704"/>
                    <a:gd name="T51" fmla="*/ 360 h 718"/>
                    <a:gd name="T52" fmla="*/ 2 w 704"/>
                    <a:gd name="T53" fmla="*/ 322 h 718"/>
                    <a:gd name="T54" fmla="*/ 16 w 704"/>
                    <a:gd name="T55" fmla="*/ 252 h 718"/>
                    <a:gd name="T56" fmla="*/ 42 w 704"/>
                    <a:gd name="T57" fmla="*/ 188 h 718"/>
                    <a:gd name="T58" fmla="*/ 80 w 704"/>
                    <a:gd name="T59" fmla="*/ 132 h 718"/>
                    <a:gd name="T60" fmla="*/ 128 w 704"/>
                    <a:gd name="T61" fmla="*/ 82 h 718"/>
                    <a:gd name="T62" fmla="*/ 184 w 704"/>
                    <a:gd name="T63" fmla="*/ 44 h 718"/>
                    <a:gd name="T64" fmla="*/ 248 w 704"/>
                    <a:gd name="T65" fmla="*/ 18 h 718"/>
                    <a:gd name="T66" fmla="*/ 316 w 704"/>
                    <a:gd name="T67" fmla="*/ 2 h 718"/>
                    <a:gd name="T68" fmla="*/ 352 w 704"/>
                    <a:gd name="T69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04" h="718">
                      <a:moveTo>
                        <a:pt x="352" y="0"/>
                      </a:moveTo>
                      <a:lnTo>
                        <a:pt x="352" y="0"/>
                      </a:lnTo>
                      <a:lnTo>
                        <a:pt x="388" y="2"/>
                      </a:lnTo>
                      <a:lnTo>
                        <a:pt x="422" y="8"/>
                      </a:lnTo>
                      <a:lnTo>
                        <a:pt x="456" y="18"/>
                      </a:lnTo>
                      <a:lnTo>
                        <a:pt x="488" y="30"/>
                      </a:lnTo>
                      <a:lnTo>
                        <a:pt x="520" y="44"/>
                      </a:lnTo>
                      <a:lnTo>
                        <a:pt x="548" y="62"/>
                      </a:lnTo>
                      <a:lnTo>
                        <a:pt x="576" y="82"/>
                      </a:lnTo>
                      <a:lnTo>
                        <a:pt x="600" y="106"/>
                      </a:lnTo>
                      <a:lnTo>
                        <a:pt x="624" y="132"/>
                      </a:lnTo>
                      <a:lnTo>
                        <a:pt x="644" y="160"/>
                      </a:lnTo>
                      <a:lnTo>
                        <a:pt x="662" y="188"/>
                      </a:lnTo>
                      <a:lnTo>
                        <a:pt x="676" y="220"/>
                      </a:lnTo>
                      <a:lnTo>
                        <a:pt x="688" y="252"/>
                      </a:lnTo>
                      <a:lnTo>
                        <a:pt x="698" y="288"/>
                      </a:lnTo>
                      <a:lnTo>
                        <a:pt x="702" y="322"/>
                      </a:lnTo>
                      <a:lnTo>
                        <a:pt x="704" y="360"/>
                      </a:lnTo>
                      <a:lnTo>
                        <a:pt x="704" y="360"/>
                      </a:lnTo>
                      <a:lnTo>
                        <a:pt x="702" y="396"/>
                      </a:lnTo>
                      <a:lnTo>
                        <a:pt x="698" y="432"/>
                      </a:lnTo>
                      <a:lnTo>
                        <a:pt x="688" y="466"/>
                      </a:lnTo>
                      <a:lnTo>
                        <a:pt x="676" y="498"/>
                      </a:lnTo>
                      <a:lnTo>
                        <a:pt x="662" y="530"/>
                      </a:lnTo>
                      <a:lnTo>
                        <a:pt x="644" y="560"/>
                      </a:lnTo>
                      <a:lnTo>
                        <a:pt x="624" y="588"/>
                      </a:lnTo>
                      <a:lnTo>
                        <a:pt x="600" y="612"/>
                      </a:lnTo>
                      <a:lnTo>
                        <a:pt x="576" y="636"/>
                      </a:lnTo>
                      <a:lnTo>
                        <a:pt x="548" y="656"/>
                      </a:lnTo>
                      <a:lnTo>
                        <a:pt x="520" y="674"/>
                      </a:lnTo>
                      <a:lnTo>
                        <a:pt x="488" y="690"/>
                      </a:lnTo>
                      <a:lnTo>
                        <a:pt x="456" y="702"/>
                      </a:lnTo>
                      <a:lnTo>
                        <a:pt x="422" y="710"/>
                      </a:lnTo>
                      <a:lnTo>
                        <a:pt x="388" y="716"/>
                      </a:lnTo>
                      <a:lnTo>
                        <a:pt x="352" y="718"/>
                      </a:lnTo>
                      <a:lnTo>
                        <a:pt x="352" y="718"/>
                      </a:lnTo>
                      <a:lnTo>
                        <a:pt x="316" y="716"/>
                      </a:lnTo>
                      <a:lnTo>
                        <a:pt x="282" y="710"/>
                      </a:lnTo>
                      <a:lnTo>
                        <a:pt x="248" y="702"/>
                      </a:lnTo>
                      <a:lnTo>
                        <a:pt x="216" y="690"/>
                      </a:lnTo>
                      <a:lnTo>
                        <a:pt x="184" y="674"/>
                      </a:lnTo>
                      <a:lnTo>
                        <a:pt x="156" y="656"/>
                      </a:lnTo>
                      <a:lnTo>
                        <a:pt x="128" y="636"/>
                      </a:lnTo>
                      <a:lnTo>
                        <a:pt x="104" y="612"/>
                      </a:lnTo>
                      <a:lnTo>
                        <a:pt x="80" y="588"/>
                      </a:lnTo>
                      <a:lnTo>
                        <a:pt x="60" y="560"/>
                      </a:lnTo>
                      <a:lnTo>
                        <a:pt x="42" y="530"/>
                      </a:lnTo>
                      <a:lnTo>
                        <a:pt x="28" y="498"/>
                      </a:lnTo>
                      <a:lnTo>
                        <a:pt x="16" y="466"/>
                      </a:lnTo>
                      <a:lnTo>
                        <a:pt x="8" y="432"/>
                      </a:lnTo>
                      <a:lnTo>
                        <a:pt x="2" y="396"/>
                      </a:lnTo>
                      <a:lnTo>
                        <a:pt x="0" y="360"/>
                      </a:lnTo>
                      <a:lnTo>
                        <a:pt x="0" y="360"/>
                      </a:lnTo>
                      <a:lnTo>
                        <a:pt x="2" y="322"/>
                      </a:lnTo>
                      <a:lnTo>
                        <a:pt x="8" y="288"/>
                      </a:lnTo>
                      <a:lnTo>
                        <a:pt x="16" y="252"/>
                      </a:lnTo>
                      <a:lnTo>
                        <a:pt x="28" y="220"/>
                      </a:lnTo>
                      <a:lnTo>
                        <a:pt x="42" y="188"/>
                      </a:lnTo>
                      <a:lnTo>
                        <a:pt x="60" y="160"/>
                      </a:lnTo>
                      <a:lnTo>
                        <a:pt x="80" y="132"/>
                      </a:lnTo>
                      <a:lnTo>
                        <a:pt x="104" y="106"/>
                      </a:lnTo>
                      <a:lnTo>
                        <a:pt x="128" y="82"/>
                      </a:lnTo>
                      <a:lnTo>
                        <a:pt x="156" y="62"/>
                      </a:lnTo>
                      <a:lnTo>
                        <a:pt x="184" y="44"/>
                      </a:lnTo>
                      <a:lnTo>
                        <a:pt x="216" y="30"/>
                      </a:lnTo>
                      <a:lnTo>
                        <a:pt x="248" y="18"/>
                      </a:lnTo>
                      <a:lnTo>
                        <a:pt x="282" y="8"/>
                      </a:lnTo>
                      <a:lnTo>
                        <a:pt x="316" y="2"/>
                      </a:lnTo>
                      <a:lnTo>
                        <a:pt x="352" y="0"/>
                      </a:lnTo>
                      <a:lnTo>
                        <a:pt x="352" y="0"/>
                      </a:lnTo>
                      <a:close/>
                    </a:path>
                  </a:pathLst>
                </a:custGeom>
                <a:solidFill>
                  <a:srgbClr val="FA9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74" name="Freeform 362"/>
                <p:cNvSpPr>
                  <a:spLocks/>
                </p:cNvSpPr>
                <p:nvPr/>
              </p:nvSpPr>
              <p:spPr bwMode="auto">
                <a:xfrm>
                  <a:off x="3262" y="3352"/>
                  <a:ext cx="706" cy="720"/>
                </a:xfrm>
                <a:custGeom>
                  <a:avLst/>
                  <a:gdLst>
                    <a:gd name="T0" fmla="*/ 354 w 706"/>
                    <a:gd name="T1" fmla="*/ 0 h 720"/>
                    <a:gd name="T2" fmla="*/ 424 w 706"/>
                    <a:gd name="T3" fmla="*/ 8 h 720"/>
                    <a:gd name="T4" fmla="*/ 490 w 706"/>
                    <a:gd name="T5" fmla="*/ 30 h 720"/>
                    <a:gd name="T6" fmla="*/ 550 w 706"/>
                    <a:gd name="T7" fmla="*/ 62 h 720"/>
                    <a:gd name="T8" fmla="*/ 602 w 706"/>
                    <a:gd name="T9" fmla="*/ 106 h 720"/>
                    <a:gd name="T10" fmla="*/ 646 w 706"/>
                    <a:gd name="T11" fmla="*/ 160 h 720"/>
                    <a:gd name="T12" fmla="*/ 678 w 706"/>
                    <a:gd name="T13" fmla="*/ 220 h 720"/>
                    <a:gd name="T14" fmla="*/ 700 w 706"/>
                    <a:gd name="T15" fmla="*/ 288 h 720"/>
                    <a:gd name="T16" fmla="*/ 706 w 706"/>
                    <a:gd name="T17" fmla="*/ 360 h 720"/>
                    <a:gd name="T18" fmla="*/ 704 w 706"/>
                    <a:gd name="T19" fmla="*/ 398 h 720"/>
                    <a:gd name="T20" fmla="*/ 690 w 706"/>
                    <a:gd name="T21" fmla="*/ 468 h 720"/>
                    <a:gd name="T22" fmla="*/ 664 w 706"/>
                    <a:gd name="T23" fmla="*/ 532 h 720"/>
                    <a:gd name="T24" fmla="*/ 626 w 706"/>
                    <a:gd name="T25" fmla="*/ 590 h 720"/>
                    <a:gd name="T26" fmla="*/ 578 w 706"/>
                    <a:gd name="T27" fmla="*/ 638 h 720"/>
                    <a:gd name="T28" fmla="*/ 522 w 706"/>
                    <a:gd name="T29" fmla="*/ 678 h 720"/>
                    <a:gd name="T30" fmla="*/ 458 w 706"/>
                    <a:gd name="T31" fmla="*/ 704 h 720"/>
                    <a:gd name="T32" fmla="*/ 390 w 706"/>
                    <a:gd name="T33" fmla="*/ 720 h 720"/>
                    <a:gd name="T34" fmla="*/ 354 w 706"/>
                    <a:gd name="T35" fmla="*/ 720 h 720"/>
                    <a:gd name="T36" fmla="*/ 282 w 706"/>
                    <a:gd name="T37" fmla="*/ 714 h 720"/>
                    <a:gd name="T38" fmla="*/ 216 w 706"/>
                    <a:gd name="T39" fmla="*/ 692 h 720"/>
                    <a:gd name="T40" fmla="*/ 156 w 706"/>
                    <a:gd name="T41" fmla="*/ 660 h 720"/>
                    <a:gd name="T42" fmla="*/ 104 w 706"/>
                    <a:gd name="T43" fmla="*/ 616 h 720"/>
                    <a:gd name="T44" fmla="*/ 60 w 706"/>
                    <a:gd name="T45" fmla="*/ 562 h 720"/>
                    <a:gd name="T46" fmla="*/ 28 w 706"/>
                    <a:gd name="T47" fmla="*/ 500 h 720"/>
                    <a:gd name="T48" fmla="*/ 8 w 706"/>
                    <a:gd name="T49" fmla="*/ 434 h 720"/>
                    <a:gd name="T50" fmla="*/ 0 w 706"/>
                    <a:gd name="T51" fmla="*/ 360 h 720"/>
                    <a:gd name="T52" fmla="*/ 2 w 706"/>
                    <a:gd name="T53" fmla="*/ 324 h 720"/>
                    <a:gd name="T54" fmla="*/ 16 w 706"/>
                    <a:gd name="T55" fmla="*/ 254 h 720"/>
                    <a:gd name="T56" fmla="*/ 44 w 706"/>
                    <a:gd name="T57" fmla="*/ 190 h 720"/>
                    <a:gd name="T58" fmla="*/ 82 w 706"/>
                    <a:gd name="T59" fmla="*/ 132 h 720"/>
                    <a:gd name="T60" fmla="*/ 128 w 706"/>
                    <a:gd name="T61" fmla="*/ 84 h 720"/>
                    <a:gd name="T62" fmla="*/ 186 w 706"/>
                    <a:gd name="T63" fmla="*/ 44 h 720"/>
                    <a:gd name="T64" fmla="*/ 248 w 706"/>
                    <a:gd name="T65" fmla="*/ 16 h 720"/>
                    <a:gd name="T66" fmla="*/ 318 w 706"/>
                    <a:gd name="T67" fmla="*/ 2 h 720"/>
                    <a:gd name="T68" fmla="*/ 354 w 706"/>
                    <a:gd name="T69" fmla="*/ 0 h 7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06" h="720">
                      <a:moveTo>
                        <a:pt x="354" y="0"/>
                      </a:moveTo>
                      <a:lnTo>
                        <a:pt x="354" y="0"/>
                      </a:lnTo>
                      <a:lnTo>
                        <a:pt x="390" y="2"/>
                      </a:lnTo>
                      <a:lnTo>
                        <a:pt x="424" y="8"/>
                      </a:lnTo>
                      <a:lnTo>
                        <a:pt x="458" y="16"/>
                      </a:lnTo>
                      <a:lnTo>
                        <a:pt x="490" y="30"/>
                      </a:lnTo>
                      <a:lnTo>
                        <a:pt x="522" y="44"/>
                      </a:lnTo>
                      <a:lnTo>
                        <a:pt x="550" y="62"/>
                      </a:lnTo>
                      <a:lnTo>
                        <a:pt x="578" y="84"/>
                      </a:lnTo>
                      <a:lnTo>
                        <a:pt x="602" y="106"/>
                      </a:lnTo>
                      <a:lnTo>
                        <a:pt x="626" y="132"/>
                      </a:lnTo>
                      <a:lnTo>
                        <a:pt x="646" y="160"/>
                      </a:lnTo>
                      <a:lnTo>
                        <a:pt x="664" y="190"/>
                      </a:lnTo>
                      <a:lnTo>
                        <a:pt x="678" y="220"/>
                      </a:lnTo>
                      <a:lnTo>
                        <a:pt x="690" y="254"/>
                      </a:lnTo>
                      <a:lnTo>
                        <a:pt x="700" y="288"/>
                      </a:lnTo>
                      <a:lnTo>
                        <a:pt x="704" y="324"/>
                      </a:lnTo>
                      <a:lnTo>
                        <a:pt x="706" y="360"/>
                      </a:lnTo>
                      <a:lnTo>
                        <a:pt x="706" y="360"/>
                      </a:lnTo>
                      <a:lnTo>
                        <a:pt x="704" y="398"/>
                      </a:lnTo>
                      <a:lnTo>
                        <a:pt x="700" y="434"/>
                      </a:lnTo>
                      <a:lnTo>
                        <a:pt x="690" y="468"/>
                      </a:lnTo>
                      <a:lnTo>
                        <a:pt x="678" y="500"/>
                      </a:lnTo>
                      <a:lnTo>
                        <a:pt x="664" y="532"/>
                      </a:lnTo>
                      <a:lnTo>
                        <a:pt x="646" y="562"/>
                      </a:lnTo>
                      <a:lnTo>
                        <a:pt x="626" y="590"/>
                      </a:lnTo>
                      <a:lnTo>
                        <a:pt x="602" y="616"/>
                      </a:lnTo>
                      <a:lnTo>
                        <a:pt x="578" y="638"/>
                      </a:lnTo>
                      <a:lnTo>
                        <a:pt x="550" y="660"/>
                      </a:lnTo>
                      <a:lnTo>
                        <a:pt x="522" y="678"/>
                      </a:lnTo>
                      <a:lnTo>
                        <a:pt x="490" y="692"/>
                      </a:lnTo>
                      <a:lnTo>
                        <a:pt x="458" y="704"/>
                      </a:lnTo>
                      <a:lnTo>
                        <a:pt x="424" y="714"/>
                      </a:lnTo>
                      <a:lnTo>
                        <a:pt x="390" y="720"/>
                      </a:lnTo>
                      <a:lnTo>
                        <a:pt x="354" y="720"/>
                      </a:lnTo>
                      <a:lnTo>
                        <a:pt x="354" y="720"/>
                      </a:lnTo>
                      <a:lnTo>
                        <a:pt x="318" y="720"/>
                      </a:lnTo>
                      <a:lnTo>
                        <a:pt x="282" y="714"/>
                      </a:lnTo>
                      <a:lnTo>
                        <a:pt x="248" y="704"/>
                      </a:lnTo>
                      <a:lnTo>
                        <a:pt x="216" y="692"/>
                      </a:lnTo>
                      <a:lnTo>
                        <a:pt x="186" y="678"/>
                      </a:lnTo>
                      <a:lnTo>
                        <a:pt x="156" y="660"/>
                      </a:lnTo>
                      <a:lnTo>
                        <a:pt x="128" y="638"/>
                      </a:lnTo>
                      <a:lnTo>
                        <a:pt x="104" y="616"/>
                      </a:lnTo>
                      <a:lnTo>
                        <a:pt x="82" y="590"/>
                      </a:lnTo>
                      <a:lnTo>
                        <a:pt x="60" y="562"/>
                      </a:lnTo>
                      <a:lnTo>
                        <a:pt x="44" y="532"/>
                      </a:lnTo>
                      <a:lnTo>
                        <a:pt x="28" y="500"/>
                      </a:lnTo>
                      <a:lnTo>
                        <a:pt x="16" y="468"/>
                      </a:lnTo>
                      <a:lnTo>
                        <a:pt x="8" y="434"/>
                      </a:lnTo>
                      <a:lnTo>
                        <a:pt x="2" y="398"/>
                      </a:lnTo>
                      <a:lnTo>
                        <a:pt x="0" y="360"/>
                      </a:lnTo>
                      <a:lnTo>
                        <a:pt x="0" y="360"/>
                      </a:lnTo>
                      <a:lnTo>
                        <a:pt x="2" y="324"/>
                      </a:lnTo>
                      <a:lnTo>
                        <a:pt x="8" y="288"/>
                      </a:lnTo>
                      <a:lnTo>
                        <a:pt x="16" y="254"/>
                      </a:lnTo>
                      <a:lnTo>
                        <a:pt x="28" y="220"/>
                      </a:lnTo>
                      <a:lnTo>
                        <a:pt x="44" y="190"/>
                      </a:lnTo>
                      <a:lnTo>
                        <a:pt x="60" y="160"/>
                      </a:lnTo>
                      <a:lnTo>
                        <a:pt x="82" y="132"/>
                      </a:lnTo>
                      <a:lnTo>
                        <a:pt x="104" y="106"/>
                      </a:lnTo>
                      <a:lnTo>
                        <a:pt x="128" y="84"/>
                      </a:lnTo>
                      <a:lnTo>
                        <a:pt x="156" y="62"/>
                      </a:lnTo>
                      <a:lnTo>
                        <a:pt x="186" y="44"/>
                      </a:lnTo>
                      <a:lnTo>
                        <a:pt x="216" y="30"/>
                      </a:lnTo>
                      <a:lnTo>
                        <a:pt x="248" y="16"/>
                      </a:lnTo>
                      <a:lnTo>
                        <a:pt x="282" y="8"/>
                      </a:lnTo>
                      <a:lnTo>
                        <a:pt x="318" y="2"/>
                      </a:lnTo>
                      <a:lnTo>
                        <a:pt x="354" y="0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rgbClr val="FA9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75" name="Freeform 363"/>
                <p:cNvSpPr>
                  <a:spLocks/>
                </p:cNvSpPr>
                <p:nvPr/>
              </p:nvSpPr>
              <p:spPr bwMode="auto">
                <a:xfrm>
                  <a:off x="3284" y="3360"/>
                  <a:ext cx="670" cy="692"/>
                </a:xfrm>
                <a:custGeom>
                  <a:avLst/>
                  <a:gdLst>
                    <a:gd name="T0" fmla="*/ 334 w 670"/>
                    <a:gd name="T1" fmla="*/ 0 h 692"/>
                    <a:gd name="T2" fmla="*/ 402 w 670"/>
                    <a:gd name="T3" fmla="*/ 6 h 692"/>
                    <a:gd name="T4" fmla="*/ 464 w 670"/>
                    <a:gd name="T5" fmla="*/ 28 h 692"/>
                    <a:gd name="T6" fmla="*/ 522 w 670"/>
                    <a:gd name="T7" fmla="*/ 60 h 692"/>
                    <a:gd name="T8" fmla="*/ 570 w 670"/>
                    <a:gd name="T9" fmla="*/ 102 h 692"/>
                    <a:gd name="T10" fmla="*/ 612 w 670"/>
                    <a:gd name="T11" fmla="*/ 152 h 692"/>
                    <a:gd name="T12" fmla="*/ 642 w 670"/>
                    <a:gd name="T13" fmla="*/ 212 h 692"/>
                    <a:gd name="T14" fmla="*/ 662 w 670"/>
                    <a:gd name="T15" fmla="*/ 276 h 692"/>
                    <a:gd name="T16" fmla="*/ 670 w 670"/>
                    <a:gd name="T17" fmla="*/ 346 h 692"/>
                    <a:gd name="T18" fmla="*/ 668 w 670"/>
                    <a:gd name="T19" fmla="*/ 382 h 692"/>
                    <a:gd name="T20" fmla="*/ 654 w 670"/>
                    <a:gd name="T21" fmla="*/ 448 h 692"/>
                    <a:gd name="T22" fmla="*/ 628 w 670"/>
                    <a:gd name="T23" fmla="*/ 510 h 692"/>
                    <a:gd name="T24" fmla="*/ 592 w 670"/>
                    <a:gd name="T25" fmla="*/ 566 h 692"/>
                    <a:gd name="T26" fmla="*/ 548 w 670"/>
                    <a:gd name="T27" fmla="*/ 614 h 692"/>
                    <a:gd name="T28" fmla="*/ 494 w 670"/>
                    <a:gd name="T29" fmla="*/ 650 h 692"/>
                    <a:gd name="T30" fmla="*/ 434 w 670"/>
                    <a:gd name="T31" fmla="*/ 676 h 692"/>
                    <a:gd name="T32" fmla="*/ 368 w 670"/>
                    <a:gd name="T33" fmla="*/ 690 h 692"/>
                    <a:gd name="T34" fmla="*/ 334 w 670"/>
                    <a:gd name="T35" fmla="*/ 692 h 692"/>
                    <a:gd name="T36" fmla="*/ 266 w 670"/>
                    <a:gd name="T37" fmla="*/ 686 h 692"/>
                    <a:gd name="T38" fmla="*/ 204 w 670"/>
                    <a:gd name="T39" fmla="*/ 666 h 692"/>
                    <a:gd name="T40" fmla="*/ 148 w 670"/>
                    <a:gd name="T41" fmla="*/ 634 h 692"/>
                    <a:gd name="T42" fmla="*/ 98 w 670"/>
                    <a:gd name="T43" fmla="*/ 590 h 692"/>
                    <a:gd name="T44" fmla="*/ 56 w 670"/>
                    <a:gd name="T45" fmla="*/ 540 h 692"/>
                    <a:gd name="T46" fmla="*/ 26 w 670"/>
                    <a:gd name="T47" fmla="*/ 480 h 692"/>
                    <a:gd name="T48" fmla="*/ 6 w 670"/>
                    <a:gd name="T49" fmla="*/ 416 h 692"/>
                    <a:gd name="T50" fmla="*/ 0 w 670"/>
                    <a:gd name="T51" fmla="*/ 346 h 692"/>
                    <a:gd name="T52" fmla="*/ 2 w 670"/>
                    <a:gd name="T53" fmla="*/ 310 h 692"/>
                    <a:gd name="T54" fmla="*/ 14 w 670"/>
                    <a:gd name="T55" fmla="*/ 244 h 692"/>
                    <a:gd name="T56" fmla="*/ 40 w 670"/>
                    <a:gd name="T57" fmla="*/ 182 h 692"/>
                    <a:gd name="T58" fmla="*/ 76 w 670"/>
                    <a:gd name="T59" fmla="*/ 126 h 692"/>
                    <a:gd name="T60" fmla="*/ 122 w 670"/>
                    <a:gd name="T61" fmla="*/ 80 h 692"/>
                    <a:gd name="T62" fmla="*/ 174 w 670"/>
                    <a:gd name="T63" fmla="*/ 42 h 692"/>
                    <a:gd name="T64" fmla="*/ 234 w 670"/>
                    <a:gd name="T65" fmla="*/ 16 h 692"/>
                    <a:gd name="T66" fmla="*/ 300 w 670"/>
                    <a:gd name="T67" fmla="*/ 2 h 692"/>
                    <a:gd name="T68" fmla="*/ 334 w 670"/>
                    <a:gd name="T69" fmla="*/ 0 h 6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70" h="692">
                      <a:moveTo>
                        <a:pt x="334" y="0"/>
                      </a:moveTo>
                      <a:lnTo>
                        <a:pt x="334" y="0"/>
                      </a:lnTo>
                      <a:lnTo>
                        <a:pt x="368" y="2"/>
                      </a:lnTo>
                      <a:lnTo>
                        <a:pt x="402" y="6"/>
                      </a:lnTo>
                      <a:lnTo>
                        <a:pt x="434" y="16"/>
                      </a:lnTo>
                      <a:lnTo>
                        <a:pt x="464" y="28"/>
                      </a:lnTo>
                      <a:lnTo>
                        <a:pt x="494" y="42"/>
                      </a:lnTo>
                      <a:lnTo>
                        <a:pt x="522" y="60"/>
                      </a:lnTo>
                      <a:lnTo>
                        <a:pt x="548" y="80"/>
                      </a:lnTo>
                      <a:lnTo>
                        <a:pt x="570" y="102"/>
                      </a:lnTo>
                      <a:lnTo>
                        <a:pt x="592" y="126"/>
                      </a:lnTo>
                      <a:lnTo>
                        <a:pt x="612" y="152"/>
                      </a:lnTo>
                      <a:lnTo>
                        <a:pt x="628" y="182"/>
                      </a:lnTo>
                      <a:lnTo>
                        <a:pt x="642" y="212"/>
                      </a:lnTo>
                      <a:lnTo>
                        <a:pt x="654" y="244"/>
                      </a:lnTo>
                      <a:lnTo>
                        <a:pt x="662" y="276"/>
                      </a:lnTo>
                      <a:lnTo>
                        <a:pt x="668" y="310"/>
                      </a:lnTo>
                      <a:lnTo>
                        <a:pt x="670" y="346"/>
                      </a:lnTo>
                      <a:lnTo>
                        <a:pt x="670" y="346"/>
                      </a:lnTo>
                      <a:lnTo>
                        <a:pt x="668" y="382"/>
                      </a:lnTo>
                      <a:lnTo>
                        <a:pt x="662" y="416"/>
                      </a:lnTo>
                      <a:lnTo>
                        <a:pt x="654" y="448"/>
                      </a:lnTo>
                      <a:lnTo>
                        <a:pt x="642" y="480"/>
                      </a:lnTo>
                      <a:lnTo>
                        <a:pt x="628" y="510"/>
                      </a:lnTo>
                      <a:lnTo>
                        <a:pt x="612" y="540"/>
                      </a:lnTo>
                      <a:lnTo>
                        <a:pt x="592" y="566"/>
                      </a:lnTo>
                      <a:lnTo>
                        <a:pt x="570" y="590"/>
                      </a:lnTo>
                      <a:lnTo>
                        <a:pt x="548" y="614"/>
                      </a:lnTo>
                      <a:lnTo>
                        <a:pt x="522" y="634"/>
                      </a:lnTo>
                      <a:lnTo>
                        <a:pt x="494" y="650"/>
                      </a:lnTo>
                      <a:lnTo>
                        <a:pt x="464" y="666"/>
                      </a:lnTo>
                      <a:lnTo>
                        <a:pt x="434" y="676"/>
                      </a:lnTo>
                      <a:lnTo>
                        <a:pt x="402" y="686"/>
                      </a:lnTo>
                      <a:lnTo>
                        <a:pt x="368" y="690"/>
                      </a:lnTo>
                      <a:lnTo>
                        <a:pt x="334" y="692"/>
                      </a:lnTo>
                      <a:lnTo>
                        <a:pt x="334" y="692"/>
                      </a:lnTo>
                      <a:lnTo>
                        <a:pt x="300" y="690"/>
                      </a:lnTo>
                      <a:lnTo>
                        <a:pt x="266" y="686"/>
                      </a:lnTo>
                      <a:lnTo>
                        <a:pt x="234" y="676"/>
                      </a:lnTo>
                      <a:lnTo>
                        <a:pt x="204" y="666"/>
                      </a:lnTo>
                      <a:lnTo>
                        <a:pt x="174" y="650"/>
                      </a:lnTo>
                      <a:lnTo>
                        <a:pt x="148" y="634"/>
                      </a:lnTo>
                      <a:lnTo>
                        <a:pt x="122" y="614"/>
                      </a:lnTo>
                      <a:lnTo>
                        <a:pt x="98" y="590"/>
                      </a:lnTo>
                      <a:lnTo>
                        <a:pt x="76" y="566"/>
                      </a:lnTo>
                      <a:lnTo>
                        <a:pt x="56" y="540"/>
                      </a:lnTo>
                      <a:lnTo>
                        <a:pt x="40" y="510"/>
                      </a:lnTo>
                      <a:lnTo>
                        <a:pt x="26" y="480"/>
                      </a:lnTo>
                      <a:lnTo>
                        <a:pt x="14" y="448"/>
                      </a:lnTo>
                      <a:lnTo>
                        <a:pt x="6" y="416"/>
                      </a:lnTo>
                      <a:lnTo>
                        <a:pt x="2" y="382"/>
                      </a:lnTo>
                      <a:lnTo>
                        <a:pt x="0" y="346"/>
                      </a:lnTo>
                      <a:lnTo>
                        <a:pt x="0" y="346"/>
                      </a:lnTo>
                      <a:lnTo>
                        <a:pt x="2" y="310"/>
                      </a:lnTo>
                      <a:lnTo>
                        <a:pt x="6" y="276"/>
                      </a:lnTo>
                      <a:lnTo>
                        <a:pt x="14" y="244"/>
                      </a:lnTo>
                      <a:lnTo>
                        <a:pt x="26" y="212"/>
                      </a:lnTo>
                      <a:lnTo>
                        <a:pt x="40" y="182"/>
                      </a:lnTo>
                      <a:lnTo>
                        <a:pt x="56" y="152"/>
                      </a:lnTo>
                      <a:lnTo>
                        <a:pt x="76" y="126"/>
                      </a:lnTo>
                      <a:lnTo>
                        <a:pt x="98" y="102"/>
                      </a:lnTo>
                      <a:lnTo>
                        <a:pt x="122" y="80"/>
                      </a:lnTo>
                      <a:lnTo>
                        <a:pt x="148" y="60"/>
                      </a:lnTo>
                      <a:lnTo>
                        <a:pt x="174" y="42"/>
                      </a:lnTo>
                      <a:lnTo>
                        <a:pt x="204" y="28"/>
                      </a:lnTo>
                      <a:lnTo>
                        <a:pt x="234" y="16"/>
                      </a:lnTo>
                      <a:lnTo>
                        <a:pt x="266" y="6"/>
                      </a:lnTo>
                      <a:lnTo>
                        <a:pt x="300" y="2"/>
                      </a:lnTo>
                      <a:lnTo>
                        <a:pt x="334" y="0"/>
                      </a:ln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rgbClr val="FFC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76" name="Freeform 364"/>
                <p:cNvSpPr>
                  <a:spLocks/>
                </p:cNvSpPr>
                <p:nvPr/>
              </p:nvSpPr>
              <p:spPr bwMode="auto">
                <a:xfrm>
                  <a:off x="3294" y="3372"/>
                  <a:ext cx="654" cy="670"/>
                </a:xfrm>
                <a:custGeom>
                  <a:avLst/>
                  <a:gdLst>
                    <a:gd name="T0" fmla="*/ 326 w 654"/>
                    <a:gd name="T1" fmla="*/ 0 h 670"/>
                    <a:gd name="T2" fmla="*/ 392 w 654"/>
                    <a:gd name="T3" fmla="*/ 8 h 670"/>
                    <a:gd name="T4" fmla="*/ 454 w 654"/>
                    <a:gd name="T5" fmla="*/ 28 h 670"/>
                    <a:gd name="T6" fmla="*/ 508 w 654"/>
                    <a:gd name="T7" fmla="*/ 58 h 670"/>
                    <a:gd name="T8" fmla="*/ 558 w 654"/>
                    <a:gd name="T9" fmla="*/ 98 h 670"/>
                    <a:gd name="T10" fmla="*/ 598 w 654"/>
                    <a:gd name="T11" fmla="*/ 148 h 670"/>
                    <a:gd name="T12" fmla="*/ 628 w 654"/>
                    <a:gd name="T13" fmla="*/ 206 h 670"/>
                    <a:gd name="T14" fmla="*/ 646 w 654"/>
                    <a:gd name="T15" fmla="*/ 268 h 670"/>
                    <a:gd name="T16" fmla="*/ 654 w 654"/>
                    <a:gd name="T17" fmla="*/ 336 h 670"/>
                    <a:gd name="T18" fmla="*/ 652 w 654"/>
                    <a:gd name="T19" fmla="*/ 370 h 670"/>
                    <a:gd name="T20" fmla="*/ 638 w 654"/>
                    <a:gd name="T21" fmla="*/ 434 h 670"/>
                    <a:gd name="T22" fmla="*/ 614 w 654"/>
                    <a:gd name="T23" fmla="*/ 494 h 670"/>
                    <a:gd name="T24" fmla="*/ 578 w 654"/>
                    <a:gd name="T25" fmla="*/ 548 h 670"/>
                    <a:gd name="T26" fmla="*/ 534 w 654"/>
                    <a:gd name="T27" fmla="*/ 594 h 670"/>
                    <a:gd name="T28" fmla="*/ 482 w 654"/>
                    <a:gd name="T29" fmla="*/ 630 h 670"/>
                    <a:gd name="T30" fmla="*/ 424 w 654"/>
                    <a:gd name="T31" fmla="*/ 656 h 670"/>
                    <a:gd name="T32" fmla="*/ 360 w 654"/>
                    <a:gd name="T33" fmla="*/ 668 h 670"/>
                    <a:gd name="T34" fmla="*/ 326 w 654"/>
                    <a:gd name="T35" fmla="*/ 670 h 670"/>
                    <a:gd name="T36" fmla="*/ 260 w 654"/>
                    <a:gd name="T37" fmla="*/ 664 h 670"/>
                    <a:gd name="T38" fmla="*/ 200 w 654"/>
                    <a:gd name="T39" fmla="*/ 644 h 670"/>
                    <a:gd name="T40" fmla="*/ 144 w 654"/>
                    <a:gd name="T41" fmla="*/ 614 h 670"/>
                    <a:gd name="T42" fmla="*/ 96 w 654"/>
                    <a:gd name="T43" fmla="*/ 572 h 670"/>
                    <a:gd name="T44" fmla="*/ 56 w 654"/>
                    <a:gd name="T45" fmla="*/ 522 h 670"/>
                    <a:gd name="T46" fmla="*/ 24 w 654"/>
                    <a:gd name="T47" fmla="*/ 466 h 670"/>
                    <a:gd name="T48" fmla="*/ 6 w 654"/>
                    <a:gd name="T49" fmla="*/ 402 h 670"/>
                    <a:gd name="T50" fmla="*/ 0 w 654"/>
                    <a:gd name="T51" fmla="*/ 336 h 670"/>
                    <a:gd name="T52" fmla="*/ 0 w 654"/>
                    <a:gd name="T53" fmla="*/ 302 h 670"/>
                    <a:gd name="T54" fmla="*/ 14 w 654"/>
                    <a:gd name="T55" fmla="*/ 236 h 670"/>
                    <a:gd name="T56" fmla="*/ 38 w 654"/>
                    <a:gd name="T57" fmla="*/ 176 h 670"/>
                    <a:gd name="T58" fmla="*/ 74 w 654"/>
                    <a:gd name="T59" fmla="*/ 122 h 670"/>
                    <a:gd name="T60" fmla="*/ 118 w 654"/>
                    <a:gd name="T61" fmla="*/ 78 h 670"/>
                    <a:gd name="T62" fmla="*/ 170 w 654"/>
                    <a:gd name="T63" fmla="*/ 42 h 670"/>
                    <a:gd name="T64" fmla="*/ 230 w 654"/>
                    <a:gd name="T65" fmla="*/ 16 h 670"/>
                    <a:gd name="T66" fmla="*/ 292 w 654"/>
                    <a:gd name="T67" fmla="*/ 2 h 670"/>
                    <a:gd name="T68" fmla="*/ 326 w 654"/>
                    <a:gd name="T69" fmla="*/ 0 h 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54" h="670">
                      <a:moveTo>
                        <a:pt x="326" y="0"/>
                      </a:moveTo>
                      <a:lnTo>
                        <a:pt x="326" y="0"/>
                      </a:lnTo>
                      <a:lnTo>
                        <a:pt x="360" y="2"/>
                      </a:lnTo>
                      <a:lnTo>
                        <a:pt x="392" y="8"/>
                      </a:lnTo>
                      <a:lnTo>
                        <a:pt x="424" y="16"/>
                      </a:lnTo>
                      <a:lnTo>
                        <a:pt x="454" y="28"/>
                      </a:lnTo>
                      <a:lnTo>
                        <a:pt x="482" y="42"/>
                      </a:lnTo>
                      <a:lnTo>
                        <a:pt x="508" y="58"/>
                      </a:lnTo>
                      <a:lnTo>
                        <a:pt x="534" y="78"/>
                      </a:lnTo>
                      <a:lnTo>
                        <a:pt x="558" y="98"/>
                      </a:lnTo>
                      <a:lnTo>
                        <a:pt x="578" y="122"/>
                      </a:lnTo>
                      <a:lnTo>
                        <a:pt x="598" y="148"/>
                      </a:lnTo>
                      <a:lnTo>
                        <a:pt x="614" y="176"/>
                      </a:lnTo>
                      <a:lnTo>
                        <a:pt x="628" y="206"/>
                      </a:lnTo>
                      <a:lnTo>
                        <a:pt x="638" y="236"/>
                      </a:lnTo>
                      <a:lnTo>
                        <a:pt x="646" y="268"/>
                      </a:lnTo>
                      <a:lnTo>
                        <a:pt x="652" y="302"/>
                      </a:lnTo>
                      <a:lnTo>
                        <a:pt x="654" y="336"/>
                      </a:lnTo>
                      <a:lnTo>
                        <a:pt x="654" y="336"/>
                      </a:lnTo>
                      <a:lnTo>
                        <a:pt x="652" y="370"/>
                      </a:lnTo>
                      <a:lnTo>
                        <a:pt x="646" y="402"/>
                      </a:lnTo>
                      <a:lnTo>
                        <a:pt x="638" y="434"/>
                      </a:lnTo>
                      <a:lnTo>
                        <a:pt x="628" y="466"/>
                      </a:lnTo>
                      <a:lnTo>
                        <a:pt x="614" y="494"/>
                      </a:lnTo>
                      <a:lnTo>
                        <a:pt x="598" y="522"/>
                      </a:lnTo>
                      <a:lnTo>
                        <a:pt x="578" y="548"/>
                      </a:lnTo>
                      <a:lnTo>
                        <a:pt x="558" y="572"/>
                      </a:lnTo>
                      <a:lnTo>
                        <a:pt x="534" y="594"/>
                      </a:lnTo>
                      <a:lnTo>
                        <a:pt x="508" y="614"/>
                      </a:lnTo>
                      <a:lnTo>
                        <a:pt x="482" y="630"/>
                      </a:lnTo>
                      <a:lnTo>
                        <a:pt x="454" y="644"/>
                      </a:lnTo>
                      <a:lnTo>
                        <a:pt x="424" y="656"/>
                      </a:lnTo>
                      <a:lnTo>
                        <a:pt x="392" y="664"/>
                      </a:lnTo>
                      <a:lnTo>
                        <a:pt x="360" y="668"/>
                      </a:lnTo>
                      <a:lnTo>
                        <a:pt x="326" y="670"/>
                      </a:lnTo>
                      <a:lnTo>
                        <a:pt x="326" y="670"/>
                      </a:lnTo>
                      <a:lnTo>
                        <a:pt x="292" y="668"/>
                      </a:lnTo>
                      <a:lnTo>
                        <a:pt x="260" y="664"/>
                      </a:lnTo>
                      <a:lnTo>
                        <a:pt x="230" y="656"/>
                      </a:lnTo>
                      <a:lnTo>
                        <a:pt x="200" y="644"/>
                      </a:lnTo>
                      <a:lnTo>
                        <a:pt x="170" y="630"/>
                      </a:lnTo>
                      <a:lnTo>
                        <a:pt x="144" y="614"/>
                      </a:lnTo>
                      <a:lnTo>
                        <a:pt x="118" y="594"/>
                      </a:lnTo>
                      <a:lnTo>
                        <a:pt x="96" y="572"/>
                      </a:lnTo>
                      <a:lnTo>
                        <a:pt x="74" y="548"/>
                      </a:lnTo>
                      <a:lnTo>
                        <a:pt x="56" y="522"/>
                      </a:lnTo>
                      <a:lnTo>
                        <a:pt x="38" y="494"/>
                      </a:lnTo>
                      <a:lnTo>
                        <a:pt x="24" y="466"/>
                      </a:lnTo>
                      <a:lnTo>
                        <a:pt x="14" y="434"/>
                      </a:lnTo>
                      <a:lnTo>
                        <a:pt x="6" y="402"/>
                      </a:lnTo>
                      <a:lnTo>
                        <a:pt x="0" y="370"/>
                      </a:lnTo>
                      <a:lnTo>
                        <a:pt x="0" y="336"/>
                      </a:lnTo>
                      <a:lnTo>
                        <a:pt x="0" y="336"/>
                      </a:lnTo>
                      <a:lnTo>
                        <a:pt x="0" y="302"/>
                      </a:lnTo>
                      <a:lnTo>
                        <a:pt x="6" y="268"/>
                      </a:lnTo>
                      <a:lnTo>
                        <a:pt x="14" y="236"/>
                      </a:lnTo>
                      <a:lnTo>
                        <a:pt x="24" y="206"/>
                      </a:lnTo>
                      <a:lnTo>
                        <a:pt x="38" y="176"/>
                      </a:lnTo>
                      <a:lnTo>
                        <a:pt x="56" y="148"/>
                      </a:lnTo>
                      <a:lnTo>
                        <a:pt x="74" y="122"/>
                      </a:lnTo>
                      <a:lnTo>
                        <a:pt x="96" y="98"/>
                      </a:lnTo>
                      <a:lnTo>
                        <a:pt x="118" y="78"/>
                      </a:lnTo>
                      <a:lnTo>
                        <a:pt x="144" y="58"/>
                      </a:lnTo>
                      <a:lnTo>
                        <a:pt x="170" y="42"/>
                      </a:lnTo>
                      <a:lnTo>
                        <a:pt x="200" y="28"/>
                      </a:lnTo>
                      <a:lnTo>
                        <a:pt x="230" y="16"/>
                      </a:lnTo>
                      <a:lnTo>
                        <a:pt x="260" y="8"/>
                      </a:lnTo>
                      <a:lnTo>
                        <a:pt x="292" y="2"/>
                      </a:lnTo>
                      <a:lnTo>
                        <a:pt x="326" y="0"/>
                      </a:lnTo>
                      <a:lnTo>
                        <a:pt x="326" y="0"/>
                      </a:lnTo>
                      <a:close/>
                    </a:path>
                  </a:pathLst>
                </a:custGeom>
                <a:solidFill>
                  <a:srgbClr val="FFC4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77" name="Freeform 365"/>
                <p:cNvSpPr>
                  <a:spLocks/>
                </p:cNvSpPr>
                <p:nvPr/>
              </p:nvSpPr>
              <p:spPr bwMode="auto">
                <a:xfrm>
                  <a:off x="3302" y="3386"/>
                  <a:ext cx="640" cy="646"/>
                </a:xfrm>
                <a:custGeom>
                  <a:avLst/>
                  <a:gdLst>
                    <a:gd name="T0" fmla="*/ 320 w 640"/>
                    <a:gd name="T1" fmla="*/ 0 h 646"/>
                    <a:gd name="T2" fmla="*/ 384 w 640"/>
                    <a:gd name="T3" fmla="*/ 6 h 646"/>
                    <a:gd name="T4" fmla="*/ 444 w 640"/>
                    <a:gd name="T5" fmla="*/ 24 h 646"/>
                    <a:gd name="T6" fmla="*/ 498 w 640"/>
                    <a:gd name="T7" fmla="*/ 54 h 646"/>
                    <a:gd name="T8" fmla="*/ 546 w 640"/>
                    <a:gd name="T9" fmla="*/ 94 h 646"/>
                    <a:gd name="T10" fmla="*/ 584 w 640"/>
                    <a:gd name="T11" fmla="*/ 142 h 646"/>
                    <a:gd name="T12" fmla="*/ 614 w 640"/>
                    <a:gd name="T13" fmla="*/ 198 h 646"/>
                    <a:gd name="T14" fmla="*/ 632 w 640"/>
                    <a:gd name="T15" fmla="*/ 258 h 646"/>
                    <a:gd name="T16" fmla="*/ 640 w 640"/>
                    <a:gd name="T17" fmla="*/ 322 h 646"/>
                    <a:gd name="T18" fmla="*/ 638 w 640"/>
                    <a:gd name="T19" fmla="*/ 356 h 646"/>
                    <a:gd name="T20" fmla="*/ 626 w 640"/>
                    <a:gd name="T21" fmla="*/ 420 h 646"/>
                    <a:gd name="T22" fmla="*/ 600 w 640"/>
                    <a:gd name="T23" fmla="*/ 476 h 646"/>
                    <a:gd name="T24" fmla="*/ 566 w 640"/>
                    <a:gd name="T25" fmla="*/ 528 h 646"/>
                    <a:gd name="T26" fmla="*/ 524 w 640"/>
                    <a:gd name="T27" fmla="*/ 572 h 646"/>
                    <a:gd name="T28" fmla="*/ 472 w 640"/>
                    <a:gd name="T29" fmla="*/ 608 h 646"/>
                    <a:gd name="T30" fmla="*/ 414 w 640"/>
                    <a:gd name="T31" fmla="*/ 632 h 646"/>
                    <a:gd name="T32" fmla="*/ 352 w 640"/>
                    <a:gd name="T33" fmla="*/ 644 h 646"/>
                    <a:gd name="T34" fmla="*/ 320 w 640"/>
                    <a:gd name="T35" fmla="*/ 646 h 646"/>
                    <a:gd name="T36" fmla="*/ 256 w 640"/>
                    <a:gd name="T37" fmla="*/ 640 h 646"/>
                    <a:gd name="T38" fmla="*/ 196 w 640"/>
                    <a:gd name="T39" fmla="*/ 622 h 646"/>
                    <a:gd name="T40" fmla="*/ 142 w 640"/>
                    <a:gd name="T41" fmla="*/ 592 h 646"/>
                    <a:gd name="T42" fmla="*/ 94 w 640"/>
                    <a:gd name="T43" fmla="*/ 552 h 646"/>
                    <a:gd name="T44" fmla="*/ 56 w 640"/>
                    <a:gd name="T45" fmla="*/ 504 h 646"/>
                    <a:gd name="T46" fmla="*/ 26 w 640"/>
                    <a:gd name="T47" fmla="*/ 448 h 646"/>
                    <a:gd name="T48" fmla="*/ 8 w 640"/>
                    <a:gd name="T49" fmla="*/ 388 h 646"/>
                    <a:gd name="T50" fmla="*/ 0 w 640"/>
                    <a:gd name="T51" fmla="*/ 322 h 646"/>
                    <a:gd name="T52" fmla="*/ 2 w 640"/>
                    <a:gd name="T53" fmla="*/ 290 h 646"/>
                    <a:gd name="T54" fmla="*/ 16 w 640"/>
                    <a:gd name="T55" fmla="*/ 226 h 646"/>
                    <a:gd name="T56" fmla="*/ 40 w 640"/>
                    <a:gd name="T57" fmla="*/ 168 h 646"/>
                    <a:gd name="T58" fmla="*/ 74 w 640"/>
                    <a:gd name="T59" fmla="*/ 118 h 646"/>
                    <a:gd name="T60" fmla="*/ 118 w 640"/>
                    <a:gd name="T61" fmla="*/ 74 h 646"/>
                    <a:gd name="T62" fmla="*/ 168 w 640"/>
                    <a:gd name="T63" fmla="*/ 38 h 646"/>
                    <a:gd name="T64" fmla="*/ 226 w 640"/>
                    <a:gd name="T65" fmla="*/ 14 h 646"/>
                    <a:gd name="T66" fmla="*/ 288 w 640"/>
                    <a:gd name="T67" fmla="*/ 2 h 646"/>
                    <a:gd name="T68" fmla="*/ 320 w 640"/>
                    <a:gd name="T69" fmla="*/ 0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40" h="646">
                      <a:moveTo>
                        <a:pt x="320" y="0"/>
                      </a:moveTo>
                      <a:lnTo>
                        <a:pt x="320" y="0"/>
                      </a:lnTo>
                      <a:lnTo>
                        <a:pt x="352" y="2"/>
                      </a:lnTo>
                      <a:lnTo>
                        <a:pt x="384" y="6"/>
                      </a:lnTo>
                      <a:lnTo>
                        <a:pt x="414" y="14"/>
                      </a:lnTo>
                      <a:lnTo>
                        <a:pt x="444" y="24"/>
                      </a:lnTo>
                      <a:lnTo>
                        <a:pt x="472" y="38"/>
                      </a:lnTo>
                      <a:lnTo>
                        <a:pt x="498" y="54"/>
                      </a:lnTo>
                      <a:lnTo>
                        <a:pt x="524" y="74"/>
                      </a:lnTo>
                      <a:lnTo>
                        <a:pt x="546" y="94"/>
                      </a:lnTo>
                      <a:lnTo>
                        <a:pt x="566" y="118"/>
                      </a:lnTo>
                      <a:lnTo>
                        <a:pt x="584" y="142"/>
                      </a:lnTo>
                      <a:lnTo>
                        <a:pt x="600" y="168"/>
                      </a:lnTo>
                      <a:lnTo>
                        <a:pt x="614" y="198"/>
                      </a:lnTo>
                      <a:lnTo>
                        <a:pt x="626" y="226"/>
                      </a:lnTo>
                      <a:lnTo>
                        <a:pt x="632" y="258"/>
                      </a:lnTo>
                      <a:lnTo>
                        <a:pt x="638" y="290"/>
                      </a:lnTo>
                      <a:lnTo>
                        <a:pt x="640" y="322"/>
                      </a:lnTo>
                      <a:lnTo>
                        <a:pt x="640" y="322"/>
                      </a:lnTo>
                      <a:lnTo>
                        <a:pt x="638" y="356"/>
                      </a:lnTo>
                      <a:lnTo>
                        <a:pt x="632" y="388"/>
                      </a:lnTo>
                      <a:lnTo>
                        <a:pt x="626" y="420"/>
                      </a:lnTo>
                      <a:lnTo>
                        <a:pt x="614" y="448"/>
                      </a:lnTo>
                      <a:lnTo>
                        <a:pt x="600" y="476"/>
                      </a:lnTo>
                      <a:lnTo>
                        <a:pt x="584" y="504"/>
                      </a:lnTo>
                      <a:lnTo>
                        <a:pt x="566" y="528"/>
                      </a:lnTo>
                      <a:lnTo>
                        <a:pt x="546" y="552"/>
                      </a:lnTo>
                      <a:lnTo>
                        <a:pt x="524" y="572"/>
                      </a:lnTo>
                      <a:lnTo>
                        <a:pt x="498" y="592"/>
                      </a:lnTo>
                      <a:lnTo>
                        <a:pt x="472" y="608"/>
                      </a:lnTo>
                      <a:lnTo>
                        <a:pt x="444" y="622"/>
                      </a:lnTo>
                      <a:lnTo>
                        <a:pt x="414" y="632"/>
                      </a:lnTo>
                      <a:lnTo>
                        <a:pt x="384" y="640"/>
                      </a:lnTo>
                      <a:lnTo>
                        <a:pt x="352" y="644"/>
                      </a:lnTo>
                      <a:lnTo>
                        <a:pt x="320" y="646"/>
                      </a:lnTo>
                      <a:lnTo>
                        <a:pt x="320" y="646"/>
                      </a:lnTo>
                      <a:lnTo>
                        <a:pt x="288" y="644"/>
                      </a:lnTo>
                      <a:lnTo>
                        <a:pt x="256" y="640"/>
                      </a:lnTo>
                      <a:lnTo>
                        <a:pt x="226" y="632"/>
                      </a:lnTo>
                      <a:lnTo>
                        <a:pt x="196" y="622"/>
                      </a:lnTo>
                      <a:lnTo>
                        <a:pt x="168" y="608"/>
                      </a:lnTo>
                      <a:lnTo>
                        <a:pt x="142" y="592"/>
                      </a:lnTo>
                      <a:lnTo>
                        <a:pt x="118" y="572"/>
                      </a:lnTo>
                      <a:lnTo>
                        <a:pt x="94" y="552"/>
                      </a:lnTo>
                      <a:lnTo>
                        <a:pt x="74" y="528"/>
                      </a:lnTo>
                      <a:lnTo>
                        <a:pt x="56" y="504"/>
                      </a:lnTo>
                      <a:lnTo>
                        <a:pt x="40" y="476"/>
                      </a:lnTo>
                      <a:lnTo>
                        <a:pt x="26" y="448"/>
                      </a:lnTo>
                      <a:lnTo>
                        <a:pt x="16" y="420"/>
                      </a:lnTo>
                      <a:lnTo>
                        <a:pt x="8" y="388"/>
                      </a:lnTo>
                      <a:lnTo>
                        <a:pt x="2" y="356"/>
                      </a:lnTo>
                      <a:lnTo>
                        <a:pt x="0" y="322"/>
                      </a:lnTo>
                      <a:lnTo>
                        <a:pt x="0" y="322"/>
                      </a:lnTo>
                      <a:lnTo>
                        <a:pt x="2" y="290"/>
                      </a:lnTo>
                      <a:lnTo>
                        <a:pt x="8" y="258"/>
                      </a:lnTo>
                      <a:lnTo>
                        <a:pt x="16" y="226"/>
                      </a:lnTo>
                      <a:lnTo>
                        <a:pt x="26" y="198"/>
                      </a:lnTo>
                      <a:lnTo>
                        <a:pt x="40" y="168"/>
                      </a:lnTo>
                      <a:lnTo>
                        <a:pt x="56" y="142"/>
                      </a:lnTo>
                      <a:lnTo>
                        <a:pt x="74" y="118"/>
                      </a:lnTo>
                      <a:lnTo>
                        <a:pt x="94" y="94"/>
                      </a:lnTo>
                      <a:lnTo>
                        <a:pt x="118" y="74"/>
                      </a:lnTo>
                      <a:lnTo>
                        <a:pt x="142" y="54"/>
                      </a:lnTo>
                      <a:lnTo>
                        <a:pt x="168" y="38"/>
                      </a:lnTo>
                      <a:lnTo>
                        <a:pt x="196" y="24"/>
                      </a:lnTo>
                      <a:lnTo>
                        <a:pt x="226" y="14"/>
                      </a:lnTo>
                      <a:lnTo>
                        <a:pt x="256" y="6"/>
                      </a:lnTo>
                      <a:lnTo>
                        <a:pt x="288" y="2"/>
                      </a:lnTo>
                      <a:lnTo>
                        <a:pt x="320" y="0"/>
                      </a:lnTo>
                      <a:lnTo>
                        <a:pt x="320" y="0"/>
                      </a:lnTo>
                      <a:close/>
                    </a:path>
                  </a:pathLst>
                </a:custGeom>
                <a:solidFill>
                  <a:srgbClr val="FFC7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78" name="Freeform 366"/>
                <p:cNvSpPr>
                  <a:spLocks/>
                </p:cNvSpPr>
                <p:nvPr/>
              </p:nvSpPr>
              <p:spPr bwMode="auto">
                <a:xfrm>
                  <a:off x="3312" y="3398"/>
                  <a:ext cx="624" cy="624"/>
                </a:xfrm>
                <a:custGeom>
                  <a:avLst/>
                  <a:gdLst>
                    <a:gd name="T0" fmla="*/ 312 w 624"/>
                    <a:gd name="T1" fmla="*/ 0 h 624"/>
                    <a:gd name="T2" fmla="*/ 374 w 624"/>
                    <a:gd name="T3" fmla="*/ 6 h 624"/>
                    <a:gd name="T4" fmla="*/ 434 w 624"/>
                    <a:gd name="T5" fmla="*/ 24 h 624"/>
                    <a:gd name="T6" fmla="*/ 486 w 624"/>
                    <a:gd name="T7" fmla="*/ 54 h 624"/>
                    <a:gd name="T8" fmla="*/ 532 w 624"/>
                    <a:gd name="T9" fmla="*/ 92 h 624"/>
                    <a:gd name="T10" fmla="*/ 570 w 624"/>
                    <a:gd name="T11" fmla="*/ 138 h 624"/>
                    <a:gd name="T12" fmla="*/ 600 w 624"/>
                    <a:gd name="T13" fmla="*/ 192 h 624"/>
                    <a:gd name="T14" fmla="*/ 618 w 624"/>
                    <a:gd name="T15" fmla="*/ 250 h 624"/>
                    <a:gd name="T16" fmla="*/ 624 w 624"/>
                    <a:gd name="T17" fmla="*/ 312 h 624"/>
                    <a:gd name="T18" fmla="*/ 622 w 624"/>
                    <a:gd name="T19" fmla="*/ 344 h 624"/>
                    <a:gd name="T20" fmla="*/ 610 w 624"/>
                    <a:gd name="T21" fmla="*/ 406 h 624"/>
                    <a:gd name="T22" fmla="*/ 586 w 624"/>
                    <a:gd name="T23" fmla="*/ 462 h 624"/>
                    <a:gd name="T24" fmla="*/ 552 w 624"/>
                    <a:gd name="T25" fmla="*/ 510 h 624"/>
                    <a:gd name="T26" fmla="*/ 510 w 624"/>
                    <a:gd name="T27" fmla="*/ 554 h 624"/>
                    <a:gd name="T28" fmla="*/ 460 w 624"/>
                    <a:gd name="T29" fmla="*/ 586 h 624"/>
                    <a:gd name="T30" fmla="*/ 404 w 624"/>
                    <a:gd name="T31" fmla="*/ 610 h 624"/>
                    <a:gd name="T32" fmla="*/ 344 w 624"/>
                    <a:gd name="T33" fmla="*/ 624 h 624"/>
                    <a:gd name="T34" fmla="*/ 312 w 624"/>
                    <a:gd name="T35" fmla="*/ 624 h 624"/>
                    <a:gd name="T36" fmla="*/ 250 w 624"/>
                    <a:gd name="T37" fmla="*/ 618 h 624"/>
                    <a:gd name="T38" fmla="*/ 190 w 624"/>
                    <a:gd name="T39" fmla="*/ 600 h 624"/>
                    <a:gd name="T40" fmla="*/ 138 w 624"/>
                    <a:gd name="T41" fmla="*/ 572 h 624"/>
                    <a:gd name="T42" fmla="*/ 92 w 624"/>
                    <a:gd name="T43" fmla="*/ 532 h 624"/>
                    <a:gd name="T44" fmla="*/ 54 w 624"/>
                    <a:gd name="T45" fmla="*/ 486 h 624"/>
                    <a:gd name="T46" fmla="*/ 24 w 624"/>
                    <a:gd name="T47" fmla="*/ 434 h 624"/>
                    <a:gd name="T48" fmla="*/ 6 w 624"/>
                    <a:gd name="T49" fmla="*/ 376 h 624"/>
                    <a:gd name="T50" fmla="*/ 0 w 624"/>
                    <a:gd name="T51" fmla="*/ 312 h 624"/>
                    <a:gd name="T52" fmla="*/ 2 w 624"/>
                    <a:gd name="T53" fmla="*/ 280 h 624"/>
                    <a:gd name="T54" fmla="*/ 14 w 624"/>
                    <a:gd name="T55" fmla="*/ 220 h 624"/>
                    <a:gd name="T56" fmla="*/ 38 w 624"/>
                    <a:gd name="T57" fmla="*/ 164 h 624"/>
                    <a:gd name="T58" fmla="*/ 72 w 624"/>
                    <a:gd name="T59" fmla="*/ 114 h 624"/>
                    <a:gd name="T60" fmla="*/ 114 w 624"/>
                    <a:gd name="T61" fmla="*/ 72 h 624"/>
                    <a:gd name="T62" fmla="*/ 164 w 624"/>
                    <a:gd name="T63" fmla="*/ 38 h 624"/>
                    <a:gd name="T64" fmla="*/ 220 w 624"/>
                    <a:gd name="T65" fmla="*/ 14 h 624"/>
                    <a:gd name="T66" fmla="*/ 280 w 624"/>
                    <a:gd name="T67" fmla="*/ 2 h 624"/>
                    <a:gd name="T68" fmla="*/ 312 w 624"/>
                    <a:gd name="T69" fmla="*/ 0 h 6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24" h="624">
                      <a:moveTo>
                        <a:pt x="312" y="0"/>
                      </a:moveTo>
                      <a:lnTo>
                        <a:pt x="312" y="0"/>
                      </a:lnTo>
                      <a:lnTo>
                        <a:pt x="344" y="2"/>
                      </a:lnTo>
                      <a:lnTo>
                        <a:pt x="374" y="6"/>
                      </a:lnTo>
                      <a:lnTo>
                        <a:pt x="404" y="14"/>
                      </a:lnTo>
                      <a:lnTo>
                        <a:pt x="434" y="24"/>
                      </a:lnTo>
                      <a:lnTo>
                        <a:pt x="460" y="38"/>
                      </a:lnTo>
                      <a:lnTo>
                        <a:pt x="486" y="54"/>
                      </a:lnTo>
                      <a:lnTo>
                        <a:pt x="510" y="72"/>
                      </a:lnTo>
                      <a:lnTo>
                        <a:pt x="532" y="92"/>
                      </a:lnTo>
                      <a:lnTo>
                        <a:pt x="552" y="114"/>
                      </a:lnTo>
                      <a:lnTo>
                        <a:pt x="570" y="138"/>
                      </a:lnTo>
                      <a:lnTo>
                        <a:pt x="586" y="164"/>
                      </a:lnTo>
                      <a:lnTo>
                        <a:pt x="600" y="192"/>
                      </a:lnTo>
                      <a:lnTo>
                        <a:pt x="610" y="220"/>
                      </a:lnTo>
                      <a:lnTo>
                        <a:pt x="618" y="250"/>
                      </a:lnTo>
                      <a:lnTo>
                        <a:pt x="622" y="280"/>
                      </a:lnTo>
                      <a:lnTo>
                        <a:pt x="624" y="312"/>
                      </a:lnTo>
                      <a:lnTo>
                        <a:pt x="624" y="312"/>
                      </a:lnTo>
                      <a:lnTo>
                        <a:pt x="622" y="344"/>
                      </a:lnTo>
                      <a:lnTo>
                        <a:pt x="618" y="376"/>
                      </a:lnTo>
                      <a:lnTo>
                        <a:pt x="610" y="406"/>
                      </a:lnTo>
                      <a:lnTo>
                        <a:pt x="600" y="434"/>
                      </a:lnTo>
                      <a:lnTo>
                        <a:pt x="586" y="462"/>
                      </a:lnTo>
                      <a:lnTo>
                        <a:pt x="570" y="486"/>
                      </a:lnTo>
                      <a:lnTo>
                        <a:pt x="552" y="510"/>
                      </a:lnTo>
                      <a:lnTo>
                        <a:pt x="532" y="532"/>
                      </a:lnTo>
                      <a:lnTo>
                        <a:pt x="510" y="554"/>
                      </a:lnTo>
                      <a:lnTo>
                        <a:pt x="486" y="572"/>
                      </a:lnTo>
                      <a:lnTo>
                        <a:pt x="460" y="586"/>
                      </a:lnTo>
                      <a:lnTo>
                        <a:pt x="434" y="600"/>
                      </a:lnTo>
                      <a:lnTo>
                        <a:pt x="404" y="610"/>
                      </a:lnTo>
                      <a:lnTo>
                        <a:pt x="374" y="618"/>
                      </a:lnTo>
                      <a:lnTo>
                        <a:pt x="344" y="624"/>
                      </a:lnTo>
                      <a:lnTo>
                        <a:pt x="312" y="624"/>
                      </a:lnTo>
                      <a:lnTo>
                        <a:pt x="312" y="624"/>
                      </a:lnTo>
                      <a:lnTo>
                        <a:pt x="280" y="624"/>
                      </a:lnTo>
                      <a:lnTo>
                        <a:pt x="250" y="618"/>
                      </a:lnTo>
                      <a:lnTo>
                        <a:pt x="220" y="610"/>
                      </a:lnTo>
                      <a:lnTo>
                        <a:pt x="190" y="600"/>
                      </a:lnTo>
                      <a:lnTo>
                        <a:pt x="164" y="586"/>
                      </a:lnTo>
                      <a:lnTo>
                        <a:pt x="138" y="572"/>
                      </a:lnTo>
                      <a:lnTo>
                        <a:pt x="114" y="554"/>
                      </a:lnTo>
                      <a:lnTo>
                        <a:pt x="92" y="532"/>
                      </a:lnTo>
                      <a:lnTo>
                        <a:pt x="72" y="510"/>
                      </a:lnTo>
                      <a:lnTo>
                        <a:pt x="54" y="486"/>
                      </a:lnTo>
                      <a:lnTo>
                        <a:pt x="38" y="462"/>
                      </a:lnTo>
                      <a:lnTo>
                        <a:pt x="24" y="434"/>
                      </a:lnTo>
                      <a:lnTo>
                        <a:pt x="14" y="406"/>
                      </a:lnTo>
                      <a:lnTo>
                        <a:pt x="6" y="376"/>
                      </a:lnTo>
                      <a:lnTo>
                        <a:pt x="2" y="344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2" y="280"/>
                      </a:lnTo>
                      <a:lnTo>
                        <a:pt x="6" y="250"/>
                      </a:lnTo>
                      <a:lnTo>
                        <a:pt x="14" y="220"/>
                      </a:lnTo>
                      <a:lnTo>
                        <a:pt x="24" y="192"/>
                      </a:lnTo>
                      <a:lnTo>
                        <a:pt x="38" y="164"/>
                      </a:lnTo>
                      <a:lnTo>
                        <a:pt x="54" y="138"/>
                      </a:lnTo>
                      <a:lnTo>
                        <a:pt x="72" y="114"/>
                      </a:lnTo>
                      <a:lnTo>
                        <a:pt x="92" y="92"/>
                      </a:lnTo>
                      <a:lnTo>
                        <a:pt x="114" y="72"/>
                      </a:lnTo>
                      <a:lnTo>
                        <a:pt x="138" y="54"/>
                      </a:lnTo>
                      <a:lnTo>
                        <a:pt x="164" y="38"/>
                      </a:lnTo>
                      <a:lnTo>
                        <a:pt x="190" y="24"/>
                      </a:lnTo>
                      <a:lnTo>
                        <a:pt x="220" y="14"/>
                      </a:lnTo>
                      <a:lnTo>
                        <a:pt x="250" y="6"/>
                      </a:lnTo>
                      <a:lnTo>
                        <a:pt x="280" y="2"/>
                      </a:lnTo>
                      <a:lnTo>
                        <a:pt x="312" y="0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rgbClr val="FCCA0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79" name="Freeform 367"/>
                <p:cNvSpPr>
                  <a:spLocks/>
                </p:cNvSpPr>
                <p:nvPr/>
              </p:nvSpPr>
              <p:spPr bwMode="auto">
                <a:xfrm>
                  <a:off x="3322" y="3410"/>
                  <a:ext cx="608" cy="602"/>
                </a:xfrm>
                <a:custGeom>
                  <a:avLst/>
                  <a:gdLst>
                    <a:gd name="T0" fmla="*/ 304 w 608"/>
                    <a:gd name="T1" fmla="*/ 0 h 602"/>
                    <a:gd name="T2" fmla="*/ 366 w 608"/>
                    <a:gd name="T3" fmla="*/ 6 h 602"/>
                    <a:gd name="T4" fmla="*/ 422 w 608"/>
                    <a:gd name="T5" fmla="*/ 24 h 602"/>
                    <a:gd name="T6" fmla="*/ 474 w 608"/>
                    <a:gd name="T7" fmla="*/ 52 h 602"/>
                    <a:gd name="T8" fmla="*/ 518 w 608"/>
                    <a:gd name="T9" fmla="*/ 90 h 602"/>
                    <a:gd name="T10" fmla="*/ 556 w 608"/>
                    <a:gd name="T11" fmla="*/ 134 h 602"/>
                    <a:gd name="T12" fmla="*/ 584 w 608"/>
                    <a:gd name="T13" fmla="*/ 184 h 602"/>
                    <a:gd name="T14" fmla="*/ 602 w 608"/>
                    <a:gd name="T15" fmla="*/ 242 h 602"/>
                    <a:gd name="T16" fmla="*/ 608 w 608"/>
                    <a:gd name="T17" fmla="*/ 302 h 602"/>
                    <a:gd name="T18" fmla="*/ 606 w 608"/>
                    <a:gd name="T19" fmla="*/ 332 h 602"/>
                    <a:gd name="T20" fmla="*/ 594 w 608"/>
                    <a:gd name="T21" fmla="*/ 392 h 602"/>
                    <a:gd name="T22" fmla="*/ 572 w 608"/>
                    <a:gd name="T23" fmla="*/ 446 h 602"/>
                    <a:gd name="T24" fmla="*/ 538 w 608"/>
                    <a:gd name="T25" fmla="*/ 494 h 602"/>
                    <a:gd name="T26" fmla="*/ 498 w 608"/>
                    <a:gd name="T27" fmla="*/ 534 h 602"/>
                    <a:gd name="T28" fmla="*/ 448 w 608"/>
                    <a:gd name="T29" fmla="*/ 566 h 602"/>
                    <a:gd name="T30" fmla="*/ 394 w 608"/>
                    <a:gd name="T31" fmla="*/ 590 h 602"/>
                    <a:gd name="T32" fmla="*/ 334 w 608"/>
                    <a:gd name="T33" fmla="*/ 602 h 602"/>
                    <a:gd name="T34" fmla="*/ 304 w 608"/>
                    <a:gd name="T35" fmla="*/ 602 h 602"/>
                    <a:gd name="T36" fmla="*/ 242 w 608"/>
                    <a:gd name="T37" fmla="*/ 596 h 602"/>
                    <a:gd name="T38" fmla="*/ 186 w 608"/>
                    <a:gd name="T39" fmla="*/ 580 h 602"/>
                    <a:gd name="T40" fmla="*/ 134 w 608"/>
                    <a:gd name="T41" fmla="*/ 552 h 602"/>
                    <a:gd name="T42" fmla="*/ 90 w 608"/>
                    <a:gd name="T43" fmla="*/ 514 h 602"/>
                    <a:gd name="T44" fmla="*/ 52 w 608"/>
                    <a:gd name="T45" fmla="*/ 470 h 602"/>
                    <a:gd name="T46" fmla="*/ 24 w 608"/>
                    <a:gd name="T47" fmla="*/ 418 h 602"/>
                    <a:gd name="T48" fmla="*/ 6 w 608"/>
                    <a:gd name="T49" fmla="*/ 362 h 602"/>
                    <a:gd name="T50" fmla="*/ 0 w 608"/>
                    <a:gd name="T51" fmla="*/ 302 h 602"/>
                    <a:gd name="T52" fmla="*/ 2 w 608"/>
                    <a:gd name="T53" fmla="*/ 272 h 602"/>
                    <a:gd name="T54" fmla="*/ 14 w 608"/>
                    <a:gd name="T55" fmla="*/ 212 h 602"/>
                    <a:gd name="T56" fmla="*/ 36 w 608"/>
                    <a:gd name="T57" fmla="*/ 158 h 602"/>
                    <a:gd name="T58" fmla="*/ 70 w 608"/>
                    <a:gd name="T59" fmla="*/ 110 h 602"/>
                    <a:gd name="T60" fmla="*/ 110 w 608"/>
                    <a:gd name="T61" fmla="*/ 70 h 602"/>
                    <a:gd name="T62" fmla="*/ 160 w 608"/>
                    <a:gd name="T63" fmla="*/ 38 h 602"/>
                    <a:gd name="T64" fmla="*/ 214 w 608"/>
                    <a:gd name="T65" fmla="*/ 14 h 602"/>
                    <a:gd name="T66" fmla="*/ 272 w 608"/>
                    <a:gd name="T67" fmla="*/ 2 h 602"/>
                    <a:gd name="T68" fmla="*/ 304 w 608"/>
                    <a:gd name="T69" fmla="*/ 0 h 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08" h="602">
                      <a:moveTo>
                        <a:pt x="304" y="0"/>
                      </a:moveTo>
                      <a:lnTo>
                        <a:pt x="304" y="0"/>
                      </a:lnTo>
                      <a:lnTo>
                        <a:pt x="334" y="2"/>
                      </a:lnTo>
                      <a:lnTo>
                        <a:pt x="366" y="6"/>
                      </a:lnTo>
                      <a:lnTo>
                        <a:pt x="394" y="14"/>
                      </a:lnTo>
                      <a:lnTo>
                        <a:pt x="422" y="24"/>
                      </a:lnTo>
                      <a:lnTo>
                        <a:pt x="448" y="38"/>
                      </a:lnTo>
                      <a:lnTo>
                        <a:pt x="474" y="52"/>
                      </a:lnTo>
                      <a:lnTo>
                        <a:pt x="498" y="70"/>
                      </a:lnTo>
                      <a:lnTo>
                        <a:pt x="518" y="90"/>
                      </a:lnTo>
                      <a:lnTo>
                        <a:pt x="538" y="110"/>
                      </a:lnTo>
                      <a:lnTo>
                        <a:pt x="556" y="134"/>
                      </a:lnTo>
                      <a:lnTo>
                        <a:pt x="572" y="158"/>
                      </a:lnTo>
                      <a:lnTo>
                        <a:pt x="584" y="184"/>
                      </a:lnTo>
                      <a:lnTo>
                        <a:pt x="594" y="212"/>
                      </a:lnTo>
                      <a:lnTo>
                        <a:pt x="602" y="242"/>
                      </a:lnTo>
                      <a:lnTo>
                        <a:pt x="606" y="272"/>
                      </a:lnTo>
                      <a:lnTo>
                        <a:pt x="608" y="302"/>
                      </a:lnTo>
                      <a:lnTo>
                        <a:pt x="608" y="302"/>
                      </a:lnTo>
                      <a:lnTo>
                        <a:pt x="606" y="332"/>
                      </a:lnTo>
                      <a:lnTo>
                        <a:pt x="602" y="362"/>
                      </a:lnTo>
                      <a:lnTo>
                        <a:pt x="594" y="392"/>
                      </a:lnTo>
                      <a:lnTo>
                        <a:pt x="584" y="418"/>
                      </a:lnTo>
                      <a:lnTo>
                        <a:pt x="572" y="446"/>
                      </a:lnTo>
                      <a:lnTo>
                        <a:pt x="556" y="470"/>
                      </a:lnTo>
                      <a:lnTo>
                        <a:pt x="538" y="494"/>
                      </a:lnTo>
                      <a:lnTo>
                        <a:pt x="518" y="514"/>
                      </a:lnTo>
                      <a:lnTo>
                        <a:pt x="498" y="534"/>
                      </a:lnTo>
                      <a:lnTo>
                        <a:pt x="474" y="552"/>
                      </a:lnTo>
                      <a:lnTo>
                        <a:pt x="448" y="566"/>
                      </a:lnTo>
                      <a:lnTo>
                        <a:pt x="422" y="580"/>
                      </a:lnTo>
                      <a:lnTo>
                        <a:pt x="394" y="590"/>
                      </a:lnTo>
                      <a:lnTo>
                        <a:pt x="366" y="596"/>
                      </a:lnTo>
                      <a:lnTo>
                        <a:pt x="334" y="602"/>
                      </a:lnTo>
                      <a:lnTo>
                        <a:pt x="304" y="602"/>
                      </a:lnTo>
                      <a:lnTo>
                        <a:pt x="304" y="602"/>
                      </a:lnTo>
                      <a:lnTo>
                        <a:pt x="272" y="602"/>
                      </a:lnTo>
                      <a:lnTo>
                        <a:pt x="242" y="596"/>
                      </a:lnTo>
                      <a:lnTo>
                        <a:pt x="214" y="590"/>
                      </a:lnTo>
                      <a:lnTo>
                        <a:pt x="186" y="580"/>
                      </a:lnTo>
                      <a:lnTo>
                        <a:pt x="160" y="566"/>
                      </a:lnTo>
                      <a:lnTo>
                        <a:pt x="134" y="552"/>
                      </a:lnTo>
                      <a:lnTo>
                        <a:pt x="110" y="534"/>
                      </a:lnTo>
                      <a:lnTo>
                        <a:pt x="90" y="514"/>
                      </a:lnTo>
                      <a:lnTo>
                        <a:pt x="70" y="494"/>
                      </a:lnTo>
                      <a:lnTo>
                        <a:pt x="52" y="470"/>
                      </a:lnTo>
                      <a:lnTo>
                        <a:pt x="36" y="446"/>
                      </a:lnTo>
                      <a:lnTo>
                        <a:pt x="24" y="418"/>
                      </a:lnTo>
                      <a:lnTo>
                        <a:pt x="14" y="392"/>
                      </a:lnTo>
                      <a:lnTo>
                        <a:pt x="6" y="362"/>
                      </a:lnTo>
                      <a:lnTo>
                        <a:pt x="2" y="332"/>
                      </a:lnTo>
                      <a:lnTo>
                        <a:pt x="0" y="302"/>
                      </a:lnTo>
                      <a:lnTo>
                        <a:pt x="0" y="302"/>
                      </a:lnTo>
                      <a:lnTo>
                        <a:pt x="2" y="272"/>
                      </a:lnTo>
                      <a:lnTo>
                        <a:pt x="6" y="242"/>
                      </a:lnTo>
                      <a:lnTo>
                        <a:pt x="14" y="212"/>
                      </a:lnTo>
                      <a:lnTo>
                        <a:pt x="24" y="184"/>
                      </a:lnTo>
                      <a:lnTo>
                        <a:pt x="36" y="158"/>
                      </a:lnTo>
                      <a:lnTo>
                        <a:pt x="52" y="134"/>
                      </a:lnTo>
                      <a:lnTo>
                        <a:pt x="70" y="110"/>
                      </a:lnTo>
                      <a:lnTo>
                        <a:pt x="90" y="90"/>
                      </a:lnTo>
                      <a:lnTo>
                        <a:pt x="110" y="70"/>
                      </a:lnTo>
                      <a:lnTo>
                        <a:pt x="134" y="52"/>
                      </a:lnTo>
                      <a:lnTo>
                        <a:pt x="160" y="38"/>
                      </a:lnTo>
                      <a:lnTo>
                        <a:pt x="186" y="24"/>
                      </a:lnTo>
                      <a:lnTo>
                        <a:pt x="214" y="14"/>
                      </a:lnTo>
                      <a:lnTo>
                        <a:pt x="242" y="6"/>
                      </a:lnTo>
                      <a:lnTo>
                        <a:pt x="272" y="2"/>
                      </a:lnTo>
                      <a:lnTo>
                        <a:pt x="304" y="0"/>
                      </a:ln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FCCE0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80" name="Freeform 368"/>
                <p:cNvSpPr>
                  <a:spLocks/>
                </p:cNvSpPr>
                <p:nvPr/>
              </p:nvSpPr>
              <p:spPr bwMode="auto">
                <a:xfrm>
                  <a:off x="3332" y="3424"/>
                  <a:ext cx="592" cy="578"/>
                </a:xfrm>
                <a:custGeom>
                  <a:avLst/>
                  <a:gdLst>
                    <a:gd name="T0" fmla="*/ 296 w 592"/>
                    <a:gd name="T1" fmla="*/ 0 h 578"/>
                    <a:gd name="T2" fmla="*/ 356 w 592"/>
                    <a:gd name="T3" fmla="*/ 6 h 578"/>
                    <a:gd name="T4" fmla="*/ 410 w 592"/>
                    <a:gd name="T5" fmla="*/ 22 h 578"/>
                    <a:gd name="T6" fmla="*/ 462 w 592"/>
                    <a:gd name="T7" fmla="*/ 50 h 578"/>
                    <a:gd name="T8" fmla="*/ 506 w 592"/>
                    <a:gd name="T9" fmla="*/ 84 h 578"/>
                    <a:gd name="T10" fmla="*/ 542 w 592"/>
                    <a:gd name="T11" fmla="*/ 128 h 578"/>
                    <a:gd name="T12" fmla="*/ 568 w 592"/>
                    <a:gd name="T13" fmla="*/ 176 h 578"/>
                    <a:gd name="T14" fmla="*/ 586 w 592"/>
                    <a:gd name="T15" fmla="*/ 230 h 578"/>
                    <a:gd name="T16" fmla="*/ 592 w 592"/>
                    <a:gd name="T17" fmla="*/ 290 h 578"/>
                    <a:gd name="T18" fmla="*/ 590 w 592"/>
                    <a:gd name="T19" fmla="*/ 318 h 578"/>
                    <a:gd name="T20" fmla="*/ 578 w 592"/>
                    <a:gd name="T21" fmla="*/ 376 h 578"/>
                    <a:gd name="T22" fmla="*/ 556 w 592"/>
                    <a:gd name="T23" fmla="*/ 428 h 578"/>
                    <a:gd name="T24" fmla="*/ 524 w 592"/>
                    <a:gd name="T25" fmla="*/ 474 h 578"/>
                    <a:gd name="T26" fmla="*/ 484 w 592"/>
                    <a:gd name="T27" fmla="*/ 512 h 578"/>
                    <a:gd name="T28" fmla="*/ 436 w 592"/>
                    <a:gd name="T29" fmla="*/ 544 h 578"/>
                    <a:gd name="T30" fmla="*/ 384 w 592"/>
                    <a:gd name="T31" fmla="*/ 566 h 578"/>
                    <a:gd name="T32" fmla="*/ 326 w 592"/>
                    <a:gd name="T33" fmla="*/ 578 h 578"/>
                    <a:gd name="T34" fmla="*/ 296 w 592"/>
                    <a:gd name="T35" fmla="*/ 578 h 578"/>
                    <a:gd name="T36" fmla="*/ 236 w 592"/>
                    <a:gd name="T37" fmla="*/ 572 h 578"/>
                    <a:gd name="T38" fmla="*/ 180 w 592"/>
                    <a:gd name="T39" fmla="*/ 556 h 578"/>
                    <a:gd name="T40" fmla="*/ 130 w 592"/>
                    <a:gd name="T41" fmla="*/ 530 h 578"/>
                    <a:gd name="T42" fmla="*/ 86 w 592"/>
                    <a:gd name="T43" fmla="*/ 494 h 578"/>
                    <a:gd name="T44" fmla="*/ 50 w 592"/>
                    <a:gd name="T45" fmla="*/ 450 h 578"/>
                    <a:gd name="T46" fmla="*/ 24 w 592"/>
                    <a:gd name="T47" fmla="*/ 402 h 578"/>
                    <a:gd name="T48" fmla="*/ 6 w 592"/>
                    <a:gd name="T49" fmla="*/ 348 h 578"/>
                    <a:gd name="T50" fmla="*/ 0 w 592"/>
                    <a:gd name="T51" fmla="*/ 290 h 578"/>
                    <a:gd name="T52" fmla="*/ 2 w 592"/>
                    <a:gd name="T53" fmla="*/ 260 h 578"/>
                    <a:gd name="T54" fmla="*/ 14 w 592"/>
                    <a:gd name="T55" fmla="*/ 204 h 578"/>
                    <a:gd name="T56" fmla="*/ 36 w 592"/>
                    <a:gd name="T57" fmla="*/ 152 h 578"/>
                    <a:gd name="T58" fmla="*/ 68 w 592"/>
                    <a:gd name="T59" fmla="*/ 106 h 578"/>
                    <a:gd name="T60" fmla="*/ 108 w 592"/>
                    <a:gd name="T61" fmla="*/ 66 h 578"/>
                    <a:gd name="T62" fmla="*/ 154 w 592"/>
                    <a:gd name="T63" fmla="*/ 34 h 578"/>
                    <a:gd name="T64" fmla="*/ 208 w 592"/>
                    <a:gd name="T65" fmla="*/ 12 h 578"/>
                    <a:gd name="T66" fmla="*/ 266 w 592"/>
                    <a:gd name="T67" fmla="*/ 2 h 578"/>
                    <a:gd name="T68" fmla="*/ 296 w 592"/>
                    <a:gd name="T69" fmla="*/ 0 h 5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92" h="578">
                      <a:moveTo>
                        <a:pt x="296" y="0"/>
                      </a:moveTo>
                      <a:lnTo>
                        <a:pt x="296" y="0"/>
                      </a:lnTo>
                      <a:lnTo>
                        <a:pt x="326" y="2"/>
                      </a:lnTo>
                      <a:lnTo>
                        <a:pt x="356" y="6"/>
                      </a:lnTo>
                      <a:lnTo>
                        <a:pt x="384" y="12"/>
                      </a:lnTo>
                      <a:lnTo>
                        <a:pt x="410" y="22"/>
                      </a:lnTo>
                      <a:lnTo>
                        <a:pt x="436" y="34"/>
                      </a:lnTo>
                      <a:lnTo>
                        <a:pt x="462" y="50"/>
                      </a:lnTo>
                      <a:lnTo>
                        <a:pt x="484" y="66"/>
                      </a:lnTo>
                      <a:lnTo>
                        <a:pt x="506" y="84"/>
                      </a:lnTo>
                      <a:lnTo>
                        <a:pt x="524" y="106"/>
                      </a:lnTo>
                      <a:lnTo>
                        <a:pt x="542" y="128"/>
                      </a:lnTo>
                      <a:lnTo>
                        <a:pt x="556" y="152"/>
                      </a:lnTo>
                      <a:lnTo>
                        <a:pt x="568" y="176"/>
                      </a:lnTo>
                      <a:lnTo>
                        <a:pt x="578" y="204"/>
                      </a:lnTo>
                      <a:lnTo>
                        <a:pt x="586" y="230"/>
                      </a:lnTo>
                      <a:lnTo>
                        <a:pt x="590" y="260"/>
                      </a:lnTo>
                      <a:lnTo>
                        <a:pt x="592" y="290"/>
                      </a:lnTo>
                      <a:lnTo>
                        <a:pt x="592" y="290"/>
                      </a:lnTo>
                      <a:lnTo>
                        <a:pt x="590" y="318"/>
                      </a:lnTo>
                      <a:lnTo>
                        <a:pt x="586" y="348"/>
                      </a:lnTo>
                      <a:lnTo>
                        <a:pt x="578" y="376"/>
                      </a:lnTo>
                      <a:lnTo>
                        <a:pt x="568" y="402"/>
                      </a:lnTo>
                      <a:lnTo>
                        <a:pt x="556" y="428"/>
                      </a:lnTo>
                      <a:lnTo>
                        <a:pt x="542" y="450"/>
                      </a:lnTo>
                      <a:lnTo>
                        <a:pt x="524" y="474"/>
                      </a:lnTo>
                      <a:lnTo>
                        <a:pt x="506" y="494"/>
                      </a:lnTo>
                      <a:lnTo>
                        <a:pt x="484" y="512"/>
                      </a:lnTo>
                      <a:lnTo>
                        <a:pt x="462" y="530"/>
                      </a:lnTo>
                      <a:lnTo>
                        <a:pt x="436" y="544"/>
                      </a:lnTo>
                      <a:lnTo>
                        <a:pt x="410" y="556"/>
                      </a:lnTo>
                      <a:lnTo>
                        <a:pt x="384" y="566"/>
                      </a:lnTo>
                      <a:lnTo>
                        <a:pt x="356" y="572"/>
                      </a:lnTo>
                      <a:lnTo>
                        <a:pt x="326" y="578"/>
                      </a:lnTo>
                      <a:lnTo>
                        <a:pt x="296" y="578"/>
                      </a:lnTo>
                      <a:lnTo>
                        <a:pt x="296" y="578"/>
                      </a:lnTo>
                      <a:lnTo>
                        <a:pt x="266" y="578"/>
                      </a:lnTo>
                      <a:lnTo>
                        <a:pt x="236" y="572"/>
                      </a:lnTo>
                      <a:lnTo>
                        <a:pt x="208" y="566"/>
                      </a:lnTo>
                      <a:lnTo>
                        <a:pt x="180" y="556"/>
                      </a:lnTo>
                      <a:lnTo>
                        <a:pt x="154" y="544"/>
                      </a:lnTo>
                      <a:lnTo>
                        <a:pt x="130" y="530"/>
                      </a:lnTo>
                      <a:lnTo>
                        <a:pt x="108" y="512"/>
                      </a:lnTo>
                      <a:lnTo>
                        <a:pt x="86" y="494"/>
                      </a:lnTo>
                      <a:lnTo>
                        <a:pt x="68" y="474"/>
                      </a:lnTo>
                      <a:lnTo>
                        <a:pt x="50" y="450"/>
                      </a:lnTo>
                      <a:lnTo>
                        <a:pt x="36" y="428"/>
                      </a:lnTo>
                      <a:lnTo>
                        <a:pt x="24" y="402"/>
                      </a:lnTo>
                      <a:lnTo>
                        <a:pt x="14" y="376"/>
                      </a:lnTo>
                      <a:lnTo>
                        <a:pt x="6" y="348"/>
                      </a:lnTo>
                      <a:lnTo>
                        <a:pt x="2" y="318"/>
                      </a:lnTo>
                      <a:lnTo>
                        <a:pt x="0" y="290"/>
                      </a:lnTo>
                      <a:lnTo>
                        <a:pt x="0" y="290"/>
                      </a:lnTo>
                      <a:lnTo>
                        <a:pt x="2" y="260"/>
                      </a:lnTo>
                      <a:lnTo>
                        <a:pt x="6" y="230"/>
                      </a:lnTo>
                      <a:lnTo>
                        <a:pt x="14" y="204"/>
                      </a:lnTo>
                      <a:lnTo>
                        <a:pt x="24" y="176"/>
                      </a:lnTo>
                      <a:lnTo>
                        <a:pt x="36" y="152"/>
                      </a:lnTo>
                      <a:lnTo>
                        <a:pt x="50" y="128"/>
                      </a:lnTo>
                      <a:lnTo>
                        <a:pt x="68" y="106"/>
                      </a:lnTo>
                      <a:lnTo>
                        <a:pt x="86" y="84"/>
                      </a:lnTo>
                      <a:lnTo>
                        <a:pt x="108" y="66"/>
                      </a:lnTo>
                      <a:lnTo>
                        <a:pt x="130" y="50"/>
                      </a:lnTo>
                      <a:lnTo>
                        <a:pt x="154" y="34"/>
                      </a:lnTo>
                      <a:lnTo>
                        <a:pt x="180" y="22"/>
                      </a:lnTo>
                      <a:lnTo>
                        <a:pt x="208" y="12"/>
                      </a:lnTo>
                      <a:lnTo>
                        <a:pt x="236" y="6"/>
                      </a:lnTo>
                      <a:lnTo>
                        <a:pt x="266" y="2"/>
                      </a:lnTo>
                      <a:lnTo>
                        <a:pt x="296" y="0"/>
                      </a:lnTo>
                      <a:lnTo>
                        <a:pt x="296" y="0"/>
                      </a:lnTo>
                      <a:close/>
                    </a:path>
                  </a:pathLst>
                </a:custGeom>
                <a:solidFill>
                  <a:srgbClr val="FCD1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81" name="Freeform 369"/>
                <p:cNvSpPr>
                  <a:spLocks/>
                </p:cNvSpPr>
                <p:nvPr/>
              </p:nvSpPr>
              <p:spPr bwMode="auto">
                <a:xfrm>
                  <a:off x="3342" y="3436"/>
                  <a:ext cx="576" cy="556"/>
                </a:xfrm>
                <a:custGeom>
                  <a:avLst/>
                  <a:gdLst>
                    <a:gd name="T0" fmla="*/ 288 w 576"/>
                    <a:gd name="T1" fmla="*/ 0 h 556"/>
                    <a:gd name="T2" fmla="*/ 346 w 576"/>
                    <a:gd name="T3" fmla="*/ 6 h 556"/>
                    <a:gd name="T4" fmla="*/ 400 w 576"/>
                    <a:gd name="T5" fmla="*/ 22 h 556"/>
                    <a:gd name="T6" fmla="*/ 448 w 576"/>
                    <a:gd name="T7" fmla="*/ 48 h 556"/>
                    <a:gd name="T8" fmla="*/ 492 w 576"/>
                    <a:gd name="T9" fmla="*/ 82 h 556"/>
                    <a:gd name="T10" fmla="*/ 526 w 576"/>
                    <a:gd name="T11" fmla="*/ 124 h 556"/>
                    <a:gd name="T12" fmla="*/ 554 w 576"/>
                    <a:gd name="T13" fmla="*/ 170 h 556"/>
                    <a:gd name="T14" fmla="*/ 570 w 576"/>
                    <a:gd name="T15" fmla="*/ 222 h 556"/>
                    <a:gd name="T16" fmla="*/ 576 w 576"/>
                    <a:gd name="T17" fmla="*/ 278 h 556"/>
                    <a:gd name="T18" fmla="*/ 574 w 576"/>
                    <a:gd name="T19" fmla="*/ 306 h 556"/>
                    <a:gd name="T20" fmla="*/ 564 w 576"/>
                    <a:gd name="T21" fmla="*/ 362 h 556"/>
                    <a:gd name="T22" fmla="*/ 542 w 576"/>
                    <a:gd name="T23" fmla="*/ 412 h 556"/>
                    <a:gd name="T24" fmla="*/ 510 w 576"/>
                    <a:gd name="T25" fmla="*/ 456 h 556"/>
                    <a:gd name="T26" fmla="*/ 470 w 576"/>
                    <a:gd name="T27" fmla="*/ 494 h 556"/>
                    <a:gd name="T28" fmla="*/ 426 w 576"/>
                    <a:gd name="T29" fmla="*/ 524 h 556"/>
                    <a:gd name="T30" fmla="*/ 374 w 576"/>
                    <a:gd name="T31" fmla="*/ 544 h 556"/>
                    <a:gd name="T32" fmla="*/ 318 w 576"/>
                    <a:gd name="T33" fmla="*/ 556 h 556"/>
                    <a:gd name="T34" fmla="*/ 288 w 576"/>
                    <a:gd name="T35" fmla="*/ 556 h 556"/>
                    <a:gd name="T36" fmla="*/ 230 w 576"/>
                    <a:gd name="T37" fmla="*/ 552 h 556"/>
                    <a:gd name="T38" fmla="*/ 176 w 576"/>
                    <a:gd name="T39" fmla="*/ 534 h 556"/>
                    <a:gd name="T40" fmla="*/ 126 w 576"/>
                    <a:gd name="T41" fmla="*/ 510 h 556"/>
                    <a:gd name="T42" fmla="*/ 84 w 576"/>
                    <a:gd name="T43" fmla="*/ 476 h 556"/>
                    <a:gd name="T44" fmla="*/ 48 w 576"/>
                    <a:gd name="T45" fmla="*/ 434 h 556"/>
                    <a:gd name="T46" fmla="*/ 22 w 576"/>
                    <a:gd name="T47" fmla="*/ 386 h 556"/>
                    <a:gd name="T48" fmla="*/ 6 w 576"/>
                    <a:gd name="T49" fmla="*/ 334 h 556"/>
                    <a:gd name="T50" fmla="*/ 0 w 576"/>
                    <a:gd name="T51" fmla="*/ 278 h 556"/>
                    <a:gd name="T52" fmla="*/ 0 w 576"/>
                    <a:gd name="T53" fmla="*/ 250 h 556"/>
                    <a:gd name="T54" fmla="*/ 12 w 576"/>
                    <a:gd name="T55" fmla="*/ 196 h 556"/>
                    <a:gd name="T56" fmla="*/ 34 w 576"/>
                    <a:gd name="T57" fmla="*/ 146 h 556"/>
                    <a:gd name="T58" fmla="*/ 66 w 576"/>
                    <a:gd name="T59" fmla="*/ 102 h 556"/>
                    <a:gd name="T60" fmla="*/ 104 w 576"/>
                    <a:gd name="T61" fmla="*/ 64 h 556"/>
                    <a:gd name="T62" fmla="*/ 150 w 576"/>
                    <a:gd name="T63" fmla="*/ 34 h 556"/>
                    <a:gd name="T64" fmla="*/ 202 w 576"/>
                    <a:gd name="T65" fmla="*/ 12 h 556"/>
                    <a:gd name="T66" fmla="*/ 258 w 576"/>
                    <a:gd name="T67" fmla="*/ 2 h 556"/>
                    <a:gd name="T68" fmla="*/ 288 w 576"/>
                    <a:gd name="T69" fmla="*/ 0 h 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76" h="556">
                      <a:moveTo>
                        <a:pt x="288" y="0"/>
                      </a:moveTo>
                      <a:lnTo>
                        <a:pt x="288" y="0"/>
                      </a:lnTo>
                      <a:lnTo>
                        <a:pt x="318" y="2"/>
                      </a:lnTo>
                      <a:lnTo>
                        <a:pt x="346" y="6"/>
                      </a:lnTo>
                      <a:lnTo>
                        <a:pt x="374" y="12"/>
                      </a:lnTo>
                      <a:lnTo>
                        <a:pt x="400" y="22"/>
                      </a:lnTo>
                      <a:lnTo>
                        <a:pt x="426" y="34"/>
                      </a:lnTo>
                      <a:lnTo>
                        <a:pt x="448" y="48"/>
                      </a:lnTo>
                      <a:lnTo>
                        <a:pt x="470" y="64"/>
                      </a:lnTo>
                      <a:lnTo>
                        <a:pt x="492" y="82"/>
                      </a:lnTo>
                      <a:lnTo>
                        <a:pt x="510" y="102"/>
                      </a:lnTo>
                      <a:lnTo>
                        <a:pt x="526" y="124"/>
                      </a:lnTo>
                      <a:lnTo>
                        <a:pt x="542" y="146"/>
                      </a:lnTo>
                      <a:lnTo>
                        <a:pt x="554" y="170"/>
                      </a:lnTo>
                      <a:lnTo>
                        <a:pt x="564" y="196"/>
                      </a:lnTo>
                      <a:lnTo>
                        <a:pt x="570" y="222"/>
                      </a:lnTo>
                      <a:lnTo>
                        <a:pt x="574" y="250"/>
                      </a:lnTo>
                      <a:lnTo>
                        <a:pt x="576" y="278"/>
                      </a:lnTo>
                      <a:lnTo>
                        <a:pt x="576" y="278"/>
                      </a:lnTo>
                      <a:lnTo>
                        <a:pt x="574" y="306"/>
                      </a:lnTo>
                      <a:lnTo>
                        <a:pt x="570" y="334"/>
                      </a:lnTo>
                      <a:lnTo>
                        <a:pt x="564" y="362"/>
                      </a:lnTo>
                      <a:lnTo>
                        <a:pt x="554" y="386"/>
                      </a:lnTo>
                      <a:lnTo>
                        <a:pt x="542" y="412"/>
                      </a:lnTo>
                      <a:lnTo>
                        <a:pt x="526" y="434"/>
                      </a:lnTo>
                      <a:lnTo>
                        <a:pt x="510" y="456"/>
                      </a:lnTo>
                      <a:lnTo>
                        <a:pt x="492" y="476"/>
                      </a:lnTo>
                      <a:lnTo>
                        <a:pt x="470" y="494"/>
                      </a:lnTo>
                      <a:lnTo>
                        <a:pt x="448" y="510"/>
                      </a:lnTo>
                      <a:lnTo>
                        <a:pt x="426" y="524"/>
                      </a:lnTo>
                      <a:lnTo>
                        <a:pt x="400" y="534"/>
                      </a:lnTo>
                      <a:lnTo>
                        <a:pt x="374" y="544"/>
                      </a:lnTo>
                      <a:lnTo>
                        <a:pt x="346" y="552"/>
                      </a:lnTo>
                      <a:lnTo>
                        <a:pt x="318" y="556"/>
                      </a:lnTo>
                      <a:lnTo>
                        <a:pt x="288" y="556"/>
                      </a:lnTo>
                      <a:lnTo>
                        <a:pt x="288" y="556"/>
                      </a:lnTo>
                      <a:lnTo>
                        <a:pt x="258" y="556"/>
                      </a:lnTo>
                      <a:lnTo>
                        <a:pt x="230" y="552"/>
                      </a:lnTo>
                      <a:lnTo>
                        <a:pt x="202" y="544"/>
                      </a:lnTo>
                      <a:lnTo>
                        <a:pt x="176" y="534"/>
                      </a:lnTo>
                      <a:lnTo>
                        <a:pt x="150" y="524"/>
                      </a:lnTo>
                      <a:lnTo>
                        <a:pt x="126" y="510"/>
                      </a:lnTo>
                      <a:lnTo>
                        <a:pt x="104" y="494"/>
                      </a:lnTo>
                      <a:lnTo>
                        <a:pt x="84" y="476"/>
                      </a:lnTo>
                      <a:lnTo>
                        <a:pt x="66" y="456"/>
                      </a:lnTo>
                      <a:lnTo>
                        <a:pt x="48" y="434"/>
                      </a:lnTo>
                      <a:lnTo>
                        <a:pt x="34" y="412"/>
                      </a:lnTo>
                      <a:lnTo>
                        <a:pt x="22" y="386"/>
                      </a:lnTo>
                      <a:lnTo>
                        <a:pt x="12" y="362"/>
                      </a:lnTo>
                      <a:lnTo>
                        <a:pt x="6" y="334"/>
                      </a:lnTo>
                      <a:lnTo>
                        <a:pt x="0" y="306"/>
                      </a:lnTo>
                      <a:lnTo>
                        <a:pt x="0" y="278"/>
                      </a:lnTo>
                      <a:lnTo>
                        <a:pt x="0" y="278"/>
                      </a:lnTo>
                      <a:lnTo>
                        <a:pt x="0" y="250"/>
                      </a:lnTo>
                      <a:lnTo>
                        <a:pt x="6" y="222"/>
                      </a:lnTo>
                      <a:lnTo>
                        <a:pt x="12" y="196"/>
                      </a:lnTo>
                      <a:lnTo>
                        <a:pt x="22" y="170"/>
                      </a:lnTo>
                      <a:lnTo>
                        <a:pt x="34" y="146"/>
                      </a:lnTo>
                      <a:lnTo>
                        <a:pt x="48" y="124"/>
                      </a:lnTo>
                      <a:lnTo>
                        <a:pt x="66" y="102"/>
                      </a:lnTo>
                      <a:lnTo>
                        <a:pt x="84" y="82"/>
                      </a:lnTo>
                      <a:lnTo>
                        <a:pt x="104" y="64"/>
                      </a:lnTo>
                      <a:lnTo>
                        <a:pt x="126" y="48"/>
                      </a:lnTo>
                      <a:lnTo>
                        <a:pt x="150" y="34"/>
                      </a:lnTo>
                      <a:lnTo>
                        <a:pt x="176" y="22"/>
                      </a:lnTo>
                      <a:lnTo>
                        <a:pt x="202" y="12"/>
                      </a:lnTo>
                      <a:lnTo>
                        <a:pt x="230" y="6"/>
                      </a:lnTo>
                      <a:lnTo>
                        <a:pt x="258" y="2"/>
                      </a:lnTo>
                      <a:lnTo>
                        <a:pt x="288" y="0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CD6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82" name="Freeform 370"/>
                <p:cNvSpPr>
                  <a:spLocks/>
                </p:cNvSpPr>
                <p:nvPr/>
              </p:nvSpPr>
              <p:spPr bwMode="auto">
                <a:xfrm>
                  <a:off x="3352" y="3450"/>
                  <a:ext cx="560" cy="532"/>
                </a:xfrm>
                <a:custGeom>
                  <a:avLst/>
                  <a:gdLst>
                    <a:gd name="T0" fmla="*/ 280 w 560"/>
                    <a:gd name="T1" fmla="*/ 0 h 532"/>
                    <a:gd name="T2" fmla="*/ 336 w 560"/>
                    <a:gd name="T3" fmla="*/ 4 h 532"/>
                    <a:gd name="T4" fmla="*/ 388 w 560"/>
                    <a:gd name="T5" fmla="*/ 20 h 532"/>
                    <a:gd name="T6" fmla="*/ 436 w 560"/>
                    <a:gd name="T7" fmla="*/ 44 h 532"/>
                    <a:gd name="T8" fmla="*/ 478 w 560"/>
                    <a:gd name="T9" fmla="*/ 78 h 532"/>
                    <a:gd name="T10" fmla="*/ 512 w 560"/>
                    <a:gd name="T11" fmla="*/ 116 h 532"/>
                    <a:gd name="T12" fmla="*/ 538 w 560"/>
                    <a:gd name="T13" fmla="*/ 162 h 532"/>
                    <a:gd name="T14" fmla="*/ 554 w 560"/>
                    <a:gd name="T15" fmla="*/ 212 h 532"/>
                    <a:gd name="T16" fmla="*/ 560 w 560"/>
                    <a:gd name="T17" fmla="*/ 266 h 532"/>
                    <a:gd name="T18" fmla="*/ 558 w 560"/>
                    <a:gd name="T19" fmla="*/ 294 h 532"/>
                    <a:gd name="T20" fmla="*/ 548 w 560"/>
                    <a:gd name="T21" fmla="*/ 346 h 532"/>
                    <a:gd name="T22" fmla="*/ 526 w 560"/>
                    <a:gd name="T23" fmla="*/ 394 h 532"/>
                    <a:gd name="T24" fmla="*/ 496 w 560"/>
                    <a:gd name="T25" fmla="*/ 436 h 532"/>
                    <a:gd name="T26" fmla="*/ 458 w 560"/>
                    <a:gd name="T27" fmla="*/ 472 h 532"/>
                    <a:gd name="T28" fmla="*/ 414 w 560"/>
                    <a:gd name="T29" fmla="*/ 500 h 532"/>
                    <a:gd name="T30" fmla="*/ 362 w 560"/>
                    <a:gd name="T31" fmla="*/ 520 h 532"/>
                    <a:gd name="T32" fmla="*/ 308 w 560"/>
                    <a:gd name="T33" fmla="*/ 532 h 532"/>
                    <a:gd name="T34" fmla="*/ 280 w 560"/>
                    <a:gd name="T35" fmla="*/ 532 h 532"/>
                    <a:gd name="T36" fmla="*/ 224 w 560"/>
                    <a:gd name="T37" fmla="*/ 528 h 532"/>
                    <a:gd name="T38" fmla="*/ 170 w 560"/>
                    <a:gd name="T39" fmla="*/ 512 h 532"/>
                    <a:gd name="T40" fmla="*/ 122 w 560"/>
                    <a:gd name="T41" fmla="*/ 488 h 532"/>
                    <a:gd name="T42" fmla="*/ 82 w 560"/>
                    <a:gd name="T43" fmla="*/ 454 h 532"/>
                    <a:gd name="T44" fmla="*/ 48 w 560"/>
                    <a:gd name="T45" fmla="*/ 416 h 532"/>
                    <a:gd name="T46" fmla="*/ 22 w 560"/>
                    <a:gd name="T47" fmla="*/ 370 h 532"/>
                    <a:gd name="T48" fmla="*/ 4 w 560"/>
                    <a:gd name="T49" fmla="*/ 320 h 532"/>
                    <a:gd name="T50" fmla="*/ 0 w 560"/>
                    <a:gd name="T51" fmla="*/ 266 h 532"/>
                    <a:gd name="T52" fmla="*/ 0 w 560"/>
                    <a:gd name="T53" fmla="*/ 238 h 532"/>
                    <a:gd name="T54" fmla="*/ 12 w 560"/>
                    <a:gd name="T55" fmla="*/ 186 h 532"/>
                    <a:gd name="T56" fmla="*/ 34 w 560"/>
                    <a:gd name="T57" fmla="*/ 138 h 532"/>
                    <a:gd name="T58" fmla="*/ 64 w 560"/>
                    <a:gd name="T59" fmla="*/ 96 h 532"/>
                    <a:gd name="T60" fmla="*/ 102 w 560"/>
                    <a:gd name="T61" fmla="*/ 60 h 532"/>
                    <a:gd name="T62" fmla="*/ 146 w 560"/>
                    <a:gd name="T63" fmla="*/ 32 h 532"/>
                    <a:gd name="T64" fmla="*/ 196 w 560"/>
                    <a:gd name="T65" fmla="*/ 12 h 532"/>
                    <a:gd name="T66" fmla="*/ 252 w 560"/>
                    <a:gd name="T67" fmla="*/ 0 h 532"/>
                    <a:gd name="T68" fmla="*/ 280 w 560"/>
                    <a:gd name="T69" fmla="*/ 0 h 5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60" h="532">
                      <a:moveTo>
                        <a:pt x="280" y="0"/>
                      </a:moveTo>
                      <a:lnTo>
                        <a:pt x="280" y="0"/>
                      </a:lnTo>
                      <a:lnTo>
                        <a:pt x="308" y="0"/>
                      </a:lnTo>
                      <a:lnTo>
                        <a:pt x="336" y="4"/>
                      </a:lnTo>
                      <a:lnTo>
                        <a:pt x="362" y="12"/>
                      </a:lnTo>
                      <a:lnTo>
                        <a:pt x="388" y="20"/>
                      </a:lnTo>
                      <a:lnTo>
                        <a:pt x="414" y="32"/>
                      </a:lnTo>
                      <a:lnTo>
                        <a:pt x="436" y="44"/>
                      </a:lnTo>
                      <a:lnTo>
                        <a:pt x="458" y="60"/>
                      </a:lnTo>
                      <a:lnTo>
                        <a:pt x="478" y="78"/>
                      </a:lnTo>
                      <a:lnTo>
                        <a:pt x="496" y="96"/>
                      </a:lnTo>
                      <a:lnTo>
                        <a:pt x="512" y="116"/>
                      </a:lnTo>
                      <a:lnTo>
                        <a:pt x="526" y="138"/>
                      </a:lnTo>
                      <a:lnTo>
                        <a:pt x="538" y="162"/>
                      </a:lnTo>
                      <a:lnTo>
                        <a:pt x="548" y="186"/>
                      </a:lnTo>
                      <a:lnTo>
                        <a:pt x="554" y="212"/>
                      </a:lnTo>
                      <a:lnTo>
                        <a:pt x="558" y="238"/>
                      </a:lnTo>
                      <a:lnTo>
                        <a:pt x="560" y="266"/>
                      </a:lnTo>
                      <a:lnTo>
                        <a:pt x="560" y="266"/>
                      </a:lnTo>
                      <a:lnTo>
                        <a:pt x="558" y="294"/>
                      </a:lnTo>
                      <a:lnTo>
                        <a:pt x="554" y="320"/>
                      </a:lnTo>
                      <a:lnTo>
                        <a:pt x="548" y="346"/>
                      </a:lnTo>
                      <a:lnTo>
                        <a:pt x="538" y="370"/>
                      </a:lnTo>
                      <a:lnTo>
                        <a:pt x="526" y="394"/>
                      </a:lnTo>
                      <a:lnTo>
                        <a:pt x="512" y="416"/>
                      </a:lnTo>
                      <a:lnTo>
                        <a:pt x="496" y="436"/>
                      </a:lnTo>
                      <a:lnTo>
                        <a:pt x="478" y="454"/>
                      </a:lnTo>
                      <a:lnTo>
                        <a:pt x="458" y="472"/>
                      </a:lnTo>
                      <a:lnTo>
                        <a:pt x="436" y="488"/>
                      </a:lnTo>
                      <a:lnTo>
                        <a:pt x="414" y="500"/>
                      </a:lnTo>
                      <a:lnTo>
                        <a:pt x="388" y="512"/>
                      </a:lnTo>
                      <a:lnTo>
                        <a:pt x="362" y="520"/>
                      </a:lnTo>
                      <a:lnTo>
                        <a:pt x="336" y="528"/>
                      </a:lnTo>
                      <a:lnTo>
                        <a:pt x="308" y="532"/>
                      </a:lnTo>
                      <a:lnTo>
                        <a:pt x="280" y="532"/>
                      </a:lnTo>
                      <a:lnTo>
                        <a:pt x="280" y="532"/>
                      </a:lnTo>
                      <a:lnTo>
                        <a:pt x="252" y="532"/>
                      </a:lnTo>
                      <a:lnTo>
                        <a:pt x="224" y="528"/>
                      </a:lnTo>
                      <a:lnTo>
                        <a:pt x="196" y="520"/>
                      </a:lnTo>
                      <a:lnTo>
                        <a:pt x="170" y="512"/>
                      </a:lnTo>
                      <a:lnTo>
                        <a:pt x="146" y="500"/>
                      </a:lnTo>
                      <a:lnTo>
                        <a:pt x="122" y="488"/>
                      </a:lnTo>
                      <a:lnTo>
                        <a:pt x="102" y="472"/>
                      </a:lnTo>
                      <a:lnTo>
                        <a:pt x="82" y="454"/>
                      </a:lnTo>
                      <a:lnTo>
                        <a:pt x="64" y="436"/>
                      </a:lnTo>
                      <a:lnTo>
                        <a:pt x="48" y="416"/>
                      </a:lnTo>
                      <a:lnTo>
                        <a:pt x="34" y="394"/>
                      </a:lnTo>
                      <a:lnTo>
                        <a:pt x="22" y="370"/>
                      </a:lnTo>
                      <a:lnTo>
                        <a:pt x="12" y="346"/>
                      </a:lnTo>
                      <a:lnTo>
                        <a:pt x="4" y="320"/>
                      </a:lnTo>
                      <a:lnTo>
                        <a:pt x="0" y="294"/>
                      </a:lnTo>
                      <a:lnTo>
                        <a:pt x="0" y="266"/>
                      </a:lnTo>
                      <a:lnTo>
                        <a:pt x="0" y="266"/>
                      </a:lnTo>
                      <a:lnTo>
                        <a:pt x="0" y="238"/>
                      </a:lnTo>
                      <a:lnTo>
                        <a:pt x="4" y="212"/>
                      </a:lnTo>
                      <a:lnTo>
                        <a:pt x="12" y="186"/>
                      </a:lnTo>
                      <a:lnTo>
                        <a:pt x="22" y="162"/>
                      </a:lnTo>
                      <a:lnTo>
                        <a:pt x="34" y="138"/>
                      </a:lnTo>
                      <a:lnTo>
                        <a:pt x="48" y="116"/>
                      </a:lnTo>
                      <a:lnTo>
                        <a:pt x="64" y="96"/>
                      </a:lnTo>
                      <a:lnTo>
                        <a:pt x="82" y="78"/>
                      </a:lnTo>
                      <a:lnTo>
                        <a:pt x="102" y="60"/>
                      </a:lnTo>
                      <a:lnTo>
                        <a:pt x="122" y="44"/>
                      </a:lnTo>
                      <a:lnTo>
                        <a:pt x="146" y="32"/>
                      </a:lnTo>
                      <a:lnTo>
                        <a:pt x="170" y="20"/>
                      </a:lnTo>
                      <a:lnTo>
                        <a:pt x="196" y="12"/>
                      </a:lnTo>
                      <a:lnTo>
                        <a:pt x="224" y="4"/>
                      </a:lnTo>
                      <a:lnTo>
                        <a:pt x="252" y="0"/>
                      </a:lnTo>
                      <a:lnTo>
                        <a:pt x="280" y="0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rgbClr val="FAD7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83" name="Freeform 371"/>
                <p:cNvSpPr>
                  <a:spLocks/>
                </p:cNvSpPr>
                <p:nvPr/>
              </p:nvSpPr>
              <p:spPr bwMode="auto">
                <a:xfrm>
                  <a:off x="3360" y="3462"/>
                  <a:ext cx="546" cy="512"/>
                </a:xfrm>
                <a:custGeom>
                  <a:avLst/>
                  <a:gdLst>
                    <a:gd name="T0" fmla="*/ 274 w 546"/>
                    <a:gd name="T1" fmla="*/ 0 h 512"/>
                    <a:gd name="T2" fmla="*/ 328 w 546"/>
                    <a:gd name="T3" fmla="*/ 4 h 512"/>
                    <a:gd name="T4" fmla="*/ 380 w 546"/>
                    <a:gd name="T5" fmla="*/ 20 h 512"/>
                    <a:gd name="T6" fmla="*/ 426 w 546"/>
                    <a:gd name="T7" fmla="*/ 44 h 512"/>
                    <a:gd name="T8" fmla="*/ 466 w 546"/>
                    <a:gd name="T9" fmla="*/ 74 h 512"/>
                    <a:gd name="T10" fmla="*/ 500 w 546"/>
                    <a:gd name="T11" fmla="*/ 112 h 512"/>
                    <a:gd name="T12" fmla="*/ 524 w 546"/>
                    <a:gd name="T13" fmla="*/ 156 h 512"/>
                    <a:gd name="T14" fmla="*/ 540 w 546"/>
                    <a:gd name="T15" fmla="*/ 204 h 512"/>
                    <a:gd name="T16" fmla="*/ 546 w 546"/>
                    <a:gd name="T17" fmla="*/ 256 h 512"/>
                    <a:gd name="T18" fmla="*/ 546 w 546"/>
                    <a:gd name="T19" fmla="*/ 282 h 512"/>
                    <a:gd name="T20" fmla="*/ 534 w 546"/>
                    <a:gd name="T21" fmla="*/ 332 h 512"/>
                    <a:gd name="T22" fmla="*/ 514 w 546"/>
                    <a:gd name="T23" fmla="*/ 378 h 512"/>
                    <a:gd name="T24" fmla="*/ 484 w 546"/>
                    <a:gd name="T25" fmla="*/ 418 h 512"/>
                    <a:gd name="T26" fmla="*/ 446 w 546"/>
                    <a:gd name="T27" fmla="*/ 452 h 512"/>
                    <a:gd name="T28" fmla="*/ 404 w 546"/>
                    <a:gd name="T29" fmla="*/ 480 h 512"/>
                    <a:gd name="T30" fmla="*/ 354 w 546"/>
                    <a:gd name="T31" fmla="*/ 500 h 512"/>
                    <a:gd name="T32" fmla="*/ 302 w 546"/>
                    <a:gd name="T33" fmla="*/ 510 h 512"/>
                    <a:gd name="T34" fmla="*/ 274 w 546"/>
                    <a:gd name="T35" fmla="*/ 512 h 512"/>
                    <a:gd name="T36" fmla="*/ 218 w 546"/>
                    <a:gd name="T37" fmla="*/ 506 h 512"/>
                    <a:gd name="T38" fmla="*/ 168 w 546"/>
                    <a:gd name="T39" fmla="*/ 490 h 512"/>
                    <a:gd name="T40" fmla="*/ 122 w 546"/>
                    <a:gd name="T41" fmla="*/ 468 h 512"/>
                    <a:gd name="T42" fmla="*/ 80 w 546"/>
                    <a:gd name="T43" fmla="*/ 436 h 512"/>
                    <a:gd name="T44" fmla="*/ 48 w 546"/>
                    <a:gd name="T45" fmla="*/ 398 h 512"/>
                    <a:gd name="T46" fmla="*/ 22 w 546"/>
                    <a:gd name="T47" fmla="*/ 354 h 512"/>
                    <a:gd name="T48" fmla="*/ 6 w 546"/>
                    <a:gd name="T49" fmla="*/ 306 h 512"/>
                    <a:gd name="T50" fmla="*/ 0 w 546"/>
                    <a:gd name="T51" fmla="*/ 256 h 512"/>
                    <a:gd name="T52" fmla="*/ 2 w 546"/>
                    <a:gd name="T53" fmla="*/ 230 h 512"/>
                    <a:gd name="T54" fmla="*/ 14 w 546"/>
                    <a:gd name="T55" fmla="*/ 180 h 512"/>
                    <a:gd name="T56" fmla="*/ 34 w 546"/>
                    <a:gd name="T57" fmla="*/ 134 h 512"/>
                    <a:gd name="T58" fmla="*/ 64 w 546"/>
                    <a:gd name="T59" fmla="*/ 92 h 512"/>
                    <a:gd name="T60" fmla="*/ 100 w 546"/>
                    <a:gd name="T61" fmla="*/ 58 h 512"/>
                    <a:gd name="T62" fmla="*/ 144 w 546"/>
                    <a:gd name="T63" fmla="*/ 30 h 512"/>
                    <a:gd name="T64" fmla="*/ 192 w 546"/>
                    <a:gd name="T65" fmla="*/ 12 h 512"/>
                    <a:gd name="T66" fmla="*/ 246 w 546"/>
                    <a:gd name="T67" fmla="*/ 2 h 512"/>
                    <a:gd name="T68" fmla="*/ 274 w 546"/>
                    <a:gd name="T69" fmla="*/ 0 h 5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46" h="512">
                      <a:moveTo>
                        <a:pt x="274" y="0"/>
                      </a:moveTo>
                      <a:lnTo>
                        <a:pt x="274" y="0"/>
                      </a:lnTo>
                      <a:lnTo>
                        <a:pt x="302" y="2"/>
                      </a:lnTo>
                      <a:lnTo>
                        <a:pt x="328" y="4"/>
                      </a:lnTo>
                      <a:lnTo>
                        <a:pt x="354" y="12"/>
                      </a:lnTo>
                      <a:lnTo>
                        <a:pt x="380" y="20"/>
                      </a:lnTo>
                      <a:lnTo>
                        <a:pt x="404" y="30"/>
                      </a:lnTo>
                      <a:lnTo>
                        <a:pt x="426" y="44"/>
                      </a:lnTo>
                      <a:lnTo>
                        <a:pt x="446" y="58"/>
                      </a:lnTo>
                      <a:lnTo>
                        <a:pt x="466" y="74"/>
                      </a:lnTo>
                      <a:lnTo>
                        <a:pt x="484" y="92"/>
                      </a:lnTo>
                      <a:lnTo>
                        <a:pt x="500" y="112"/>
                      </a:lnTo>
                      <a:lnTo>
                        <a:pt x="514" y="134"/>
                      </a:lnTo>
                      <a:lnTo>
                        <a:pt x="524" y="156"/>
                      </a:lnTo>
                      <a:lnTo>
                        <a:pt x="534" y="180"/>
                      </a:lnTo>
                      <a:lnTo>
                        <a:pt x="540" y="204"/>
                      </a:lnTo>
                      <a:lnTo>
                        <a:pt x="546" y="230"/>
                      </a:lnTo>
                      <a:lnTo>
                        <a:pt x="546" y="256"/>
                      </a:lnTo>
                      <a:lnTo>
                        <a:pt x="546" y="256"/>
                      </a:lnTo>
                      <a:lnTo>
                        <a:pt x="546" y="282"/>
                      </a:lnTo>
                      <a:lnTo>
                        <a:pt x="540" y="306"/>
                      </a:lnTo>
                      <a:lnTo>
                        <a:pt x="534" y="332"/>
                      </a:lnTo>
                      <a:lnTo>
                        <a:pt x="524" y="354"/>
                      </a:lnTo>
                      <a:lnTo>
                        <a:pt x="514" y="378"/>
                      </a:lnTo>
                      <a:lnTo>
                        <a:pt x="500" y="398"/>
                      </a:lnTo>
                      <a:lnTo>
                        <a:pt x="484" y="418"/>
                      </a:lnTo>
                      <a:lnTo>
                        <a:pt x="466" y="436"/>
                      </a:lnTo>
                      <a:lnTo>
                        <a:pt x="446" y="452"/>
                      </a:lnTo>
                      <a:lnTo>
                        <a:pt x="426" y="468"/>
                      </a:lnTo>
                      <a:lnTo>
                        <a:pt x="404" y="480"/>
                      </a:lnTo>
                      <a:lnTo>
                        <a:pt x="380" y="490"/>
                      </a:lnTo>
                      <a:lnTo>
                        <a:pt x="354" y="500"/>
                      </a:lnTo>
                      <a:lnTo>
                        <a:pt x="328" y="506"/>
                      </a:lnTo>
                      <a:lnTo>
                        <a:pt x="302" y="510"/>
                      </a:lnTo>
                      <a:lnTo>
                        <a:pt x="274" y="512"/>
                      </a:lnTo>
                      <a:lnTo>
                        <a:pt x="274" y="512"/>
                      </a:lnTo>
                      <a:lnTo>
                        <a:pt x="246" y="510"/>
                      </a:lnTo>
                      <a:lnTo>
                        <a:pt x="218" y="506"/>
                      </a:lnTo>
                      <a:lnTo>
                        <a:pt x="192" y="500"/>
                      </a:lnTo>
                      <a:lnTo>
                        <a:pt x="168" y="490"/>
                      </a:lnTo>
                      <a:lnTo>
                        <a:pt x="144" y="480"/>
                      </a:lnTo>
                      <a:lnTo>
                        <a:pt x="122" y="468"/>
                      </a:lnTo>
                      <a:lnTo>
                        <a:pt x="100" y="452"/>
                      </a:lnTo>
                      <a:lnTo>
                        <a:pt x="80" y="436"/>
                      </a:lnTo>
                      <a:lnTo>
                        <a:pt x="64" y="418"/>
                      </a:lnTo>
                      <a:lnTo>
                        <a:pt x="48" y="398"/>
                      </a:lnTo>
                      <a:lnTo>
                        <a:pt x="34" y="378"/>
                      </a:lnTo>
                      <a:lnTo>
                        <a:pt x="22" y="354"/>
                      </a:lnTo>
                      <a:lnTo>
                        <a:pt x="14" y="332"/>
                      </a:lnTo>
                      <a:lnTo>
                        <a:pt x="6" y="306"/>
                      </a:lnTo>
                      <a:lnTo>
                        <a:pt x="2" y="282"/>
                      </a:lnTo>
                      <a:lnTo>
                        <a:pt x="0" y="256"/>
                      </a:lnTo>
                      <a:lnTo>
                        <a:pt x="0" y="256"/>
                      </a:lnTo>
                      <a:lnTo>
                        <a:pt x="2" y="230"/>
                      </a:lnTo>
                      <a:lnTo>
                        <a:pt x="6" y="204"/>
                      </a:lnTo>
                      <a:lnTo>
                        <a:pt x="14" y="180"/>
                      </a:lnTo>
                      <a:lnTo>
                        <a:pt x="22" y="156"/>
                      </a:lnTo>
                      <a:lnTo>
                        <a:pt x="34" y="134"/>
                      </a:lnTo>
                      <a:lnTo>
                        <a:pt x="48" y="112"/>
                      </a:lnTo>
                      <a:lnTo>
                        <a:pt x="64" y="92"/>
                      </a:lnTo>
                      <a:lnTo>
                        <a:pt x="80" y="74"/>
                      </a:lnTo>
                      <a:lnTo>
                        <a:pt x="100" y="58"/>
                      </a:lnTo>
                      <a:lnTo>
                        <a:pt x="122" y="44"/>
                      </a:lnTo>
                      <a:lnTo>
                        <a:pt x="144" y="30"/>
                      </a:lnTo>
                      <a:lnTo>
                        <a:pt x="168" y="20"/>
                      </a:lnTo>
                      <a:lnTo>
                        <a:pt x="192" y="12"/>
                      </a:lnTo>
                      <a:lnTo>
                        <a:pt x="218" y="4"/>
                      </a:lnTo>
                      <a:lnTo>
                        <a:pt x="246" y="2"/>
                      </a:lnTo>
                      <a:lnTo>
                        <a:pt x="274" y="0"/>
                      </a:lnTo>
                      <a:lnTo>
                        <a:pt x="274" y="0"/>
                      </a:lnTo>
                      <a:close/>
                    </a:path>
                  </a:pathLst>
                </a:custGeom>
                <a:solidFill>
                  <a:srgbClr val="FADC1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84" name="Freeform 372"/>
                <p:cNvSpPr>
                  <a:spLocks/>
                </p:cNvSpPr>
                <p:nvPr/>
              </p:nvSpPr>
              <p:spPr bwMode="auto">
                <a:xfrm>
                  <a:off x="3370" y="3474"/>
                  <a:ext cx="530" cy="490"/>
                </a:xfrm>
                <a:custGeom>
                  <a:avLst/>
                  <a:gdLst>
                    <a:gd name="T0" fmla="*/ 266 w 530"/>
                    <a:gd name="T1" fmla="*/ 0 h 490"/>
                    <a:gd name="T2" fmla="*/ 318 w 530"/>
                    <a:gd name="T3" fmla="*/ 6 h 490"/>
                    <a:gd name="T4" fmla="*/ 368 w 530"/>
                    <a:gd name="T5" fmla="*/ 20 h 490"/>
                    <a:gd name="T6" fmla="*/ 414 w 530"/>
                    <a:gd name="T7" fmla="*/ 42 h 490"/>
                    <a:gd name="T8" fmla="*/ 452 w 530"/>
                    <a:gd name="T9" fmla="*/ 72 h 490"/>
                    <a:gd name="T10" fmla="*/ 486 w 530"/>
                    <a:gd name="T11" fmla="*/ 108 h 490"/>
                    <a:gd name="T12" fmla="*/ 510 w 530"/>
                    <a:gd name="T13" fmla="*/ 150 h 490"/>
                    <a:gd name="T14" fmla="*/ 526 w 530"/>
                    <a:gd name="T15" fmla="*/ 196 h 490"/>
                    <a:gd name="T16" fmla="*/ 530 w 530"/>
                    <a:gd name="T17" fmla="*/ 244 h 490"/>
                    <a:gd name="T18" fmla="*/ 530 w 530"/>
                    <a:gd name="T19" fmla="*/ 270 h 490"/>
                    <a:gd name="T20" fmla="*/ 518 w 530"/>
                    <a:gd name="T21" fmla="*/ 318 h 490"/>
                    <a:gd name="T22" fmla="*/ 498 w 530"/>
                    <a:gd name="T23" fmla="*/ 362 h 490"/>
                    <a:gd name="T24" fmla="*/ 470 w 530"/>
                    <a:gd name="T25" fmla="*/ 400 h 490"/>
                    <a:gd name="T26" fmla="*/ 434 w 530"/>
                    <a:gd name="T27" fmla="*/ 434 h 490"/>
                    <a:gd name="T28" fmla="*/ 392 w 530"/>
                    <a:gd name="T29" fmla="*/ 460 h 490"/>
                    <a:gd name="T30" fmla="*/ 344 w 530"/>
                    <a:gd name="T31" fmla="*/ 478 h 490"/>
                    <a:gd name="T32" fmla="*/ 292 w 530"/>
                    <a:gd name="T33" fmla="*/ 488 h 490"/>
                    <a:gd name="T34" fmla="*/ 266 w 530"/>
                    <a:gd name="T35" fmla="*/ 490 h 490"/>
                    <a:gd name="T36" fmla="*/ 212 w 530"/>
                    <a:gd name="T37" fmla="*/ 484 h 490"/>
                    <a:gd name="T38" fmla="*/ 162 w 530"/>
                    <a:gd name="T39" fmla="*/ 470 h 490"/>
                    <a:gd name="T40" fmla="*/ 118 w 530"/>
                    <a:gd name="T41" fmla="*/ 448 h 490"/>
                    <a:gd name="T42" fmla="*/ 78 w 530"/>
                    <a:gd name="T43" fmla="*/ 418 h 490"/>
                    <a:gd name="T44" fmla="*/ 46 w 530"/>
                    <a:gd name="T45" fmla="*/ 382 h 490"/>
                    <a:gd name="T46" fmla="*/ 22 w 530"/>
                    <a:gd name="T47" fmla="*/ 340 h 490"/>
                    <a:gd name="T48" fmla="*/ 6 w 530"/>
                    <a:gd name="T49" fmla="*/ 294 h 490"/>
                    <a:gd name="T50" fmla="*/ 0 w 530"/>
                    <a:gd name="T51" fmla="*/ 244 h 490"/>
                    <a:gd name="T52" fmla="*/ 2 w 530"/>
                    <a:gd name="T53" fmla="*/ 220 h 490"/>
                    <a:gd name="T54" fmla="*/ 12 w 530"/>
                    <a:gd name="T55" fmla="*/ 172 h 490"/>
                    <a:gd name="T56" fmla="*/ 32 w 530"/>
                    <a:gd name="T57" fmla="*/ 128 h 490"/>
                    <a:gd name="T58" fmla="*/ 62 w 530"/>
                    <a:gd name="T59" fmla="*/ 90 h 490"/>
                    <a:gd name="T60" fmla="*/ 98 w 530"/>
                    <a:gd name="T61" fmla="*/ 56 h 490"/>
                    <a:gd name="T62" fmla="*/ 140 w 530"/>
                    <a:gd name="T63" fmla="*/ 30 h 490"/>
                    <a:gd name="T64" fmla="*/ 186 w 530"/>
                    <a:gd name="T65" fmla="*/ 12 h 490"/>
                    <a:gd name="T66" fmla="*/ 238 w 530"/>
                    <a:gd name="T67" fmla="*/ 2 h 490"/>
                    <a:gd name="T68" fmla="*/ 266 w 530"/>
                    <a:gd name="T69" fmla="*/ 0 h 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30" h="490">
                      <a:moveTo>
                        <a:pt x="266" y="0"/>
                      </a:moveTo>
                      <a:lnTo>
                        <a:pt x="266" y="0"/>
                      </a:lnTo>
                      <a:lnTo>
                        <a:pt x="292" y="2"/>
                      </a:lnTo>
                      <a:lnTo>
                        <a:pt x="318" y="6"/>
                      </a:lnTo>
                      <a:lnTo>
                        <a:pt x="344" y="12"/>
                      </a:lnTo>
                      <a:lnTo>
                        <a:pt x="368" y="20"/>
                      </a:lnTo>
                      <a:lnTo>
                        <a:pt x="392" y="30"/>
                      </a:lnTo>
                      <a:lnTo>
                        <a:pt x="414" y="42"/>
                      </a:lnTo>
                      <a:lnTo>
                        <a:pt x="434" y="56"/>
                      </a:lnTo>
                      <a:lnTo>
                        <a:pt x="452" y="72"/>
                      </a:lnTo>
                      <a:lnTo>
                        <a:pt x="470" y="90"/>
                      </a:lnTo>
                      <a:lnTo>
                        <a:pt x="486" y="108"/>
                      </a:lnTo>
                      <a:lnTo>
                        <a:pt x="498" y="128"/>
                      </a:lnTo>
                      <a:lnTo>
                        <a:pt x="510" y="150"/>
                      </a:lnTo>
                      <a:lnTo>
                        <a:pt x="518" y="172"/>
                      </a:lnTo>
                      <a:lnTo>
                        <a:pt x="526" y="196"/>
                      </a:lnTo>
                      <a:lnTo>
                        <a:pt x="530" y="220"/>
                      </a:lnTo>
                      <a:lnTo>
                        <a:pt x="530" y="244"/>
                      </a:lnTo>
                      <a:lnTo>
                        <a:pt x="530" y="244"/>
                      </a:lnTo>
                      <a:lnTo>
                        <a:pt x="530" y="270"/>
                      </a:lnTo>
                      <a:lnTo>
                        <a:pt x="526" y="294"/>
                      </a:lnTo>
                      <a:lnTo>
                        <a:pt x="518" y="318"/>
                      </a:lnTo>
                      <a:lnTo>
                        <a:pt x="510" y="340"/>
                      </a:lnTo>
                      <a:lnTo>
                        <a:pt x="498" y="362"/>
                      </a:lnTo>
                      <a:lnTo>
                        <a:pt x="486" y="382"/>
                      </a:lnTo>
                      <a:lnTo>
                        <a:pt x="470" y="400"/>
                      </a:lnTo>
                      <a:lnTo>
                        <a:pt x="452" y="418"/>
                      </a:lnTo>
                      <a:lnTo>
                        <a:pt x="434" y="434"/>
                      </a:lnTo>
                      <a:lnTo>
                        <a:pt x="414" y="448"/>
                      </a:lnTo>
                      <a:lnTo>
                        <a:pt x="392" y="460"/>
                      </a:lnTo>
                      <a:lnTo>
                        <a:pt x="368" y="470"/>
                      </a:lnTo>
                      <a:lnTo>
                        <a:pt x="344" y="478"/>
                      </a:lnTo>
                      <a:lnTo>
                        <a:pt x="318" y="484"/>
                      </a:lnTo>
                      <a:lnTo>
                        <a:pt x="292" y="488"/>
                      </a:lnTo>
                      <a:lnTo>
                        <a:pt x="266" y="490"/>
                      </a:lnTo>
                      <a:lnTo>
                        <a:pt x="266" y="490"/>
                      </a:lnTo>
                      <a:lnTo>
                        <a:pt x="238" y="488"/>
                      </a:lnTo>
                      <a:lnTo>
                        <a:pt x="212" y="484"/>
                      </a:lnTo>
                      <a:lnTo>
                        <a:pt x="186" y="478"/>
                      </a:lnTo>
                      <a:lnTo>
                        <a:pt x="162" y="470"/>
                      </a:lnTo>
                      <a:lnTo>
                        <a:pt x="140" y="460"/>
                      </a:lnTo>
                      <a:lnTo>
                        <a:pt x="118" y="448"/>
                      </a:lnTo>
                      <a:lnTo>
                        <a:pt x="98" y="434"/>
                      </a:lnTo>
                      <a:lnTo>
                        <a:pt x="78" y="418"/>
                      </a:lnTo>
                      <a:lnTo>
                        <a:pt x="62" y="400"/>
                      </a:lnTo>
                      <a:lnTo>
                        <a:pt x="46" y="382"/>
                      </a:lnTo>
                      <a:lnTo>
                        <a:pt x="32" y="362"/>
                      </a:lnTo>
                      <a:lnTo>
                        <a:pt x="22" y="340"/>
                      </a:lnTo>
                      <a:lnTo>
                        <a:pt x="12" y="318"/>
                      </a:lnTo>
                      <a:lnTo>
                        <a:pt x="6" y="294"/>
                      </a:lnTo>
                      <a:lnTo>
                        <a:pt x="2" y="270"/>
                      </a:lnTo>
                      <a:lnTo>
                        <a:pt x="0" y="244"/>
                      </a:lnTo>
                      <a:lnTo>
                        <a:pt x="0" y="244"/>
                      </a:lnTo>
                      <a:lnTo>
                        <a:pt x="2" y="220"/>
                      </a:lnTo>
                      <a:lnTo>
                        <a:pt x="6" y="196"/>
                      </a:lnTo>
                      <a:lnTo>
                        <a:pt x="12" y="172"/>
                      </a:lnTo>
                      <a:lnTo>
                        <a:pt x="22" y="150"/>
                      </a:lnTo>
                      <a:lnTo>
                        <a:pt x="32" y="128"/>
                      </a:lnTo>
                      <a:lnTo>
                        <a:pt x="46" y="108"/>
                      </a:lnTo>
                      <a:lnTo>
                        <a:pt x="62" y="90"/>
                      </a:lnTo>
                      <a:lnTo>
                        <a:pt x="78" y="72"/>
                      </a:lnTo>
                      <a:lnTo>
                        <a:pt x="98" y="56"/>
                      </a:lnTo>
                      <a:lnTo>
                        <a:pt x="118" y="42"/>
                      </a:lnTo>
                      <a:lnTo>
                        <a:pt x="140" y="30"/>
                      </a:lnTo>
                      <a:lnTo>
                        <a:pt x="162" y="20"/>
                      </a:lnTo>
                      <a:lnTo>
                        <a:pt x="186" y="12"/>
                      </a:lnTo>
                      <a:lnTo>
                        <a:pt x="212" y="6"/>
                      </a:lnTo>
                      <a:lnTo>
                        <a:pt x="238" y="2"/>
                      </a:lnTo>
                      <a:lnTo>
                        <a:pt x="266" y="0"/>
                      </a:lnTo>
                      <a:lnTo>
                        <a:pt x="266" y="0"/>
                      </a:lnTo>
                      <a:close/>
                    </a:path>
                  </a:pathLst>
                </a:custGeom>
                <a:solidFill>
                  <a:srgbClr val="FADE1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85" name="Freeform 373"/>
                <p:cNvSpPr>
                  <a:spLocks/>
                </p:cNvSpPr>
                <p:nvPr/>
              </p:nvSpPr>
              <p:spPr bwMode="auto">
                <a:xfrm>
                  <a:off x="3380" y="3488"/>
                  <a:ext cx="514" cy="466"/>
                </a:xfrm>
                <a:custGeom>
                  <a:avLst/>
                  <a:gdLst>
                    <a:gd name="T0" fmla="*/ 258 w 514"/>
                    <a:gd name="T1" fmla="*/ 0 h 466"/>
                    <a:gd name="T2" fmla="*/ 310 w 514"/>
                    <a:gd name="T3" fmla="*/ 4 h 466"/>
                    <a:gd name="T4" fmla="*/ 358 w 514"/>
                    <a:gd name="T5" fmla="*/ 18 h 466"/>
                    <a:gd name="T6" fmla="*/ 402 w 514"/>
                    <a:gd name="T7" fmla="*/ 40 h 466"/>
                    <a:gd name="T8" fmla="*/ 440 w 514"/>
                    <a:gd name="T9" fmla="*/ 68 h 466"/>
                    <a:gd name="T10" fmla="*/ 470 w 514"/>
                    <a:gd name="T11" fmla="*/ 102 h 466"/>
                    <a:gd name="T12" fmla="*/ 494 w 514"/>
                    <a:gd name="T13" fmla="*/ 142 h 466"/>
                    <a:gd name="T14" fmla="*/ 510 w 514"/>
                    <a:gd name="T15" fmla="*/ 186 h 466"/>
                    <a:gd name="T16" fmla="*/ 514 w 514"/>
                    <a:gd name="T17" fmla="*/ 232 h 466"/>
                    <a:gd name="T18" fmla="*/ 514 w 514"/>
                    <a:gd name="T19" fmla="*/ 256 h 466"/>
                    <a:gd name="T20" fmla="*/ 504 w 514"/>
                    <a:gd name="T21" fmla="*/ 302 h 466"/>
                    <a:gd name="T22" fmla="*/ 484 w 514"/>
                    <a:gd name="T23" fmla="*/ 344 h 466"/>
                    <a:gd name="T24" fmla="*/ 456 w 514"/>
                    <a:gd name="T25" fmla="*/ 380 h 466"/>
                    <a:gd name="T26" fmla="*/ 420 w 514"/>
                    <a:gd name="T27" fmla="*/ 412 h 466"/>
                    <a:gd name="T28" fmla="*/ 380 w 514"/>
                    <a:gd name="T29" fmla="*/ 438 h 466"/>
                    <a:gd name="T30" fmla="*/ 334 w 514"/>
                    <a:gd name="T31" fmla="*/ 454 h 466"/>
                    <a:gd name="T32" fmla="*/ 284 w 514"/>
                    <a:gd name="T33" fmla="*/ 464 h 466"/>
                    <a:gd name="T34" fmla="*/ 258 w 514"/>
                    <a:gd name="T35" fmla="*/ 466 h 466"/>
                    <a:gd name="T36" fmla="*/ 206 w 514"/>
                    <a:gd name="T37" fmla="*/ 460 h 466"/>
                    <a:gd name="T38" fmla="*/ 158 w 514"/>
                    <a:gd name="T39" fmla="*/ 446 h 466"/>
                    <a:gd name="T40" fmla="*/ 114 w 514"/>
                    <a:gd name="T41" fmla="*/ 426 h 466"/>
                    <a:gd name="T42" fmla="*/ 76 w 514"/>
                    <a:gd name="T43" fmla="*/ 396 h 466"/>
                    <a:gd name="T44" fmla="*/ 44 w 514"/>
                    <a:gd name="T45" fmla="*/ 362 h 466"/>
                    <a:gd name="T46" fmla="*/ 20 w 514"/>
                    <a:gd name="T47" fmla="*/ 322 h 466"/>
                    <a:gd name="T48" fmla="*/ 6 w 514"/>
                    <a:gd name="T49" fmla="*/ 280 h 466"/>
                    <a:gd name="T50" fmla="*/ 0 w 514"/>
                    <a:gd name="T51" fmla="*/ 232 h 466"/>
                    <a:gd name="T52" fmla="*/ 2 w 514"/>
                    <a:gd name="T53" fmla="*/ 208 h 466"/>
                    <a:gd name="T54" fmla="*/ 12 w 514"/>
                    <a:gd name="T55" fmla="*/ 164 h 466"/>
                    <a:gd name="T56" fmla="*/ 32 w 514"/>
                    <a:gd name="T57" fmla="*/ 122 h 466"/>
                    <a:gd name="T58" fmla="*/ 58 w 514"/>
                    <a:gd name="T59" fmla="*/ 84 h 466"/>
                    <a:gd name="T60" fmla="*/ 94 w 514"/>
                    <a:gd name="T61" fmla="*/ 52 h 466"/>
                    <a:gd name="T62" fmla="*/ 134 w 514"/>
                    <a:gd name="T63" fmla="*/ 28 h 466"/>
                    <a:gd name="T64" fmla="*/ 182 w 514"/>
                    <a:gd name="T65" fmla="*/ 10 h 466"/>
                    <a:gd name="T66" fmla="*/ 232 w 514"/>
                    <a:gd name="T67" fmla="*/ 0 h 466"/>
                    <a:gd name="T68" fmla="*/ 258 w 514"/>
                    <a:gd name="T69" fmla="*/ 0 h 4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14" h="466">
                      <a:moveTo>
                        <a:pt x="258" y="0"/>
                      </a:moveTo>
                      <a:lnTo>
                        <a:pt x="258" y="0"/>
                      </a:lnTo>
                      <a:lnTo>
                        <a:pt x="284" y="0"/>
                      </a:lnTo>
                      <a:lnTo>
                        <a:pt x="310" y="4"/>
                      </a:lnTo>
                      <a:lnTo>
                        <a:pt x="334" y="10"/>
                      </a:lnTo>
                      <a:lnTo>
                        <a:pt x="358" y="18"/>
                      </a:lnTo>
                      <a:lnTo>
                        <a:pt x="380" y="28"/>
                      </a:lnTo>
                      <a:lnTo>
                        <a:pt x="402" y="40"/>
                      </a:lnTo>
                      <a:lnTo>
                        <a:pt x="420" y="52"/>
                      </a:lnTo>
                      <a:lnTo>
                        <a:pt x="440" y="68"/>
                      </a:lnTo>
                      <a:lnTo>
                        <a:pt x="456" y="84"/>
                      </a:lnTo>
                      <a:lnTo>
                        <a:pt x="470" y="102"/>
                      </a:lnTo>
                      <a:lnTo>
                        <a:pt x="484" y="122"/>
                      </a:lnTo>
                      <a:lnTo>
                        <a:pt x="494" y="142"/>
                      </a:lnTo>
                      <a:lnTo>
                        <a:pt x="504" y="164"/>
                      </a:lnTo>
                      <a:lnTo>
                        <a:pt x="510" y="186"/>
                      </a:lnTo>
                      <a:lnTo>
                        <a:pt x="514" y="208"/>
                      </a:lnTo>
                      <a:lnTo>
                        <a:pt x="514" y="232"/>
                      </a:lnTo>
                      <a:lnTo>
                        <a:pt x="514" y="232"/>
                      </a:lnTo>
                      <a:lnTo>
                        <a:pt x="514" y="256"/>
                      </a:lnTo>
                      <a:lnTo>
                        <a:pt x="510" y="280"/>
                      </a:lnTo>
                      <a:lnTo>
                        <a:pt x="504" y="302"/>
                      </a:lnTo>
                      <a:lnTo>
                        <a:pt x="494" y="322"/>
                      </a:lnTo>
                      <a:lnTo>
                        <a:pt x="484" y="344"/>
                      </a:lnTo>
                      <a:lnTo>
                        <a:pt x="470" y="362"/>
                      </a:lnTo>
                      <a:lnTo>
                        <a:pt x="456" y="380"/>
                      </a:lnTo>
                      <a:lnTo>
                        <a:pt x="440" y="396"/>
                      </a:lnTo>
                      <a:lnTo>
                        <a:pt x="420" y="412"/>
                      </a:lnTo>
                      <a:lnTo>
                        <a:pt x="402" y="426"/>
                      </a:lnTo>
                      <a:lnTo>
                        <a:pt x="380" y="438"/>
                      </a:lnTo>
                      <a:lnTo>
                        <a:pt x="358" y="446"/>
                      </a:lnTo>
                      <a:lnTo>
                        <a:pt x="334" y="454"/>
                      </a:lnTo>
                      <a:lnTo>
                        <a:pt x="310" y="460"/>
                      </a:lnTo>
                      <a:lnTo>
                        <a:pt x="284" y="464"/>
                      </a:lnTo>
                      <a:lnTo>
                        <a:pt x="258" y="466"/>
                      </a:lnTo>
                      <a:lnTo>
                        <a:pt x="258" y="466"/>
                      </a:lnTo>
                      <a:lnTo>
                        <a:pt x="232" y="464"/>
                      </a:lnTo>
                      <a:lnTo>
                        <a:pt x="206" y="460"/>
                      </a:lnTo>
                      <a:lnTo>
                        <a:pt x="182" y="454"/>
                      </a:lnTo>
                      <a:lnTo>
                        <a:pt x="158" y="446"/>
                      </a:lnTo>
                      <a:lnTo>
                        <a:pt x="134" y="438"/>
                      </a:lnTo>
                      <a:lnTo>
                        <a:pt x="114" y="426"/>
                      </a:lnTo>
                      <a:lnTo>
                        <a:pt x="94" y="412"/>
                      </a:lnTo>
                      <a:lnTo>
                        <a:pt x="76" y="396"/>
                      </a:lnTo>
                      <a:lnTo>
                        <a:pt x="58" y="380"/>
                      </a:lnTo>
                      <a:lnTo>
                        <a:pt x="44" y="362"/>
                      </a:lnTo>
                      <a:lnTo>
                        <a:pt x="32" y="344"/>
                      </a:lnTo>
                      <a:lnTo>
                        <a:pt x="20" y="322"/>
                      </a:lnTo>
                      <a:lnTo>
                        <a:pt x="12" y="302"/>
                      </a:lnTo>
                      <a:lnTo>
                        <a:pt x="6" y="280"/>
                      </a:lnTo>
                      <a:lnTo>
                        <a:pt x="2" y="256"/>
                      </a:lnTo>
                      <a:lnTo>
                        <a:pt x="0" y="232"/>
                      </a:lnTo>
                      <a:lnTo>
                        <a:pt x="0" y="232"/>
                      </a:lnTo>
                      <a:lnTo>
                        <a:pt x="2" y="208"/>
                      </a:lnTo>
                      <a:lnTo>
                        <a:pt x="6" y="186"/>
                      </a:lnTo>
                      <a:lnTo>
                        <a:pt x="12" y="164"/>
                      </a:lnTo>
                      <a:lnTo>
                        <a:pt x="20" y="142"/>
                      </a:lnTo>
                      <a:lnTo>
                        <a:pt x="32" y="122"/>
                      </a:lnTo>
                      <a:lnTo>
                        <a:pt x="44" y="102"/>
                      </a:lnTo>
                      <a:lnTo>
                        <a:pt x="58" y="84"/>
                      </a:lnTo>
                      <a:lnTo>
                        <a:pt x="76" y="68"/>
                      </a:lnTo>
                      <a:lnTo>
                        <a:pt x="94" y="52"/>
                      </a:lnTo>
                      <a:lnTo>
                        <a:pt x="114" y="40"/>
                      </a:lnTo>
                      <a:lnTo>
                        <a:pt x="134" y="28"/>
                      </a:lnTo>
                      <a:lnTo>
                        <a:pt x="158" y="18"/>
                      </a:lnTo>
                      <a:lnTo>
                        <a:pt x="182" y="10"/>
                      </a:lnTo>
                      <a:lnTo>
                        <a:pt x="206" y="4"/>
                      </a:lnTo>
                      <a:lnTo>
                        <a:pt x="232" y="0"/>
                      </a:lnTo>
                      <a:lnTo>
                        <a:pt x="258" y="0"/>
                      </a:lnTo>
                      <a:lnTo>
                        <a:pt x="258" y="0"/>
                      </a:lnTo>
                      <a:close/>
                    </a:path>
                  </a:pathLst>
                </a:custGeom>
                <a:solidFill>
                  <a:srgbClr val="FAE3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86" name="Freeform 374"/>
                <p:cNvSpPr>
                  <a:spLocks/>
                </p:cNvSpPr>
                <p:nvPr/>
              </p:nvSpPr>
              <p:spPr bwMode="auto">
                <a:xfrm>
                  <a:off x="3390" y="3500"/>
                  <a:ext cx="498" cy="444"/>
                </a:xfrm>
                <a:custGeom>
                  <a:avLst/>
                  <a:gdLst>
                    <a:gd name="T0" fmla="*/ 250 w 498"/>
                    <a:gd name="T1" fmla="*/ 0 h 444"/>
                    <a:gd name="T2" fmla="*/ 300 w 498"/>
                    <a:gd name="T3" fmla="*/ 4 h 444"/>
                    <a:gd name="T4" fmla="*/ 346 w 498"/>
                    <a:gd name="T5" fmla="*/ 18 h 444"/>
                    <a:gd name="T6" fmla="*/ 388 w 498"/>
                    <a:gd name="T7" fmla="*/ 38 h 444"/>
                    <a:gd name="T8" fmla="*/ 426 w 498"/>
                    <a:gd name="T9" fmla="*/ 66 h 444"/>
                    <a:gd name="T10" fmla="*/ 456 w 498"/>
                    <a:gd name="T11" fmla="*/ 98 h 444"/>
                    <a:gd name="T12" fmla="*/ 480 w 498"/>
                    <a:gd name="T13" fmla="*/ 136 h 444"/>
                    <a:gd name="T14" fmla="*/ 494 w 498"/>
                    <a:gd name="T15" fmla="*/ 178 h 444"/>
                    <a:gd name="T16" fmla="*/ 498 w 498"/>
                    <a:gd name="T17" fmla="*/ 222 h 444"/>
                    <a:gd name="T18" fmla="*/ 498 w 498"/>
                    <a:gd name="T19" fmla="*/ 244 h 444"/>
                    <a:gd name="T20" fmla="*/ 488 w 498"/>
                    <a:gd name="T21" fmla="*/ 288 h 444"/>
                    <a:gd name="T22" fmla="*/ 468 w 498"/>
                    <a:gd name="T23" fmla="*/ 328 h 444"/>
                    <a:gd name="T24" fmla="*/ 442 w 498"/>
                    <a:gd name="T25" fmla="*/ 362 h 444"/>
                    <a:gd name="T26" fmla="*/ 408 w 498"/>
                    <a:gd name="T27" fmla="*/ 392 h 444"/>
                    <a:gd name="T28" fmla="*/ 368 w 498"/>
                    <a:gd name="T29" fmla="*/ 416 h 444"/>
                    <a:gd name="T30" fmla="*/ 324 w 498"/>
                    <a:gd name="T31" fmla="*/ 434 h 444"/>
                    <a:gd name="T32" fmla="*/ 274 w 498"/>
                    <a:gd name="T33" fmla="*/ 442 h 444"/>
                    <a:gd name="T34" fmla="*/ 250 w 498"/>
                    <a:gd name="T35" fmla="*/ 444 h 444"/>
                    <a:gd name="T36" fmla="*/ 200 w 498"/>
                    <a:gd name="T37" fmla="*/ 438 h 444"/>
                    <a:gd name="T38" fmla="*/ 152 w 498"/>
                    <a:gd name="T39" fmla="*/ 426 h 444"/>
                    <a:gd name="T40" fmla="*/ 110 w 498"/>
                    <a:gd name="T41" fmla="*/ 406 h 444"/>
                    <a:gd name="T42" fmla="*/ 72 w 498"/>
                    <a:gd name="T43" fmla="*/ 378 h 444"/>
                    <a:gd name="T44" fmla="*/ 42 w 498"/>
                    <a:gd name="T45" fmla="*/ 346 h 444"/>
                    <a:gd name="T46" fmla="*/ 20 w 498"/>
                    <a:gd name="T47" fmla="*/ 308 h 444"/>
                    <a:gd name="T48" fmla="*/ 4 w 498"/>
                    <a:gd name="T49" fmla="*/ 266 h 444"/>
                    <a:gd name="T50" fmla="*/ 0 w 498"/>
                    <a:gd name="T51" fmla="*/ 222 h 444"/>
                    <a:gd name="T52" fmla="*/ 0 w 498"/>
                    <a:gd name="T53" fmla="*/ 200 h 444"/>
                    <a:gd name="T54" fmla="*/ 10 w 498"/>
                    <a:gd name="T55" fmla="*/ 156 h 444"/>
                    <a:gd name="T56" fmla="*/ 30 w 498"/>
                    <a:gd name="T57" fmla="*/ 116 h 444"/>
                    <a:gd name="T58" fmla="*/ 56 w 498"/>
                    <a:gd name="T59" fmla="*/ 80 h 444"/>
                    <a:gd name="T60" fmla="*/ 90 w 498"/>
                    <a:gd name="T61" fmla="*/ 50 h 444"/>
                    <a:gd name="T62" fmla="*/ 130 w 498"/>
                    <a:gd name="T63" fmla="*/ 26 h 444"/>
                    <a:gd name="T64" fmla="*/ 176 w 498"/>
                    <a:gd name="T65" fmla="*/ 10 h 444"/>
                    <a:gd name="T66" fmla="*/ 224 w 498"/>
                    <a:gd name="T67" fmla="*/ 2 h 444"/>
                    <a:gd name="T68" fmla="*/ 250 w 498"/>
                    <a:gd name="T69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98" h="444">
                      <a:moveTo>
                        <a:pt x="250" y="0"/>
                      </a:moveTo>
                      <a:lnTo>
                        <a:pt x="250" y="0"/>
                      </a:lnTo>
                      <a:lnTo>
                        <a:pt x="274" y="2"/>
                      </a:lnTo>
                      <a:lnTo>
                        <a:pt x="300" y="4"/>
                      </a:lnTo>
                      <a:lnTo>
                        <a:pt x="324" y="10"/>
                      </a:lnTo>
                      <a:lnTo>
                        <a:pt x="346" y="18"/>
                      </a:lnTo>
                      <a:lnTo>
                        <a:pt x="368" y="26"/>
                      </a:lnTo>
                      <a:lnTo>
                        <a:pt x="388" y="38"/>
                      </a:lnTo>
                      <a:lnTo>
                        <a:pt x="408" y="50"/>
                      </a:lnTo>
                      <a:lnTo>
                        <a:pt x="426" y="66"/>
                      </a:lnTo>
                      <a:lnTo>
                        <a:pt x="442" y="80"/>
                      </a:lnTo>
                      <a:lnTo>
                        <a:pt x="456" y="98"/>
                      </a:lnTo>
                      <a:lnTo>
                        <a:pt x="468" y="116"/>
                      </a:lnTo>
                      <a:lnTo>
                        <a:pt x="480" y="136"/>
                      </a:lnTo>
                      <a:lnTo>
                        <a:pt x="488" y="156"/>
                      </a:lnTo>
                      <a:lnTo>
                        <a:pt x="494" y="178"/>
                      </a:lnTo>
                      <a:lnTo>
                        <a:pt x="498" y="200"/>
                      </a:lnTo>
                      <a:lnTo>
                        <a:pt x="498" y="222"/>
                      </a:lnTo>
                      <a:lnTo>
                        <a:pt x="498" y="222"/>
                      </a:lnTo>
                      <a:lnTo>
                        <a:pt x="498" y="244"/>
                      </a:lnTo>
                      <a:lnTo>
                        <a:pt x="494" y="266"/>
                      </a:lnTo>
                      <a:lnTo>
                        <a:pt x="488" y="288"/>
                      </a:lnTo>
                      <a:lnTo>
                        <a:pt x="480" y="308"/>
                      </a:lnTo>
                      <a:lnTo>
                        <a:pt x="468" y="328"/>
                      </a:lnTo>
                      <a:lnTo>
                        <a:pt x="456" y="346"/>
                      </a:lnTo>
                      <a:lnTo>
                        <a:pt x="442" y="362"/>
                      </a:lnTo>
                      <a:lnTo>
                        <a:pt x="426" y="378"/>
                      </a:lnTo>
                      <a:lnTo>
                        <a:pt x="408" y="392"/>
                      </a:lnTo>
                      <a:lnTo>
                        <a:pt x="388" y="406"/>
                      </a:lnTo>
                      <a:lnTo>
                        <a:pt x="368" y="416"/>
                      </a:lnTo>
                      <a:lnTo>
                        <a:pt x="346" y="426"/>
                      </a:lnTo>
                      <a:lnTo>
                        <a:pt x="324" y="434"/>
                      </a:lnTo>
                      <a:lnTo>
                        <a:pt x="300" y="438"/>
                      </a:lnTo>
                      <a:lnTo>
                        <a:pt x="274" y="442"/>
                      </a:lnTo>
                      <a:lnTo>
                        <a:pt x="250" y="444"/>
                      </a:lnTo>
                      <a:lnTo>
                        <a:pt x="250" y="444"/>
                      </a:lnTo>
                      <a:lnTo>
                        <a:pt x="224" y="442"/>
                      </a:lnTo>
                      <a:lnTo>
                        <a:pt x="200" y="438"/>
                      </a:lnTo>
                      <a:lnTo>
                        <a:pt x="176" y="434"/>
                      </a:lnTo>
                      <a:lnTo>
                        <a:pt x="152" y="426"/>
                      </a:lnTo>
                      <a:lnTo>
                        <a:pt x="130" y="416"/>
                      </a:lnTo>
                      <a:lnTo>
                        <a:pt x="110" y="406"/>
                      </a:lnTo>
                      <a:lnTo>
                        <a:pt x="90" y="392"/>
                      </a:lnTo>
                      <a:lnTo>
                        <a:pt x="72" y="378"/>
                      </a:lnTo>
                      <a:lnTo>
                        <a:pt x="56" y="362"/>
                      </a:lnTo>
                      <a:lnTo>
                        <a:pt x="42" y="346"/>
                      </a:lnTo>
                      <a:lnTo>
                        <a:pt x="30" y="328"/>
                      </a:lnTo>
                      <a:lnTo>
                        <a:pt x="20" y="308"/>
                      </a:lnTo>
                      <a:lnTo>
                        <a:pt x="10" y="288"/>
                      </a:lnTo>
                      <a:lnTo>
                        <a:pt x="4" y="266"/>
                      </a:lnTo>
                      <a:lnTo>
                        <a:pt x="0" y="244"/>
                      </a:lnTo>
                      <a:lnTo>
                        <a:pt x="0" y="222"/>
                      </a:lnTo>
                      <a:lnTo>
                        <a:pt x="0" y="222"/>
                      </a:lnTo>
                      <a:lnTo>
                        <a:pt x="0" y="200"/>
                      </a:lnTo>
                      <a:lnTo>
                        <a:pt x="4" y="178"/>
                      </a:lnTo>
                      <a:lnTo>
                        <a:pt x="10" y="156"/>
                      </a:lnTo>
                      <a:lnTo>
                        <a:pt x="20" y="136"/>
                      </a:lnTo>
                      <a:lnTo>
                        <a:pt x="30" y="116"/>
                      </a:lnTo>
                      <a:lnTo>
                        <a:pt x="42" y="98"/>
                      </a:lnTo>
                      <a:lnTo>
                        <a:pt x="56" y="80"/>
                      </a:lnTo>
                      <a:lnTo>
                        <a:pt x="72" y="66"/>
                      </a:lnTo>
                      <a:lnTo>
                        <a:pt x="90" y="50"/>
                      </a:lnTo>
                      <a:lnTo>
                        <a:pt x="110" y="38"/>
                      </a:lnTo>
                      <a:lnTo>
                        <a:pt x="130" y="26"/>
                      </a:lnTo>
                      <a:lnTo>
                        <a:pt x="152" y="18"/>
                      </a:lnTo>
                      <a:lnTo>
                        <a:pt x="176" y="10"/>
                      </a:lnTo>
                      <a:lnTo>
                        <a:pt x="200" y="4"/>
                      </a:lnTo>
                      <a:lnTo>
                        <a:pt x="224" y="2"/>
                      </a:lnTo>
                      <a:lnTo>
                        <a:pt x="250" y="0"/>
                      </a:lnTo>
                      <a:lnTo>
                        <a:pt x="250" y="0"/>
                      </a:lnTo>
                      <a:close/>
                    </a:path>
                  </a:pathLst>
                </a:custGeom>
                <a:solidFill>
                  <a:srgbClr val="FAE6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87" name="Freeform 375"/>
                <p:cNvSpPr>
                  <a:spLocks/>
                </p:cNvSpPr>
                <p:nvPr/>
              </p:nvSpPr>
              <p:spPr bwMode="auto">
                <a:xfrm>
                  <a:off x="3400" y="3512"/>
                  <a:ext cx="484" cy="422"/>
                </a:xfrm>
                <a:custGeom>
                  <a:avLst/>
                  <a:gdLst>
                    <a:gd name="T0" fmla="*/ 242 w 484"/>
                    <a:gd name="T1" fmla="*/ 0 h 422"/>
                    <a:gd name="T2" fmla="*/ 290 w 484"/>
                    <a:gd name="T3" fmla="*/ 4 h 422"/>
                    <a:gd name="T4" fmla="*/ 336 w 484"/>
                    <a:gd name="T5" fmla="*/ 18 h 422"/>
                    <a:gd name="T6" fmla="*/ 376 w 484"/>
                    <a:gd name="T7" fmla="*/ 36 h 422"/>
                    <a:gd name="T8" fmla="*/ 412 w 484"/>
                    <a:gd name="T9" fmla="*/ 62 h 422"/>
                    <a:gd name="T10" fmla="*/ 442 w 484"/>
                    <a:gd name="T11" fmla="*/ 94 h 422"/>
                    <a:gd name="T12" fmla="*/ 464 w 484"/>
                    <a:gd name="T13" fmla="*/ 130 h 422"/>
                    <a:gd name="T14" fmla="*/ 478 w 484"/>
                    <a:gd name="T15" fmla="*/ 168 h 422"/>
                    <a:gd name="T16" fmla="*/ 484 w 484"/>
                    <a:gd name="T17" fmla="*/ 212 h 422"/>
                    <a:gd name="T18" fmla="*/ 482 w 484"/>
                    <a:gd name="T19" fmla="*/ 232 h 422"/>
                    <a:gd name="T20" fmla="*/ 472 w 484"/>
                    <a:gd name="T21" fmla="*/ 274 h 422"/>
                    <a:gd name="T22" fmla="*/ 454 w 484"/>
                    <a:gd name="T23" fmla="*/ 312 h 422"/>
                    <a:gd name="T24" fmla="*/ 428 w 484"/>
                    <a:gd name="T25" fmla="*/ 344 h 422"/>
                    <a:gd name="T26" fmla="*/ 394 w 484"/>
                    <a:gd name="T27" fmla="*/ 374 h 422"/>
                    <a:gd name="T28" fmla="*/ 356 w 484"/>
                    <a:gd name="T29" fmla="*/ 396 h 422"/>
                    <a:gd name="T30" fmla="*/ 314 w 484"/>
                    <a:gd name="T31" fmla="*/ 412 h 422"/>
                    <a:gd name="T32" fmla="*/ 266 w 484"/>
                    <a:gd name="T33" fmla="*/ 420 h 422"/>
                    <a:gd name="T34" fmla="*/ 242 w 484"/>
                    <a:gd name="T35" fmla="*/ 422 h 422"/>
                    <a:gd name="T36" fmla="*/ 192 w 484"/>
                    <a:gd name="T37" fmla="*/ 418 h 422"/>
                    <a:gd name="T38" fmla="*/ 148 w 484"/>
                    <a:gd name="T39" fmla="*/ 404 h 422"/>
                    <a:gd name="T40" fmla="*/ 106 w 484"/>
                    <a:gd name="T41" fmla="*/ 386 h 422"/>
                    <a:gd name="T42" fmla="*/ 70 w 484"/>
                    <a:gd name="T43" fmla="*/ 360 h 422"/>
                    <a:gd name="T44" fmla="*/ 40 w 484"/>
                    <a:gd name="T45" fmla="*/ 328 h 422"/>
                    <a:gd name="T46" fmla="*/ 18 w 484"/>
                    <a:gd name="T47" fmla="*/ 292 h 422"/>
                    <a:gd name="T48" fmla="*/ 4 w 484"/>
                    <a:gd name="T49" fmla="*/ 254 h 422"/>
                    <a:gd name="T50" fmla="*/ 0 w 484"/>
                    <a:gd name="T51" fmla="*/ 212 h 422"/>
                    <a:gd name="T52" fmla="*/ 0 w 484"/>
                    <a:gd name="T53" fmla="*/ 190 h 422"/>
                    <a:gd name="T54" fmla="*/ 10 w 484"/>
                    <a:gd name="T55" fmla="*/ 148 h 422"/>
                    <a:gd name="T56" fmla="*/ 28 w 484"/>
                    <a:gd name="T57" fmla="*/ 110 h 422"/>
                    <a:gd name="T58" fmla="*/ 54 w 484"/>
                    <a:gd name="T59" fmla="*/ 78 h 422"/>
                    <a:gd name="T60" fmla="*/ 88 w 484"/>
                    <a:gd name="T61" fmla="*/ 48 h 422"/>
                    <a:gd name="T62" fmla="*/ 126 w 484"/>
                    <a:gd name="T63" fmla="*/ 26 h 422"/>
                    <a:gd name="T64" fmla="*/ 170 w 484"/>
                    <a:gd name="T65" fmla="*/ 10 h 422"/>
                    <a:gd name="T66" fmla="*/ 216 w 484"/>
                    <a:gd name="T67" fmla="*/ 2 h 422"/>
                    <a:gd name="T68" fmla="*/ 242 w 484"/>
                    <a:gd name="T69" fmla="*/ 0 h 4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84" h="422">
                      <a:moveTo>
                        <a:pt x="242" y="0"/>
                      </a:moveTo>
                      <a:lnTo>
                        <a:pt x="242" y="0"/>
                      </a:lnTo>
                      <a:lnTo>
                        <a:pt x="266" y="2"/>
                      </a:lnTo>
                      <a:lnTo>
                        <a:pt x="290" y="4"/>
                      </a:lnTo>
                      <a:lnTo>
                        <a:pt x="314" y="10"/>
                      </a:lnTo>
                      <a:lnTo>
                        <a:pt x="336" y="18"/>
                      </a:lnTo>
                      <a:lnTo>
                        <a:pt x="356" y="26"/>
                      </a:lnTo>
                      <a:lnTo>
                        <a:pt x="376" y="36"/>
                      </a:lnTo>
                      <a:lnTo>
                        <a:pt x="394" y="48"/>
                      </a:lnTo>
                      <a:lnTo>
                        <a:pt x="412" y="62"/>
                      </a:lnTo>
                      <a:lnTo>
                        <a:pt x="428" y="78"/>
                      </a:lnTo>
                      <a:lnTo>
                        <a:pt x="442" y="94"/>
                      </a:lnTo>
                      <a:lnTo>
                        <a:pt x="454" y="110"/>
                      </a:lnTo>
                      <a:lnTo>
                        <a:pt x="464" y="130"/>
                      </a:lnTo>
                      <a:lnTo>
                        <a:pt x="472" y="148"/>
                      </a:lnTo>
                      <a:lnTo>
                        <a:pt x="478" y="168"/>
                      </a:lnTo>
                      <a:lnTo>
                        <a:pt x="482" y="190"/>
                      </a:lnTo>
                      <a:lnTo>
                        <a:pt x="484" y="212"/>
                      </a:lnTo>
                      <a:lnTo>
                        <a:pt x="484" y="212"/>
                      </a:lnTo>
                      <a:lnTo>
                        <a:pt x="482" y="232"/>
                      </a:lnTo>
                      <a:lnTo>
                        <a:pt x="478" y="254"/>
                      </a:lnTo>
                      <a:lnTo>
                        <a:pt x="472" y="274"/>
                      </a:lnTo>
                      <a:lnTo>
                        <a:pt x="464" y="292"/>
                      </a:lnTo>
                      <a:lnTo>
                        <a:pt x="454" y="312"/>
                      </a:lnTo>
                      <a:lnTo>
                        <a:pt x="442" y="328"/>
                      </a:lnTo>
                      <a:lnTo>
                        <a:pt x="428" y="344"/>
                      </a:lnTo>
                      <a:lnTo>
                        <a:pt x="412" y="360"/>
                      </a:lnTo>
                      <a:lnTo>
                        <a:pt x="394" y="374"/>
                      </a:lnTo>
                      <a:lnTo>
                        <a:pt x="376" y="386"/>
                      </a:lnTo>
                      <a:lnTo>
                        <a:pt x="356" y="396"/>
                      </a:lnTo>
                      <a:lnTo>
                        <a:pt x="336" y="404"/>
                      </a:lnTo>
                      <a:lnTo>
                        <a:pt x="314" y="412"/>
                      </a:lnTo>
                      <a:lnTo>
                        <a:pt x="290" y="418"/>
                      </a:lnTo>
                      <a:lnTo>
                        <a:pt x="266" y="420"/>
                      </a:lnTo>
                      <a:lnTo>
                        <a:pt x="242" y="422"/>
                      </a:lnTo>
                      <a:lnTo>
                        <a:pt x="242" y="422"/>
                      </a:lnTo>
                      <a:lnTo>
                        <a:pt x="216" y="420"/>
                      </a:lnTo>
                      <a:lnTo>
                        <a:pt x="192" y="418"/>
                      </a:lnTo>
                      <a:lnTo>
                        <a:pt x="170" y="412"/>
                      </a:lnTo>
                      <a:lnTo>
                        <a:pt x="148" y="404"/>
                      </a:lnTo>
                      <a:lnTo>
                        <a:pt x="126" y="396"/>
                      </a:lnTo>
                      <a:lnTo>
                        <a:pt x="106" y="386"/>
                      </a:lnTo>
                      <a:lnTo>
                        <a:pt x="88" y="374"/>
                      </a:lnTo>
                      <a:lnTo>
                        <a:pt x="70" y="360"/>
                      </a:lnTo>
                      <a:lnTo>
                        <a:pt x="54" y="344"/>
                      </a:lnTo>
                      <a:lnTo>
                        <a:pt x="40" y="328"/>
                      </a:lnTo>
                      <a:lnTo>
                        <a:pt x="28" y="312"/>
                      </a:lnTo>
                      <a:lnTo>
                        <a:pt x="18" y="292"/>
                      </a:lnTo>
                      <a:lnTo>
                        <a:pt x="10" y="274"/>
                      </a:lnTo>
                      <a:lnTo>
                        <a:pt x="4" y="254"/>
                      </a:lnTo>
                      <a:lnTo>
                        <a:pt x="0" y="232"/>
                      </a:lnTo>
                      <a:lnTo>
                        <a:pt x="0" y="212"/>
                      </a:lnTo>
                      <a:lnTo>
                        <a:pt x="0" y="212"/>
                      </a:lnTo>
                      <a:lnTo>
                        <a:pt x="0" y="190"/>
                      </a:lnTo>
                      <a:lnTo>
                        <a:pt x="4" y="168"/>
                      </a:lnTo>
                      <a:lnTo>
                        <a:pt x="10" y="148"/>
                      </a:lnTo>
                      <a:lnTo>
                        <a:pt x="18" y="130"/>
                      </a:lnTo>
                      <a:lnTo>
                        <a:pt x="28" y="110"/>
                      </a:lnTo>
                      <a:lnTo>
                        <a:pt x="40" y="94"/>
                      </a:lnTo>
                      <a:lnTo>
                        <a:pt x="54" y="78"/>
                      </a:lnTo>
                      <a:lnTo>
                        <a:pt x="70" y="62"/>
                      </a:lnTo>
                      <a:lnTo>
                        <a:pt x="88" y="48"/>
                      </a:lnTo>
                      <a:lnTo>
                        <a:pt x="106" y="36"/>
                      </a:lnTo>
                      <a:lnTo>
                        <a:pt x="126" y="26"/>
                      </a:lnTo>
                      <a:lnTo>
                        <a:pt x="148" y="18"/>
                      </a:lnTo>
                      <a:lnTo>
                        <a:pt x="170" y="10"/>
                      </a:lnTo>
                      <a:lnTo>
                        <a:pt x="192" y="4"/>
                      </a:lnTo>
                      <a:lnTo>
                        <a:pt x="216" y="2"/>
                      </a:lnTo>
                      <a:lnTo>
                        <a:pt x="242" y="0"/>
                      </a:lnTo>
                      <a:lnTo>
                        <a:pt x="242" y="0"/>
                      </a:lnTo>
                      <a:close/>
                    </a:path>
                  </a:pathLst>
                </a:custGeom>
                <a:solidFill>
                  <a:srgbClr val="FAEB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88" name="Freeform 376"/>
                <p:cNvSpPr>
                  <a:spLocks/>
                </p:cNvSpPr>
                <p:nvPr/>
              </p:nvSpPr>
              <p:spPr bwMode="auto">
                <a:xfrm>
                  <a:off x="3410" y="3526"/>
                  <a:ext cx="468" cy="398"/>
                </a:xfrm>
                <a:custGeom>
                  <a:avLst/>
                  <a:gdLst>
                    <a:gd name="T0" fmla="*/ 234 w 468"/>
                    <a:gd name="T1" fmla="*/ 0 h 398"/>
                    <a:gd name="T2" fmla="*/ 280 w 468"/>
                    <a:gd name="T3" fmla="*/ 4 h 398"/>
                    <a:gd name="T4" fmla="*/ 324 w 468"/>
                    <a:gd name="T5" fmla="*/ 16 h 398"/>
                    <a:gd name="T6" fmla="*/ 364 w 468"/>
                    <a:gd name="T7" fmla="*/ 34 h 398"/>
                    <a:gd name="T8" fmla="*/ 398 w 468"/>
                    <a:gd name="T9" fmla="*/ 58 h 398"/>
                    <a:gd name="T10" fmla="*/ 428 w 468"/>
                    <a:gd name="T11" fmla="*/ 88 h 398"/>
                    <a:gd name="T12" fmla="*/ 448 w 468"/>
                    <a:gd name="T13" fmla="*/ 122 h 398"/>
                    <a:gd name="T14" fmla="*/ 462 w 468"/>
                    <a:gd name="T15" fmla="*/ 158 h 398"/>
                    <a:gd name="T16" fmla="*/ 468 w 468"/>
                    <a:gd name="T17" fmla="*/ 198 h 398"/>
                    <a:gd name="T18" fmla="*/ 466 w 468"/>
                    <a:gd name="T19" fmla="*/ 218 h 398"/>
                    <a:gd name="T20" fmla="*/ 456 w 468"/>
                    <a:gd name="T21" fmla="*/ 258 h 398"/>
                    <a:gd name="T22" fmla="*/ 438 w 468"/>
                    <a:gd name="T23" fmla="*/ 294 h 398"/>
                    <a:gd name="T24" fmla="*/ 414 w 468"/>
                    <a:gd name="T25" fmla="*/ 324 h 398"/>
                    <a:gd name="T26" fmla="*/ 382 w 468"/>
                    <a:gd name="T27" fmla="*/ 352 h 398"/>
                    <a:gd name="T28" fmla="*/ 344 w 468"/>
                    <a:gd name="T29" fmla="*/ 374 h 398"/>
                    <a:gd name="T30" fmla="*/ 302 w 468"/>
                    <a:gd name="T31" fmla="*/ 388 h 398"/>
                    <a:gd name="T32" fmla="*/ 258 w 468"/>
                    <a:gd name="T33" fmla="*/ 396 h 398"/>
                    <a:gd name="T34" fmla="*/ 234 w 468"/>
                    <a:gd name="T35" fmla="*/ 398 h 398"/>
                    <a:gd name="T36" fmla="*/ 186 w 468"/>
                    <a:gd name="T37" fmla="*/ 394 h 398"/>
                    <a:gd name="T38" fmla="*/ 142 w 468"/>
                    <a:gd name="T39" fmla="*/ 382 h 398"/>
                    <a:gd name="T40" fmla="*/ 102 w 468"/>
                    <a:gd name="T41" fmla="*/ 364 h 398"/>
                    <a:gd name="T42" fmla="*/ 68 w 468"/>
                    <a:gd name="T43" fmla="*/ 340 h 398"/>
                    <a:gd name="T44" fmla="*/ 40 w 468"/>
                    <a:gd name="T45" fmla="*/ 310 h 398"/>
                    <a:gd name="T46" fmla="*/ 18 w 468"/>
                    <a:gd name="T47" fmla="*/ 276 h 398"/>
                    <a:gd name="T48" fmla="*/ 4 w 468"/>
                    <a:gd name="T49" fmla="*/ 238 h 398"/>
                    <a:gd name="T50" fmla="*/ 0 w 468"/>
                    <a:gd name="T51" fmla="*/ 198 h 398"/>
                    <a:gd name="T52" fmla="*/ 0 w 468"/>
                    <a:gd name="T53" fmla="*/ 178 h 398"/>
                    <a:gd name="T54" fmla="*/ 10 w 468"/>
                    <a:gd name="T55" fmla="*/ 140 h 398"/>
                    <a:gd name="T56" fmla="*/ 28 w 468"/>
                    <a:gd name="T57" fmla="*/ 104 h 398"/>
                    <a:gd name="T58" fmla="*/ 52 w 468"/>
                    <a:gd name="T59" fmla="*/ 72 h 398"/>
                    <a:gd name="T60" fmla="*/ 84 w 468"/>
                    <a:gd name="T61" fmla="*/ 44 h 398"/>
                    <a:gd name="T62" fmla="*/ 122 w 468"/>
                    <a:gd name="T63" fmla="*/ 24 h 398"/>
                    <a:gd name="T64" fmla="*/ 164 w 468"/>
                    <a:gd name="T65" fmla="*/ 8 h 398"/>
                    <a:gd name="T66" fmla="*/ 210 w 468"/>
                    <a:gd name="T67" fmla="*/ 0 h 398"/>
                    <a:gd name="T68" fmla="*/ 234 w 468"/>
                    <a:gd name="T69" fmla="*/ 0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68" h="398">
                      <a:moveTo>
                        <a:pt x="234" y="0"/>
                      </a:moveTo>
                      <a:lnTo>
                        <a:pt x="234" y="0"/>
                      </a:lnTo>
                      <a:lnTo>
                        <a:pt x="258" y="0"/>
                      </a:lnTo>
                      <a:lnTo>
                        <a:pt x="280" y="4"/>
                      </a:lnTo>
                      <a:lnTo>
                        <a:pt x="302" y="8"/>
                      </a:lnTo>
                      <a:lnTo>
                        <a:pt x="324" y="16"/>
                      </a:lnTo>
                      <a:lnTo>
                        <a:pt x="344" y="24"/>
                      </a:lnTo>
                      <a:lnTo>
                        <a:pt x="364" y="34"/>
                      </a:lnTo>
                      <a:lnTo>
                        <a:pt x="382" y="44"/>
                      </a:lnTo>
                      <a:lnTo>
                        <a:pt x="398" y="58"/>
                      </a:lnTo>
                      <a:lnTo>
                        <a:pt x="414" y="72"/>
                      </a:lnTo>
                      <a:lnTo>
                        <a:pt x="428" y="88"/>
                      </a:lnTo>
                      <a:lnTo>
                        <a:pt x="438" y="104"/>
                      </a:lnTo>
                      <a:lnTo>
                        <a:pt x="448" y="122"/>
                      </a:lnTo>
                      <a:lnTo>
                        <a:pt x="456" y="140"/>
                      </a:lnTo>
                      <a:lnTo>
                        <a:pt x="462" y="158"/>
                      </a:lnTo>
                      <a:lnTo>
                        <a:pt x="466" y="178"/>
                      </a:lnTo>
                      <a:lnTo>
                        <a:pt x="468" y="198"/>
                      </a:lnTo>
                      <a:lnTo>
                        <a:pt x="468" y="198"/>
                      </a:lnTo>
                      <a:lnTo>
                        <a:pt x="466" y="218"/>
                      </a:lnTo>
                      <a:lnTo>
                        <a:pt x="462" y="238"/>
                      </a:lnTo>
                      <a:lnTo>
                        <a:pt x="456" y="258"/>
                      </a:lnTo>
                      <a:lnTo>
                        <a:pt x="448" y="276"/>
                      </a:lnTo>
                      <a:lnTo>
                        <a:pt x="438" y="294"/>
                      </a:lnTo>
                      <a:lnTo>
                        <a:pt x="428" y="310"/>
                      </a:lnTo>
                      <a:lnTo>
                        <a:pt x="414" y="324"/>
                      </a:lnTo>
                      <a:lnTo>
                        <a:pt x="398" y="340"/>
                      </a:lnTo>
                      <a:lnTo>
                        <a:pt x="382" y="352"/>
                      </a:lnTo>
                      <a:lnTo>
                        <a:pt x="364" y="364"/>
                      </a:lnTo>
                      <a:lnTo>
                        <a:pt x="344" y="374"/>
                      </a:lnTo>
                      <a:lnTo>
                        <a:pt x="324" y="382"/>
                      </a:lnTo>
                      <a:lnTo>
                        <a:pt x="302" y="388"/>
                      </a:lnTo>
                      <a:lnTo>
                        <a:pt x="280" y="394"/>
                      </a:lnTo>
                      <a:lnTo>
                        <a:pt x="258" y="396"/>
                      </a:lnTo>
                      <a:lnTo>
                        <a:pt x="234" y="398"/>
                      </a:lnTo>
                      <a:lnTo>
                        <a:pt x="234" y="398"/>
                      </a:lnTo>
                      <a:lnTo>
                        <a:pt x="210" y="396"/>
                      </a:lnTo>
                      <a:lnTo>
                        <a:pt x="186" y="394"/>
                      </a:lnTo>
                      <a:lnTo>
                        <a:pt x="164" y="388"/>
                      </a:lnTo>
                      <a:lnTo>
                        <a:pt x="142" y="382"/>
                      </a:lnTo>
                      <a:lnTo>
                        <a:pt x="122" y="374"/>
                      </a:lnTo>
                      <a:lnTo>
                        <a:pt x="102" y="364"/>
                      </a:lnTo>
                      <a:lnTo>
                        <a:pt x="84" y="352"/>
                      </a:lnTo>
                      <a:lnTo>
                        <a:pt x="68" y="340"/>
                      </a:lnTo>
                      <a:lnTo>
                        <a:pt x="52" y="324"/>
                      </a:lnTo>
                      <a:lnTo>
                        <a:pt x="40" y="310"/>
                      </a:lnTo>
                      <a:lnTo>
                        <a:pt x="28" y="294"/>
                      </a:lnTo>
                      <a:lnTo>
                        <a:pt x="18" y="276"/>
                      </a:lnTo>
                      <a:lnTo>
                        <a:pt x="10" y="258"/>
                      </a:lnTo>
                      <a:lnTo>
                        <a:pt x="4" y="238"/>
                      </a:lnTo>
                      <a:lnTo>
                        <a:pt x="0" y="218"/>
                      </a:lnTo>
                      <a:lnTo>
                        <a:pt x="0" y="198"/>
                      </a:lnTo>
                      <a:lnTo>
                        <a:pt x="0" y="198"/>
                      </a:lnTo>
                      <a:lnTo>
                        <a:pt x="0" y="178"/>
                      </a:lnTo>
                      <a:lnTo>
                        <a:pt x="4" y="158"/>
                      </a:lnTo>
                      <a:lnTo>
                        <a:pt x="10" y="140"/>
                      </a:lnTo>
                      <a:lnTo>
                        <a:pt x="18" y="122"/>
                      </a:lnTo>
                      <a:lnTo>
                        <a:pt x="28" y="104"/>
                      </a:lnTo>
                      <a:lnTo>
                        <a:pt x="40" y="88"/>
                      </a:lnTo>
                      <a:lnTo>
                        <a:pt x="52" y="72"/>
                      </a:lnTo>
                      <a:lnTo>
                        <a:pt x="68" y="58"/>
                      </a:lnTo>
                      <a:lnTo>
                        <a:pt x="84" y="44"/>
                      </a:lnTo>
                      <a:lnTo>
                        <a:pt x="102" y="34"/>
                      </a:lnTo>
                      <a:lnTo>
                        <a:pt x="122" y="24"/>
                      </a:lnTo>
                      <a:lnTo>
                        <a:pt x="142" y="16"/>
                      </a:lnTo>
                      <a:lnTo>
                        <a:pt x="164" y="8"/>
                      </a:lnTo>
                      <a:lnTo>
                        <a:pt x="186" y="4"/>
                      </a:lnTo>
                      <a:lnTo>
                        <a:pt x="210" y="0"/>
                      </a:lnTo>
                      <a:lnTo>
                        <a:pt x="234" y="0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rgbClr val="F7EA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89" name="Freeform 377"/>
                <p:cNvSpPr>
                  <a:spLocks/>
                </p:cNvSpPr>
                <p:nvPr/>
              </p:nvSpPr>
              <p:spPr bwMode="auto">
                <a:xfrm>
                  <a:off x="3418" y="3538"/>
                  <a:ext cx="454" cy="376"/>
                </a:xfrm>
                <a:custGeom>
                  <a:avLst/>
                  <a:gdLst>
                    <a:gd name="T0" fmla="*/ 228 w 454"/>
                    <a:gd name="T1" fmla="*/ 0 h 376"/>
                    <a:gd name="T2" fmla="*/ 272 w 454"/>
                    <a:gd name="T3" fmla="*/ 4 h 376"/>
                    <a:gd name="T4" fmla="*/ 316 w 454"/>
                    <a:gd name="T5" fmla="*/ 14 h 376"/>
                    <a:gd name="T6" fmla="*/ 354 w 454"/>
                    <a:gd name="T7" fmla="*/ 32 h 376"/>
                    <a:gd name="T8" fmla="*/ 388 w 454"/>
                    <a:gd name="T9" fmla="*/ 56 h 376"/>
                    <a:gd name="T10" fmla="*/ 414 w 454"/>
                    <a:gd name="T11" fmla="*/ 84 h 376"/>
                    <a:gd name="T12" fmla="*/ 436 w 454"/>
                    <a:gd name="T13" fmla="*/ 114 h 376"/>
                    <a:gd name="T14" fmla="*/ 448 w 454"/>
                    <a:gd name="T15" fmla="*/ 150 h 376"/>
                    <a:gd name="T16" fmla="*/ 454 w 454"/>
                    <a:gd name="T17" fmla="*/ 188 h 376"/>
                    <a:gd name="T18" fmla="*/ 452 w 454"/>
                    <a:gd name="T19" fmla="*/ 208 h 376"/>
                    <a:gd name="T20" fmla="*/ 444 w 454"/>
                    <a:gd name="T21" fmla="*/ 244 h 376"/>
                    <a:gd name="T22" fmla="*/ 426 w 454"/>
                    <a:gd name="T23" fmla="*/ 278 h 376"/>
                    <a:gd name="T24" fmla="*/ 402 w 454"/>
                    <a:gd name="T25" fmla="*/ 308 h 376"/>
                    <a:gd name="T26" fmla="*/ 370 w 454"/>
                    <a:gd name="T27" fmla="*/ 332 h 376"/>
                    <a:gd name="T28" fmla="*/ 334 w 454"/>
                    <a:gd name="T29" fmla="*/ 352 h 376"/>
                    <a:gd name="T30" fmla="*/ 294 w 454"/>
                    <a:gd name="T31" fmla="*/ 368 h 376"/>
                    <a:gd name="T32" fmla="*/ 250 w 454"/>
                    <a:gd name="T33" fmla="*/ 374 h 376"/>
                    <a:gd name="T34" fmla="*/ 228 w 454"/>
                    <a:gd name="T35" fmla="*/ 376 h 376"/>
                    <a:gd name="T36" fmla="*/ 182 w 454"/>
                    <a:gd name="T37" fmla="*/ 372 h 376"/>
                    <a:gd name="T38" fmla="*/ 140 w 454"/>
                    <a:gd name="T39" fmla="*/ 360 h 376"/>
                    <a:gd name="T40" fmla="*/ 100 w 454"/>
                    <a:gd name="T41" fmla="*/ 344 h 376"/>
                    <a:gd name="T42" fmla="*/ 68 w 454"/>
                    <a:gd name="T43" fmla="*/ 320 h 376"/>
                    <a:gd name="T44" fmla="*/ 40 w 454"/>
                    <a:gd name="T45" fmla="*/ 292 h 376"/>
                    <a:gd name="T46" fmla="*/ 18 w 454"/>
                    <a:gd name="T47" fmla="*/ 260 h 376"/>
                    <a:gd name="T48" fmla="*/ 6 w 454"/>
                    <a:gd name="T49" fmla="*/ 226 h 376"/>
                    <a:gd name="T50" fmla="*/ 0 w 454"/>
                    <a:gd name="T51" fmla="*/ 188 h 376"/>
                    <a:gd name="T52" fmla="*/ 2 w 454"/>
                    <a:gd name="T53" fmla="*/ 168 h 376"/>
                    <a:gd name="T54" fmla="*/ 10 w 454"/>
                    <a:gd name="T55" fmla="*/ 132 h 376"/>
                    <a:gd name="T56" fmla="*/ 28 w 454"/>
                    <a:gd name="T57" fmla="*/ 98 h 376"/>
                    <a:gd name="T58" fmla="*/ 52 w 454"/>
                    <a:gd name="T59" fmla="*/ 68 h 376"/>
                    <a:gd name="T60" fmla="*/ 84 w 454"/>
                    <a:gd name="T61" fmla="*/ 44 h 376"/>
                    <a:gd name="T62" fmla="*/ 120 w 454"/>
                    <a:gd name="T63" fmla="*/ 22 h 376"/>
                    <a:gd name="T64" fmla="*/ 160 w 454"/>
                    <a:gd name="T65" fmla="*/ 8 h 376"/>
                    <a:gd name="T66" fmla="*/ 204 w 454"/>
                    <a:gd name="T67" fmla="*/ 2 h 376"/>
                    <a:gd name="T68" fmla="*/ 228 w 454"/>
                    <a:gd name="T69" fmla="*/ 0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54" h="376">
                      <a:moveTo>
                        <a:pt x="228" y="0"/>
                      </a:moveTo>
                      <a:lnTo>
                        <a:pt x="228" y="0"/>
                      </a:lnTo>
                      <a:lnTo>
                        <a:pt x="250" y="2"/>
                      </a:lnTo>
                      <a:lnTo>
                        <a:pt x="272" y="4"/>
                      </a:lnTo>
                      <a:lnTo>
                        <a:pt x="294" y="8"/>
                      </a:lnTo>
                      <a:lnTo>
                        <a:pt x="316" y="14"/>
                      </a:lnTo>
                      <a:lnTo>
                        <a:pt x="334" y="22"/>
                      </a:lnTo>
                      <a:lnTo>
                        <a:pt x="354" y="32"/>
                      </a:lnTo>
                      <a:lnTo>
                        <a:pt x="370" y="44"/>
                      </a:lnTo>
                      <a:lnTo>
                        <a:pt x="388" y="56"/>
                      </a:lnTo>
                      <a:lnTo>
                        <a:pt x="402" y="68"/>
                      </a:lnTo>
                      <a:lnTo>
                        <a:pt x="414" y="84"/>
                      </a:lnTo>
                      <a:lnTo>
                        <a:pt x="426" y="98"/>
                      </a:lnTo>
                      <a:lnTo>
                        <a:pt x="436" y="114"/>
                      </a:lnTo>
                      <a:lnTo>
                        <a:pt x="444" y="132"/>
                      </a:lnTo>
                      <a:lnTo>
                        <a:pt x="448" y="150"/>
                      </a:lnTo>
                      <a:lnTo>
                        <a:pt x="452" y="168"/>
                      </a:lnTo>
                      <a:lnTo>
                        <a:pt x="454" y="188"/>
                      </a:lnTo>
                      <a:lnTo>
                        <a:pt x="454" y="188"/>
                      </a:lnTo>
                      <a:lnTo>
                        <a:pt x="452" y="208"/>
                      </a:lnTo>
                      <a:lnTo>
                        <a:pt x="448" y="226"/>
                      </a:lnTo>
                      <a:lnTo>
                        <a:pt x="444" y="244"/>
                      </a:lnTo>
                      <a:lnTo>
                        <a:pt x="436" y="260"/>
                      </a:lnTo>
                      <a:lnTo>
                        <a:pt x="426" y="278"/>
                      </a:lnTo>
                      <a:lnTo>
                        <a:pt x="414" y="292"/>
                      </a:lnTo>
                      <a:lnTo>
                        <a:pt x="402" y="308"/>
                      </a:lnTo>
                      <a:lnTo>
                        <a:pt x="388" y="320"/>
                      </a:lnTo>
                      <a:lnTo>
                        <a:pt x="370" y="332"/>
                      </a:lnTo>
                      <a:lnTo>
                        <a:pt x="354" y="344"/>
                      </a:lnTo>
                      <a:lnTo>
                        <a:pt x="334" y="352"/>
                      </a:lnTo>
                      <a:lnTo>
                        <a:pt x="316" y="360"/>
                      </a:lnTo>
                      <a:lnTo>
                        <a:pt x="294" y="368"/>
                      </a:lnTo>
                      <a:lnTo>
                        <a:pt x="272" y="372"/>
                      </a:lnTo>
                      <a:lnTo>
                        <a:pt x="250" y="374"/>
                      </a:lnTo>
                      <a:lnTo>
                        <a:pt x="228" y="376"/>
                      </a:lnTo>
                      <a:lnTo>
                        <a:pt x="228" y="376"/>
                      </a:lnTo>
                      <a:lnTo>
                        <a:pt x="204" y="374"/>
                      </a:lnTo>
                      <a:lnTo>
                        <a:pt x="182" y="372"/>
                      </a:lnTo>
                      <a:lnTo>
                        <a:pt x="160" y="368"/>
                      </a:lnTo>
                      <a:lnTo>
                        <a:pt x="140" y="360"/>
                      </a:lnTo>
                      <a:lnTo>
                        <a:pt x="120" y="352"/>
                      </a:lnTo>
                      <a:lnTo>
                        <a:pt x="100" y="344"/>
                      </a:lnTo>
                      <a:lnTo>
                        <a:pt x="84" y="332"/>
                      </a:lnTo>
                      <a:lnTo>
                        <a:pt x="68" y="320"/>
                      </a:lnTo>
                      <a:lnTo>
                        <a:pt x="52" y="308"/>
                      </a:lnTo>
                      <a:lnTo>
                        <a:pt x="40" y="292"/>
                      </a:lnTo>
                      <a:lnTo>
                        <a:pt x="28" y="278"/>
                      </a:lnTo>
                      <a:lnTo>
                        <a:pt x="18" y="260"/>
                      </a:lnTo>
                      <a:lnTo>
                        <a:pt x="10" y="244"/>
                      </a:lnTo>
                      <a:lnTo>
                        <a:pt x="6" y="226"/>
                      </a:lnTo>
                      <a:lnTo>
                        <a:pt x="2" y="208"/>
                      </a:lnTo>
                      <a:lnTo>
                        <a:pt x="0" y="188"/>
                      </a:lnTo>
                      <a:lnTo>
                        <a:pt x="0" y="188"/>
                      </a:lnTo>
                      <a:lnTo>
                        <a:pt x="2" y="168"/>
                      </a:lnTo>
                      <a:lnTo>
                        <a:pt x="6" y="150"/>
                      </a:lnTo>
                      <a:lnTo>
                        <a:pt x="10" y="132"/>
                      </a:lnTo>
                      <a:lnTo>
                        <a:pt x="18" y="114"/>
                      </a:lnTo>
                      <a:lnTo>
                        <a:pt x="28" y="98"/>
                      </a:lnTo>
                      <a:lnTo>
                        <a:pt x="40" y="84"/>
                      </a:lnTo>
                      <a:lnTo>
                        <a:pt x="52" y="68"/>
                      </a:lnTo>
                      <a:lnTo>
                        <a:pt x="68" y="56"/>
                      </a:lnTo>
                      <a:lnTo>
                        <a:pt x="84" y="44"/>
                      </a:lnTo>
                      <a:lnTo>
                        <a:pt x="100" y="32"/>
                      </a:lnTo>
                      <a:lnTo>
                        <a:pt x="120" y="22"/>
                      </a:lnTo>
                      <a:lnTo>
                        <a:pt x="140" y="14"/>
                      </a:lnTo>
                      <a:lnTo>
                        <a:pt x="160" y="8"/>
                      </a:lnTo>
                      <a:lnTo>
                        <a:pt x="182" y="4"/>
                      </a:lnTo>
                      <a:lnTo>
                        <a:pt x="204" y="2"/>
                      </a:lnTo>
                      <a:lnTo>
                        <a:pt x="228" y="0"/>
                      </a:lnTo>
                      <a:lnTo>
                        <a:pt x="228" y="0"/>
                      </a:lnTo>
                      <a:close/>
                    </a:path>
                  </a:pathLst>
                </a:custGeom>
                <a:solidFill>
                  <a:srgbClr val="F7EF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90" name="Freeform 378"/>
                <p:cNvSpPr>
                  <a:spLocks/>
                </p:cNvSpPr>
                <p:nvPr/>
              </p:nvSpPr>
              <p:spPr bwMode="auto">
                <a:xfrm>
                  <a:off x="3428" y="3550"/>
                  <a:ext cx="438" cy="354"/>
                </a:xfrm>
                <a:custGeom>
                  <a:avLst/>
                  <a:gdLst>
                    <a:gd name="T0" fmla="*/ 218 w 438"/>
                    <a:gd name="T1" fmla="*/ 0 h 354"/>
                    <a:gd name="T2" fmla="*/ 262 w 438"/>
                    <a:gd name="T3" fmla="*/ 4 h 354"/>
                    <a:gd name="T4" fmla="*/ 304 w 438"/>
                    <a:gd name="T5" fmla="*/ 14 h 354"/>
                    <a:gd name="T6" fmla="*/ 342 w 438"/>
                    <a:gd name="T7" fmla="*/ 32 h 354"/>
                    <a:gd name="T8" fmla="*/ 374 w 438"/>
                    <a:gd name="T9" fmla="*/ 52 h 354"/>
                    <a:gd name="T10" fmla="*/ 400 w 438"/>
                    <a:gd name="T11" fmla="*/ 78 h 354"/>
                    <a:gd name="T12" fmla="*/ 420 w 438"/>
                    <a:gd name="T13" fmla="*/ 108 h 354"/>
                    <a:gd name="T14" fmla="*/ 434 w 438"/>
                    <a:gd name="T15" fmla="*/ 142 h 354"/>
                    <a:gd name="T16" fmla="*/ 438 w 438"/>
                    <a:gd name="T17" fmla="*/ 178 h 354"/>
                    <a:gd name="T18" fmla="*/ 436 w 438"/>
                    <a:gd name="T19" fmla="*/ 196 h 354"/>
                    <a:gd name="T20" fmla="*/ 428 w 438"/>
                    <a:gd name="T21" fmla="*/ 230 h 354"/>
                    <a:gd name="T22" fmla="*/ 412 w 438"/>
                    <a:gd name="T23" fmla="*/ 262 h 354"/>
                    <a:gd name="T24" fmla="*/ 388 w 438"/>
                    <a:gd name="T25" fmla="*/ 290 h 354"/>
                    <a:gd name="T26" fmla="*/ 358 w 438"/>
                    <a:gd name="T27" fmla="*/ 314 h 354"/>
                    <a:gd name="T28" fmla="*/ 324 w 438"/>
                    <a:gd name="T29" fmla="*/ 332 h 354"/>
                    <a:gd name="T30" fmla="*/ 284 w 438"/>
                    <a:gd name="T31" fmla="*/ 346 h 354"/>
                    <a:gd name="T32" fmla="*/ 242 w 438"/>
                    <a:gd name="T33" fmla="*/ 352 h 354"/>
                    <a:gd name="T34" fmla="*/ 218 w 438"/>
                    <a:gd name="T35" fmla="*/ 354 h 354"/>
                    <a:gd name="T36" fmla="*/ 176 w 438"/>
                    <a:gd name="T37" fmla="*/ 350 h 354"/>
                    <a:gd name="T38" fmla="*/ 134 w 438"/>
                    <a:gd name="T39" fmla="*/ 340 h 354"/>
                    <a:gd name="T40" fmla="*/ 96 w 438"/>
                    <a:gd name="T41" fmla="*/ 324 h 354"/>
                    <a:gd name="T42" fmla="*/ 64 w 438"/>
                    <a:gd name="T43" fmla="*/ 302 h 354"/>
                    <a:gd name="T44" fmla="*/ 38 w 438"/>
                    <a:gd name="T45" fmla="*/ 276 h 354"/>
                    <a:gd name="T46" fmla="*/ 18 w 438"/>
                    <a:gd name="T47" fmla="*/ 246 h 354"/>
                    <a:gd name="T48" fmla="*/ 4 w 438"/>
                    <a:gd name="T49" fmla="*/ 212 h 354"/>
                    <a:gd name="T50" fmla="*/ 0 w 438"/>
                    <a:gd name="T51" fmla="*/ 178 h 354"/>
                    <a:gd name="T52" fmla="*/ 2 w 438"/>
                    <a:gd name="T53" fmla="*/ 160 h 354"/>
                    <a:gd name="T54" fmla="*/ 10 w 438"/>
                    <a:gd name="T55" fmla="*/ 124 h 354"/>
                    <a:gd name="T56" fmla="*/ 26 w 438"/>
                    <a:gd name="T57" fmla="*/ 94 h 354"/>
                    <a:gd name="T58" fmla="*/ 50 w 438"/>
                    <a:gd name="T59" fmla="*/ 66 h 354"/>
                    <a:gd name="T60" fmla="*/ 80 w 438"/>
                    <a:gd name="T61" fmla="*/ 42 h 354"/>
                    <a:gd name="T62" fmla="*/ 114 w 438"/>
                    <a:gd name="T63" fmla="*/ 22 h 354"/>
                    <a:gd name="T64" fmla="*/ 154 w 438"/>
                    <a:gd name="T65" fmla="*/ 8 h 354"/>
                    <a:gd name="T66" fmla="*/ 196 w 438"/>
                    <a:gd name="T67" fmla="*/ 2 h 354"/>
                    <a:gd name="T68" fmla="*/ 218 w 438"/>
                    <a:gd name="T69" fmla="*/ 0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38" h="354">
                      <a:moveTo>
                        <a:pt x="218" y="0"/>
                      </a:moveTo>
                      <a:lnTo>
                        <a:pt x="218" y="0"/>
                      </a:lnTo>
                      <a:lnTo>
                        <a:pt x="242" y="2"/>
                      </a:lnTo>
                      <a:lnTo>
                        <a:pt x="262" y="4"/>
                      </a:lnTo>
                      <a:lnTo>
                        <a:pt x="284" y="8"/>
                      </a:lnTo>
                      <a:lnTo>
                        <a:pt x="304" y="14"/>
                      </a:lnTo>
                      <a:lnTo>
                        <a:pt x="324" y="22"/>
                      </a:lnTo>
                      <a:lnTo>
                        <a:pt x="342" y="32"/>
                      </a:lnTo>
                      <a:lnTo>
                        <a:pt x="358" y="42"/>
                      </a:lnTo>
                      <a:lnTo>
                        <a:pt x="374" y="52"/>
                      </a:lnTo>
                      <a:lnTo>
                        <a:pt x="388" y="66"/>
                      </a:lnTo>
                      <a:lnTo>
                        <a:pt x="400" y="78"/>
                      </a:lnTo>
                      <a:lnTo>
                        <a:pt x="412" y="94"/>
                      </a:lnTo>
                      <a:lnTo>
                        <a:pt x="420" y="108"/>
                      </a:lnTo>
                      <a:lnTo>
                        <a:pt x="428" y="124"/>
                      </a:lnTo>
                      <a:lnTo>
                        <a:pt x="434" y="142"/>
                      </a:lnTo>
                      <a:lnTo>
                        <a:pt x="436" y="160"/>
                      </a:lnTo>
                      <a:lnTo>
                        <a:pt x="438" y="178"/>
                      </a:lnTo>
                      <a:lnTo>
                        <a:pt x="438" y="178"/>
                      </a:lnTo>
                      <a:lnTo>
                        <a:pt x="436" y="196"/>
                      </a:lnTo>
                      <a:lnTo>
                        <a:pt x="434" y="212"/>
                      </a:lnTo>
                      <a:lnTo>
                        <a:pt x="428" y="230"/>
                      </a:lnTo>
                      <a:lnTo>
                        <a:pt x="420" y="246"/>
                      </a:lnTo>
                      <a:lnTo>
                        <a:pt x="412" y="262"/>
                      </a:lnTo>
                      <a:lnTo>
                        <a:pt x="400" y="276"/>
                      </a:lnTo>
                      <a:lnTo>
                        <a:pt x="388" y="290"/>
                      </a:lnTo>
                      <a:lnTo>
                        <a:pt x="374" y="302"/>
                      </a:lnTo>
                      <a:lnTo>
                        <a:pt x="358" y="314"/>
                      </a:lnTo>
                      <a:lnTo>
                        <a:pt x="342" y="324"/>
                      </a:lnTo>
                      <a:lnTo>
                        <a:pt x="324" y="332"/>
                      </a:lnTo>
                      <a:lnTo>
                        <a:pt x="304" y="340"/>
                      </a:lnTo>
                      <a:lnTo>
                        <a:pt x="284" y="346"/>
                      </a:lnTo>
                      <a:lnTo>
                        <a:pt x="262" y="350"/>
                      </a:lnTo>
                      <a:lnTo>
                        <a:pt x="242" y="352"/>
                      </a:lnTo>
                      <a:lnTo>
                        <a:pt x="218" y="354"/>
                      </a:lnTo>
                      <a:lnTo>
                        <a:pt x="218" y="354"/>
                      </a:lnTo>
                      <a:lnTo>
                        <a:pt x="196" y="352"/>
                      </a:lnTo>
                      <a:lnTo>
                        <a:pt x="176" y="350"/>
                      </a:lnTo>
                      <a:lnTo>
                        <a:pt x="154" y="346"/>
                      </a:lnTo>
                      <a:lnTo>
                        <a:pt x="134" y="340"/>
                      </a:lnTo>
                      <a:lnTo>
                        <a:pt x="114" y="332"/>
                      </a:lnTo>
                      <a:lnTo>
                        <a:pt x="96" y="324"/>
                      </a:lnTo>
                      <a:lnTo>
                        <a:pt x="80" y="314"/>
                      </a:lnTo>
                      <a:lnTo>
                        <a:pt x="64" y="302"/>
                      </a:lnTo>
                      <a:lnTo>
                        <a:pt x="50" y="290"/>
                      </a:lnTo>
                      <a:lnTo>
                        <a:pt x="38" y="276"/>
                      </a:lnTo>
                      <a:lnTo>
                        <a:pt x="26" y="262"/>
                      </a:lnTo>
                      <a:lnTo>
                        <a:pt x="18" y="246"/>
                      </a:lnTo>
                      <a:lnTo>
                        <a:pt x="10" y="230"/>
                      </a:lnTo>
                      <a:lnTo>
                        <a:pt x="4" y="212"/>
                      </a:lnTo>
                      <a:lnTo>
                        <a:pt x="2" y="196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2" y="160"/>
                      </a:lnTo>
                      <a:lnTo>
                        <a:pt x="4" y="142"/>
                      </a:lnTo>
                      <a:lnTo>
                        <a:pt x="10" y="124"/>
                      </a:lnTo>
                      <a:lnTo>
                        <a:pt x="18" y="108"/>
                      </a:lnTo>
                      <a:lnTo>
                        <a:pt x="26" y="94"/>
                      </a:lnTo>
                      <a:lnTo>
                        <a:pt x="38" y="78"/>
                      </a:lnTo>
                      <a:lnTo>
                        <a:pt x="50" y="66"/>
                      </a:lnTo>
                      <a:lnTo>
                        <a:pt x="64" y="52"/>
                      </a:lnTo>
                      <a:lnTo>
                        <a:pt x="80" y="42"/>
                      </a:lnTo>
                      <a:lnTo>
                        <a:pt x="96" y="32"/>
                      </a:lnTo>
                      <a:lnTo>
                        <a:pt x="114" y="22"/>
                      </a:lnTo>
                      <a:lnTo>
                        <a:pt x="134" y="14"/>
                      </a:lnTo>
                      <a:lnTo>
                        <a:pt x="154" y="8"/>
                      </a:lnTo>
                      <a:lnTo>
                        <a:pt x="176" y="4"/>
                      </a:lnTo>
                      <a:lnTo>
                        <a:pt x="196" y="2"/>
                      </a:lnTo>
                      <a:lnTo>
                        <a:pt x="218" y="0"/>
                      </a:lnTo>
                      <a:lnTo>
                        <a:pt x="218" y="0"/>
                      </a:lnTo>
                      <a:close/>
                    </a:path>
                  </a:pathLst>
                </a:custGeom>
                <a:solidFill>
                  <a:srgbClr val="F7F2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91" name="Freeform 379"/>
                <p:cNvSpPr>
                  <a:spLocks/>
                </p:cNvSpPr>
                <p:nvPr/>
              </p:nvSpPr>
              <p:spPr bwMode="auto">
                <a:xfrm>
                  <a:off x="3438" y="3564"/>
                  <a:ext cx="422" cy="330"/>
                </a:xfrm>
                <a:custGeom>
                  <a:avLst/>
                  <a:gdLst>
                    <a:gd name="T0" fmla="*/ 210 w 422"/>
                    <a:gd name="T1" fmla="*/ 0 h 330"/>
                    <a:gd name="T2" fmla="*/ 254 w 422"/>
                    <a:gd name="T3" fmla="*/ 2 h 330"/>
                    <a:gd name="T4" fmla="*/ 292 w 422"/>
                    <a:gd name="T5" fmla="*/ 12 h 330"/>
                    <a:gd name="T6" fmla="*/ 328 w 422"/>
                    <a:gd name="T7" fmla="*/ 28 h 330"/>
                    <a:gd name="T8" fmla="*/ 360 w 422"/>
                    <a:gd name="T9" fmla="*/ 48 h 330"/>
                    <a:gd name="T10" fmla="*/ 386 w 422"/>
                    <a:gd name="T11" fmla="*/ 72 h 330"/>
                    <a:gd name="T12" fmla="*/ 406 w 422"/>
                    <a:gd name="T13" fmla="*/ 100 h 330"/>
                    <a:gd name="T14" fmla="*/ 418 w 422"/>
                    <a:gd name="T15" fmla="*/ 132 h 330"/>
                    <a:gd name="T16" fmla="*/ 422 w 422"/>
                    <a:gd name="T17" fmla="*/ 164 h 330"/>
                    <a:gd name="T18" fmla="*/ 420 w 422"/>
                    <a:gd name="T19" fmla="*/ 182 h 330"/>
                    <a:gd name="T20" fmla="*/ 412 w 422"/>
                    <a:gd name="T21" fmla="*/ 214 h 330"/>
                    <a:gd name="T22" fmla="*/ 396 w 422"/>
                    <a:gd name="T23" fmla="*/ 244 h 330"/>
                    <a:gd name="T24" fmla="*/ 374 w 422"/>
                    <a:gd name="T25" fmla="*/ 270 h 330"/>
                    <a:gd name="T26" fmla="*/ 344 w 422"/>
                    <a:gd name="T27" fmla="*/ 292 h 330"/>
                    <a:gd name="T28" fmla="*/ 312 w 422"/>
                    <a:gd name="T29" fmla="*/ 310 h 330"/>
                    <a:gd name="T30" fmla="*/ 274 w 422"/>
                    <a:gd name="T31" fmla="*/ 322 h 330"/>
                    <a:gd name="T32" fmla="*/ 232 w 422"/>
                    <a:gd name="T33" fmla="*/ 328 h 330"/>
                    <a:gd name="T34" fmla="*/ 210 w 422"/>
                    <a:gd name="T35" fmla="*/ 330 h 330"/>
                    <a:gd name="T36" fmla="*/ 168 w 422"/>
                    <a:gd name="T37" fmla="*/ 326 h 330"/>
                    <a:gd name="T38" fmla="*/ 128 w 422"/>
                    <a:gd name="T39" fmla="*/ 316 h 330"/>
                    <a:gd name="T40" fmla="*/ 94 w 422"/>
                    <a:gd name="T41" fmla="*/ 302 h 330"/>
                    <a:gd name="T42" fmla="*/ 62 w 422"/>
                    <a:gd name="T43" fmla="*/ 282 h 330"/>
                    <a:gd name="T44" fmla="*/ 36 w 422"/>
                    <a:gd name="T45" fmla="*/ 256 h 330"/>
                    <a:gd name="T46" fmla="*/ 16 w 422"/>
                    <a:gd name="T47" fmla="*/ 228 h 330"/>
                    <a:gd name="T48" fmla="*/ 4 w 422"/>
                    <a:gd name="T49" fmla="*/ 198 h 330"/>
                    <a:gd name="T50" fmla="*/ 0 w 422"/>
                    <a:gd name="T51" fmla="*/ 164 h 330"/>
                    <a:gd name="T52" fmla="*/ 2 w 422"/>
                    <a:gd name="T53" fmla="*/ 148 h 330"/>
                    <a:gd name="T54" fmla="*/ 10 w 422"/>
                    <a:gd name="T55" fmla="*/ 116 h 330"/>
                    <a:gd name="T56" fmla="*/ 26 w 422"/>
                    <a:gd name="T57" fmla="*/ 86 h 330"/>
                    <a:gd name="T58" fmla="*/ 48 w 422"/>
                    <a:gd name="T59" fmla="*/ 60 h 330"/>
                    <a:gd name="T60" fmla="*/ 76 w 422"/>
                    <a:gd name="T61" fmla="*/ 38 h 330"/>
                    <a:gd name="T62" fmla="*/ 110 w 422"/>
                    <a:gd name="T63" fmla="*/ 20 h 330"/>
                    <a:gd name="T64" fmla="*/ 148 w 422"/>
                    <a:gd name="T65" fmla="*/ 8 h 330"/>
                    <a:gd name="T66" fmla="*/ 190 w 422"/>
                    <a:gd name="T67" fmla="*/ 0 h 330"/>
                    <a:gd name="T68" fmla="*/ 210 w 422"/>
                    <a:gd name="T69" fmla="*/ 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22" h="330">
                      <a:moveTo>
                        <a:pt x="210" y="0"/>
                      </a:moveTo>
                      <a:lnTo>
                        <a:pt x="210" y="0"/>
                      </a:lnTo>
                      <a:lnTo>
                        <a:pt x="232" y="0"/>
                      </a:lnTo>
                      <a:lnTo>
                        <a:pt x="254" y="2"/>
                      </a:lnTo>
                      <a:lnTo>
                        <a:pt x="274" y="8"/>
                      </a:lnTo>
                      <a:lnTo>
                        <a:pt x="292" y="12"/>
                      </a:lnTo>
                      <a:lnTo>
                        <a:pt x="312" y="20"/>
                      </a:lnTo>
                      <a:lnTo>
                        <a:pt x="328" y="28"/>
                      </a:lnTo>
                      <a:lnTo>
                        <a:pt x="344" y="38"/>
                      </a:lnTo>
                      <a:lnTo>
                        <a:pt x="360" y="48"/>
                      </a:lnTo>
                      <a:lnTo>
                        <a:pt x="374" y="60"/>
                      </a:lnTo>
                      <a:lnTo>
                        <a:pt x="386" y="72"/>
                      </a:lnTo>
                      <a:lnTo>
                        <a:pt x="396" y="86"/>
                      </a:lnTo>
                      <a:lnTo>
                        <a:pt x="406" y="100"/>
                      </a:lnTo>
                      <a:lnTo>
                        <a:pt x="412" y="116"/>
                      </a:lnTo>
                      <a:lnTo>
                        <a:pt x="418" y="132"/>
                      </a:lnTo>
                      <a:lnTo>
                        <a:pt x="420" y="148"/>
                      </a:lnTo>
                      <a:lnTo>
                        <a:pt x="422" y="164"/>
                      </a:lnTo>
                      <a:lnTo>
                        <a:pt x="422" y="164"/>
                      </a:lnTo>
                      <a:lnTo>
                        <a:pt x="420" y="182"/>
                      </a:lnTo>
                      <a:lnTo>
                        <a:pt x="418" y="198"/>
                      </a:lnTo>
                      <a:lnTo>
                        <a:pt x="412" y="214"/>
                      </a:lnTo>
                      <a:lnTo>
                        <a:pt x="406" y="228"/>
                      </a:lnTo>
                      <a:lnTo>
                        <a:pt x="396" y="244"/>
                      </a:lnTo>
                      <a:lnTo>
                        <a:pt x="386" y="256"/>
                      </a:lnTo>
                      <a:lnTo>
                        <a:pt x="374" y="270"/>
                      </a:lnTo>
                      <a:lnTo>
                        <a:pt x="360" y="282"/>
                      </a:lnTo>
                      <a:lnTo>
                        <a:pt x="344" y="292"/>
                      </a:lnTo>
                      <a:lnTo>
                        <a:pt x="328" y="302"/>
                      </a:lnTo>
                      <a:lnTo>
                        <a:pt x="312" y="310"/>
                      </a:lnTo>
                      <a:lnTo>
                        <a:pt x="292" y="316"/>
                      </a:lnTo>
                      <a:lnTo>
                        <a:pt x="274" y="322"/>
                      </a:lnTo>
                      <a:lnTo>
                        <a:pt x="254" y="326"/>
                      </a:lnTo>
                      <a:lnTo>
                        <a:pt x="232" y="328"/>
                      </a:lnTo>
                      <a:lnTo>
                        <a:pt x="210" y="330"/>
                      </a:lnTo>
                      <a:lnTo>
                        <a:pt x="210" y="330"/>
                      </a:lnTo>
                      <a:lnTo>
                        <a:pt x="190" y="328"/>
                      </a:lnTo>
                      <a:lnTo>
                        <a:pt x="168" y="326"/>
                      </a:lnTo>
                      <a:lnTo>
                        <a:pt x="148" y="322"/>
                      </a:lnTo>
                      <a:lnTo>
                        <a:pt x="128" y="316"/>
                      </a:lnTo>
                      <a:lnTo>
                        <a:pt x="110" y="310"/>
                      </a:lnTo>
                      <a:lnTo>
                        <a:pt x="94" y="302"/>
                      </a:lnTo>
                      <a:lnTo>
                        <a:pt x="76" y="292"/>
                      </a:lnTo>
                      <a:lnTo>
                        <a:pt x="62" y="282"/>
                      </a:lnTo>
                      <a:lnTo>
                        <a:pt x="48" y="270"/>
                      </a:lnTo>
                      <a:lnTo>
                        <a:pt x="36" y="256"/>
                      </a:lnTo>
                      <a:lnTo>
                        <a:pt x="26" y="244"/>
                      </a:lnTo>
                      <a:lnTo>
                        <a:pt x="16" y="228"/>
                      </a:lnTo>
                      <a:lnTo>
                        <a:pt x="10" y="214"/>
                      </a:lnTo>
                      <a:lnTo>
                        <a:pt x="4" y="198"/>
                      </a:lnTo>
                      <a:lnTo>
                        <a:pt x="2" y="182"/>
                      </a:lnTo>
                      <a:lnTo>
                        <a:pt x="0" y="164"/>
                      </a:lnTo>
                      <a:lnTo>
                        <a:pt x="0" y="164"/>
                      </a:lnTo>
                      <a:lnTo>
                        <a:pt x="2" y="148"/>
                      </a:lnTo>
                      <a:lnTo>
                        <a:pt x="4" y="132"/>
                      </a:lnTo>
                      <a:lnTo>
                        <a:pt x="10" y="116"/>
                      </a:lnTo>
                      <a:lnTo>
                        <a:pt x="16" y="100"/>
                      </a:lnTo>
                      <a:lnTo>
                        <a:pt x="26" y="86"/>
                      </a:lnTo>
                      <a:lnTo>
                        <a:pt x="36" y="72"/>
                      </a:lnTo>
                      <a:lnTo>
                        <a:pt x="48" y="60"/>
                      </a:lnTo>
                      <a:lnTo>
                        <a:pt x="62" y="48"/>
                      </a:lnTo>
                      <a:lnTo>
                        <a:pt x="76" y="38"/>
                      </a:lnTo>
                      <a:lnTo>
                        <a:pt x="94" y="28"/>
                      </a:lnTo>
                      <a:lnTo>
                        <a:pt x="110" y="20"/>
                      </a:lnTo>
                      <a:lnTo>
                        <a:pt x="128" y="12"/>
                      </a:lnTo>
                      <a:lnTo>
                        <a:pt x="148" y="8"/>
                      </a:lnTo>
                      <a:lnTo>
                        <a:pt x="168" y="2"/>
                      </a:lnTo>
                      <a:lnTo>
                        <a:pt x="190" y="0"/>
                      </a:lnTo>
                      <a:lnTo>
                        <a:pt x="210" y="0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rgbClr val="F7F7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92" name="Freeform 380"/>
                <p:cNvSpPr>
                  <a:spLocks/>
                </p:cNvSpPr>
                <p:nvPr/>
              </p:nvSpPr>
              <p:spPr bwMode="auto">
                <a:xfrm>
                  <a:off x="3264" y="3254"/>
                  <a:ext cx="728" cy="436"/>
                </a:xfrm>
                <a:custGeom>
                  <a:avLst/>
                  <a:gdLst>
                    <a:gd name="T0" fmla="*/ 10 w 728"/>
                    <a:gd name="T1" fmla="*/ 410 h 436"/>
                    <a:gd name="T2" fmla="*/ 38 w 728"/>
                    <a:gd name="T3" fmla="*/ 388 h 436"/>
                    <a:gd name="T4" fmla="*/ 56 w 728"/>
                    <a:gd name="T5" fmla="*/ 378 h 436"/>
                    <a:gd name="T6" fmla="*/ 102 w 728"/>
                    <a:gd name="T7" fmla="*/ 354 h 436"/>
                    <a:gd name="T8" fmla="*/ 162 w 728"/>
                    <a:gd name="T9" fmla="*/ 334 h 436"/>
                    <a:gd name="T10" fmla="*/ 236 w 728"/>
                    <a:gd name="T11" fmla="*/ 320 h 436"/>
                    <a:gd name="T12" fmla="*/ 278 w 728"/>
                    <a:gd name="T13" fmla="*/ 316 h 436"/>
                    <a:gd name="T14" fmla="*/ 492 w 728"/>
                    <a:gd name="T15" fmla="*/ 298 h 436"/>
                    <a:gd name="T16" fmla="*/ 556 w 728"/>
                    <a:gd name="T17" fmla="*/ 298 h 436"/>
                    <a:gd name="T18" fmla="*/ 578 w 728"/>
                    <a:gd name="T19" fmla="*/ 304 h 436"/>
                    <a:gd name="T20" fmla="*/ 596 w 728"/>
                    <a:gd name="T21" fmla="*/ 312 h 436"/>
                    <a:gd name="T22" fmla="*/ 610 w 728"/>
                    <a:gd name="T23" fmla="*/ 326 h 436"/>
                    <a:gd name="T24" fmla="*/ 630 w 728"/>
                    <a:gd name="T25" fmla="*/ 352 h 436"/>
                    <a:gd name="T26" fmla="*/ 654 w 728"/>
                    <a:gd name="T27" fmla="*/ 392 h 436"/>
                    <a:gd name="T28" fmla="*/ 666 w 728"/>
                    <a:gd name="T29" fmla="*/ 412 h 436"/>
                    <a:gd name="T30" fmla="*/ 676 w 728"/>
                    <a:gd name="T31" fmla="*/ 424 h 436"/>
                    <a:gd name="T32" fmla="*/ 688 w 728"/>
                    <a:gd name="T33" fmla="*/ 436 h 436"/>
                    <a:gd name="T34" fmla="*/ 696 w 728"/>
                    <a:gd name="T35" fmla="*/ 436 h 436"/>
                    <a:gd name="T36" fmla="*/ 702 w 728"/>
                    <a:gd name="T37" fmla="*/ 434 h 436"/>
                    <a:gd name="T38" fmla="*/ 722 w 728"/>
                    <a:gd name="T39" fmla="*/ 416 h 436"/>
                    <a:gd name="T40" fmla="*/ 728 w 728"/>
                    <a:gd name="T41" fmla="*/ 402 h 436"/>
                    <a:gd name="T42" fmla="*/ 728 w 728"/>
                    <a:gd name="T43" fmla="*/ 382 h 436"/>
                    <a:gd name="T44" fmla="*/ 722 w 728"/>
                    <a:gd name="T45" fmla="*/ 360 h 436"/>
                    <a:gd name="T46" fmla="*/ 708 w 728"/>
                    <a:gd name="T47" fmla="*/ 312 h 436"/>
                    <a:gd name="T48" fmla="*/ 702 w 728"/>
                    <a:gd name="T49" fmla="*/ 286 h 436"/>
                    <a:gd name="T50" fmla="*/ 690 w 728"/>
                    <a:gd name="T51" fmla="*/ 216 h 436"/>
                    <a:gd name="T52" fmla="*/ 678 w 728"/>
                    <a:gd name="T53" fmla="*/ 184 h 436"/>
                    <a:gd name="T54" fmla="*/ 660 w 728"/>
                    <a:gd name="T55" fmla="*/ 150 h 436"/>
                    <a:gd name="T56" fmla="*/ 632 w 728"/>
                    <a:gd name="T57" fmla="*/ 116 h 436"/>
                    <a:gd name="T58" fmla="*/ 596 w 728"/>
                    <a:gd name="T59" fmla="*/ 84 h 436"/>
                    <a:gd name="T60" fmla="*/ 548 w 728"/>
                    <a:gd name="T61" fmla="*/ 56 h 436"/>
                    <a:gd name="T62" fmla="*/ 498 w 728"/>
                    <a:gd name="T63" fmla="*/ 34 h 436"/>
                    <a:gd name="T64" fmla="*/ 414 w 728"/>
                    <a:gd name="T65" fmla="*/ 6 h 436"/>
                    <a:gd name="T66" fmla="*/ 378 w 728"/>
                    <a:gd name="T67" fmla="*/ 0 h 436"/>
                    <a:gd name="T68" fmla="*/ 342 w 728"/>
                    <a:gd name="T69" fmla="*/ 0 h 436"/>
                    <a:gd name="T70" fmla="*/ 306 w 728"/>
                    <a:gd name="T71" fmla="*/ 6 h 436"/>
                    <a:gd name="T72" fmla="*/ 230 w 728"/>
                    <a:gd name="T73" fmla="*/ 32 h 436"/>
                    <a:gd name="T74" fmla="*/ 188 w 728"/>
                    <a:gd name="T75" fmla="*/ 52 h 436"/>
                    <a:gd name="T76" fmla="*/ 118 w 728"/>
                    <a:gd name="T77" fmla="*/ 98 h 436"/>
                    <a:gd name="T78" fmla="*/ 66 w 728"/>
                    <a:gd name="T79" fmla="*/ 150 h 436"/>
                    <a:gd name="T80" fmla="*/ 30 w 728"/>
                    <a:gd name="T81" fmla="*/ 202 h 436"/>
                    <a:gd name="T82" fmla="*/ 20 w 728"/>
                    <a:gd name="T83" fmla="*/ 226 h 436"/>
                    <a:gd name="T84" fmla="*/ 10 w 728"/>
                    <a:gd name="T85" fmla="*/ 270 h 436"/>
                    <a:gd name="T86" fmla="*/ 2 w 728"/>
                    <a:gd name="T87" fmla="*/ 338 h 436"/>
                    <a:gd name="T88" fmla="*/ 0 w 728"/>
                    <a:gd name="T89" fmla="*/ 358 h 436"/>
                    <a:gd name="T90" fmla="*/ 0 w 728"/>
                    <a:gd name="T91" fmla="*/ 404 h 436"/>
                    <a:gd name="T92" fmla="*/ 0 w 728"/>
                    <a:gd name="T93" fmla="*/ 418 h 436"/>
                    <a:gd name="T94" fmla="*/ 10 w 728"/>
                    <a:gd name="T95" fmla="*/ 410 h 4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8" h="436">
                      <a:moveTo>
                        <a:pt x="10" y="410"/>
                      </a:moveTo>
                      <a:lnTo>
                        <a:pt x="10" y="410"/>
                      </a:lnTo>
                      <a:lnTo>
                        <a:pt x="22" y="400"/>
                      </a:lnTo>
                      <a:lnTo>
                        <a:pt x="38" y="388"/>
                      </a:lnTo>
                      <a:lnTo>
                        <a:pt x="38" y="388"/>
                      </a:lnTo>
                      <a:lnTo>
                        <a:pt x="56" y="378"/>
                      </a:lnTo>
                      <a:lnTo>
                        <a:pt x="78" y="366"/>
                      </a:lnTo>
                      <a:lnTo>
                        <a:pt x="102" y="354"/>
                      </a:lnTo>
                      <a:lnTo>
                        <a:pt x="132" y="344"/>
                      </a:lnTo>
                      <a:lnTo>
                        <a:pt x="162" y="334"/>
                      </a:lnTo>
                      <a:lnTo>
                        <a:pt x="198" y="326"/>
                      </a:lnTo>
                      <a:lnTo>
                        <a:pt x="236" y="320"/>
                      </a:lnTo>
                      <a:lnTo>
                        <a:pt x="278" y="316"/>
                      </a:lnTo>
                      <a:lnTo>
                        <a:pt x="278" y="316"/>
                      </a:lnTo>
                      <a:lnTo>
                        <a:pt x="400" y="306"/>
                      </a:lnTo>
                      <a:lnTo>
                        <a:pt x="492" y="298"/>
                      </a:lnTo>
                      <a:lnTo>
                        <a:pt x="526" y="296"/>
                      </a:lnTo>
                      <a:lnTo>
                        <a:pt x="556" y="298"/>
                      </a:lnTo>
                      <a:lnTo>
                        <a:pt x="568" y="300"/>
                      </a:lnTo>
                      <a:lnTo>
                        <a:pt x="578" y="304"/>
                      </a:lnTo>
                      <a:lnTo>
                        <a:pt x="588" y="308"/>
                      </a:lnTo>
                      <a:lnTo>
                        <a:pt x="596" y="312"/>
                      </a:lnTo>
                      <a:lnTo>
                        <a:pt x="596" y="312"/>
                      </a:lnTo>
                      <a:lnTo>
                        <a:pt x="610" y="326"/>
                      </a:lnTo>
                      <a:lnTo>
                        <a:pt x="620" y="338"/>
                      </a:lnTo>
                      <a:lnTo>
                        <a:pt x="630" y="352"/>
                      </a:lnTo>
                      <a:lnTo>
                        <a:pt x="640" y="366"/>
                      </a:lnTo>
                      <a:lnTo>
                        <a:pt x="654" y="392"/>
                      </a:lnTo>
                      <a:lnTo>
                        <a:pt x="660" y="404"/>
                      </a:lnTo>
                      <a:lnTo>
                        <a:pt x="666" y="412"/>
                      </a:lnTo>
                      <a:lnTo>
                        <a:pt x="666" y="412"/>
                      </a:lnTo>
                      <a:lnTo>
                        <a:pt x="676" y="424"/>
                      </a:lnTo>
                      <a:lnTo>
                        <a:pt x="684" y="432"/>
                      </a:lnTo>
                      <a:lnTo>
                        <a:pt x="688" y="436"/>
                      </a:lnTo>
                      <a:lnTo>
                        <a:pt x="692" y="436"/>
                      </a:lnTo>
                      <a:lnTo>
                        <a:pt x="696" y="436"/>
                      </a:lnTo>
                      <a:lnTo>
                        <a:pt x="702" y="434"/>
                      </a:lnTo>
                      <a:lnTo>
                        <a:pt x="702" y="434"/>
                      </a:lnTo>
                      <a:lnTo>
                        <a:pt x="712" y="428"/>
                      </a:lnTo>
                      <a:lnTo>
                        <a:pt x="722" y="416"/>
                      </a:lnTo>
                      <a:lnTo>
                        <a:pt x="724" y="410"/>
                      </a:lnTo>
                      <a:lnTo>
                        <a:pt x="728" y="402"/>
                      </a:lnTo>
                      <a:lnTo>
                        <a:pt x="728" y="392"/>
                      </a:lnTo>
                      <a:lnTo>
                        <a:pt x="728" y="382"/>
                      </a:lnTo>
                      <a:lnTo>
                        <a:pt x="728" y="382"/>
                      </a:lnTo>
                      <a:lnTo>
                        <a:pt x="722" y="360"/>
                      </a:lnTo>
                      <a:lnTo>
                        <a:pt x="716" y="336"/>
                      </a:lnTo>
                      <a:lnTo>
                        <a:pt x="708" y="312"/>
                      </a:lnTo>
                      <a:lnTo>
                        <a:pt x="702" y="286"/>
                      </a:lnTo>
                      <a:lnTo>
                        <a:pt x="702" y="286"/>
                      </a:lnTo>
                      <a:lnTo>
                        <a:pt x="696" y="246"/>
                      </a:lnTo>
                      <a:lnTo>
                        <a:pt x="690" y="216"/>
                      </a:lnTo>
                      <a:lnTo>
                        <a:pt x="684" y="200"/>
                      </a:lnTo>
                      <a:lnTo>
                        <a:pt x="678" y="184"/>
                      </a:lnTo>
                      <a:lnTo>
                        <a:pt x="670" y="166"/>
                      </a:lnTo>
                      <a:lnTo>
                        <a:pt x="660" y="150"/>
                      </a:lnTo>
                      <a:lnTo>
                        <a:pt x="648" y="132"/>
                      </a:lnTo>
                      <a:lnTo>
                        <a:pt x="632" y="116"/>
                      </a:lnTo>
                      <a:lnTo>
                        <a:pt x="616" y="100"/>
                      </a:lnTo>
                      <a:lnTo>
                        <a:pt x="596" y="84"/>
                      </a:lnTo>
                      <a:lnTo>
                        <a:pt x="574" y="70"/>
                      </a:lnTo>
                      <a:lnTo>
                        <a:pt x="548" y="56"/>
                      </a:lnTo>
                      <a:lnTo>
                        <a:pt x="548" y="56"/>
                      </a:lnTo>
                      <a:lnTo>
                        <a:pt x="498" y="34"/>
                      </a:lnTo>
                      <a:lnTo>
                        <a:pt x="454" y="18"/>
                      </a:lnTo>
                      <a:lnTo>
                        <a:pt x="414" y="6"/>
                      </a:lnTo>
                      <a:lnTo>
                        <a:pt x="396" y="4"/>
                      </a:lnTo>
                      <a:lnTo>
                        <a:pt x="378" y="0"/>
                      </a:lnTo>
                      <a:lnTo>
                        <a:pt x="360" y="0"/>
                      </a:lnTo>
                      <a:lnTo>
                        <a:pt x="342" y="0"/>
                      </a:lnTo>
                      <a:lnTo>
                        <a:pt x="324" y="2"/>
                      </a:lnTo>
                      <a:lnTo>
                        <a:pt x="306" y="6"/>
                      </a:lnTo>
                      <a:lnTo>
                        <a:pt x="270" y="16"/>
                      </a:lnTo>
                      <a:lnTo>
                        <a:pt x="230" y="32"/>
                      </a:lnTo>
                      <a:lnTo>
                        <a:pt x="230" y="32"/>
                      </a:lnTo>
                      <a:lnTo>
                        <a:pt x="188" y="52"/>
                      </a:lnTo>
                      <a:lnTo>
                        <a:pt x="152" y="74"/>
                      </a:lnTo>
                      <a:lnTo>
                        <a:pt x="118" y="98"/>
                      </a:lnTo>
                      <a:lnTo>
                        <a:pt x="90" y="124"/>
                      </a:lnTo>
                      <a:lnTo>
                        <a:pt x="66" y="150"/>
                      </a:lnTo>
                      <a:lnTo>
                        <a:pt x="46" y="176"/>
                      </a:lnTo>
                      <a:lnTo>
                        <a:pt x="30" y="202"/>
                      </a:lnTo>
                      <a:lnTo>
                        <a:pt x="20" y="226"/>
                      </a:lnTo>
                      <a:lnTo>
                        <a:pt x="20" y="226"/>
                      </a:lnTo>
                      <a:lnTo>
                        <a:pt x="14" y="250"/>
                      </a:lnTo>
                      <a:lnTo>
                        <a:pt x="10" y="270"/>
                      </a:lnTo>
                      <a:lnTo>
                        <a:pt x="4" y="308"/>
                      </a:lnTo>
                      <a:lnTo>
                        <a:pt x="2" y="338"/>
                      </a:lnTo>
                      <a:lnTo>
                        <a:pt x="0" y="358"/>
                      </a:lnTo>
                      <a:lnTo>
                        <a:pt x="0" y="358"/>
                      </a:lnTo>
                      <a:lnTo>
                        <a:pt x="0" y="404"/>
                      </a:lnTo>
                      <a:lnTo>
                        <a:pt x="0" y="404"/>
                      </a:lnTo>
                      <a:lnTo>
                        <a:pt x="0" y="414"/>
                      </a:lnTo>
                      <a:lnTo>
                        <a:pt x="0" y="418"/>
                      </a:lnTo>
                      <a:lnTo>
                        <a:pt x="10" y="410"/>
                      </a:lnTo>
                      <a:lnTo>
                        <a:pt x="10" y="410"/>
                      </a:lnTo>
                      <a:close/>
                    </a:path>
                  </a:pathLst>
                </a:custGeom>
                <a:solidFill>
                  <a:srgbClr val="9F0E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93" name="Freeform 381"/>
                <p:cNvSpPr>
                  <a:spLocks/>
                </p:cNvSpPr>
                <p:nvPr/>
              </p:nvSpPr>
              <p:spPr bwMode="auto">
                <a:xfrm>
                  <a:off x="3264" y="3364"/>
                  <a:ext cx="260" cy="308"/>
                </a:xfrm>
                <a:custGeom>
                  <a:avLst/>
                  <a:gdLst>
                    <a:gd name="T0" fmla="*/ 84 w 260"/>
                    <a:gd name="T1" fmla="*/ 208 h 308"/>
                    <a:gd name="T2" fmla="*/ 84 w 260"/>
                    <a:gd name="T3" fmla="*/ 208 h 308"/>
                    <a:gd name="T4" fmla="*/ 104 w 260"/>
                    <a:gd name="T5" fmla="*/ 190 h 308"/>
                    <a:gd name="T6" fmla="*/ 128 w 260"/>
                    <a:gd name="T7" fmla="*/ 174 h 308"/>
                    <a:gd name="T8" fmla="*/ 140 w 260"/>
                    <a:gd name="T9" fmla="*/ 166 h 308"/>
                    <a:gd name="T10" fmla="*/ 154 w 260"/>
                    <a:gd name="T11" fmla="*/ 160 h 308"/>
                    <a:gd name="T12" fmla="*/ 166 w 260"/>
                    <a:gd name="T13" fmla="*/ 156 h 308"/>
                    <a:gd name="T14" fmla="*/ 178 w 260"/>
                    <a:gd name="T15" fmla="*/ 154 h 308"/>
                    <a:gd name="T16" fmla="*/ 216 w 260"/>
                    <a:gd name="T17" fmla="*/ 132 h 308"/>
                    <a:gd name="T18" fmla="*/ 216 w 260"/>
                    <a:gd name="T19" fmla="*/ 132 h 308"/>
                    <a:gd name="T20" fmla="*/ 224 w 260"/>
                    <a:gd name="T21" fmla="*/ 122 h 308"/>
                    <a:gd name="T22" fmla="*/ 234 w 260"/>
                    <a:gd name="T23" fmla="*/ 112 h 308"/>
                    <a:gd name="T24" fmla="*/ 250 w 260"/>
                    <a:gd name="T25" fmla="*/ 98 h 308"/>
                    <a:gd name="T26" fmla="*/ 256 w 260"/>
                    <a:gd name="T27" fmla="*/ 90 h 308"/>
                    <a:gd name="T28" fmla="*/ 260 w 260"/>
                    <a:gd name="T29" fmla="*/ 80 h 308"/>
                    <a:gd name="T30" fmla="*/ 260 w 260"/>
                    <a:gd name="T31" fmla="*/ 70 h 308"/>
                    <a:gd name="T32" fmla="*/ 258 w 260"/>
                    <a:gd name="T33" fmla="*/ 56 h 308"/>
                    <a:gd name="T34" fmla="*/ 258 w 260"/>
                    <a:gd name="T35" fmla="*/ 56 h 308"/>
                    <a:gd name="T36" fmla="*/ 252 w 260"/>
                    <a:gd name="T37" fmla="*/ 44 h 308"/>
                    <a:gd name="T38" fmla="*/ 244 w 260"/>
                    <a:gd name="T39" fmla="*/ 34 h 308"/>
                    <a:gd name="T40" fmla="*/ 234 w 260"/>
                    <a:gd name="T41" fmla="*/ 26 h 308"/>
                    <a:gd name="T42" fmla="*/ 224 w 260"/>
                    <a:gd name="T43" fmla="*/ 18 h 308"/>
                    <a:gd name="T44" fmla="*/ 212 w 260"/>
                    <a:gd name="T45" fmla="*/ 12 h 308"/>
                    <a:gd name="T46" fmla="*/ 200 w 260"/>
                    <a:gd name="T47" fmla="*/ 8 h 308"/>
                    <a:gd name="T48" fmla="*/ 188 w 260"/>
                    <a:gd name="T49" fmla="*/ 4 h 308"/>
                    <a:gd name="T50" fmla="*/ 176 w 260"/>
                    <a:gd name="T51" fmla="*/ 2 h 308"/>
                    <a:gd name="T52" fmla="*/ 176 w 260"/>
                    <a:gd name="T53" fmla="*/ 2 h 308"/>
                    <a:gd name="T54" fmla="*/ 142 w 260"/>
                    <a:gd name="T55" fmla="*/ 0 h 308"/>
                    <a:gd name="T56" fmla="*/ 106 w 260"/>
                    <a:gd name="T57" fmla="*/ 0 h 308"/>
                    <a:gd name="T58" fmla="*/ 106 w 260"/>
                    <a:gd name="T59" fmla="*/ 0 h 308"/>
                    <a:gd name="T60" fmla="*/ 74 w 260"/>
                    <a:gd name="T61" fmla="*/ 30 h 308"/>
                    <a:gd name="T62" fmla="*/ 50 w 260"/>
                    <a:gd name="T63" fmla="*/ 60 h 308"/>
                    <a:gd name="T64" fmla="*/ 40 w 260"/>
                    <a:gd name="T65" fmla="*/ 74 h 308"/>
                    <a:gd name="T66" fmla="*/ 32 w 260"/>
                    <a:gd name="T67" fmla="*/ 88 h 308"/>
                    <a:gd name="T68" fmla="*/ 26 w 260"/>
                    <a:gd name="T69" fmla="*/ 102 h 308"/>
                    <a:gd name="T70" fmla="*/ 20 w 260"/>
                    <a:gd name="T71" fmla="*/ 116 h 308"/>
                    <a:gd name="T72" fmla="*/ 20 w 260"/>
                    <a:gd name="T73" fmla="*/ 116 h 308"/>
                    <a:gd name="T74" fmla="*/ 14 w 260"/>
                    <a:gd name="T75" fmla="*/ 140 h 308"/>
                    <a:gd name="T76" fmla="*/ 10 w 260"/>
                    <a:gd name="T77" fmla="*/ 160 h 308"/>
                    <a:gd name="T78" fmla="*/ 4 w 260"/>
                    <a:gd name="T79" fmla="*/ 198 h 308"/>
                    <a:gd name="T80" fmla="*/ 2 w 260"/>
                    <a:gd name="T81" fmla="*/ 228 h 308"/>
                    <a:gd name="T82" fmla="*/ 0 w 260"/>
                    <a:gd name="T83" fmla="*/ 248 h 308"/>
                    <a:gd name="T84" fmla="*/ 0 w 260"/>
                    <a:gd name="T85" fmla="*/ 248 h 308"/>
                    <a:gd name="T86" fmla="*/ 0 w 260"/>
                    <a:gd name="T87" fmla="*/ 294 h 308"/>
                    <a:gd name="T88" fmla="*/ 0 w 260"/>
                    <a:gd name="T89" fmla="*/ 294 h 308"/>
                    <a:gd name="T90" fmla="*/ 0 w 260"/>
                    <a:gd name="T91" fmla="*/ 304 h 308"/>
                    <a:gd name="T92" fmla="*/ 0 w 260"/>
                    <a:gd name="T93" fmla="*/ 308 h 308"/>
                    <a:gd name="T94" fmla="*/ 10 w 260"/>
                    <a:gd name="T95" fmla="*/ 300 h 308"/>
                    <a:gd name="T96" fmla="*/ 10 w 260"/>
                    <a:gd name="T97" fmla="*/ 300 h 308"/>
                    <a:gd name="T98" fmla="*/ 20 w 260"/>
                    <a:gd name="T99" fmla="*/ 290 h 308"/>
                    <a:gd name="T100" fmla="*/ 20 w 260"/>
                    <a:gd name="T101" fmla="*/ 290 h 308"/>
                    <a:gd name="T102" fmla="*/ 34 w 260"/>
                    <a:gd name="T103" fmla="*/ 268 h 308"/>
                    <a:gd name="T104" fmla="*/ 50 w 260"/>
                    <a:gd name="T105" fmla="*/ 246 h 308"/>
                    <a:gd name="T106" fmla="*/ 66 w 260"/>
                    <a:gd name="T107" fmla="*/ 226 h 308"/>
                    <a:gd name="T108" fmla="*/ 84 w 260"/>
                    <a:gd name="T109" fmla="*/ 208 h 308"/>
                    <a:gd name="T110" fmla="*/ 84 w 260"/>
                    <a:gd name="T111" fmla="*/ 208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60" h="308">
                      <a:moveTo>
                        <a:pt x="84" y="208"/>
                      </a:moveTo>
                      <a:lnTo>
                        <a:pt x="84" y="208"/>
                      </a:lnTo>
                      <a:lnTo>
                        <a:pt x="104" y="190"/>
                      </a:lnTo>
                      <a:lnTo>
                        <a:pt x="128" y="174"/>
                      </a:lnTo>
                      <a:lnTo>
                        <a:pt x="140" y="166"/>
                      </a:lnTo>
                      <a:lnTo>
                        <a:pt x="154" y="160"/>
                      </a:lnTo>
                      <a:lnTo>
                        <a:pt x="166" y="156"/>
                      </a:lnTo>
                      <a:lnTo>
                        <a:pt x="178" y="154"/>
                      </a:lnTo>
                      <a:lnTo>
                        <a:pt x="216" y="132"/>
                      </a:lnTo>
                      <a:lnTo>
                        <a:pt x="216" y="132"/>
                      </a:lnTo>
                      <a:lnTo>
                        <a:pt x="224" y="122"/>
                      </a:lnTo>
                      <a:lnTo>
                        <a:pt x="234" y="112"/>
                      </a:lnTo>
                      <a:lnTo>
                        <a:pt x="250" y="98"/>
                      </a:lnTo>
                      <a:lnTo>
                        <a:pt x="256" y="90"/>
                      </a:lnTo>
                      <a:lnTo>
                        <a:pt x="260" y="80"/>
                      </a:lnTo>
                      <a:lnTo>
                        <a:pt x="260" y="70"/>
                      </a:lnTo>
                      <a:lnTo>
                        <a:pt x="258" y="56"/>
                      </a:lnTo>
                      <a:lnTo>
                        <a:pt x="258" y="56"/>
                      </a:lnTo>
                      <a:lnTo>
                        <a:pt x="252" y="44"/>
                      </a:lnTo>
                      <a:lnTo>
                        <a:pt x="244" y="34"/>
                      </a:lnTo>
                      <a:lnTo>
                        <a:pt x="234" y="26"/>
                      </a:lnTo>
                      <a:lnTo>
                        <a:pt x="224" y="18"/>
                      </a:lnTo>
                      <a:lnTo>
                        <a:pt x="212" y="12"/>
                      </a:lnTo>
                      <a:lnTo>
                        <a:pt x="200" y="8"/>
                      </a:lnTo>
                      <a:lnTo>
                        <a:pt x="188" y="4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42" y="0"/>
                      </a:lnTo>
                      <a:lnTo>
                        <a:pt x="106" y="0"/>
                      </a:lnTo>
                      <a:lnTo>
                        <a:pt x="106" y="0"/>
                      </a:lnTo>
                      <a:lnTo>
                        <a:pt x="74" y="30"/>
                      </a:lnTo>
                      <a:lnTo>
                        <a:pt x="50" y="60"/>
                      </a:lnTo>
                      <a:lnTo>
                        <a:pt x="40" y="74"/>
                      </a:lnTo>
                      <a:lnTo>
                        <a:pt x="32" y="88"/>
                      </a:lnTo>
                      <a:lnTo>
                        <a:pt x="26" y="102"/>
                      </a:lnTo>
                      <a:lnTo>
                        <a:pt x="20" y="116"/>
                      </a:lnTo>
                      <a:lnTo>
                        <a:pt x="20" y="116"/>
                      </a:lnTo>
                      <a:lnTo>
                        <a:pt x="14" y="140"/>
                      </a:lnTo>
                      <a:lnTo>
                        <a:pt x="10" y="160"/>
                      </a:lnTo>
                      <a:lnTo>
                        <a:pt x="4" y="198"/>
                      </a:lnTo>
                      <a:lnTo>
                        <a:pt x="2" y="228"/>
                      </a:lnTo>
                      <a:lnTo>
                        <a:pt x="0" y="248"/>
                      </a:lnTo>
                      <a:lnTo>
                        <a:pt x="0" y="248"/>
                      </a:lnTo>
                      <a:lnTo>
                        <a:pt x="0" y="294"/>
                      </a:lnTo>
                      <a:lnTo>
                        <a:pt x="0" y="294"/>
                      </a:lnTo>
                      <a:lnTo>
                        <a:pt x="0" y="304"/>
                      </a:lnTo>
                      <a:lnTo>
                        <a:pt x="0" y="308"/>
                      </a:lnTo>
                      <a:lnTo>
                        <a:pt x="10" y="300"/>
                      </a:lnTo>
                      <a:lnTo>
                        <a:pt x="10" y="300"/>
                      </a:lnTo>
                      <a:lnTo>
                        <a:pt x="20" y="290"/>
                      </a:lnTo>
                      <a:lnTo>
                        <a:pt x="20" y="290"/>
                      </a:lnTo>
                      <a:lnTo>
                        <a:pt x="34" y="268"/>
                      </a:lnTo>
                      <a:lnTo>
                        <a:pt x="50" y="246"/>
                      </a:lnTo>
                      <a:lnTo>
                        <a:pt x="66" y="226"/>
                      </a:lnTo>
                      <a:lnTo>
                        <a:pt x="84" y="208"/>
                      </a:lnTo>
                      <a:lnTo>
                        <a:pt x="84" y="208"/>
                      </a:lnTo>
                      <a:close/>
                    </a:path>
                  </a:pathLst>
                </a:custGeom>
                <a:solidFill>
                  <a:srgbClr val="7D0B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94" name="Freeform 382"/>
                <p:cNvSpPr>
                  <a:spLocks/>
                </p:cNvSpPr>
                <p:nvPr/>
              </p:nvSpPr>
              <p:spPr bwMode="auto">
                <a:xfrm>
                  <a:off x="3870" y="3552"/>
                  <a:ext cx="96" cy="136"/>
                </a:xfrm>
                <a:custGeom>
                  <a:avLst/>
                  <a:gdLst>
                    <a:gd name="T0" fmla="*/ 92 w 96"/>
                    <a:gd name="T1" fmla="*/ 130 h 136"/>
                    <a:gd name="T2" fmla="*/ 92 w 96"/>
                    <a:gd name="T3" fmla="*/ 136 h 136"/>
                    <a:gd name="T4" fmla="*/ 92 w 96"/>
                    <a:gd name="T5" fmla="*/ 136 h 136"/>
                    <a:gd name="T6" fmla="*/ 88 w 96"/>
                    <a:gd name="T7" fmla="*/ 126 h 136"/>
                    <a:gd name="T8" fmla="*/ 82 w 96"/>
                    <a:gd name="T9" fmla="*/ 108 h 136"/>
                    <a:gd name="T10" fmla="*/ 60 w 96"/>
                    <a:gd name="T11" fmla="*/ 68 h 136"/>
                    <a:gd name="T12" fmla="*/ 46 w 96"/>
                    <a:gd name="T13" fmla="*/ 48 h 136"/>
                    <a:gd name="T14" fmla="*/ 34 w 96"/>
                    <a:gd name="T15" fmla="*/ 28 h 136"/>
                    <a:gd name="T16" fmla="*/ 20 w 96"/>
                    <a:gd name="T17" fmla="*/ 14 h 136"/>
                    <a:gd name="T18" fmla="*/ 14 w 96"/>
                    <a:gd name="T19" fmla="*/ 8 h 136"/>
                    <a:gd name="T20" fmla="*/ 6 w 96"/>
                    <a:gd name="T21" fmla="*/ 4 h 136"/>
                    <a:gd name="T22" fmla="*/ 6 w 96"/>
                    <a:gd name="T23" fmla="*/ 4 h 136"/>
                    <a:gd name="T24" fmla="*/ 0 w 96"/>
                    <a:gd name="T25" fmla="*/ 2 h 136"/>
                    <a:gd name="T26" fmla="*/ 2 w 96"/>
                    <a:gd name="T27" fmla="*/ 0 h 136"/>
                    <a:gd name="T28" fmla="*/ 24 w 96"/>
                    <a:gd name="T29" fmla="*/ 8 h 136"/>
                    <a:gd name="T30" fmla="*/ 54 w 96"/>
                    <a:gd name="T31" fmla="*/ 20 h 136"/>
                    <a:gd name="T32" fmla="*/ 66 w 96"/>
                    <a:gd name="T33" fmla="*/ 26 h 136"/>
                    <a:gd name="T34" fmla="*/ 72 w 96"/>
                    <a:gd name="T35" fmla="*/ 34 h 136"/>
                    <a:gd name="T36" fmla="*/ 72 w 96"/>
                    <a:gd name="T37" fmla="*/ 34 h 136"/>
                    <a:gd name="T38" fmla="*/ 78 w 96"/>
                    <a:gd name="T39" fmla="*/ 42 h 136"/>
                    <a:gd name="T40" fmla="*/ 80 w 96"/>
                    <a:gd name="T41" fmla="*/ 42 h 136"/>
                    <a:gd name="T42" fmla="*/ 82 w 96"/>
                    <a:gd name="T43" fmla="*/ 42 h 136"/>
                    <a:gd name="T44" fmla="*/ 84 w 96"/>
                    <a:gd name="T45" fmla="*/ 38 h 136"/>
                    <a:gd name="T46" fmla="*/ 80 w 96"/>
                    <a:gd name="T47" fmla="*/ 30 h 136"/>
                    <a:gd name="T48" fmla="*/ 80 w 96"/>
                    <a:gd name="T49" fmla="*/ 30 h 136"/>
                    <a:gd name="T50" fmla="*/ 72 w 96"/>
                    <a:gd name="T51" fmla="*/ 12 h 136"/>
                    <a:gd name="T52" fmla="*/ 72 w 96"/>
                    <a:gd name="T53" fmla="*/ 10 h 136"/>
                    <a:gd name="T54" fmla="*/ 78 w 96"/>
                    <a:gd name="T55" fmla="*/ 14 h 136"/>
                    <a:gd name="T56" fmla="*/ 78 w 96"/>
                    <a:gd name="T57" fmla="*/ 14 h 136"/>
                    <a:gd name="T58" fmla="*/ 86 w 96"/>
                    <a:gd name="T59" fmla="*/ 20 h 136"/>
                    <a:gd name="T60" fmla="*/ 92 w 96"/>
                    <a:gd name="T61" fmla="*/ 24 h 136"/>
                    <a:gd name="T62" fmla="*/ 96 w 96"/>
                    <a:gd name="T63" fmla="*/ 24 h 136"/>
                    <a:gd name="T64" fmla="*/ 96 w 96"/>
                    <a:gd name="T65" fmla="*/ 24 h 136"/>
                    <a:gd name="T66" fmla="*/ 96 w 96"/>
                    <a:gd name="T67" fmla="*/ 28 h 136"/>
                    <a:gd name="T68" fmla="*/ 96 w 96"/>
                    <a:gd name="T69" fmla="*/ 48 h 136"/>
                    <a:gd name="T70" fmla="*/ 96 w 96"/>
                    <a:gd name="T71" fmla="*/ 48 h 136"/>
                    <a:gd name="T72" fmla="*/ 92 w 96"/>
                    <a:gd name="T73" fmla="*/ 96 h 136"/>
                    <a:gd name="T74" fmla="*/ 92 w 96"/>
                    <a:gd name="T75" fmla="*/ 130 h 136"/>
                    <a:gd name="T76" fmla="*/ 92 w 96"/>
                    <a:gd name="T77" fmla="*/ 130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96" h="136">
                      <a:moveTo>
                        <a:pt x="92" y="130"/>
                      </a:moveTo>
                      <a:lnTo>
                        <a:pt x="92" y="136"/>
                      </a:lnTo>
                      <a:lnTo>
                        <a:pt x="92" y="136"/>
                      </a:lnTo>
                      <a:lnTo>
                        <a:pt x="88" y="126"/>
                      </a:lnTo>
                      <a:lnTo>
                        <a:pt x="82" y="108"/>
                      </a:lnTo>
                      <a:lnTo>
                        <a:pt x="60" y="68"/>
                      </a:lnTo>
                      <a:lnTo>
                        <a:pt x="46" y="48"/>
                      </a:lnTo>
                      <a:lnTo>
                        <a:pt x="34" y="28"/>
                      </a:lnTo>
                      <a:lnTo>
                        <a:pt x="20" y="14"/>
                      </a:lnTo>
                      <a:lnTo>
                        <a:pt x="14" y="8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24" y="8"/>
                      </a:lnTo>
                      <a:lnTo>
                        <a:pt x="54" y="20"/>
                      </a:lnTo>
                      <a:lnTo>
                        <a:pt x="66" y="26"/>
                      </a:lnTo>
                      <a:lnTo>
                        <a:pt x="72" y="34"/>
                      </a:lnTo>
                      <a:lnTo>
                        <a:pt x="72" y="34"/>
                      </a:lnTo>
                      <a:lnTo>
                        <a:pt x="78" y="42"/>
                      </a:lnTo>
                      <a:lnTo>
                        <a:pt x="80" y="42"/>
                      </a:lnTo>
                      <a:lnTo>
                        <a:pt x="82" y="42"/>
                      </a:lnTo>
                      <a:lnTo>
                        <a:pt x="84" y="38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2" y="12"/>
                      </a:lnTo>
                      <a:lnTo>
                        <a:pt x="72" y="10"/>
                      </a:lnTo>
                      <a:lnTo>
                        <a:pt x="78" y="14"/>
                      </a:lnTo>
                      <a:lnTo>
                        <a:pt x="78" y="14"/>
                      </a:lnTo>
                      <a:lnTo>
                        <a:pt x="86" y="20"/>
                      </a:lnTo>
                      <a:lnTo>
                        <a:pt x="92" y="24"/>
                      </a:lnTo>
                      <a:lnTo>
                        <a:pt x="96" y="24"/>
                      </a:lnTo>
                      <a:lnTo>
                        <a:pt x="96" y="24"/>
                      </a:lnTo>
                      <a:lnTo>
                        <a:pt x="96" y="28"/>
                      </a:lnTo>
                      <a:lnTo>
                        <a:pt x="96" y="48"/>
                      </a:lnTo>
                      <a:lnTo>
                        <a:pt x="96" y="48"/>
                      </a:lnTo>
                      <a:lnTo>
                        <a:pt x="92" y="96"/>
                      </a:lnTo>
                      <a:lnTo>
                        <a:pt x="92" y="130"/>
                      </a:lnTo>
                      <a:lnTo>
                        <a:pt x="92" y="130"/>
                      </a:lnTo>
                      <a:close/>
                    </a:path>
                  </a:pathLst>
                </a:custGeom>
                <a:solidFill>
                  <a:srgbClr val="7D0B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95" name="Freeform 383"/>
                <p:cNvSpPr>
                  <a:spLocks/>
                </p:cNvSpPr>
                <p:nvPr/>
              </p:nvSpPr>
              <p:spPr bwMode="auto">
                <a:xfrm>
                  <a:off x="3278" y="3590"/>
                  <a:ext cx="36" cy="36"/>
                </a:xfrm>
                <a:custGeom>
                  <a:avLst/>
                  <a:gdLst>
                    <a:gd name="T0" fmla="*/ 18 w 36"/>
                    <a:gd name="T1" fmla="*/ 0 h 36"/>
                    <a:gd name="T2" fmla="*/ 18 w 36"/>
                    <a:gd name="T3" fmla="*/ 0 h 36"/>
                    <a:gd name="T4" fmla="*/ 26 w 36"/>
                    <a:gd name="T5" fmla="*/ 2 h 36"/>
                    <a:gd name="T6" fmla="*/ 30 w 36"/>
                    <a:gd name="T7" fmla="*/ 4 h 36"/>
                    <a:gd name="T8" fmla="*/ 34 w 36"/>
                    <a:gd name="T9" fmla="*/ 10 h 36"/>
                    <a:gd name="T10" fmla="*/ 36 w 36"/>
                    <a:gd name="T11" fmla="*/ 18 h 36"/>
                    <a:gd name="T12" fmla="*/ 36 w 36"/>
                    <a:gd name="T13" fmla="*/ 18 h 36"/>
                    <a:gd name="T14" fmla="*/ 34 w 36"/>
                    <a:gd name="T15" fmla="*/ 24 h 36"/>
                    <a:gd name="T16" fmla="*/ 30 w 36"/>
                    <a:gd name="T17" fmla="*/ 30 h 36"/>
                    <a:gd name="T18" fmla="*/ 26 w 36"/>
                    <a:gd name="T19" fmla="*/ 34 h 36"/>
                    <a:gd name="T20" fmla="*/ 18 w 36"/>
                    <a:gd name="T21" fmla="*/ 36 h 36"/>
                    <a:gd name="T22" fmla="*/ 18 w 36"/>
                    <a:gd name="T23" fmla="*/ 36 h 36"/>
                    <a:gd name="T24" fmla="*/ 12 w 36"/>
                    <a:gd name="T25" fmla="*/ 34 h 36"/>
                    <a:gd name="T26" fmla="*/ 6 w 36"/>
                    <a:gd name="T27" fmla="*/ 30 h 36"/>
                    <a:gd name="T28" fmla="*/ 2 w 36"/>
                    <a:gd name="T29" fmla="*/ 24 h 36"/>
                    <a:gd name="T30" fmla="*/ 0 w 36"/>
                    <a:gd name="T31" fmla="*/ 18 h 36"/>
                    <a:gd name="T32" fmla="*/ 0 w 36"/>
                    <a:gd name="T33" fmla="*/ 18 h 36"/>
                    <a:gd name="T34" fmla="*/ 2 w 36"/>
                    <a:gd name="T35" fmla="*/ 10 h 36"/>
                    <a:gd name="T36" fmla="*/ 6 w 36"/>
                    <a:gd name="T37" fmla="*/ 4 h 36"/>
                    <a:gd name="T38" fmla="*/ 12 w 36"/>
                    <a:gd name="T39" fmla="*/ 2 h 36"/>
                    <a:gd name="T40" fmla="*/ 18 w 36"/>
                    <a:gd name="T41" fmla="*/ 0 h 36"/>
                    <a:gd name="T42" fmla="*/ 18 w 36"/>
                    <a:gd name="T43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6" h="3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26" y="2"/>
                      </a:lnTo>
                      <a:lnTo>
                        <a:pt x="30" y="4"/>
                      </a:lnTo>
                      <a:lnTo>
                        <a:pt x="34" y="10"/>
                      </a:lnTo>
                      <a:lnTo>
                        <a:pt x="36" y="18"/>
                      </a:lnTo>
                      <a:lnTo>
                        <a:pt x="36" y="18"/>
                      </a:lnTo>
                      <a:lnTo>
                        <a:pt x="34" y="24"/>
                      </a:lnTo>
                      <a:lnTo>
                        <a:pt x="30" y="30"/>
                      </a:lnTo>
                      <a:lnTo>
                        <a:pt x="26" y="34"/>
                      </a:lnTo>
                      <a:lnTo>
                        <a:pt x="18" y="36"/>
                      </a:lnTo>
                      <a:lnTo>
                        <a:pt x="18" y="36"/>
                      </a:lnTo>
                      <a:lnTo>
                        <a:pt x="12" y="34"/>
                      </a:lnTo>
                      <a:lnTo>
                        <a:pt x="6" y="30"/>
                      </a:lnTo>
                      <a:lnTo>
                        <a:pt x="2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10"/>
                      </a:lnTo>
                      <a:lnTo>
                        <a:pt x="6" y="4"/>
                      </a:lnTo>
                      <a:lnTo>
                        <a:pt x="12" y="2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B23A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96" name="Freeform 384"/>
                <p:cNvSpPr>
                  <a:spLocks/>
                </p:cNvSpPr>
                <p:nvPr/>
              </p:nvSpPr>
              <p:spPr bwMode="auto">
                <a:xfrm>
                  <a:off x="3284" y="3528"/>
                  <a:ext cx="34" cy="34"/>
                </a:xfrm>
                <a:custGeom>
                  <a:avLst/>
                  <a:gdLst>
                    <a:gd name="T0" fmla="*/ 18 w 34"/>
                    <a:gd name="T1" fmla="*/ 0 h 34"/>
                    <a:gd name="T2" fmla="*/ 18 w 34"/>
                    <a:gd name="T3" fmla="*/ 0 h 34"/>
                    <a:gd name="T4" fmla="*/ 24 w 34"/>
                    <a:gd name="T5" fmla="*/ 0 h 34"/>
                    <a:gd name="T6" fmla="*/ 30 w 34"/>
                    <a:gd name="T7" fmla="*/ 4 h 34"/>
                    <a:gd name="T8" fmla="*/ 34 w 34"/>
                    <a:gd name="T9" fmla="*/ 10 h 34"/>
                    <a:gd name="T10" fmla="*/ 34 w 34"/>
                    <a:gd name="T11" fmla="*/ 18 h 34"/>
                    <a:gd name="T12" fmla="*/ 34 w 34"/>
                    <a:gd name="T13" fmla="*/ 18 h 34"/>
                    <a:gd name="T14" fmla="*/ 34 w 34"/>
                    <a:gd name="T15" fmla="*/ 24 h 34"/>
                    <a:gd name="T16" fmla="*/ 30 w 34"/>
                    <a:gd name="T17" fmla="*/ 30 h 34"/>
                    <a:gd name="T18" fmla="*/ 24 w 34"/>
                    <a:gd name="T19" fmla="*/ 34 h 34"/>
                    <a:gd name="T20" fmla="*/ 18 w 34"/>
                    <a:gd name="T21" fmla="*/ 34 h 34"/>
                    <a:gd name="T22" fmla="*/ 18 w 34"/>
                    <a:gd name="T23" fmla="*/ 34 h 34"/>
                    <a:gd name="T24" fmla="*/ 10 w 34"/>
                    <a:gd name="T25" fmla="*/ 34 h 34"/>
                    <a:gd name="T26" fmla="*/ 4 w 34"/>
                    <a:gd name="T27" fmla="*/ 30 h 34"/>
                    <a:gd name="T28" fmla="*/ 0 w 34"/>
                    <a:gd name="T29" fmla="*/ 24 h 34"/>
                    <a:gd name="T30" fmla="*/ 0 w 34"/>
                    <a:gd name="T31" fmla="*/ 18 h 34"/>
                    <a:gd name="T32" fmla="*/ 0 w 34"/>
                    <a:gd name="T33" fmla="*/ 18 h 34"/>
                    <a:gd name="T34" fmla="*/ 0 w 34"/>
                    <a:gd name="T35" fmla="*/ 10 h 34"/>
                    <a:gd name="T36" fmla="*/ 4 w 34"/>
                    <a:gd name="T37" fmla="*/ 4 h 34"/>
                    <a:gd name="T38" fmla="*/ 10 w 34"/>
                    <a:gd name="T39" fmla="*/ 0 h 34"/>
                    <a:gd name="T40" fmla="*/ 18 w 34"/>
                    <a:gd name="T41" fmla="*/ 0 h 34"/>
                    <a:gd name="T42" fmla="*/ 18 w 34"/>
                    <a:gd name="T43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4" h="34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4"/>
                      </a:lnTo>
                      <a:lnTo>
                        <a:pt x="34" y="1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4"/>
                      </a:lnTo>
                      <a:lnTo>
                        <a:pt x="30" y="30"/>
                      </a:lnTo>
                      <a:lnTo>
                        <a:pt x="24" y="34"/>
                      </a:lnTo>
                      <a:lnTo>
                        <a:pt x="18" y="34"/>
                      </a:lnTo>
                      <a:lnTo>
                        <a:pt x="18" y="34"/>
                      </a:lnTo>
                      <a:lnTo>
                        <a:pt x="10" y="34"/>
                      </a:lnTo>
                      <a:lnTo>
                        <a:pt x="4" y="30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0"/>
                      </a:lnTo>
                      <a:lnTo>
                        <a:pt x="4" y="4"/>
                      </a:lnTo>
                      <a:lnTo>
                        <a:pt x="10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B23A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97" name="Freeform 385"/>
                <p:cNvSpPr>
                  <a:spLocks/>
                </p:cNvSpPr>
                <p:nvPr/>
              </p:nvSpPr>
              <p:spPr bwMode="auto">
                <a:xfrm>
                  <a:off x="3344" y="3566"/>
                  <a:ext cx="36" cy="36"/>
                </a:xfrm>
                <a:custGeom>
                  <a:avLst/>
                  <a:gdLst>
                    <a:gd name="T0" fmla="*/ 18 w 36"/>
                    <a:gd name="T1" fmla="*/ 0 h 36"/>
                    <a:gd name="T2" fmla="*/ 18 w 36"/>
                    <a:gd name="T3" fmla="*/ 0 h 36"/>
                    <a:gd name="T4" fmla="*/ 26 w 36"/>
                    <a:gd name="T5" fmla="*/ 2 h 36"/>
                    <a:gd name="T6" fmla="*/ 30 w 36"/>
                    <a:gd name="T7" fmla="*/ 6 h 36"/>
                    <a:gd name="T8" fmla="*/ 34 w 36"/>
                    <a:gd name="T9" fmla="*/ 12 h 36"/>
                    <a:gd name="T10" fmla="*/ 36 w 36"/>
                    <a:gd name="T11" fmla="*/ 18 h 36"/>
                    <a:gd name="T12" fmla="*/ 36 w 36"/>
                    <a:gd name="T13" fmla="*/ 18 h 36"/>
                    <a:gd name="T14" fmla="*/ 34 w 36"/>
                    <a:gd name="T15" fmla="*/ 24 h 36"/>
                    <a:gd name="T16" fmla="*/ 30 w 36"/>
                    <a:gd name="T17" fmla="*/ 30 h 36"/>
                    <a:gd name="T18" fmla="*/ 26 w 36"/>
                    <a:gd name="T19" fmla="*/ 34 h 36"/>
                    <a:gd name="T20" fmla="*/ 18 w 36"/>
                    <a:gd name="T21" fmla="*/ 36 h 36"/>
                    <a:gd name="T22" fmla="*/ 18 w 36"/>
                    <a:gd name="T23" fmla="*/ 36 h 36"/>
                    <a:gd name="T24" fmla="*/ 12 w 36"/>
                    <a:gd name="T25" fmla="*/ 34 h 36"/>
                    <a:gd name="T26" fmla="*/ 6 w 36"/>
                    <a:gd name="T27" fmla="*/ 30 h 36"/>
                    <a:gd name="T28" fmla="*/ 2 w 36"/>
                    <a:gd name="T29" fmla="*/ 24 h 36"/>
                    <a:gd name="T30" fmla="*/ 0 w 36"/>
                    <a:gd name="T31" fmla="*/ 18 h 36"/>
                    <a:gd name="T32" fmla="*/ 0 w 36"/>
                    <a:gd name="T33" fmla="*/ 18 h 36"/>
                    <a:gd name="T34" fmla="*/ 2 w 36"/>
                    <a:gd name="T35" fmla="*/ 12 h 36"/>
                    <a:gd name="T36" fmla="*/ 6 w 36"/>
                    <a:gd name="T37" fmla="*/ 6 h 36"/>
                    <a:gd name="T38" fmla="*/ 12 w 36"/>
                    <a:gd name="T39" fmla="*/ 2 h 36"/>
                    <a:gd name="T40" fmla="*/ 18 w 36"/>
                    <a:gd name="T41" fmla="*/ 0 h 36"/>
                    <a:gd name="T42" fmla="*/ 18 w 36"/>
                    <a:gd name="T43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6" h="3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26" y="2"/>
                      </a:lnTo>
                      <a:lnTo>
                        <a:pt x="30" y="6"/>
                      </a:lnTo>
                      <a:lnTo>
                        <a:pt x="34" y="12"/>
                      </a:lnTo>
                      <a:lnTo>
                        <a:pt x="36" y="18"/>
                      </a:lnTo>
                      <a:lnTo>
                        <a:pt x="36" y="18"/>
                      </a:lnTo>
                      <a:lnTo>
                        <a:pt x="34" y="24"/>
                      </a:lnTo>
                      <a:lnTo>
                        <a:pt x="30" y="30"/>
                      </a:lnTo>
                      <a:lnTo>
                        <a:pt x="26" y="34"/>
                      </a:lnTo>
                      <a:lnTo>
                        <a:pt x="18" y="36"/>
                      </a:lnTo>
                      <a:lnTo>
                        <a:pt x="18" y="36"/>
                      </a:lnTo>
                      <a:lnTo>
                        <a:pt x="12" y="34"/>
                      </a:lnTo>
                      <a:lnTo>
                        <a:pt x="6" y="30"/>
                      </a:lnTo>
                      <a:lnTo>
                        <a:pt x="2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12"/>
                      </a:lnTo>
                      <a:lnTo>
                        <a:pt x="6" y="6"/>
                      </a:lnTo>
                      <a:lnTo>
                        <a:pt x="12" y="2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B23A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98" name="Freeform 386"/>
                <p:cNvSpPr>
                  <a:spLocks/>
                </p:cNvSpPr>
                <p:nvPr/>
              </p:nvSpPr>
              <p:spPr bwMode="auto">
                <a:xfrm>
                  <a:off x="3540" y="3528"/>
                  <a:ext cx="34" cy="36"/>
                </a:xfrm>
                <a:custGeom>
                  <a:avLst/>
                  <a:gdLst>
                    <a:gd name="T0" fmla="*/ 18 w 34"/>
                    <a:gd name="T1" fmla="*/ 0 h 36"/>
                    <a:gd name="T2" fmla="*/ 18 w 34"/>
                    <a:gd name="T3" fmla="*/ 0 h 36"/>
                    <a:gd name="T4" fmla="*/ 24 w 34"/>
                    <a:gd name="T5" fmla="*/ 2 h 36"/>
                    <a:gd name="T6" fmla="*/ 30 w 34"/>
                    <a:gd name="T7" fmla="*/ 6 h 36"/>
                    <a:gd name="T8" fmla="*/ 34 w 34"/>
                    <a:gd name="T9" fmla="*/ 12 h 36"/>
                    <a:gd name="T10" fmla="*/ 34 w 34"/>
                    <a:gd name="T11" fmla="*/ 18 h 36"/>
                    <a:gd name="T12" fmla="*/ 34 w 34"/>
                    <a:gd name="T13" fmla="*/ 18 h 36"/>
                    <a:gd name="T14" fmla="*/ 34 w 34"/>
                    <a:gd name="T15" fmla="*/ 26 h 36"/>
                    <a:gd name="T16" fmla="*/ 30 w 34"/>
                    <a:gd name="T17" fmla="*/ 30 h 36"/>
                    <a:gd name="T18" fmla="*/ 24 w 34"/>
                    <a:gd name="T19" fmla="*/ 34 h 36"/>
                    <a:gd name="T20" fmla="*/ 18 w 34"/>
                    <a:gd name="T21" fmla="*/ 36 h 36"/>
                    <a:gd name="T22" fmla="*/ 18 w 34"/>
                    <a:gd name="T23" fmla="*/ 36 h 36"/>
                    <a:gd name="T24" fmla="*/ 10 w 34"/>
                    <a:gd name="T25" fmla="*/ 34 h 36"/>
                    <a:gd name="T26" fmla="*/ 4 w 34"/>
                    <a:gd name="T27" fmla="*/ 30 h 36"/>
                    <a:gd name="T28" fmla="*/ 0 w 34"/>
                    <a:gd name="T29" fmla="*/ 26 h 36"/>
                    <a:gd name="T30" fmla="*/ 0 w 34"/>
                    <a:gd name="T31" fmla="*/ 18 h 36"/>
                    <a:gd name="T32" fmla="*/ 0 w 34"/>
                    <a:gd name="T33" fmla="*/ 18 h 36"/>
                    <a:gd name="T34" fmla="*/ 0 w 34"/>
                    <a:gd name="T35" fmla="*/ 12 h 36"/>
                    <a:gd name="T36" fmla="*/ 4 w 34"/>
                    <a:gd name="T37" fmla="*/ 6 h 36"/>
                    <a:gd name="T38" fmla="*/ 10 w 34"/>
                    <a:gd name="T39" fmla="*/ 2 h 36"/>
                    <a:gd name="T40" fmla="*/ 18 w 34"/>
                    <a:gd name="T41" fmla="*/ 0 h 36"/>
                    <a:gd name="T42" fmla="*/ 18 w 34"/>
                    <a:gd name="T43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4" h="3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24" y="2"/>
                      </a:lnTo>
                      <a:lnTo>
                        <a:pt x="30" y="6"/>
                      </a:lnTo>
                      <a:lnTo>
                        <a:pt x="34" y="12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0" y="30"/>
                      </a:lnTo>
                      <a:lnTo>
                        <a:pt x="24" y="34"/>
                      </a:lnTo>
                      <a:lnTo>
                        <a:pt x="18" y="36"/>
                      </a:lnTo>
                      <a:lnTo>
                        <a:pt x="18" y="36"/>
                      </a:lnTo>
                      <a:lnTo>
                        <a:pt x="10" y="34"/>
                      </a:lnTo>
                      <a:lnTo>
                        <a:pt x="4" y="30"/>
                      </a:lnTo>
                      <a:lnTo>
                        <a:pt x="0" y="26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4" y="6"/>
                      </a:lnTo>
                      <a:lnTo>
                        <a:pt x="10" y="2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B23A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299" name="Freeform 387"/>
                <p:cNvSpPr>
                  <a:spLocks/>
                </p:cNvSpPr>
                <p:nvPr/>
              </p:nvSpPr>
              <p:spPr bwMode="auto">
                <a:xfrm>
                  <a:off x="3866" y="3560"/>
                  <a:ext cx="34" cy="34"/>
                </a:xfrm>
                <a:custGeom>
                  <a:avLst/>
                  <a:gdLst>
                    <a:gd name="T0" fmla="*/ 16 w 34"/>
                    <a:gd name="T1" fmla="*/ 0 h 34"/>
                    <a:gd name="T2" fmla="*/ 16 w 34"/>
                    <a:gd name="T3" fmla="*/ 0 h 34"/>
                    <a:gd name="T4" fmla="*/ 22 w 34"/>
                    <a:gd name="T5" fmla="*/ 2 h 34"/>
                    <a:gd name="T6" fmla="*/ 28 w 34"/>
                    <a:gd name="T7" fmla="*/ 6 h 34"/>
                    <a:gd name="T8" fmla="*/ 32 w 34"/>
                    <a:gd name="T9" fmla="*/ 12 h 34"/>
                    <a:gd name="T10" fmla="*/ 34 w 34"/>
                    <a:gd name="T11" fmla="*/ 18 h 34"/>
                    <a:gd name="T12" fmla="*/ 34 w 34"/>
                    <a:gd name="T13" fmla="*/ 18 h 34"/>
                    <a:gd name="T14" fmla="*/ 32 w 34"/>
                    <a:gd name="T15" fmla="*/ 24 h 34"/>
                    <a:gd name="T16" fmla="*/ 30 w 34"/>
                    <a:gd name="T17" fmla="*/ 28 h 34"/>
                    <a:gd name="T18" fmla="*/ 26 w 34"/>
                    <a:gd name="T19" fmla="*/ 32 h 34"/>
                    <a:gd name="T20" fmla="*/ 20 w 34"/>
                    <a:gd name="T21" fmla="*/ 34 h 34"/>
                    <a:gd name="T22" fmla="*/ 20 w 34"/>
                    <a:gd name="T23" fmla="*/ 34 h 34"/>
                    <a:gd name="T24" fmla="*/ 10 w 34"/>
                    <a:gd name="T25" fmla="*/ 22 h 34"/>
                    <a:gd name="T26" fmla="*/ 0 w 34"/>
                    <a:gd name="T27" fmla="*/ 12 h 34"/>
                    <a:gd name="T28" fmla="*/ 0 w 34"/>
                    <a:gd name="T29" fmla="*/ 12 h 34"/>
                    <a:gd name="T30" fmla="*/ 2 w 34"/>
                    <a:gd name="T31" fmla="*/ 6 h 34"/>
                    <a:gd name="T32" fmla="*/ 6 w 34"/>
                    <a:gd name="T33" fmla="*/ 4 h 34"/>
                    <a:gd name="T34" fmla="*/ 10 w 34"/>
                    <a:gd name="T35" fmla="*/ 2 h 34"/>
                    <a:gd name="T36" fmla="*/ 16 w 34"/>
                    <a:gd name="T37" fmla="*/ 0 h 34"/>
                    <a:gd name="T38" fmla="*/ 16 w 34"/>
                    <a:gd name="T39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" h="34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22" y="2"/>
                      </a:lnTo>
                      <a:lnTo>
                        <a:pt x="28" y="6"/>
                      </a:lnTo>
                      <a:lnTo>
                        <a:pt x="32" y="12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2" y="24"/>
                      </a:lnTo>
                      <a:lnTo>
                        <a:pt x="30" y="28"/>
                      </a:lnTo>
                      <a:lnTo>
                        <a:pt x="26" y="32"/>
                      </a:lnTo>
                      <a:lnTo>
                        <a:pt x="20" y="34"/>
                      </a:lnTo>
                      <a:lnTo>
                        <a:pt x="20" y="34"/>
                      </a:lnTo>
                      <a:lnTo>
                        <a:pt x="10" y="2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2" y="6"/>
                      </a:lnTo>
                      <a:lnTo>
                        <a:pt x="6" y="4"/>
                      </a:lnTo>
                      <a:lnTo>
                        <a:pt x="10" y="2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B23A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00" name="Freeform 388"/>
                <p:cNvSpPr>
                  <a:spLocks/>
                </p:cNvSpPr>
                <p:nvPr/>
              </p:nvSpPr>
              <p:spPr bwMode="auto">
                <a:xfrm>
                  <a:off x="3934" y="3536"/>
                  <a:ext cx="34" cy="34"/>
                </a:xfrm>
                <a:custGeom>
                  <a:avLst/>
                  <a:gdLst>
                    <a:gd name="T0" fmla="*/ 16 w 34"/>
                    <a:gd name="T1" fmla="*/ 0 h 34"/>
                    <a:gd name="T2" fmla="*/ 16 w 34"/>
                    <a:gd name="T3" fmla="*/ 0 h 34"/>
                    <a:gd name="T4" fmla="*/ 22 w 34"/>
                    <a:gd name="T5" fmla="*/ 0 h 34"/>
                    <a:gd name="T6" fmla="*/ 26 w 34"/>
                    <a:gd name="T7" fmla="*/ 2 h 34"/>
                    <a:gd name="T8" fmla="*/ 32 w 34"/>
                    <a:gd name="T9" fmla="*/ 8 h 34"/>
                    <a:gd name="T10" fmla="*/ 32 w 34"/>
                    <a:gd name="T11" fmla="*/ 8 h 34"/>
                    <a:gd name="T12" fmla="*/ 34 w 34"/>
                    <a:gd name="T13" fmla="*/ 18 h 34"/>
                    <a:gd name="T14" fmla="*/ 34 w 34"/>
                    <a:gd name="T15" fmla="*/ 18 h 34"/>
                    <a:gd name="T16" fmla="*/ 32 w 34"/>
                    <a:gd name="T17" fmla="*/ 26 h 34"/>
                    <a:gd name="T18" fmla="*/ 28 w 34"/>
                    <a:gd name="T19" fmla="*/ 30 h 34"/>
                    <a:gd name="T20" fmla="*/ 24 w 34"/>
                    <a:gd name="T21" fmla="*/ 34 h 34"/>
                    <a:gd name="T22" fmla="*/ 16 w 34"/>
                    <a:gd name="T23" fmla="*/ 34 h 34"/>
                    <a:gd name="T24" fmla="*/ 16 w 34"/>
                    <a:gd name="T25" fmla="*/ 34 h 34"/>
                    <a:gd name="T26" fmla="*/ 10 w 34"/>
                    <a:gd name="T27" fmla="*/ 34 h 34"/>
                    <a:gd name="T28" fmla="*/ 4 w 34"/>
                    <a:gd name="T29" fmla="*/ 30 h 34"/>
                    <a:gd name="T30" fmla="*/ 0 w 34"/>
                    <a:gd name="T31" fmla="*/ 24 h 34"/>
                    <a:gd name="T32" fmla="*/ 0 w 34"/>
                    <a:gd name="T33" fmla="*/ 18 h 34"/>
                    <a:gd name="T34" fmla="*/ 0 w 34"/>
                    <a:gd name="T35" fmla="*/ 18 h 34"/>
                    <a:gd name="T36" fmla="*/ 0 w 34"/>
                    <a:gd name="T37" fmla="*/ 10 h 34"/>
                    <a:gd name="T38" fmla="*/ 4 w 34"/>
                    <a:gd name="T39" fmla="*/ 4 h 34"/>
                    <a:gd name="T40" fmla="*/ 10 w 34"/>
                    <a:gd name="T41" fmla="*/ 2 h 34"/>
                    <a:gd name="T42" fmla="*/ 16 w 34"/>
                    <a:gd name="T43" fmla="*/ 0 h 34"/>
                    <a:gd name="T44" fmla="*/ 16 w 34"/>
                    <a:gd name="T4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4" h="34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22" y="0"/>
                      </a:lnTo>
                      <a:lnTo>
                        <a:pt x="26" y="2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2" y="26"/>
                      </a:lnTo>
                      <a:lnTo>
                        <a:pt x="28" y="30"/>
                      </a:lnTo>
                      <a:lnTo>
                        <a:pt x="24" y="34"/>
                      </a:lnTo>
                      <a:lnTo>
                        <a:pt x="16" y="34"/>
                      </a:lnTo>
                      <a:lnTo>
                        <a:pt x="16" y="34"/>
                      </a:lnTo>
                      <a:lnTo>
                        <a:pt x="10" y="34"/>
                      </a:lnTo>
                      <a:lnTo>
                        <a:pt x="4" y="30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0"/>
                      </a:lnTo>
                      <a:lnTo>
                        <a:pt x="4" y="4"/>
                      </a:lnTo>
                      <a:lnTo>
                        <a:pt x="10" y="2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B23A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01" name="Freeform 389"/>
                <p:cNvSpPr>
                  <a:spLocks/>
                </p:cNvSpPr>
                <p:nvPr/>
              </p:nvSpPr>
              <p:spPr bwMode="auto">
                <a:xfrm>
                  <a:off x="3912" y="3596"/>
                  <a:ext cx="36" cy="34"/>
                </a:xfrm>
                <a:custGeom>
                  <a:avLst/>
                  <a:gdLst>
                    <a:gd name="T0" fmla="*/ 18 w 36"/>
                    <a:gd name="T1" fmla="*/ 0 h 34"/>
                    <a:gd name="T2" fmla="*/ 18 w 36"/>
                    <a:gd name="T3" fmla="*/ 0 h 34"/>
                    <a:gd name="T4" fmla="*/ 24 w 36"/>
                    <a:gd name="T5" fmla="*/ 2 h 34"/>
                    <a:gd name="T6" fmla="*/ 30 w 36"/>
                    <a:gd name="T7" fmla="*/ 4 h 34"/>
                    <a:gd name="T8" fmla="*/ 34 w 36"/>
                    <a:gd name="T9" fmla="*/ 10 h 34"/>
                    <a:gd name="T10" fmla="*/ 36 w 36"/>
                    <a:gd name="T11" fmla="*/ 18 h 34"/>
                    <a:gd name="T12" fmla="*/ 36 w 36"/>
                    <a:gd name="T13" fmla="*/ 18 h 34"/>
                    <a:gd name="T14" fmla="*/ 34 w 36"/>
                    <a:gd name="T15" fmla="*/ 24 h 34"/>
                    <a:gd name="T16" fmla="*/ 30 w 36"/>
                    <a:gd name="T17" fmla="*/ 30 h 34"/>
                    <a:gd name="T18" fmla="*/ 24 w 36"/>
                    <a:gd name="T19" fmla="*/ 34 h 34"/>
                    <a:gd name="T20" fmla="*/ 18 w 36"/>
                    <a:gd name="T21" fmla="*/ 34 h 34"/>
                    <a:gd name="T22" fmla="*/ 18 w 36"/>
                    <a:gd name="T23" fmla="*/ 34 h 34"/>
                    <a:gd name="T24" fmla="*/ 10 w 36"/>
                    <a:gd name="T25" fmla="*/ 34 h 34"/>
                    <a:gd name="T26" fmla="*/ 6 w 36"/>
                    <a:gd name="T27" fmla="*/ 30 h 34"/>
                    <a:gd name="T28" fmla="*/ 2 w 36"/>
                    <a:gd name="T29" fmla="*/ 24 h 34"/>
                    <a:gd name="T30" fmla="*/ 0 w 36"/>
                    <a:gd name="T31" fmla="*/ 18 h 34"/>
                    <a:gd name="T32" fmla="*/ 0 w 36"/>
                    <a:gd name="T33" fmla="*/ 18 h 34"/>
                    <a:gd name="T34" fmla="*/ 2 w 36"/>
                    <a:gd name="T35" fmla="*/ 10 h 34"/>
                    <a:gd name="T36" fmla="*/ 6 w 36"/>
                    <a:gd name="T37" fmla="*/ 4 h 34"/>
                    <a:gd name="T38" fmla="*/ 10 w 36"/>
                    <a:gd name="T39" fmla="*/ 2 h 34"/>
                    <a:gd name="T40" fmla="*/ 18 w 36"/>
                    <a:gd name="T41" fmla="*/ 0 h 34"/>
                    <a:gd name="T42" fmla="*/ 18 w 36"/>
                    <a:gd name="T43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6" h="34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4" y="10"/>
                      </a:lnTo>
                      <a:lnTo>
                        <a:pt x="36" y="18"/>
                      </a:lnTo>
                      <a:lnTo>
                        <a:pt x="36" y="18"/>
                      </a:lnTo>
                      <a:lnTo>
                        <a:pt x="34" y="24"/>
                      </a:lnTo>
                      <a:lnTo>
                        <a:pt x="30" y="30"/>
                      </a:lnTo>
                      <a:lnTo>
                        <a:pt x="24" y="34"/>
                      </a:lnTo>
                      <a:lnTo>
                        <a:pt x="18" y="34"/>
                      </a:lnTo>
                      <a:lnTo>
                        <a:pt x="18" y="34"/>
                      </a:lnTo>
                      <a:lnTo>
                        <a:pt x="10" y="34"/>
                      </a:lnTo>
                      <a:lnTo>
                        <a:pt x="6" y="30"/>
                      </a:lnTo>
                      <a:lnTo>
                        <a:pt x="2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10"/>
                      </a:lnTo>
                      <a:lnTo>
                        <a:pt x="6" y="4"/>
                      </a:lnTo>
                      <a:lnTo>
                        <a:pt x="10" y="2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B23A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02" name="Freeform 390"/>
                <p:cNvSpPr>
                  <a:spLocks/>
                </p:cNvSpPr>
                <p:nvPr/>
              </p:nvSpPr>
              <p:spPr bwMode="auto">
                <a:xfrm>
                  <a:off x="3956" y="3576"/>
                  <a:ext cx="68" cy="136"/>
                </a:xfrm>
                <a:custGeom>
                  <a:avLst/>
                  <a:gdLst>
                    <a:gd name="T0" fmla="*/ 0 w 68"/>
                    <a:gd name="T1" fmla="*/ 72 h 136"/>
                    <a:gd name="T2" fmla="*/ 0 w 68"/>
                    <a:gd name="T3" fmla="*/ 72 h 136"/>
                    <a:gd name="T4" fmla="*/ 2 w 68"/>
                    <a:gd name="T5" fmla="*/ 60 h 136"/>
                    <a:gd name="T6" fmla="*/ 6 w 68"/>
                    <a:gd name="T7" fmla="*/ 36 h 136"/>
                    <a:gd name="T8" fmla="*/ 8 w 68"/>
                    <a:gd name="T9" fmla="*/ 22 h 136"/>
                    <a:gd name="T10" fmla="*/ 12 w 68"/>
                    <a:gd name="T11" fmla="*/ 10 h 136"/>
                    <a:gd name="T12" fmla="*/ 18 w 68"/>
                    <a:gd name="T13" fmla="*/ 2 h 136"/>
                    <a:gd name="T14" fmla="*/ 20 w 68"/>
                    <a:gd name="T15" fmla="*/ 0 h 136"/>
                    <a:gd name="T16" fmla="*/ 24 w 68"/>
                    <a:gd name="T17" fmla="*/ 0 h 136"/>
                    <a:gd name="T18" fmla="*/ 24 w 68"/>
                    <a:gd name="T19" fmla="*/ 0 h 136"/>
                    <a:gd name="T20" fmla="*/ 30 w 68"/>
                    <a:gd name="T21" fmla="*/ 0 h 136"/>
                    <a:gd name="T22" fmla="*/ 34 w 68"/>
                    <a:gd name="T23" fmla="*/ 2 h 136"/>
                    <a:gd name="T24" fmla="*/ 36 w 68"/>
                    <a:gd name="T25" fmla="*/ 6 h 136"/>
                    <a:gd name="T26" fmla="*/ 38 w 68"/>
                    <a:gd name="T27" fmla="*/ 10 h 136"/>
                    <a:gd name="T28" fmla="*/ 44 w 68"/>
                    <a:gd name="T29" fmla="*/ 22 h 136"/>
                    <a:gd name="T30" fmla="*/ 48 w 68"/>
                    <a:gd name="T31" fmla="*/ 28 h 136"/>
                    <a:gd name="T32" fmla="*/ 52 w 68"/>
                    <a:gd name="T33" fmla="*/ 36 h 136"/>
                    <a:gd name="T34" fmla="*/ 52 w 68"/>
                    <a:gd name="T35" fmla="*/ 36 h 136"/>
                    <a:gd name="T36" fmla="*/ 58 w 68"/>
                    <a:gd name="T37" fmla="*/ 42 h 136"/>
                    <a:gd name="T38" fmla="*/ 64 w 68"/>
                    <a:gd name="T39" fmla="*/ 52 h 136"/>
                    <a:gd name="T40" fmla="*/ 66 w 68"/>
                    <a:gd name="T41" fmla="*/ 62 h 136"/>
                    <a:gd name="T42" fmla="*/ 68 w 68"/>
                    <a:gd name="T43" fmla="*/ 70 h 136"/>
                    <a:gd name="T44" fmla="*/ 68 w 68"/>
                    <a:gd name="T45" fmla="*/ 88 h 136"/>
                    <a:gd name="T46" fmla="*/ 68 w 68"/>
                    <a:gd name="T47" fmla="*/ 94 h 136"/>
                    <a:gd name="T48" fmla="*/ 64 w 68"/>
                    <a:gd name="T49" fmla="*/ 96 h 136"/>
                    <a:gd name="T50" fmla="*/ 64 w 68"/>
                    <a:gd name="T51" fmla="*/ 96 h 136"/>
                    <a:gd name="T52" fmla="*/ 58 w 68"/>
                    <a:gd name="T53" fmla="*/ 98 h 136"/>
                    <a:gd name="T54" fmla="*/ 56 w 68"/>
                    <a:gd name="T55" fmla="*/ 98 h 136"/>
                    <a:gd name="T56" fmla="*/ 54 w 68"/>
                    <a:gd name="T57" fmla="*/ 100 h 136"/>
                    <a:gd name="T58" fmla="*/ 54 w 68"/>
                    <a:gd name="T59" fmla="*/ 110 h 136"/>
                    <a:gd name="T60" fmla="*/ 54 w 68"/>
                    <a:gd name="T61" fmla="*/ 110 h 136"/>
                    <a:gd name="T62" fmla="*/ 56 w 68"/>
                    <a:gd name="T63" fmla="*/ 122 h 136"/>
                    <a:gd name="T64" fmla="*/ 56 w 68"/>
                    <a:gd name="T65" fmla="*/ 128 h 136"/>
                    <a:gd name="T66" fmla="*/ 54 w 68"/>
                    <a:gd name="T67" fmla="*/ 132 h 136"/>
                    <a:gd name="T68" fmla="*/ 46 w 68"/>
                    <a:gd name="T69" fmla="*/ 134 h 136"/>
                    <a:gd name="T70" fmla="*/ 46 w 68"/>
                    <a:gd name="T71" fmla="*/ 134 h 136"/>
                    <a:gd name="T72" fmla="*/ 36 w 68"/>
                    <a:gd name="T73" fmla="*/ 136 h 136"/>
                    <a:gd name="T74" fmla="*/ 32 w 68"/>
                    <a:gd name="T75" fmla="*/ 136 h 136"/>
                    <a:gd name="T76" fmla="*/ 28 w 68"/>
                    <a:gd name="T77" fmla="*/ 132 h 136"/>
                    <a:gd name="T78" fmla="*/ 26 w 68"/>
                    <a:gd name="T79" fmla="*/ 126 h 136"/>
                    <a:gd name="T80" fmla="*/ 26 w 68"/>
                    <a:gd name="T81" fmla="*/ 126 h 136"/>
                    <a:gd name="T82" fmla="*/ 22 w 68"/>
                    <a:gd name="T83" fmla="*/ 118 h 136"/>
                    <a:gd name="T84" fmla="*/ 16 w 68"/>
                    <a:gd name="T85" fmla="*/ 114 h 136"/>
                    <a:gd name="T86" fmla="*/ 16 w 68"/>
                    <a:gd name="T87" fmla="*/ 114 h 136"/>
                    <a:gd name="T88" fmla="*/ 8 w 68"/>
                    <a:gd name="T89" fmla="*/ 110 h 136"/>
                    <a:gd name="T90" fmla="*/ 6 w 68"/>
                    <a:gd name="T91" fmla="*/ 108 h 136"/>
                    <a:gd name="T92" fmla="*/ 4 w 68"/>
                    <a:gd name="T93" fmla="*/ 102 h 136"/>
                    <a:gd name="T94" fmla="*/ 4 w 68"/>
                    <a:gd name="T95" fmla="*/ 102 h 136"/>
                    <a:gd name="T96" fmla="*/ 2 w 68"/>
                    <a:gd name="T97" fmla="*/ 84 h 136"/>
                    <a:gd name="T98" fmla="*/ 0 w 68"/>
                    <a:gd name="T99" fmla="*/ 72 h 136"/>
                    <a:gd name="T100" fmla="*/ 0 w 68"/>
                    <a:gd name="T101" fmla="*/ 7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8" h="136">
                      <a:moveTo>
                        <a:pt x="0" y="72"/>
                      </a:moveTo>
                      <a:lnTo>
                        <a:pt x="0" y="72"/>
                      </a:lnTo>
                      <a:lnTo>
                        <a:pt x="2" y="60"/>
                      </a:lnTo>
                      <a:lnTo>
                        <a:pt x="6" y="36"/>
                      </a:lnTo>
                      <a:lnTo>
                        <a:pt x="8" y="22"/>
                      </a:lnTo>
                      <a:lnTo>
                        <a:pt x="12" y="10"/>
                      </a:lnTo>
                      <a:lnTo>
                        <a:pt x="18" y="2"/>
                      </a:lnTo>
                      <a:lnTo>
                        <a:pt x="20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4" y="2"/>
                      </a:lnTo>
                      <a:lnTo>
                        <a:pt x="36" y="6"/>
                      </a:lnTo>
                      <a:lnTo>
                        <a:pt x="38" y="10"/>
                      </a:lnTo>
                      <a:lnTo>
                        <a:pt x="44" y="22"/>
                      </a:lnTo>
                      <a:lnTo>
                        <a:pt x="48" y="28"/>
                      </a:lnTo>
                      <a:lnTo>
                        <a:pt x="52" y="36"/>
                      </a:lnTo>
                      <a:lnTo>
                        <a:pt x="52" y="36"/>
                      </a:lnTo>
                      <a:lnTo>
                        <a:pt x="58" y="42"/>
                      </a:lnTo>
                      <a:lnTo>
                        <a:pt x="64" y="52"/>
                      </a:lnTo>
                      <a:lnTo>
                        <a:pt x="66" y="62"/>
                      </a:lnTo>
                      <a:lnTo>
                        <a:pt x="68" y="70"/>
                      </a:lnTo>
                      <a:lnTo>
                        <a:pt x="68" y="88"/>
                      </a:lnTo>
                      <a:lnTo>
                        <a:pt x="68" y="94"/>
                      </a:lnTo>
                      <a:lnTo>
                        <a:pt x="64" y="96"/>
                      </a:lnTo>
                      <a:lnTo>
                        <a:pt x="64" y="96"/>
                      </a:lnTo>
                      <a:lnTo>
                        <a:pt x="58" y="98"/>
                      </a:lnTo>
                      <a:lnTo>
                        <a:pt x="56" y="98"/>
                      </a:lnTo>
                      <a:lnTo>
                        <a:pt x="54" y="100"/>
                      </a:lnTo>
                      <a:lnTo>
                        <a:pt x="54" y="110"/>
                      </a:lnTo>
                      <a:lnTo>
                        <a:pt x="54" y="110"/>
                      </a:lnTo>
                      <a:lnTo>
                        <a:pt x="56" y="122"/>
                      </a:lnTo>
                      <a:lnTo>
                        <a:pt x="56" y="128"/>
                      </a:lnTo>
                      <a:lnTo>
                        <a:pt x="54" y="132"/>
                      </a:lnTo>
                      <a:lnTo>
                        <a:pt x="46" y="134"/>
                      </a:lnTo>
                      <a:lnTo>
                        <a:pt x="46" y="134"/>
                      </a:lnTo>
                      <a:lnTo>
                        <a:pt x="36" y="136"/>
                      </a:lnTo>
                      <a:lnTo>
                        <a:pt x="32" y="136"/>
                      </a:lnTo>
                      <a:lnTo>
                        <a:pt x="28" y="132"/>
                      </a:lnTo>
                      <a:lnTo>
                        <a:pt x="26" y="126"/>
                      </a:lnTo>
                      <a:lnTo>
                        <a:pt x="26" y="126"/>
                      </a:lnTo>
                      <a:lnTo>
                        <a:pt x="22" y="118"/>
                      </a:lnTo>
                      <a:lnTo>
                        <a:pt x="16" y="114"/>
                      </a:lnTo>
                      <a:lnTo>
                        <a:pt x="16" y="114"/>
                      </a:lnTo>
                      <a:lnTo>
                        <a:pt x="8" y="110"/>
                      </a:lnTo>
                      <a:lnTo>
                        <a:pt x="6" y="108"/>
                      </a:lnTo>
                      <a:lnTo>
                        <a:pt x="4" y="102"/>
                      </a:lnTo>
                      <a:lnTo>
                        <a:pt x="4" y="102"/>
                      </a:lnTo>
                      <a:lnTo>
                        <a:pt x="2" y="84"/>
                      </a:lnTo>
                      <a:lnTo>
                        <a:pt x="0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7D0B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03" name="Freeform 391"/>
                <p:cNvSpPr>
                  <a:spLocks/>
                </p:cNvSpPr>
                <p:nvPr/>
              </p:nvSpPr>
              <p:spPr bwMode="auto">
                <a:xfrm>
                  <a:off x="3920" y="3682"/>
                  <a:ext cx="88" cy="422"/>
                </a:xfrm>
                <a:custGeom>
                  <a:avLst/>
                  <a:gdLst>
                    <a:gd name="T0" fmla="*/ 46 w 88"/>
                    <a:gd name="T1" fmla="*/ 0 h 422"/>
                    <a:gd name="T2" fmla="*/ 30 w 88"/>
                    <a:gd name="T3" fmla="*/ 40 h 422"/>
                    <a:gd name="T4" fmla="*/ 20 w 88"/>
                    <a:gd name="T5" fmla="*/ 108 h 422"/>
                    <a:gd name="T6" fmla="*/ 18 w 88"/>
                    <a:gd name="T7" fmla="*/ 154 h 422"/>
                    <a:gd name="T8" fmla="*/ 10 w 88"/>
                    <a:gd name="T9" fmla="*/ 260 h 422"/>
                    <a:gd name="T10" fmla="*/ 4 w 88"/>
                    <a:gd name="T11" fmla="*/ 300 h 422"/>
                    <a:gd name="T12" fmla="*/ 0 w 88"/>
                    <a:gd name="T13" fmla="*/ 334 h 422"/>
                    <a:gd name="T14" fmla="*/ 2 w 88"/>
                    <a:gd name="T15" fmla="*/ 412 h 422"/>
                    <a:gd name="T16" fmla="*/ 10 w 88"/>
                    <a:gd name="T17" fmla="*/ 414 h 422"/>
                    <a:gd name="T18" fmla="*/ 24 w 88"/>
                    <a:gd name="T19" fmla="*/ 412 h 422"/>
                    <a:gd name="T20" fmla="*/ 28 w 88"/>
                    <a:gd name="T21" fmla="*/ 410 h 422"/>
                    <a:gd name="T22" fmla="*/ 38 w 88"/>
                    <a:gd name="T23" fmla="*/ 402 h 422"/>
                    <a:gd name="T24" fmla="*/ 44 w 88"/>
                    <a:gd name="T25" fmla="*/ 402 h 422"/>
                    <a:gd name="T26" fmla="*/ 52 w 88"/>
                    <a:gd name="T27" fmla="*/ 408 h 422"/>
                    <a:gd name="T28" fmla="*/ 66 w 88"/>
                    <a:gd name="T29" fmla="*/ 420 h 422"/>
                    <a:gd name="T30" fmla="*/ 74 w 88"/>
                    <a:gd name="T31" fmla="*/ 420 h 422"/>
                    <a:gd name="T32" fmla="*/ 76 w 88"/>
                    <a:gd name="T33" fmla="*/ 412 h 422"/>
                    <a:gd name="T34" fmla="*/ 76 w 88"/>
                    <a:gd name="T35" fmla="*/ 406 h 422"/>
                    <a:gd name="T36" fmla="*/ 72 w 88"/>
                    <a:gd name="T37" fmla="*/ 392 h 422"/>
                    <a:gd name="T38" fmla="*/ 68 w 88"/>
                    <a:gd name="T39" fmla="*/ 296 h 422"/>
                    <a:gd name="T40" fmla="*/ 68 w 88"/>
                    <a:gd name="T41" fmla="*/ 210 h 422"/>
                    <a:gd name="T42" fmla="*/ 68 w 88"/>
                    <a:gd name="T43" fmla="*/ 192 h 422"/>
                    <a:gd name="T44" fmla="*/ 74 w 88"/>
                    <a:gd name="T45" fmla="*/ 162 h 422"/>
                    <a:gd name="T46" fmla="*/ 86 w 88"/>
                    <a:gd name="T47" fmla="*/ 116 h 422"/>
                    <a:gd name="T48" fmla="*/ 88 w 88"/>
                    <a:gd name="T49" fmla="*/ 90 h 422"/>
                    <a:gd name="T50" fmla="*/ 86 w 88"/>
                    <a:gd name="T51" fmla="*/ 80 h 422"/>
                    <a:gd name="T52" fmla="*/ 74 w 88"/>
                    <a:gd name="T53" fmla="*/ 48 h 422"/>
                    <a:gd name="T54" fmla="*/ 72 w 88"/>
                    <a:gd name="T55" fmla="*/ 34 h 422"/>
                    <a:gd name="T56" fmla="*/ 58 w 88"/>
                    <a:gd name="T57" fmla="*/ 18 h 422"/>
                    <a:gd name="T58" fmla="*/ 56 w 88"/>
                    <a:gd name="T59" fmla="*/ 12 h 422"/>
                    <a:gd name="T60" fmla="*/ 50 w 88"/>
                    <a:gd name="T61" fmla="*/ 4 h 422"/>
                    <a:gd name="T62" fmla="*/ 46 w 88"/>
                    <a:gd name="T63" fmla="*/ 0 h 4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8" h="422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38" y="16"/>
                      </a:lnTo>
                      <a:lnTo>
                        <a:pt x="30" y="40"/>
                      </a:lnTo>
                      <a:lnTo>
                        <a:pt x="24" y="70"/>
                      </a:lnTo>
                      <a:lnTo>
                        <a:pt x="20" y="108"/>
                      </a:lnTo>
                      <a:lnTo>
                        <a:pt x="20" y="108"/>
                      </a:lnTo>
                      <a:lnTo>
                        <a:pt x="18" y="154"/>
                      </a:lnTo>
                      <a:lnTo>
                        <a:pt x="16" y="208"/>
                      </a:lnTo>
                      <a:lnTo>
                        <a:pt x="10" y="260"/>
                      </a:lnTo>
                      <a:lnTo>
                        <a:pt x="4" y="300"/>
                      </a:lnTo>
                      <a:lnTo>
                        <a:pt x="4" y="300"/>
                      </a:lnTo>
                      <a:lnTo>
                        <a:pt x="2" y="316"/>
                      </a:lnTo>
                      <a:lnTo>
                        <a:pt x="0" y="334"/>
                      </a:lnTo>
                      <a:lnTo>
                        <a:pt x="0" y="370"/>
                      </a:lnTo>
                      <a:lnTo>
                        <a:pt x="2" y="412"/>
                      </a:lnTo>
                      <a:lnTo>
                        <a:pt x="2" y="412"/>
                      </a:lnTo>
                      <a:lnTo>
                        <a:pt x="10" y="414"/>
                      </a:lnTo>
                      <a:lnTo>
                        <a:pt x="16" y="414"/>
                      </a:lnTo>
                      <a:lnTo>
                        <a:pt x="24" y="412"/>
                      </a:lnTo>
                      <a:lnTo>
                        <a:pt x="24" y="412"/>
                      </a:lnTo>
                      <a:lnTo>
                        <a:pt x="28" y="410"/>
                      </a:lnTo>
                      <a:lnTo>
                        <a:pt x="32" y="404"/>
                      </a:lnTo>
                      <a:lnTo>
                        <a:pt x="38" y="402"/>
                      </a:lnTo>
                      <a:lnTo>
                        <a:pt x="42" y="400"/>
                      </a:lnTo>
                      <a:lnTo>
                        <a:pt x="44" y="402"/>
                      </a:lnTo>
                      <a:lnTo>
                        <a:pt x="44" y="402"/>
                      </a:lnTo>
                      <a:lnTo>
                        <a:pt x="52" y="408"/>
                      </a:lnTo>
                      <a:lnTo>
                        <a:pt x="60" y="418"/>
                      </a:lnTo>
                      <a:lnTo>
                        <a:pt x="66" y="420"/>
                      </a:lnTo>
                      <a:lnTo>
                        <a:pt x="70" y="422"/>
                      </a:lnTo>
                      <a:lnTo>
                        <a:pt x="74" y="420"/>
                      </a:lnTo>
                      <a:lnTo>
                        <a:pt x="76" y="412"/>
                      </a:lnTo>
                      <a:lnTo>
                        <a:pt x="76" y="412"/>
                      </a:lnTo>
                      <a:lnTo>
                        <a:pt x="76" y="410"/>
                      </a:lnTo>
                      <a:lnTo>
                        <a:pt x="76" y="406"/>
                      </a:lnTo>
                      <a:lnTo>
                        <a:pt x="74" y="400"/>
                      </a:lnTo>
                      <a:lnTo>
                        <a:pt x="72" y="392"/>
                      </a:lnTo>
                      <a:lnTo>
                        <a:pt x="72" y="392"/>
                      </a:lnTo>
                      <a:lnTo>
                        <a:pt x="68" y="296"/>
                      </a:lnTo>
                      <a:lnTo>
                        <a:pt x="68" y="236"/>
                      </a:lnTo>
                      <a:lnTo>
                        <a:pt x="68" y="210"/>
                      </a:lnTo>
                      <a:lnTo>
                        <a:pt x="68" y="192"/>
                      </a:lnTo>
                      <a:lnTo>
                        <a:pt x="68" y="192"/>
                      </a:lnTo>
                      <a:lnTo>
                        <a:pt x="70" y="176"/>
                      </a:lnTo>
                      <a:lnTo>
                        <a:pt x="74" y="162"/>
                      </a:lnTo>
                      <a:lnTo>
                        <a:pt x="84" y="130"/>
                      </a:lnTo>
                      <a:lnTo>
                        <a:pt x="86" y="116"/>
                      </a:lnTo>
                      <a:lnTo>
                        <a:pt x="88" y="102"/>
                      </a:lnTo>
                      <a:lnTo>
                        <a:pt x="88" y="90"/>
                      </a:lnTo>
                      <a:lnTo>
                        <a:pt x="86" y="80"/>
                      </a:lnTo>
                      <a:lnTo>
                        <a:pt x="86" y="80"/>
                      </a:lnTo>
                      <a:lnTo>
                        <a:pt x="78" y="62"/>
                      </a:lnTo>
                      <a:lnTo>
                        <a:pt x="74" y="48"/>
                      </a:lnTo>
                      <a:lnTo>
                        <a:pt x="72" y="34"/>
                      </a:lnTo>
                      <a:lnTo>
                        <a:pt x="72" y="34"/>
                      </a:lnTo>
                      <a:lnTo>
                        <a:pt x="64" y="26"/>
                      </a:lnTo>
                      <a:lnTo>
                        <a:pt x="58" y="18"/>
                      </a:lnTo>
                      <a:lnTo>
                        <a:pt x="56" y="12"/>
                      </a:lnTo>
                      <a:lnTo>
                        <a:pt x="56" y="12"/>
                      </a:lnTo>
                      <a:lnTo>
                        <a:pt x="54" y="6"/>
                      </a:lnTo>
                      <a:lnTo>
                        <a:pt x="50" y="4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9F0E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04" name="Freeform 392"/>
                <p:cNvSpPr>
                  <a:spLocks/>
                </p:cNvSpPr>
                <p:nvPr/>
              </p:nvSpPr>
              <p:spPr bwMode="auto">
                <a:xfrm>
                  <a:off x="3954" y="3692"/>
                  <a:ext cx="42" cy="220"/>
                </a:xfrm>
                <a:custGeom>
                  <a:avLst/>
                  <a:gdLst>
                    <a:gd name="T0" fmla="*/ 20 w 42"/>
                    <a:gd name="T1" fmla="*/ 0 h 220"/>
                    <a:gd name="T2" fmla="*/ 20 w 42"/>
                    <a:gd name="T3" fmla="*/ 0 h 220"/>
                    <a:gd name="T4" fmla="*/ 18 w 42"/>
                    <a:gd name="T5" fmla="*/ 4 h 220"/>
                    <a:gd name="T6" fmla="*/ 14 w 42"/>
                    <a:gd name="T7" fmla="*/ 18 h 220"/>
                    <a:gd name="T8" fmla="*/ 10 w 42"/>
                    <a:gd name="T9" fmla="*/ 48 h 220"/>
                    <a:gd name="T10" fmla="*/ 8 w 42"/>
                    <a:gd name="T11" fmla="*/ 98 h 220"/>
                    <a:gd name="T12" fmla="*/ 8 w 42"/>
                    <a:gd name="T13" fmla="*/ 98 h 220"/>
                    <a:gd name="T14" fmla="*/ 10 w 42"/>
                    <a:gd name="T15" fmla="*/ 126 h 220"/>
                    <a:gd name="T16" fmla="*/ 10 w 42"/>
                    <a:gd name="T17" fmla="*/ 144 h 220"/>
                    <a:gd name="T18" fmla="*/ 14 w 42"/>
                    <a:gd name="T19" fmla="*/ 166 h 220"/>
                    <a:gd name="T20" fmla="*/ 14 w 42"/>
                    <a:gd name="T21" fmla="*/ 172 h 220"/>
                    <a:gd name="T22" fmla="*/ 14 w 42"/>
                    <a:gd name="T23" fmla="*/ 180 h 220"/>
                    <a:gd name="T24" fmla="*/ 6 w 42"/>
                    <a:gd name="T25" fmla="*/ 202 h 220"/>
                    <a:gd name="T26" fmla="*/ 6 w 42"/>
                    <a:gd name="T27" fmla="*/ 202 h 220"/>
                    <a:gd name="T28" fmla="*/ 0 w 42"/>
                    <a:gd name="T29" fmla="*/ 214 h 220"/>
                    <a:gd name="T30" fmla="*/ 0 w 42"/>
                    <a:gd name="T31" fmla="*/ 220 h 220"/>
                    <a:gd name="T32" fmla="*/ 4 w 42"/>
                    <a:gd name="T33" fmla="*/ 218 h 220"/>
                    <a:gd name="T34" fmla="*/ 8 w 42"/>
                    <a:gd name="T35" fmla="*/ 210 h 220"/>
                    <a:gd name="T36" fmla="*/ 12 w 42"/>
                    <a:gd name="T37" fmla="*/ 198 h 220"/>
                    <a:gd name="T38" fmla="*/ 18 w 42"/>
                    <a:gd name="T39" fmla="*/ 178 h 220"/>
                    <a:gd name="T40" fmla="*/ 20 w 42"/>
                    <a:gd name="T41" fmla="*/ 156 h 220"/>
                    <a:gd name="T42" fmla="*/ 20 w 42"/>
                    <a:gd name="T43" fmla="*/ 130 h 220"/>
                    <a:gd name="T44" fmla="*/ 20 w 42"/>
                    <a:gd name="T45" fmla="*/ 130 h 220"/>
                    <a:gd name="T46" fmla="*/ 18 w 42"/>
                    <a:gd name="T47" fmla="*/ 84 h 220"/>
                    <a:gd name="T48" fmla="*/ 18 w 42"/>
                    <a:gd name="T49" fmla="*/ 56 h 220"/>
                    <a:gd name="T50" fmla="*/ 20 w 42"/>
                    <a:gd name="T51" fmla="*/ 48 h 220"/>
                    <a:gd name="T52" fmla="*/ 20 w 42"/>
                    <a:gd name="T53" fmla="*/ 50 h 220"/>
                    <a:gd name="T54" fmla="*/ 20 w 42"/>
                    <a:gd name="T55" fmla="*/ 50 h 220"/>
                    <a:gd name="T56" fmla="*/ 22 w 42"/>
                    <a:gd name="T57" fmla="*/ 70 h 220"/>
                    <a:gd name="T58" fmla="*/ 24 w 42"/>
                    <a:gd name="T59" fmla="*/ 76 h 220"/>
                    <a:gd name="T60" fmla="*/ 26 w 42"/>
                    <a:gd name="T61" fmla="*/ 76 h 220"/>
                    <a:gd name="T62" fmla="*/ 26 w 42"/>
                    <a:gd name="T63" fmla="*/ 72 h 220"/>
                    <a:gd name="T64" fmla="*/ 26 w 42"/>
                    <a:gd name="T65" fmla="*/ 72 h 220"/>
                    <a:gd name="T66" fmla="*/ 26 w 42"/>
                    <a:gd name="T67" fmla="*/ 64 h 220"/>
                    <a:gd name="T68" fmla="*/ 26 w 42"/>
                    <a:gd name="T69" fmla="*/ 56 h 220"/>
                    <a:gd name="T70" fmla="*/ 26 w 42"/>
                    <a:gd name="T71" fmla="*/ 54 h 220"/>
                    <a:gd name="T72" fmla="*/ 30 w 42"/>
                    <a:gd name="T73" fmla="*/ 62 h 220"/>
                    <a:gd name="T74" fmla="*/ 30 w 42"/>
                    <a:gd name="T75" fmla="*/ 62 h 220"/>
                    <a:gd name="T76" fmla="*/ 40 w 42"/>
                    <a:gd name="T77" fmla="*/ 84 h 220"/>
                    <a:gd name="T78" fmla="*/ 40 w 42"/>
                    <a:gd name="T79" fmla="*/ 86 h 220"/>
                    <a:gd name="T80" fmla="*/ 42 w 42"/>
                    <a:gd name="T81" fmla="*/ 86 h 220"/>
                    <a:gd name="T82" fmla="*/ 42 w 42"/>
                    <a:gd name="T83" fmla="*/ 78 h 220"/>
                    <a:gd name="T84" fmla="*/ 42 w 42"/>
                    <a:gd name="T85" fmla="*/ 78 h 220"/>
                    <a:gd name="T86" fmla="*/ 40 w 42"/>
                    <a:gd name="T87" fmla="*/ 62 h 220"/>
                    <a:gd name="T88" fmla="*/ 36 w 42"/>
                    <a:gd name="T89" fmla="*/ 48 h 220"/>
                    <a:gd name="T90" fmla="*/ 34 w 42"/>
                    <a:gd name="T91" fmla="*/ 38 h 220"/>
                    <a:gd name="T92" fmla="*/ 34 w 42"/>
                    <a:gd name="T93" fmla="*/ 28 h 220"/>
                    <a:gd name="T94" fmla="*/ 34 w 42"/>
                    <a:gd name="T95" fmla="*/ 28 h 220"/>
                    <a:gd name="T96" fmla="*/ 34 w 42"/>
                    <a:gd name="T97" fmla="*/ 20 h 220"/>
                    <a:gd name="T98" fmla="*/ 34 w 42"/>
                    <a:gd name="T99" fmla="*/ 14 h 220"/>
                    <a:gd name="T100" fmla="*/ 30 w 42"/>
                    <a:gd name="T101" fmla="*/ 8 h 220"/>
                    <a:gd name="T102" fmla="*/ 20 w 42"/>
                    <a:gd name="T103" fmla="*/ 0 h 220"/>
                    <a:gd name="T104" fmla="*/ 20 w 42"/>
                    <a:gd name="T105" fmla="*/ 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42" h="220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18" y="4"/>
                      </a:lnTo>
                      <a:lnTo>
                        <a:pt x="14" y="18"/>
                      </a:lnTo>
                      <a:lnTo>
                        <a:pt x="10" y="48"/>
                      </a:lnTo>
                      <a:lnTo>
                        <a:pt x="8" y="98"/>
                      </a:lnTo>
                      <a:lnTo>
                        <a:pt x="8" y="98"/>
                      </a:lnTo>
                      <a:lnTo>
                        <a:pt x="10" y="126"/>
                      </a:lnTo>
                      <a:lnTo>
                        <a:pt x="10" y="144"/>
                      </a:lnTo>
                      <a:lnTo>
                        <a:pt x="14" y="166"/>
                      </a:lnTo>
                      <a:lnTo>
                        <a:pt x="14" y="172"/>
                      </a:lnTo>
                      <a:lnTo>
                        <a:pt x="14" y="180"/>
                      </a:lnTo>
                      <a:lnTo>
                        <a:pt x="6" y="202"/>
                      </a:lnTo>
                      <a:lnTo>
                        <a:pt x="6" y="202"/>
                      </a:lnTo>
                      <a:lnTo>
                        <a:pt x="0" y="214"/>
                      </a:lnTo>
                      <a:lnTo>
                        <a:pt x="0" y="220"/>
                      </a:lnTo>
                      <a:lnTo>
                        <a:pt x="4" y="218"/>
                      </a:lnTo>
                      <a:lnTo>
                        <a:pt x="8" y="210"/>
                      </a:lnTo>
                      <a:lnTo>
                        <a:pt x="12" y="198"/>
                      </a:lnTo>
                      <a:lnTo>
                        <a:pt x="18" y="178"/>
                      </a:lnTo>
                      <a:lnTo>
                        <a:pt x="20" y="156"/>
                      </a:lnTo>
                      <a:lnTo>
                        <a:pt x="20" y="130"/>
                      </a:lnTo>
                      <a:lnTo>
                        <a:pt x="20" y="130"/>
                      </a:lnTo>
                      <a:lnTo>
                        <a:pt x="18" y="84"/>
                      </a:lnTo>
                      <a:lnTo>
                        <a:pt x="18" y="56"/>
                      </a:lnTo>
                      <a:lnTo>
                        <a:pt x="20" y="48"/>
                      </a:lnTo>
                      <a:lnTo>
                        <a:pt x="20" y="50"/>
                      </a:lnTo>
                      <a:lnTo>
                        <a:pt x="20" y="50"/>
                      </a:lnTo>
                      <a:lnTo>
                        <a:pt x="22" y="70"/>
                      </a:lnTo>
                      <a:lnTo>
                        <a:pt x="24" y="76"/>
                      </a:lnTo>
                      <a:lnTo>
                        <a:pt x="26" y="76"/>
                      </a:lnTo>
                      <a:lnTo>
                        <a:pt x="26" y="72"/>
                      </a:lnTo>
                      <a:lnTo>
                        <a:pt x="26" y="72"/>
                      </a:lnTo>
                      <a:lnTo>
                        <a:pt x="26" y="64"/>
                      </a:lnTo>
                      <a:lnTo>
                        <a:pt x="26" y="56"/>
                      </a:lnTo>
                      <a:lnTo>
                        <a:pt x="26" y="54"/>
                      </a:lnTo>
                      <a:lnTo>
                        <a:pt x="30" y="62"/>
                      </a:lnTo>
                      <a:lnTo>
                        <a:pt x="30" y="62"/>
                      </a:lnTo>
                      <a:lnTo>
                        <a:pt x="40" y="84"/>
                      </a:lnTo>
                      <a:lnTo>
                        <a:pt x="40" y="86"/>
                      </a:lnTo>
                      <a:lnTo>
                        <a:pt x="42" y="86"/>
                      </a:lnTo>
                      <a:lnTo>
                        <a:pt x="42" y="78"/>
                      </a:lnTo>
                      <a:lnTo>
                        <a:pt x="42" y="78"/>
                      </a:lnTo>
                      <a:lnTo>
                        <a:pt x="40" y="62"/>
                      </a:lnTo>
                      <a:lnTo>
                        <a:pt x="36" y="48"/>
                      </a:lnTo>
                      <a:lnTo>
                        <a:pt x="34" y="38"/>
                      </a:lnTo>
                      <a:lnTo>
                        <a:pt x="34" y="28"/>
                      </a:lnTo>
                      <a:lnTo>
                        <a:pt x="34" y="28"/>
                      </a:lnTo>
                      <a:lnTo>
                        <a:pt x="34" y="20"/>
                      </a:lnTo>
                      <a:lnTo>
                        <a:pt x="34" y="14"/>
                      </a:lnTo>
                      <a:lnTo>
                        <a:pt x="30" y="8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7D0B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05" name="Freeform 393"/>
                <p:cNvSpPr>
                  <a:spLocks/>
                </p:cNvSpPr>
                <p:nvPr/>
              </p:nvSpPr>
              <p:spPr bwMode="auto">
                <a:xfrm>
                  <a:off x="3366" y="3584"/>
                  <a:ext cx="204" cy="188"/>
                </a:xfrm>
                <a:custGeom>
                  <a:avLst/>
                  <a:gdLst>
                    <a:gd name="T0" fmla="*/ 204 w 204"/>
                    <a:gd name="T1" fmla="*/ 94 h 188"/>
                    <a:gd name="T2" fmla="*/ 204 w 204"/>
                    <a:gd name="T3" fmla="*/ 94 h 188"/>
                    <a:gd name="T4" fmla="*/ 202 w 204"/>
                    <a:gd name="T5" fmla="*/ 112 h 188"/>
                    <a:gd name="T6" fmla="*/ 196 w 204"/>
                    <a:gd name="T7" fmla="*/ 130 h 188"/>
                    <a:gd name="T8" fmla="*/ 186 w 204"/>
                    <a:gd name="T9" fmla="*/ 146 h 188"/>
                    <a:gd name="T10" fmla="*/ 174 w 204"/>
                    <a:gd name="T11" fmla="*/ 160 h 188"/>
                    <a:gd name="T12" fmla="*/ 158 w 204"/>
                    <a:gd name="T13" fmla="*/ 172 h 188"/>
                    <a:gd name="T14" fmla="*/ 142 w 204"/>
                    <a:gd name="T15" fmla="*/ 180 h 188"/>
                    <a:gd name="T16" fmla="*/ 122 w 204"/>
                    <a:gd name="T17" fmla="*/ 186 h 188"/>
                    <a:gd name="T18" fmla="*/ 102 w 204"/>
                    <a:gd name="T19" fmla="*/ 188 h 188"/>
                    <a:gd name="T20" fmla="*/ 102 w 204"/>
                    <a:gd name="T21" fmla="*/ 188 h 188"/>
                    <a:gd name="T22" fmla="*/ 82 w 204"/>
                    <a:gd name="T23" fmla="*/ 186 h 188"/>
                    <a:gd name="T24" fmla="*/ 62 w 204"/>
                    <a:gd name="T25" fmla="*/ 180 h 188"/>
                    <a:gd name="T26" fmla="*/ 46 w 204"/>
                    <a:gd name="T27" fmla="*/ 172 h 188"/>
                    <a:gd name="T28" fmla="*/ 30 w 204"/>
                    <a:gd name="T29" fmla="*/ 160 h 188"/>
                    <a:gd name="T30" fmla="*/ 18 w 204"/>
                    <a:gd name="T31" fmla="*/ 146 h 188"/>
                    <a:gd name="T32" fmla="*/ 8 w 204"/>
                    <a:gd name="T33" fmla="*/ 130 h 188"/>
                    <a:gd name="T34" fmla="*/ 2 w 204"/>
                    <a:gd name="T35" fmla="*/ 112 h 188"/>
                    <a:gd name="T36" fmla="*/ 0 w 204"/>
                    <a:gd name="T37" fmla="*/ 94 h 188"/>
                    <a:gd name="T38" fmla="*/ 0 w 204"/>
                    <a:gd name="T39" fmla="*/ 94 h 188"/>
                    <a:gd name="T40" fmla="*/ 2 w 204"/>
                    <a:gd name="T41" fmla="*/ 74 h 188"/>
                    <a:gd name="T42" fmla="*/ 8 w 204"/>
                    <a:gd name="T43" fmla="*/ 56 h 188"/>
                    <a:gd name="T44" fmla="*/ 18 w 204"/>
                    <a:gd name="T45" fmla="*/ 40 h 188"/>
                    <a:gd name="T46" fmla="*/ 30 w 204"/>
                    <a:gd name="T47" fmla="*/ 26 h 188"/>
                    <a:gd name="T48" fmla="*/ 46 w 204"/>
                    <a:gd name="T49" fmla="*/ 16 h 188"/>
                    <a:gd name="T50" fmla="*/ 62 w 204"/>
                    <a:gd name="T51" fmla="*/ 6 h 188"/>
                    <a:gd name="T52" fmla="*/ 82 w 204"/>
                    <a:gd name="T53" fmla="*/ 0 h 188"/>
                    <a:gd name="T54" fmla="*/ 102 w 204"/>
                    <a:gd name="T55" fmla="*/ 0 h 188"/>
                    <a:gd name="T56" fmla="*/ 102 w 204"/>
                    <a:gd name="T57" fmla="*/ 0 h 188"/>
                    <a:gd name="T58" fmla="*/ 122 w 204"/>
                    <a:gd name="T59" fmla="*/ 0 h 188"/>
                    <a:gd name="T60" fmla="*/ 142 w 204"/>
                    <a:gd name="T61" fmla="*/ 6 h 188"/>
                    <a:gd name="T62" fmla="*/ 158 w 204"/>
                    <a:gd name="T63" fmla="*/ 16 h 188"/>
                    <a:gd name="T64" fmla="*/ 174 w 204"/>
                    <a:gd name="T65" fmla="*/ 26 h 188"/>
                    <a:gd name="T66" fmla="*/ 186 w 204"/>
                    <a:gd name="T67" fmla="*/ 40 h 188"/>
                    <a:gd name="T68" fmla="*/ 196 w 204"/>
                    <a:gd name="T69" fmla="*/ 56 h 188"/>
                    <a:gd name="T70" fmla="*/ 202 w 204"/>
                    <a:gd name="T71" fmla="*/ 74 h 188"/>
                    <a:gd name="T72" fmla="*/ 204 w 204"/>
                    <a:gd name="T73" fmla="*/ 94 h 188"/>
                    <a:gd name="T74" fmla="*/ 204 w 204"/>
                    <a:gd name="T75" fmla="*/ 94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04" h="188">
                      <a:moveTo>
                        <a:pt x="204" y="94"/>
                      </a:moveTo>
                      <a:lnTo>
                        <a:pt x="204" y="94"/>
                      </a:lnTo>
                      <a:lnTo>
                        <a:pt x="202" y="112"/>
                      </a:lnTo>
                      <a:lnTo>
                        <a:pt x="196" y="130"/>
                      </a:lnTo>
                      <a:lnTo>
                        <a:pt x="186" y="146"/>
                      </a:lnTo>
                      <a:lnTo>
                        <a:pt x="174" y="160"/>
                      </a:lnTo>
                      <a:lnTo>
                        <a:pt x="158" y="172"/>
                      </a:lnTo>
                      <a:lnTo>
                        <a:pt x="142" y="180"/>
                      </a:lnTo>
                      <a:lnTo>
                        <a:pt x="122" y="186"/>
                      </a:lnTo>
                      <a:lnTo>
                        <a:pt x="102" y="188"/>
                      </a:lnTo>
                      <a:lnTo>
                        <a:pt x="102" y="188"/>
                      </a:lnTo>
                      <a:lnTo>
                        <a:pt x="82" y="186"/>
                      </a:lnTo>
                      <a:lnTo>
                        <a:pt x="62" y="180"/>
                      </a:lnTo>
                      <a:lnTo>
                        <a:pt x="46" y="172"/>
                      </a:lnTo>
                      <a:lnTo>
                        <a:pt x="30" y="160"/>
                      </a:lnTo>
                      <a:lnTo>
                        <a:pt x="18" y="146"/>
                      </a:lnTo>
                      <a:lnTo>
                        <a:pt x="8" y="130"/>
                      </a:lnTo>
                      <a:lnTo>
                        <a:pt x="2" y="112"/>
                      </a:lnTo>
                      <a:lnTo>
                        <a:pt x="0" y="94"/>
                      </a:lnTo>
                      <a:lnTo>
                        <a:pt x="0" y="94"/>
                      </a:lnTo>
                      <a:lnTo>
                        <a:pt x="2" y="74"/>
                      </a:lnTo>
                      <a:lnTo>
                        <a:pt x="8" y="56"/>
                      </a:lnTo>
                      <a:lnTo>
                        <a:pt x="18" y="40"/>
                      </a:lnTo>
                      <a:lnTo>
                        <a:pt x="30" y="26"/>
                      </a:lnTo>
                      <a:lnTo>
                        <a:pt x="46" y="16"/>
                      </a:lnTo>
                      <a:lnTo>
                        <a:pt x="62" y="6"/>
                      </a:lnTo>
                      <a:lnTo>
                        <a:pt x="82" y="0"/>
                      </a:lnTo>
                      <a:lnTo>
                        <a:pt x="102" y="0"/>
                      </a:lnTo>
                      <a:lnTo>
                        <a:pt x="102" y="0"/>
                      </a:lnTo>
                      <a:lnTo>
                        <a:pt x="122" y="0"/>
                      </a:lnTo>
                      <a:lnTo>
                        <a:pt x="142" y="6"/>
                      </a:lnTo>
                      <a:lnTo>
                        <a:pt x="158" y="16"/>
                      </a:lnTo>
                      <a:lnTo>
                        <a:pt x="174" y="26"/>
                      </a:lnTo>
                      <a:lnTo>
                        <a:pt x="186" y="40"/>
                      </a:lnTo>
                      <a:lnTo>
                        <a:pt x="196" y="56"/>
                      </a:lnTo>
                      <a:lnTo>
                        <a:pt x="202" y="74"/>
                      </a:lnTo>
                      <a:lnTo>
                        <a:pt x="204" y="94"/>
                      </a:lnTo>
                      <a:lnTo>
                        <a:pt x="204" y="94"/>
                      </a:lnTo>
                      <a:close/>
                    </a:path>
                  </a:pathLst>
                </a:custGeom>
                <a:solidFill>
                  <a:srgbClr val="FFB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06" name="Freeform 394"/>
                <p:cNvSpPr>
                  <a:spLocks/>
                </p:cNvSpPr>
                <p:nvPr/>
              </p:nvSpPr>
              <p:spPr bwMode="auto">
                <a:xfrm>
                  <a:off x="3264" y="3542"/>
                  <a:ext cx="446" cy="130"/>
                </a:xfrm>
                <a:custGeom>
                  <a:avLst/>
                  <a:gdLst>
                    <a:gd name="T0" fmla="*/ 418 w 446"/>
                    <a:gd name="T1" fmla="*/ 14 h 130"/>
                    <a:gd name="T2" fmla="*/ 418 w 446"/>
                    <a:gd name="T3" fmla="*/ 14 h 130"/>
                    <a:gd name="T4" fmla="*/ 358 w 446"/>
                    <a:gd name="T5" fmla="*/ 46 h 130"/>
                    <a:gd name="T6" fmla="*/ 320 w 446"/>
                    <a:gd name="T7" fmla="*/ 64 h 130"/>
                    <a:gd name="T8" fmla="*/ 280 w 446"/>
                    <a:gd name="T9" fmla="*/ 80 h 130"/>
                    <a:gd name="T10" fmla="*/ 280 w 446"/>
                    <a:gd name="T11" fmla="*/ 80 h 130"/>
                    <a:gd name="T12" fmla="*/ 246 w 446"/>
                    <a:gd name="T13" fmla="*/ 92 h 130"/>
                    <a:gd name="T14" fmla="*/ 206 w 446"/>
                    <a:gd name="T15" fmla="*/ 100 h 130"/>
                    <a:gd name="T16" fmla="*/ 160 w 446"/>
                    <a:gd name="T17" fmla="*/ 108 h 130"/>
                    <a:gd name="T18" fmla="*/ 114 w 446"/>
                    <a:gd name="T19" fmla="*/ 114 h 130"/>
                    <a:gd name="T20" fmla="*/ 34 w 446"/>
                    <a:gd name="T21" fmla="*/ 122 h 130"/>
                    <a:gd name="T22" fmla="*/ 0 w 446"/>
                    <a:gd name="T23" fmla="*/ 124 h 130"/>
                    <a:gd name="T24" fmla="*/ 0 w 446"/>
                    <a:gd name="T25" fmla="*/ 130 h 130"/>
                    <a:gd name="T26" fmla="*/ 0 w 446"/>
                    <a:gd name="T27" fmla="*/ 130 h 130"/>
                    <a:gd name="T28" fmla="*/ 38 w 446"/>
                    <a:gd name="T29" fmla="*/ 128 h 130"/>
                    <a:gd name="T30" fmla="*/ 116 w 446"/>
                    <a:gd name="T31" fmla="*/ 120 h 130"/>
                    <a:gd name="T32" fmla="*/ 162 w 446"/>
                    <a:gd name="T33" fmla="*/ 114 h 130"/>
                    <a:gd name="T34" fmla="*/ 208 w 446"/>
                    <a:gd name="T35" fmla="*/ 106 h 130"/>
                    <a:gd name="T36" fmla="*/ 250 w 446"/>
                    <a:gd name="T37" fmla="*/ 96 h 130"/>
                    <a:gd name="T38" fmla="*/ 282 w 446"/>
                    <a:gd name="T39" fmla="*/ 86 h 130"/>
                    <a:gd name="T40" fmla="*/ 282 w 446"/>
                    <a:gd name="T41" fmla="*/ 86 h 130"/>
                    <a:gd name="T42" fmla="*/ 322 w 446"/>
                    <a:gd name="T43" fmla="*/ 70 h 130"/>
                    <a:gd name="T44" fmla="*/ 360 w 446"/>
                    <a:gd name="T45" fmla="*/ 52 h 130"/>
                    <a:gd name="T46" fmla="*/ 422 w 446"/>
                    <a:gd name="T47" fmla="*/ 18 h 130"/>
                    <a:gd name="T48" fmla="*/ 422 w 446"/>
                    <a:gd name="T49" fmla="*/ 18 h 130"/>
                    <a:gd name="T50" fmla="*/ 446 w 446"/>
                    <a:gd name="T51" fmla="*/ 6 h 130"/>
                    <a:gd name="T52" fmla="*/ 442 w 446"/>
                    <a:gd name="T53" fmla="*/ 0 h 130"/>
                    <a:gd name="T54" fmla="*/ 442 w 446"/>
                    <a:gd name="T55" fmla="*/ 0 h 130"/>
                    <a:gd name="T56" fmla="*/ 418 w 446"/>
                    <a:gd name="T57" fmla="*/ 14 h 130"/>
                    <a:gd name="T58" fmla="*/ 418 w 446"/>
                    <a:gd name="T59" fmla="*/ 14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46" h="130">
                      <a:moveTo>
                        <a:pt x="418" y="14"/>
                      </a:moveTo>
                      <a:lnTo>
                        <a:pt x="418" y="14"/>
                      </a:lnTo>
                      <a:lnTo>
                        <a:pt x="358" y="46"/>
                      </a:lnTo>
                      <a:lnTo>
                        <a:pt x="320" y="64"/>
                      </a:lnTo>
                      <a:lnTo>
                        <a:pt x="280" y="80"/>
                      </a:lnTo>
                      <a:lnTo>
                        <a:pt x="280" y="80"/>
                      </a:lnTo>
                      <a:lnTo>
                        <a:pt x="246" y="92"/>
                      </a:lnTo>
                      <a:lnTo>
                        <a:pt x="206" y="100"/>
                      </a:lnTo>
                      <a:lnTo>
                        <a:pt x="160" y="108"/>
                      </a:lnTo>
                      <a:lnTo>
                        <a:pt x="114" y="114"/>
                      </a:lnTo>
                      <a:lnTo>
                        <a:pt x="34" y="122"/>
                      </a:lnTo>
                      <a:lnTo>
                        <a:pt x="0" y="124"/>
                      </a:lnTo>
                      <a:lnTo>
                        <a:pt x="0" y="130"/>
                      </a:lnTo>
                      <a:lnTo>
                        <a:pt x="0" y="130"/>
                      </a:lnTo>
                      <a:lnTo>
                        <a:pt x="38" y="128"/>
                      </a:lnTo>
                      <a:lnTo>
                        <a:pt x="116" y="120"/>
                      </a:lnTo>
                      <a:lnTo>
                        <a:pt x="162" y="114"/>
                      </a:lnTo>
                      <a:lnTo>
                        <a:pt x="208" y="106"/>
                      </a:lnTo>
                      <a:lnTo>
                        <a:pt x="250" y="96"/>
                      </a:lnTo>
                      <a:lnTo>
                        <a:pt x="282" y="86"/>
                      </a:lnTo>
                      <a:lnTo>
                        <a:pt x="282" y="86"/>
                      </a:lnTo>
                      <a:lnTo>
                        <a:pt x="322" y="70"/>
                      </a:lnTo>
                      <a:lnTo>
                        <a:pt x="360" y="52"/>
                      </a:lnTo>
                      <a:lnTo>
                        <a:pt x="422" y="18"/>
                      </a:lnTo>
                      <a:lnTo>
                        <a:pt x="422" y="18"/>
                      </a:lnTo>
                      <a:lnTo>
                        <a:pt x="446" y="6"/>
                      </a:lnTo>
                      <a:lnTo>
                        <a:pt x="442" y="0"/>
                      </a:lnTo>
                      <a:lnTo>
                        <a:pt x="442" y="0"/>
                      </a:lnTo>
                      <a:lnTo>
                        <a:pt x="418" y="14"/>
                      </a:lnTo>
                      <a:lnTo>
                        <a:pt x="418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07" name="Freeform 395"/>
                <p:cNvSpPr>
                  <a:spLocks/>
                </p:cNvSpPr>
                <p:nvPr/>
              </p:nvSpPr>
              <p:spPr bwMode="auto">
                <a:xfrm>
                  <a:off x="3374" y="3616"/>
                  <a:ext cx="180" cy="162"/>
                </a:xfrm>
                <a:custGeom>
                  <a:avLst/>
                  <a:gdLst>
                    <a:gd name="T0" fmla="*/ 0 w 180"/>
                    <a:gd name="T1" fmla="*/ 34 h 162"/>
                    <a:gd name="T2" fmla="*/ 0 w 180"/>
                    <a:gd name="T3" fmla="*/ 34 h 162"/>
                    <a:gd name="T4" fmla="*/ 38 w 180"/>
                    <a:gd name="T5" fmla="*/ 30 h 162"/>
                    <a:gd name="T6" fmla="*/ 76 w 180"/>
                    <a:gd name="T7" fmla="*/ 26 h 162"/>
                    <a:gd name="T8" fmla="*/ 114 w 180"/>
                    <a:gd name="T9" fmla="*/ 16 h 162"/>
                    <a:gd name="T10" fmla="*/ 114 w 180"/>
                    <a:gd name="T11" fmla="*/ 16 h 162"/>
                    <a:gd name="T12" fmla="*/ 162 w 180"/>
                    <a:gd name="T13" fmla="*/ 4 h 162"/>
                    <a:gd name="T14" fmla="*/ 172 w 180"/>
                    <a:gd name="T15" fmla="*/ 0 h 162"/>
                    <a:gd name="T16" fmla="*/ 172 w 180"/>
                    <a:gd name="T17" fmla="*/ 0 h 162"/>
                    <a:gd name="T18" fmla="*/ 174 w 180"/>
                    <a:gd name="T19" fmla="*/ 16 h 162"/>
                    <a:gd name="T20" fmla="*/ 178 w 180"/>
                    <a:gd name="T21" fmla="*/ 48 h 162"/>
                    <a:gd name="T22" fmla="*/ 180 w 180"/>
                    <a:gd name="T23" fmla="*/ 68 h 162"/>
                    <a:gd name="T24" fmla="*/ 180 w 180"/>
                    <a:gd name="T25" fmla="*/ 86 h 162"/>
                    <a:gd name="T26" fmla="*/ 178 w 180"/>
                    <a:gd name="T27" fmla="*/ 102 h 162"/>
                    <a:gd name="T28" fmla="*/ 174 w 180"/>
                    <a:gd name="T29" fmla="*/ 114 h 162"/>
                    <a:gd name="T30" fmla="*/ 174 w 180"/>
                    <a:gd name="T31" fmla="*/ 114 h 162"/>
                    <a:gd name="T32" fmla="*/ 168 w 180"/>
                    <a:gd name="T33" fmla="*/ 120 h 162"/>
                    <a:gd name="T34" fmla="*/ 162 w 180"/>
                    <a:gd name="T35" fmla="*/ 126 h 162"/>
                    <a:gd name="T36" fmla="*/ 148 w 180"/>
                    <a:gd name="T37" fmla="*/ 132 h 162"/>
                    <a:gd name="T38" fmla="*/ 132 w 180"/>
                    <a:gd name="T39" fmla="*/ 138 h 162"/>
                    <a:gd name="T40" fmla="*/ 124 w 180"/>
                    <a:gd name="T41" fmla="*/ 142 h 162"/>
                    <a:gd name="T42" fmla="*/ 116 w 180"/>
                    <a:gd name="T43" fmla="*/ 146 h 162"/>
                    <a:gd name="T44" fmla="*/ 116 w 180"/>
                    <a:gd name="T45" fmla="*/ 146 h 162"/>
                    <a:gd name="T46" fmla="*/ 102 w 180"/>
                    <a:gd name="T47" fmla="*/ 158 h 162"/>
                    <a:gd name="T48" fmla="*/ 96 w 180"/>
                    <a:gd name="T49" fmla="*/ 160 h 162"/>
                    <a:gd name="T50" fmla="*/ 88 w 180"/>
                    <a:gd name="T51" fmla="*/ 162 h 162"/>
                    <a:gd name="T52" fmla="*/ 80 w 180"/>
                    <a:gd name="T53" fmla="*/ 160 h 162"/>
                    <a:gd name="T54" fmla="*/ 72 w 180"/>
                    <a:gd name="T55" fmla="*/ 156 h 162"/>
                    <a:gd name="T56" fmla="*/ 62 w 180"/>
                    <a:gd name="T57" fmla="*/ 150 h 162"/>
                    <a:gd name="T58" fmla="*/ 50 w 180"/>
                    <a:gd name="T59" fmla="*/ 140 h 162"/>
                    <a:gd name="T60" fmla="*/ 50 w 180"/>
                    <a:gd name="T61" fmla="*/ 140 h 162"/>
                    <a:gd name="T62" fmla="*/ 32 w 180"/>
                    <a:gd name="T63" fmla="*/ 120 h 162"/>
                    <a:gd name="T64" fmla="*/ 18 w 180"/>
                    <a:gd name="T65" fmla="*/ 102 h 162"/>
                    <a:gd name="T66" fmla="*/ 12 w 180"/>
                    <a:gd name="T67" fmla="*/ 88 h 162"/>
                    <a:gd name="T68" fmla="*/ 8 w 180"/>
                    <a:gd name="T69" fmla="*/ 74 h 162"/>
                    <a:gd name="T70" fmla="*/ 8 w 180"/>
                    <a:gd name="T71" fmla="*/ 74 h 162"/>
                    <a:gd name="T72" fmla="*/ 0 w 180"/>
                    <a:gd name="T73" fmla="*/ 34 h 162"/>
                    <a:gd name="T74" fmla="*/ 0 w 180"/>
                    <a:gd name="T75" fmla="*/ 34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80" h="162">
                      <a:moveTo>
                        <a:pt x="0" y="34"/>
                      </a:moveTo>
                      <a:lnTo>
                        <a:pt x="0" y="34"/>
                      </a:lnTo>
                      <a:lnTo>
                        <a:pt x="38" y="30"/>
                      </a:lnTo>
                      <a:lnTo>
                        <a:pt x="76" y="26"/>
                      </a:lnTo>
                      <a:lnTo>
                        <a:pt x="114" y="16"/>
                      </a:lnTo>
                      <a:lnTo>
                        <a:pt x="114" y="16"/>
                      </a:lnTo>
                      <a:lnTo>
                        <a:pt x="162" y="4"/>
                      </a:lnTo>
                      <a:lnTo>
                        <a:pt x="172" y="0"/>
                      </a:lnTo>
                      <a:lnTo>
                        <a:pt x="172" y="0"/>
                      </a:lnTo>
                      <a:lnTo>
                        <a:pt x="174" y="16"/>
                      </a:lnTo>
                      <a:lnTo>
                        <a:pt x="178" y="48"/>
                      </a:lnTo>
                      <a:lnTo>
                        <a:pt x="180" y="68"/>
                      </a:lnTo>
                      <a:lnTo>
                        <a:pt x="180" y="86"/>
                      </a:lnTo>
                      <a:lnTo>
                        <a:pt x="178" y="102"/>
                      </a:lnTo>
                      <a:lnTo>
                        <a:pt x="174" y="114"/>
                      </a:lnTo>
                      <a:lnTo>
                        <a:pt x="174" y="114"/>
                      </a:lnTo>
                      <a:lnTo>
                        <a:pt x="168" y="120"/>
                      </a:lnTo>
                      <a:lnTo>
                        <a:pt x="162" y="126"/>
                      </a:lnTo>
                      <a:lnTo>
                        <a:pt x="148" y="132"/>
                      </a:lnTo>
                      <a:lnTo>
                        <a:pt x="132" y="138"/>
                      </a:lnTo>
                      <a:lnTo>
                        <a:pt x="124" y="142"/>
                      </a:lnTo>
                      <a:lnTo>
                        <a:pt x="116" y="146"/>
                      </a:lnTo>
                      <a:lnTo>
                        <a:pt x="116" y="146"/>
                      </a:lnTo>
                      <a:lnTo>
                        <a:pt x="102" y="158"/>
                      </a:lnTo>
                      <a:lnTo>
                        <a:pt x="96" y="160"/>
                      </a:lnTo>
                      <a:lnTo>
                        <a:pt x="88" y="162"/>
                      </a:lnTo>
                      <a:lnTo>
                        <a:pt x="80" y="160"/>
                      </a:lnTo>
                      <a:lnTo>
                        <a:pt x="72" y="156"/>
                      </a:lnTo>
                      <a:lnTo>
                        <a:pt x="62" y="150"/>
                      </a:lnTo>
                      <a:lnTo>
                        <a:pt x="50" y="140"/>
                      </a:lnTo>
                      <a:lnTo>
                        <a:pt x="50" y="140"/>
                      </a:lnTo>
                      <a:lnTo>
                        <a:pt x="32" y="120"/>
                      </a:lnTo>
                      <a:lnTo>
                        <a:pt x="18" y="102"/>
                      </a:lnTo>
                      <a:lnTo>
                        <a:pt x="12" y="88"/>
                      </a:lnTo>
                      <a:lnTo>
                        <a:pt x="8" y="74"/>
                      </a:lnTo>
                      <a:lnTo>
                        <a:pt x="8" y="74"/>
                      </a:lnTo>
                      <a:lnTo>
                        <a:pt x="0" y="3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08" name="Freeform 396"/>
                <p:cNvSpPr>
                  <a:spLocks/>
                </p:cNvSpPr>
                <p:nvPr/>
              </p:nvSpPr>
              <p:spPr bwMode="auto">
                <a:xfrm>
                  <a:off x="3692" y="3482"/>
                  <a:ext cx="144" cy="110"/>
                </a:xfrm>
                <a:custGeom>
                  <a:avLst/>
                  <a:gdLst>
                    <a:gd name="T0" fmla="*/ 0 w 144"/>
                    <a:gd name="T1" fmla="*/ 52 h 110"/>
                    <a:gd name="T2" fmla="*/ 0 w 144"/>
                    <a:gd name="T3" fmla="*/ 52 h 110"/>
                    <a:gd name="T4" fmla="*/ 4 w 144"/>
                    <a:gd name="T5" fmla="*/ 46 h 110"/>
                    <a:gd name="T6" fmla="*/ 14 w 144"/>
                    <a:gd name="T7" fmla="*/ 36 h 110"/>
                    <a:gd name="T8" fmla="*/ 26 w 144"/>
                    <a:gd name="T9" fmla="*/ 24 h 110"/>
                    <a:gd name="T10" fmla="*/ 42 w 144"/>
                    <a:gd name="T11" fmla="*/ 14 h 110"/>
                    <a:gd name="T12" fmla="*/ 58 w 144"/>
                    <a:gd name="T13" fmla="*/ 4 h 110"/>
                    <a:gd name="T14" fmla="*/ 68 w 144"/>
                    <a:gd name="T15" fmla="*/ 2 h 110"/>
                    <a:gd name="T16" fmla="*/ 76 w 144"/>
                    <a:gd name="T17" fmla="*/ 0 h 110"/>
                    <a:gd name="T18" fmla="*/ 86 w 144"/>
                    <a:gd name="T19" fmla="*/ 0 h 110"/>
                    <a:gd name="T20" fmla="*/ 94 w 144"/>
                    <a:gd name="T21" fmla="*/ 2 h 110"/>
                    <a:gd name="T22" fmla="*/ 104 w 144"/>
                    <a:gd name="T23" fmla="*/ 8 h 110"/>
                    <a:gd name="T24" fmla="*/ 112 w 144"/>
                    <a:gd name="T25" fmla="*/ 14 h 110"/>
                    <a:gd name="T26" fmla="*/ 112 w 144"/>
                    <a:gd name="T27" fmla="*/ 14 h 110"/>
                    <a:gd name="T28" fmla="*/ 124 w 144"/>
                    <a:gd name="T29" fmla="*/ 32 h 110"/>
                    <a:gd name="T30" fmla="*/ 134 w 144"/>
                    <a:gd name="T31" fmla="*/ 48 h 110"/>
                    <a:gd name="T32" fmla="*/ 140 w 144"/>
                    <a:gd name="T33" fmla="*/ 64 h 110"/>
                    <a:gd name="T34" fmla="*/ 144 w 144"/>
                    <a:gd name="T35" fmla="*/ 78 h 110"/>
                    <a:gd name="T36" fmla="*/ 144 w 144"/>
                    <a:gd name="T37" fmla="*/ 92 h 110"/>
                    <a:gd name="T38" fmla="*/ 144 w 144"/>
                    <a:gd name="T39" fmla="*/ 100 h 110"/>
                    <a:gd name="T40" fmla="*/ 144 w 144"/>
                    <a:gd name="T41" fmla="*/ 110 h 110"/>
                    <a:gd name="T42" fmla="*/ 144 w 144"/>
                    <a:gd name="T43" fmla="*/ 110 h 110"/>
                    <a:gd name="T44" fmla="*/ 94 w 144"/>
                    <a:gd name="T45" fmla="*/ 90 h 110"/>
                    <a:gd name="T46" fmla="*/ 58 w 144"/>
                    <a:gd name="T47" fmla="*/ 76 h 110"/>
                    <a:gd name="T48" fmla="*/ 44 w 144"/>
                    <a:gd name="T49" fmla="*/ 72 h 110"/>
                    <a:gd name="T50" fmla="*/ 36 w 144"/>
                    <a:gd name="T51" fmla="*/ 70 h 110"/>
                    <a:gd name="T52" fmla="*/ 36 w 144"/>
                    <a:gd name="T53" fmla="*/ 70 h 110"/>
                    <a:gd name="T54" fmla="*/ 32 w 144"/>
                    <a:gd name="T55" fmla="*/ 70 h 110"/>
                    <a:gd name="T56" fmla="*/ 26 w 144"/>
                    <a:gd name="T57" fmla="*/ 68 h 110"/>
                    <a:gd name="T58" fmla="*/ 14 w 144"/>
                    <a:gd name="T59" fmla="*/ 62 h 110"/>
                    <a:gd name="T60" fmla="*/ 0 w 144"/>
                    <a:gd name="T61" fmla="*/ 52 h 110"/>
                    <a:gd name="T62" fmla="*/ 0 w 144"/>
                    <a:gd name="T63" fmla="*/ 52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44" h="110">
                      <a:moveTo>
                        <a:pt x="0" y="52"/>
                      </a:moveTo>
                      <a:lnTo>
                        <a:pt x="0" y="52"/>
                      </a:lnTo>
                      <a:lnTo>
                        <a:pt x="4" y="46"/>
                      </a:lnTo>
                      <a:lnTo>
                        <a:pt x="14" y="36"/>
                      </a:lnTo>
                      <a:lnTo>
                        <a:pt x="26" y="24"/>
                      </a:lnTo>
                      <a:lnTo>
                        <a:pt x="42" y="14"/>
                      </a:lnTo>
                      <a:lnTo>
                        <a:pt x="58" y="4"/>
                      </a:lnTo>
                      <a:lnTo>
                        <a:pt x="68" y="2"/>
                      </a:lnTo>
                      <a:lnTo>
                        <a:pt x="76" y="0"/>
                      </a:lnTo>
                      <a:lnTo>
                        <a:pt x="86" y="0"/>
                      </a:lnTo>
                      <a:lnTo>
                        <a:pt x="94" y="2"/>
                      </a:lnTo>
                      <a:lnTo>
                        <a:pt x="104" y="8"/>
                      </a:lnTo>
                      <a:lnTo>
                        <a:pt x="112" y="14"/>
                      </a:lnTo>
                      <a:lnTo>
                        <a:pt x="112" y="14"/>
                      </a:lnTo>
                      <a:lnTo>
                        <a:pt x="124" y="32"/>
                      </a:lnTo>
                      <a:lnTo>
                        <a:pt x="134" y="48"/>
                      </a:lnTo>
                      <a:lnTo>
                        <a:pt x="140" y="64"/>
                      </a:lnTo>
                      <a:lnTo>
                        <a:pt x="144" y="78"/>
                      </a:lnTo>
                      <a:lnTo>
                        <a:pt x="144" y="92"/>
                      </a:lnTo>
                      <a:lnTo>
                        <a:pt x="144" y="100"/>
                      </a:lnTo>
                      <a:lnTo>
                        <a:pt x="144" y="110"/>
                      </a:lnTo>
                      <a:lnTo>
                        <a:pt x="144" y="110"/>
                      </a:lnTo>
                      <a:lnTo>
                        <a:pt x="94" y="90"/>
                      </a:lnTo>
                      <a:lnTo>
                        <a:pt x="58" y="76"/>
                      </a:lnTo>
                      <a:lnTo>
                        <a:pt x="44" y="72"/>
                      </a:lnTo>
                      <a:lnTo>
                        <a:pt x="36" y="70"/>
                      </a:lnTo>
                      <a:lnTo>
                        <a:pt x="36" y="70"/>
                      </a:lnTo>
                      <a:lnTo>
                        <a:pt x="32" y="70"/>
                      </a:lnTo>
                      <a:lnTo>
                        <a:pt x="26" y="68"/>
                      </a:lnTo>
                      <a:lnTo>
                        <a:pt x="14" y="62"/>
                      </a:lnTo>
                      <a:lnTo>
                        <a:pt x="0" y="52"/>
                      </a:lnTo>
                      <a:lnTo>
                        <a:pt x="0" y="52"/>
                      </a:lnTo>
                      <a:close/>
                    </a:path>
                  </a:pathLst>
                </a:custGeom>
                <a:solidFill>
                  <a:srgbClr val="FAD7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09" name="Freeform 397"/>
                <p:cNvSpPr>
                  <a:spLocks/>
                </p:cNvSpPr>
                <p:nvPr/>
              </p:nvSpPr>
              <p:spPr bwMode="auto">
                <a:xfrm>
                  <a:off x="3674" y="3520"/>
                  <a:ext cx="162" cy="222"/>
                </a:xfrm>
                <a:custGeom>
                  <a:avLst/>
                  <a:gdLst>
                    <a:gd name="T0" fmla="*/ 20 w 162"/>
                    <a:gd name="T1" fmla="*/ 222 h 222"/>
                    <a:gd name="T2" fmla="*/ 20 w 162"/>
                    <a:gd name="T3" fmla="*/ 222 h 222"/>
                    <a:gd name="T4" fmla="*/ 14 w 162"/>
                    <a:gd name="T5" fmla="*/ 212 h 222"/>
                    <a:gd name="T6" fmla="*/ 8 w 162"/>
                    <a:gd name="T7" fmla="*/ 198 h 222"/>
                    <a:gd name="T8" fmla="*/ 2 w 162"/>
                    <a:gd name="T9" fmla="*/ 170 h 222"/>
                    <a:gd name="T10" fmla="*/ 0 w 162"/>
                    <a:gd name="T11" fmla="*/ 156 h 222"/>
                    <a:gd name="T12" fmla="*/ 0 w 162"/>
                    <a:gd name="T13" fmla="*/ 140 h 222"/>
                    <a:gd name="T14" fmla="*/ 0 w 162"/>
                    <a:gd name="T15" fmla="*/ 124 h 222"/>
                    <a:gd name="T16" fmla="*/ 2 w 162"/>
                    <a:gd name="T17" fmla="*/ 108 h 222"/>
                    <a:gd name="T18" fmla="*/ 2 w 162"/>
                    <a:gd name="T19" fmla="*/ 108 h 222"/>
                    <a:gd name="T20" fmla="*/ 8 w 162"/>
                    <a:gd name="T21" fmla="*/ 82 h 222"/>
                    <a:gd name="T22" fmla="*/ 16 w 162"/>
                    <a:gd name="T23" fmla="*/ 60 h 222"/>
                    <a:gd name="T24" fmla="*/ 26 w 162"/>
                    <a:gd name="T25" fmla="*/ 40 h 222"/>
                    <a:gd name="T26" fmla="*/ 38 w 162"/>
                    <a:gd name="T27" fmla="*/ 24 h 222"/>
                    <a:gd name="T28" fmla="*/ 52 w 162"/>
                    <a:gd name="T29" fmla="*/ 12 h 222"/>
                    <a:gd name="T30" fmla="*/ 68 w 162"/>
                    <a:gd name="T31" fmla="*/ 4 h 222"/>
                    <a:gd name="T32" fmla="*/ 76 w 162"/>
                    <a:gd name="T33" fmla="*/ 0 h 222"/>
                    <a:gd name="T34" fmla="*/ 84 w 162"/>
                    <a:gd name="T35" fmla="*/ 0 h 222"/>
                    <a:gd name="T36" fmla="*/ 92 w 162"/>
                    <a:gd name="T37" fmla="*/ 0 h 222"/>
                    <a:gd name="T38" fmla="*/ 100 w 162"/>
                    <a:gd name="T39" fmla="*/ 0 h 222"/>
                    <a:gd name="T40" fmla="*/ 100 w 162"/>
                    <a:gd name="T41" fmla="*/ 0 h 222"/>
                    <a:gd name="T42" fmla="*/ 108 w 162"/>
                    <a:gd name="T43" fmla="*/ 4 h 222"/>
                    <a:gd name="T44" fmla="*/ 116 w 162"/>
                    <a:gd name="T45" fmla="*/ 8 h 222"/>
                    <a:gd name="T46" fmla="*/ 130 w 162"/>
                    <a:gd name="T47" fmla="*/ 18 h 222"/>
                    <a:gd name="T48" fmla="*/ 140 w 162"/>
                    <a:gd name="T49" fmla="*/ 34 h 222"/>
                    <a:gd name="T50" fmla="*/ 150 w 162"/>
                    <a:gd name="T51" fmla="*/ 52 h 222"/>
                    <a:gd name="T52" fmla="*/ 156 w 162"/>
                    <a:gd name="T53" fmla="*/ 74 h 222"/>
                    <a:gd name="T54" fmla="*/ 160 w 162"/>
                    <a:gd name="T55" fmla="*/ 98 h 222"/>
                    <a:gd name="T56" fmla="*/ 162 w 162"/>
                    <a:gd name="T57" fmla="*/ 122 h 222"/>
                    <a:gd name="T58" fmla="*/ 158 w 162"/>
                    <a:gd name="T59" fmla="*/ 148 h 222"/>
                    <a:gd name="T60" fmla="*/ 158 w 162"/>
                    <a:gd name="T61" fmla="*/ 148 h 222"/>
                    <a:gd name="T62" fmla="*/ 154 w 162"/>
                    <a:gd name="T63" fmla="*/ 174 h 222"/>
                    <a:gd name="T64" fmla="*/ 154 w 162"/>
                    <a:gd name="T65" fmla="*/ 174 h 222"/>
                    <a:gd name="T66" fmla="*/ 132 w 162"/>
                    <a:gd name="T67" fmla="*/ 172 h 222"/>
                    <a:gd name="T68" fmla="*/ 110 w 162"/>
                    <a:gd name="T69" fmla="*/ 172 h 222"/>
                    <a:gd name="T70" fmla="*/ 110 w 162"/>
                    <a:gd name="T71" fmla="*/ 172 h 222"/>
                    <a:gd name="T72" fmla="*/ 96 w 162"/>
                    <a:gd name="T73" fmla="*/ 176 h 222"/>
                    <a:gd name="T74" fmla="*/ 84 w 162"/>
                    <a:gd name="T75" fmla="*/ 178 h 222"/>
                    <a:gd name="T76" fmla="*/ 72 w 162"/>
                    <a:gd name="T77" fmla="*/ 184 h 222"/>
                    <a:gd name="T78" fmla="*/ 60 w 162"/>
                    <a:gd name="T79" fmla="*/ 190 h 222"/>
                    <a:gd name="T80" fmla="*/ 48 w 162"/>
                    <a:gd name="T81" fmla="*/ 196 h 222"/>
                    <a:gd name="T82" fmla="*/ 38 w 162"/>
                    <a:gd name="T83" fmla="*/ 204 h 222"/>
                    <a:gd name="T84" fmla="*/ 28 w 162"/>
                    <a:gd name="T85" fmla="*/ 214 h 222"/>
                    <a:gd name="T86" fmla="*/ 20 w 162"/>
                    <a:gd name="T87" fmla="*/ 222 h 222"/>
                    <a:gd name="T88" fmla="*/ 20 w 162"/>
                    <a:gd name="T89" fmla="*/ 222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62" h="222">
                      <a:moveTo>
                        <a:pt x="20" y="222"/>
                      </a:moveTo>
                      <a:lnTo>
                        <a:pt x="20" y="222"/>
                      </a:lnTo>
                      <a:lnTo>
                        <a:pt x="14" y="212"/>
                      </a:lnTo>
                      <a:lnTo>
                        <a:pt x="8" y="198"/>
                      </a:lnTo>
                      <a:lnTo>
                        <a:pt x="2" y="170"/>
                      </a:lnTo>
                      <a:lnTo>
                        <a:pt x="0" y="156"/>
                      </a:lnTo>
                      <a:lnTo>
                        <a:pt x="0" y="140"/>
                      </a:lnTo>
                      <a:lnTo>
                        <a:pt x="0" y="124"/>
                      </a:lnTo>
                      <a:lnTo>
                        <a:pt x="2" y="108"/>
                      </a:lnTo>
                      <a:lnTo>
                        <a:pt x="2" y="108"/>
                      </a:lnTo>
                      <a:lnTo>
                        <a:pt x="8" y="82"/>
                      </a:lnTo>
                      <a:lnTo>
                        <a:pt x="16" y="60"/>
                      </a:lnTo>
                      <a:lnTo>
                        <a:pt x="26" y="40"/>
                      </a:lnTo>
                      <a:lnTo>
                        <a:pt x="38" y="24"/>
                      </a:lnTo>
                      <a:lnTo>
                        <a:pt x="52" y="12"/>
                      </a:lnTo>
                      <a:lnTo>
                        <a:pt x="68" y="4"/>
                      </a:lnTo>
                      <a:lnTo>
                        <a:pt x="76" y="0"/>
                      </a:lnTo>
                      <a:lnTo>
                        <a:pt x="84" y="0"/>
                      </a:lnTo>
                      <a:lnTo>
                        <a:pt x="92" y="0"/>
                      </a:ln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8" y="4"/>
                      </a:lnTo>
                      <a:lnTo>
                        <a:pt x="116" y="8"/>
                      </a:lnTo>
                      <a:lnTo>
                        <a:pt x="130" y="18"/>
                      </a:lnTo>
                      <a:lnTo>
                        <a:pt x="140" y="34"/>
                      </a:lnTo>
                      <a:lnTo>
                        <a:pt x="150" y="52"/>
                      </a:lnTo>
                      <a:lnTo>
                        <a:pt x="156" y="74"/>
                      </a:lnTo>
                      <a:lnTo>
                        <a:pt x="160" y="98"/>
                      </a:lnTo>
                      <a:lnTo>
                        <a:pt x="162" y="122"/>
                      </a:lnTo>
                      <a:lnTo>
                        <a:pt x="158" y="148"/>
                      </a:lnTo>
                      <a:lnTo>
                        <a:pt x="158" y="148"/>
                      </a:lnTo>
                      <a:lnTo>
                        <a:pt x="154" y="174"/>
                      </a:lnTo>
                      <a:lnTo>
                        <a:pt x="154" y="174"/>
                      </a:lnTo>
                      <a:lnTo>
                        <a:pt x="132" y="172"/>
                      </a:lnTo>
                      <a:lnTo>
                        <a:pt x="110" y="172"/>
                      </a:lnTo>
                      <a:lnTo>
                        <a:pt x="110" y="172"/>
                      </a:lnTo>
                      <a:lnTo>
                        <a:pt x="96" y="176"/>
                      </a:lnTo>
                      <a:lnTo>
                        <a:pt x="84" y="178"/>
                      </a:lnTo>
                      <a:lnTo>
                        <a:pt x="72" y="184"/>
                      </a:lnTo>
                      <a:lnTo>
                        <a:pt x="60" y="190"/>
                      </a:lnTo>
                      <a:lnTo>
                        <a:pt x="48" y="196"/>
                      </a:lnTo>
                      <a:lnTo>
                        <a:pt x="38" y="204"/>
                      </a:lnTo>
                      <a:lnTo>
                        <a:pt x="28" y="214"/>
                      </a:lnTo>
                      <a:lnTo>
                        <a:pt x="20" y="222"/>
                      </a:lnTo>
                      <a:lnTo>
                        <a:pt x="20" y="222"/>
                      </a:lnTo>
                      <a:close/>
                    </a:path>
                  </a:pathLst>
                </a:custGeom>
                <a:solidFill>
                  <a:srgbClr val="FF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10" name="Freeform 398"/>
                <p:cNvSpPr>
                  <a:spLocks/>
                </p:cNvSpPr>
                <p:nvPr/>
              </p:nvSpPr>
              <p:spPr bwMode="auto">
                <a:xfrm>
                  <a:off x="3694" y="3526"/>
                  <a:ext cx="150" cy="202"/>
                </a:xfrm>
                <a:custGeom>
                  <a:avLst/>
                  <a:gdLst>
                    <a:gd name="T0" fmla="*/ 94 w 150"/>
                    <a:gd name="T1" fmla="*/ 2 h 202"/>
                    <a:gd name="T2" fmla="*/ 94 w 150"/>
                    <a:gd name="T3" fmla="*/ 2 h 202"/>
                    <a:gd name="T4" fmla="*/ 86 w 150"/>
                    <a:gd name="T5" fmla="*/ 0 h 202"/>
                    <a:gd name="T6" fmla="*/ 80 w 150"/>
                    <a:gd name="T7" fmla="*/ 0 h 202"/>
                    <a:gd name="T8" fmla="*/ 64 w 150"/>
                    <a:gd name="T9" fmla="*/ 4 h 202"/>
                    <a:gd name="T10" fmla="*/ 50 w 150"/>
                    <a:gd name="T11" fmla="*/ 12 h 202"/>
                    <a:gd name="T12" fmla="*/ 38 w 150"/>
                    <a:gd name="T13" fmla="*/ 24 h 202"/>
                    <a:gd name="T14" fmla="*/ 26 w 150"/>
                    <a:gd name="T15" fmla="*/ 40 h 202"/>
                    <a:gd name="T16" fmla="*/ 16 w 150"/>
                    <a:gd name="T17" fmla="*/ 60 h 202"/>
                    <a:gd name="T18" fmla="*/ 8 w 150"/>
                    <a:gd name="T19" fmla="*/ 82 h 202"/>
                    <a:gd name="T20" fmla="*/ 4 w 150"/>
                    <a:gd name="T21" fmla="*/ 106 h 202"/>
                    <a:gd name="T22" fmla="*/ 4 w 150"/>
                    <a:gd name="T23" fmla="*/ 106 h 202"/>
                    <a:gd name="T24" fmla="*/ 0 w 150"/>
                    <a:gd name="T25" fmla="*/ 132 h 202"/>
                    <a:gd name="T26" fmla="*/ 2 w 150"/>
                    <a:gd name="T27" fmla="*/ 158 h 202"/>
                    <a:gd name="T28" fmla="*/ 6 w 150"/>
                    <a:gd name="T29" fmla="*/ 182 h 202"/>
                    <a:gd name="T30" fmla="*/ 12 w 150"/>
                    <a:gd name="T31" fmla="*/ 202 h 202"/>
                    <a:gd name="T32" fmla="*/ 12 w 150"/>
                    <a:gd name="T33" fmla="*/ 202 h 202"/>
                    <a:gd name="T34" fmla="*/ 30 w 150"/>
                    <a:gd name="T35" fmla="*/ 190 h 202"/>
                    <a:gd name="T36" fmla="*/ 48 w 150"/>
                    <a:gd name="T37" fmla="*/ 178 h 202"/>
                    <a:gd name="T38" fmla="*/ 68 w 150"/>
                    <a:gd name="T39" fmla="*/ 172 h 202"/>
                    <a:gd name="T40" fmla="*/ 90 w 150"/>
                    <a:gd name="T41" fmla="*/ 166 h 202"/>
                    <a:gd name="T42" fmla="*/ 90 w 150"/>
                    <a:gd name="T43" fmla="*/ 166 h 202"/>
                    <a:gd name="T44" fmla="*/ 104 w 150"/>
                    <a:gd name="T45" fmla="*/ 166 h 202"/>
                    <a:gd name="T46" fmla="*/ 118 w 150"/>
                    <a:gd name="T47" fmla="*/ 166 h 202"/>
                    <a:gd name="T48" fmla="*/ 130 w 150"/>
                    <a:gd name="T49" fmla="*/ 168 h 202"/>
                    <a:gd name="T50" fmla="*/ 142 w 150"/>
                    <a:gd name="T51" fmla="*/ 170 h 202"/>
                    <a:gd name="T52" fmla="*/ 142 w 150"/>
                    <a:gd name="T53" fmla="*/ 170 h 202"/>
                    <a:gd name="T54" fmla="*/ 148 w 150"/>
                    <a:gd name="T55" fmla="*/ 144 h 202"/>
                    <a:gd name="T56" fmla="*/ 148 w 150"/>
                    <a:gd name="T57" fmla="*/ 144 h 202"/>
                    <a:gd name="T58" fmla="*/ 150 w 150"/>
                    <a:gd name="T59" fmla="*/ 118 h 202"/>
                    <a:gd name="T60" fmla="*/ 150 w 150"/>
                    <a:gd name="T61" fmla="*/ 94 h 202"/>
                    <a:gd name="T62" fmla="*/ 146 w 150"/>
                    <a:gd name="T63" fmla="*/ 72 h 202"/>
                    <a:gd name="T64" fmla="*/ 140 w 150"/>
                    <a:gd name="T65" fmla="*/ 52 h 202"/>
                    <a:gd name="T66" fmla="*/ 132 w 150"/>
                    <a:gd name="T67" fmla="*/ 34 h 202"/>
                    <a:gd name="T68" fmla="*/ 120 w 150"/>
                    <a:gd name="T69" fmla="*/ 18 h 202"/>
                    <a:gd name="T70" fmla="*/ 108 w 150"/>
                    <a:gd name="T71" fmla="*/ 8 h 202"/>
                    <a:gd name="T72" fmla="*/ 102 w 150"/>
                    <a:gd name="T73" fmla="*/ 4 h 202"/>
                    <a:gd name="T74" fmla="*/ 94 w 150"/>
                    <a:gd name="T75" fmla="*/ 2 h 202"/>
                    <a:gd name="T76" fmla="*/ 94 w 150"/>
                    <a:gd name="T77" fmla="*/ 2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50" h="202">
                      <a:moveTo>
                        <a:pt x="94" y="2"/>
                      </a:moveTo>
                      <a:lnTo>
                        <a:pt x="94" y="2"/>
                      </a:lnTo>
                      <a:lnTo>
                        <a:pt x="86" y="0"/>
                      </a:lnTo>
                      <a:lnTo>
                        <a:pt x="80" y="0"/>
                      </a:lnTo>
                      <a:lnTo>
                        <a:pt x="64" y="4"/>
                      </a:lnTo>
                      <a:lnTo>
                        <a:pt x="50" y="12"/>
                      </a:lnTo>
                      <a:lnTo>
                        <a:pt x="38" y="24"/>
                      </a:lnTo>
                      <a:lnTo>
                        <a:pt x="26" y="40"/>
                      </a:lnTo>
                      <a:lnTo>
                        <a:pt x="16" y="60"/>
                      </a:lnTo>
                      <a:lnTo>
                        <a:pt x="8" y="82"/>
                      </a:lnTo>
                      <a:lnTo>
                        <a:pt x="4" y="106"/>
                      </a:lnTo>
                      <a:lnTo>
                        <a:pt x="4" y="106"/>
                      </a:lnTo>
                      <a:lnTo>
                        <a:pt x="0" y="132"/>
                      </a:lnTo>
                      <a:lnTo>
                        <a:pt x="2" y="158"/>
                      </a:lnTo>
                      <a:lnTo>
                        <a:pt x="6" y="182"/>
                      </a:lnTo>
                      <a:lnTo>
                        <a:pt x="12" y="202"/>
                      </a:lnTo>
                      <a:lnTo>
                        <a:pt x="12" y="202"/>
                      </a:lnTo>
                      <a:lnTo>
                        <a:pt x="30" y="190"/>
                      </a:lnTo>
                      <a:lnTo>
                        <a:pt x="48" y="178"/>
                      </a:lnTo>
                      <a:lnTo>
                        <a:pt x="68" y="172"/>
                      </a:lnTo>
                      <a:lnTo>
                        <a:pt x="90" y="166"/>
                      </a:lnTo>
                      <a:lnTo>
                        <a:pt x="90" y="166"/>
                      </a:lnTo>
                      <a:lnTo>
                        <a:pt x="104" y="166"/>
                      </a:lnTo>
                      <a:lnTo>
                        <a:pt x="118" y="166"/>
                      </a:lnTo>
                      <a:lnTo>
                        <a:pt x="130" y="168"/>
                      </a:lnTo>
                      <a:lnTo>
                        <a:pt x="142" y="170"/>
                      </a:lnTo>
                      <a:lnTo>
                        <a:pt x="142" y="170"/>
                      </a:lnTo>
                      <a:lnTo>
                        <a:pt x="148" y="144"/>
                      </a:lnTo>
                      <a:lnTo>
                        <a:pt x="148" y="144"/>
                      </a:lnTo>
                      <a:lnTo>
                        <a:pt x="150" y="118"/>
                      </a:lnTo>
                      <a:lnTo>
                        <a:pt x="150" y="94"/>
                      </a:lnTo>
                      <a:lnTo>
                        <a:pt x="146" y="72"/>
                      </a:lnTo>
                      <a:lnTo>
                        <a:pt x="140" y="52"/>
                      </a:lnTo>
                      <a:lnTo>
                        <a:pt x="132" y="34"/>
                      </a:lnTo>
                      <a:lnTo>
                        <a:pt x="120" y="18"/>
                      </a:lnTo>
                      <a:lnTo>
                        <a:pt x="108" y="8"/>
                      </a:lnTo>
                      <a:lnTo>
                        <a:pt x="102" y="4"/>
                      </a:lnTo>
                      <a:lnTo>
                        <a:pt x="94" y="2"/>
                      </a:lnTo>
                      <a:lnTo>
                        <a:pt x="94" y="2"/>
                      </a:lnTo>
                      <a:close/>
                    </a:path>
                  </a:pathLst>
                </a:custGeom>
                <a:solidFill>
                  <a:srgbClr val="FF7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11" name="Freeform 399"/>
                <p:cNvSpPr>
                  <a:spLocks/>
                </p:cNvSpPr>
                <p:nvPr/>
              </p:nvSpPr>
              <p:spPr bwMode="auto">
                <a:xfrm>
                  <a:off x="3704" y="3540"/>
                  <a:ext cx="132" cy="182"/>
                </a:xfrm>
                <a:custGeom>
                  <a:avLst/>
                  <a:gdLst>
                    <a:gd name="T0" fmla="*/ 78 w 132"/>
                    <a:gd name="T1" fmla="*/ 0 h 182"/>
                    <a:gd name="T2" fmla="*/ 78 w 132"/>
                    <a:gd name="T3" fmla="*/ 0 h 182"/>
                    <a:gd name="T4" fmla="*/ 66 w 132"/>
                    <a:gd name="T5" fmla="*/ 0 h 182"/>
                    <a:gd name="T6" fmla="*/ 52 w 132"/>
                    <a:gd name="T7" fmla="*/ 6 h 182"/>
                    <a:gd name="T8" fmla="*/ 40 w 132"/>
                    <a:gd name="T9" fmla="*/ 14 h 182"/>
                    <a:gd name="T10" fmla="*/ 30 w 132"/>
                    <a:gd name="T11" fmla="*/ 26 h 182"/>
                    <a:gd name="T12" fmla="*/ 20 w 132"/>
                    <a:gd name="T13" fmla="*/ 42 h 182"/>
                    <a:gd name="T14" fmla="*/ 12 w 132"/>
                    <a:gd name="T15" fmla="*/ 60 h 182"/>
                    <a:gd name="T16" fmla="*/ 6 w 132"/>
                    <a:gd name="T17" fmla="*/ 80 h 182"/>
                    <a:gd name="T18" fmla="*/ 2 w 132"/>
                    <a:gd name="T19" fmla="*/ 102 h 182"/>
                    <a:gd name="T20" fmla="*/ 2 w 132"/>
                    <a:gd name="T21" fmla="*/ 102 h 182"/>
                    <a:gd name="T22" fmla="*/ 0 w 132"/>
                    <a:gd name="T23" fmla="*/ 124 h 182"/>
                    <a:gd name="T24" fmla="*/ 2 w 132"/>
                    <a:gd name="T25" fmla="*/ 146 h 182"/>
                    <a:gd name="T26" fmla="*/ 4 w 132"/>
                    <a:gd name="T27" fmla="*/ 164 h 182"/>
                    <a:gd name="T28" fmla="*/ 10 w 132"/>
                    <a:gd name="T29" fmla="*/ 182 h 182"/>
                    <a:gd name="T30" fmla="*/ 10 w 132"/>
                    <a:gd name="T31" fmla="*/ 182 h 182"/>
                    <a:gd name="T32" fmla="*/ 26 w 132"/>
                    <a:gd name="T33" fmla="*/ 172 h 182"/>
                    <a:gd name="T34" fmla="*/ 42 w 132"/>
                    <a:gd name="T35" fmla="*/ 162 h 182"/>
                    <a:gd name="T36" fmla="*/ 62 w 132"/>
                    <a:gd name="T37" fmla="*/ 156 h 182"/>
                    <a:gd name="T38" fmla="*/ 80 w 132"/>
                    <a:gd name="T39" fmla="*/ 152 h 182"/>
                    <a:gd name="T40" fmla="*/ 80 w 132"/>
                    <a:gd name="T41" fmla="*/ 152 h 182"/>
                    <a:gd name="T42" fmla="*/ 102 w 132"/>
                    <a:gd name="T43" fmla="*/ 152 h 182"/>
                    <a:gd name="T44" fmla="*/ 124 w 132"/>
                    <a:gd name="T45" fmla="*/ 154 h 182"/>
                    <a:gd name="T46" fmla="*/ 124 w 132"/>
                    <a:gd name="T47" fmla="*/ 154 h 182"/>
                    <a:gd name="T48" fmla="*/ 128 w 132"/>
                    <a:gd name="T49" fmla="*/ 138 h 182"/>
                    <a:gd name="T50" fmla="*/ 130 w 132"/>
                    <a:gd name="T51" fmla="*/ 120 h 182"/>
                    <a:gd name="T52" fmla="*/ 130 w 132"/>
                    <a:gd name="T53" fmla="*/ 120 h 182"/>
                    <a:gd name="T54" fmla="*/ 132 w 132"/>
                    <a:gd name="T55" fmla="*/ 98 h 182"/>
                    <a:gd name="T56" fmla="*/ 130 w 132"/>
                    <a:gd name="T57" fmla="*/ 76 h 182"/>
                    <a:gd name="T58" fmla="*/ 126 w 132"/>
                    <a:gd name="T59" fmla="*/ 56 h 182"/>
                    <a:gd name="T60" fmla="*/ 120 w 132"/>
                    <a:gd name="T61" fmla="*/ 40 h 182"/>
                    <a:gd name="T62" fmla="*/ 112 w 132"/>
                    <a:gd name="T63" fmla="*/ 24 h 182"/>
                    <a:gd name="T64" fmla="*/ 102 w 132"/>
                    <a:gd name="T65" fmla="*/ 12 h 182"/>
                    <a:gd name="T66" fmla="*/ 92 w 132"/>
                    <a:gd name="T67" fmla="*/ 4 h 182"/>
                    <a:gd name="T68" fmla="*/ 78 w 132"/>
                    <a:gd name="T69" fmla="*/ 0 h 182"/>
                    <a:gd name="T70" fmla="*/ 78 w 132"/>
                    <a:gd name="T71" fmla="*/ 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32" h="182">
                      <a:moveTo>
                        <a:pt x="78" y="0"/>
                      </a:moveTo>
                      <a:lnTo>
                        <a:pt x="78" y="0"/>
                      </a:lnTo>
                      <a:lnTo>
                        <a:pt x="66" y="0"/>
                      </a:lnTo>
                      <a:lnTo>
                        <a:pt x="52" y="6"/>
                      </a:lnTo>
                      <a:lnTo>
                        <a:pt x="40" y="14"/>
                      </a:lnTo>
                      <a:lnTo>
                        <a:pt x="30" y="26"/>
                      </a:lnTo>
                      <a:lnTo>
                        <a:pt x="20" y="42"/>
                      </a:lnTo>
                      <a:lnTo>
                        <a:pt x="12" y="60"/>
                      </a:lnTo>
                      <a:lnTo>
                        <a:pt x="6" y="80"/>
                      </a:lnTo>
                      <a:lnTo>
                        <a:pt x="2" y="102"/>
                      </a:lnTo>
                      <a:lnTo>
                        <a:pt x="2" y="102"/>
                      </a:lnTo>
                      <a:lnTo>
                        <a:pt x="0" y="124"/>
                      </a:lnTo>
                      <a:lnTo>
                        <a:pt x="2" y="146"/>
                      </a:lnTo>
                      <a:lnTo>
                        <a:pt x="4" y="164"/>
                      </a:lnTo>
                      <a:lnTo>
                        <a:pt x="10" y="182"/>
                      </a:lnTo>
                      <a:lnTo>
                        <a:pt x="10" y="182"/>
                      </a:lnTo>
                      <a:lnTo>
                        <a:pt x="26" y="172"/>
                      </a:lnTo>
                      <a:lnTo>
                        <a:pt x="42" y="162"/>
                      </a:lnTo>
                      <a:lnTo>
                        <a:pt x="62" y="156"/>
                      </a:lnTo>
                      <a:lnTo>
                        <a:pt x="80" y="152"/>
                      </a:lnTo>
                      <a:lnTo>
                        <a:pt x="80" y="152"/>
                      </a:lnTo>
                      <a:lnTo>
                        <a:pt x="102" y="152"/>
                      </a:lnTo>
                      <a:lnTo>
                        <a:pt x="124" y="154"/>
                      </a:lnTo>
                      <a:lnTo>
                        <a:pt x="124" y="154"/>
                      </a:lnTo>
                      <a:lnTo>
                        <a:pt x="128" y="138"/>
                      </a:lnTo>
                      <a:lnTo>
                        <a:pt x="130" y="120"/>
                      </a:lnTo>
                      <a:lnTo>
                        <a:pt x="130" y="120"/>
                      </a:lnTo>
                      <a:lnTo>
                        <a:pt x="132" y="98"/>
                      </a:lnTo>
                      <a:lnTo>
                        <a:pt x="130" y="76"/>
                      </a:lnTo>
                      <a:lnTo>
                        <a:pt x="126" y="56"/>
                      </a:lnTo>
                      <a:lnTo>
                        <a:pt x="120" y="40"/>
                      </a:lnTo>
                      <a:lnTo>
                        <a:pt x="112" y="24"/>
                      </a:lnTo>
                      <a:lnTo>
                        <a:pt x="102" y="12"/>
                      </a:lnTo>
                      <a:lnTo>
                        <a:pt x="92" y="4"/>
                      </a:lnTo>
                      <a:lnTo>
                        <a:pt x="78" y="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12" name="Freeform 400"/>
                <p:cNvSpPr>
                  <a:spLocks/>
                </p:cNvSpPr>
                <p:nvPr/>
              </p:nvSpPr>
              <p:spPr bwMode="auto">
                <a:xfrm>
                  <a:off x="3704" y="3540"/>
                  <a:ext cx="132" cy="134"/>
                </a:xfrm>
                <a:custGeom>
                  <a:avLst/>
                  <a:gdLst>
                    <a:gd name="T0" fmla="*/ 76 w 132"/>
                    <a:gd name="T1" fmla="*/ 20 h 134"/>
                    <a:gd name="T2" fmla="*/ 76 w 132"/>
                    <a:gd name="T3" fmla="*/ 20 h 134"/>
                    <a:gd name="T4" fmla="*/ 88 w 132"/>
                    <a:gd name="T5" fmla="*/ 24 h 134"/>
                    <a:gd name="T6" fmla="*/ 100 w 132"/>
                    <a:gd name="T7" fmla="*/ 32 h 134"/>
                    <a:gd name="T8" fmla="*/ 110 w 132"/>
                    <a:gd name="T9" fmla="*/ 42 h 134"/>
                    <a:gd name="T10" fmla="*/ 116 w 132"/>
                    <a:gd name="T11" fmla="*/ 56 h 134"/>
                    <a:gd name="T12" fmla="*/ 122 w 132"/>
                    <a:gd name="T13" fmla="*/ 74 h 134"/>
                    <a:gd name="T14" fmla="*/ 126 w 132"/>
                    <a:gd name="T15" fmla="*/ 92 h 134"/>
                    <a:gd name="T16" fmla="*/ 128 w 132"/>
                    <a:gd name="T17" fmla="*/ 112 h 134"/>
                    <a:gd name="T18" fmla="*/ 128 w 132"/>
                    <a:gd name="T19" fmla="*/ 134 h 134"/>
                    <a:gd name="T20" fmla="*/ 128 w 132"/>
                    <a:gd name="T21" fmla="*/ 134 h 134"/>
                    <a:gd name="T22" fmla="*/ 130 w 132"/>
                    <a:gd name="T23" fmla="*/ 120 h 134"/>
                    <a:gd name="T24" fmla="*/ 130 w 132"/>
                    <a:gd name="T25" fmla="*/ 120 h 134"/>
                    <a:gd name="T26" fmla="*/ 132 w 132"/>
                    <a:gd name="T27" fmla="*/ 98 h 134"/>
                    <a:gd name="T28" fmla="*/ 130 w 132"/>
                    <a:gd name="T29" fmla="*/ 76 h 134"/>
                    <a:gd name="T30" fmla="*/ 126 w 132"/>
                    <a:gd name="T31" fmla="*/ 56 h 134"/>
                    <a:gd name="T32" fmla="*/ 120 w 132"/>
                    <a:gd name="T33" fmla="*/ 40 h 134"/>
                    <a:gd name="T34" fmla="*/ 112 w 132"/>
                    <a:gd name="T35" fmla="*/ 24 h 134"/>
                    <a:gd name="T36" fmla="*/ 102 w 132"/>
                    <a:gd name="T37" fmla="*/ 12 h 134"/>
                    <a:gd name="T38" fmla="*/ 92 w 132"/>
                    <a:gd name="T39" fmla="*/ 4 h 134"/>
                    <a:gd name="T40" fmla="*/ 78 w 132"/>
                    <a:gd name="T41" fmla="*/ 0 h 134"/>
                    <a:gd name="T42" fmla="*/ 78 w 132"/>
                    <a:gd name="T43" fmla="*/ 0 h 134"/>
                    <a:gd name="T44" fmla="*/ 66 w 132"/>
                    <a:gd name="T45" fmla="*/ 0 h 134"/>
                    <a:gd name="T46" fmla="*/ 52 w 132"/>
                    <a:gd name="T47" fmla="*/ 6 h 134"/>
                    <a:gd name="T48" fmla="*/ 40 w 132"/>
                    <a:gd name="T49" fmla="*/ 14 h 134"/>
                    <a:gd name="T50" fmla="*/ 30 w 132"/>
                    <a:gd name="T51" fmla="*/ 26 h 134"/>
                    <a:gd name="T52" fmla="*/ 20 w 132"/>
                    <a:gd name="T53" fmla="*/ 42 h 134"/>
                    <a:gd name="T54" fmla="*/ 12 w 132"/>
                    <a:gd name="T55" fmla="*/ 60 h 134"/>
                    <a:gd name="T56" fmla="*/ 6 w 132"/>
                    <a:gd name="T57" fmla="*/ 80 h 134"/>
                    <a:gd name="T58" fmla="*/ 2 w 132"/>
                    <a:gd name="T59" fmla="*/ 102 h 134"/>
                    <a:gd name="T60" fmla="*/ 2 w 132"/>
                    <a:gd name="T61" fmla="*/ 102 h 134"/>
                    <a:gd name="T62" fmla="*/ 0 w 132"/>
                    <a:gd name="T63" fmla="*/ 108 h 134"/>
                    <a:gd name="T64" fmla="*/ 0 w 132"/>
                    <a:gd name="T65" fmla="*/ 108 h 134"/>
                    <a:gd name="T66" fmla="*/ 6 w 132"/>
                    <a:gd name="T67" fmla="*/ 88 h 134"/>
                    <a:gd name="T68" fmla="*/ 12 w 132"/>
                    <a:gd name="T69" fmla="*/ 70 h 134"/>
                    <a:gd name="T70" fmla="*/ 20 w 132"/>
                    <a:gd name="T71" fmla="*/ 56 h 134"/>
                    <a:gd name="T72" fmla="*/ 30 w 132"/>
                    <a:gd name="T73" fmla="*/ 42 h 134"/>
                    <a:gd name="T74" fmla="*/ 40 w 132"/>
                    <a:gd name="T75" fmla="*/ 32 h 134"/>
                    <a:gd name="T76" fmla="*/ 52 w 132"/>
                    <a:gd name="T77" fmla="*/ 24 h 134"/>
                    <a:gd name="T78" fmla="*/ 64 w 132"/>
                    <a:gd name="T79" fmla="*/ 20 h 134"/>
                    <a:gd name="T80" fmla="*/ 76 w 132"/>
                    <a:gd name="T81" fmla="*/ 20 h 134"/>
                    <a:gd name="T82" fmla="*/ 76 w 132"/>
                    <a:gd name="T83" fmla="*/ 20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32" h="134">
                      <a:moveTo>
                        <a:pt x="76" y="20"/>
                      </a:moveTo>
                      <a:lnTo>
                        <a:pt x="76" y="20"/>
                      </a:lnTo>
                      <a:lnTo>
                        <a:pt x="88" y="24"/>
                      </a:lnTo>
                      <a:lnTo>
                        <a:pt x="100" y="32"/>
                      </a:lnTo>
                      <a:lnTo>
                        <a:pt x="110" y="42"/>
                      </a:lnTo>
                      <a:lnTo>
                        <a:pt x="116" y="56"/>
                      </a:lnTo>
                      <a:lnTo>
                        <a:pt x="122" y="74"/>
                      </a:lnTo>
                      <a:lnTo>
                        <a:pt x="126" y="92"/>
                      </a:lnTo>
                      <a:lnTo>
                        <a:pt x="128" y="112"/>
                      </a:lnTo>
                      <a:lnTo>
                        <a:pt x="128" y="134"/>
                      </a:lnTo>
                      <a:lnTo>
                        <a:pt x="128" y="134"/>
                      </a:lnTo>
                      <a:lnTo>
                        <a:pt x="130" y="120"/>
                      </a:lnTo>
                      <a:lnTo>
                        <a:pt x="130" y="120"/>
                      </a:lnTo>
                      <a:lnTo>
                        <a:pt x="132" y="98"/>
                      </a:lnTo>
                      <a:lnTo>
                        <a:pt x="130" y="76"/>
                      </a:lnTo>
                      <a:lnTo>
                        <a:pt x="126" y="56"/>
                      </a:lnTo>
                      <a:lnTo>
                        <a:pt x="120" y="40"/>
                      </a:lnTo>
                      <a:lnTo>
                        <a:pt x="112" y="24"/>
                      </a:lnTo>
                      <a:lnTo>
                        <a:pt x="102" y="12"/>
                      </a:lnTo>
                      <a:lnTo>
                        <a:pt x="92" y="4"/>
                      </a:lnTo>
                      <a:lnTo>
                        <a:pt x="78" y="0"/>
                      </a:lnTo>
                      <a:lnTo>
                        <a:pt x="78" y="0"/>
                      </a:lnTo>
                      <a:lnTo>
                        <a:pt x="66" y="0"/>
                      </a:lnTo>
                      <a:lnTo>
                        <a:pt x="52" y="6"/>
                      </a:lnTo>
                      <a:lnTo>
                        <a:pt x="40" y="14"/>
                      </a:lnTo>
                      <a:lnTo>
                        <a:pt x="30" y="26"/>
                      </a:lnTo>
                      <a:lnTo>
                        <a:pt x="20" y="42"/>
                      </a:lnTo>
                      <a:lnTo>
                        <a:pt x="12" y="60"/>
                      </a:lnTo>
                      <a:lnTo>
                        <a:pt x="6" y="80"/>
                      </a:lnTo>
                      <a:lnTo>
                        <a:pt x="2" y="102"/>
                      </a:lnTo>
                      <a:lnTo>
                        <a:pt x="2" y="102"/>
                      </a:lnTo>
                      <a:lnTo>
                        <a:pt x="0" y="108"/>
                      </a:lnTo>
                      <a:lnTo>
                        <a:pt x="0" y="108"/>
                      </a:lnTo>
                      <a:lnTo>
                        <a:pt x="6" y="88"/>
                      </a:lnTo>
                      <a:lnTo>
                        <a:pt x="12" y="70"/>
                      </a:lnTo>
                      <a:lnTo>
                        <a:pt x="20" y="56"/>
                      </a:lnTo>
                      <a:lnTo>
                        <a:pt x="30" y="42"/>
                      </a:lnTo>
                      <a:lnTo>
                        <a:pt x="40" y="32"/>
                      </a:lnTo>
                      <a:lnTo>
                        <a:pt x="52" y="24"/>
                      </a:lnTo>
                      <a:lnTo>
                        <a:pt x="64" y="20"/>
                      </a:lnTo>
                      <a:lnTo>
                        <a:pt x="76" y="20"/>
                      </a:lnTo>
                      <a:lnTo>
                        <a:pt x="76" y="2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13" name="Freeform 401"/>
                <p:cNvSpPr>
                  <a:spLocks/>
                </p:cNvSpPr>
                <p:nvPr/>
              </p:nvSpPr>
              <p:spPr bwMode="auto">
                <a:xfrm>
                  <a:off x="3384" y="3526"/>
                  <a:ext cx="186" cy="92"/>
                </a:xfrm>
                <a:custGeom>
                  <a:avLst/>
                  <a:gdLst>
                    <a:gd name="T0" fmla="*/ 0 w 186"/>
                    <a:gd name="T1" fmla="*/ 50 h 92"/>
                    <a:gd name="T2" fmla="*/ 0 w 186"/>
                    <a:gd name="T3" fmla="*/ 50 h 92"/>
                    <a:gd name="T4" fmla="*/ 12 w 186"/>
                    <a:gd name="T5" fmla="*/ 36 h 92"/>
                    <a:gd name="T6" fmla="*/ 24 w 186"/>
                    <a:gd name="T7" fmla="*/ 24 h 92"/>
                    <a:gd name="T8" fmla="*/ 38 w 186"/>
                    <a:gd name="T9" fmla="*/ 14 h 92"/>
                    <a:gd name="T10" fmla="*/ 54 w 186"/>
                    <a:gd name="T11" fmla="*/ 6 h 92"/>
                    <a:gd name="T12" fmla="*/ 64 w 186"/>
                    <a:gd name="T13" fmla="*/ 2 h 92"/>
                    <a:gd name="T14" fmla="*/ 74 w 186"/>
                    <a:gd name="T15" fmla="*/ 0 h 92"/>
                    <a:gd name="T16" fmla="*/ 84 w 186"/>
                    <a:gd name="T17" fmla="*/ 0 h 92"/>
                    <a:gd name="T18" fmla="*/ 96 w 186"/>
                    <a:gd name="T19" fmla="*/ 2 h 92"/>
                    <a:gd name="T20" fmla="*/ 106 w 186"/>
                    <a:gd name="T21" fmla="*/ 6 h 92"/>
                    <a:gd name="T22" fmla="*/ 118 w 186"/>
                    <a:gd name="T23" fmla="*/ 12 h 92"/>
                    <a:gd name="T24" fmla="*/ 118 w 186"/>
                    <a:gd name="T25" fmla="*/ 12 h 92"/>
                    <a:gd name="T26" fmla="*/ 138 w 186"/>
                    <a:gd name="T27" fmla="*/ 26 h 92"/>
                    <a:gd name="T28" fmla="*/ 156 w 186"/>
                    <a:gd name="T29" fmla="*/ 40 h 92"/>
                    <a:gd name="T30" fmla="*/ 168 w 186"/>
                    <a:gd name="T31" fmla="*/ 54 h 92"/>
                    <a:gd name="T32" fmla="*/ 178 w 186"/>
                    <a:gd name="T33" fmla="*/ 68 h 92"/>
                    <a:gd name="T34" fmla="*/ 184 w 186"/>
                    <a:gd name="T35" fmla="*/ 78 h 92"/>
                    <a:gd name="T36" fmla="*/ 186 w 186"/>
                    <a:gd name="T37" fmla="*/ 86 h 92"/>
                    <a:gd name="T38" fmla="*/ 184 w 186"/>
                    <a:gd name="T39" fmla="*/ 90 h 92"/>
                    <a:gd name="T40" fmla="*/ 182 w 186"/>
                    <a:gd name="T41" fmla="*/ 92 h 92"/>
                    <a:gd name="T42" fmla="*/ 178 w 186"/>
                    <a:gd name="T43" fmla="*/ 92 h 92"/>
                    <a:gd name="T44" fmla="*/ 172 w 186"/>
                    <a:gd name="T45" fmla="*/ 92 h 92"/>
                    <a:gd name="T46" fmla="*/ 172 w 186"/>
                    <a:gd name="T47" fmla="*/ 92 h 92"/>
                    <a:gd name="T48" fmla="*/ 160 w 186"/>
                    <a:gd name="T49" fmla="*/ 86 h 92"/>
                    <a:gd name="T50" fmla="*/ 146 w 186"/>
                    <a:gd name="T51" fmla="*/ 76 h 92"/>
                    <a:gd name="T52" fmla="*/ 112 w 186"/>
                    <a:gd name="T53" fmla="*/ 50 h 92"/>
                    <a:gd name="T54" fmla="*/ 94 w 186"/>
                    <a:gd name="T55" fmla="*/ 36 h 92"/>
                    <a:gd name="T56" fmla="*/ 78 w 186"/>
                    <a:gd name="T57" fmla="*/ 26 h 92"/>
                    <a:gd name="T58" fmla="*/ 68 w 186"/>
                    <a:gd name="T59" fmla="*/ 24 h 92"/>
                    <a:gd name="T60" fmla="*/ 60 w 186"/>
                    <a:gd name="T61" fmla="*/ 22 h 92"/>
                    <a:gd name="T62" fmla="*/ 52 w 186"/>
                    <a:gd name="T63" fmla="*/ 22 h 92"/>
                    <a:gd name="T64" fmla="*/ 44 w 186"/>
                    <a:gd name="T65" fmla="*/ 24 h 92"/>
                    <a:gd name="T66" fmla="*/ 44 w 186"/>
                    <a:gd name="T67" fmla="*/ 24 h 92"/>
                    <a:gd name="T68" fmla="*/ 22 w 186"/>
                    <a:gd name="T69" fmla="*/ 36 h 92"/>
                    <a:gd name="T70" fmla="*/ 8 w 186"/>
                    <a:gd name="T71" fmla="*/ 44 h 92"/>
                    <a:gd name="T72" fmla="*/ 0 w 186"/>
                    <a:gd name="T73" fmla="*/ 50 h 92"/>
                    <a:gd name="T74" fmla="*/ 0 w 186"/>
                    <a:gd name="T75" fmla="*/ 5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86" h="92">
                      <a:moveTo>
                        <a:pt x="0" y="50"/>
                      </a:moveTo>
                      <a:lnTo>
                        <a:pt x="0" y="50"/>
                      </a:lnTo>
                      <a:lnTo>
                        <a:pt x="12" y="36"/>
                      </a:lnTo>
                      <a:lnTo>
                        <a:pt x="24" y="24"/>
                      </a:lnTo>
                      <a:lnTo>
                        <a:pt x="38" y="14"/>
                      </a:lnTo>
                      <a:lnTo>
                        <a:pt x="54" y="6"/>
                      </a:lnTo>
                      <a:lnTo>
                        <a:pt x="64" y="2"/>
                      </a:lnTo>
                      <a:lnTo>
                        <a:pt x="74" y="0"/>
                      </a:lnTo>
                      <a:lnTo>
                        <a:pt x="84" y="0"/>
                      </a:lnTo>
                      <a:lnTo>
                        <a:pt x="96" y="2"/>
                      </a:lnTo>
                      <a:lnTo>
                        <a:pt x="106" y="6"/>
                      </a:lnTo>
                      <a:lnTo>
                        <a:pt x="118" y="12"/>
                      </a:lnTo>
                      <a:lnTo>
                        <a:pt x="118" y="12"/>
                      </a:lnTo>
                      <a:lnTo>
                        <a:pt x="138" y="26"/>
                      </a:lnTo>
                      <a:lnTo>
                        <a:pt x="156" y="40"/>
                      </a:lnTo>
                      <a:lnTo>
                        <a:pt x="168" y="54"/>
                      </a:lnTo>
                      <a:lnTo>
                        <a:pt x="178" y="68"/>
                      </a:lnTo>
                      <a:lnTo>
                        <a:pt x="184" y="78"/>
                      </a:lnTo>
                      <a:lnTo>
                        <a:pt x="186" y="86"/>
                      </a:lnTo>
                      <a:lnTo>
                        <a:pt x="184" y="90"/>
                      </a:lnTo>
                      <a:lnTo>
                        <a:pt x="182" y="92"/>
                      </a:lnTo>
                      <a:lnTo>
                        <a:pt x="178" y="92"/>
                      </a:lnTo>
                      <a:lnTo>
                        <a:pt x="172" y="92"/>
                      </a:lnTo>
                      <a:lnTo>
                        <a:pt x="172" y="92"/>
                      </a:lnTo>
                      <a:lnTo>
                        <a:pt x="160" y="86"/>
                      </a:lnTo>
                      <a:lnTo>
                        <a:pt x="146" y="76"/>
                      </a:lnTo>
                      <a:lnTo>
                        <a:pt x="112" y="50"/>
                      </a:lnTo>
                      <a:lnTo>
                        <a:pt x="94" y="36"/>
                      </a:lnTo>
                      <a:lnTo>
                        <a:pt x="78" y="26"/>
                      </a:lnTo>
                      <a:lnTo>
                        <a:pt x="68" y="24"/>
                      </a:lnTo>
                      <a:lnTo>
                        <a:pt x="60" y="22"/>
                      </a:lnTo>
                      <a:lnTo>
                        <a:pt x="52" y="22"/>
                      </a:lnTo>
                      <a:lnTo>
                        <a:pt x="44" y="24"/>
                      </a:lnTo>
                      <a:lnTo>
                        <a:pt x="44" y="24"/>
                      </a:lnTo>
                      <a:lnTo>
                        <a:pt x="22" y="36"/>
                      </a:lnTo>
                      <a:lnTo>
                        <a:pt x="8" y="44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FA61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14" name="Freeform 402"/>
                <p:cNvSpPr>
                  <a:spLocks/>
                </p:cNvSpPr>
                <p:nvPr/>
              </p:nvSpPr>
              <p:spPr bwMode="auto">
                <a:xfrm>
                  <a:off x="3686" y="3690"/>
                  <a:ext cx="188" cy="64"/>
                </a:xfrm>
                <a:custGeom>
                  <a:avLst/>
                  <a:gdLst>
                    <a:gd name="T0" fmla="*/ 0 w 188"/>
                    <a:gd name="T1" fmla="*/ 64 h 64"/>
                    <a:gd name="T2" fmla="*/ 0 w 188"/>
                    <a:gd name="T3" fmla="*/ 64 h 64"/>
                    <a:gd name="T4" fmla="*/ 4 w 188"/>
                    <a:gd name="T5" fmla="*/ 58 h 64"/>
                    <a:gd name="T6" fmla="*/ 12 w 188"/>
                    <a:gd name="T7" fmla="*/ 48 h 64"/>
                    <a:gd name="T8" fmla="*/ 26 w 188"/>
                    <a:gd name="T9" fmla="*/ 34 h 64"/>
                    <a:gd name="T10" fmla="*/ 46 w 188"/>
                    <a:gd name="T11" fmla="*/ 20 h 64"/>
                    <a:gd name="T12" fmla="*/ 58 w 188"/>
                    <a:gd name="T13" fmla="*/ 14 h 64"/>
                    <a:gd name="T14" fmla="*/ 72 w 188"/>
                    <a:gd name="T15" fmla="*/ 8 h 64"/>
                    <a:gd name="T16" fmla="*/ 88 w 188"/>
                    <a:gd name="T17" fmla="*/ 4 h 64"/>
                    <a:gd name="T18" fmla="*/ 104 w 188"/>
                    <a:gd name="T19" fmla="*/ 2 h 64"/>
                    <a:gd name="T20" fmla="*/ 122 w 188"/>
                    <a:gd name="T21" fmla="*/ 0 h 64"/>
                    <a:gd name="T22" fmla="*/ 144 w 188"/>
                    <a:gd name="T23" fmla="*/ 2 h 64"/>
                    <a:gd name="T24" fmla="*/ 166 w 188"/>
                    <a:gd name="T25" fmla="*/ 4 h 64"/>
                    <a:gd name="T26" fmla="*/ 188 w 188"/>
                    <a:gd name="T27" fmla="*/ 10 h 64"/>
                    <a:gd name="T28" fmla="*/ 188 w 188"/>
                    <a:gd name="T29" fmla="*/ 10 h 64"/>
                    <a:gd name="T30" fmla="*/ 172 w 188"/>
                    <a:gd name="T31" fmla="*/ 8 h 64"/>
                    <a:gd name="T32" fmla="*/ 152 w 188"/>
                    <a:gd name="T33" fmla="*/ 8 h 64"/>
                    <a:gd name="T34" fmla="*/ 128 w 188"/>
                    <a:gd name="T35" fmla="*/ 8 h 64"/>
                    <a:gd name="T36" fmla="*/ 98 w 188"/>
                    <a:gd name="T37" fmla="*/ 12 h 64"/>
                    <a:gd name="T38" fmla="*/ 84 w 188"/>
                    <a:gd name="T39" fmla="*/ 18 h 64"/>
                    <a:gd name="T40" fmla="*/ 68 w 188"/>
                    <a:gd name="T41" fmla="*/ 22 h 64"/>
                    <a:gd name="T42" fmla="*/ 50 w 188"/>
                    <a:gd name="T43" fmla="*/ 30 h 64"/>
                    <a:gd name="T44" fmla="*/ 34 w 188"/>
                    <a:gd name="T45" fmla="*/ 38 h 64"/>
                    <a:gd name="T46" fmla="*/ 18 w 188"/>
                    <a:gd name="T47" fmla="*/ 50 h 64"/>
                    <a:gd name="T48" fmla="*/ 0 w 188"/>
                    <a:gd name="T49" fmla="*/ 64 h 64"/>
                    <a:gd name="T50" fmla="*/ 0 w 188"/>
                    <a:gd name="T5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88" h="64">
                      <a:moveTo>
                        <a:pt x="0" y="64"/>
                      </a:moveTo>
                      <a:lnTo>
                        <a:pt x="0" y="64"/>
                      </a:lnTo>
                      <a:lnTo>
                        <a:pt x="4" y="58"/>
                      </a:lnTo>
                      <a:lnTo>
                        <a:pt x="12" y="48"/>
                      </a:lnTo>
                      <a:lnTo>
                        <a:pt x="26" y="34"/>
                      </a:lnTo>
                      <a:lnTo>
                        <a:pt x="46" y="20"/>
                      </a:lnTo>
                      <a:lnTo>
                        <a:pt x="58" y="14"/>
                      </a:lnTo>
                      <a:lnTo>
                        <a:pt x="72" y="8"/>
                      </a:lnTo>
                      <a:lnTo>
                        <a:pt x="88" y="4"/>
                      </a:lnTo>
                      <a:lnTo>
                        <a:pt x="104" y="2"/>
                      </a:lnTo>
                      <a:lnTo>
                        <a:pt x="122" y="0"/>
                      </a:lnTo>
                      <a:lnTo>
                        <a:pt x="144" y="2"/>
                      </a:lnTo>
                      <a:lnTo>
                        <a:pt x="166" y="4"/>
                      </a:lnTo>
                      <a:lnTo>
                        <a:pt x="188" y="10"/>
                      </a:lnTo>
                      <a:lnTo>
                        <a:pt x="188" y="10"/>
                      </a:lnTo>
                      <a:lnTo>
                        <a:pt x="172" y="8"/>
                      </a:lnTo>
                      <a:lnTo>
                        <a:pt x="152" y="8"/>
                      </a:lnTo>
                      <a:lnTo>
                        <a:pt x="128" y="8"/>
                      </a:lnTo>
                      <a:lnTo>
                        <a:pt x="98" y="12"/>
                      </a:lnTo>
                      <a:lnTo>
                        <a:pt x="84" y="18"/>
                      </a:lnTo>
                      <a:lnTo>
                        <a:pt x="68" y="22"/>
                      </a:lnTo>
                      <a:lnTo>
                        <a:pt x="50" y="30"/>
                      </a:lnTo>
                      <a:lnTo>
                        <a:pt x="34" y="38"/>
                      </a:lnTo>
                      <a:lnTo>
                        <a:pt x="18" y="50"/>
                      </a:lnTo>
                      <a:lnTo>
                        <a:pt x="0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FFA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15" name="Freeform 403"/>
                <p:cNvSpPr>
                  <a:spLocks/>
                </p:cNvSpPr>
                <p:nvPr/>
              </p:nvSpPr>
              <p:spPr bwMode="auto">
                <a:xfrm>
                  <a:off x="3732" y="3588"/>
                  <a:ext cx="64" cy="88"/>
                </a:xfrm>
                <a:custGeom>
                  <a:avLst/>
                  <a:gdLst>
                    <a:gd name="T0" fmla="*/ 64 w 64"/>
                    <a:gd name="T1" fmla="*/ 44 h 88"/>
                    <a:gd name="T2" fmla="*/ 64 w 64"/>
                    <a:gd name="T3" fmla="*/ 44 h 88"/>
                    <a:gd name="T4" fmla="*/ 64 w 64"/>
                    <a:gd name="T5" fmla="*/ 54 h 88"/>
                    <a:gd name="T6" fmla="*/ 62 w 64"/>
                    <a:gd name="T7" fmla="*/ 62 h 88"/>
                    <a:gd name="T8" fmla="*/ 58 w 64"/>
                    <a:gd name="T9" fmla="*/ 68 h 88"/>
                    <a:gd name="T10" fmla="*/ 54 w 64"/>
                    <a:gd name="T11" fmla="*/ 76 h 88"/>
                    <a:gd name="T12" fmla="*/ 50 w 64"/>
                    <a:gd name="T13" fmla="*/ 80 h 88"/>
                    <a:gd name="T14" fmla="*/ 44 w 64"/>
                    <a:gd name="T15" fmla="*/ 84 h 88"/>
                    <a:gd name="T16" fmla="*/ 38 w 64"/>
                    <a:gd name="T17" fmla="*/ 86 h 88"/>
                    <a:gd name="T18" fmla="*/ 30 w 64"/>
                    <a:gd name="T19" fmla="*/ 88 h 88"/>
                    <a:gd name="T20" fmla="*/ 30 w 64"/>
                    <a:gd name="T21" fmla="*/ 88 h 88"/>
                    <a:gd name="T22" fmla="*/ 24 w 64"/>
                    <a:gd name="T23" fmla="*/ 86 h 88"/>
                    <a:gd name="T24" fmla="*/ 18 w 64"/>
                    <a:gd name="T25" fmla="*/ 84 h 88"/>
                    <a:gd name="T26" fmla="*/ 12 w 64"/>
                    <a:gd name="T27" fmla="*/ 80 h 88"/>
                    <a:gd name="T28" fmla="*/ 8 w 64"/>
                    <a:gd name="T29" fmla="*/ 74 h 88"/>
                    <a:gd name="T30" fmla="*/ 4 w 64"/>
                    <a:gd name="T31" fmla="*/ 68 h 88"/>
                    <a:gd name="T32" fmla="*/ 2 w 64"/>
                    <a:gd name="T33" fmla="*/ 60 h 88"/>
                    <a:gd name="T34" fmla="*/ 0 w 64"/>
                    <a:gd name="T35" fmla="*/ 52 h 88"/>
                    <a:gd name="T36" fmla="*/ 0 w 64"/>
                    <a:gd name="T37" fmla="*/ 42 h 88"/>
                    <a:gd name="T38" fmla="*/ 0 w 64"/>
                    <a:gd name="T39" fmla="*/ 42 h 88"/>
                    <a:gd name="T40" fmla="*/ 0 w 64"/>
                    <a:gd name="T41" fmla="*/ 34 h 88"/>
                    <a:gd name="T42" fmla="*/ 2 w 64"/>
                    <a:gd name="T43" fmla="*/ 26 h 88"/>
                    <a:gd name="T44" fmla="*/ 6 w 64"/>
                    <a:gd name="T45" fmla="*/ 18 h 88"/>
                    <a:gd name="T46" fmla="*/ 10 w 64"/>
                    <a:gd name="T47" fmla="*/ 12 h 88"/>
                    <a:gd name="T48" fmla="*/ 14 w 64"/>
                    <a:gd name="T49" fmla="*/ 6 h 88"/>
                    <a:gd name="T50" fmla="*/ 20 w 64"/>
                    <a:gd name="T51" fmla="*/ 2 h 88"/>
                    <a:gd name="T52" fmla="*/ 26 w 64"/>
                    <a:gd name="T53" fmla="*/ 0 h 88"/>
                    <a:gd name="T54" fmla="*/ 34 w 64"/>
                    <a:gd name="T55" fmla="*/ 0 h 88"/>
                    <a:gd name="T56" fmla="*/ 34 w 64"/>
                    <a:gd name="T57" fmla="*/ 0 h 88"/>
                    <a:gd name="T58" fmla="*/ 40 w 64"/>
                    <a:gd name="T59" fmla="*/ 0 h 88"/>
                    <a:gd name="T60" fmla="*/ 46 w 64"/>
                    <a:gd name="T61" fmla="*/ 4 h 88"/>
                    <a:gd name="T62" fmla="*/ 52 w 64"/>
                    <a:gd name="T63" fmla="*/ 8 h 88"/>
                    <a:gd name="T64" fmla="*/ 56 w 64"/>
                    <a:gd name="T65" fmla="*/ 14 h 88"/>
                    <a:gd name="T66" fmla="*/ 60 w 64"/>
                    <a:gd name="T67" fmla="*/ 20 h 88"/>
                    <a:gd name="T68" fmla="*/ 62 w 64"/>
                    <a:gd name="T69" fmla="*/ 28 h 88"/>
                    <a:gd name="T70" fmla="*/ 64 w 64"/>
                    <a:gd name="T71" fmla="*/ 36 h 88"/>
                    <a:gd name="T72" fmla="*/ 64 w 64"/>
                    <a:gd name="T73" fmla="*/ 44 h 88"/>
                    <a:gd name="T74" fmla="*/ 64 w 64"/>
                    <a:gd name="T75" fmla="*/ 4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4" h="88">
                      <a:moveTo>
                        <a:pt x="64" y="44"/>
                      </a:moveTo>
                      <a:lnTo>
                        <a:pt x="64" y="44"/>
                      </a:lnTo>
                      <a:lnTo>
                        <a:pt x="64" y="54"/>
                      </a:lnTo>
                      <a:lnTo>
                        <a:pt x="62" y="62"/>
                      </a:lnTo>
                      <a:lnTo>
                        <a:pt x="58" y="68"/>
                      </a:lnTo>
                      <a:lnTo>
                        <a:pt x="54" y="76"/>
                      </a:lnTo>
                      <a:lnTo>
                        <a:pt x="50" y="80"/>
                      </a:lnTo>
                      <a:lnTo>
                        <a:pt x="44" y="84"/>
                      </a:lnTo>
                      <a:lnTo>
                        <a:pt x="38" y="86"/>
                      </a:lnTo>
                      <a:lnTo>
                        <a:pt x="30" y="88"/>
                      </a:lnTo>
                      <a:lnTo>
                        <a:pt x="30" y="88"/>
                      </a:lnTo>
                      <a:lnTo>
                        <a:pt x="24" y="86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8" y="74"/>
                      </a:lnTo>
                      <a:lnTo>
                        <a:pt x="4" y="68"/>
                      </a:lnTo>
                      <a:lnTo>
                        <a:pt x="2" y="60"/>
                      </a:lnTo>
                      <a:lnTo>
                        <a:pt x="0" y="5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34"/>
                      </a:lnTo>
                      <a:lnTo>
                        <a:pt x="2" y="26"/>
                      </a:lnTo>
                      <a:lnTo>
                        <a:pt x="6" y="18"/>
                      </a:lnTo>
                      <a:lnTo>
                        <a:pt x="10" y="12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lnTo>
                        <a:pt x="40" y="0"/>
                      </a:lnTo>
                      <a:lnTo>
                        <a:pt x="46" y="4"/>
                      </a:lnTo>
                      <a:lnTo>
                        <a:pt x="52" y="8"/>
                      </a:lnTo>
                      <a:lnTo>
                        <a:pt x="56" y="14"/>
                      </a:lnTo>
                      <a:lnTo>
                        <a:pt x="60" y="20"/>
                      </a:lnTo>
                      <a:lnTo>
                        <a:pt x="62" y="28"/>
                      </a:lnTo>
                      <a:lnTo>
                        <a:pt x="64" y="36"/>
                      </a:lnTo>
                      <a:lnTo>
                        <a:pt x="64" y="44"/>
                      </a:lnTo>
                      <a:lnTo>
                        <a:pt x="64" y="44"/>
                      </a:lnTo>
                      <a:close/>
                    </a:path>
                  </a:pathLst>
                </a:custGeom>
                <a:solidFill>
                  <a:srgbClr val="0D33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16" name="Freeform 404"/>
                <p:cNvSpPr>
                  <a:spLocks/>
                </p:cNvSpPr>
                <p:nvPr/>
              </p:nvSpPr>
              <p:spPr bwMode="auto">
                <a:xfrm>
                  <a:off x="3738" y="3596"/>
                  <a:ext cx="52" cy="70"/>
                </a:xfrm>
                <a:custGeom>
                  <a:avLst/>
                  <a:gdLst>
                    <a:gd name="T0" fmla="*/ 52 w 52"/>
                    <a:gd name="T1" fmla="*/ 36 h 70"/>
                    <a:gd name="T2" fmla="*/ 52 w 52"/>
                    <a:gd name="T3" fmla="*/ 36 h 70"/>
                    <a:gd name="T4" fmla="*/ 50 w 52"/>
                    <a:gd name="T5" fmla="*/ 50 h 70"/>
                    <a:gd name="T6" fmla="*/ 44 w 52"/>
                    <a:gd name="T7" fmla="*/ 60 h 70"/>
                    <a:gd name="T8" fmla="*/ 36 w 52"/>
                    <a:gd name="T9" fmla="*/ 68 h 70"/>
                    <a:gd name="T10" fmla="*/ 30 w 52"/>
                    <a:gd name="T11" fmla="*/ 70 h 70"/>
                    <a:gd name="T12" fmla="*/ 26 w 52"/>
                    <a:gd name="T13" fmla="*/ 70 h 70"/>
                    <a:gd name="T14" fmla="*/ 26 w 52"/>
                    <a:gd name="T15" fmla="*/ 70 h 70"/>
                    <a:gd name="T16" fmla="*/ 20 w 52"/>
                    <a:gd name="T17" fmla="*/ 70 h 70"/>
                    <a:gd name="T18" fmla="*/ 16 w 52"/>
                    <a:gd name="T19" fmla="*/ 68 h 70"/>
                    <a:gd name="T20" fmla="*/ 6 w 52"/>
                    <a:gd name="T21" fmla="*/ 60 h 70"/>
                    <a:gd name="T22" fmla="*/ 2 w 52"/>
                    <a:gd name="T23" fmla="*/ 48 h 70"/>
                    <a:gd name="T24" fmla="*/ 0 w 52"/>
                    <a:gd name="T25" fmla="*/ 34 h 70"/>
                    <a:gd name="T26" fmla="*/ 0 w 52"/>
                    <a:gd name="T27" fmla="*/ 34 h 70"/>
                    <a:gd name="T28" fmla="*/ 2 w 52"/>
                    <a:gd name="T29" fmla="*/ 22 h 70"/>
                    <a:gd name="T30" fmla="*/ 8 w 52"/>
                    <a:gd name="T31" fmla="*/ 10 h 70"/>
                    <a:gd name="T32" fmla="*/ 16 w 52"/>
                    <a:gd name="T33" fmla="*/ 2 h 70"/>
                    <a:gd name="T34" fmla="*/ 22 w 52"/>
                    <a:gd name="T35" fmla="*/ 0 h 70"/>
                    <a:gd name="T36" fmla="*/ 26 w 52"/>
                    <a:gd name="T37" fmla="*/ 0 h 70"/>
                    <a:gd name="T38" fmla="*/ 26 w 52"/>
                    <a:gd name="T39" fmla="*/ 0 h 70"/>
                    <a:gd name="T40" fmla="*/ 32 w 52"/>
                    <a:gd name="T41" fmla="*/ 2 h 70"/>
                    <a:gd name="T42" fmla="*/ 38 w 52"/>
                    <a:gd name="T43" fmla="*/ 4 h 70"/>
                    <a:gd name="T44" fmla="*/ 46 w 52"/>
                    <a:gd name="T45" fmla="*/ 12 h 70"/>
                    <a:gd name="T46" fmla="*/ 50 w 52"/>
                    <a:gd name="T47" fmla="*/ 22 h 70"/>
                    <a:gd name="T48" fmla="*/ 52 w 52"/>
                    <a:gd name="T49" fmla="*/ 36 h 70"/>
                    <a:gd name="T50" fmla="*/ 52 w 52"/>
                    <a:gd name="T51" fmla="*/ 3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70">
                      <a:moveTo>
                        <a:pt x="52" y="36"/>
                      </a:moveTo>
                      <a:lnTo>
                        <a:pt x="52" y="36"/>
                      </a:lnTo>
                      <a:lnTo>
                        <a:pt x="50" y="50"/>
                      </a:lnTo>
                      <a:lnTo>
                        <a:pt x="44" y="60"/>
                      </a:lnTo>
                      <a:lnTo>
                        <a:pt x="36" y="68"/>
                      </a:lnTo>
                      <a:lnTo>
                        <a:pt x="30" y="70"/>
                      </a:lnTo>
                      <a:lnTo>
                        <a:pt x="26" y="70"/>
                      </a:lnTo>
                      <a:lnTo>
                        <a:pt x="26" y="70"/>
                      </a:lnTo>
                      <a:lnTo>
                        <a:pt x="20" y="70"/>
                      </a:lnTo>
                      <a:lnTo>
                        <a:pt x="16" y="68"/>
                      </a:lnTo>
                      <a:lnTo>
                        <a:pt x="6" y="60"/>
                      </a:lnTo>
                      <a:lnTo>
                        <a:pt x="2" y="48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2" y="22"/>
                      </a:lnTo>
                      <a:lnTo>
                        <a:pt x="8" y="10"/>
                      </a:lnTo>
                      <a:lnTo>
                        <a:pt x="16" y="2"/>
                      </a:lnTo>
                      <a:lnTo>
                        <a:pt x="22" y="0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32" y="2"/>
                      </a:lnTo>
                      <a:lnTo>
                        <a:pt x="38" y="4"/>
                      </a:lnTo>
                      <a:lnTo>
                        <a:pt x="46" y="12"/>
                      </a:lnTo>
                      <a:lnTo>
                        <a:pt x="50" y="22"/>
                      </a:lnTo>
                      <a:lnTo>
                        <a:pt x="52" y="36"/>
                      </a:lnTo>
                      <a:lnTo>
                        <a:pt x="52" y="36"/>
                      </a:lnTo>
                      <a:close/>
                    </a:path>
                  </a:pathLst>
                </a:custGeom>
                <a:solidFill>
                  <a:srgbClr val="0088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17" name="Freeform 405"/>
                <p:cNvSpPr>
                  <a:spLocks/>
                </p:cNvSpPr>
                <p:nvPr/>
              </p:nvSpPr>
              <p:spPr bwMode="auto">
                <a:xfrm>
                  <a:off x="3746" y="3612"/>
                  <a:ext cx="36" cy="42"/>
                </a:xfrm>
                <a:custGeom>
                  <a:avLst/>
                  <a:gdLst>
                    <a:gd name="T0" fmla="*/ 36 w 36"/>
                    <a:gd name="T1" fmla="*/ 22 h 42"/>
                    <a:gd name="T2" fmla="*/ 36 w 36"/>
                    <a:gd name="T3" fmla="*/ 22 h 42"/>
                    <a:gd name="T4" fmla="*/ 34 w 36"/>
                    <a:gd name="T5" fmla="*/ 30 h 42"/>
                    <a:gd name="T6" fmla="*/ 30 w 36"/>
                    <a:gd name="T7" fmla="*/ 36 h 42"/>
                    <a:gd name="T8" fmla="*/ 24 w 36"/>
                    <a:gd name="T9" fmla="*/ 42 h 42"/>
                    <a:gd name="T10" fmla="*/ 18 w 36"/>
                    <a:gd name="T11" fmla="*/ 42 h 42"/>
                    <a:gd name="T12" fmla="*/ 18 w 36"/>
                    <a:gd name="T13" fmla="*/ 42 h 42"/>
                    <a:gd name="T14" fmla="*/ 10 w 36"/>
                    <a:gd name="T15" fmla="*/ 40 h 42"/>
                    <a:gd name="T16" fmla="*/ 6 w 36"/>
                    <a:gd name="T17" fmla="*/ 36 h 42"/>
                    <a:gd name="T18" fmla="*/ 2 w 36"/>
                    <a:gd name="T19" fmla="*/ 30 h 42"/>
                    <a:gd name="T20" fmla="*/ 0 w 36"/>
                    <a:gd name="T21" fmla="*/ 20 h 42"/>
                    <a:gd name="T22" fmla="*/ 0 w 36"/>
                    <a:gd name="T23" fmla="*/ 20 h 42"/>
                    <a:gd name="T24" fmla="*/ 2 w 36"/>
                    <a:gd name="T25" fmla="*/ 12 h 42"/>
                    <a:gd name="T26" fmla="*/ 6 w 36"/>
                    <a:gd name="T27" fmla="*/ 6 h 42"/>
                    <a:gd name="T28" fmla="*/ 12 w 36"/>
                    <a:gd name="T29" fmla="*/ 0 h 42"/>
                    <a:gd name="T30" fmla="*/ 18 w 36"/>
                    <a:gd name="T31" fmla="*/ 0 h 42"/>
                    <a:gd name="T32" fmla="*/ 18 w 36"/>
                    <a:gd name="T33" fmla="*/ 0 h 42"/>
                    <a:gd name="T34" fmla="*/ 26 w 36"/>
                    <a:gd name="T35" fmla="*/ 2 h 42"/>
                    <a:gd name="T36" fmla="*/ 30 w 36"/>
                    <a:gd name="T37" fmla="*/ 6 h 42"/>
                    <a:gd name="T38" fmla="*/ 34 w 36"/>
                    <a:gd name="T39" fmla="*/ 12 h 42"/>
                    <a:gd name="T40" fmla="*/ 36 w 36"/>
                    <a:gd name="T41" fmla="*/ 22 h 42"/>
                    <a:gd name="T42" fmla="*/ 36 w 36"/>
                    <a:gd name="T43" fmla="*/ 2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6" h="42">
                      <a:moveTo>
                        <a:pt x="36" y="22"/>
                      </a:moveTo>
                      <a:lnTo>
                        <a:pt x="36" y="22"/>
                      </a:lnTo>
                      <a:lnTo>
                        <a:pt x="34" y="30"/>
                      </a:lnTo>
                      <a:lnTo>
                        <a:pt x="30" y="36"/>
                      </a:lnTo>
                      <a:lnTo>
                        <a:pt x="24" y="42"/>
                      </a:lnTo>
                      <a:lnTo>
                        <a:pt x="18" y="42"/>
                      </a:lnTo>
                      <a:lnTo>
                        <a:pt x="18" y="42"/>
                      </a:lnTo>
                      <a:lnTo>
                        <a:pt x="10" y="40"/>
                      </a:lnTo>
                      <a:lnTo>
                        <a:pt x="6" y="36"/>
                      </a:lnTo>
                      <a:lnTo>
                        <a:pt x="2" y="30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12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26" y="2"/>
                      </a:lnTo>
                      <a:lnTo>
                        <a:pt x="30" y="6"/>
                      </a:lnTo>
                      <a:lnTo>
                        <a:pt x="34" y="12"/>
                      </a:lnTo>
                      <a:lnTo>
                        <a:pt x="36" y="22"/>
                      </a:lnTo>
                      <a:lnTo>
                        <a:pt x="36" y="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18" name="Freeform 406"/>
                <p:cNvSpPr>
                  <a:spLocks/>
                </p:cNvSpPr>
                <p:nvPr/>
              </p:nvSpPr>
              <p:spPr bwMode="auto">
                <a:xfrm>
                  <a:off x="3750" y="3610"/>
                  <a:ext cx="12" cy="16"/>
                </a:xfrm>
                <a:custGeom>
                  <a:avLst/>
                  <a:gdLst>
                    <a:gd name="T0" fmla="*/ 12 w 12"/>
                    <a:gd name="T1" fmla="*/ 8 h 16"/>
                    <a:gd name="T2" fmla="*/ 12 w 12"/>
                    <a:gd name="T3" fmla="*/ 8 h 16"/>
                    <a:gd name="T4" fmla="*/ 12 w 12"/>
                    <a:gd name="T5" fmla="*/ 14 h 16"/>
                    <a:gd name="T6" fmla="*/ 10 w 12"/>
                    <a:gd name="T7" fmla="*/ 16 h 16"/>
                    <a:gd name="T8" fmla="*/ 8 w 12"/>
                    <a:gd name="T9" fmla="*/ 16 h 16"/>
                    <a:gd name="T10" fmla="*/ 8 w 12"/>
                    <a:gd name="T11" fmla="*/ 16 h 16"/>
                    <a:gd name="T12" fmla="*/ 4 w 12"/>
                    <a:gd name="T13" fmla="*/ 16 h 16"/>
                    <a:gd name="T14" fmla="*/ 2 w 12"/>
                    <a:gd name="T15" fmla="*/ 14 h 16"/>
                    <a:gd name="T16" fmla="*/ 0 w 12"/>
                    <a:gd name="T17" fmla="*/ 8 h 16"/>
                    <a:gd name="T18" fmla="*/ 0 w 12"/>
                    <a:gd name="T19" fmla="*/ 8 h 16"/>
                    <a:gd name="T20" fmla="*/ 0 w 12"/>
                    <a:gd name="T21" fmla="*/ 2 h 16"/>
                    <a:gd name="T22" fmla="*/ 2 w 12"/>
                    <a:gd name="T23" fmla="*/ 0 h 16"/>
                    <a:gd name="T24" fmla="*/ 6 w 12"/>
                    <a:gd name="T25" fmla="*/ 0 h 16"/>
                    <a:gd name="T26" fmla="*/ 6 w 12"/>
                    <a:gd name="T27" fmla="*/ 0 h 16"/>
                    <a:gd name="T28" fmla="*/ 8 w 12"/>
                    <a:gd name="T29" fmla="*/ 0 h 16"/>
                    <a:gd name="T30" fmla="*/ 10 w 12"/>
                    <a:gd name="T31" fmla="*/ 2 h 16"/>
                    <a:gd name="T32" fmla="*/ 12 w 12"/>
                    <a:gd name="T33" fmla="*/ 8 h 16"/>
                    <a:gd name="T34" fmla="*/ 12 w 12"/>
                    <a:gd name="T35" fmla="*/ 8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" h="16">
                      <a:moveTo>
                        <a:pt x="12" y="8"/>
                      </a:moveTo>
                      <a:lnTo>
                        <a:pt x="12" y="8"/>
                      </a:lnTo>
                      <a:lnTo>
                        <a:pt x="12" y="14"/>
                      </a:lnTo>
                      <a:lnTo>
                        <a:pt x="10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4" y="16"/>
                      </a:lnTo>
                      <a:lnTo>
                        <a:pt x="2" y="1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2" y="8"/>
                      </a:lnTo>
                      <a:lnTo>
                        <a:pt x="12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19" name="Freeform 407"/>
                <p:cNvSpPr>
                  <a:spLocks/>
                </p:cNvSpPr>
                <p:nvPr/>
              </p:nvSpPr>
              <p:spPr bwMode="auto">
                <a:xfrm>
                  <a:off x="3772" y="3640"/>
                  <a:ext cx="8" cy="10"/>
                </a:xfrm>
                <a:custGeom>
                  <a:avLst/>
                  <a:gdLst>
                    <a:gd name="T0" fmla="*/ 2 w 8"/>
                    <a:gd name="T1" fmla="*/ 0 h 10"/>
                    <a:gd name="T2" fmla="*/ 2 w 8"/>
                    <a:gd name="T3" fmla="*/ 0 h 10"/>
                    <a:gd name="T4" fmla="*/ 6 w 8"/>
                    <a:gd name="T5" fmla="*/ 2 h 10"/>
                    <a:gd name="T6" fmla="*/ 8 w 8"/>
                    <a:gd name="T7" fmla="*/ 4 h 10"/>
                    <a:gd name="T8" fmla="*/ 8 w 8"/>
                    <a:gd name="T9" fmla="*/ 4 h 10"/>
                    <a:gd name="T10" fmla="*/ 8 w 8"/>
                    <a:gd name="T11" fmla="*/ 8 h 10"/>
                    <a:gd name="T12" fmla="*/ 4 w 8"/>
                    <a:gd name="T13" fmla="*/ 10 h 10"/>
                    <a:gd name="T14" fmla="*/ 4 w 8"/>
                    <a:gd name="T15" fmla="*/ 10 h 10"/>
                    <a:gd name="T16" fmla="*/ 2 w 8"/>
                    <a:gd name="T17" fmla="*/ 8 h 10"/>
                    <a:gd name="T18" fmla="*/ 0 w 8"/>
                    <a:gd name="T19" fmla="*/ 6 h 10"/>
                    <a:gd name="T20" fmla="*/ 0 w 8"/>
                    <a:gd name="T21" fmla="*/ 6 h 10"/>
                    <a:gd name="T22" fmla="*/ 0 w 8"/>
                    <a:gd name="T23" fmla="*/ 2 h 10"/>
                    <a:gd name="T24" fmla="*/ 2 w 8"/>
                    <a:gd name="T25" fmla="*/ 0 h 10"/>
                    <a:gd name="T26" fmla="*/ 2 w 8"/>
                    <a:gd name="T2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" h="10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8" y="8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20" name="Freeform 408"/>
                <p:cNvSpPr>
                  <a:spLocks/>
                </p:cNvSpPr>
                <p:nvPr/>
              </p:nvSpPr>
              <p:spPr bwMode="auto">
                <a:xfrm>
                  <a:off x="3634" y="3476"/>
                  <a:ext cx="190" cy="158"/>
                </a:xfrm>
                <a:custGeom>
                  <a:avLst/>
                  <a:gdLst>
                    <a:gd name="T0" fmla="*/ 16 w 190"/>
                    <a:gd name="T1" fmla="*/ 114 h 158"/>
                    <a:gd name="T2" fmla="*/ 16 w 190"/>
                    <a:gd name="T3" fmla="*/ 114 h 158"/>
                    <a:gd name="T4" fmla="*/ 24 w 190"/>
                    <a:gd name="T5" fmla="*/ 106 h 158"/>
                    <a:gd name="T6" fmla="*/ 30 w 190"/>
                    <a:gd name="T7" fmla="*/ 98 h 158"/>
                    <a:gd name="T8" fmla="*/ 30 w 190"/>
                    <a:gd name="T9" fmla="*/ 98 h 158"/>
                    <a:gd name="T10" fmla="*/ 50 w 190"/>
                    <a:gd name="T11" fmla="*/ 64 h 158"/>
                    <a:gd name="T12" fmla="*/ 60 w 190"/>
                    <a:gd name="T13" fmla="*/ 48 h 158"/>
                    <a:gd name="T14" fmla="*/ 72 w 190"/>
                    <a:gd name="T15" fmla="*/ 32 h 158"/>
                    <a:gd name="T16" fmla="*/ 84 w 190"/>
                    <a:gd name="T17" fmla="*/ 20 h 158"/>
                    <a:gd name="T18" fmla="*/ 98 w 190"/>
                    <a:gd name="T19" fmla="*/ 10 h 158"/>
                    <a:gd name="T20" fmla="*/ 112 w 190"/>
                    <a:gd name="T21" fmla="*/ 2 h 158"/>
                    <a:gd name="T22" fmla="*/ 128 w 190"/>
                    <a:gd name="T23" fmla="*/ 0 h 158"/>
                    <a:gd name="T24" fmla="*/ 128 w 190"/>
                    <a:gd name="T25" fmla="*/ 0 h 158"/>
                    <a:gd name="T26" fmla="*/ 138 w 190"/>
                    <a:gd name="T27" fmla="*/ 0 h 158"/>
                    <a:gd name="T28" fmla="*/ 148 w 190"/>
                    <a:gd name="T29" fmla="*/ 2 h 158"/>
                    <a:gd name="T30" fmla="*/ 156 w 190"/>
                    <a:gd name="T31" fmla="*/ 4 h 158"/>
                    <a:gd name="T32" fmla="*/ 162 w 190"/>
                    <a:gd name="T33" fmla="*/ 8 h 158"/>
                    <a:gd name="T34" fmla="*/ 174 w 190"/>
                    <a:gd name="T35" fmla="*/ 16 h 158"/>
                    <a:gd name="T36" fmla="*/ 182 w 190"/>
                    <a:gd name="T37" fmla="*/ 26 h 158"/>
                    <a:gd name="T38" fmla="*/ 186 w 190"/>
                    <a:gd name="T39" fmla="*/ 38 h 158"/>
                    <a:gd name="T40" fmla="*/ 188 w 190"/>
                    <a:gd name="T41" fmla="*/ 46 h 158"/>
                    <a:gd name="T42" fmla="*/ 190 w 190"/>
                    <a:gd name="T43" fmla="*/ 54 h 158"/>
                    <a:gd name="T44" fmla="*/ 190 w 190"/>
                    <a:gd name="T45" fmla="*/ 54 h 158"/>
                    <a:gd name="T46" fmla="*/ 186 w 190"/>
                    <a:gd name="T47" fmla="*/ 44 h 158"/>
                    <a:gd name="T48" fmla="*/ 182 w 190"/>
                    <a:gd name="T49" fmla="*/ 36 h 158"/>
                    <a:gd name="T50" fmla="*/ 174 w 190"/>
                    <a:gd name="T51" fmla="*/ 26 h 158"/>
                    <a:gd name="T52" fmla="*/ 162 w 190"/>
                    <a:gd name="T53" fmla="*/ 20 h 158"/>
                    <a:gd name="T54" fmla="*/ 156 w 190"/>
                    <a:gd name="T55" fmla="*/ 18 h 158"/>
                    <a:gd name="T56" fmla="*/ 150 w 190"/>
                    <a:gd name="T57" fmla="*/ 18 h 158"/>
                    <a:gd name="T58" fmla="*/ 142 w 190"/>
                    <a:gd name="T59" fmla="*/ 18 h 158"/>
                    <a:gd name="T60" fmla="*/ 134 w 190"/>
                    <a:gd name="T61" fmla="*/ 20 h 158"/>
                    <a:gd name="T62" fmla="*/ 126 w 190"/>
                    <a:gd name="T63" fmla="*/ 24 h 158"/>
                    <a:gd name="T64" fmla="*/ 116 w 190"/>
                    <a:gd name="T65" fmla="*/ 30 h 158"/>
                    <a:gd name="T66" fmla="*/ 116 w 190"/>
                    <a:gd name="T67" fmla="*/ 30 h 158"/>
                    <a:gd name="T68" fmla="*/ 106 w 190"/>
                    <a:gd name="T69" fmla="*/ 38 h 158"/>
                    <a:gd name="T70" fmla="*/ 96 w 190"/>
                    <a:gd name="T71" fmla="*/ 46 h 158"/>
                    <a:gd name="T72" fmla="*/ 82 w 190"/>
                    <a:gd name="T73" fmla="*/ 66 h 158"/>
                    <a:gd name="T74" fmla="*/ 68 w 190"/>
                    <a:gd name="T75" fmla="*/ 86 h 158"/>
                    <a:gd name="T76" fmla="*/ 56 w 190"/>
                    <a:gd name="T77" fmla="*/ 108 h 158"/>
                    <a:gd name="T78" fmla="*/ 46 w 190"/>
                    <a:gd name="T79" fmla="*/ 126 h 158"/>
                    <a:gd name="T80" fmla="*/ 36 w 190"/>
                    <a:gd name="T81" fmla="*/ 142 h 158"/>
                    <a:gd name="T82" fmla="*/ 26 w 190"/>
                    <a:gd name="T83" fmla="*/ 152 h 158"/>
                    <a:gd name="T84" fmla="*/ 20 w 190"/>
                    <a:gd name="T85" fmla="*/ 156 h 158"/>
                    <a:gd name="T86" fmla="*/ 16 w 190"/>
                    <a:gd name="T87" fmla="*/ 158 h 158"/>
                    <a:gd name="T88" fmla="*/ 16 w 190"/>
                    <a:gd name="T89" fmla="*/ 158 h 158"/>
                    <a:gd name="T90" fmla="*/ 8 w 190"/>
                    <a:gd name="T91" fmla="*/ 156 h 158"/>
                    <a:gd name="T92" fmla="*/ 4 w 190"/>
                    <a:gd name="T93" fmla="*/ 154 h 158"/>
                    <a:gd name="T94" fmla="*/ 2 w 190"/>
                    <a:gd name="T95" fmla="*/ 148 h 158"/>
                    <a:gd name="T96" fmla="*/ 0 w 190"/>
                    <a:gd name="T97" fmla="*/ 142 h 158"/>
                    <a:gd name="T98" fmla="*/ 2 w 190"/>
                    <a:gd name="T99" fmla="*/ 136 h 158"/>
                    <a:gd name="T100" fmla="*/ 4 w 190"/>
                    <a:gd name="T101" fmla="*/ 128 h 158"/>
                    <a:gd name="T102" fmla="*/ 10 w 190"/>
                    <a:gd name="T103" fmla="*/ 122 h 158"/>
                    <a:gd name="T104" fmla="*/ 16 w 190"/>
                    <a:gd name="T105" fmla="*/ 114 h 158"/>
                    <a:gd name="T106" fmla="*/ 16 w 190"/>
                    <a:gd name="T107" fmla="*/ 11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90" h="158">
                      <a:moveTo>
                        <a:pt x="16" y="114"/>
                      </a:moveTo>
                      <a:lnTo>
                        <a:pt x="16" y="114"/>
                      </a:lnTo>
                      <a:lnTo>
                        <a:pt x="24" y="106"/>
                      </a:lnTo>
                      <a:lnTo>
                        <a:pt x="30" y="98"/>
                      </a:lnTo>
                      <a:lnTo>
                        <a:pt x="30" y="98"/>
                      </a:lnTo>
                      <a:lnTo>
                        <a:pt x="50" y="64"/>
                      </a:lnTo>
                      <a:lnTo>
                        <a:pt x="60" y="48"/>
                      </a:lnTo>
                      <a:lnTo>
                        <a:pt x="72" y="32"/>
                      </a:lnTo>
                      <a:lnTo>
                        <a:pt x="84" y="20"/>
                      </a:lnTo>
                      <a:lnTo>
                        <a:pt x="98" y="10"/>
                      </a:lnTo>
                      <a:lnTo>
                        <a:pt x="112" y="2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38" y="0"/>
                      </a:lnTo>
                      <a:lnTo>
                        <a:pt x="148" y="2"/>
                      </a:lnTo>
                      <a:lnTo>
                        <a:pt x="156" y="4"/>
                      </a:lnTo>
                      <a:lnTo>
                        <a:pt x="162" y="8"/>
                      </a:lnTo>
                      <a:lnTo>
                        <a:pt x="174" y="16"/>
                      </a:lnTo>
                      <a:lnTo>
                        <a:pt x="182" y="26"/>
                      </a:lnTo>
                      <a:lnTo>
                        <a:pt x="186" y="38"/>
                      </a:lnTo>
                      <a:lnTo>
                        <a:pt x="188" y="46"/>
                      </a:lnTo>
                      <a:lnTo>
                        <a:pt x="190" y="54"/>
                      </a:lnTo>
                      <a:lnTo>
                        <a:pt x="190" y="54"/>
                      </a:lnTo>
                      <a:lnTo>
                        <a:pt x="186" y="44"/>
                      </a:lnTo>
                      <a:lnTo>
                        <a:pt x="182" y="36"/>
                      </a:lnTo>
                      <a:lnTo>
                        <a:pt x="174" y="26"/>
                      </a:lnTo>
                      <a:lnTo>
                        <a:pt x="162" y="20"/>
                      </a:lnTo>
                      <a:lnTo>
                        <a:pt x="156" y="18"/>
                      </a:lnTo>
                      <a:lnTo>
                        <a:pt x="150" y="18"/>
                      </a:lnTo>
                      <a:lnTo>
                        <a:pt x="142" y="18"/>
                      </a:lnTo>
                      <a:lnTo>
                        <a:pt x="134" y="20"/>
                      </a:lnTo>
                      <a:lnTo>
                        <a:pt x="126" y="24"/>
                      </a:lnTo>
                      <a:lnTo>
                        <a:pt x="116" y="30"/>
                      </a:lnTo>
                      <a:lnTo>
                        <a:pt x="116" y="30"/>
                      </a:lnTo>
                      <a:lnTo>
                        <a:pt x="106" y="38"/>
                      </a:lnTo>
                      <a:lnTo>
                        <a:pt x="96" y="46"/>
                      </a:lnTo>
                      <a:lnTo>
                        <a:pt x="82" y="66"/>
                      </a:lnTo>
                      <a:lnTo>
                        <a:pt x="68" y="86"/>
                      </a:lnTo>
                      <a:lnTo>
                        <a:pt x="56" y="108"/>
                      </a:lnTo>
                      <a:lnTo>
                        <a:pt x="46" y="126"/>
                      </a:lnTo>
                      <a:lnTo>
                        <a:pt x="36" y="142"/>
                      </a:lnTo>
                      <a:lnTo>
                        <a:pt x="26" y="152"/>
                      </a:lnTo>
                      <a:lnTo>
                        <a:pt x="20" y="156"/>
                      </a:lnTo>
                      <a:lnTo>
                        <a:pt x="16" y="158"/>
                      </a:lnTo>
                      <a:lnTo>
                        <a:pt x="16" y="158"/>
                      </a:lnTo>
                      <a:lnTo>
                        <a:pt x="8" y="156"/>
                      </a:lnTo>
                      <a:lnTo>
                        <a:pt x="4" y="154"/>
                      </a:lnTo>
                      <a:lnTo>
                        <a:pt x="2" y="148"/>
                      </a:lnTo>
                      <a:lnTo>
                        <a:pt x="0" y="142"/>
                      </a:lnTo>
                      <a:lnTo>
                        <a:pt x="2" y="136"/>
                      </a:lnTo>
                      <a:lnTo>
                        <a:pt x="4" y="128"/>
                      </a:lnTo>
                      <a:lnTo>
                        <a:pt x="10" y="122"/>
                      </a:lnTo>
                      <a:lnTo>
                        <a:pt x="16" y="114"/>
                      </a:lnTo>
                      <a:lnTo>
                        <a:pt x="16" y="114"/>
                      </a:lnTo>
                      <a:close/>
                    </a:path>
                  </a:pathLst>
                </a:custGeom>
                <a:solidFill>
                  <a:srgbClr val="FA61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21" name="Freeform 409"/>
                <p:cNvSpPr>
                  <a:spLocks/>
                </p:cNvSpPr>
                <p:nvPr/>
              </p:nvSpPr>
              <p:spPr bwMode="auto">
                <a:xfrm>
                  <a:off x="3694" y="3710"/>
                  <a:ext cx="150" cy="64"/>
                </a:xfrm>
                <a:custGeom>
                  <a:avLst/>
                  <a:gdLst>
                    <a:gd name="T0" fmla="*/ 70 w 150"/>
                    <a:gd name="T1" fmla="*/ 4 h 64"/>
                    <a:gd name="T2" fmla="*/ 70 w 150"/>
                    <a:gd name="T3" fmla="*/ 4 h 64"/>
                    <a:gd name="T4" fmla="*/ 42 w 150"/>
                    <a:gd name="T5" fmla="*/ 12 h 64"/>
                    <a:gd name="T6" fmla="*/ 30 w 150"/>
                    <a:gd name="T7" fmla="*/ 16 h 64"/>
                    <a:gd name="T8" fmla="*/ 20 w 150"/>
                    <a:gd name="T9" fmla="*/ 22 h 64"/>
                    <a:gd name="T10" fmla="*/ 12 w 150"/>
                    <a:gd name="T11" fmla="*/ 28 h 64"/>
                    <a:gd name="T12" fmla="*/ 4 w 150"/>
                    <a:gd name="T13" fmla="*/ 34 h 64"/>
                    <a:gd name="T14" fmla="*/ 2 w 150"/>
                    <a:gd name="T15" fmla="*/ 40 h 64"/>
                    <a:gd name="T16" fmla="*/ 0 w 150"/>
                    <a:gd name="T17" fmla="*/ 46 h 64"/>
                    <a:gd name="T18" fmla="*/ 0 w 150"/>
                    <a:gd name="T19" fmla="*/ 46 h 64"/>
                    <a:gd name="T20" fmla="*/ 2 w 150"/>
                    <a:gd name="T21" fmla="*/ 52 h 64"/>
                    <a:gd name="T22" fmla="*/ 8 w 150"/>
                    <a:gd name="T23" fmla="*/ 56 h 64"/>
                    <a:gd name="T24" fmla="*/ 16 w 150"/>
                    <a:gd name="T25" fmla="*/ 60 h 64"/>
                    <a:gd name="T26" fmla="*/ 26 w 150"/>
                    <a:gd name="T27" fmla="*/ 62 h 64"/>
                    <a:gd name="T28" fmla="*/ 36 w 150"/>
                    <a:gd name="T29" fmla="*/ 62 h 64"/>
                    <a:gd name="T30" fmla="*/ 50 w 150"/>
                    <a:gd name="T31" fmla="*/ 64 h 64"/>
                    <a:gd name="T32" fmla="*/ 80 w 150"/>
                    <a:gd name="T33" fmla="*/ 60 h 64"/>
                    <a:gd name="T34" fmla="*/ 80 w 150"/>
                    <a:gd name="T35" fmla="*/ 60 h 64"/>
                    <a:gd name="T36" fmla="*/ 108 w 150"/>
                    <a:gd name="T37" fmla="*/ 52 h 64"/>
                    <a:gd name="T38" fmla="*/ 120 w 150"/>
                    <a:gd name="T39" fmla="*/ 46 h 64"/>
                    <a:gd name="T40" fmla="*/ 130 w 150"/>
                    <a:gd name="T41" fmla="*/ 42 h 64"/>
                    <a:gd name="T42" fmla="*/ 138 w 150"/>
                    <a:gd name="T43" fmla="*/ 36 h 64"/>
                    <a:gd name="T44" fmla="*/ 146 w 150"/>
                    <a:gd name="T45" fmla="*/ 30 h 64"/>
                    <a:gd name="T46" fmla="*/ 148 w 150"/>
                    <a:gd name="T47" fmla="*/ 24 h 64"/>
                    <a:gd name="T48" fmla="*/ 150 w 150"/>
                    <a:gd name="T49" fmla="*/ 18 h 64"/>
                    <a:gd name="T50" fmla="*/ 150 w 150"/>
                    <a:gd name="T51" fmla="*/ 18 h 64"/>
                    <a:gd name="T52" fmla="*/ 148 w 150"/>
                    <a:gd name="T53" fmla="*/ 12 h 64"/>
                    <a:gd name="T54" fmla="*/ 142 w 150"/>
                    <a:gd name="T55" fmla="*/ 8 h 64"/>
                    <a:gd name="T56" fmla="*/ 134 w 150"/>
                    <a:gd name="T57" fmla="*/ 4 h 64"/>
                    <a:gd name="T58" fmla="*/ 124 w 150"/>
                    <a:gd name="T59" fmla="*/ 2 h 64"/>
                    <a:gd name="T60" fmla="*/ 114 w 150"/>
                    <a:gd name="T61" fmla="*/ 0 h 64"/>
                    <a:gd name="T62" fmla="*/ 100 w 150"/>
                    <a:gd name="T63" fmla="*/ 0 h 64"/>
                    <a:gd name="T64" fmla="*/ 70 w 150"/>
                    <a:gd name="T65" fmla="*/ 4 h 64"/>
                    <a:gd name="T66" fmla="*/ 70 w 150"/>
                    <a:gd name="T67" fmla="*/ 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50" h="64">
                      <a:moveTo>
                        <a:pt x="70" y="4"/>
                      </a:moveTo>
                      <a:lnTo>
                        <a:pt x="70" y="4"/>
                      </a:lnTo>
                      <a:lnTo>
                        <a:pt x="42" y="12"/>
                      </a:lnTo>
                      <a:lnTo>
                        <a:pt x="30" y="16"/>
                      </a:lnTo>
                      <a:lnTo>
                        <a:pt x="20" y="22"/>
                      </a:lnTo>
                      <a:lnTo>
                        <a:pt x="12" y="28"/>
                      </a:lnTo>
                      <a:lnTo>
                        <a:pt x="4" y="34"/>
                      </a:lnTo>
                      <a:lnTo>
                        <a:pt x="2" y="4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2" y="52"/>
                      </a:lnTo>
                      <a:lnTo>
                        <a:pt x="8" y="56"/>
                      </a:lnTo>
                      <a:lnTo>
                        <a:pt x="16" y="60"/>
                      </a:lnTo>
                      <a:lnTo>
                        <a:pt x="26" y="62"/>
                      </a:lnTo>
                      <a:lnTo>
                        <a:pt x="36" y="62"/>
                      </a:lnTo>
                      <a:lnTo>
                        <a:pt x="50" y="64"/>
                      </a:lnTo>
                      <a:lnTo>
                        <a:pt x="80" y="60"/>
                      </a:lnTo>
                      <a:lnTo>
                        <a:pt x="80" y="60"/>
                      </a:lnTo>
                      <a:lnTo>
                        <a:pt x="108" y="52"/>
                      </a:lnTo>
                      <a:lnTo>
                        <a:pt x="120" y="46"/>
                      </a:lnTo>
                      <a:lnTo>
                        <a:pt x="130" y="42"/>
                      </a:lnTo>
                      <a:lnTo>
                        <a:pt x="138" y="36"/>
                      </a:lnTo>
                      <a:lnTo>
                        <a:pt x="146" y="30"/>
                      </a:lnTo>
                      <a:lnTo>
                        <a:pt x="148" y="24"/>
                      </a:lnTo>
                      <a:lnTo>
                        <a:pt x="150" y="18"/>
                      </a:lnTo>
                      <a:lnTo>
                        <a:pt x="150" y="18"/>
                      </a:lnTo>
                      <a:lnTo>
                        <a:pt x="148" y="12"/>
                      </a:lnTo>
                      <a:lnTo>
                        <a:pt x="142" y="8"/>
                      </a:lnTo>
                      <a:lnTo>
                        <a:pt x="134" y="4"/>
                      </a:lnTo>
                      <a:lnTo>
                        <a:pt x="124" y="2"/>
                      </a:lnTo>
                      <a:lnTo>
                        <a:pt x="114" y="0"/>
                      </a:lnTo>
                      <a:lnTo>
                        <a:pt x="100" y="0"/>
                      </a:lnTo>
                      <a:lnTo>
                        <a:pt x="70" y="4"/>
                      </a:lnTo>
                      <a:lnTo>
                        <a:pt x="70" y="4"/>
                      </a:lnTo>
                      <a:close/>
                    </a:path>
                  </a:pathLst>
                </a:custGeom>
                <a:solidFill>
                  <a:srgbClr val="F7F7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22" name="Freeform 410"/>
                <p:cNvSpPr>
                  <a:spLocks/>
                </p:cNvSpPr>
                <p:nvPr/>
              </p:nvSpPr>
              <p:spPr bwMode="auto">
                <a:xfrm>
                  <a:off x="3698" y="3712"/>
                  <a:ext cx="142" cy="60"/>
                </a:xfrm>
                <a:custGeom>
                  <a:avLst/>
                  <a:gdLst>
                    <a:gd name="T0" fmla="*/ 66 w 142"/>
                    <a:gd name="T1" fmla="*/ 4 h 60"/>
                    <a:gd name="T2" fmla="*/ 66 w 142"/>
                    <a:gd name="T3" fmla="*/ 4 h 60"/>
                    <a:gd name="T4" fmla="*/ 40 w 142"/>
                    <a:gd name="T5" fmla="*/ 10 h 60"/>
                    <a:gd name="T6" fmla="*/ 18 w 142"/>
                    <a:gd name="T7" fmla="*/ 20 h 60"/>
                    <a:gd name="T8" fmla="*/ 10 w 142"/>
                    <a:gd name="T9" fmla="*/ 26 h 60"/>
                    <a:gd name="T10" fmla="*/ 4 w 142"/>
                    <a:gd name="T11" fmla="*/ 32 h 60"/>
                    <a:gd name="T12" fmla="*/ 0 w 142"/>
                    <a:gd name="T13" fmla="*/ 38 h 60"/>
                    <a:gd name="T14" fmla="*/ 0 w 142"/>
                    <a:gd name="T15" fmla="*/ 44 h 60"/>
                    <a:gd name="T16" fmla="*/ 0 w 142"/>
                    <a:gd name="T17" fmla="*/ 44 h 60"/>
                    <a:gd name="T18" fmla="*/ 2 w 142"/>
                    <a:gd name="T19" fmla="*/ 48 h 60"/>
                    <a:gd name="T20" fmla="*/ 6 w 142"/>
                    <a:gd name="T21" fmla="*/ 52 h 60"/>
                    <a:gd name="T22" fmla="*/ 14 w 142"/>
                    <a:gd name="T23" fmla="*/ 56 h 60"/>
                    <a:gd name="T24" fmla="*/ 24 w 142"/>
                    <a:gd name="T25" fmla="*/ 58 h 60"/>
                    <a:gd name="T26" fmla="*/ 46 w 142"/>
                    <a:gd name="T27" fmla="*/ 60 h 60"/>
                    <a:gd name="T28" fmla="*/ 76 w 142"/>
                    <a:gd name="T29" fmla="*/ 56 h 60"/>
                    <a:gd name="T30" fmla="*/ 76 w 142"/>
                    <a:gd name="T31" fmla="*/ 56 h 60"/>
                    <a:gd name="T32" fmla="*/ 102 w 142"/>
                    <a:gd name="T33" fmla="*/ 50 h 60"/>
                    <a:gd name="T34" fmla="*/ 124 w 142"/>
                    <a:gd name="T35" fmla="*/ 40 h 60"/>
                    <a:gd name="T36" fmla="*/ 132 w 142"/>
                    <a:gd name="T37" fmla="*/ 34 h 60"/>
                    <a:gd name="T38" fmla="*/ 138 w 142"/>
                    <a:gd name="T39" fmla="*/ 28 h 60"/>
                    <a:gd name="T40" fmla="*/ 142 w 142"/>
                    <a:gd name="T41" fmla="*/ 22 h 60"/>
                    <a:gd name="T42" fmla="*/ 142 w 142"/>
                    <a:gd name="T43" fmla="*/ 16 h 60"/>
                    <a:gd name="T44" fmla="*/ 142 w 142"/>
                    <a:gd name="T45" fmla="*/ 16 h 60"/>
                    <a:gd name="T46" fmla="*/ 140 w 142"/>
                    <a:gd name="T47" fmla="*/ 12 h 60"/>
                    <a:gd name="T48" fmla="*/ 136 w 142"/>
                    <a:gd name="T49" fmla="*/ 6 h 60"/>
                    <a:gd name="T50" fmla="*/ 128 w 142"/>
                    <a:gd name="T51" fmla="*/ 4 h 60"/>
                    <a:gd name="T52" fmla="*/ 118 w 142"/>
                    <a:gd name="T53" fmla="*/ 2 h 60"/>
                    <a:gd name="T54" fmla="*/ 96 w 142"/>
                    <a:gd name="T55" fmla="*/ 0 h 60"/>
                    <a:gd name="T56" fmla="*/ 66 w 142"/>
                    <a:gd name="T57" fmla="*/ 4 h 60"/>
                    <a:gd name="T58" fmla="*/ 66 w 142"/>
                    <a:gd name="T59" fmla="*/ 4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42" h="60">
                      <a:moveTo>
                        <a:pt x="66" y="4"/>
                      </a:moveTo>
                      <a:lnTo>
                        <a:pt x="66" y="4"/>
                      </a:lnTo>
                      <a:lnTo>
                        <a:pt x="40" y="10"/>
                      </a:lnTo>
                      <a:lnTo>
                        <a:pt x="18" y="20"/>
                      </a:lnTo>
                      <a:lnTo>
                        <a:pt x="10" y="26"/>
                      </a:lnTo>
                      <a:lnTo>
                        <a:pt x="4" y="32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48"/>
                      </a:lnTo>
                      <a:lnTo>
                        <a:pt x="6" y="52"/>
                      </a:lnTo>
                      <a:lnTo>
                        <a:pt x="14" y="56"/>
                      </a:lnTo>
                      <a:lnTo>
                        <a:pt x="24" y="58"/>
                      </a:lnTo>
                      <a:lnTo>
                        <a:pt x="46" y="60"/>
                      </a:lnTo>
                      <a:lnTo>
                        <a:pt x="76" y="56"/>
                      </a:lnTo>
                      <a:lnTo>
                        <a:pt x="76" y="56"/>
                      </a:lnTo>
                      <a:lnTo>
                        <a:pt x="102" y="50"/>
                      </a:lnTo>
                      <a:lnTo>
                        <a:pt x="124" y="40"/>
                      </a:lnTo>
                      <a:lnTo>
                        <a:pt x="132" y="34"/>
                      </a:lnTo>
                      <a:lnTo>
                        <a:pt x="138" y="28"/>
                      </a:lnTo>
                      <a:lnTo>
                        <a:pt x="142" y="22"/>
                      </a:lnTo>
                      <a:lnTo>
                        <a:pt x="142" y="16"/>
                      </a:lnTo>
                      <a:lnTo>
                        <a:pt x="142" y="16"/>
                      </a:lnTo>
                      <a:lnTo>
                        <a:pt x="140" y="12"/>
                      </a:lnTo>
                      <a:lnTo>
                        <a:pt x="136" y="6"/>
                      </a:lnTo>
                      <a:lnTo>
                        <a:pt x="128" y="4"/>
                      </a:lnTo>
                      <a:lnTo>
                        <a:pt x="118" y="2"/>
                      </a:lnTo>
                      <a:lnTo>
                        <a:pt x="96" y="0"/>
                      </a:lnTo>
                      <a:lnTo>
                        <a:pt x="66" y="4"/>
                      </a:lnTo>
                      <a:lnTo>
                        <a:pt x="66" y="4"/>
                      </a:lnTo>
                      <a:close/>
                    </a:path>
                  </a:pathLst>
                </a:custGeom>
                <a:solidFill>
                  <a:srgbClr val="F7F2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23" name="Freeform 411"/>
                <p:cNvSpPr>
                  <a:spLocks/>
                </p:cNvSpPr>
                <p:nvPr/>
              </p:nvSpPr>
              <p:spPr bwMode="auto">
                <a:xfrm>
                  <a:off x="3700" y="3714"/>
                  <a:ext cx="138" cy="56"/>
                </a:xfrm>
                <a:custGeom>
                  <a:avLst/>
                  <a:gdLst>
                    <a:gd name="T0" fmla="*/ 66 w 138"/>
                    <a:gd name="T1" fmla="*/ 2 h 56"/>
                    <a:gd name="T2" fmla="*/ 66 w 138"/>
                    <a:gd name="T3" fmla="*/ 2 h 56"/>
                    <a:gd name="T4" fmla="*/ 38 w 138"/>
                    <a:gd name="T5" fmla="*/ 10 h 56"/>
                    <a:gd name="T6" fmla="*/ 18 w 138"/>
                    <a:gd name="T7" fmla="*/ 20 h 56"/>
                    <a:gd name="T8" fmla="*/ 10 w 138"/>
                    <a:gd name="T9" fmla="*/ 24 h 56"/>
                    <a:gd name="T10" fmla="*/ 4 w 138"/>
                    <a:gd name="T11" fmla="*/ 30 h 56"/>
                    <a:gd name="T12" fmla="*/ 0 w 138"/>
                    <a:gd name="T13" fmla="*/ 36 h 56"/>
                    <a:gd name="T14" fmla="*/ 0 w 138"/>
                    <a:gd name="T15" fmla="*/ 42 h 56"/>
                    <a:gd name="T16" fmla="*/ 0 w 138"/>
                    <a:gd name="T17" fmla="*/ 42 h 56"/>
                    <a:gd name="T18" fmla="*/ 2 w 138"/>
                    <a:gd name="T19" fmla="*/ 46 h 56"/>
                    <a:gd name="T20" fmla="*/ 8 w 138"/>
                    <a:gd name="T21" fmla="*/ 50 h 56"/>
                    <a:gd name="T22" fmla="*/ 14 w 138"/>
                    <a:gd name="T23" fmla="*/ 54 h 56"/>
                    <a:gd name="T24" fmla="*/ 24 w 138"/>
                    <a:gd name="T25" fmla="*/ 56 h 56"/>
                    <a:gd name="T26" fmla="*/ 46 w 138"/>
                    <a:gd name="T27" fmla="*/ 56 h 56"/>
                    <a:gd name="T28" fmla="*/ 72 w 138"/>
                    <a:gd name="T29" fmla="*/ 54 h 56"/>
                    <a:gd name="T30" fmla="*/ 72 w 138"/>
                    <a:gd name="T31" fmla="*/ 54 h 56"/>
                    <a:gd name="T32" fmla="*/ 100 w 138"/>
                    <a:gd name="T33" fmla="*/ 46 h 56"/>
                    <a:gd name="T34" fmla="*/ 120 w 138"/>
                    <a:gd name="T35" fmla="*/ 36 h 56"/>
                    <a:gd name="T36" fmla="*/ 128 w 138"/>
                    <a:gd name="T37" fmla="*/ 32 h 56"/>
                    <a:gd name="T38" fmla="*/ 134 w 138"/>
                    <a:gd name="T39" fmla="*/ 26 h 56"/>
                    <a:gd name="T40" fmla="*/ 138 w 138"/>
                    <a:gd name="T41" fmla="*/ 20 h 56"/>
                    <a:gd name="T42" fmla="*/ 138 w 138"/>
                    <a:gd name="T43" fmla="*/ 14 h 56"/>
                    <a:gd name="T44" fmla="*/ 138 w 138"/>
                    <a:gd name="T45" fmla="*/ 14 h 56"/>
                    <a:gd name="T46" fmla="*/ 136 w 138"/>
                    <a:gd name="T47" fmla="*/ 10 h 56"/>
                    <a:gd name="T48" fmla="*/ 130 w 138"/>
                    <a:gd name="T49" fmla="*/ 6 h 56"/>
                    <a:gd name="T50" fmla="*/ 124 w 138"/>
                    <a:gd name="T51" fmla="*/ 2 h 56"/>
                    <a:gd name="T52" fmla="*/ 114 w 138"/>
                    <a:gd name="T53" fmla="*/ 0 h 56"/>
                    <a:gd name="T54" fmla="*/ 92 w 138"/>
                    <a:gd name="T55" fmla="*/ 0 h 56"/>
                    <a:gd name="T56" fmla="*/ 66 w 138"/>
                    <a:gd name="T57" fmla="*/ 2 h 56"/>
                    <a:gd name="T58" fmla="*/ 66 w 138"/>
                    <a:gd name="T59" fmla="*/ 2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38" h="56">
                      <a:moveTo>
                        <a:pt x="66" y="2"/>
                      </a:moveTo>
                      <a:lnTo>
                        <a:pt x="66" y="2"/>
                      </a:lnTo>
                      <a:lnTo>
                        <a:pt x="38" y="10"/>
                      </a:lnTo>
                      <a:lnTo>
                        <a:pt x="18" y="20"/>
                      </a:lnTo>
                      <a:lnTo>
                        <a:pt x="10" y="24"/>
                      </a:lnTo>
                      <a:lnTo>
                        <a:pt x="4" y="30"/>
                      </a:lnTo>
                      <a:lnTo>
                        <a:pt x="0" y="36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2" y="46"/>
                      </a:lnTo>
                      <a:lnTo>
                        <a:pt x="8" y="50"/>
                      </a:lnTo>
                      <a:lnTo>
                        <a:pt x="14" y="54"/>
                      </a:lnTo>
                      <a:lnTo>
                        <a:pt x="24" y="56"/>
                      </a:lnTo>
                      <a:lnTo>
                        <a:pt x="46" y="56"/>
                      </a:lnTo>
                      <a:lnTo>
                        <a:pt x="72" y="54"/>
                      </a:lnTo>
                      <a:lnTo>
                        <a:pt x="72" y="54"/>
                      </a:lnTo>
                      <a:lnTo>
                        <a:pt x="100" y="46"/>
                      </a:lnTo>
                      <a:lnTo>
                        <a:pt x="120" y="36"/>
                      </a:lnTo>
                      <a:lnTo>
                        <a:pt x="128" y="32"/>
                      </a:lnTo>
                      <a:lnTo>
                        <a:pt x="134" y="26"/>
                      </a:lnTo>
                      <a:lnTo>
                        <a:pt x="138" y="20"/>
                      </a:lnTo>
                      <a:lnTo>
                        <a:pt x="138" y="14"/>
                      </a:lnTo>
                      <a:lnTo>
                        <a:pt x="138" y="14"/>
                      </a:lnTo>
                      <a:lnTo>
                        <a:pt x="136" y="10"/>
                      </a:lnTo>
                      <a:lnTo>
                        <a:pt x="130" y="6"/>
                      </a:lnTo>
                      <a:lnTo>
                        <a:pt x="124" y="2"/>
                      </a:lnTo>
                      <a:lnTo>
                        <a:pt x="114" y="0"/>
                      </a:lnTo>
                      <a:lnTo>
                        <a:pt x="92" y="0"/>
                      </a:lnTo>
                      <a:lnTo>
                        <a:pt x="66" y="2"/>
                      </a:lnTo>
                      <a:lnTo>
                        <a:pt x="66" y="2"/>
                      </a:lnTo>
                      <a:close/>
                    </a:path>
                  </a:pathLst>
                </a:custGeom>
                <a:solidFill>
                  <a:srgbClr val="F7EF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24" name="Freeform 412"/>
                <p:cNvSpPr>
                  <a:spLocks/>
                </p:cNvSpPr>
                <p:nvPr/>
              </p:nvSpPr>
              <p:spPr bwMode="auto">
                <a:xfrm>
                  <a:off x="3702" y="3714"/>
                  <a:ext cx="134" cy="56"/>
                </a:xfrm>
                <a:custGeom>
                  <a:avLst/>
                  <a:gdLst>
                    <a:gd name="T0" fmla="*/ 64 w 134"/>
                    <a:gd name="T1" fmla="*/ 4 h 56"/>
                    <a:gd name="T2" fmla="*/ 64 w 134"/>
                    <a:gd name="T3" fmla="*/ 4 h 56"/>
                    <a:gd name="T4" fmla="*/ 38 w 134"/>
                    <a:gd name="T5" fmla="*/ 10 h 56"/>
                    <a:gd name="T6" fmla="*/ 18 w 134"/>
                    <a:gd name="T7" fmla="*/ 20 h 56"/>
                    <a:gd name="T8" fmla="*/ 10 w 134"/>
                    <a:gd name="T9" fmla="*/ 24 h 56"/>
                    <a:gd name="T10" fmla="*/ 4 w 134"/>
                    <a:gd name="T11" fmla="*/ 30 h 56"/>
                    <a:gd name="T12" fmla="*/ 2 w 134"/>
                    <a:gd name="T13" fmla="*/ 36 h 56"/>
                    <a:gd name="T14" fmla="*/ 0 w 134"/>
                    <a:gd name="T15" fmla="*/ 40 h 56"/>
                    <a:gd name="T16" fmla="*/ 0 w 134"/>
                    <a:gd name="T17" fmla="*/ 40 h 56"/>
                    <a:gd name="T18" fmla="*/ 4 w 134"/>
                    <a:gd name="T19" fmla="*/ 46 h 56"/>
                    <a:gd name="T20" fmla="*/ 8 w 134"/>
                    <a:gd name="T21" fmla="*/ 50 h 56"/>
                    <a:gd name="T22" fmla="*/ 14 w 134"/>
                    <a:gd name="T23" fmla="*/ 52 h 56"/>
                    <a:gd name="T24" fmla="*/ 22 w 134"/>
                    <a:gd name="T25" fmla="*/ 54 h 56"/>
                    <a:gd name="T26" fmla="*/ 44 w 134"/>
                    <a:gd name="T27" fmla="*/ 56 h 56"/>
                    <a:gd name="T28" fmla="*/ 70 w 134"/>
                    <a:gd name="T29" fmla="*/ 52 h 56"/>
                    <a:gd name="T30" fmla="*/ 70 w 134"/>
                    <a:gd name="T31" fmla="*/ 52 h 56"/>
                    <a:gd name="T32" fmla="*/ 96 w 134"/>
                    <a:gd name="T33" fmla="*/ 46 h 56"/>
                    <a:gd name="T34" fmla="*/ 116 w 134"/>
                    <a:gd name="T35" fmla="*/ 36 h 56"/>
                    <a:gd name="T36" fmla="*/ 124 w 134"/>
                    <a:gd name="T37" fmla="*/ 32 h 56"/>
                    <a:gd name="T38" fmla="*/ 130 w 134"/>
                    <a:gd name="T39" fmla="*/ 26 h 56"/>
                    <a:gd name="T40" fmla="*/ 132 w 134"/>
                    <a:gd name="T41" fmla="*/ 20 h 56"/>
                    <a:gd name="T42" fmla="*/ 134 w 134"/>
                    <a:gd name="T43" fmla="*/ 16 h 56"/>
                    <a:gd name="T44" fmla="*/ 134 w 134"/>
                    <a:gd name="T45" fmla="*/ 16 h 56"/>
                    <a:gd name="T46" fmla="*/ 130 w 134"/>
                    <a:gd name="T47" fmla="*/ 10 h 56"/>
                    <a:gd name="T48" fmla="*/ 126 w 134"/>
                    <a:gd name="T49" fmla="*/ 6 h 56"/>
                    <a:gd name="T50" fmla="*/ 120 w 134"/>
                    <a:gd name="T51" fmla="*/ 4 h 56"/>
                    <a:gd name="T52" fmla="*/ 112 w 134"/>
                    <a:gd name="T53" fmla="*/ 2 h 56"/>
                    <a:gd name="T54" fmla="*/ 90 w 134"/>
                    <a:gd name="T55" fmla="*/ 0 h 56"/>
                    <a:gd name="T56" fmla="*/ 64 w 134"/>
                    <a:gd name="T57" fmla="*/ 4 h 56"/>
                    <a:gd name="T58" fmla="*/ 64 w 134"/>
                    <a:gd name="T59" fmla="*/ 4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34" h="56">
                      <a:moveTo>
                        <a:pt x="64" y="4"/>
                      </a:moveTo>
                      <a:lnTo>
                        <a:pt x="64" y="4"/>
                      </a:lnTo>
                      <a:lnTo>
                        <a:pt x="38" y="10"/>
                      </a:lnTo>
                      <a:lnTo>
                        <a:pt x="18" y="20"/>
                      </a:lnTo>
                      <a:lnTo>
                        <a:pt x="10" y="24"/>
                      </a:lnTo>
                      <a:lnTo>
                        <a:pt x="4" y="30"/>
                      </a:lnTo>
                      <a:lnTo>
                        <a:pt x="2" y="36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4" y="46"/>
                      </a:lnTo>
                      <a:lnTo>
                        <a:pt x="8" y="50"/>
                      </a:lnTo>
                      <a:lnTo>
                        <a:pt x="14" y="52"/>
                      </a:lnTo>
                      <a:lnTo>
                        <a:pt x="22" y="54"/>
                      </a:lnTo>
                      <a:lnTo>
                        <a:pt x="44" y="56"/>
                      </a:lnTo>
                      <a:lnTo>
                        <a:pt x="70" y="52"/>
                      </a:lnTo>
                      <a:lnTo>
                        <a:pt x="70" y="52"/>
                      </a:lnTo>
                      <a:lnTo>
                        <a:pt x="96" y="46"/>
                      </a:lnTo>
                      <a:lnTo>
                        <a:pt x="116" y="36"/>
                      </a:lnTo>
                      <a:lnTo>
                        <a:pt x="124" y="32"/>
                      </a:lnTo>
                      <a:lnTo>
                        <a:pt x="130" y="26"/>
                      </a:lnTo>
                      <a:lnTo>
                        <a:pt x="132" y="20"/>
                      </a:lnTo>
                      <a:lnTo>
                        <a:pt x="134" y="16"/>
                      </a:lnTo>
                      <a:lnTo>
                        <a:pt x="134" y="16"/>
                      </a:lnTo>
                      <a:lnTo>
                        <a:pt x="130" y="10"/>
                      </a:lnTo>
                      <a:lnTo>
                        <a:pt x="126" y="6"/>
                      </a:lnTo>
                      <a:lnTo>
                        <a:pt x="120" y="4"/>
                      </a:lnTo>
                      <a:lnTo>
                        <a:pt x="112" y="2"/>
                      </a:lnTo>
                      <a:lnTo>
                        <a:pt x="90" y="0"/>
                      </a:lnTo>
                      <a:lnTo>
                        <a:pt x="64" y="4"/>
                      </a:lnTo>
                      <a:lnTo>
                        <a:pt x="64" y="4"/>
                      </a:lnTo>
                      <a:close/>
                    </a:path>
                  </a:pathLst>
                </a:custGeom>
                <a:solidFill>
                  <a:srgbClr val="F7ED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25" name="Freeform 413"/>
                <p:cNvSpPr>
                  <a:spLocks/>
                </p:cNvSpPr>
                <p:nvPr/>
              </p:nvSpPr>
              <p:spPr bwMode="auto">
                <a:xfrm>
                  <a:off x="3706" y="3716"/>
                  <a:ext cx="126" cy="52"/>
                </a:xfrm>
                <a:custGeom>
                  <a:avLst/>
                  <a:gdLst>
                    <a:gd name="T0" fmla="*/ 60 w 126"/>
                    <a:gd name="T1" fmla="*/ 2 h 52"/>
                    <a:gd name="T2" fmla="*/ 60 w 126"/>
                    <a:gd name="T3" fmla="*/ 2 h 52"/>
                    <a:gd name="T4" fmla="*/ 36 w 126"/>
                    <a:gd name="T5" fmla="*/ 8 h 52"/>
                    <a:gd name="T6" fmla="*/ 16 w 126"/>
                    <a:gd name="T7" fmla="*/ 18 h 52"/>
                    <a:gd name="T8" fmla="*/ 8 w 126"/>
                    <a:gd name="T9" fmla="*/ 22 h 52"/>
                    <a:gd name="T10" fmla="*/ 4 w 126"/>
                    <a:gd name="T11" fmla="*/ 28 h 52"/>
                    <a:gd name="T12" fmla="*/ 0 w 126"/>
                    <a:gd name="T13" fmla="*/ 34 h 52"/>
                    <a:gd name="T14" fmla="*/ 0 w 126"/>
                    <a:gd name="T15" fmla="*/ 38 h 52"/>
                    <a:gd name="T16" fmla="*/ 0 w 126"/>
                    <a:gd name="T17" fmla="*/ 38 h 52"/>
                    <a:gd name="T18" fmla="*/ 2 w 126"/>
                    <a:gd name="T19" fmla="*/ 42 h 52"/>
                    <a:gd name="T20" fmla="*/ 6 w 126"/>
                    <a:gd name="T21" fmla="*/ 46 h 52"/>
                    <a:gd name="T22" fmla="*/ 12 w 126"/>
                    <a:gd name="T23" fmla="*/ 50 h 52"/>
                    <a:gd name="T24" fmla="*/ 20 w 126"/>
                    <a:gd name="T25" fmla="*/ 52 h 52"/>
                    <a:gd name="T26" fmla="*/ 42 w 126"/>
                    <a:gd name="T27" fmla="*/ 52 h 52"/>
                    <a:gd name="T28" fmla="*/ 66 w 126"/>
                    <a:gd name="T29" fmla="*/ 50 h 52"/>
                    <a:gd name="T30" fmla="*/ 66 w 126"/>
                    <a:gd name="T31" fmla="*/ 50 h 52"/>
                    <a:gd name="T32" fmla="*/ 90 w 126"/>
                    <a:gd name="T33" fmla="*/ 42 h 52"/>
                    <a:gd name="T34" fmla="*/ 110 w 126"/>
                    <a:gd name="T35" fmla="*/ 34 h 52"/>
                    <a:gd name="T36" fmla="*/ 118 w 126"/>
                    <a:gd name="T37" fmla="*/ 30 h 52"/>
                    <a:gd name="T38" fmla="*/ 122 w 126"/>
                    <a:gd name="T39" fmla="*/ 24 h 52"/>
                    <a:gd name="T40" fmla="*/ 126 w 126"/>
                    <a:gd name="T41" fmla="*/ 18 h 52"/>
                    <a:gd name="T42" fmla="*/ 126 w 126"/>
                    <a:gd name="T43" fmla="*/ 14 h 52"/>
                    <a:gd name="T44" fmla="*/ 126 w 126"/>
                    <a:gd name="T45" fmla="*/ 14 h 52"/>
                    <a:gd name="T46" fmla="*/ 124 w 126"/>
                    <a:gd name="T47" fmla="*/ 10 h 52"/>
                    <a:gd name="T48" fmla="*/ 120 w 126"/>
                    <a:gd name="T49" fmla="*/ 6 h 52"/>
                    <a:gd name="T50" fmla="*/ 114 w 126"/>
                    <a:gd name="T51" fmla="*/ 2 h 52"/>
                    <a:gd name="T52" fmla="*/ 106 w 126"/>
                    <a:gd name="T53" fmla="*/ 0 h 52"/>
                    <a:gd name="T54" fmla="*/ 84 w 126"/>
                    <a:gd name="T55" fmla="*/ 0 h 52"/>
                    <a:gd name="T56" fmla="*/ 60 w 126"/>
                    <a:gd name="T57" fmla="*/ 2 h 52"/>
                    <a:gd name="T58" fmla="*/ 60 w 126"/>
                    <a:gd name="T59" fmla="*/ 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26" h="52">
                      <a:moveTo>
                        <a:pt x="60" y="2"/>
                      </a:moveTo>
                      <a:lnTo>
                        <a:pt x="60" y="2"/>
                      </a:lnTo>
                      <a:lnTo>
                        <a:pt x="36" y="8"/>
                      </a:lnTo>
                      <a:lnTo>
                        <a:pt x="16" y="18"/>
                      </a:lnTo>
                      <a:lnTo>
                        <a:pt x="8" y="22"/>
                      </a:lnTo>
                      <a:lnTo>
                        <a:pt x="4" y="28"/>
                      </a:lnTo>
                      <a:lnTo>
                        <a:pt x="0" y="34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2" y="42"/>
                      </a:lnTo>
                      <a:lnTo>
                        <a:pt x="6" y="46"/>
                      </a:lnTo>
                      <a:lnTo>
                        <a:pt x="12" y="50"/>
                      </a:lnTo>
                      <a:lnTo>
                        <a:pt x="20" y="52"/>
                      </a:lnTo>
                      <a:lnTo>
                        <a:pt x="42" y="52"/>
                      </a:lnTo>
                      <a:lnTo>
                        <a:pt x="66" y="50"/>
                      </a:lnTo>
                      <a:lnTo>
                        <a:pt x="66" y="50"/>
                      </a:lnTo>
                      <a:lnTo>
                        <a:pt x="90" y="42"/>
                      </a:lnTo>
                      <a:lnTo>
                        <a:pt x="110" y="34"/>
                      </a:lnTo>
                      <a:lnTo>
                        <a:pt x="118" y="30"/>
                      </a:lnTo>
                      <a:lnTo>
                        <a:pt x="122" y="24"/>
                      </a:lnTo>
                      <a:lnTo>
                        <a:pt x="126" y="18"/>
                      </a:lnTo>
                      <a:lnTo>
                        <a:pt x="126" y="14"/>
                      </a:lnTo>
                      <a:lnTo>
                        <a:pt x="126" y="14"/>
                      </a:lnTo>
                      <a:lnTo>
                        <a:pt x="124" y="10"/>
                      </a:lnTo>
                      <a:lnTo>
                        <a:pt x="120" y="6"/>
                      </a:lnTo>
                      <a:lnTo>
                        <a:pt x="114" y="2"/>
                      </a:lnTo>
                      <a:lnTo>
                        <a:pt x="106" y="0"/>
                      </a:lnTo>
                      <a:lnTo>
                        <a:pt x="84" y="0"/>
                      </a:lnTo>
                      <a:lnTo>
                        <a:pt x="60" y="2"/>
                      </a:lnTo>
                      <a:lnTo>
                        <a:pt x="60" y="2"/>
                      </a:lnTo>
                      <a:close/>
                    </a:path>
                  </a:pathLst>
                </a:custGeom>
                <a:solidFill>
                  <a:srgbClr val="FAED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26" name="Freeform 414"/>
                <p:cNvSpPr>
                  <a:spLocks/>
                </p:cNvSpPr>
                <p:nvPr/>
              </p:nvSpPr>
              <p:spPr bwMode="auto">
                <a:xfrm>
                  <a:off x="3708" y="3716"/>
                  <a:ext cx="122" cy="52"/>
                </a:xfrm>
                <a:custGeom>
                  <a:avLst/>
                  <a:gdLst>
                    <a:gd name="T0" fmla="*/ 58 w 122"/>
                    <a:gd name="T1" fmla="*/ 4 h 52"/>
                    <a:gd name="T2" fmla="*/ 58 w 122"/>
                    <a:gd name="T3" fmla="*/ 4 h 52"/>
                    <a:gd name="T4" fmla="*/ 34 w 122"/>
                    <a:gd name="T5" fmla="*/ 10 h 52"/>
                    <a:gd name="T6" fmla="*/ 16 w 122"/>
                    <a:gd name="T7" fmla="*/ 18 h 52"/>
                    <a:gd name="T8" fmla="*/ 8 w 122"/>
                    <a:gd name="T9" fmla="*/ 22 h 52"/>
                    <a:gd name="T10" fmla="*/ 4 w 122"/>
                    <a:gd name="T11" fmla="*/ 28 h 52"/>
                    <a:gd name="T12" fmla="*/ 2 w 122"/>
                    <a:gd name="T13" fmla="*/ 32 h 52"/>
                    <a:gd name="T14" fmla="*/ 0 w 122"/>
                    <a:gd name="T15" fmla="*/ 38 h 52"/>
                    <a:gd name="T16" fmla="*/ 0 w 122"/>
                    <a:gd name="T17" fmla="*/ 38 h 52"/>
                    <a:gd name="T18" fmla="*/ 2 w 122"/>
                    <a:gd name="T19" fmla="*/ 42 h 52"/>
                    <a:gd name="T20" fmla="*/ 6 w 122"/>
                    <a:gd name="T21" fmla="*/ 46 h 52"/>
                    <a:gd name="T22" fmla="*/ 12 w 122"/>
                    <a:gd name="T23" fmla="*/ 48 h 52"/>
                    <a:gd name="T24" fmla="*/ 20 w 122"/>
                    <a:gd name="T25" fmla="*/ 50 h 52"/>
                    <a:gd name="T26" fmla="*/ 40 w 122"/>
                    <a:gd name="T27" fmla="*/ 52 h 52"/>
                    <a:gd name="T28" fmla="*/ 64 w 122"/>
                    <a:gd name="T29" fmla="*/ 48 h 52"/>
                    <a:gd name="T30" fmla="*/ 64 w 122"/>
                    <a:gd name="T31" fmla="*/ 48 h 52"/>
                    <a:gd name="T32" fmla="*/ 88 w 122"/>
                    <a:gd name="T33" fmla="*/ 42 h 52"/>
                    <a:gd name="T34" fmla="*/ 106 w 122"/>
                    <a:gd name="T35" fmla="*/ 34 h 52"/>
                    <a:gd name="T36" fmla="*/ 114 w 122"/>
                    <a:gd name="T37" fmla="*/ 28 h 52"/>
                    <a:gd name="T38" fmla="*/ 118 w 122"/>
                    <a:gd name="T39" fmla="*/ 24 h 52"/>
                    <a:gd name="T40" fmla="*/ 120 w 122"/>
                    <a:gd name="T41" fmla="*/ 20 h 52"/>
                    <a:gd name="T42" fmla="*/ 122 w 122"/>
                    <a:gd name="T43" fmla="*/ 14 h 52"/>
                    <a:gd name="T44" fmla="*/ 122 w 122"/>
                    <a:gd name="T45" fmla="*/ 14 h 52"/>
                    <a:gd name="T46" fmla="*/ 120 w 122"/>
                    <a:gd name="T47" fmla="*/ 10 h 52"/>
                    <a:gd name="T48" fmla="*/ 116 w 122"/>
                    <a:gd name="T49" fmla="*/ 6 h 52"/>
                    <a:gd name="T50" fmla="*/ 110 w 122"/>
                    <a:gd name="T51" fmla="*/ 4 h 52"/>
                    <a:gd name="T52" fmla="*/ 102 w 122"/>
                    <a:gd name="T53" fmla="*/ 2 h 52"/>
                    <a:gd name="T54" fmla="*/ 82 w 122"/>
                    <a:gd name="T55" fmla="*/ 0 h 52"/>
                    <a:gd name="T56" fmla="*/ 58 w 122"/>
                    <a:gd name="T57" fmla="*/ 4 h 52"/>
                    <a:gd name="T58" fmla="*/ 58 w 122"/>
                    <a:gd name="T59" fmla="*/ 4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22" h="52">
                      <a:moveTo>
                        <a:pt x="58" y="4"/>
                      </a:moveTo>
                      <a:lnTo>
                        <a:pt x="58" y="4"/>
                      </a:lnTo>
                      <a:lnTo>
                        <a:pt x="34" y="10"/>
                      </a:lnTo>
                      <a:lnTo>
                        <a:pt x="16" y="18"/>
                      </a:lnTo>
                      <a:lnTo>
                        <a:pt x="8" y="22"/>
                      </a:lnTo>
                      <a:lnTo>
                        <a:pt x="4" y="28"/>
                      </a:lnTo>
                      <a:lnTo>
                        <a:pt x="2" y="32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2" y="42"/>
                      </a:lnTo>
                      <a:lnTo>
                        <a:pt x="6" y="46"/>
                      </a:lnTo>
                      <a:lnTo>
                        <a:pt x="12" y="48"/>
                      </a:lnTo>
                      <a:lnTo>
                        <a:pt x="20" y="50"/>
                      </a:lnTo>
                      <a:lnTo>
                        <a:pt x="40" y="52"/>
                      </a:lnTo>
                      <a:lnTo>
                        <a:pt x="64" y="48"/>
                      </a:lnTo>
                      <a:lnTo>
                        <a:pt x="64" y="48"/>
                      </a:lnTo>
                      <a:lnTo>
                        <a:pt x="88" y="42"/>
                      </a:lnTo>
                      <a:lnTo>
                        <a:pt x="106" y="34"/>
                      </a:lnTo>
                      <a:lnTo>
                        <a:pt x="114" y="28"/>
                      </a:lnTo>
                      <a:lnTo>
                        <a:pt x="118" y="24"/>
                      </a:lnTo>
                      <a:lnTo>
                        <a:pt x="120" y="20"/>
                      </a:lnTo>
                      <a:lnTo>
                        <a:pt x="122" y="14"/>
                      </a:lnTo>
                      <a:lnTo>
                        <a:pt x="122" y="14"/>
                      </a:lnTo>
                      <a:lnTo>
                        <a:pt x="120" y="10"/>
                      </a:lnTo>
                      <a:lnTo>
                        <a:pt x="116" y="6"/>
                      </a:lnTo>
                      <a:lnTo>
                        <a:pt x="110" y="4"/>
                      </a:lnTo>
                      <a:lnTo>
                        <a:pt x="102" y="2"/>
                      </a:lnTo>
                      <a:lnTo>
                        <a:pt x="82" y="0"/>
                      </a:lnTo>
                      <a:lnTo>
                        <a:pt x="58" y="4"/>
                      </a:lnTo>
                      <a:lnTo>
                        <a:pt x="58" y="4"/>
                      </a:lnTo>
                      <a:close/>
                    </a:path>
                  </a:pathLst>
                </a:custGeom>
                <a:solidFill>
                  <a:srgbClr val="FAEB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27" name="Freeform 415"/>
                <p:cNvSpPr>
                  <a:spLocks/>
                </p:cNvSpPr>
                <p:nvPr/>
              </p:nvSpPr>
              <p:spPr bwMode="auto">
                <a:xfrm>
                  <a:off x="3712" y="3718"/>
                  <a:ext cx="114" cy="48"/>
                </a:xfrm>
                <a:custGeom>
                  <a:avLst/>
                  <a:gdLst>
                    <a:gd name="T0" fmla="*/ 54 w 114"/>
                    <a:gd name="T1" fmla="*/ 2 h 48"/>
                    <a:gd name="T2" fmla="*/ 54 w 114"/>
                    <a:gd name="T3" fmla="*/ 2 h 48"/>
                    <a:gd name="T4" fmla="*/ 32 w 114"/>
                    <a:gd name="T5" fmla="*/ 8 h 48"/>
                    <a:gd name="T6" fmla="*/ 14 w 114"/>
                    <a:gd name="T7" fmla="*/ 16 h 48"/>
                    <a:gd name="T8" fmla="*/ 8 w 114"/>
                    <a:gd name="T9" fmla="*/ 22 h 48"/>
                    <a:gd name="T10" fmla="*/ 2 w 114"/>
                    <a:gd name="T11" fmla="*/ 26 h 48"/>
                    <a:gd name="T12" fmla="*/ 0 w 114"/>
                    <a:gd name="T13" fmla="*/ 30 h 48"/>
                    <a:gd name="T14" fmla="*/ 0 w 114"/>
                    <a:gd name="T15" fmla="*/ 34 h 48"/>
                    <a:gd name="T16" fmla="*/ 0 w 114"/>
                    <a:gd name="T17" fmla="*/ 34 h 48"/>
                    <a:gd name="T18" fmla="*/ 2 w 114"/>
                    <a:gd name="T19" fmla="*/ 40 h 48"/>
                    <a:gd name="T20" fmla="*/ 6 w 114"/>
                    <a:gd name="T21" fmla="*/ 42 h 48"/>
                    <a:gd name="T22" fmla="*/ 10 w 114"/>
                    <a:gd name="T23" fmla="*/ 46 h 48"/>
                    <a:gd name="T24" fmla="*/ 18 w 114"/>
                    <a:gd name="T25" fmla="*/ 46 h 48"/>
                    <a:gd name="T26" fmla="*/ 38 w 114"/>
                    <a:gd name="T27" fmla="*/ 48 h 48"/>
                    <a:gd name="T28" fmla="*/ 60 w 114"/>
                    <a:gd name="T29" fmla="*/ 46 h 48"/>
                    <a:gd name="T30" fmla="*/ 60 w 114"/>
                    <a:gd name="T31" fmla="*/ 46 h 48"/>
                    <a:gd name="T32" fmla="*/ 82 w 114"/>
                    <a:gd name="T33" fmla="*/ 40 h 48"/>
                    <a:gd name="T34" fmla="*/ 100 w 114"/>
                    <a:gd name="T35" fmla="*/ 32 h 48"/>
                    <a:gd name="T36" fmla="*/ 106 w 114"/>
                    <a:gd name="T37" fmla="*/ 26 h 48"/>
                    <a:gd name="T38" fmla="*/ 112 w 114"/>
                    <a:gd name="T39" fmla="*/ 22 h 48"/>
                    <a:gd name="T40" fmla="*/ 114 w 114"/>
                    <a:gd name="T41" fmla="*/ 18 h 48"/>
                    <a:gd name="T42" fmla="*/ 114 w 114"/>
                    <a:gd name="T43" fmla="*/ 12 h 48"/>
                    <a:gd name="T44" fmla="*/ 114 w 114"/>
                    <a:gd name="T45" fmla="*/ 12 h 48"/>
                    <a:gd name="T46" fmla="*/ 112 w 114"/>
                    <a:gd name="T47" fmla="*/ 8 h 48"/>
                    <a:gd name="T48" fmla="*/ 108 w 114"/>
                    <a:gd name="T49" fmla="*/ 6 h 48"/>
                    <a:gd name="T50" fmla="*/ 102 w 114"/>
                    <a:gd name="T51" fmla="*/ 2 h 48"/>
                    <a:gd name="T52" fmla="*/ 96 w 114"/>
                    <a:gd name="T53" fmla="*/ 0 h 48"/>
                    <a:gd name="T54" fmla="*/ 76 w 114"/>
                    <a:gd name="T55" fmla="*/ 0 h 48"/>
                    <a:gd name="T56" fmla="*/ 54 w 114"/>
                    <a:gd name="T57" fmla="*/ 2 h 48"/>
                    <a:gd name="T58" fmla="*/ 54 w 114"/>
                    <a:gd name="T59" fmla="*/ 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14" h="48">
                      <a:moveTo>
                        <a:pt x="54" y="2"/>
                      </a:moveTo>
                      <a:lnTo>
                        <a:pt x="54" y="2"/>
                      </a:lnTo>
                      <a:lnTo>
                        <a:pt x="32" y="8"/>
                      </a:lnTo>
                      <a:lnTo>
                        <a:pt x="14" y="16"/>
                      </a:lnTo>
                      <a:lnTo>
                        <a:pt x="8" y="22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2" y="40"/>
                      </a:lnTo>
                      <a:lnTo>
                        <a:pt x="6" y="42"/>
                      </a:lnTo>
                      <a:lnTo>
                        <a:pt x="10" y="46"/>
                      </a:lnTo>
                      <a:lnTo>
                        <a:pt x="18" y="46"/>
                      </a:lnTo>
                      <a:lnTo>
                        <a:pt x="38" y="48"/>
                      </a:lnTo>
                      <a:lnTo>
                        <a:pt x="60" y="46"/>
                      </a:lnTo>
                      <a:lnTo>
                        <a:pt x="60" y="46"/>
                      </a:lnTo>
                      <a:lnTo>
                        <a:pt x="82" y="40"/>
                      </a:lnTo>
                      <a:lnTo>
                        <a:pt x="100" y="32"/>
                      </a:lnTo>
                      <a:lnTo>
                        <a:pt x="106" y="26"/>
                      </a:lnTo>
                      <a:lnTo>
                        <a:pt x="112" y="22"/>
                      </a:lnTo>
                      <a:lnTo>
                        <a:pt x="114" y="18"/>
                      </a:lnTo>
                      <a:lnTo>
                        <a:pt x="114" y="12"/>
                      </a:lnTo>
                      <a:lnTo>
                        <a:pt x="114" y="12"/>
                      </a:lnTo>
                      <a:lnTo>
                        <a:pt x="112" y="8"/>
                      </a:lnTo>
                      <a:lnTo>
                        <a:pt x="108" y="6"/>
                      </a:lnTo>
                      <a:lnTo>
                        <a:pt x="102" y="2"/>
                      </a:lnTo>
                      <a:lnTo>
                        <a:pt x="96" y="0"/>
                      </a:lnTo>
                      <a:lnTo>
                        <a:pt x="76" y="0"/>
                      </a:lnTo>
                      <a:lnTo>
                        <a:pt x="54" y="2"/>
                      </a:lnTo>
                      <a:lnTo>
                        <a:pt x="54" y="2"/>
                      </a:lnTo>
                      <a:close/>
                    </a:path>
                  </a:pathLst>
                </a:custGeom>
                <a:solidFill>
                  <a:srgbClr val="FAE6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28" name="Freeform 416"/>
                <p:cNvSpPr>
                  <a:spLocks/>
                </p:cNvSpPr>
                <p:nvPr/>
              </p:nvSpPr>
              <p:spPr bwMode="auto">
                <a:xfrm>
                  <a:off x="3714" y="3718"/>
                  <a:ext cx="110" cy="46"/>
                </a:xfrm>
                <a:custGeom>
                  <a:avLst/>
                  <a:gdLst>
                    <a:gd name="T0" fmla="*/ 52 w 110"/>
                    <a:gd name="T1" fmla="*/ 4 h 46"/>
                    <a:gd name="T2" fmla="*/ 52 w 110"/>
                    <a:gd name="T3" fmla="*/ 4 h 46"/>
                    <a:gd name="T4" fmla="*/ 30 w 110"/>
                    <a:gd name="T5" fmla="*/ 10 h 46"/>
                    <a:gd name="T6" fmla="*/ 14 w 110"/>
                    <a:gd name="T7" fmla="*/ 16 h 46"/>
                    <a:gd name="T8" fmla="*/ 4 w 110"/>
                    <a:gd name="T9" fmla="*/ 26 h 46"/>
                    <a:gd name="T10" fmla="*/ 0 w 110"/>
                    <a:gd name="T11" fmla="*/ 30 h 46"/>
                    <a:gd name="T12" fmla="*/ 0 w 110"/>
                    <a:gd name="T13" fmla="*/ 34 h 46"/>
                    <a:gd name="T14" fmla="*/ 0 w 110"/>
                    <a:gd name="T15" fmla="*/ 34 h 46"/>
                    <a:gd name="T16" fmla="*/ 2 w 110"/>
                    <a:gd name="T17" fmla="*/ 38 h 46"/>
                    <a:gd name="T18" fmla="*/ 6 w 110"/>
                    <a:gd name="T19" fmla="*/ 42 h 46"/>
                    <a:gd name="T20" fmla="*/ 12 w 110"/>
                    <a:gd name="T21" fmla="*/ 44 h 46"/>
                    <a:gd name="T22" fmla="*/ 18 w 110"/>
                    <a:gd name="T23" fmla="*/ 46 h 46"/>
                    <a:gd name="T24" fmla="*/ 36 w 110"/>
                    <a:gd name="T25" fmla="*/ 46 h 46"/>
                    <a:gd name="T26" fmla="*/ 58 w 110"/>
                    <a:gd name="T27" fmla="*/ 44 h 46"/>
                    <a:gd name="T28" fmla="*/ 58 w 110"/>
                    <a:gd name="T29" fmla="*/ 44 h 46"/>
                    <a:gd name="T30" fmla="*/ 80 w 110"/>
                    <a:gd name="T31" fmla="*/ 38 h 46"/>
                    <a:gd name="T32" fmla="*/ 96 w 110"/>
                    <a:gd name="T33" fmla="*/ 30 h 46"/>
                    <a:gd name="T34" fmla="*/ 106 w 110"/>
                    <a:gd name="T35" fmla="*/ 22 h 46"/>
                    <a:gd name="T36" fmla="*/ 110 w 110"/>
                    <a:gd name="T37" fmla="*/ 18 h 46"/>
                    <a:gd name="T38" fmla="*/ 110 w 110"/>
                    <a:gd name="T39" fmla="*/ 14 h 46"/>
                    <a:gd name="T40" fmla="*/ 110 w 110"/>
                    <a:gd name="T41" fmla="*/ 14 h 46"/>
                    <a:gd name="T42" fmla="*/ 108 w 110"/>
                    <a:gd name="T43" fmla="*/ 10 h 46"/>
                    <a:gd name="T44" fmla="*/ 104 w 110"/>
                    <a:gd name="T45" fmla="*/ 6 h 46"/>
                    <a:gd name="T46" fmla="*/ 98 w 110"/>
                    <a:gd name="T47" fmla="*/ 4 h 46"/>
                    <a:gd name="T48" fmla="*/ 92 w 110"/>
                    <a:gd name="T49" fmla="*/ 2 h 46"/>
                    <a:gd name="T50" fmla="*/ 74 w 110"/>
                    <a:gd name="T51" fmla="*/ 0 h 46"/>
                    <a:gd name="T52" fmla="*/ 52 w 110"/>
                    <a:gd name="T53" fmla="*/ 4 h 46"/>
                    <a:gd name="T54" fmla="*/ 52 w 110"/>
                    <a:gd name="T55" fmla="*/ 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46">
                      <a:moveTo>
                        <a:pt x="52" y="4"/>
                      </a:moveTo>
                      <a:lnTo>
                        <a:pt x="52" y="4"/>
                      </a:lnTo>
                      <a:lnTo>
                        <a:pt x="30" y="10"/>
                      </a:lnTo>
                      <a:lnTo>
                        <a:pt x="14" y="16"/>
                      </a:lnTo>
                      <a:lnTo>
                        <a:pt x="4" y="26"/>
                      </a:lnTo>
                      <a:lnTo>
                        <a:pt x="0" y="3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2" y="38"/>
                      </a:lnTo>
                      <a:lnTo>
                        <a:pt x="6" y="42"/>
                      </a:lnTo>
                      <a:lnTo>
                        <a:pt x="12" y="44"/>
                      </a:lnTo>
                      <a:lnTo>
                        <a:pt x="18" y="46"/>
                      </a:lnTo>
                      <a:lnTo>
                        <a:pt x="36" y="46"/>
                      </a:lnTo>
                      <a:lnTo>
                        <a:pt x="58" y="44"/>
                      </a:lnTo>
                      <a:lnTo>
                        <a:pt x="58" y="44"/>
                      </a:lnTo>
                      <a:lnTo>
                        <a:pt x="80" y="38"/>
                      </a:lnTo>
                      <a:lnTo>
                        <a:pt x="96" y="30"/>
                      </a:lnTo>
                      <a:lnTo>
                        <a:pt x="106" y="22"/>
                      </a:lnTo>
                      <a:lnTo>
                        <a:pt x="110" y="18"/>
                      </a:lnTo>
                      <a:lnTo>
                        <a:pt x="110" y="14"/>
                      </a:lnTo>
                      <a:lnTo>
                        <a:pt x="110" y="14"/>
                      </a:lnTo>
                      <a:lnTo>
                        <a:pt x="108" y="10"/>
                      </a:lnTo>
                      <a:lnTo>
                        <a:pt x="104" y="6"/>
                      </a:lnTo>
                      <a:lnTo>
                        <a:pt x="98" y="4"/>
                      </a:lnTo>
                      <a:lnTo>
                        <a:pt x="92" y="2"/>
                      </a:lnTo>
                      <a:lnTo>
                        <a:pt x="74" y="0"/>
                      </a:lnTo>
                      <a:lnTo>
                        <a:pt x="52" y="4"/>
                      </a:lnTo>
                      <a:lnTo>
                        <a:pt x="52" y="4"/>
                      </a:lnTo>
                      <a:close/>
                    </a:path>
                  </a:pathLst>
                </a:custGeom>
                <a:solidFill>
                  <a:srgbClr val="FAE31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29" name="Freeform 417"/>
                <p:cNvSpPr>
                  <a:spLocks/>
                </p:cNvSpPr>
                <p:nvPr/>
              </p:nvSpPr>
              <p:spPr bwMode="auto">
                <a:xfrm>
                  <a:off x="3716" y="3720"/>
                  <a:ext cx="106" cy="44"/>
                </a:xfrm>
                <a:custGeom>
                  <a:avLst/>
                  <a:gdLst>
                    <a:gd name="T0" fmla="*/ 50 w 106"/>
                    <a:gd name="T1" fmla="*/ 2 h 44"/>
                    <a:gd name="T2" fmla="*/ 50 w 106"/>
                    <a:gd name="T3" fmla="*/ 2 h 44"/>
                    <a:gd name="T4" fmla="*/ 30 w 106"/>
                    <a:gd name="T5" fmla="*/ 8 h 44"/>
                    <a:gd name="T6" fmla="*/ 14 w 106"/>
                    <a:gd name="T7" fmla="*/ 16 h 44"/>
                    <a:gd name="T8" fmla="*/ 4 w 106"/>
                    <a:gd name="T9" fmla="*/ 24 h 44"/>
                    <a:gd name="T10" fmla="*/ 2 w 106"/>
                    <a:gd name="T11" fmla="*/ 28 h 44"/>
                    <a:gd name="T12" fmla="*/ 0 w 106"/>
                    <a:gd name="T13" fmla="*/ 32 h 44"/>
                    <a:gd name="T14" fmla="*/ 0 w 106"/>
                    <a:gd name="T15" fmla="*/ 32 h 44"/>
                    <a:gd name="T16" fmla="*/ 2 w 106"/>
                    <a:gd name="T17" fmla="*/ 36 h 44"/>
                    <a:gd name="T18" fmla="*/ 6 w 106"/>
                    <a:gd name="T19" fmla="*/ 38 h 44"/>
                    <a:gd name="T20" fmla="*/ 18 w 106"/>
                    <a:gd name="T21" fmla="*/ 42 h 44"/>
                    <a:gd name="T22" fmla="*/ 36 w 106"/>
                    <a:gd name="T23" fmla="*/ 44 h 44"/>
                    <a:gd name="T24" fmla="*/ 56 w 106"/>
                    <a:gd name="T25" fmla="*/ 42 h 44"/>
                    <a:gd name="T26" fmla="*/ 56 w 106"/>
                    <a:gd name="T27" fmla="*/ 42 h 44"/>
                    <a:gd name="T28" fmla="*/ 76 w 106"/>
                    <a:gd name="T29" fmla="*/ 36 h 44"/>
                    <a:gd name="T30" fmla="*/ 92 w 106"/>
                    <a:gd name="T31" fmla="*/ 28 h 44"/>
                    <a:gd name="T32" fmla="*/ 102 w 106"/>
                    <a:gd name="T33" fmla="*/ 20 h 44"/>
                    <a:gd name="T34" fmla="*/ 104 w 106"/>
                    <a:gd name="T35" fmla="*/ 16 h 44"/>
                    <a:gd name="T36" fmla="*/ 106 w 106"/>
                    <a:gd name="T37" fmla="*/ 12 h 44"/>
                    <a:gd name="T38" fmla="*/ 106 w 106"/>
                    <a:gd name="T39" fmla="*/ 12 h 44"/>
                    <a:gd name="T40" fmla="*/ 104 w 106"/>
                    <a:gd name="T41" fmla="*/ 8 h 44"/>
                    <a:gd name="T42" fmla="*/ 100 w 106"/>
                    <a:gd name="T43" fmla="*/ 6 h 44"/>
                    <a:gd name="T44" fmla="*/ 88 w 106"/>
                    <a:gd name="T45" fmla="*/ 2 h 44"/>
                    <a:gd name="T46" fmla="*/ 70 w 106"/>
                    <a:gd name="T47" fmla="*/ 0 h 44"/>
                    <a:gd name="T48" fmla="*/ 50 w 106"/>
                    <a:gd name="T49" fmla="*/ 2 h 44"/>
                    <a:gd name="T50" fmla="*/ 50 w 106"/>
                    <a:gd name="T51" fmla="*/ 2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6" h="44">
                      <a:moveTo>
                        <a:pt x="50" y="2"/>
                      </a:moveTo>
                      <a:lnTo>
                        <a:pt x="50" y="2"/>
                      </a:lnTo>
                      <a:lnTo>
                        <a:pt x="30" y="8"/>
                      </a:lnTo>
                      <a:lnTo>
                        <a:pt x="14" y="16"/>
                      </a:lnTo>
                      <a:lnTo>
                        <a:pt x="4" y="24"/>
                      </a:lnTo>
                      <a:lnTo>
                        <a:pt x="2" y="2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36"/>
                      </a:lnTo>
                      <a:lnTo>
                        <a:pt x="6" y="38"/>
                      </a:lnTo>
                      <a:lnTo>
                        <a:pt x="18" y="42"/>
                      </a:lnTo>
                      <a:lnTo>
                        <a:pt x="36" y="44"/>
                      </a:lnTo>
                      <a:lnTo>
                        <a:pt x="56" y="42"/>
                      </a:lnTo>
                      <a:lnTo>
                        <a:pt x="56" y="42"/>
                      </a:lnTo>
                      <a:lnTo>
                        <a:pt x="76" y="36"/>
                      </a:lnTo>
                      <a:lnTo>
                        <a:pt x="92" y="28"/>
                      </a:lnTo>
                      <a:lnTo>
                        <a:pt x="102" y="20"/>
                      </a:lnTo>
                      <a:lnTo>
                        <a:pt x="104" y="16"/>
                      </a:lnTo>
                      <a:lnTo>
                        <a:pt x="106" y="12"/>
                      </a:lnTo>
                      <a:lnTo>
                        <a:pt x="106" y="12"/>
                      </a:lnTo>
                      <a:lnTo>
                        <a:pt x="104" y="8"/>
                      </a:lnTo>
                      <a:lnTo>
                        <a:pt x="100" y="6"/>
                      </a:lnTo>
                      <a:lnTo>
                        <a:pt x="88" y="2"/>
                      </a:lnTo>
                      <a:lnTo>
                        <a:pt x="70" y="0"/>
                      </a:lnTo>
                      <a:lnTo>
                        <a:pt x="50" y="2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solidFill>
                  <a:srgbClr val="FAE11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30" name="Freeform 418"/>
                <p:cNvSpPr>
                  <a:spLocks/>
                </p:cNvSpPr>
                <p:nvPr/>
              </p:nvSpPr>
              <p:spPr bwMode="auto">
                <a:xfrm>
                  <a:off x="3720" y="3722"/>
                  <a:ext cx="98" cy="40"/>
                </a:xfrm>
                <a:custGeom>
                  <a:avLst/>
                  <a:gdLst>
                    <a:gd name="T0" fmla="*/ 46 w 98"/>
                    <a:gd name="T1" fmla="*/ 2 h 40"/>
                    <a:gd name="T2" fmla="*/ 46 w 98"/>
                    <a:gd name="T3" fmla="*/ 2 h 40"/>
                    <a:gd name="T4" fmla="*/ 28 w 98"/>
                    <a:gd name="T5" fmla="*/ 6 h 40"/>
                    <a:gd name="T6" fmla="*/ 12 w 98"/>
                    <a:gd name="T7" fmla="*/ 14 h 40"/>
                    <a:gd name="T8" fmla="*/ 2 w 98"/>
                    <a:gd name="T9" fmla="*/ 22 h 40"/>
                    <a:gd name="T10" fmla="*/ 0 w 98"/>
                    <a:gd name="T11" fmla="*/ 26 h 40"/>
                    <a:gd name="T12" fmla="*/ 0 w 98"/>
                    <a:gd name="T13" fmla="*/ 30 h 40"/>
                    <a:gd name="T14" fmla="*/ 0 w 98"/>
                    <a:gd name="T15" fmla="*/ 30 h 40"/>
                    <a:gd name="T16" fmla="*/ 2 w 98"/>
                    <a:gd name="T17" fmla="*/ 32 h 40"/>
                    <a:gd name="T18" fmla="*/ 4 w 98"/>
                    <a:gd name="T19" fmla="*/ 36 h 40"/>
                    <a:gd name="T20" fmla="*/ 16 w 98"/>
                    <a:gd name="T21" fmla="*/ 40 h 40"/>
                    <a:gd name="T22" fmla="*/ 32 w 98"/>
                    <a:gd name="T23" fmla="*/ 40 h 40"/>
                    <a:gd name="T24" fmla="*/ 52 w 98"/>
                    <a:gd name="T25" fmla="*/ 38 h 40"/>
                    <a:gd name="T26" fmla="*/ 52 w 98"/>
                    <a:gd name="T27" fmla="*/ 38 h 40"/>
                    <a:gd name="T28" fmla="*/ 70 w 98"/>
                    <a:gd name="T29" fmla="*/ 34 h 40"/>
                    <a:gd name="T30" fmla="*/ 86 w 98"/>
                    <a:gd name="T31" fmla="*/ 26 h 40"/>
                    <a:gd name="T32" fmla="*/ 96 w 98"/>
                    <a:gd name="T33" fmla="*/ 18 h 40"/>
                    <a:gd name="T34" fmla="*/ 98 w 98"/>
                    <a:gd name="T35" fmla="*/ 14 h 40"/>
                    <a:gd name="T36" fmla="*/ 98 w 98"/>
                    <a:gd name="T37" fmla="*/ 10 h 40"/>
                    <a:gd name="T38" fmla="*/ 98 w 98"/>
                    <a:gd name="T39" fmla="*/ 10 h 40"/>
                    <a:gd name="T40" fmla="*/ 96 w 98"/>
                    <a:gd name="T41" fmla="*/ 6 h 40"/>
                    <a:gd name="T42" fmla="*/ 94 w 98"/>
                    <a:gd name="T43" fmla="*/ 4 h 40"/>
                    <a:gd name="T44" fmla="*/ 82 w 98"/>
                    <a:gd name="T45" fmla="*/ 0 h 40"/>
                    <a:gd name="T46" fmla="*/ 66 w 98"/>
                    <a:gd name="T47" fmla="*/ 0 h 40"/>
                    <a:gd name="T48" fmla="*/ 46 w 98"/>
                    <a:gd name="T49" fmla="*/ 2 h 40"/>
                    <a:gd name="T50" fmla="*/ 46 w 98"/>
                    <a:gd name="T51" fmla="*/ 2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8" h="40">
                      <a:moveTo>
                        <a:pt x="46" y="2"/>
                      </a:moveTo>
                      <a:lnTo>
                        <a:pt x="46" y="2"/>
                      </a:lnTo>
                      <a:lnTo>
                        <a:pt x="28" y="6"/>
                      </a:lnTo>
                      <a:lnTo>
                        <a:pt x="12" y="14"/>
                      </a:lnTo>
                      <a:lnTo>
                        <a:pt x="2" y="22"/>
                      </a:lnTo>
                      <a:lnTo>
                        <a:pt x="0" y="26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2" y="32"/>
                      </a:lnTo>
                      <a:lnTo>
                        <a:pt x="4" y="36"/>
                      </a:lnTo>
                      <a:lnTo>
                        <a:pt x="16" y="40"/>
                      </a:lnTo>
                      <a:lnTo>
                        <a:pt x="32" y="40"/>
                      </a:lnTo>
                      <a:lnTo>
                        <a:pt x="52" y="38"/>
                      </a:lnTo>
                      <a:lnTo>
                        <a:pt x="52" y="38"/>
                      </a:lnTo>
                      <a:lnTo>
                        <a:pt x="70" y="34"/>
                      </a:lnTo>
                      <a:lnTo>
                        <a:pt x="86" y="26"/>
                      </a:lnTo>
                      <a:lnTo>
                        <a:pt x="96" y="18"/>
                      </a:lnTo>
                      <a:lnTo>
                        <a:pt x="98" y="14"/>
                      </a:lnTo>
                      <a:lnTo>
                        <a:pt x="98" y="10"/>
                      </a:lnTo>
                      <a:lnTo>
                        <a:pt x="98" y="10"/>
                      </a:lnTo>
                      <a:lnTo>
                        <a:pt x="96" y="6"/>
                      </a:lnTo>
                      <a:lnTo>
                        <a:pt x="94" y="4"/>
                      </a:lnTo>
                      <a:lnTo>
                        <a:pt x="82" y="0"/>
                      </a:lnTo>
                      <a:lnTo>
                        <a:pt x="66" y="0"/>
                      </a:lnTo>
                      <a:lnTo>
                        <a:pt x="46" y="2"/>
                      </a:lnTo>
                      <a:lnTo>
                        <a:pt x="46" y="2"/>
                      </a:lnTo>
                      <a:close/>
                    </a:path>
                  </a:pathLst>
                </a:custGeom>
                <a:solidFill>
                  <a:srgbClr val="FADE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31" name="Freeform 419"/>
                <p:cNvSpPr>
                  <a:spLocks/>
                </p:cNvSpPr>
                <p:nvPr/>
              </p:nvSpPr>
              <p:spPr bwMode="auto">
                <a:xfrm>
                  <a:off x="3722" y="3722"/>
                  <a:ext cx="94" cy="40"/>
                </a:xfrm>
                <a:custGeom>
                  <a:avLst/>
                  <a:gdLst>
                    <a:gd name="T0" fmla="*/ 44 w 94"/>
                    <a:gd name="T1" fmla="*/ 2 h 40"/>
                    <a:gd name="T2" fmla="*/ 44 w 94"/>
                    <a:gd name="T3" fmla="*/ 2 h 40"/>
                    <a:gd name="T4" fmla="*/ 26 w 94"/>
                    <a:gd name="T5" fmla="*/ 8 h 40"/>
                    <a:gd name="T6" fmla="*/ 12 w 94"/>
                    <a:gd name="T7" fmla="*/ 14 h 40"/>
                    <a:gd name="T8" fmla="*/ 4 w 94"/>
                    <a:gd name="T9" fmla="*/ 22 h 40"/>
                    <a:gd name="T10" fmla="*/ 0 w 94"/>
                    <a:gd name="T11" fmla="*/ 26 h 40"/>
                    <a:gd name="T12" fmla="*/ 0 w 94"/>
                    <a:gd name="T13" fmla="*/ 28 h 40"/>
                    <a:gd name="T14" fmla="*/ 0 w 94"/>
                    <a:gd name="T15" fmla="*/ 28 h 40"/>
                    <a:gd name="T16" fmla="*/ 2 w 94"/>
                    <a:gd name="T17" fmla="*/ 32 h 40"/>
                    <a:gd name="T18" fmla="*/ 6 w 94"/>
                    <a:gd name="T19" fmla="*/ 34 h 40"/>
                    <a:gd name="T20" fmla="*/ 16 w 94"/>
                    <a:gd name="T21" fmla="*/ 38 h 40"/>
                    <a:gd name="T22" fmla="*/ 32 w 94"/>
                    <a:gd name="T23" fmla="*/ 40 h 40"/>
                    <a:gd name="T24" fmla="*/ 50 w 94"/>
                    <a:gd name="T25" fmla="*/ 38 h 40"/>
                    <a:gd name="T26" fmla="*/ 50 w 94"/>
                    <a:gd name="T27" fmla="*/ 38 h 40"/>
                    <a:gd name="T28" fmla="*/ 68 w 94"/>
                    <a:gd name="T29" fmla="*/ 32 h 40"/>
                    <a:gd name="T30" fmla="*/ 82 w 94"/>
                    <a:gd name="T31" fmla="*/ 26 h 40"/>
                    <a:gd name="T32" fmla="*/ 90 w 94"/>
                    <a:gd name="T33" fmla="*/ 18 h 40"/>
                    <a:gd name="T34" fmla="*/ 94 w 94"/>
                    <a:gd name="T35" fmla="*/ 14 h 40"/>
                    <a:gd name="T36" fmla="*/ 94 w 94"/>
                    <a:gd name="T37" fmla="*/ 10 h 40"/>
                    <a:gd name="T38" fmla="*/ 94 w 94"/>
                    <a:gd name="T39" fmla="*/ 10 h 40"/>
                    <a:gd name="T40" fmla="*/ 92 w 94"/>
                    <a:gd name="T41" fmla="*/ 8 h 40"/>
                    <a:gd name="T42" fmla="*/ 88 w 94"/>
                    <a:gd name="T43" fmla="*/ 4 h 40"/>
                    <a:gd name="T44" fmla="*/ 78 w 94"/>
                    <a:gd name="T45" fmla="*/ 2 h 40"/>
                    <a:gd name="T46" fmla="*/ 62 w 94"/>
                    <a:gd name="T47" fmla="*/ 0 h 40"/>
                    <a:gd name="T48" fmla="*/ 44 w 94"/>
                    <a:gd name="T49" fmla="*/ 2 h 40"/>
                    <a:gd name="T50" fmla="*/ 44 w 94"/>
                    <a:gd name="T51" fmla="*/ 2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4" h="40">
                      <a:moveTo>
                        <a:pt x="44" y="2"/>
                      </a:moveTo>
                      <a:lnTo>
                        <a:pt x="44" y="2"/>
                      </a:lnTo>
                      <a:lnTo>
                        <a:pt x="26" y="8"/>
                      </a:lnTo>
                      <a:lnTo>
                        <a:pt x="12" y="14"/>
                      </a:lnTo>
                      <a:lnTo>
                        <a:pt x="4" y="22"/>
                      </a:lnTo>
                      <a:lnTo>
                        <a:pt x="0" y="26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2" y="32"/>
                      </a:lnTo>
                      <a:lnTo>
                        <a:pt x="6" y="34"/>
                      </a:lnTo>
                      <a:lnTo>
                        <a:pt x="16" y="38"/>
                      </a:lnTo>
                      <a:lnTo>
                        <a:pt x="32" y="40"/>
                      </a:lnTo>
                      <a:lnTo>
                        <a:pt x="50" y="38"/>
                      </a:lnTo>
                      <a:lnTo>
                        <a:pt x="50" y="38"/>
                      </a:lnTo>
                      <a:lnTo>
                        <a:pt x="68" y="32"/>
                      </a:lnTo>
                      <a:lnTo>
                        <a:pt x="82" y="26"/>
                      </a:lnTo>
                      <a:lnTo>
                        <a:pt x="90" y="18"/>
                      </a:lnTo>
                      <a:lnTo>
                        <a:pt x="94" y="14"/>
                      </a:lnTo>
                      <a:lnTo>
                        <a:pt x="94" y="10"/>
                      </a:lnTo>
                      <a:lnTo>
                        <a:pt x="94" y="10"/>
                      </a:lnTo>
                      <a:lnTo>
                        <a:pt x="92" y="8"/>
                      </a:lnTo>
                      <a:lnTo>
                        <a:pt x="88" y="4"/>
                      </a:lnTo>
                      <a:lnTo>
                        <a:pt x="78" y="2"/>
                      </a:lnTo>
                      <a:lnTo>
                        <a:pt x="62" y="0"/>
                      </a:lnTo>
                      <a:lnTo>
                        <a:pt x="44" y="2"/>
                      </a:lnTo>
                      <a:lnTo>
                        <a:pt x="44" y="2"/>
                      </a:lnTo>
                      <a:close/>
                    </a:path>
                  </a:pathLst>
                </a:custGeom>
                <a:solidFill>
                  <a:srgbClr val="FCDB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32" name="Freeform 420"/>
                <p:cNvSpPr>
                  <a:spLocks/>
                </p:cNvSpPr>
                <p:nvPr/>
              </p:nvSpPr>
              <p:spPr bwMode="auto">
                <a:xfrm>
                  <a:off x="3726" y="3724"/>
                  <a:ext cx="86" cy="36"/>
                </a:xfrm>
                <a:custGeom>
                  <a:avLst/>
                  <a:gdLst>
                    <a:gd name="T0" fmla="*/ 40 w 86"/>
                    <a:gd name="T1" fmla="*/ 2 h 36"/>
                    <a:gd name="T2" fmla="*/ 40 w 86"/>
                    <a:gd name="T3" fmla="*/ 2 h 36"/>
                    <a:gd name="T4" fmla="*/ 24 w 86"/>
                    <a:gd name="T5" fmla="*/ 6 h 36"/>
                    <a:gd name="T6" fmla="*/ 10 w 86"/>
                    <a:gd name="T7" fmla="*/ 12 h 36"/>
                    <a:gd name="T8" fmla="*/ 2 w 86"/>
                    <a:gd name="T9" fmla="*/ 20 h 36"/>
                    <a:gd name="T10" fmla="*/ 0 w 86"/>
                    <a:gd name="T11" fmla="*/ 22 h 36"/>
                    <a:gd name="T12" fmla="*/ 0 w 86"/>
                    <a:gd name="T13" fmla="*/ 26 h 36"/>
                    <a:gd name="T14" fmla="*/ 0 w 86"/>
                    <a:gd name="T15" fmla="*/ 26 h 36"/>
                    <a:gd name="T16" fmla="*/ 0 w 86"/>
                    <a:gd name="T17" fmla="*/ 30 h 36"/>
                    <a:gd name="T18" fmla="*/ 4 w 86"/>
                    <a:gd name="T19" fmla="*/ 32 h 36"/>
                    <a:gd name="T20" fmla="*/ 14 w 86"/>
                    <a:gd name="T21" fmla="*/ 36 h 36"/>
                    <a:gd name="T22" fmla="*/ 28 w 86"/>
                    <a:gd name="T23" fmla="*/ 36 h 36"/>
                    <a:gd name="T24" fmla="*/ 46 w 86"/>
                    <a:gd name="T25" fmla="*/ 34 h 36"/>
                    <a:gd name="T26" fmla="*/ 46 w 86"/>
                    <a:gd name="T27" fmla="*/ 34 h 36"/>
                    <a:gd name="T28" fmla="*/ 62 w 86"/>
                    <a:gd name="T29" fmla="*/ 30 h 36"/>
                    <a:gd name="T30" fmla="*/ 76 w 86"/>
                    <a:gd name="T31" fmla="*/ 24 h 36"/>
                    <a:gd name="T32" fmla="*/ 84 w 86"/>
                    <a:gd name="T33" fmla="*/ 16 h 36"/>
                    <a:gd name="T34" fmla="*/ 86 w 86"/>
                    <a:gd name="T35" fmla="*/ 12 h 36"/>
                    <a:gd name="T36" fmla="*/ 86 w 86"/>
                    <a:gd name="T37" fmla="*/ 10 h 36"/>
                    <a:gd name="T38" fmla="*/ 86 w 86"/>
                    <a:gd name="T39" fmla="*/ 10 h 36"/>
                    <a:gd name="T40" fmla="*/ 86 w 86"/>
                    <a:gd name="T41" fmla="*/ 6 h 36"/>
                    <a:gd name="T42" fmla="*/ 82 w 86"/>
                    <a:gd name="T43" fmla="*/ 4 h 36"/>
                    <a:gd name="T44" fmla="*/ 72 w 86"/>
                    <a:gd name="T45" fmla="*/ 0 h 36"/>
                    <a:gd name="T46" fmla="*/ 58 w 86"/>
                    <a:gd name="T47" fmla="*/ 0 h 36"/>
                    <a:gd name="T48" fmla="*/ 40 w 86"/>
                    <a:gd name="T49" fmla="*/ 2 h 36"/>
                    <a:gd name="T50" fmla="*/ 40 w 86"/>
                    <a:gd name="T51" fmla="*/ 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86" h="36">
                      <a:moveTo>
                        <a:pt x="40" y="2"/>
                      </a:moveTo>
                      <a:lnTo>
                        <a:pt x="40" y="2"/>
                      </a:lnTo>
                      <a:lnTo>
                        <a:pt x="24" y="6"/>
                      </a:lnTo>
                      <a:lnTo>
                        <a:pt x="10" y="12"/>
                      </a:lnTo>
                      <a:lnTo>
                        <a:pt x="2" y="20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0" y="30"/>
                      </a:lnTo>
                      <a:lnTo>
                        <a:pt x="4" y="32"/>
                      </a:lnTo>
                      <a:lnTo>
                        <a:pt x="14" y="36"/>
                      </a:lnTo>
                      <a:lnTo>
                        <a:pt x="28" y="36"/>
                      </a:lnTo>
                      <a:lnTo>
                        <a:pt x="46" y="34"/>
                      </a:lnTo>
                      <a:lnTo>
                        <a:pt x="46" y="34"/>
                      </a:lnTo>
                      <a:lnTo>
                        <a:pt x="62" y="30"/>
                      </a:lnTo>
                      <a:lnTo>
                        <a:pt x="76" y="24"/>
                      </a:lnTo>
                      <a:lnTo>
                        <a:pt x="84" y="16"/>
                      </a:lnTo>
                      <a:lnTo>
                        <a:pt x="86" y="12"/>
                      </a:lnTo>
                      <a:lnTo>
                        <a:pt x="86" y="10"/>
                      </a:lnTo>
                      <a:lnTo>
                        <a:pt x="86" y="10"/>
                      </a:lnTo>
                      <a:lnTo>
                        <a:pt x="86" y="6"/>
                      </a:lnTo>
                      <a:lnTo>
                        <a:pt x="82" y="4"/>
                      </a:lnTo>
                      <a:lnTo>
                        <a:pt x="72" y="0"/>
                      </a:lnTo>
                      <a:lnTo>
                        <a:pt x="58" y="0"/>
                      </a:lnTo>
                      <a:lnTo>
                        <a:pt x="40" y="2"/>
                      </a:lnTo>
                      <a:lnTo>
                        <a:pt x="40" y="2"/>
                      </a:lnTo>
                      <a:close/>
                    </a:path>
                  </a:pathLst>
                </a:custGeom>
                <a:solidFill>
                  <a:srgbClr val="FCD8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33" name="Freeform 421"/>
                <p:cNvSpPr>
                  <a:spLocks/>
                </p:cNvSpPr>
                <p:nvPr/>
              </p:nvSpPr>
              <p:spPr bwMode="auto">
                <a:xfrm>
                  <a:off x="3728" y="3724"/>
                  <a:ext cx="82" cy="36"/>
                </a:xfrm>
                <a:custGeom>
                  <a:avLst/>
                  <a:gdLst>
                    <a:gd name="T0" fmla="*/ 38 w 82"/>
                    <a:gd name="T1" fmla="*/ 2 h 36"/>
                    <a:gd name="T2" fmla="*/ 38 w 82"/>
                    <a:gd name="T3" fmla="*/ 2 h 36"/>
                    <a:gd name="T4" fmla="*/ 22 w 82"/>
                    <a:gd name="T5" fmla="*/ 6 h 36"/>
                    <a:gd name="T6" fmla="*/ 10 w 82"/>
                    <a:gd name="T7" fmla="*/ 12 h 36"/>
                    <a:gd name="T8" fmla="*/ 2 w 82"/>
                    <a:gd name="T9" fmla="*/ 20 h 36"/>
                    <a:gd name="T10" fmla="*/ 0 w 82"/>
                    <a:gd name="T11" fmla="*/ 22 h 36"/>
                    <a:gd name="T12" fmla="*/ 0 w 82"/>
                    <a:gd name="T13" fmla="*/ 26 h 36"/>
                    <a:gd name="T14" fmla="*/ 0 w 82"/>
                    <a:gd name="T15" fmla="*/ 26 h 36"/>
                    <a:gd name="T16" fmla="*/ 2 w 82"/>
                    <a:gd name="T17" fmla="*/ 28 h 36"/>
                    <a:gd name="T18" fmla="*/ 4 w 82"/>
                    <a:gd name="T19" fmla="*/ 32 h 36"/>
                    <a:gd name="T20" fmla="*/ 14 w 82"/>
                    <a:gd name="T21" fmla="*/ 34 h 36"/>
                    <a:gd name="T22" fmla="*/ 28 w 82"/>
                    <a:gd name="T23" fmla="*/ 36 h 36"/>
                    <a:gd name="T24" fmla="*/ 44 w 82"/>
                    <a:gd name="T25" fmla="*/ 34 h 36"/>
                    <a:gd name="T26" fmla="*/ 44 w 82"/>
                    <a:gd name="T27" fmla="*/ 34 h 36"/>
                    <a:gd name="T28" fmla="*/ 60 w 82"/>
                    <a:gd name="T29" fmla="*/ 28 h 36"/>
                    <a:gd name="T30" fmla="*/ 72 w 82"/>
                    <a:gd name="T31" fmla="*/ 24 h 36"/>
                    <a:gd name="T32" fmla="*/ 80 w 82"/>
                    <a:gd name="T33" fmla="*/ 16 h 36"/>
                    <a:gd name="T34" fmla="*/ 82 w 82"/>
                    <a:gd name="T35" fmla="*/ 14 h 36"/>
                    <a:gd name="T36" fmla="*/ 82 w 82"/>
                    <a:gd name="T37" fmla="*/ 10 h 36"/>
                    <a:gd name="T38" fmla="*/ 82 w 82"/>
                    <a:gd name="T39" fmla="*/ 10 h 36"/>
                    <a:gd name="T40" fmla="*/ 80 w 82"/>
                    <a:gd name="T41" fmla="*/ 8 h 36"/>
                    <a:gd name="T42" fmla="*/ 78 w 82"/>
                    <a:gd name="T43" fmla="*/ 4 h 36"/>
                    <a:gd name="T44" fmla="*/ 68 w 82"/>
                    <a:gd name="T45" fmla="*/ 2 h 36"/>
                    <a:gd name="T46" fmla="*/ 54 w 82"/>
                    <a:gd name="T47" fmla="*/ 0 h 36"/>
                    <a:gd name="T48" fmla="*/ 38 w 82"/>
                    <a:gd name="T49" fmla="*/ 2 h 36"/>
                    <a:gd name="T50" fmla="*/ 38 w 82"/>
                    <a:gd name="T51" fmla="*/ 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82" h="36">
                      <a:moveTo>
                        <a:pt x="38" y="2"/>
                      </a:moveTo>
                      <a:lnTo>
                        <a:pt x="38" y="2"/>
                      </a:lnTo>
                      <a:lnTo>
                        <a:pt x="22" y="6"/>
                      </a:lnTo>
                      <a:lnTo>
                        <a:pt x="10" y="12"/>
                      </a:lnTo>
                      <a:lnTo>
                        <a:pt x="2" y="20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2" y="28"/>
                      </a:lnTo>
                      <a:lnTo>
                        <a:pt x="4" y="32"/>
                      </a:lnTo>
                      <a:lnTo>
                        <a:pt x="14" y="34"/>
                      </a:lnTo>
                      <a:lnTo>
                        <a:pt x="28" y="36"/>
                      </a:lnTo>
                      <a:lnTo>
                        <a:pt x="44" y="34"/>
                      </a:lnTo>
                      <a:lnTo>
                        <a:pt x="44" y="34"/>
                      </a:lnTo>
                      <a:lnTo>
                        <a:pt x="60" y="28"/>
                      </a:lnTo>
                      <a:lnTo>
                        <a:pt x="72" y="24"/>
                      </a:lnTo>
                      <a:lnTo>
                        <a:pt x="80" y="16"/>
                      </a:lnTo>
                      <a:lnTo>
                        <a:pt x="82" y="14"/>
                      </a:lnTo>
                      <a:lnTo>
                        <a:pt x="82" y="10"/>
                      </a:lnTo>
                      <a:lnTo>
                        <a:pt x="82" y="10"/>
                      </a:lnTo>
                      <a:lnTo>
                        <a:pt x="80" y="8"/>
                      </a:lnTo>
                      <a:lnTo>
                        <a:pt x="78" y="4"/>
                      </a:lnTo>
                      <a:lnTo>
                        <a:pt x="68" y="2"/>
                      </a:lnTo>
                      <a:lnTo>
                        <a:pt x="54" y="0"/>
                      </a:lnTo>
                      <a:lnTo>
                        <a:pt x="38" y="2"/>
                      </a:lnTo>
                      <a:lnTo>
                        <a:pt x="38" y="2"/>
                      </a:lnTo>
                      <a:close/>
                    </a:path>
                  </a:pathLst>
                </a:custGeom>
                <a:solidFill>
                  <a:srgbClr val="FCD60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34" name="Freeform 422"/>
                <p:cNvSpPr>
                  <a:spLocks/>
                </p:cNvSpPr>
                <p:nvPr/>
              </p:nvSpPr>
              <p:spPr bwMode="auto">
                <a:xfrm>
                  <a:off x="3730" y="3726"/>
                  <a:ext cx="78" cy="32"/>
                </a:xfrm>
                <a:custGeom>
                  <a:avLst/>
                  <a:gdLst>
                    <a:gd name="T0" fmla="*/ 36 w 78"/>
                    <a:gd name="T1" fmla="*/ 2 h 32"/>
                    <a:gd name="T2" fmla="*/ 36 w 78"/>
                    <a:gd name="T3" fmla="*/ 2 h 32"/>
                    <a:gd name="T4" fmla="*/ 22 w 78"/>
                    <a:gd name="T5" fmla="*/ 6 h 32"/>
                    <a:gd name="T6" fmla="*/ 10 w 78"/>
                    <a:gd name="T7" fmla="*/ 10 h 32"/>
                    <a:gd name="T8" fmla="*/ 2 w 78"/>
                    <a:gd name="T9" fmla="*/ 18 h 32"/>
                    <a:gd name="T10" fmla="*/ 2 w 78"/>
                    <a:gd name="T11" fmla="*/ 20 h 32"/>
                    <a:gd name="T12" fmla="*/ 0 w 78"/>
                    <a:gd name="T13" fmla="*/ 24 h 32"/>
                    <a:gd name="T14" fmla="*/ 0 w 78"/>
                    <a:gd name="T15" fmla="*/ 24 h 32"/>
                    <a:gd name="T16" fmla="*/ 2 w 78"/>
                    <a:gd name="T17" fmla="*/ 26 h 32"/>
                    <a:gd name="T18" fmla="*/ 4 w 78"/>
                    <a:gd name="T19" fmla="*/ 28 h 32"/>
                    <a:gd name="T20" fmla="*/ 14 w 78"/>
                    <a:gd name="T21" fmla="*/ 32 h 32"/>
                    <a:gd name="T22" fmla="*/ 26 w 78"/>
                    <a:gd name="T23" fmla="*/ 32 h 32"/>
                    <a:gd name="T24" fmla="*/ 42 w 78"/>
                    <a:gd name="T25" fmla="*/ 30 h 32"/>
                    <a:gd name="T26" fmla="*/ 42 w 78"/>
                    <a:gd name="T27" fmla="*/ 30 h 32"/>
                    <a:gd name="T28" fmla="*/ 56 w 78"/>
                    <a:gd name="T29" fmla="*/ 26 h 32"/>
                    <a:gd name="T30" fmla="*/ 68 w 78"/>
                    <a:gd name="T31" fmla="*/ 20 h 32"/>
                    <a:gd name="T32" fmla="*/ 76 w 78"/>
                    <a:gd name="T33" fmla="*/ 14 h 32"/>
                    <a:gd name="T34" fmla="*/ 76 w 78"/>
                    <a:gd name="T35" fmla="*/ 12 h 32"/>
                    <a:gd name="T36" fmla="*/ 78 w 78"/>
                    <a:gd name="T37" fmla="*/ 8 h 32"/>
                    <a:gd name="T38" fmla="*/ 78 w 78"/>
                    <a:gd name="T39" fmla="*/ 8 h 32"/>
                    <a:gd name="T40" fmla="*/ 76 w 78"/>
                    <a:gd name="T41" fmla="*/ 6 h 32"/>
                    <a:gd name="T42" fmla="*/ 74 w 78"/>
                    <a:gd name="T43" fmla="*/ 4 h 32"/>
                    <a:gd name="T44" fmla="*/ 64 w 78"/>
                    <a:gd name="T45" fmla="*/ 0 h 32"/>
                    <a:gd name="T46" fmla="*/ 52 w 78"/>
                    <a:gd name="T47" fmla="*/ 0 h 32"/>
                    <a:gd name="T48" fmla="*/ 36 w 78"/>
                    <a:gd name="T49" fmla="*/ 2 h 32"/>
                    <a:gd name="T50" fmla="*/ 36 w 78"/>
                    <a:gd name="T51" fmla="*/ 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78" h="32">
                      <a:moveTo>
                        <a:pt x="36" y="2"/>
                      </a:moveTo>
                      <a:lnTo>
                        <a:pt x="36" y="2"/>
                      </a:lnTo>
                      <a:lnTo>
                        <a:pt x="22" y="6"/>
                      </a:lnTo>
                      <a:lnTo>
                        <a:pt x="10" y="10"/>
                      </a:lnTo>
                      <a:lnTo>
                        <a:pt x="2" y="18"/>
                      </a:lnTo>
                      <a:lnTo>
                        <a:pt x="2" y="20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2" y="26"/>
                      </a:lnTo>
                      <a:lnTo>
                        <a:pt x="4" y="28"/>
                      </a:lnTo>
                      <a:lnTo>
                        <a:pt x="14" y="32"/>
                      </a:lnTo>
                      <a:lnTo>
                        <a:pt x="26" y="32"/>
                      </a:lnTo>
                      <a:lnTo>
                        <a:pt x="42" y="30"/>
                      </a:lnTo>
                      <a:lnTo>
                        <a:pt x="42" y="30"/>
                      </a:lnTo>
                      <a:lnTo>
                        <a:pt x="56" y="26"/>
                      </a:lnTo>
                      <a:lnTo>
                        <a:pt x="68" y="20"/>
                      </a:lnTo>
                      <a:lnTo>
                        <a:pt x="76" y="14"/>
                      </a:lnTo>
                      <a:lnTo>
                        <a:pt x="76" y="12"/>
                      </a:lnTo>
                      <a:lnTo>
                        <a:pt x="78" y="8"/>
                      </a:lnTo>
                      <a:lnTo>
                        <a:pt x="78" y="8"/>
                      </a:lnTo>
                      <a:lnTo>
                        <a:pt x="76" y="6"/>
                      </a:lnTo>
                      <a:lnTo>
                        <a:pt x="74" y="4"/>
                      </a:lnTo>
                      <a:lnTo>
                        <a:pt x="64" y="0"/>
                      </a:lnTo>
                      <a:lnTo>
                        <a:pt x="52" y="0"/>
                      </a:lnTo>
                      <a:lnTo>
                        <a:pt x="36" y="2"/>
                      </a:lnTo>
                      <a:lnTo>
                        <a:pt x="36" y="2"/>
                      </a:lnTo>
                      <a:close/>
                    </a:path>
                  </a:pathLst>
                </a:custGeom>
                <a:solidFill>
                  <a:srgbClr val="FCD30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35" name="Freeform 423"/>
                <p:cNvSpPr>
                  <a:spLocks/>
                </p:cNvSpPr>
                <p:nvPr/>
              </p:nvSpPr>
              <p:spPr bwMode="auto">
                <a:xfrm>
                  <a:off x="3734" y="3728"/>
                  <a:ext cx="70" cy="28"/>
                </a:xfrm>
                <a:custGeom>
                  <a:avLst/>
                  <a:gdLst>
                    <a:gd name="T0" fmla="*/ 34 w 70"/>
                    <a:gd name="T1" fmla="*/ 0 h 28"/>
                    <a:gd name="T2" fmla="*/ 34 w 70"/>
                    <a:gd name="T3" fmla="*/ 0 h 28"/>
                    <a:gd name="T4" fmla="*/ 20 w 70"/>
                    <a:gd name="T5" fmla="*/ 4 h 28"/>
                    <a:gd name="T6" fmla="*/ 8 w 70"/>
                    <a:gd name="T7" fmla="*/ 10 h 28"/>
                    <a:gd name="T8" fmla="*/ 2 w 70"/>
                    <a:gd name="T9" fmla="*/ 16 h 28"/>
                    <a:gd name="T10" fmla="*/ 0 w 70"/>
                    <a:gd name="T11" fmla="*/ 18 h 28"/>
                    <a:gd name="T12" fmla="*/ 0 w 70"/>
                    <a:gd name="T13" fmla="*/ 20 h 28"/>
                    <a:gd name="T14" fmla="*/ 0 w 70"/>
                    <a:gd name="T15" fmla="*/ 20 h 28"/>
                    <a:gd name="T16" fmla="*/ 0 w 70"/>
                    <a:gd name="T17" fmla="*/ 24 h 28"/>
                    <a:gd name="T18" fmla="*/ 4 w 70"/>
                    <a:gd name="T19" fmla="*/ 26 h 28"/>
                    <a:gd name="T20" fmla="*/ 12 w 70"/>
                    <a:gd name="T21" fmla="*/ 28 h 28"/>
                    <a:gd name="T22" fmla="*/ 24 w 70"/>
                    <a:gd name="T23" fmla="*/ 28 h 28"/>
                    <a:gd name="T24" fmla="*/ 36 w 70"/>
                    <a:gd name="T25" fmla="*/ 28 h 28"/>
                    <a:gd name="T26" fmla="*/ 36 w 70"/>
                    <a:gd name="T27" fmla="*/ 28 h 28"/>
                    <a:gd name="T28" fmla="*/ 50 w 70"/>
                    <a:gd name="T29" fmla="*/ 24 h 28"/>
                    <a:gd name="T30" fmla="*/ 62 w 70"/>
                    <a:gd name="T31" fmla="*/ 18 h 28"/>
                    <a:gd name="T32" fmla="*/ 68 w 70"/>
                    <a:gd name="T33" fmla="*/ 12 h 28"/>
                    <a:gd name="T34" fmla="*/ 70 w 70"/>
                    <a:gd name="T35" fmla="*/ 10 h 28"/>
                    <a:gd name="T36" fmla="*/ 70 w 70"/>
                    <a:gd name="T37" fmla="*/ 8 h 28"/>
                    <a:gd name="T38" fmla="*/ 70 w 70"/>
                    <a:gd name="T39" fmla="*/ 8 h 28"/>
                    <a:gd name="T40" fmla="*/ 70 w 70"/>
                    <a:gd name="T41" fmla="*/ 4 h 28"/>
                    <a:gd name="T42" fmla="*/ 66 w 70"/>
                    <a:gd name="T43" fmla="*/ 2 h 28"/>
                    <a:gd name="T44" fmla="*/ 58 w 70"/>
                    <a:gd name="T45" fmla="*/ 0 h 28"/>
                    <a:gd name="T46" fmla="*/ 46 w 70"/>
                    <a:gd name="T47" fmla="*/ 0 h 28"/>
                    <a:gd name="T48" fmla="*/ 34 w 70"/>
                    <a:gd name="T49" fmla="*/ 0 h 28"/>
                    <a:gd name="T50" fmla="*/ 34 w 70"/>
                    <a:gd name="T5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70" h="28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20" y="4"/>
                      </a:lnTo>
                      <a:lnTo>
                        <a:pt x="8" y="10"/>
                      </a:lnTo>
                      <a:lnTo>
                        <a:pt x="2" y="16"/>
                      </a:lnTo>
                      <a:lnTo>
                        <a:pt x="0" y="18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0" y="24"/>
                      </a:lnTo>
                      <a:lnTo>
                        <a:pt x="4" y="26"/>
                      </a:lnTo>
                      <a:lnTo>
                        <a:pt x="12" y="28"/>
                      </a:lnTo>
                      <a:lnTo>
                        <a:pt x="24" y="28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50" y="24"/>
                      </a:lnTo>
                      <a:lnTo>
                        <a:pt x="62" y="18"/>
                      </a:lnTo>
                      <a:lnTo>
                        <a:pt x="68" y="12"/>
                      </a:lnTo>
                      <a:lnTo>
                        <a:pt x="70" y="10"/>
                      </a:lnTo>
                      <a:lnTo>
                        <a:pt x="70" y="8"/>
                      </a:lnTo>
                      <a:lnTo>
                        <a:pt x="70" y="8"/>
                      </a:lnTo>
                      <a:lnTo>
                        <a:pt x="70" y="4"/>
                      </a:lnTo>
                      <a:lnTo>
                        <a:pt x="66" y="2"/>
                      </a:lnTo>
                      <a:lnTo>
                        <a:pt x="58" y="0"/>
                      </a:lnTo>
                      <a:lnTo>
                        <a:pt x="46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FFD1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36" name="Freeform 424"/>
                <p:cNvSpPr>
                  <a:spLocks/>
                </p:cNvSpPr>
                <p:nvPr/>
              </p:nvSpPr>
              <p:spPr bwMode="auto">
                <a:xfrm>
                  <a:off x="3736" y="3728"/>
                  <a:ext cx="66" cy="28"/>
                </a:xfrm>
                <a:custGeom>
                  <a:avLst/>
                  <a:gdLst>
                    <a:gd name="T0" fmla="*/ 32 w 66"/>
                    <a:gd name="T1" fmla="*/ 2 h 28"/>
                    <a:gd name="T2" fmla="*/ 32 w 66"/>
                    <a:gd name="T3" fmla="*/ 2 h 28"/>
                    <a:gd name="T4" fmla="*/ 18 w 66"/>
                    <a:gd name="T5" fmla="*/ 6 h 28"/>
                    <a:gd name="T6" fmla="*/ 8 w 66"/>
                    <a:gd name="T7" fmla="*/ 10 h 28"/>
                    <a:gd name="T8" fmla="*/ 2 w 66"/>
                    <a:gd name="T9" fmla="*/ 14 h 28"/>
                    <a:gd name="T10" fmla="*/ 0 w 66"/>
                    <a:gd name="T11" fmla="*/ 18 h 28"/>
                    <a:gd name="T12" fmla="*/ 0 w 66"/>
                    <a:gd name="T13" fmla="*/ 20 h 28"/>
                    <a:gd name="T14" fmla="*/ 0 w 66"/>
                    <a:gd name="T15" fmla="*/ 20 h 28"/>
                    <a:gd name="T16" fmla="*/ 2 w 66"/>
                    <a:gd name="T17" fmla="*/ 22 h 28"/>
                    <a:gd name="T18" fmla="*/ 4 w 66"/>
                    <a:gd name="T19" fmla="*/ 24 h 28"/>
                    <a:gd name="T20" fmla="*/ 12 w 66"/>
                    <a:gd name="T21" fmla="*/ 26 h 28"/>
                    <a:gd name="T22" fmla="*/ 22 w 66"/>
                    <a:gd name="T23" fmla="*/ 28 h 28"/>
                    <a:gd name="T24" fmla="*/ 34 w 66"/>
                    <a:gd name="T25" fmla="*/ 26 h 28"/>
                    <a:gd name="T26" fmla="*/ 34 w 66"/>
                    <a:gd name="T27" fmla="*/ 26 h 28"/>
                    <a:gd name="T28" fmla="*/ 48 w 66"/>
                    <a:gd name="T29" fmla="*/ 22 h 28"/>
                    <a:gd name="T30" fmla="*/ 58 w 66"/>
                    <a:gd name="T31" fmla="*/ 18 h 28"/>
                    <a:gd name="T32" fmla="*/ 64 w 66"/>
                    <a:gd name="T33" fmla="*/ 12 h 28"/>
                    <a:gd name="T34" fmla="*/ 66 w 66"/>
                    <a:gd name="T35" fmla="*/ 10 h 28"/>
                    <a:gd name="T36" fmla="*/ 66 w 66"/>
                    <a:gd name="T37" fmla="*/ 8 h 28"/>
                    <a:gd name="T38" fmla="*/ 66 w 66"/>
                    <a:gd name="T39" fmla="*/ 8 h 28"/>
                    <a:gd name="T40" fmla="*/ 64 w 66"/>
                    <a:gd name="T41" fmla="*/ 6 h 28"/>
                    <a:gd name="T42" fmla="*/ 62 w 66"/>
                    <a:gd name="T43" fmla="*/ 4 h 28"/>
                    <a:gd name="T44" fmla="*/ 54 w 66"/>
                    <a:gd name="T45" fmla="*/ 0 h 28"/>
                    <a:gd name="T46" fmla="*/ 44 w 66"/>
                    <a:gd name="T47" fmla="*/ 0 h 28"/>
                    <a:gd name="T48" fmla="*/ 32 w 66"/>
                    <a:gd name="T49" fmla="*/ 2 h 28"/>
                    <a:gd name="T50" fmla="*/ 32 w 66"/>
                    <a:gd name="T51" fmla="*/ 2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66" h="28">
                      <a:moveTo>
                        <a:pt x="32" y="2"/>
                      </a:moveTo>
                      <a:lnTo>
                        <a:pt x="32" y="2"/>
                      </a:lnTo>
                      <a:lnTo>
                        <a:pt x="18" y="6"/>
                      </a:lnTo>
                      <a:lnTo>
                        <a:pt x="8" y="10"/>
                      </a:lnTo>
                      <a:lnTo>
                        <a:pt x="2" y="14"/>
                      </a:lnTo>
                      <a:lnTo>
                        <a:pt x="0" y="18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22"/>
                      </a:lnTo>
                      <a:lnTo>
                        <a:pt x="4" y="24"/>
                      </a:lnTo>
                      <a:lnTo>
                        <a:pt x="12" y="26"/>
                      </a:lnTo>
                      <a:lnTo>
                        <a:pt x="22" y="28"/>
                      </a:lnTo>
                      <a:lnTo>
                        <a:pt x="34" y="26"/>
                      </a:lnTo>
                      <a:lnTo>
                        <a:pt x="34" y="26"/>
                      </a:lnTo>
                      <a:lnTo>
                        <a:pt x="48" y="22"/>
                      </a:lnTo>
                      <a:lnTo>
                        <a:pt x="58" y="18"/>
                      </a:lnTo>
                      <a:lnTo>
                        <a:pt x="64" y="12"/>
                      </a:lnTo>
                      <a:lnTo>
                        <a:pt x="66" y="10"/>
                      </a:lnTo>
                      <a:lnTo>
                        <a:pt x="66" y="8"/>
                      </a:lnTo>
                      <a:lnTo>
                        <a:pt x="66" y="8"/>
                      </a:lnTo>
                      <a:lnTo>
                        <a:pt x="64" y="6"/>
                      </a:lnTo>
                      <a:lnTo>
                        <a:pt x="62" y="4"/>
                      </a:lnTo>
                      <a:lnTo>
                        <a:pt x="54" y="0"/>
                      </a:lnTo>
                      <a:lnTo>
                        <a:pt x="44" y="0"/>
                      </a:lnTo>
                      <a:lnTo>
                        <a:pt x="32" y="2"/>
                      </a:lnTo>
                      <a:lnTo>
                        <a:pt x="32" y="2"/>
                      </a:lnTo>
                      <a:close/>
                    </a:path>
                  </a:pathLst>
                </a:custGeom>
                <a:solidFill>
                  <a:srgbClr val="FFC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37" name="Freeform 425"/>
                <p:cNvSpPr>
                  <a:spLocks/>
                </p:cNvSpPr>
                <p:nvPr/>
              </p:nvSpPr>
              <p:spPr bwMode="auto">
                <a:xfrm>
                  <a:off x="3740" y="3730"/>
                  <a:ext cx="58" cy="24"/>
                </a:xfrm>
                <a:custGeom>
                  <a:avLst/>
                  <a:gdLst>
                    <a:gd name="T0" fmla="*/ 28 w 58"/>
                    <a:gd name="T1" fmla="*/ 0 h 24"/>
                    <a:gd name="T2" fmla="*/ 28 w 58"/>
                    <a:gd name="T3" fmla="*/ 0 h 24"/>
                    <a:gd name="T4" fmla="*/ 16 w 58"/>
                    <a:gd name="T5" fmla="*/ 4 h 24"/>
                    <a:gd name="T6" fmla="*/ 6 w 58"/>
                    <a:gd name="T7" fmla="*/ 8 h 24"/>
                    <a:gd name="T8" fmla="*/ 0 w 58"/>
                    <a:gd name="T9" fmla="*/ 12 h 24"/>
                    <a:gd name="T10" fmla="*/ 0 w 58"/>
                    <a:gd name="T11" fmla="*/ 18 h 24"/>
                    <a:gd name="T12" fmla="*/ 0 w 58"/>
                    <a:gd name="T13" fmla="*/ 18 h 24"/>
                    <a:gd name="T14" fmla="*/ 2 w 58"/>
                    <a:gd name="T15" fmla="*/ 22 h 24"/>
                    <a:gd name="T16" fmla="*/ 10 w 58"/>
                    <a:gd name="T17" fmla="*/ 24 h 24"/>
                    <a:gd name="T18" fmla="*/ 18 w 58"/>
                    <a:gd name="T19" fmla="*/ 24 h 24"/>
                    <a:gd name="T20" fmla="*/ 30 w 58"/>
                    <a:gd name="T21" fmla="*/ 24 h 24"/>
                    <a:gd name="T22" fmla="*/ 30 w 58"/>
                    <a:gd name="T23" fmla="*/ 24 h 24"/>
                    <a:gd name="T24" fmla="*/ 42 w 58"/>
                    <a:gd name="T25" fmla="*/ 20 h 24"/>
                    <a:gd name="T26" fmla="*/ 52 w 58"/>
                    <a:gd name="T27" fmla="*/ 16 h 24"/>
                    <a:gd name="T28" fmla="*/ 58 w 58"/>
                    <a:gd name="T29" fmla="*/ 10 h 24"/>
                    <a:gd name="T30" fmla="*/ 58 w 58"/>
                    <a:gd name="T31" fmla="*/ 6 h 24"/>
                    <a:gd name="T32" fmla="*/ 58 w 58"/>
                    <a:gd name="T33" fmla="*/ 6 h 24"/>
                    <a:gd name="T34" fmla="*/ 56 w 58"/>
                    <a:gd name="T35" fmla="*/ 2 h 24"/>
                    <a:gd name="T36" fmla="*/ 48 w 58"/>
                    <a:gd name="T37" fmla="*/ 0 h 24"/>
                    <a:gd name="T38" fmla="*/ 40 w 58"/>
                    <a:gd name="T39" fmla="*/ 0 h 24"/>
                    <a:gd name="T40" fmla="*/ 28 w 58"/>
                    <a:gd name="T41" fmla="*/ 0 h 24"/>
                    <a:gd name="T42" fmla="*/ 28 w 58"/>
                    <a:gd name="T4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8" h="24">
                      <a:moveTo>
                        <a:pt x="28" y="0"/>
                      </a:moveTo>
                      <a:lnTo>
                        <a:pt x="28" y="0"/>
                      </a:lnTo>
                      <a:lnTo>
                        <a:pt x="16" y="4"/>
                      </a:lnTo>
                      <a:lnTo>
                        <a:pt x="6" y="8"/>
                      </a:lnTo>
                      <a:lnTo>
                        <a:pt x="0" y="12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2"/>
                      </a:lnTo>
                      <a:lnTo>
                        <a:pt x="10" y="24"/>
                      </a:lnTo>
                      <a:lnTo>
                        <a:pt x="18" y="24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42" y="20"/>
                      </a:lnTo>
                      <a:lnTo>
                        <a:pt x="52" y="16"/>
                      </a:lnTo>
                      <a:lnTo>
                        <a:pt x="58" y="10"/>
                      </a:lnTo>
                      <a:lnTo>
                        <a:pt x="58" y="6"/>
                      </a:lnTo>
                      <a:lnTo>
                        <a:pt x="58" y="6"/>
                      </a:lnTo>
                      <a:lnTo>
                        <a:pt x="56" y="2"/>
                      </a:lnTo>
                      <a:lnTo>
                        <a:pt x="48" y="0"/>
                      </a:lnTo>
                      <a:lnTo>
                        <a:pt x="40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38" name="Freeform 426"/>
                <p:cNvSpPr>
                  <a:spLocks/>
                </p:cNvSpPr>
                <p:nvPr/>
              </p:nvSpPr>
              <p:spPr bwMode="auto">
                <a:xfrm>
                  <a:off x="3468" y="3848"/>
                  <a:ext cx="34" cy="46"/>
                </a:xfrm>
                <a:custGeom>
                  <a:avLst/>
                  <a:gdLst>
                    <a:gd name="T0" fmla="*/ 34 w 34"/>
                    <a:gd name="T1" fmla="*/ 22 h 46"/>
                    <a:gd name="T2" fmla="*/ 34 w 34"/>
                    <a:gd name="T3" fmla="*/ 22 h 46"/>
                    <a:gd name="T4" fmla="*/ 32 w 34"/>
                    <a:gd name="T5" fmla="*/ 28 h 46"/>
                    <a:gd name="T6" fmla="*/ 30 w 34"/>
                    <a:gd name="T7" fmla="*/ 34 h 46"/>
                    <a:gd name="T8" fmla="*/ 26 w 34"/>
                    <a:gd name="T9" fmla="*/ 38 h 46"/>
                    <a:gd name="T10" fmla="*/ 20 w 34"/>
                    <a:gd name="T11" fmla="*/ 42 h 46"/>
                    <a:gd name="T12" fmla="*/ 20 w 34"/>
                    <a:gd name="T13" fmla="*/ 42 h 46"/>
                    <a:gd name="T14" fmla="*/ 12 w 34"/>
                    <a:gd name="T15" fmla="*/ 46 h 46"/>
                    <a:gd name="T16" fmla="*/ 8 w 34"/>
                    <a:gd name="T17" fmla="*/ 46 h 46"/>
                    <a:gd name="T18" fmla="*/ 4 w 34"/>
                    <a:gd name="T19" fmla="*/ 46 h 46"/>
                    <a:gd name="T20" fmla="*/ 2 w 34"/>
                    <a:gd name="T21" fmla="*/ 44 h 46"/>
                    <a:gd name="T22" fmla="*/ 0 w 34"/>
                    <a:gd name="T23" fmla="*/ 42 h 46"/>
                    <a:gd name="T24" fmla="*/ 2 w 34"/>
                    <a:gd name="T25" fmla="*/ 40 h 46"/>
                    <a:gd name="T26" fmla="*/ 2 w 34"/>
                    <a:gd name="T27" fmla="*/ 38 h 46"/>
                    <a:gd name="T28" fmla="*/ 4 w 34"/>
                    <a:gd name="T29" fmla="*/ 36 h 46"/>
                    <a:gd name="T30" fmla="*/ 4 w 34"/>
                    <a:gd name="T31" fmla="*/ 36 h 46"/>
                    <a:gd name="T32" fmla="*/ 12 w 34"/>
                    <a:gd name="T33" fmla="*/ 32 h 46"/>
                    <a:gd name="T34" fmla="*/ 18 w 34"/>
                    <a:gd name="T35" fmla="*/ 26 h 46"/>
                    <a:gd name="T36" fmla="*/ 24 w 34"/>
                    <a:gd name="T37" fmla="*/ 18 h 46"/>
                    <a:gd name="T38" fmla="*/ 24 w 34"/>
                    <a:gd name="T39" fmla="*/ 14 h 46"/>
                    <a:gd name="T40" fmla="*/ 22 w 34"/>
                    <a:gd name="T41" fmla="*/ 8 h 46"/>
                    <a:gd name="T42" fmla="*/ 22 w 34"/>
                    <a:gd name="T43" fmla="*/ 8 h 46"/>
                    <a:gd name="T44" fmla="*/ 22 w 34"/>
                    <a:gd name="T45" fmla="*/ 2 h 46"/>
                    <a:gd name="T46" fmla="*/ 22 w 34"/>
                    <a:gd name="T47" fmla="*/ 0 h 46"/>
                    <a:gd name="T48" fmla="*/ 24 w 34"/>
                    <a:gd name="T49" fmla="*/ 0 h 46"/>
                    <a:gd name="T50" fmla="*/ 26 w 34"/>
                    <a:gd name="T51" fmla="*/ 0 h 46"/>
                    <a:gd name="T52" fmla="*/ 26 w 34"/>
                    <a:gd name="T53" fmla="*/ 0 h 46"/>
                    <a:gd name="T54" fmla="*/ 32 w 34"/>
                    <a:gd name="T55" fmla="*/ 4 h 46"/>
                    <a:gd name="T56" fmla="*/ 34 w 34"/>
                    <a:gd name="T57" fmla="*/ 8 h 46"/>
                    <a:gd name="T58" fmla="*/ 34 w 34"/>
                    <a:gd name="T59" fmla="*/ 16 h 46"/>
                    <a:gd name="T60" fmla="*/ 34 w 34"/>
                    <a:gd name="T61" fmla="*/ 22 h 46"/>
                    <a:gd name="T62" fmla="*/ 34 w 34"/>
                    <a:gd name="T63" fmla="*/ 2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" h="46">
                      <a:moveTo>
                        <a:pt x="34" y="22"/>
                      </a:moveTo>
                      <a:lnTo>
                        <a:pt x="34" y="22"/>
                      </a:lnTo>
                      <a:lnTo>
                        <a:pt x="32" y="28"/>
                      </a:lnTo>
                      <a:lnTo>
                        <a:pt x="30" y="34"/>
                      </a:lnTo>
                      <a:lnTo>
                        <a:pt x="26" y="38"/>
                      </a:lnTo>
                      <a:lnTo>
                        <a:pt x="20" y="42"/>
                      </a:lnTo>
                      <a:lnTo>
                        <a:pt x="20" y="42"/>
                      </a:lnTo>
                      <a:lnTo>
                        <a:pt x="12" y="46"/>
                      </a:lnTo>
                      <a:lnTo>
                        <a:pt x="8" y="46"/>
                      </a:lnTo>
                      <a:lnTo>
                        <a:pt x="4" y="46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2" y="40"/>
                      </a:lnTo>
                      <a:lnTo>
                        <a:pt x="2" y="38"/>
                      </a:lnTo>
                      <a:lnTo>
                        <a:pt x="4" y="36"/>
                      </a:lnTo>
                      <a:lnTo>
                        <a:pt x="4" y="36"/>
                      </a:lnTo>
                      <a:lnTo>
                        <a:pt x="12" y="32"/>
                      </a:lnTo>
                      <a:lnTo>
                        <a:pt x="18" y="26"/>
                      </a:lnTo>
                      <a:lnTo>
                        <a:pt x="24" y="18"/>
                      </a:lnTo>
                      <a:lnTo>
                        <a:pt x="24" y="14"/>
                      </a:lnTo>
                      <a:lnTo>
                        <a:pt x="22" y="8"/>
                      </a:lnTo>
                      <a:lnTo>
                        <a:pt x="22" y="8"/>
                      </a:lnTo>
                      <a:lnTo>
                        <a:pt x="22" y="2"/>
                      </a:lnTo>
                      <a:lnTo>
                        <a:pt x="22" y="0"/>
                      </a:lnTo>
                      <a:lnTo>
                        <a:pt x="24" y="0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32" y="4"/>
                      </a:lnTo>
                      <a:lnTo>
                        <a:pt x="34" y="8"/>
                      </a:lnTo>
                      <a:lnTo>
                        <a:pt x="34" y="16"/>
                      </a:lnTo>
                      <a:lnTo>
                        <a:pt x="34" y="22"/>
                      </a:lnTo>
                      <a:lnTo>
                        <a:pt x="34" y="22"/>
                      </a:lnTo>
                      <a:close/>
                    </a:path>
                  </a:pathLst>
                </a:custGeom>
                <a:solidFill>
                  <a:srgbClr val="FF7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39" name="Freeform 427"/>
                <p:cNvSpPr>
                  <a:spLocks/>
                </p:cNvSpPr>
                <p:nvPr/>
              </p:nvSpPr>
              <p:spPr bwMode="auto">
                <a:xfrm>
                  <a:off x="3480" y="3760"/>
                  <a:ext cx="354" cy="162"/>
                </a:xfrm>
                <a:custGeom>
                  <a:avLst/>
                  <a:gdLst>
                    <a:gd name="T0" fmla="*/ 0 w 354"/>
                    <a:gd name="T1" fmla="*/ 114 h 162"/>
                    <a:gd name="T2" fmla="*/ 0 w 354"/>
                    <a:gd name="T3" fmla="*/ 114 h 162"/>
                    <a:gd name="T4" fmla="*/ 24 w 354"/>
                    <a:gd name="T5" fmla="*/ 120 h 162"/>
                    <a:gd name="T6" fmla="*/ 48 w 354"/>
                    <a:gd name="T7" fmla="*/ 126 h 162"/>
                    <a:gd name="T8" fmla="*/ 78 w 354"/>
                    <a:gd name="T9" fmla="*/ 132 h 162"/>
                    <a:gd name="T10" fmla="*/ 110 w 354"/>
                    <a:gd name="T11" fmla="*/ 136 h 162"/>
                    <a:gd name="T12" fmla="*/ 144 w 354"/>
                    <a:gd name="T13" fmla="*/ 136 h 162"/>
                    <a:gd name="T14" fmla="*/ 160 w 354"/>
                    <a:gd name="T15" fmla="*/ 134 h 162"/>
                    <a:gd name="T16" fmla="*/ 174 w 354"/>
                    <a:gd name="T17" fmla="*/ 130 h 162"/>
                    <a:gd name="T18" fmla="*/ 190 w 354"/>
                    <a:gd name="T19" fmla="*/ 124 h 162"/>
                    <a:gd name="T20" fmla="*/ 202 w 354"/>
                    <a:gd name="T21" fmla="*/ 118 h 162"/>
                    <a:gd name="T22" fmla="*/ 202 w 354"/>
                    <a:gd name="T23" fmla="*/ 118 h 162"/>
                    <a:gd name="T24" fmla="*/ 208 w 354"/>
                    <a:gd name="T25" fmla="*/ 112 h 162"/>
                    <a:gd name="T26" fmla="*/ 216 w 354"/>
                    <a:gd name="T27" fmla="*/ 106 h 162"/>
                    <a:gd name="T28" fmla="*/ 230 w 354"/>
                    <a:gd name="T29" fmla="*/ 86 h 162"/>
                    <a:gd name="T30" fmla="*/ 258 w 354"/>
                    <a:gd name="T31" fmla="*/ 42 h 162"/>
                    <a:gd name="T32" fmla="*/ 274 w 354"/>
                    <a:gd name="T33" fmla="*/ 22 h 162"/>
                    <a:gd name="T34" fmla="*/ 282 w 354"/>
                    <a:gd name="T35" fmla="*/ 14 h 162"/>
                    <a:gd name="T36" fmla="*/ 290 w 354"/>
                    <a:gd name="T37" fmla="*/ 8 h 162"/>
                    <a:gd name="T38" fmla="*/ 298 w 354"/>
                    <a:gd name="T39" fmla="*/ 2 h 162"/>
                    <a:gd name="T40" fmla="*/ 306 w 354"/>
                    <a:gd name="T41" fmla="*/ 0 h 162"/>
                    <a:gd name="T42" fmla="*/ 314 w 354"/>
                    <a:gd name="T43" fmla="*/ 0 h 162"/>
                    <a:gd name="T44" fmla="*/ 324 w 354"/>
                    <a:gd name="T45" fmla="*/ 2 h 162"/>
                    <a:gd name="T46" fmla="*/ 324 w 354"/>
                    <a:gd name="T47" fmla="*/ 2 h 162"/>
                    <a:gd name="T48" fmla="*/ 330 w 354"/>
                    <a:gd name="T49" fmla="*/ 6 h 162"/>
                    <a:gd name="T50" fmla="*/ 334 w 354"/>
                    <a:gd name="T51" fmla="*/ 10 h 162"/>
                    <a:gd name="T52" fmla="*/ 342 w 354"/>
                    <a:gd name="T53" fmla="*/ 24 h 162"/>
                    <a:gd name="T54" fmla="*/ 348 w 354"/>
                    <a:gd name="T55" fmla="*/ 38 h 162"/>
                    <a:gd name="T56" fmla="*/ 352 w 354"/>
                    <a:gd name="T57" fmla="*/ 54 h 162"/>
                    <a:gd name="T58" fmla="*/ 354 w 354"/>
                    <a:gd name="T59" fmla="*/ 72 h 162"/>
                    <a:gd name="T60" fmla="*/ 352 w 354"/>
                    <a:gd name="T61" fmla="*/ 86 h 162"/>
                    <a:gd name="T62" fmla="*/ 350 w 354"/>
                    <a:gd name="T63" fmla="*/ 100 h 162"/>
                    <a:gd name="T64" fmla="*/ 344 w 354"/>
                    <a:gd name="T65" fmla="*/ 108 h 162"/>
                    <a:gd name="T66" fmla="*/ 344 w 354"/>
                    <a:gd name="T67" fmla="*/ 108 h 162"/>
                    <a:gd name="T68" fmla="*/ 342 w 354"/>
                    <a:gd name="T69" fmla="*/ 116 h 162"/>
                    <a:gd name="T70" fmla="*/ 338 w 354"/>
                    <a:gd name="T71" fmla="*/ 120 h 162"/>
                    <a:gd name="T72" fmla="*/ 332 w 354"/>
                    <a:gd name="T73" fmla="*/ 124 h 162"/>
                    <a:gd name="T74" fmla="*/ 324 w 354"/>
                    <a:gd name="T75" fmla="*/ 128 h 162"/>
                    <a:gd name="T76" fmla="*/ 308 w 354"/>
                    <a:gd name="T77" fmla="*/ 132 h 162"/>
                    <a:gd name="T78" fmla="*/ 288 w 354"/>
                    <a:gd name="T79" fmla="*/ 132 h 162"/>
                    <a:gd name="T80" fmla="*/ 246 w 354"/>
                    <a:gd name="T81" fmla="*/ 134 h 162"/>
                    <a:gd name="T82" fmla="*/ 226 w 354"/>
                    <a:gd name="T83" fmla="*/ 136 h 162"/>
                    <a:gd name="T84" fmla="*/ 218 w 354"/>
                    <a:gd name="T85" fmla="*/ 138 h 162"/>
                    <a:gd name="T86" fmla="*/ 210 w 354"/>
                    <a:gd name="T87" fmla="*/ 142 h 162"/>
                    <a:gd name="T88" fmla="*/ 210 w 354"/>
                    <a:gd name="T89" fmla="*/ 142 h 162"/>
                    <a:gd name="T90" fmla="*/ 186 w 354"/>
                    <a:gd name="T91" fmla="*/ 154 h 162"/>
                    <a:gd name="T92" fmla="*/ 162 w 354"/>
                    <a:gd name="T93" fmla="*/ 160 h 162"/>
                    <a:gd name="T94" fmla="*/ 138 w 354"/>
                    <a:gd name="T95" fmla="*/ 162 h 162"/>
                    <a:gd name="T96" fmla="*/ 116 w 354"/>
                    <a:gd name="T97" fmla="*/ 160 h 162"/>
                    <a:gd name="T98" fmla="*/ 90 w 354"/>
                    <a:gd name="T99" fmla="*/ 152 h 162"/>
                    <a:gd name="T100" fmla="*/ 62 w 354"/>
                    <a:gd name="T101" fmla="*/ 142 h 162"/>
                    <a:gd name="T102" fmla="*/ 34 w 354"/>
                    <a:gd name="T103" fmla="*/ 130 h 162"/>
                    <a:gd name="T104" fmla="*/ 0 w 354"/>
                    <a:gd name="T105" fmla="*/ 114 h 162"/>
                    <a:gd name="T106" fmla="*/ 0 w 354"/>
                    <a:gd name="T107" fmla="*/ 114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54" h="162">
                      <a:moveTo>
                        <a:pt x="0" y="114"/>
                      </a:moveTo>
                      <a:lnTo>
                        <a:pt x="0" y="114"/>
                      </a:lnTo>
                      <a:lnTo>
                        <a:pt x="24" y="120"/>
                      </a:lnTo>
                      <a:lnTo>
                        <a:pt x="48" y="126"/>
                      </a:lnTo>
                      <a:lnTo>
                        <a:pt x="78" y="132"/>
                      </a:lnTo>
                      <a:lnTo>
                        <a:pt x="110" y="136"/>
                      </a:lnTo>
                      <a:lnTo>
                        <a:pt x="144" y="136"/>
                      </a:lnTo>
                      <a:lnTo>
                        <a:pt x="160" y="134"/>
                      </a:lnTo>
                      <a:lnTo>
                        <a:pt x="174" y="130"/>
                      </a:lnTo>
                      <a:lnTo>
                        <a:pt x="190" y="124"/>
                      </a:lnTo>
                      <a:lnTo>
                        <a:pt x="202" y="118"/>
                      </a:lnTo>
                      <a:lnTo>
                        <a:pt x="202" y="118"/>
                      </a:lnTo>
                      <a:lnTo>
                        <a:pt x="208" y="112"/>
                      </a:lnTo>
                      <a:lnTo>
                        <a:pt x="216" y="106"/>
                      </a:lnTo>
                      <a:lnTo>
                        <a:pt x="230" y="86"/>
                      </a:lnTo>
                      <a:lnTo>
                        <a:pt x="258" y="42"/>
                      </a:lnTo>
                      <a:lnTo>
                        <a:pt x="274" y="22"/>
                      </a:lnTo>
                      <a:lnTo>
                        <a:pt x="282" y="14"/>
                      </a:lnTo>
                      <a:lnTo>
                        <a:pt x="290" y="8"/>
                      </a:lnTo>
                      <a:lnTo>
                        <a:pt x="298" y="2"/>
                      </a:lnTo>
                      <a:lnTo>
                        <a:pt x="306" y="0"/>
                      </a:lnTo>
                      <a:lnTo>
                        <a:pt x="314" y="0"/>
                      </a:lnTo>
                      <a:lnTo>
                        <a:pt x="324" y="2"/>
                      </a:lnTo>
                      <a:lnTo>
                        <a:pt x="324" y="2"/>
                      </a:lnTo>
                      <a:lnTo>
                        <a:pt x="330" y="6"/>
                      </a:lnTo>
                      <a:lnTo>
                        <a:pt x="334" y="10"/>
                      </a:lnTo>
                      <a:lnTo>
                        <a:pt x="342" y="24"/>
                      </a:lnTo>
                      <a:lnTo>
                        <a:pt x="348" y="38"/>
                      </a:lnTo>
                      <a:lnTo>
                        <a:pt x="352" y="54"/>
                      </a:lnTo>
                      <a:lnTo>
                        <a:pt x="354" y="72"/>
                      </a:lnTo>
                      <a:lnTo>
                        <a:pt x="352" y="86"/>
                      </a:lnTo>
                      <a:lnTo>
                        <a:pt x="350" y="100"/>
                      </a:lnTo>
                      <a:lnTo>
                        <a:pt x="344" y="108"/>
                      </a:lnTo>
                      <a:lnTo>
                        <a:pt x="344" y="108"/>
                      </a:lnTo>
                      <a:lnTo>
                        <a:pt x="342" y="116"/>
                      </a:lnTo>
                      <a:lnTo>
                        <a:pt x="338" y="120"/>
                      </a:lnTo>
                      <a:lnTo>
                        <a:pt x="332" y="124"/>
                      </a:lnTo>
                      <a:lnTo>
                        <a:pt x="324" y="128"/>
                      </a:lnTo>
                      <a:lnTo>
                        <a:pt x="308" y="132"/>
                      </a:lnTo>
                      <a:lnTo>
                        <a:pt x="288" y="132"/>
                      </a:lnTo>
                      <a:lnTo>
                        <a:pt x="246" y="134"/>
                      </a:lnTo>
                      <a:lnTo>
                        <a:pt x="226" y="136"/>
                      </a:lnTo>
                      <a:lnTo>
                        <a:pt x="218" y="138"/>
                      </a:lnTo>
                      <a:lnTo>
                        <a:pt x="210" y="142"/>
                      </a:lnTo>
                      <a:lnTo>
                        <a:pt x="210" y="142"/>
                      </a:lnTo>
                      <a:lnTo>
                        <a:pt x="186" y="154"/>
                      </a:lnTo>
                      <a:lnTo>
                        <a:pt x="162" y="160"/>
                      </a:lnTo>
                      <a:lnTo>
                        <a:pt x="138" y="162"/>
                      </a:lnTo>
                      <a:lnTo>
                        <a:pt x="116" y="160"/>
                      </a:lnTo>
                      <a:lnTo>
                        <a:pt x="90" y="152"/>
                      </a:lnTo>
                      <a:lnTo>
                        <a:pt x="62" y="142"/>
                      </a:lnTo>
                      <a:lnTo>
                        <a:pt x="34" y="13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close/>
                    </a:path>
                  </a:pathLst>
                </a:custGeom>
                <a:solidFill>
                  <a:srgbClr val="FF7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40" name="Freeform 428"/>
                <p:cNvSpPr>
                  <a:spLocks/>
                </p:cNvSpPr>
                <p:nvPr/>
              </p:nvSpPr>
              <p:spPr bwMode="auto">
                <a:xfrm>
                  <a:off x="3572" y="3768"/>
                  <a:ext cx="252" cy="144"/>
                </a:xfrm>
                <a:custGeom>
                  <a:avLst/>
                  <a:gdLst>
                    <a:gd name="T0" fmla="*/ 246 w 252"/>
                    <a:gd name="T1" fmla="*/ 30 h 144"/>
                    <a:gd name="T2" fmla="*/ 250 w 252"/>
                    <a:gd name="T3" fmla="*/ 40 h 144"/>
                    <a:gd name="T4" fmla="*/ 252 w 252"/>
                    <a:gd name="T5" fmla="*/ 52 h 144"/>
                    <a:gd name="T6" fmla="*/ 252 w 252"/>
                    <a:gd name="T7" fmla="*/ 64 h 144"/>
                    <a:gd name="T8" fmla="*/ 252 w 252"/>
                    <a:gd name="T9" fmla="*/ 74 h 144"/>
                    <a:gd name="T10" fmla="*/ 250 w 252"/>
                    <a:gd name="T11" fmla="*/ 84 h 144"/>
                    <a:gd name="T12" fmla="*/ 248 w 252"/>
                    <a:gd name="T13" fmla="*/ 90 h 144"/>
                    <a:gd name="T14" fmla="*/ 244 w 252"/>
                    <a:gd name="T15" fmla="*/ 96 h 144"/>
                    <a:gd name="T16" fmla="*/ 240 w 252"/>
                    <a:gd name="T17" fmla="*/ 104 h 144"/>
                    <a:gd name="T18" fmla="*/ 234 w 252"/>
                    <a:gd name="T19" fmla="*/ 108 h 144"/>
                    <a:gd name="T20" fmla="*/ 226 w 252"/>
                    <a:gd name="T21" fmla="*/ 112 h 144"/>
                    <a:gd name="T22" fmla="*/ 214 w 252"/>
                    <a:gd name="T23" fmla="*/ 114 h 144"/>
                    <a:gd name="T24" fmla="*/ 202 w 252"/>
                    <a:gd name="T25" fmla="*/ 114 h 144"/>
                    <a:gd name="T26" fmla="*/ 186 w 252"/>
                    <a:gd name="T27" fmla="*/ 114 h 144"/>
                    <a:gd name="T28" fmla="*/ 170 w 252"/>
                    <a:gd name="T29" fmla="*/ 114 h 144"/>
                    <a:gd name="T30" fmla="*/ 154 w 252"/>
                    <a:gd name="T31" fmla="*/ 116 h 144"/>
                    <a:gd name="T32" fmla="*/ 138 w 252"/>
                    <a:gd name="T33" fmla="*/ 118 h 144"/>
                    <a:gd name="T34" fmla="*/ 122 w 252"/>
                    <a:gd name="T35" fmla="*/ 122 h 144"/>
                    <a:gd name="T36" fmla="*/ 108 w 252"/>
                    <a:gd name="T37" fmla="*/ 130 h 144"/>
                    <a:gd name="T38" fmla="*/ 90 w 252"/>
                    <a:gd name="T39" fmla="*/ 138 h 144"/>
                    <a:gd name="T40" fmla="*/ 74 w 252"/>
                    <a:gd name="T41" fmla="*/ 142 h 144"/>
                    <a:gd name="T42" fmla="*/ 58 w 252"/>
                    <a:gd name="T43" fmla="*/ 144 h 144"/>
                    <a:gd name="T44" fmla="*/ 42 w 252"/>
                    <a:gd name="T45" fmla="*/ 144 h 144"/>
                    <a:gd name="T46" fmla="*/ 24 w 252"/>
                    <a:gd name="T47" fmla="*/ 142 h 144"/>
                    <a:gd name="T48" fmla="*/ 6 w 252"/>
                    <a:gd name="T49" fmla="*/ 138 h 144"/>
                    <a:gd name="T50" fmla="*/ 0 w 252"/>
                    <a:gd name="T51" fmla="*/ 136 h 144"/>
                    <a:gd name="T52" fmla="*/ 26 w 252"/>
                    <a:gd name="T53" fmla="*/ 138 h 144"/>
                    <a:gd name="T54" fmla="*/ 52 w 252"/>
                    <a:gd name="T55" fmla="*/ 136 h 144"/>
                    <a:gd name="T56" fmla="*/ 78 w 252"/>
                    <a:gd name="T57" fmla="*/ 134 h 144"/>
                    <a:gd name="T58" fmla="*/ 100 w 252"/>
                    <a:gd name="T59" fmla="*/ 126 h 144"/>
                    <a:gd name="T60" fmla="*/ 120 w 252"/>
                    <a:gd name="T61" fmla="*/ 114 h 144"/>
                    <a:gd name="T62" fmla="*/ 130 w 252"/>
                    <a:gd name="T63" fmla="*/ 104 h 144"/>
                    <a:gd name="T64" fmla="*/ 142 w 252"/>
                    <a:gd name="T65" fmla="*/ 90 h 144"/>
                    <a:gd name="T66" fmla="*/ 152 w 252"/>
                    <a:gd name="T67" fmla="*/ 74 h 144"/>
                    <a:gd name="T68" fmla="*/ 164 w 252"/>
                    <a:gd name="T69" fmla="*/ 56 h 144"/>
                    <a:gd name="T70" fmla="*/ 174 w 252"/>
                    <a:gd name="T71" fmla="*/ 40 h 144"/>
                    <a:gd name="T72" fmla="*/ 186 w 252"/>
                    <a:gd name="T73" fmla="*/ 26 h 144"/>
                    <a:gd name="T74" fmla="*/ 196 w 252"/>
                    <a:gd name="T75" fmla="*/ 12 h 144"/>
                    <a:gd name="T76" fmla="*/ 206 w 252"/>
                    <a:gd name="T77" fmla="*/ 4 h 144"/>
                    <a:gd name="T78" fmla="*/ 216 w 252"/>
                    <a:gd name="T79" fmla="*/ 0 h 144"/>
                    <a:gd name="T80" fmla="*/ 224 w 252"/>
                    <a:gd name="T81" fmla="*/ 2 h 144"/>
                    <a:gd name="T82" fmla="*/ 232 w 252"/>
                    <a:gd name="T83" fmla="*/ 6 h 144"/>
                    <a:gd name="T84" fmla="*/ 238 w 252"/>
                    <a:gd name="T85" fmla="*/ 12 h 144"/>
                    <a:gd name="T86" fmla="*/ 242 w 252"/>
                    <a:gd name="T87" fmla="*/ 2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52" h="144">
                      <a:moveTo>
                        <a:pt x="244" y="22"/>
                      </a:moveTo>
                      <a:lnTo>
                        <a:pt x="246" y="26"/>
                      </a:lnTo>
                      <a:lnTo>
                        <a:pt x="246" y="30"/>
                      </a:lnTo>
                      <a:lnTo>
                        <a:pt x="248" y="34"/>
                      </a:lnTo>
                      <a:lnTo>
                        <a:pt x="248" y="36"/>
                      </a:lnTo>
                      <a:lnTo>
                        <a:pt x="250" y="40"/>
                      </a:lnTo>
                      <a:lnTo>
                        <a:pt x="250" y="44"/>
                      </a:lnTo>
                      <a:lnTo>
                        <a:pt x="250" y="48"/>
                      </a:lnTo>
                      <a:lnTo>
                        <a:pt x="252" y="52"/>
                      </a:lnTo>
                      <a:lnTo>
                        <a:pt x="252" y="56"/>
                      </a:lnTo>
                      <a:lnTo>
                        <a:pt x="252" y="60"/>
                      </a:lnTo>
                      <a:lnTo>
                        <a:pt x="252" y="64"/>
                      </a:lnTo>
                      <a:lnTo>
                        <a:pt x="252" y="66"/>
                      </a:lnTo>
                      <a:lnTo>
                        <a:pt x="252" y="70"/>
                      </a:lnTo>
                      <a:lnTo>
                        <a:pt x="252" y="74"/>
                      </a:lnTo>
                      <a:lnTo>
                        <a:pt x="250" y="76"/>
                      </a:lnTo>
                      <a:lnTo>
                        <a:pt x="250" y="80"/>
                      </a:lnTo>
                      <a:lnTo>
                        <a:pt x="250" y="84"/>
                      </a:lnTo>
                      <a:lnTo>
                        <a:pt x="248" y="86"/>
                      </a:lnTo>
                      <a:lnTo>
                        <a:pt x="248" y="88"/>
                      </a:lnTo>
                      <a:lnTo>
                        <a:pt x="248" y="90"/>
                      </a:lnTo>
                      <a:lnTo>
                        <a:pt x="246" y="92"/>
                      </a:lnTo>
                      <a:lnTo>
                        <a:pt x="246" y="94"/>
                      </a:lnTo>
                      <a:lnTo>
                        <a:pt x="244" y="96"/>
                      </a:lnTo>
                      <a:lnTo>
                        <a:pt x="242" y="100"/>
                      </a:lnTo>
                      <a:lnTo>
                        <a:pt x="242" y="102"/>
                      </a:lnTo>
                      <a:lnTo>
                        <a:pt x="240" y="104"/>
                      </a:lnTo>
                      <a:lnTo>
                        <a:pt x="238" y="106"/>
                      </a:lnTo>
                      <a:lnTo>
                        <a:pt x="236" y="108"/>
                      </a:lnTo>
                      <a:lnTo>
                        <a:pt x="234" y="108"/>
                      </a:lnTo>
                      <a:lnTo>
                        <a:pt x="232" y="110"/>
                      </a:lnTo>
                      <a:lnTo>
                        <a:pt x="230" y="110"/>
                      </a:lnTo>
                      <a:lnTo>
                        <a:pt x="226" y="112"/>
                      </a:lnTo>
                      <a:lnTo>
                        <a:pt x="222" y="112"/>
                      </a:lnTo>
                      <a:lnTo>
                        <a:pt x="220" y="114"/>
                      </a:lnTo>
                      <a:lnTo>
                        <a:pt x="214" y="114"/>
                      </a:lnTo>
                      <a:lnTo>
                        <a:pt x="210" y="114"/>
                      </a:lnTo>
                      <a:lnTo>
                        <a:pt x="206" y="114"/>
                      </a:lnTo>
                      <a:lnTo>
                        <a:pt x="202" y="114"/>
                      </a:lnTo>
                      <a:lnTo>
                        <a:pt x="196" y="114"/>
                      </a:lnTo>
                      <a:lnTo>
                        <a:pt x="192" y="114"/>
                      </a:lnTo>
                      <a:lnTo>
                        <a:pt x="186" y="114"/>
                      </a:lnTo>
                      <a:lnTo>
                        <a:pt x="180" y="114"/>
                      </a:lnTo>
                      <a:lnTo>
                        <a:pt x="176" y="114"/>
                      </a:lnTo>
                      <a:lnTo>
                        <a:pt x="170" y="114"/>
                      </a:lnTo>
                      <a:lnTo>
                        <a:pt x="164" y="114"/>
                      </a:lnTo>
                      <a:lnTo>
                        <a:pt x="160" y="116"/>
                      </a:lnTo>
                      <a:lnTo>
                        <a:pt x="154" y="116"/>
                      </a:lnTo>
                      <a:lnTo>
                        <a:pt x="148" y="116"/>
                      </a:lnTo>
                      <a:lnTo>
                        <a:pt x="144" y="116"/>
                      </a:lnTo>
                      <a:lnTo>
                        <a:pt x="138" y="118"/>
                      </a:lnTo>
                      <a:lnTo>
                        <a:pt x="132" y="118"/>
                      </a:lnTo>
                      <a:lnTo>
                        <a:pt x="128" y="120"/>
                      </a:lnTo>
                      <a:lnTo>
                        <a:pt x="122" y="122"/>
                      </a:lnTo>
                      <a:lnTo>
                        <a:pt x="118" y="124"/>
                      </a:lnTo>
                      <a:lnTo>
                        <a:pt x="114" y="126"/>
                      </a:lnTo>
                      <a:lnTo>
                        <a:pt x="108" y="130"/>
                      </a:lnTo>
                      <a:lnTo>
                        <a:pt x="102" y="132"/>
                      </a:lnTo>
                      <a:lnTo>
                        <a:pt x="96" y="136"/>
                      </a:lnTo>
                      <a:lnTo>
                        <a:pt x="90" y="138"/>
                      </a:lnTo>
                      <a:lnTo>
                        <a:pt x="84" y="140"/>
                      </a:lnTo>
                      <a:lnTo>
                        <a:pt x="80" y="140"/>
                      </a:lnTo>
                      <a:lnTo>
                        <a:pt x="74" y="142"/>
                      </a:lnTo>
                      <a:lnTo>
                        <a:pt x="68" y="144"/>
                      </a:lnTo>
                      <a:lnTo>
                        <a:pt x="64" y="144"/>
                      </a:lnTo>
                      <a:lnTo>
                        <a:pt x="58" y="144"/>
                      </a:lnTo>
                      <a:lnTo>
                        <a:pt x="52" y="144"/>
                      </a:lnTo>
                      <a:lnTo>
                        <a:pt x="48" y="144"/>
                      </a:lnTo>
                      <a:lnTo>
                        <a:pt x="42" y="144"/>
                      </a:lnTo>
                      <a:lnTo>
                        <a:pt x="36" y="144"/>
                      </a:lnTo>
                      <a:lnTo>
                        <a:pt x="30" y="144"/>
                      </a:lnTo>
                      <a:lnTo>
                        <a:pt x="24" y="142"/>
                      </a:lnTo>
                      <a:lnTo>
                        <a:pt x="18" y="140"/>
                      </a:lnTo>
                      <a:lnTo>
                        <a:pt x="14" y="140"/>
                      </a:lnTo>
                      <a:lnTo>
                        <a:pt x="6" y="138"/>
                      </a:lnTo>
                      <a:lnTo>
                        <a:pt x="0" y="136"/>
                      </a:lnTo>
                      <a:lnTo>
                        <a:pt x="0" y="136"/>
                      </a:lnTo>
                      <a:lnTo>
                        <a:pt x="0" y="136"/>
                      </a:lnTo>
                      <a:lnTo>
                        <a:pt x="8" y="136"/>
                      </a:lnTo>
                      <a:lnTo>
                        <a:pt x="18" y="136"/>
                      </a:lnTo>
                      <a:lnTo>
                        <a:pt x="26" y="138"/>
                      </a:lnTo>
                      <a:lnTo>
                        <a:pt x="34" y="138"/>
                      </a:lnTo>
                      <a:lnTo>
                        <a:pt x="44" y="138"/>
                      </a:lnTo>
                      <a:lnTo>
                        <a:pt x="52" y="136"/>
                      </a:lnTo>
                      <a:lnTo>
                        <a:pt x="60" y="136"/>
                      </a:lnTo>
                      <a:lnTo>
                        <a:pt x="68" y="134"/>
                      </a:lnTo>
                      <a:lnTo>
                        <a:pt x="78" y="134"/>
                      </a:lnTo>
                      <a:lnTo>
                        <a:pt x="86" y="132"/>
                      </a:lnTo>
                      <a:lnTo>
                        <a:pt x="94" y="128"/>
                      </a:lnTo>
                      <a:lnTo>
                        <a:pt x="100" y="126"/>
                      </a:lnTo>
                      <a:lnTo>
                        <a:pt x="108" y="122"/>
                      </a:lnTo>
                      <a:lnTo>
                        <a:pt x="116" y="118"/>
                      </a:lnTo>
                      <a:lnTo>
                        <a:pt x="120" y="114"/>
                      </a:lnTo>
                      <a:lnTo>
                        <a:pt x="124" y="112"/>
                      </a:lnTo>
                      <a:lnTo>
                        <a:pt x="126" y="108"/>
                      </a:lnTo>
                      <a:lnTo>
                        <a:pt x="130" y="104"/>
                      </a:lnTo>
                      <a:lnTo>
                        <a:pt x="134" y="100"/>
                      </a:lnTo>
                      <a:lnTo>
                        <a:pt x="138" y="94"/>
                      </a:lnTo>
                      <a:lnTo>
                        <a:pt x="142" y="90"/>
                      </a:lnTo>
                      <a:lnTo>
                        <a:pt x="144" y="84"/>
                      </a:lnTo>
                      <a:lnTo>
                        <a:pt x="148" y="78"/>
                      </a:lnTo>
                      <a:lnTo>
                        <a:pt x="152" y="74"/>
                      </a:lnTo>
                      <a:lnTo>
                        <a:pt x="156" y="68"/>
                      </a:lnTo>
                      <a:lnTo>
                        <a:pt x="160" y="62"/>
                      </a:lnTo>
                      <a:lnTo>
                        <a:pt x="164" y="56"/>
                      </a:lnTo>
                      <a:lnTo>
                        <a:pt x="166" y="50"/>
                      </a:lnTo>
                      <a:lnTo>
                        <a:pt x="170" y="46"/>
                      </a:lnTo>
                      <a:lnTo>
                        <a:pt x="174" y="40"/>
                      </a:lnTo>
                      <a:lnTo>
                        <a:pt x="178" y="34"/>
                      </a:lnTo>
                      <a:lnTo>
                        <a:pt x="182" y="30"/>
                      </a:lnTo>
                      <a:lnTo>
                        <a:pt x="186" y="26"/>
                      </a:lnTo>
                      <a:lnTo>
                        <a:pt x="190" y="20"/>
                      </a:lnTo>
                      <a:lnTo>
                        <a:pt x="192" y="16"/>
                      </a:lnTo>
                      <a:lnTo>
                        <a:pt x="196" y="12"/>
                      </a:lnTo>
                      <a:lnTo>
                        <a:pt x="200" y="10"/>
                      </a:lnTo>
                      <a:lnTo>
                        <a:pt x="204" y="6"/>
                      </a:lnTo>
                      <a:lnTo>
                        <a:pt x="206" y="4"/>
                      </a:lnTo>
                      <a:lnTo>
                        <a:pt x="210" y="2"/>
                      </a:lnTo>
                      <a:lnTo>
                        <a:pt x="214" y="2"/>
                      </a:lnTo>
                      <a:lnTo>
                        <a:pt x="216" y="0"/>
                      </a:lnTo>
                      <a:lnTo>
                        <a:pt x="218" y="0"/>
                      </a:lnTo>
                      <a:lnTo>
                        <a:pt x="222" y="0"/>
                      </a:lnTo>
                      <a:lnTo>
                        <a:pt x="224" y="2"/>
                      </a:lnTo>
                      <a:lnTo>
                        <a:pt x="226" y="2"/>
                      </a:lnTo>
                      <a:lnTo>
                        <a:pt x="230" y="4"/>
                      </a:lnTo>
                      <a:lnTo>
                        <a:pt x="232" y="6"/>
                      </a:lnTo>
                      <a:lnTo>
                        <a:pt x="234" y="8"/>
                      </a:lnTo>
                      <a:lnTo>
                        <a:pt x="236" y="10"/>
                      </a:lnTo>
                      <a:lnTo>
                        <a:pt x="238" y="12"/>
                      </a:lnTo>
                      <a:lnTo>
                        <a:pt x="240" y="14"/>
                      </a:lnTo>
                      <a:lnTo>
                        <a:pt x="240" y="16"/>
                      </a:lnTo>
                      <a:lnTo>
                        <a:pt x="242" y="20"/>
                      </a:lnTo>
                      <a:lnTo>
                        <a:pt x="244" y="22"/>
                      </a:lnTo>
                      <a:lnTo>
                        <a:pt x="244" y="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41" name="Freeform 429"/>
                <p:cNvSpPr>
                  <a:spLocks/>
                </p:cNvSpPr>
                <p:nvPr/>
              </p:nvSpPr>
              <p:spPr bwMode="auto">
                <a:xfrm>
                  <a:off x="3644" y="3910"/>
                  <a:ext cx="94" cy="36"/>
                </a:xfrm>
                <a:custGeom>
                  <a:avLst/>
                  <a:gdLst>
                    <a:gd name="T0" fmla="*/ 0 w 94"/>
                    <a:gd name="T1" fmla="*/ 36 h 36"/>
                    <a:gd name="T2" fmla="*/ 0 w 94"/>
                    <a:gd name="T3" fmla="*/ 36 h 36"/>
                    <a:gd name="T4" fmla="*/ 10 w 94"/>
                    <a:gd name="T5" fmla="*/ 26 h 36"/>
                    <a:gd name="T6" fmla="*/ 30 w 94"/>
                    <a:gd name="T7" fmla="*/ 12 h 36"/>
                    <a:gd name="T8" fmla="*/ 42 w 94"/>
                    <a:gd name="T9" fmla="*/ 6 h 36"/>
                    <a:gd name="T10" fmla="*/ 54 w 94"/>
                    <a:gd name="T11" fmla="*/ 2 h 36"/>
                    <a:gd name="T12" fmla="*/ 66 w 94"/>
                    <a:gd name="T13" fmla="*/ 0 h 36"/>
                    <a:gd name="T14" fmla="*/ 76 w 94"/>
                    <a:gd name="T15" fmla="*/ 2 h 36"/>
                    <a:gd name="T16" fmla="*/ 76 w 94"/>
                    <a:gd name="T17" fmla="*/ 2 h 36"/>
                    <a:gd name="T18" fmla="*/ 94 w 94"/>
                    <a:gd name="T19" fmla="*/ 8 h 36"/>
                    <a:gd name="T20" fmla="*/ 92 w 94"/>
                    <a:gd name="T21" fmla="*/ 6 h 36"/>
                    <a:gd name="T22" fmla="*/ 92 w 94"/>
                    <a:gd name="T23" fmla="*/ 6 h 36"/>
                    <a:gd name="T24" fmla="*/ 68 w 94"/>
                    <a:gd name="T25" fmla="*/ 10 h 36"/>
                    <a:gd name="T26" fmla="*/ 48 w 94"/>
                    <a:gd name="T27" fmla="*/ 12 h 36"/>
                    <a:gd name="T28" fmla="*/ 34 w 94"/>
                    <a:gd name="T29" fmla="*/ 18 h 36"/>
                    <a:gd name="T30" fmla="*/ 34 w 94"/>
                    <a:gd name="T31" fmla="*/ 18 h 36"/>
                    <a:gd name="T32" fmla="*/ 10 w 94"/>
                    <a:gd name="T33" fmla="*/ 30 h 36"/>
                    <a:gd name="T34" fmla="*/ 2 w 94"/>
                    <a:gd name="T35" fmla="*/ 34 h 36"/>
                    <a:gd name="T36" fmla="*/ 0 w 94"/>
                    <a:gd name="T37" fmla="*/ 36 h 36"/>
                    <a:gd name="T38" fmla="*/ 0 w 94"/>
                    <a:gd name="T39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94" h="36">
                      <a:moveTo>
                        <a:pt x="0" y="36"/>
                      </a:moveTo>
                      <a:lnTo>
                        <a:pt x="0" y="36"/>
                      </a:lnTo>
                      <a:lnTo>
                        <a:pt x="10" y="26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94" y="8"/>
                      </a:lnTo>
                      <a:lnTo>
                        <a:pt x="92" y="6"/>
                      </a:lnTo>
                      <a:lnTo>
                        <a:pt x="92" y="6"/>
                      </a:lnTo>
                      <a:lnTo>
                        <a:pt x="68" y="10"/>
                      </a:lnTo>
                      <a:lnTo>
                        <a:pt x="48" y="12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0" y="30"/>
                      </a:lnTo>
                      <a:lnTo>
                        <a:pt x="2" y="34"/>
                      </a:lnTo>
                      <a:lnTo>
                        <a:pt x="0" y="36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FFA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42" name="Freeform 430"/>
                <p:cNvSpPr>
                  <a:spLocks/>
                </p:cNvSpPr>
                <p:nvPr/>
              </p:nvSpPr>
              <p:spPr bwMode="auto">
                <a:xfrm>
                  <a:off x="3736" y="3790"/>
                  <a:ext cx="34" cy="60"/>
                </a:xfrm>
                <a:custGeom>
                  <a:avLst/>
                  <a:gdLst>
                    <a:gd name="T0" fmla="*/ 0 w 34"/>
                    <a:gd name="T1" fmla="*/ 32 h 60"/>
                    <a:gd name="T2" fmla="*/ 0 w 34"/>
                    <a:gd name="T3" fmla="*/ 32 h 60"/>
                    <a:gd name="T4" fmla="*/ 2 w 34"/>
                    <a:gd name="T5" fmla="*/ 46 h 60"/>
                    <a:gd name="T6" fmla="*/ 4 w 34"/>
                    <a:gd name="T7" fmla="*/ 54 h 60"/>
                    <a:gd name="T8" fmla="*/ 6 w 34"/>
                    <a:gd name="T9" fmla="*/ 58 h 60"/>
                    <a:gd name="T10" fmla="*/ 8 w 34"/>
                    <a:gd name="T11" fmla="*/ 58 h 60"/>
                    <a:gd name="T12" fmla="*/ 8 w 34"/>
                    <a:gd name="T13" fmla="*/ 58 h 60"/>
                    <a:gd name="T14" fmla="*/ 14 w 34"/>
                    <a:gd name="T15" fmla="*/ 60 h 60"/>
                    <a:gd name="T16" fmla="*/ 20 w 34"/>
                    <a:gd name="T17" fmla="*/ 60 h 60"/>
                    <a:gd name="T18" fmla="*/ 20 w 34"/>
                    <a:gd name="T19" fmla="*/ 60 h 60"/>
                    <a:gd name="T20" fmla="*/ 24 w 34"/>
                    <a:gd name="T21" fmla="*/ 58 h 60"/>
                    <a:gd name="T22" fmla="*/ 28 w 34"/>
                    <a:gd name="T23" fmla="*/ 56 h 60"/>
                    <a:gd name="T24" fmla="*/ 32 w 34"/>
                    <a:gd name="T25" fmla="*/ 50 h 60"/>
                    <a:gd name="T26" fmla="*/ 34 w 34"/>
                    <a:gd name="T27" fmla="*/ 44 h 60"/>
                    <a:gd name="T28" fmla="*/ 34 w 34"/>
                    <a:gd name="T29" fmla="*/ 44 h 60"/>
                    <a:gd name="T30" fmla="*/ 32 w 34"/>
                    <a:gd name="T31" fmla="*/ 32 h 60"/>
                    <a:gd name="T32" fmla="*/ 28 w 34"/>
                    <a:gd name="T33" fmla="*/ 18 h 60"/>
                    <a:gd name="T34" fmla="*/ 24 w 34"/>
                    <a:gd name="T35" fmla="*/ 0 h 60"/>
                    <a:gd name="T36" fmla="*/ 0 w 34"/>
                    <a:gd name="T37" fmla="*/ 32 h 60"/>
                    <a:gd name="T38" fmla="*/ 0 w 34"/>
                    <a:gd name="T39" fmla="*/ 32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" h="60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2" y="46"/>
                      </a:lnTo>
                      <a:lnTo>
                        <a:pt x="4" y="54"/>
                      </a:lnTo>
                      <a:lnTo>
                        <a:pt x="6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4" y="60"/>
                      </a:lnTo>
                      <a:lnTo>
                        <a:pt x="20" y="60"/>
                      </a:lnTo>
                      <a:lnTo>
                        <a:pt x="20" y="60"/>
                      </a:lnTo>
                      <a:lnTo>
                        <a:pt x="24" y="58"/>
                      </a:lnTo>
                      <a:lnTo>
                        <a:pt x="28" y="56"/>
                      </a:lnTo>
                      <a:lnTo>
                        <a:pt x="32" y="50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2" y="32"/>
                      </a:lnTo>
                      <a:lnTo>
                        <a:pt x="28" y="18"/>
                      </a:lnTo>
                      <a:lnTo>
                        <a:pt x="24" y="0"/>
                      </a:lnTo>
                      <a:lnTo>
                        <a:pt x="0" y="32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43" name="Freeform 431"/>
                <p:cNvSpPr>
                  <a:spLocks/>
                </p:cNvSpPr>
                <p:nvPr/>
              </p:nvSpPr>
              <p:spPr bwMode="auto">
                <a:xfrm>
                  <a:off x="3794" y="3758"/>
                  <a:ext cx="72" cy="66"/>
                </a:xfrm>
                <a:custGeom>
                  <a:avLst/>
                  <a:gdLst>
                    <a:gd name="T0" fmla="*/ 0 w 72"/>
                    <a:gd name="T1" fmla="*/ 0 h 66"/>
                    <a:gd name="T2" fmla="*/ 0 w 72"/>
                    <a:gd name="T3" fmla="*/ 0 h 66"/>
                    <a:gd name="T4" fmla="*/ 12 w 72"/>
                    <a:gd name="T5" fmla="*/ 2 h 66"/>
                    <a:gd name="T6" fmla="*/ 34 w 72"/>
                    <a:gd name="T7" fmla="*/ 12 h 66"/>
                    <a:gd name="T8" fmla="*/ 44 w 72"/>
                    <a:gd name="T9" fmla="*/ 20 h 66"/>
                    <a:gd name="T10" fmla="*/ 54 w 72"/>
                    <a:gd name="T11" fmla="*/ 28 h 66"/>
                    <a:gd name="T12" fmla="*/ 62 w 72"/>
                    <a:gd name="T13" fmla="*/ 38 h 66"/>
                    <a:gd name="T14" fmla="*/ 66 w 72"/>
                    <a:gd name="T15" fmla="*/ 48 h 66"/>
                    <a:gd name="T16" fmla="*/ 66 w 72"/>
                    <a:gd name="T17" fmla="*/ 48 h 66"/>
                    <a:gd name="T18" fmla="*/ 70 w 72"/>
                    <a:gd name="T19" fmla="*/ 66 h 66"/>
                    <a:gd name="T20" fmla="*/ 72 w 72"/>
                    <a:gd name="T21" fmla="*/ 64 h 66"/>
                    <a:gd name="T22" fmla="*/ 72 w 72"/>
                    <a:gd name="T23" fmla="*/ 64 h 66"/>
                    <a:gd name="T24" fmla="*/ 56 w 72"/>
                    <a:gd name="T25" fmla="*/ 44 h 66"/>
                    <a:gd name="T26" fmla="*/ 44 w 72"/>
                    <a:gd name="T27" fmla="*/ 30 h 66"/>
                    <a:gd name="T28" fmla="*/ 30 w 72"/>
                    <a:gd name="T29" fmla="*/ 18 h 66"/>
                    <a:gd name="T30" fmla="*/ 30 w 72"/>
                    <a:gd name="T31" fmla="*/ 18 h 66"/>
                    <a:gd name="T32" fmla="*/ 8 w 72"/>
                    <a:gd name="T33" fmla="*/ 6 h 66"/>
                    <a:gd name="T34" fmla="*/ 0 w 72"/>
                    <a:gd name="T35" fmla="*/ 2 h 66"/>
                    <a:gd name="T36" fmla="*/ 0 w 72"/>
                    <a:gd name="T37" fmla="*/ 0 h 66"/>
                    <a:gd name="T38" fmla="*/ 0 w 72"/>
                    <a:gd name="T39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2" h="6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2" y="2"/>
                      </a:lnTo>
                      <a:lnTo>
                        <a:pt x="34" y="12"/>
                      </a:lnTo>
                      <a:lnTo>
                        <a:pt x="44" y="20"/>
                      </a:lnTo>
                      <a:lnTo>
                        <a:pt x="54" y="28"/>
                      </a:lnTo>
                      <a:lnTo>
                        <a:pt x="62" y="38"/>
                      </a:lnTo>
                      <a:lnTo>
                        <a:pt x="66" y="48"/>
                      </a:lnTo>
                      <a:lnTo>
                        <a:pt x="66" y="48"/>
                      </a:lnTo>
                      <a:lnTo>
                        <a:pt x="70" y="66"/>
                      </a:lnTo>
                      <a:lnTo>
                        <a:pt x="72" y="64"/>
                      </a:lnTo>
                      <a:lnTo>
                        <a:pt x="72" y="64"/>
                      </a:lnTo>
                      <a:lnTo>
                        <a:pt x="56" y="44"/>
                      </a:lnTo>
                      <a:lnTo>
                        <a:pt x="44" y="30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8" y="6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A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44" name="Freeform 432"/>
                <p:cNvSpPr>
                  <a:spLocks/>
                </p:cNvSpPr>
                <p:nvPr/>
              </p:nvSpPr>
              <p:spPr bwMode="auto">
                <a:xfrm>
                  <a:off x="3560" y="3262"/>
                  <a:ext cx="128" cy="136"/>
                </a:xfrm>
                <a:custGeom>
                  <a:avLst/>
                  <a:gdLst>
                    <a:gd name="T0" fmla="*/ 32 w 128"/>
                    <a:gd name="T1" fmla="*/ 102 h 136"/>
                    <a:gd name="T2" fmla="*/ 32 w 128"/>
                    <a:gd name="T3" fmla="*/ 102 h 136"/>
                    <a:gd name="T4" fmla="*/ 26 w 128"/>
                    <a:gd name="T5" fmla="*/ 100 h 136"/>
                    <a:gd name="T6" fmla="*/ 20 w 128"/>
                    <a:gd name="T7" fmla="*/ 96 h 136"/>
                    <a:gd name="T8" fmla="*/ 14 w 128"/>
                    <a:gd name="T9" fmla="*/ 92 h 136"/>
                    <a:gd name="T10" fmla="*/ 8 w 128"/>
                    <a:gd name="T11" fmla="*/ 84 h 136"/>
                    <a:gd name="T12" fmla="*/ 2 w 128"/>
                    <a:gd name="T13" fmla="*/ 76 h 136"/>
                    <a:gd name="T14" fmla="*/ 0 w 128"/>
                    <a:gd name="T15" fmla="*/ 64 h 136"/>
                    <a:gd name="T16" fmla="*/ 0 w 128"/>
                    <a:gd name="T17" fmla="*/ 50 h 136"/>
                    <a:gd name="T18" fmla="*/ 0 w 128"/>
                    <a:gd name="T19" fmla="*/ 50 h 136"/>
                    <a:gd name="T20" fmla="*/ 2 w 128"/>
                    <a:gd name="T21" fmla="*/ 34 h 136"/>
                    <a:gd name="T22" fmla="*/ 10 w 128"/>
                    <a:gd name="T23" fmla="*/ 24 h 136"/>
                    <a:gd name="T24" fmla="*/ 20 w 128"/>
                    <a:gd name="T25" fmla="*/ 14 h 136"/>
                    <a:gd name="T26" fmla="*/ 32 w 128"/>
                    <a:gd name="T27" fmla="*/ 6 h 136"/>
                    <a:gd name="T28" fmla="*/ 46 w 128"/>
                    <a:gd name="T29" fmla="*/ 2 h 136"/>
                    <a:gd name="T30" fmla="*/ 62 w 128"/>
                    <a:gd name="T31" fmla="*/ 0 h 136"/>
                    <a:gd name="T32" fmla="*/ 76 w 128"/>
                    <a:gd name="T33" fmla="*/ 0 h 136"/>
                    <a:gd name="T34" fmla="*/ 90 w 128"/>
                    <a:gd name="T35" fmla="*/ 2 h 136"/>
                    <a:gd name="T36" fmla="*/ 90 w 128"/>
                    <a:gd name="T37" fmla="*/ 2 h 136"/>
                    <a:gd name="T38" fmla="*/ 98 w 128"/>
                    <a:gd name="T39" fmla="*/ 4 h 136"/>
                    <a:gd name="T40" fmla="*/ 104 w 128"/>
                    <a:gd name="T41" fmla="*/ 8 h 136"/>
                    <a:gd name="T42" fmla="*/ 112 w 128"/>
                    <a:gd name="T43" fmla="*/ 14 h 136"/>
                    <a:gd name="T44" fmla="*/ 116 w 128"/>
                    <a:gd name="T45" fmla="*/ 20 h 136"/>
                    <a:gd name="T46" fmla="*/ 124 w 128"/>
                    <a:gd name="T47" fmla="*/ 32 h 136"/>
                    <a:gd name="T48" fmla="*/ 128 w 128"/>
                    <a:gd name="T49" fmla="*/ 48 h 136"/>
                    <a:gd name="T50" fmla="*/ 128 w 128"/>
                    <a:gd name="T51" fmla="*/ 64 h 136"/>
                    <a:gd name="T52" fmla="*/ 126 w 128"/>
                    <a:gd name="T53" fmla="*/ 72 h 136"/>
                    <a:gd name="T54" fmla="*/ 122 w 128"/>
                    <a:gd name="T55" fmla="*/ 78 h 136"/>
                    <a:gd name="T56" fmla="*/ 118 w 128"/>
                    <a:gd name="T57" fmla="*/ 84 h 136"/>
                    <a:gd name="T58" fmla="*/ 112 w 128"/>
                    <a:gd name="T59" fmla="*/ 90 h 136"/>
                    <a:gd name="T60" fmla="*/ 106 w 128"/>
                    <a:gd name="T61" fmla="*/ 94 h 136"/>
                    <a:gd name="T62" fmla="*/ 98 w 128"/>
                    <a:gd name="T63" fmla="*/ 98 h 136"/>
                    <a:gd name="T64" fmla="*/ 98 w 128"/>
                    <a:gd name="T65" fmla="*/ 98 h 136"/>
                    <a:gd name="T66" fmla="*/ 102 w 128"/>
                    <a:gd name="T67" fmla="*/ 102 h 136"/>
                    <a:gd name="T68" fmla="*/ 104 w 128"/>
                    <a:gd name="T69" fmla="*/ 108 h 136"/>
                    <a:gd name="T70" fmla="*/ 104 w 128"/>
                    <a:gd name="T71" fmla="*/ 116 h 136"/>
                    <a:gd name="T72" fmla="*/ 104 w 128"/>
                    <a:gd name="T73" fmla="*/ 116 h 136"/>
                    <a:gd name="T74" fmla="*/ 104 w 128"/>
                    <a:gd name="T75" fmla="*/ 124 h 136"/>
                    <a:gd name="T76" fmla="*/ 102 w 128"/>
                    <a:gd name="T77" fmla="*/ 132 h 136"/>
                    <a:gd name="T78" fmla="*/ 100 w 128"/>
                    <a:gd name="T79" fmla="*/ 136 h 136"/>
                    <a:gd name="T80" fmla="*/ 32 w 128"/>
                    <a:gd name="T81" fmla="*/ 136 h 136"/>
                    <a:gd name="T82" fmla="*/ 32 w 128"/>
                    <a:gd name="T83" fmla="*/ 136 h 136"/>
                    <a:gd name="T84" fmla="*/ 30 w 128"/>
                    <a:gd name="T85" fmla="*/ 128 h 136"/>
                    <a:gd name="T86" fmla="*/ 28 w 128"/>
                    <a:gd name="T87" fmla="*/ 120 h 136"/>
                    <a:gd name="T88" fmla="*/ 28 w 128"/>
                    <a:gd name="T89" fmla="*/ 112 h 136"/>
                    <a:gd name="T90" fmla="*/ 32 w 128"/>
                    <a:gd name="T91" fmla="*/ 102 h 136"/>
                    <a:gd name="T92" fmla="*/ 32 w 128"/>
                    <a:gd name="T93" fmla="*/ 10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36">
                      <a:moveTo>
                        <a:pt x="32" y="102"/>
                      </a:moveTo>
                      <a:lnTo>
                        <a:pt x="32" y="102"/>
                      </a:lnTo>
                      <a:lnTo>
                        <a:pt x="26" y="100"/>
                      </a:lnTo>
                      <a:lnTo>
                        <a:pt x="20" y="96"/>
                      </a:lnTo>
                      <a:lnTo>
                        <a:pt x="14" y="92"/>
                      </a:lnTo>
                      <a:lnTo>
                        <a:pt x="8" y="84"/>
                      </a:lnTo>
                      <a:lnTo>
                        <a:pt x="2" y="76"/>
                      </a:lnTo>
                      <a:lnTo>
                        <a:pt x="0" y="64"/>
                      </a:lnTo>
                      <a:lnTo>
                        <a:pt x="0" y="50"/>
                      </a:lnTo>
                      <a:lnTo>
                        <a:pt x="0" y="50"/>
                      </a:lnTo>
                      <a:lnTo>
                        <a:pt x="2" y="34"/>
                      </a:lnTo>
                      <a:lnTo>
                        <a:pt x="10" y="24"/>
                      </a:lnTo>
                      <a:lnTo>
                        <a:pt x="20" y="14"/>
                      </a:lnTo>
                      <a:lnTo>
                        <a:pt x="32" y="6"/>
                      </a:lnTo>
                      <a:lnTo>
                        <a:pt x="46" y="2"/>
                      </a:lnTo>
                      <a:lnTo>
                        <a:pt x="62" y="0"/>
                      </a:lnTo>
                      <a:lnTo>
                        <a:pt x="76" y="0"/>
                      </a:lnTo>
                      <a:lnTo>
                        <a:pt x="90" y="2"/>
                      </a:lnTo>
                      <a:lnTo>
                        <a:pt x="90" y="2"/>
                      </a:lnTo>
                      <a:lnTo>
                        <a:pt x="98" y="4"/>
                      </a:lnTo>
                      <a:lnTo>
                        <a:pt x="104" y="8"/>
                      </a:lnTo>
                      <a:lnTo>
                        <a:pt x="112" y="14"/>
                      </a:lnTo>
                      <a:lnTo>
                        <a:pt x="116" y="20"/>
                      </a:lnTo>
                      <a:lnTo>
                        <a:pt x="124" y="32"/>
                      </a:lnTo>
                      <a:lnTo>
                        <a:pt x="128" y="48"/>
                      </a:lnTo>
                      <a:lnTo>
                        <a:pt x="128" y="64"/>
                      </a:lnTo>
                      <a:lnTo>
                        <a:pt x="126" y="72"/>
                      </a:lnTo>
                      <a:lnTo>
                        <a:pt x="122" y="78"/>
                      </a:lnTo>
                      <a:lnTo>
                        <a:pt x="118" y="84"/>
                      </a:lnTo>
                      <a:lnTo>
                        <a:pt x="112" y="90"/>
                      </a:lnTo>
                      <a:lnTo>
                        <a:pt x="106" y="94"/>
                      </a:lnTo>
                      <a:lnTo>
                        <a:pt x="98" y="98"/>
                      </a:lnTo>
                      <a:lnTo>
                        <a:pt x="98" y="98"/>
                      </a:lnTo>
                      <a:lnTo>
                        <a:pt x="102" y="102"/>
                      </a:lnTo>
                      <a:lnTo>
                        <a:pt x="104" y="108"/>
                      </a:lnTo>
                      <a:lnTo>
                        <a:pt x="104" y="116"/>
                      </a:lnTo>
                      <a:lnTo>
                        <a:pt x="104" y="116"/>
                      </a:lnTo>
                      <a:lnTo>
                        <a:pt x="104" y="124"/>
                      </a:lnTo>
                      <a:lnTo>
                        <a:pt x="102" y="132"/>
                      </a:lnTo>
                      <a:lnTo>
                        <a:pt x="100" y="136"/>
                      </a:lnTo>
                      <a:lnTo>
                        <a:pt x="32" y="136"/>
                      </a:lnTo>
                      <a:lnTo>
                        <a:pt x="32" y="136"/>
                      </a:lnTo>
                      <a:lnTo>
                        <a:pt x="30" y="128"/>
                      </a:lnTo>
                      <a:lnTo>
                        <a:pt x="28" y="120"/>
                      </a:lnTo>
                      <a:lnTo>
                        <a:pt x="28" y="112"/>
                      </a:lnTo>
                      <a:lnTo>
                        <a:pt x="32" y="102"/>
                      </a:lnTo>
                      <a:lnTo>
                        <a:pt x="32" y="102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grpSp>
              <p:nvGrpSpPr>
                <p:cNvPr id="1191345" name="Group 433"/>
                <p:cNvGrpSpPr>
                  <a:grpSpLocks/>
                </p:cNvGrpSpPr>
                <p:nvPr/>
              </p:nvGrpSpPr>
              <p:grpSpPr bwMode="auto">
                <a:xfrm>
                  <a:off x="3560" y="3294"/>
                  <a:ext cx="128" cy="66"/>
                  <a:chOff x="3560" y="3294"/>
                  <a:chExt cx="128" cy="66"/>
                </a:xfrm>
              </p:grpSpPr>
              <p:sp>
                <p:nvSpPr>
                  <p:cNvPr id="1191346" name="Freeform 434"/>
                  <p:cNvSpPr>
                    <a:spLocks/>
                  </p:cNvSpPr>
                  <p:nvPr/>
                </p:nvSpPr>
                <p:spPr bwMode="auto">
                  <a:xfrm>
                    <a:off x="3572" y="3318"/>
                    <a:ext cx="42" cy="28"/>
                  </a:xfrm>
                  <a:custGeom>
                    <a:avLst/>
                    <a:gdLst>
                      <a:gd name="T0" fmla="*/ 16 w 42"/>
                      <a:gd name="T1" fmla="*/ 0 h 28"/>
                      <a:gd name="T2" fmla="*/ 16 w 42"/>
                      <a:gd name="T3" fmla="*/ 0 h 28"/>
                      <a:gd name="T4" fmla="*/ 10 w 42"/>
                      <a:gd name="T5" fmla="*/ 0 h 28"/>
                      <a:gd name="T6" fmla="*/ 6 w 42"/>
                      <a:gd name="T7" fmla="*/ 4 h 28"/>
                      <a:gd name="T8" fmla="*/ 2 w 42"/>
                      <a:gd name="T9" fmla="*/ 8 h 28"/>
                      <a:gd name="T10" fmla="*/ 0 w 42"/>
                      <a:gd name="T11" fmla="*/ 12 h 28"/>
                      <a:gd name="T12" fmla="*/ 2 w 42"/>
                      <a:gd name="T13" fmla="*/ 18 h 28"/>
                      <a:gd name="T14" fmla="*/ 2 w 42"/>
                      <a:gd name="T15" fmla="*/ 22 h 28"/>
                      <a:gd name="T16" fmla="*/ 6 w 42"/>
                      <a:gd name="T17" fmla="*/ 26 h 28"/>
                      <a:gd name="T18" fmla="*/ 10 w 42"/>
                      <a:gd name="T19" fmla="*/ 28 h 28"/>
                      <a:gd name="T20" fmla="*/ 10 w 42"/>
                      <a:gd name="T21" fmla="*/ 28 h 28"/>
                      <a:gd name="T22" fmla="*/ 20 w 42"/>
                      <a:gd name="T23" fmla="*/ 28 h 28"/>
                      <a:gd name="T24" fmla="*/ 28 w 42"/>
                      <a:gd name="T25" fmla="*/ 26 h 28"/>
                      <a:gd name="T26" fmla="*/ 36 w 42"/>
                      <a:gd name="T27" fmla="*/ 20 h 28"/>
                      <a:gd name="T28" fmla="*/ 36 w 42"/>
                      <a:gd name="T29" fmla="*/ 20 h 28"/>
                      <a:gd name="T30" fmla="*/ 40 w 42"/>
                      <a:gd name="T31" fmla="*/ 16 h 28"/>
                      <a:gd name="T32" fmla="*/ 42 w 42"/>
                      <a:gd name="T33" fmla="*/ 12 h 28"/>
                      <a:gd name="T34" fmla="*/ 40 w 42"/>
                      <a:gd name="T35" fmla="*/ 8 h 28"/>
                      <a:gd name="T36" fmla="*/ 38 w 42"/>
                      <a:gd name="T37" fmla="*/ 4 h 28"/>
                      <a:gd name="T38" fmla="*/ 30 w 42"/>
                      <a:gd name="T39" fmla="*/ 2 h 28"/>
                      <a:gd name="T40" fmla="*/ 16 w 42"/>
                      <a:gd name="T41" fmla="*/ 0 h 28"/>
                      <a:gd name="T42" fmla="*/ 16 w 42"/>
                      <a:gd name="T43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42" h="28">
                        <a:moveTo>
                          <a:pt x="16" y="0"/>
                        </a:moveTo>
                        <a:lnTo>
                          <a:pt x="16" y="0"/>
                        </a:lnTo>
                        <a:lnTo>
                          <a:pt x="10" y="0"/>
                        </a:lnTo>
                        <a:lnTo>
                          <a:pt x="6" y="4"/>
                        </a:lnTo>
                        <a:lnTo>
                          <a:pt x="2" y="8"/>
                        </a:lnTo>
                        <a:lnTo>
                          <a:pt x="0" y="12"/>
                        </a:lnTo>
                        <a:lnTo>
                          <a:pt x="2" y="18"/>
                        </a:lnTo>
                        <a:lnTo>
                          <a:pt x="2" y="22"/>
                        </a:lnTo>
                        <a:lnTo>
                          <a:pt x="6" y="26"/>
                        </a:lnTo>
                        <a:lnTo>
                          <a:pt x="10" y="28"/>
                        </a:lnTo>
                        <a:lnTo>
                          <a:pt x="10" y="28"/>
                        </a:lnTo>
                        <a:lnTo>
                          <a:pt x="20" y="28"/>
                        </a:lnTo>
                        <a:lnTo>
                          <a:pt x="28" y="26"/>
                        </a:lnTo>
                        <a:lnTo>
                          <a:pt x="36" y="20"/>
                        </a:lnTo>
                        <a:lnTo>
                          <a:pt x="36" y="20"/>
                        </a:lnTo>
                        <a:lnTo>
                          <a:pt x="40" y="16"/>
                        </a:lnTo>
                        <a:lnTo>
                          <a:pt x="42" y="12"/>
                        </a:lnTo>
                        <a:lnTo>
                          <a:pt x="40" y="8"/>
                        </a:lnTo>
                        <a:lnTo>
                          <a:pt x="38" y="4"/>
                        </a:lnTo>
                        <a:lnTo>
                          <a:pt x="30" y="2"/>
                        </a:lnTo>
                        <a:lnTo>
                          <a:pt x="16" y="0"/>
                        </a:lnTo>
                        <a:lnTo>
                          <a:pt x="16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  <p:sp>
                <p:nvSpPr>
                  <p:cNvPr id="1191347" name="Freeform 435"/>
                  <p:cNvSpPr>
                    <a:spLocks/>
                  </p:cNvSpPr>
                  <p:nvPr/>
                </p:nvSpPr>
                <p:spPr bwMode="auto">
                  <a:xfrm>
                    <a:off x="3614" y="3344"/>
                    <a:ext cx="24" cy="16"/>
                  </a:xfrm>
                  <a:custGeom>
                    <a:avLst/>
                    <a:gdLst>
                      <a:gd name="T0" fmla="*/ 0 w 24"/>
                      <a:gd name="T1" fmla="*/ 14 h 16"/>
                      <a:gd name="T2" fmla="*/ 0 w 24"/>
                      <a:gd name="T3" fmla="*/ 14 h 16"/>
                      <a:gd name="T4" fmla="*/ 0 w 24"/>
                      <a:gd name="T5" fmla="*/ 6 h 16"/>
                      <a:gd name="T6" fmla="*/ 4 w 24"/>
                      <a:gd name="T7" fmla="*/ 2 h 16"/>
                      <a:gd name="T8" fmla="*/ 6 w 24"/>
                      <a:gd name="T9" fmla="*/ 0 h 16"/>
                      <a:gd name="T10" fmla="*/ 10 w 24"/>
                      <a:gd name="T11" fmla="*/ 0 h 16"/>
                      <a:gd name="T12" fmla="*/ 10 w 24"/>
                      <a:gd name="T13" fmla="*/ 0 h 16"/>
                      <a:gd name="T14" fmla="*/ 18 w 24"/>
                      <a:gd name="T15" fmla="*/ 2 h 16"/>
                      <a:gd name="T16" fmla="*/ 22 w 24"/>
                      <a:gd name="T17" fmla="*/ 6 h 16"/>
                      <a:gd name="T18" fmla="*/ 24 w 24"/>
                      <a:gd name="T19" fmla="*/ 10 h 16"/>
                      <a:gd name="T20" fmla="*/ 22 w 24"/>
                      <a:gd name="T21" fmla="*/ 12 h 16"/>
                      <a:gd name="T22" fmla="*/ 20 w 24"/>
                      <a:gd name="T23" fmla="*/ 14 h 16"/>
                      <a:gd name="T24" fmla="*/ 20 w 24"/>
                      <a:gd name="T25" fmla="*/ 14 h 16"/>
                      <a:gd name="T26" fmla="*/ 12 w 24"/>
                      <a:gd name="T27" fmla="*/ 16 h 16"/>
                      <a:gd name="T28" fmla="*/ 6 w 24"/>
                      <a:gd name="T29" fmla="*/ 16 h 16"/>
                      <a:gd name="T30" fmla="*/ 0 w 24"/>
                      <a:gd name="T31" fmla="*/ 14 h 16"/>
                      <a:gd name="T32" fmla="*/ 0 w 24"/>
                      <a:gd name="T3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4" h="16">
                        <a:moveTo>
                          <a:pt x="0" y="14"/>
                        </a:moveTo>
                        <a:lnTo>
                          <a:pt x="0" y="14"/>
                        </a:lnTo>
                        <a:lnTo>
                          <a:pt x="0" y="6"/>
                        </a:lnTo>
                        <a:lnTo>
                          <a:pt x="4" y="2"/>
                        </a:lnTo>
                        <a:lnTo>
                          <a:pt x="6" y="0"/>
                        </a:lnTo>
                        <a:lnTo>
                          <a:pt x="10" y="0"/>
                        </a:lnTo>
                        <a:lnTo>
                          <a:pt x="10" y="0"/>
                        </a:lnTo>
                        <a:lnTo>
                          <a:pt x="18" y="2"/>
                        </a:lnTo>
                        <a:lnTo>
                          <a:pt x="22" y="6"/>
                        </a:lnTo>
                        <a:lnTo>
                          <a:pt x="24" y="10"/>
                        </a:lnTo>
                        <a:lnTo>
                          <a:pt x="22" y="12"/>
                        </a:lnTo>
                        <a:lnTo>
                          <a:pt x="20" y="14"/>
                        </a:lnTo>
                        <a:lnTo>
                          <a:pt x="20" y="14"/>
                        </a:lnTo>
                        <a:lnTo>
                          <a:pt x="12" y="16"/>
                        </a:lnTo>
                        <a:lnTo>
                          <a:pt x="6" y="16"/>
                        </a:lnTo>
                        <a:lnTo>
                          <a:pt x="0" y="14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  <p:sp>
                <p:nvSpPr>
                  <p:cNvPr id="1191348" name="Freeform 436"/>
                  <p:cNvSpPr>
                    <a:spLocks/>
                  </p:cNvSpPr>
                  <p:nvPr/>
                </p:nvSpPr>
                <p:spPr bwMode="auto">
                  <a:xfrm>
                    <a:off x="3560" y="3296"/>
                    <a:ext cx="52" cy="32"/>
                  </a:xfrm>
                  <a:custGeom>
                    <a:avLst/>
                    <a:gdLst>
                      <a:gd name="T0" fmla="*/ 8 w 52"/>
                      <a:gd name="T1" fmla="*/ 4 h 32"/>
                      <a:gd name="T2" fmla="*/ 8 w 52"/>
                      <a:gd name="T3" fmla="*/ 4 h 32"/>
                      <a:gd name="T4" fmla="*/ 2 w 52"/>
                      <a:gd name="T5" fmla="*/ 10 h 32"/>
                      <a:gd name="T6" fmla="*/ 0 w 52"/>
                      <a:gd name="T7" fmla="*/ 14 h 32"/>
                      <a:gd name="T8" fmla="*/ 0 w 52"/>
                      <a:gd name="T9" fmla="*/ 18 h 32"/>
                      <a:gd name="T10" fmla="*/ 2 w 52"/>
                      <a:gd name="T11" fmla="*/ 18 h 32"/>
                      <a:gd name="T12" fmla="*/ 2 w 52"/>
                      <a:gd name="T13" fmla="*/ 18 h 32"/>
                      <a:gd name="T14" fmla="*/ 2 w 52"/>
                      <a:gd name="T15" fmla="*/ 16 h 32"/>
                      <a:gd name="T16" fmla="*/ 6 w 52"/>
                      <a:gd name="T17" fmla="*/ 10 h 32"/>
                      <a:gd name="T18" fmla="*/ 14 w 52"/>
                      <a:gd name="T19" fmla="*/ 4 h 32"/>
                      <a:gd name="T20" fmla="*/ 18 w 52"/>
                      <a:gd name="T21" fmla="*/ 2 h 32"/>
                      <a:gd name="T22" fmla="*/ 22 w 52"/>
                      <a:gd name="T23" fmla="*/ 4 h 32"/>
                      <a:gd name="T24" fmla="*/ 22 w 52"/>
                      <a:gd name="T25" fmla="*/ 4 h 32"/>
                      <a:gd name="T26" fmla="*/ 28 w 52"/>
                      <a:gd name="T27" fmla="*/ 6 h 32"/>
                      <a:gd name="T28" fmla="*/ 34 w 52"/>
                      <a:gd name="T29" fmla="*/ 8 h 32"/>
                      <a:gd name="T30" fmla="*/ 44 w 52"/>
                      <a:gd name="T31" fmla="*/ 18 h 32"/>
                      <a:gd name="T32" fmla="*/ 50 w 52"/>
                      <a:gd name="T33" fmla="*/ 26 h 32"/>
                      <a:gd name="T34" fmla="*/ 52 w 52"/>
                      <a:gd name="T35" fmla="*/ 32 h 32"/>
                      <a:gd name="T36" fmla="*/ 52 w 52"/>
                      <a:gd name="T37" fmla="*/ 32 h 32"/>
                      <a:gd name="T38" fmla="*/ 52 w 52"/>
                      <a:gd name="T39" fmla="*/ 24 h 32"/>
                      <a:gd name="T40" fmla="*/ 50 w 52"/>
                      <a:gd name="T41" fmla="*/ 18 h 32"/>
                      <a:gd name="T42" fmla="*/ 44 w 52"/>
                      <a:gd name="T43" fmla="*/ 12 h 32"/>
                      <a:gd name="T44" fmla="*/ 38 w 52"/>
                      <a:gd name="T45" fmla="*/ 6 h 32"/>
                      <a:gd name="T46" fmla="*/ 30 w 52"/>
                      <a:gd name="T47" fmla="*/ 2 h 32"/>
                      <a:gd name="T48" fmla="*/ 22 w 52"/>
                      <a:gd name="T49" fmla="*/ 0 h 32"/>
                      <a:gd name="T50" fmla="*/ 14 w 52"/>
                      <a:gd name="T51" fmla="*/ 0 h 32"/>
                      <a:gd name="T52" fmla="*/ 8 w 52"/>
                      <a:gd name="T53" fmla="*/ 4 h 32"/>
                      <a:gd name="T54" fmla="*/ 8 w 52"/>
                      <a:gd name="T55" fmla="*/ 4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52" h="32">
                        <a:moveTo>
                          <a:pt x="8" y="4"/>
                        </a:moveTo>
                        <a:lnTo>
                          <a:pt x="8" y="4"/>
                        </a:lnTo>
                        <a:lnTo>
                          <a:pt x="2" y="10"/>
                        </a:lnTo>
                        <a:lnTo>
                          <a:pt x="0" y="14"/>
                        </a:lnTo>
                        <a:lnTo>
                          <a:pt x="0" y="18"/>
                        </a:lnTo>
                        <a:lnTo>
                          <a:pt x="2" y="18"/>
                        </a:lnTo>
                        <a:lnTo>
                          <a:pt x="2" y="18"/>
                        </a:lnTo>
                        <a:lnTo>
                          <a:pt x="2" y="16"/>
                        </a:lnTo>
                        <a:lnTo>
                          <a:pt x="6" y="10"/>
                        </a:lnTo>
                        <a:lnTo>
                          <a:pt x="14" y="4"/>
                        </a:lnTo>
                        <a:lnTo>
                          <a:pt x="18" y="2"/>
                        </a:lnTo>
                        <a:lnTo>
                          <a:pt x="22" y="4"/>
                        </a:lnTo>
                        <a:lnTo>
                          <a:pt x="22" y="4"/>
                        </a:lnTo>
                        <a:lnTo>
                          <a:pt x="28" y="6"/>
                        </a:lnTo>
                        <a:lnTo>
                          <a:pt x="34" y="8"/>
                        </a:lnTo>
                        <a:lnTo>
                          <a:pt x="44" y="18"/>
                        </a:lnTo>
                        <a:lnTo>
                          <a:pt x="50" y="26"/>
                        </a:lnTo>
                        <a:lnTo>
                          <a:pt x="52" y="32"/>
                        </a:lnTo>
                        <a:lnTo>
                          <a:pt x="52" y="32"/>
                        </a:lnTo>
                        <a:lnTo>
                          <a:pt x="52" y="24"/>
                        </a:lnTo>
                        <a:lnTo>
                          <a:pt x="50" y="18"/>
                        </a:lnTo>
                        <a:lnTo>
                          <a:pt x="44" y="12"/>
                        </a:lnTo>
                        <a:lnTo>
                          <a:pt x="38" y="6"/>
                        </a:lnTo>
                        <a:lnTo>
                          <a:pt x="30" y="2"/>
                        </a:lnTo>
                        <a:lnTo>
                          <a:pt x="22" y="0"/>
                        </a:lnTo>
                        <a:lnTo>
                          <a:pt x="14" y="0"/>
                        </a:lnTo>
                        <a:lnTo>
                          <a:pt x="8" y="4"/>
                        </a:lnTo>
                        <a:lnTo>
                          <a:pt x="8" y="4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  <p:sp>
                <p:nvSpPr>
                  <p:cNvPr id="1191349" name="Freeform 437"/>
                  <p:cNvSpPr>
                    <a:spLocks/>
                  </p:cNvSpPr>
                  <p:nvPr/>
                </p:nvSpPr>
                <p:spPr bwMode="auto">
                  <a:xfrm>
                    <a:off x="3636" y="3316"/>
                    <a:ext cx="40" cy="28"/>
                  </a:xfrm>
                  <a:custGeom>
                    <a:avLst/>
                    <a:gdLst>
                      <a:gd name="T0" fmla="*/ 24 w 40"/>
                      <a:gd name="T1" fmla="*/ 0 h 28"/>
                      <a:gd name="T2" fmla="*/ 24 w 40"/>
                      <a:gd name="T3" fmla="*/ 0 h 28"/>
                      <a:gd name="T4" fmla="*/ 30 w 40"/>
                      <a:gd name="T5" fmla="*/ 0 h 28"/>
                      <a:gd name="T6" fmla="*/ 36 w 40"/>
                      <a:gd name="T7" fmla="*/ 4 h 28"/>
                      <a:gd name="T8" fmla="*/ 38 w 40"/>
                      <a:gd name="T9" fmla="*/ 8 h 28"/>
                      <a:gd name="T10" fmla="*/ 40 w 40"/>
                      <a:gd name="T11" fmla="*/ 12 h 28"/>
                      <a:gd name="T12" fmla="*/ 40 w 40"/>
                      <a:gd name="T13" fmla="*/ 18 h 28"/>
                      <a:gd name="T14" fmla="*/ 38 w 40"/>
                      <a:gd name="T15" fmla="*/ 22 h 28"/>
                      <a:gd name="T16" fmla="*/ 36 w 40"/>
                      <a:gd name="T17" fmla="*/ 26 h 28"/>
                      <a:gd name="T18" fmla="*/ 30 w 40"/>
                      <a:gd name="T19" fmla="*/ 28 h 28"/>
                      <a:gd name="T20" fmla="*/ 30 w 40"/>
                      <a:gd name="T21" fmla="*/ 28 h 28"/>
                      <a:gd name="T22" fmla="*/ 20 w 40"/>
                      <a:gd name="T23" fmla="*/ 28 h 28"/>
                      <a:gd name="T24" fmla="*/ 12 w 40"/>
                      <a:gd name="T25" fmla="*/ 26 h 28"/>
                      <a:gd name="T26" fmla="*/ 4 w 40"/>
                      <a:gd name="T27" fmla="*/ 20 h 28"/>
                      <a:gd name="T28" fmla="*/ 4 w 40"/>
                      <a:gd name="T29" fmla="*/ 20 h 28"/>
                      <a:gd name="T30" fmla="*/ 2 w 40"/>
                      <a:gd name="T31" fmla="*/ 16 h 28"/>
                      <a:gd name="T32" fmla="*/ 0 w 40"/>
                      <a:gd name="T33" fmla="*/ 10 h 28"/>
                      <a:gd name="T34" fmla="*/ 0 w 40"/>
                      <a:gd name="T35" fmla="*/ 8 h 28"/>
                      <a:gd name="T36" fmla="*/ 2 w 40"/>
                      <a:gd name="T37" fmla="*/ 4 h 28"/>
                      <a:gd name="T38" fmla="*/ 10 w 40"/>
                      <a:gd name="T39" fmla="*/ 0 h 28"/>
                      <a:gd name="T40" fmla="*/ 24 w 40"/>
                      <a:gd name="T41" fmla="*/ 0 h 28"/>
                      <a:gd name="T42" fmla="*/ 24 w 40"/>
                      <a:gd name="T43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40" h="28">
                        <a:moveTo>
                          <a:pt x="24" y="0"/>
                        </a:moveTo>
                        <a:lnTo>
                          <a:pt x="24" y="0"/>
                        </a:lnTo>
                        <a:lnTo>
                          <a:pt x="30" y="0"/>
                        </a:lnTo>
                        <a:lnTo>
                          <a:pt x="36" y="4"/>
                        </a:lnTo>
                        <a:lnTo>
                          <a:pt x="38" y="8"/>
                        </a:lnTo>
                        <a:lnTo>
                          <a:pt x="40" y="12"/>
                        </a:lnTo>
                        <a:lnTo>
                          <a:pt x="40" y="18"/>
                        </a:lnTo>
                        <a:lnTo>
                          <a:pt x="38" y="22"/>
                        </a:lnTo>
                        <a:lnTo>
                          <a:pt x="36" y="26"/>
                        </a:lnTo>
                        <a:lnTo>
                          <a:pt x="30" y="28"/>
                        </a:lnTo>
                        <a:lnTo>
                          <a:pt x="30" y="28"/>
                        </a:lnTo>
                        <a:lnTo>
                          <a:pt x="20" y="28"/>
                        </a:lnTo>
                        <a:lnTo>
                          <a:pt x="12" y="26"/>
                        </a:lnTo>
                        <a:lnTo>
                          <a:pt x="4" y="20"/>
                        </a:lnTo>
                        <a:lnTo>
                          <a:pt x="4" y="20"/>
                        </a:lnTo>
                        <a:lnTo>
                          <a:pt x="2" y="16"/>
                        </a:lnTo>
                        <a:lnTo>
                          <a:pt x="0" y="10"/>
                        </a:lnTo>
                        <a:lnTo>
                          <a:pt x="0" y="8"/>
                        </a:lnTo>
                        <a:lnTo>
                          <a:pt x="2" y="4"/>
                        </a:lnTo>
                        <a:lnTo>
                          <a:pt x="10" y="0"/>
                        </a:lnTo>
                        <a:lnTo>
                          <a:pt x="24" y="0"/>
                        </a:lnTo>
                        <a:lnTo>
                          <a:pt x="2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  <p:sp>
                <p:nvSpPr>
                  <p:cNvPr id="1191350" name="Freeform 438"/>
                  <p:cNvSpPr>
                    <a:spLocks/>
                  </p:cNvSpPr>
                  <p:nvPr/>
                </p:nvSpPr>
                <p:spPr bwMode="auto">
                  <a:xfrm>
                    <a:off x="3636" y="3294"/>
                    <a:ext cx="52" cy="30"/>
                  </a:xfrm>
                  <a:custGeom>
                    <a:avLst/>
                    <a:gdLst>
                      <a:gd name="T0" fmla="*/ 44 w 52"/>
                      <a:gd name="T1" fmla="*/ 4 h 30"/>
                      <a:gd name="T2" fmla="*/ 44 w 52"/>
                      <a:gd name="T3" fmla="*/ 4 h 30"/>
                      <a:gd name="T4" fmla="*/ 50 w 52"/>
                      <a:gd name="T5" fmla="*/ 10 h 30"/>
                      <a:gd name="T6" fmla="*/ 52 w 52"/>
                      <a:gd name="T7" fmla="*/ 14 h 30"/>
                      <a:gd name="T8" fmla="*/ 52 w 52"/>
                      <a:gd name="T9" fmla="*/ 18 h 30"/>
                      <a:gd name="T10" fmla="*/ 50 w 52"/>
                      <a:gd name="T11" fmla="*/ 18 h 30"/>
                      <a:gd name="T12" fmla="*/ 50 w 52"/>
                      <a:gd name="T13" fmla="*/ 18 h 30"/>
                      <a:gd name="T14" fmla="*/ 50 w 52"/>
                      <a:gd name="T15" fmla="*/ 16 h 30"/>
                      <a:gd name="T16" fmla="*/ 46 w 52"/>
                      <a:gd name="T17" fmla="*/ 10 h 30"/>
                      <a:gd name="T18" fmla="*/ 38 w 52"/>
                      <a:gd name="T19" fmla="*/ 4 h 30"/>
                      <a:gd name="T20" fmla="*/ 34 w 52"/>
                      <a:gd name="T21" fmla="*/ 2 h 30"/>
                      <a:gd name="T22" fmla="*/ 30 w 52"/>
                      <a:gd name="T23" fmla="*/ 4 h 30"/>
                      <a:gd name="T24" fmla="*/ 30 w 52"/>
                      <a:gd name="T25" fmla="*/ 4 h 30"/>
                      <a:gd name="T26" fmla="*/ 24 w 52"/>
                      <a:gd name="T27" fmla="*/ 6 h 30"/>
                      <a:gd name="T28" fmla="*/ 18 w 52"/>
                      <a:gd name="T29" fmla="*/ 8 h 30"/>
                      <a:gd name="T30" fmla="*/ 8 w 52"/>
                      <a:gd name="T31" fmla="*/ 18 h 30"/>
                      <a:gd name="T32" fmla="*/ 2 w 52"/>
                      <a:gd name="T33" fmla="*/ 26 h 30"/>
                      <a:gd name="T34" fmla="*/ 0 w 52"/>
                      <a:gd name="T35" fmla="*/ 30 h 30"/>
                      <a:gd name="T36" fmla="*/ 0 w 52"/>
                      <a:gd name="T37" fmla="*/ 30 h 30"/>
                      <a:gd name="T38" fmla="*/ 0 w 52"/>
                      <a:gd name="T39" fmla="*/ 24 h 30"/>
                      <a:gd name="T40" fmla="*/ 2 w 52"/>
                      <a:gd name="T41" fmla="*/ 18 h 30"/>
                      <a:gd name="T42" fmla="*/ 8 w 52"/>
                      <a:gd name="T43" fmla="*/ 12 h 30"/>
                      <a:gd name="T44" fmla="*/ 14 w 52"/>
                      <a:gd name="T45" fmla="*/ 6 h 30"/>
                      <a:gd name="T46" fmla="*/ 22 w 52"/>
                      <a:gd name="T47" fmla="*/ 2 h 30"/>
                      <a:gd name="T48" fmla="*/ 32 w 52"/>
                      <a:gd name="T49" fmla="*/ 0 h 30"/>
                      <a:gd name="T50" fmla="*/ 38 w 52"/>
                      <a:gd name="T51" fmla="*/ 0 h 30"/>
                      <a:gd name="T52" fmla="*/ 44 w 52"/>
                      <a:gd name="T53" fmla="*/ 4 h 30"/>
                      <a:gd name="T54" fmla="*/ 44 w 52"/>
                      <a:gd name="T55" fmla="*/ 4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52" h="30">
                        <a:moveTo>
                          <a:pt x="44" y="4"/>
                        </a:moveTo>
                        <a:lnTo>
                          <a:pt x="44" y="4"/>
                        </a:lnTo>
                        <a:lnTo>
                          <a:pt x="50" y="10"/>
                        </a:lnTo>
                        <a:lnTo>
                          <a:pt x="52" y="14"/>
                        </a:lnTo>
                        <a:lnTo>
                          <a:pt x="52" y="18"/>
                        </a:lnTo>
                        <a:lnTo>
                          <a:pt x="50" y="18"/>
                        </a:lnTo>
                        <a:lnTo>
                          <a:pt x="50" y="18"/>
                        </a:lnTo>
                        <a:lnTo>
                          <a:pt x="50" y="16"/>
                        </a:lnTo>
                        <a:lnTo>
                          <a:pt x="46" y="10"/>
                        </a:lnTo>
                        <a:lnTo>
                          <a:pt x="38" y="4"/>
                        </a:lnTo>
                        <a:lnTo>
                          <a:pt x="34" y="2"/>
                        </a:lnTo>
                        <a:lnTo>
                          <a:pt x="30" y="4"/>
                        </a:lnTo>
                        <a:lnTo>
                          <a:pt x="30" y="4"/>
                        </a:lnTo>
                        <a:lnTo>
                          <a:pt x="24" y="6"/>
                        </a:lnTo>
                        <a:lnTo>
                          <a:pt x="18" y="8"/>
                        </a:lnTo>
                        <a:lnTo>
                          <a:pt x="8" y="18"/>
                        </a:lnTo>
                        <a:lnTo>
                          <a:pt x="2" y="26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0" y="24"/>
                        </a:lnTo>
                        <a:lnTo>
                          <a:pt x="2" y="18"/>
                        </a:lnTo>
                        <a:lnTo>
                          <a:pt x="8" y="12"/>
                        </a:lnTo>
                        <a:lnTo>
                          <a:pt x="14" y="6"/>
                        </a:lnTo>
                        <a:lnTo>
                          <a:pt x="22" y="2"/>
                        </a:lnTo>
                        <a:lnTo>
                          <a:pt x="32" y="0"/>
                        </a:lnTo>
                        <a:lnTo>
                          <a:pt x="38" y="0"/>
                        </a:lnTo>
                        <a:lnTo>
                          <a:pt x="44" y="4"/>
                        </a:lnTo>
                        <a:lnTo>
                          <a:pt x="44" y="4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191351" name="Freeform 439"/>
                <p:cNvSpPr>
                  <a:spLocks/>
                </p:cNvSpPr>
                <p:nvPr/>
              </p:nvSpPr>
              <p:spPr bwMode="auto">
                <a:xfrm>
                  <a:off x="3596" y="3390"/>
                  <a:ext cx="2" cy="8"/>
                </a:xfrm>
                <a:custGeom>
                  <a:avLst/>
                  <a:gdLst>
                    <a:gd name="T0" fmla="*/ 0 w 2"/>
                    <a:gd name="T1" fmla="*/ 0 h 8"/>
                    <a:gd name="T2" fmla="*/ 2 w 2"/>
                    <a:gd name="T3" fmla="*/ 0 h 8"/>
                    <a:gd name="T4" fmla="*/ 2 w 2"/>
                    <a:gd name="T5" fmla="*/ 8 h 8"/>
                    <a:gd name="T6" fmla="*/ 0 w 2"/>
                    <a:gd name="T7" fmla="*/ 8 h 8"/>
                    <a:gd name="T8" fmla="*/ 0 w 2"/>
                    <a:gd name="T9" fmla="*/ 0 h 8"/>
                    <a:gd name="T10" fmla="*/ 0 w 2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8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2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52" name="Freeform 440"/>
                <p:cNvSpPr>
                  <a:spLocks/>
                </p:cNvSpPr>
                <p:nvPr/>
              </p:nvSpPr>
              <p:spPr bwMode="auto">
                <a:xfrm>
                  <a:off x="3604" y="3390"/>
                  <a:ext cx="4" cy="8"/>
                </a:xfrm>
                <a:custGeom>
                  <a:avLst/>
                  <a:gdLst>
                    <a:gd name="T0" fmla="*/ 0 w 4"/>
                    <a:gd name="T1" fmla="*/ 0 h 8"/>
                    <a:gd name="T2" fmla="*/ 0 w 4"/>
                    <a:gd name="T3" fmla="*/ 0 h 8"/>
                    <a:gd name="T4" fmla="*/ 4 w 4"/>
                    <a:gd name="T5" fmla="*/ 0 h 8"/>
                    <a:gd name="T6" fmla="*/ 4 w 4"/>
                    <a:gd name="T7" fmla="*/ 0 h 8"/>
                    <a:gd name="T8" fmla="*/ 4 w 4"/>
                    <a:gd name="T9" fmla="*/ 8 h 8"/>
                    <a:gd name="T10" fmla="*/ 4 w 4"/>
                    <a:gd name="T11" fmla="*/ 8 h 8"/>
                    <a:gd name="T12" fmla="*/ 0 w 4"/>
                    <a:gd name="T13" fmla="*/ 8 h 8"/>
                    <a:gd name="T14" fmla="*/ 0 w 4"/>
                    <a:gd name="T15" fmla="*/ 8 h 8"/>
                    <a:gd name="T16" fmla="*/ 0 w 4"/>
                    <a:gd name="T17" fmla="*/ 0 h 8"/>
                    <a:gd name="T18" fmla="*/ 0 w 4"/>
                    <a:gd name="T1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53" name="Freeform 441"/>
                <p:cNvSpPr>
                  <a:spLocks/>
                </p:cNvSpPr>
                <p:nvPr/>
              </p:nvSpPr>
              <p:spPr bwMode="auto">
                <a:xfrm>
                  <a:off x="3614" y="3390"/>
                  <a:ext cx="4" cy="8"/>
                </a:xfrm>
                <a:custGeom>
                  <a:avLst/>
                  <a:gdLst>
                    <a:gd name="T0" fmla="*/ 0 w 4"/>
                    <a:gd name="T1" fmla="*/ 0 h 8"/>
                    <a:gd name="T2" fmla="*/ 0 w 4"/>
                    <a:gd name="T3" fmla="*/ 0 h 8"/>
                    <a:gd name="T4" fmla="*/ 4 w 4"/>
                    <a:gd name="T5" fmla="*/ 0 h 8"/>
                    <a:gd name="T6" fmla="*/ 4 w 4"/>
                    <a:gd name="T7" fmla="*/ 0 h 8"/>
                    <a:gd name="T8" fmla="*/ 4 w 4"/>
                    <a:gd name="T9" fmla="*/ 8 h 8"/>
                    <a:gd name="T10" fmla="*/ 4 w 4"/>
                    <a:gd name="T11" fmla="*/ 8 h 8"/>
                    <a:gd name="T12" fmla="*/ 0 w 4"/>
                    <a:gd name="T13" fmla="*/ 8 h 8"/>
                    <a:gd name="T14" fmla="*/ 0 w 4"/>
                    <a:gd name="T15" fmla="*/ 8 h 8"/>
                    <a:gd name="T16" fmla="*/ 0 w 4"/>
                    <a:gd name="T17" fmla="*/ 0 h 8"/>
                    <a:gd name="T18" fmla="*/ 0 w 4"/>
                    <a:gd name="T1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54" name="Freeform 442"/>
                <p:cNvSpPr>
                  <a:spLocks/>
                </p:cNvSpPr>
                <p:nvPr/>
              </p:nvSpPr>
              <p:spPr bwMode="auto">
                <a:xfrm>
                  <a:off x="3624" y="3390"/>
                  <a:ext cx="2" cy="8"/>
                </a:xfrm>
                <a:custGeom>
                  <a:avLst/>
                  <a:gdLst>
                    <a:gd name="T0" fmla="*/ 0 w 2"/>
                    <a:gd name="T1" fmla="*/ 0 h 8"/>
                    <a:gd name="T2" fmla="*/ 0 w 2"/>
                    <a:gd name="T3" fmla="*/ 0 h 8"/>
                    <a:gd name="T4" fmla="*/ 2 w 2"/>
                    <a:gd name="T5" fmla="*/ 0 h 8"/>
                    <a:gd name="T6" fmla="*/ 2 w 2"/>
                    <a:gd name="T7" fmla="*/ 0 h 8"/>
                    <a:gd name="T8" fmla="*/ 2 w 2"/>
                    <a:gd name="T9" fmla="*/ 8 h 8"/>
                    <a:gd name="T10" fmla="*/ 2 w 2"/>
                    <a:gd name="T11" fmla="*/ 8 h 8"/>
                    <a:gd name="T12" fmla="*/ 0 w 2"/>
                    <a:gd name="T13" fmla="*/ 8 h 8"/>
                    <a:gd name="T14" fmla="*/ 0 w 2"/>
                    <a:gd name="T15" fmla="*/ 8 h 8"/>
                    <a:gd name="T16" fmla="*/ 0 w 2"/>
                    <a:gd name="T17" fmla="*/ 0 h 8"/>
                    <a:gd name="T18" fmla="*/ 0 w 2"/>
                    <a:gd name="T1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55" name="Freeform 443"/>
                <p:cNvSpPr>
                  <a:spLocks/>
                </p:cNvSpPr>
                <p:nvPr/>
              </p:nvSpPr>
              <p:spPr bwMode="auto">
                <a:xfrm>
                  <a:off x="3634" y="3390"/>
                  <a:ext cx="2" cy="8"/>
                </a:xfrm>
                <a:custGeom>
                  <a:avLst/>
                  <a:gdLst>
                    <a:gd name="T0" fmla="*/ 0 w 2"/>
                    <a:gd name="T1" fmla="*/ 0 h 8"/>
                    <a:gd name="T2" fmla="*/ 0 w 2"/>
                    <a:gd name="T3" fmla="*/ 0 h 8"/>
                    <a:gd name="T4" fmla="*/ 2 w 2"/>
                    <a:gd name="T5" fmla="*/ 0 h 8"/>
                    <a:gd name="T6" fmla="*/ 2 w 2"/>
                    <a:gd name="T7" fmla="*/ 0 h 8"/>
                    <a:gd name="T8" fmla="*/ 2 w 2"/>
                    <a:gd name="T9" fmla="*/ 8 h 8"/>
                    <a:gd name="T10" fmla="*/ 2 w 2"/>
                    <a:gd name="T11" fmla="*/ 8 h 8"/>
                    <a:gd name="T12" fmla="*/ 0 w 2"/>
                    <a:gd name="T13" fmla="*/ 8 h 8"/>
                    <a:gd name="T14" fmla="*/ 0 w 2"/>
                    <a:gd name="T15" fmla="*/ 8 h 8"/>
                    <a:gd name="T16" fmla="*/ 0 w 2"/>
                    <a:gd name="T17" fmla="*/ 0 h 8"/>
                    <a:gd name="T18" fmla="*/ 0 w 2"/>
                    <a:gd name="T1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56" name="Freeform 444"/>
                <p:cNvSpPr>
                  <a:spLocks/>
                </p:cNvSpPr>
                <p:nvPr/>
              </p:nvSpPr>
              <p:spPr bwMode="auto">
                <a:xfrm>
                  <a:off x="3644" y="3390"/>
                  <a:ext cx="2" cy="8"/>
                </a:xfrm>
                <a:custGeom>
                  <a:avLst/>
                  <a:gdLst>
                    <a:gd name="T0" fmla="*/ 0 w 2"/>
                    <a:gd name="T1" fmla="*/ 0 h 8"/>
                    <a:gd name="T2" fmla="*/ 0 w 2"/>
                    <a:gd name="T3" fmla="*/ 0 h 8"/>
                    <a:gd name="T4" fmla="*/ 2 w 2"/>
                    <a:gd name="T5" fmla="*/ 0 h 8"/>
                    <a:gd name="T6" fmla="*/ 2 w 2"/>
                    <a:gd name="T7" fmla="*/ 0 h 8"/>
                    <a:gd name="T8" fmla="*/ 2 w 2"/>
                    <a:gd name="T9" fmla="*/ 8 h 8"/>
                    <a:gd name="T10" fmla="*/ 2 w 2"/>
                    <a:gd name="T11" fmla="*/ 8 h 8"/>
                    <a:gd name="T12" fmla="*/ 0 w 2"/>
                    <a:gd name="T13" fmla="*/ 8 h 8"/>
                    <a:gd name="T14" fmla="*/ 0 w 2"/>
                    <a:gd name="T15" fmla="*/ 8 h 8"/>
                    <a:gd name="T16" fmla="*/ 0 w 2"/>
                    <a:gd name="T17" fmla="*/ 0 h 8"/>
                    <a:gd name="T18" fmla="*/ 0 w 2"/>
                    <a:gd name="T1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57" name="Freeform 445"/>
                <p:cNvSpPr>
                  <a:spLocks/>
                </p:cNvSpPr>
                <p:nvPr/>
              </p:nvSpPr>
              <p:spPr bwMode="auto">
                <a:xfrm>
                  <a:off x="3654" y="3390"/>
                  <a:ext cx="2" cy="8"/>
                </a:xfrm>
                <a:custGeom>
                  <a:avLst/>
                  <a:gdLst>
                    <a:gd name="T0" fmla="*/ 0 w 2"/>
                    <a:gd name="T1" fmla="*/ 0 h 8"/>
                    <a:gd name="T2" fmla="*/ 2 w 2"/>
                    <a:gd name="T3" fmla="*/ 0 h 8"/>
                    <a:gd name="T4" fmla="*/ 2 w 2"/>
                    <a:gd name="T5" fmla="*/ 8 h 8"/>
                    <a:gd name="T6" fmla="*/ 0 w 2"/>
                    <a:gd name="T7" fmla="*/ 8 h 8"/>
                    <a:gd name="T8" fmla="*/ 0 w 2"/>
                    <a:gd name="T9" fmla="*/ 0 h 8"/>
                    <a:gd name="T10" fmla="*/ 0 w 2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8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2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grpSp>
              <p:nvGrpSpPr>
                <p:cNvPr id="1191358" name="Group 446"/>
                <p:cNvGrpSpPr>
                  <a:grpSpLocks/>
                </p:cNvGrpSpPr>
                <p:nvPr/>
              </p:nvGrpSpPr>
              <p:grpSpPr bwMode="auto">
                <a:xfrm>
                  <a:off x="3462" y="3322"/>
                  <a:ext cx="320" cy="156"/>
                  <a:chOff x="3462" y="3286"/>
                  <a:chExt cx="320" cy="156"/>
                </a:xfrm>
              </p:grpSpPr>
              <p:sp>
                <p:nvSpPr>
                  <p:cNvPr id="1191359" name="Freeform 447"/>
                  <p:cNvSpPr>
                    <a:spLocks/>
                  </p:cNvSpPr>
                  <p:nvPr/>
                </p:nvSpPr>
                <p:spPr bwMode="auto">
                  <a:xfrm>
                    <a:off x="3462" y="3286"/>
                    <a:ext cx="284" cy="152"/>
                  </a:xfrm>
                  <a:custGeom>
                    <a:avLst/>
                    <a:gdLst>
                      <a:gd name="T0" fmla="*/ 64 w 284"/>
                      <a:gd name="T1" fmla="*/ 22 h 152"/>
                      <a:gd name="T2" fmla="*/ 62 w 284"/>
                      <a:gd name="T3" fmla="*/ 16 h 152"/>
                      <a:gd name="T4" fmla="*/ 52 w 284"/>
                      <a:gd name="T5" fmla="*/ 2 h 152"/>
                      <a:gd name="T6" fmla="*/ 40 w 284"/>
                      <a:gd name="T7" fmla="*/ 0 h 152"/>
                      <a:gd name="T8" fmla="*/ 36 w 284"/>
                      <a:gd name="T9" fmla="*/ 2 h 152"/>
                      <a:gd name="T10" fmla="*/ 30 w 284"/>
                      <a:gd name="T11" fmla="*/ 10 h 152"/>
                      <a:gd name="T12" fmla="*/ 26 w 284"/>
                      <a:gd name="T13" fmla="*/ 14 h 152"/>
                      <a:gd name="T14" fmla="*/ 22 w 284"/>
                      <a:gd name="T15" fmla="*/ 12 h 152"/>
                      <a:gd name="T16" fmla="*/ 16 w 284"/>
                      <a:gd name="T17" fmla="*/ 12 h 152"/>
                      <a:gd name="T18" fmla="*/ 8 w 284"/>
                      <a:gd name="T19" fmla="*/ 14 h 152"/>
                      <a:gd name="T20" fmla="*/ 0 w 284"/>
                      <a:gd name="T21" fmla="*/ 26 h 152"/>
                      <a:gd name="T22" fmla="*/ 4 w 284"/>
                      <a:gd name="T23" fmla="*/ 38 h 152"/>
                      <a:gd name="T24" fmla="*/ 16 w 284"/>
                      <a:gd name="T25" fmla="*/ 48 h 152"/>
                      <a:gd name="T26" fmla="*/ 28 w 284"/>
                      <a:gd name="T27" fmla="*/ 54 h 152"/>
                      <a:gd name="T28" fmla="*/ 40 w 284"/>
                      <a:gd name="T29" fmla="*/ 56 h 152"/>
                      <a:gd name="T30" fmla="*/ 58 w 284"/>
                      <a:gd name="T31" fmla="*/ 52 h 152"/>
                      <a:gd name="T32" fmla="*/ 64 w 284"/>
                      <a:gd name="T33" fmla="*/ 52 h 152"/>
                      <a:gd name="T34" fmla="*/ 226 w 284"/>
                      <a:gd name="T35" fmla="*/ 136 h 152"/>
                      <a:gd name="T36" fmla="*/ 252 w 284"/>
                      <a:gd name="T37" fmla="*/ 150 h 152"/>
                      <a:gd name="T38" fmla="*/ 258 w 284"/>
                      <a:gd name="T39" fmla="*/ 152 h 152"/>
                      <a:gd name="T40" fmla="*/ 272 w 284"/>
                      <a:gd name="T41" fmla="*/ 146 h 152"/>
                      <a:gd name="T42" fmla="*/ 274 w 284"/>
                      <a:gd name="T43" fmla="*/ 140 h 152"/>
                      <a:gd name="T44" fmla="*/ 274 w 284"/>
                      <a:gd name="T45" fmla="*/ 132 h 152"/>
                      <a:gd name="T46" fmla="*/ 278 w 284"/>
                      <a:gd name="T47" fmla="*/ 134 h 152"/>
                      <a:gd name="T48" fmla="*/ 282 w 284"/>
                      <a:gd name="T49" fmla="*/ 126 h 152"/>
                      <a:gd name="T50" fmla="*/ 284 w 284"/>
                      <a:gd name="T51" fmla="*/ 120 h 152"/>
                      <a:gd name="T52" fmla="*/ 284 w 284"/>
                      <a:gd name="T53" fmla="*/ 112 h 152"/>
                      <a:gd name="T54" fmla="*/ 264 w 284"/>
                      <a:gd name="T55" fmla="*/ 108 h 152"/>
                      <a:gd name="T56" fmla="*/ 250 w 284"/>
                      <a:gd name="T57" fmla="*/ 106 h 152"/>
                      <a:gd name="T58" fmla="*/ 188 w 284"/>
                      <a:gd name="T59" fmla="*/ 82 h 152"/>
                      <a:gd name="T60" fmla="*/ 114 w 284"/>
                      <a:gd name="T61" fmla="*/ 48 h 152"/>
                      <a:gd name="T62" fmla="*/ 78 w 284"/>
                      <a:gd name="T63" fmla="*/ 28 h 152"/>
                      <a:gd name="T64" fmla="*/ 64 w 284"/>
                      <a:gd name="T65" fmla="*/ 22 h 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284" h="152">
                        <a:moveTo>
                          <a:pt x="64" y="22"/>
                        </a:moveTo>
                        <a:lnTo>
                          <a:pt x="64" y="22"/>
                        </a:lnTo>
                        <a:lnTo>
                          <a:pt x="64" y="20"/>
                        </a:lnTo>
                        <a:lnTo>
                          <a:pt x="62" y="16"/>
                        </a:lnTo>
                        <a:lnTo>
                          <a:pt x="56" y="6"/>
                        </a:lnTo>
                        <a:lnTo>
                          <a:pt x="52" y="2"/>
                        </a:lnTo>
                        <a:lnTo>
                          <a:pt x="46" y="0"/>
                        </a:lnTo>
                        <a:lnTo>
                          <a:pt x="40" y="0"/>
                        </a:lnTo>
                        <a:lnTo>
                          <a:pt x="36" y="2"/>
                        </a:lnTo>
                        <a:lnTo>
                          <a:pt x="36" y="2"/>
                        </a:lnTo>
                        <a:lnTo>
                          <a:pt x="32" y="8"/>
                        </a:lnTo>
                        <a:lnTo>
                          <a:pt x="30" y="10"/>
                        </a:lnTo>
                        <a:lnTo>
                          <a:pt x="28" y="12"/>
                        </a:lnTo>
                        <a:lnTo>
                          <a:pt x="26" y="14"/>
                        </a:lnTo>
                        <a:lnTo>
                          <a:pt x="26" y="14"/>
                        </a:lnTo>
                        <a:lnTo>
                          <a:pt x="22" y="12"/>
                        </a:lnTo>
                        <a:lnTo>
                          <a:pt x="20" y="12"/>
                        </a:lnTo>
                        <a:lnTo>
                          <a:pt x="16" y="12"/>
                        </a:lnTo>
                        <a:lnTo>
                          <a:pt x="8" y="14"/>
                        </a:lnTo>
                        <a:lnTo>
                          <a:pt x="8" y="14"/>
                        </a:lnTo>
                        <a:lnTo>
                          <a:pt x="2" y="20"/>
                        </a:lnTo>
                        <a:lnTo>
                          <a:pt x="0" y="26"/>
                        </a:lnTo>
                        <a:lnTo>
                          <a:pt x="0" y="32"/>
                        </a:lnTo>
                        <a:lnTo>
                          <a:pt x="4" y="38"/>
                        </a:lnTo>
                        <a:lnTo>
                          <a:pt x="10" y="44"/>
                        </a:lnTo>
                        <a:lnTo>
                          <a:pt x="16" y="48"/>
                        </a:lnTo>
                        <a:lnTo>
                          <a:pt x="28" y="54"/>
                        </a:lnTo>
                        <a:lnTo>
                          <a:pt x="28" y="54"/>
                        </a:lnTo>
                        <a:lnTo>
                          <a:pt x="34" y="56"/>
                        </a:lnTo>
                        <a:lnTo>
                          <a:pt x="40" y="56"/>
                        </a:lnTo>
                        <a:lnTo>
                          <a:pt x="50" y="54"/>
                        </a:lnTo>
                        <a:lnTo>
                          <a:pt x="58" y="52"/>
                        </a:lnTo>
                        <a:lnTo>
                          <a:pt x="64" y="52"/>
                        </a:lnTo>
                        <a:lnTo>
                          <a:pt x="64" y="52"/>
                        </a:lnTo>
                        <a:lnTo>
                          <a:pt x="172" y="106"/>
                        </a:lnTo>
                        <a:lnTo>
                          <a:pt x="226" y="136"/>
                        </a:lnTo>
                        <a:lnTo>
                          <a:pt x="252" y="150"/>
                        </a:lnTo>
                        <a:lnTo>
                          <a:pt x="252" y="150"/>
                        </a:lnTo>
                        <a:lnTo>
                          <a:pt x="256" y="152"/>
                        </a:lnTo>
                        <a:lnTo>
                          <a:pt x="258" y="152"/>
                        </a:lnTo>
                        <a:lnTo>
                          <a:pt x="266" y="150"/>
                        </a:lnTo>
                        <a:lnTo>
                          <a:pt x="272" y="146"/>
                        </a:lnTo>
                        <a:lnTo>
                          <a:pt x="274" y="140"/>
                        </a:lnTo>
                        <a:lnTo>
                          <a:pt x="274" y="140"/>
                        </a:lnTo>
                        <a:lnTo>
                          <a:pt x="274" y="134"/>
                        </a:lnTo>
                        <a:lnTo>
                          <a:pt x="274" y="132"/>
                        </a:lnTo>
                        <a:lnTo>
                          <a:pt x="274" y="132"/>
                        </a:lnTo>
                        <a:lnTo>
                          <a:pt x="278" y="134"/>
                        </a:lnTo>
                        <a:lnTo>
                          <a:pt x="280" y="132"/>
                        </a:lnTo>
                        <a:lnTo>
                          <a:pt x="282" y="126"/>
                        </a:lnTo>
                        <a:lnTo>
                          <a:pt x="282" y="126"/>
                        </a:lnTo>
                        <a:lnTo>
                          <a:pt x="284" y="120"/>
                        </a:lnTo>
                        <a:lnTo>
                          <a:pt x="284" y="114"/>
                        </a:lnTo>
                        <a:lnTo>
                          <a:pt x="284" y="112"/>
                        </a:lnTo>
                        <a:lnTo>
                          <a:pt x="280" y="112"/>
                        </a:lnTo>
                        <a:lnTo>
                          <a:pt x="264" y="108"/>
                        </a:lnTo>
                        <a:lnTo>
                          <a:pt x="264" y="108"/>
                        </a:lnTo>
                        <a:lnTo>
                          <a:pt x="250" y="106"/>
                        </a:lnTo>
                        <a:lnTo>
                          <a:pt x="232" y="100"/>
                        </a:lnTo>
                        <a:lnTo>
                          <a:pt x="188" y="82"/>
                        </a:lnTo>
                        <a:lnTo>
                          <a:pt x="144" y="64"/>
                        </a:lnTo>
                        <a:lnTo>
                          <a:pt x="114" y="48"/>
                        </a:lnTo>
                        <a:lnTo>
                          <a:pt x="114" y="48"/>
                        </a:lnTo>
                        <a:lnTo>
                          <a:pt x="78" y="28"/>
                        </a:lnTo>
                        <a:lnTo>
                          <a:pt x="64" y="22"/>
                        </a:lnTo>
                        <a:lnTo>
                          <a:pt x="64" y="22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  <p:sp>
                <p:nvSpPr>
                  <p:cNvPr id="1191360" name="Freeform 448"/>
                  <p:cNvSpPr>
                    <a:spLocks/>
                  </p:cNvSpPr>
                  <p:nvPr/>
                </p:nvSpPr>
                <p:spPr bwMode="auto">
                  <a:xfrm>
                    <a:off x="3498" y="3290"/>
                    <a:ext cx="284" cy="152"/>
                  </a:xfrm>
                  <a:custGeom>
                    <a:avLst/>
                    <a:gdLst>
                      <a:gd name="T0" fmla="*/ 220 w 284"/>
                      <a:gd name="T1" fmla="*/ 22 h 152"/>
                      <a:gd name="T2" fmla="*/ 220 w 284"/>
                      <a:gd name="T3" fmla="*/ 16 h 152"/>
                      <a:gd name="T4" fmla="*/ 232 w 284"/>
                      <a:gd name="T5" fmla="*/ 2 h 152"/>
                      <a:gd name="T6" fmla="*/ 242 w 284"/>
                      <a:gd name="T7" fmla="*/ 0 h 152"/>
                      <a:gd name="T8" fmla="*/ 248 w 284"/>
                      <a:gd name="T9" fmla="*/ 2 h 152"/>
                      <a:gd name="T10" fmla="*/ 254 w 284"/>
                      <a:gd name="T11" fmla="*/ 10 h 152"/>
                      <a:gd name="T12" fmla="*/ 258 w 284"/>
                      <a:gd name="T13" fmla="*/ 12 h 152"/>
                      <a:gd name="T14" fmla="*/ 262 w 284"/>
                      <a:gd name="T15" fmla="*/ 12 h 152"/>
                      <a:gd name="T16" fmla="*/ 268 w 284"/>
                      <a:gd name="T17" fmla="*/ 12 h 152"/>
                      <a:gd name="T18" fmla="*/ 274 w 284"/>
                      <a:gd name="T19" fmla="*/ 14 h 152"/>
                      <a:gd name="T20" fmla="*/ 284 w 284"/>
                      <a:gd name="T21" fmla="*/ 26 h 152"/>
                      <a:gd name="T22" fmla="*/ 280 w 284"/>
                      <a:gd name="T23" fmla="*/ 38 h 152"/>
                      <a:gd name="T24" fmla="*/ 268 w 284"/>
                      <a:gd name="T25" fmla="*/ 48 h 152"/>
                      <a:gd name="T26" fmla="*/ 256 w 284"/>
                      <a:gd name="T27" fmla="*/ 54 h 152"/>
                      <a:gd name="T28" fmla="*/ 244 w 284"/>
                      <a:gd name="T29" fmla="*/ 56 h 152"/>
                      <a:gd name="T30" fmla="*/ 226 w 284"/>
                      <a:gd name="T31" fmla="*/ 52 h 152"/>
                      <a:gd name="T32" fmla="*/ 220 w 284"/>
                      <a:gd name="T33" fmla="*/ 52 h 152"/>
                      <a:gd name="T34" fmla="*/ 58 w 284"/>
                      <a:gd name="T35" fmla="*/ 136 h 152"/>
                      <a:gd name="T36" fmla="*/ 32 w 284"/>
                      <a:gd name="T37" fmla="*/ 150 h 152"/>
                      <a:gd name="T38" fmla="*/ 24 w 284"/>
                      <a:gd name="T39" fmla="*/ 152 h 152"/>
                      <a:gd name="T40" fmla="*/ 12 w 284"/>
                      <a:gd name="T41" fmla="*/ 146 h 152"/>
                      <a:gd name="T42" fmla="*/ 10 w 284"/>
                      <a:gd name="T43" fmla="*/ 140 h 152"/>
                      <a:gd name="T44" fmla="*/ 10 w 284"/>
                      <a:gd name="T45" fmla="*/ 132 h 152"/>
                      <a:gd name="T46" fmla="*/ 6 w 284"/>
                      <a:gd name="T47" fmla="*/ 134 h 152"/>
                      <a:gd name="T48" fmla="*/ 2 w 284"/>
                      <a:gd name="T49" fmla="*/ 126 h 152"/>
                      <a:gd name="T50" fmla="*/ 0 w 284"/>
                      <a:gd name="T51" fmla="*/ 120 h 152"/>
                      <a:gd name="T52" fmla="*/ 0 w 284"/>
                      <a:gd name="T53" fmla="*/ 112 h 152"/>
                      <a:gd name="T54" fmla="*/ 18 w 284"/>
                      <a:gd name="T55" fmla="*/ 108 h 152"/>
                      <a:gd name="T56" fmla="*/ 32 w 284"/>
                      <a:gd name="T57" fmla="*/ 106 h 152"/>
                      <a:gd name="T58" fmla="*/ 96 w 284"/>
                      <a:gd name="T59" fmla="*/ 82 h 152"/>
                      <a:gd name="T60" fmla="*/ 170 w 284"/>
                      <a:gd name="T61" fmla="*/ 48 h 152"/>
                      <a:gd name="T62" fmla="*/ 206 w 284"/>
                      <a:gd name="T63" fmla="*/ 28 h 152"/>
                      <a:gd name="T64" fmla="*/ 220 w 284"/>
                      <a:gd name="T65" fmla="*/ 22 h 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284" h="152">
                        <a:moveTo>
                          <a:pt x="220" y="22"/>
                        </a:moveTo>
                        <a:lnTo>
                          <a:pt x="220" y="22"/>
                        </a:lnTo>
                        <a:lnTo>
                          <a:pt x="220" y="20"/>
                        </a:lnTo>
                        <a:lnTo>
                          <a:pt x="220" y="16"/>
                        </a:lnTo>
                        <a:lnTo>
                          <a:pt x="228" y="6"/>
                        </a:lnTo>
                        <a:lnTo>
                          <a:pt x="232" y="2"/>
                        </a:lnTo>
                        <a:lnTo>
                          <a:pt x="238" y="0"/>
                        </a:lnTo>
                        <a:lnTo>
                          <a:pt x="242" y="0"/>
                        </a:lnTo>
                        <a:lnTo>
                          <a:pt x="248" y="2"/>
                        </a:lnTo>
                        <a:lnTo>
                          <a:pt x="248" y="2"/>
                        </a:lnTo>
                        <a:lnTo>
                          <a:pt x="252" y="8"/>
                        </a:lnTo>
                        <a:lnTo>
                          <a:pt x="254" y="10"/>
                        </a:lnTo>
                        <a:lnTo>
                          <a:pt x="256" y="12"/>
                        </a:lnTo>
                        <a:lnTo>
                          <a:pt x="258" y="12"/>
                        </a:lnTo>
                        <a:lnTo>
                          <a:pt x="258" y="12"/>
                        </a:lnTo>
                        <a:lnTo>
                          <a:pt x="262" y="12"/>
                        </a:lnTo>
                        <a:lnTo>
                          <a:pt x="264" y="12"/>
                        </a:lnTo>
                        <a:lnTo>
                          <a:pt x="268" y="12"/>
                        </a:lnTo>
                        <a:lnTo>
                          <a:pt x="274" y="14"/>
                        </a:lnTo>
                        <a:lnTo>
                          <a:pt x="274" y="14"/>
                        </a:lnTo>
                        <a:lnTo>
                          <a:pt x="282" y="20"/>
                        </a:lnTo>
                        <a:lnTo>
                          <a:pt x="284" y="26"/>
                        </a:lnTo>
                        <a:lnTo>
                          <a:pt x="282" y="32"/>
                        </a:lnTo>
                        <a:lnTo>
                          <a:pt x="280" y="38"/>
                        </a:lnTo>
                        <a:lnTo>
                          <a:pt x="274" y="44"/>
                        </a:lnTo>
                        <a:lnTo>
                          <a:pt x="268" y="48"/>
                        </a:lnTo>
                        <a:lnTo>
                          <a:pt x="256" y="54"/>
                        </a:lnTo>
                        <a:lnTo>
                          <a:pt x="256" y="54"/>
                        </a:lnTo>
                        <a:lnTo>
                          <a:pt x="250" y="56"/>
                        </a:lnTo>
                        <a:lnTo>
                          <a:pt x="244" y="56"/>
                        </a:lnTo>
                        <a:lnTo>
                          <a:pt x="234" y="54"/>
                        </a:lnTo>
                        <a:lnTo>
                          <a:pt x="226" y="52"/>
                        </a:lnTo>
                        <a:lnTo>
                          <a:pt x="220" y="52"/>
                        </a:lnTo>
                        <a:lnTo>
                          <a:pt x="220" y="52"/>
                        </a:lnTo>
                        <a:lnTo>
                          <a:pt x="112" y="106"/>
                        </a:lnTo>
                        <a:lnTo>
                          <a:pt x="58" y="136"/>
                        </a:lnTo>
                        <a:lnTo>
                          <a:pt x="32" y="150"/>
                        </a:lnTo>
                        <a:lnTo>
                          <a:pt x="32" y="150"/>
                        </a:lnTo>
                        <a:lnTo>
                          <a:pt x="28" y="152"/>
                        </a:lnTo>
                        <a:lnTo>
                          <a:pt x="24" y="152"/>
                        </a:lnTo>
                        <a:lnTo>
                          <a:pt x="18" y="150"/>
                        </a:lnTo>
                        <a:lnTo>
                          <a:pt x="12" y="146"/>
                        </a:lnTo>
                        <a:lnTo>
                          <a:pt x="10" y="140"/>
                        </a:lnTo>
                        <a:lnTo>
                          <a:pt x="10" y="140"/>
                        </a:lnTo>
                        <a:lnTo>
                          <a:pt x="10" y="134"/>
                        </a:lnTo>
                        <a:lnTo>
                          <a:pt x="10" y="132"/>
                        </a:lnTo>
                        <a:lnTo>
                          <a:pt x="10" y="132"/>
                        </a:lnTo>
                        <a:lnTo>
                          <a:pt x="6" y="134"/>
                        </a:lnTo>
                        <a:lnTo>
                          <a:pt x="2" y="132"/>
                        </a:lnTo>
                        <a:lnTo>
                          <a:pt x="2" y="126"/>
                        </a:lnTo>
                        <a:lnTo>
                          <a:pt x="2" y="126"/>
                        </a:lnTo>
                        <a:lnTo>
                          <a:pt x="0" y="120"/>
                        </a:lnTo>
                        <a:lnTo>
                          <a:pt x="0" y="114"/>
                        </a:lnTo>
                        <a:lnTo>
                          <a:pt x="0" y="112"/>
                        </a:lnTo>
                        <a:lnTo>
                          <a:pt x="4" y="112"/>
                        </a:lnTo>
                        <a:lnTo>
                          <a:pt x="18" y="108"/>
                        </a:lnTo>
                        <a:lnTo>
                          <a:pt x="18" y="108"/>
                        </a:lnTo>
                        <a:lnTo>
                          <a:pt x="32" y="106"/>
                        </a:lnTo>
                        <a:lnTo>
                          <a:pt x="52" y="100"/>
                        </a:lnTo>
                        <a:lnTo>
                          <a:pt x="96" y="82"/>
                        </a:lnTo>
                        <a:lnTo>
                          <a:pt x="140" y="64"/>
                        </a:lnTo>
                        <a:lnTo>
                          <a:pt x="170" y="48"/>
                        </a:lnTo>
                        <a:lnTo>
                          <a:pt x="170" y="48"/>
                        </a:lnTo>
                        <a:lnTo>
                          <a:pt x="206" y="28"/>
                        </a:lnTo>
                        <a:lnTo>
                          <a:pt x="220" y="22"/>
                        </a:lnTo>
                        <a:lnTo>
                          <a:pt x="220" y="22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191361" name="Freeform 449"/>
                <p:cNvSpPr>
                  <a:spLocks/>
                </p:cNvSpPr>
                <p:nvPr/>
              </p:nvSpPr>
              <p:spPr bwMode="auto">
                <a:xfrm>
                  <a:off x="3956" y="3634"/>
                  <a:ext cx="24" cy="34"/>
                </a:xfrm>
                <a:custGeom>
                  <a:avLst/>
                  <a:gdLst>
                    <a:gd name="T0" fmla="*/ 6 w 24"/>
                    <a:gd name="T1" fmla="*/ 0 h 34"/>
                    <a:gd name="T2" fmla="*/ 6 w 24"/>
                    <a:gd name="T3" fmla="*/ 0 h 34"/>
                    <a:gd name="T4" fmla="*/ 12 w 24"/>
                    <a:gd name="T5" fmla="*/ 0 h 34"/>
                    <a:gd name="T6" fmla="*/ 18 w 24"/>
                    <a:gd name="T7" fmla="*/ 4 h 34"/>
                    <a:gd name="T8" fmla="*/ 22 w 24"/>
                    <a:gd name="T9" fmla="*/ 10 h 34"/>
                    <a:gd name="T10" fmla="*/ 24 w 24"/>
                    <a:gd name="T11" fmla="*/ 16 h 34"/>
                    <a:gd name="T12" fmla="*/ 24 w 24"/>
                    <a:gd name="T13" fmla="*/ 16 h 34"/>
                    <a:gd name="T14" fmla="*/ 22 w 24"/>
                    <a:gd name="T15" fmla="*/ 24 h 34"/>
                    <a:gd name="T16" fmla="*/ 18 w 24"/>
                    <a:gd name="T17" fmla="*/ 30 h 34"/>
                    <a:gd name="T18" fmla="*/ 12 w 24"/>
                    <a:gd name="T19" fmla="*/ 34 h 34"/>
                    <a:gd name="T20" fmla="*/ 6 w 24"/>
                    <a:gd name="T21" fmla="*/ 34 h 34"/>
                    <a:gd name="T22" fmla="*/ 6 w 24"/>
                    <a:gd name="T23" fmla="*/ 34 h 34"/>
                    <a:gd name="T24" fmla="*/ 4 w 24"/>
                    <a:gd name="T25" fmla="*/ 34 h 34"/>
                    <a:gd name="T26" fmla="*/ 4 w 24"/>
                    <a:gd name="T27" fmla="*/ 34 h 34"/>
                    <a:gd name="T28" fmla="*/ 0 w 24"/>
                    <a:gd name="T29" fmla="*/ 14 h 34"/>
                    <a:gd name="T30" fmla="*/ 0 w 24"/>
                    <a:gd name="T31" fmla="*/ 14 h 34"/>
                    <a:gd name="T32" fmla="*/ 2 w 24"/>
                    <a:gd name="T33" fmla="*/ 0 h 34"/>
                    <a:gd name="T34" fmla="*/ 2 w 24"/>
                    <a:gd name="T35" fmla="*/ 0 h 34"/>
                    <a:gd name="T36" fmla="*/ 6 w 24"/>
                    <a:gd name="T37" fmla="*/ 0 h 34"/>
                    <a:gd name="T38" fmla="*/ 6 w 24"/>
                    <a:gd name="T39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4" h="3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4"/>
                      </a:lnTo>
                      <a:lnTo>
                        <a:pt x="22" y="10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2" y="24"/>
                      </a:lnTo>
                      <a:lnTo>
                        <a:pt x="18" y="30"/>
                      </a:lnTo>
                      <a:lnTo>
                        <a:pt x="12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4" y="34"/>
                      </a:lnTo>
                      <a:lnTo>
                        <a:pt x="4" y="34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B23A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62" name="Freeform 450"/>
                <p:cNvSpPr>
                  <a:spLocks/>
                </p:cNvSpPr>
                <p:nvPr/>
              </p:nvSpPr>
              <p:spPr bwMode="auto">
                <a:xfrm>
                  <a:off x="3984" y="3592"/>
                  <a:ext cx="32" cy="34"/>
                </a:xfrm>
                <a:custGeom>
                  <a:avLst/>
                  <a:gdLst>
                    <a:gd name="T0" fmla="*/ 32 w 32"/>
                    <a:gd name="T1" fmla="*/ 28 h 34"/>
                    <a:gd name="T2" fmla="*/ 32 w 32"/>
                    <a:gd name="T3" fmla="*/ 28 h 34"/>
                    <a:gd name="T4" fmla="*/ 26 w 32"/>
                    <a:gd name="T5" fmla="*/ 32 h 34"/>
                    <a:gd name="T6" fmla="*/ 18 w 32"/>
                    <a:gd name="T7" fmla="*/ 34 h 34"/>
                    <a:gd name="T8" fmla="*/ 18 w 32"/>
                    <a:gd name="T9" fmla="*/ 34 h 34"/>
                    <a:gd name="T10" fmla="*/ 10 w 32"/>
                    <a:gd name="T11" fmla="*/ 32 h 34"/>
                    <a:gd name="T12" fmla="*/ 6 w 32"/>
                    <a:gd name="T13" fmla="*/ 30 h 34"/>
                    <a:gd name="T14" fmla="*/ 2 w 32"/>
                    <a:gd name="T15" fmla="*/ 24 h 34"/>
                    <a:gd name="T16" fmla="*/ 0 w 32"/>
                    <a:gd name="T17" fmla="*/ 16 h 34"/>
                    <a:gd name="T18" fmla="*/ 0 w 32"/>
                    <a:gd name="T19" fmla="*/ 16 h 34"/>
                    <a:gd name="T20" fmla="*/ 0 w 32"/>
                    <a:gd name="T21" fmla="*/ 10 h 34"/>
                    <a:gd name="T22" fmla="*/ 4 w 32"/>
                    <a:gd name="T23" fmla="*/ 6 h 34"/>
                    <a:gd name="T24" fmla="*/ 8 w 32"/>
                    <a:gd name="T25" fmla="*/ 2 h 34"/>
                    <a:gd name="T26" fmla="*/ 12 w 32"/>
                    <a:gd name="T27" fmla="*/ 0 h 34"/>
                    <a:gd name="T28" fmla="*/ 12 w 32"/>
                    <a:gd name="T29" fmla="*/ 0 h 34"/>
                    <a:gd name="T30" fmla="*/ 16 w 32"/>
                    <a:gd name="T31" fmla="*/ 10 h 34"/>
                    <a:gd name="T32" fmla="*/ 24 w 32"/>
                    <a:gd name="T33" fmla="*/ 20 h 34"/>
                    <a:gd name="T34" fmla="*/ 24 w 32"/>
                    <a:gd name="T35" fmla="*/ 20 h 34"/>
                    <a:gd name="T36" fmla="*/ 32 w 32"/>
                    <a:gd name="T37" fmla="*/ 28 h 34"/>
                    <a:gd name="T38" fmla="*/ 32 w 32"/>
                    <a:gd name="T39" fmla="*/ 28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2" h="34">
                      <a:moveTo>
                        <a:pt x="32" y="28"/>
                      </a:moveTo>
                      <a:lnTo>
                        <a:pt x="32" y="28"/>
                      </a:lnTo>
                      <a:lnTo>
                        <a:pt x="26" y="32"/>
                      </a:lnTo>
                      <a:lnTo>
                        <a:pt x="18" y="34"/>
                      </a:lnTo>
                      <a:lnTo>
                        <a:pt x="18" y="34"/>
                      </a:lnTo>
                      <a:lnTo>
                        <a:pt x="10" y="32"/>
                      </a:lnTo>
                      <a:lnTo>
                        <a:pt x="6" y="30"/>
                      </a:lnTo>
                      <a:lnTo>
                        <a:pt x="2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0"/>
                      </a:lnTo>
                      <a:lnTo>
                        <a:pt x="4" y="6"/>
                      </a:lnTo>
                      <a:lnTo>
                        <a:pt x="8" y="2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6" y="10"/>
                      </a:lnTo>
                      <a:lnTo>
                        <a:pt x="24" y="20"/>
                      </a:lnTo>
                      <a:lnTo>
                        <a:pt x="24" y="20"/>
                      </a:lnTo>
                      <a:lnTo>
                        <a:pt x="32" y="28"/>
                      </a:lnTo>
                      <a:lnTo>
                        <a:pt x="32" y="28"/>
                      </a:lnTo>
                      <a:close/>
                    </a:path>
                  </a:pathLst>
                </a:custGeom>
                <a:solidFill>
                  <a:srgbClr val="B23A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63" name="Freeform 451"/>
                <p:cNvSpPr>
                  <a:spLocks/>
                </p:cNvSpPr>
                <p:nvPr/>
              </p:nvSpPr>
              <p:spPr bwMode="auto">
                <a:xfrm>
                  <a:off x="3996" y="3652"/>
                  <a:ext cx="30" cy="34"/>
                </a:xfrm>
                <a:custGeom>
                  <a:avLst/>
                  <a:gdLst>
                    <a:gd name="T0" fmla="*/ 18 w 30"/>
                    <a:gd name="T1" fmla="*/ 0 h 34"/>
                    <a:gd name="T2" fmla="*/ 18 w 30"/>
                    <a:gd name="T3" fmla="*/ 0 h 34"/>
                    <a:gd name="T4" fmla="*/ 24 w 30"/>
                    <a:gd name="T5" fmla="*/ 2 h 34"/>
                    <a:gd name="T6" fmla="*/ 30 w 30"/>
                    <a:gd name="T7" fmla="*/ 4 h 34"/>
                    <a:gd name="T8" fmla="*/ 30 w 30"/>
                    <a:gd name="T9" fmla="*/ 4 h 34"/>
                    <a:gd name="T10" fmla="*/ 28 w 30"/>
                    <a:gd name="T11" fmla="*/ 14 h 34"/>
                    <a:gd name="T12" fmla="*/ 26 w 30"/>
                    <a:gd name="T13" fmla="*/ 18 h 34"/>
                    <a:gd name="T14" fmla="*/ 24 w 30"/>
                    <a:gd name="T15" fmla="*/ 20 h 34"/>
                    <a:gd name="T16" fmla="*/ 24 w 30"/>
                    <a:gd name="T17" fmla="*/ 20 h 34"/>
                    <a:gd name="T18" fmla="*/ 18 w 30"/>
                    <a:gd name="T19" fmla="*/ 22 h 34"/>
                    <a:gd name="T20" fmla="*/ 16 w 30"/>
                    <a:gd name="T21" fmla="*/ 22 h 34"/>
                    <a:gd name="T22" fmla="*/ 14 w 30"/>
                    <a:gd name="T23" fmla="*/ 24 h 34"/>
                    <a:gd name="T24" fmla="*/ 14 w 30"/>
                    <a:gd name="T25" fmla="*/ 34 h 34"/>
                    <a:gd name="T26" fmla="*/ 14 w 30"/>
                    <a:gd name="T27" fmla="*/ 34 h 34"/>
                    <a:gd name="T28" fmla="*/ 14 w 30"/>
                    <a:gd name="T29" fmla="*/ 34 h 34"/>
                    <a:gd name="T30" fmla="*/ 14 w 30"/>
                    <a:gd name="T31" fmla="*/ 34 h 34"/>
                    <a:gd name="T32" fmla="*/ 8 w 30"/>
                    <a:gd name="T33" fmla="*/ 32 h 34"/>
                    <a:gd name="T34" fmla="*/ 4 w 30"/>
                    <a:gd name="T35" fmla="*/ 28 h 34"/>
                    <a:gd name="T36" fmla="*/ 2 w 30"/>
                    <a:gd name="T37" fmla="*/ 24 h 34"/>
                    <a:gd name="T38" fmla="*/ 0 w 30"/>
                    <a:gd name="T39" fmla="*/ 18 h 34"/>
                    <a:gd name="T40" fmla="*/ 0 w 30"/>
                    <a:gd name="T41" fmla="*/ 18 h 34"/>
                    <a:gd name="T42" fmla="*/ 2 w 30"/>
                    <a:gd name="T43" fmla="*/ 10 h 34"/>
                    <a:gd name="T44" fmla="*/ 6 w 30"/>
                    <a:gd name="T45" fmla="*/ 6 h 34"/>
                    <a:gd name="T46" fmla="*/ 12 w 30"/>
                    <a:gd name="T47" fmla="*/ 2 h 34"/>
                    <a:gd name="T48" fmla="*/ 18 w 30"/>
                    <a:gd name="T49" fmla="*/ 0 h 34"/>
                    <a:gd name="T50" fmla="*/ 18 w 30"/>
                    <a:gd name="T5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0" h="34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4"/>
                      </a:ln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4" y="20"/>
                      </a:lnTo>
                      <a:lnTo>
                        <a:pt x="24" y="20"/>
                      </a:lnTo>
                      <a:lnTo>
                        <a:pt x="18" y="22"/>
                      </a:lnTo>
                      <a:lnTo>
                        <a:pt x="16" y="22"/>
                      </a:lnTo>
                      <a:lnTo>
                        <a:pt x="14" y="24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8" y="32"/>
                      </a:lnTo>
                      <a:lnTo>
                        <a:pt x="4" y="28"/>
                      </a:lnTo>
                      <a:lnTo>
                        <a:pt x="2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10"/>
                      </a:lnTo>
                      <a:lnTo>
                        <a:pt x="6" y="6"/>
                      </a:lnTo>
                      <a:lnTo>
                        <a:pt x="12" y="2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B23A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64" name="Freeform 452"/>
                <p:cNvSpPr>
                  <a:spLocks/>
                </p:cNvSpPr>
                <p:nvPr/>
              </p:nvSpPr>
              <p:spPr bwMode="auto">
                <a:xfrm>
                  <a:off x="3942" y="3734"/>
                  <a:ext cx="30" cy="34"/>
                </a:xfrm>
                <a:custGeom>
                  <a:avLst/>
                  <a:gdLst>
                    <a:gd name="T0" fmla="*/ 12 w 30"/>
                    <a:gd name="T1" fmla="*/ 0 h 34"/>
                    <a:gd name="T2" fmla="*/ 12 w 30"/>
                    <a:gd name="T3" fmla="*/ 0 h 34"/>
                    <a:gd name="T4" fmla="*/ 20 w 30"/>
                    <a:gd name="T5" fmla="*/ 0 h 34"/>
                    <a:gd name="T6" fmla="*/ 24 w 30"/>
                    <a:gd name="T7" fmla="*/ 4 h 34"/>
                    <a:gd name="T8" fmla="*/ 28 w 30"/>
                    <a:gd name="T9" fmla="*/ 10 h 34"/>
                    <a:gd name="T10" fmla="*/ 30 w 30"/>
                    <a:gd name="T11" fmla="*/ 16 h 34"/>
                    <a:gd name="T12" fmla="*/ 30 w 30"/>
                    <a:gd name="T13" fmla="*/ 16 h 34"/>
                    <a:gd name="T14" fmla="*/ 28 w 30"/>
                    <a:gd name="T15" fmla="*/ 24 h 34"/>
                    <a:gd name="T16" fmla="*/ 24 w 30"/>
                    <a:gd name="T17" fmla="*/ 30 h 34"/>
                    <a:gd name="T18" fmla="*/ 20 w 30"/>
                    <a:gd name="T19" fmla="*/ 34 h 34"/>
                    <a:gd name="T20" fmla="*/ 12 w 30"/>
                    <a:gd name="T21" fmla="*/ 34 h 34"/>
                    <a:gd name="T22" fmla="*/ 12 w 30"/>
                    <a:gd name="T23" fmla="*/ 34 h 34"/>
                    <a:gd name="T24" fmla="*/ 6 w 30"/>
                    <a:gd name="T25" fmla="*/ 34 h 34"/>
                    <a:gd name="T26" fmla="*/ 0 w 30"/>
                    <a:gd name="T27" fmla="*/ 30 h 34"/>
                    <a:gd name="T28" fmla="*/ 0 w 30"/>
                    <a:gd name="T29" fmla="*/ 30 h 34"/>
                    <a:gd name="T30" fmla="*/ 4 w 30"/>
                    <a:gd name="T31" fmla="*/ 2 h 34"/>
                    <a:gd name="T32" fmla="*/ 4 w 30"/>
                    <a:gd name="T33" fmla="*/ 2 h 34"/>
                    <a:gd name="T34" fmla="*/ 12 w 30"/>
                    <a:gd name="T35" fmla="*/ 0 h 34"/>
                    <a:gd name="T36" fmla="*/ 12 w 30"/>
                    <a:gd name="T37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0" h="34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20" y="0"/>
                      </a:lnTo>
                      <a:lnTo>
                        <a:pt x="24" y="4"/>
                      </a:lnTo>
                      <a:lnTo>
                        <a:pt x="28" y="10"/>
                      </a:lnTo>
                      <a:lnTo>
                        <a:pt x="30" y="16"/>
                      </a:lnTo>
                      <a:lnTo>
                        <a:pt x="30" y="16"/>
                      </a:lnTo>
                      <a:lnTo>
                        <a:pt x="28" y="24"/>
                      </a:lnTo>
                      <a:lnTo>
                        <a:pt x="24" y="30"/>
                      </a:lnTo>
                      <a:lnTo>
                        <a:pt x="20" y="34"/>
                      </a:lnTo>
                      <a:lnTo>
                        <a:pt x="12" y="34"/>
                      </a:lnTo>
                      <a:lnTo>
                        <a:pt x="12" y="34"/>
                      </a:lnTo>
                      <a:lnTo>
                        <a:pt x="6" y="34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B23A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65" name="Freeform 453"/>
                <p:cNvSpPr>
                  <a:spLocks/>
                </p:cNvSpPr>
                <p:nvPr/>
              </p:nvSpPr>
              <p:spPr bwMode="auto">
                <a:xfrm>
                  <a:off x="3962" y="3798"/>
                  <a:ext cx="36" cy="36"/>
                </a:xfrm>
                <a:custGeom>
                  <a:avLst/>
                  <a:gdLst>
                    <a:gd name="T0" fmla="*/ 18 w 36"/>
                    <a:gd name="T1" fmla="*/ 0 h 36"/>
                    <a:gd name="T2" fmla="*/ 18 w 36"/>
                    <a:gd name="T3" fmla="*/ 0 h 36"/>
                    <a:gd name="T4" fmla="*/ 26 w 36"/>
                    <a:gd name="T5" fmla="*/ 2 h 36"/>
                    <a:gd name="T6" fmla="*/ 30 w 36"/>
                    <a:gd name="T7" fmla="*/ 4 h 36"/>
                    <a:gd name="T8" fmla="*/ 34 w 36"/>
                    <a:gd name="T9" fmla="*/ 10 h 36"/>
                    <a:gd name="T10" fmla="*/ 36 w 36"/>
                    <a:gd name="T11" fmla="*/ 18 h 36"/>
                    <a:gd name="T12" fmla="*/ 36 w 36"/>
                    <a:gd name="T13" fmla="*/ 18 h 36"/>
                    <a:gd name="T14" fmla="*/ 34 w 36"/>
                    <a:gd name="T15" fmla="*/ 24 h 36"/>
                    <a:gd name="T16" fmla="*/ 30 w 36"/>
                    <a:gd name="T17" fmla="*/ 30 h 36"/>
                    <a:gd name="T18" fmla="*/ 26 w 36"/>
                    <a:gd name="T19" fmla="*/ 34 h 36"/>
                    <a:gd name="T20" fmla="*/ 18 w 36"/>
                    <a:gd name="T21" fmla="*/ 36 h 36"/>
                    <a:gd name="T22" fmla="*/ 18 w 36"/>
                    <a:gd name="T23" fmla="*/ 36 h 36"/>
                    <a:gd name="T24" fmla="*/ 12 w 36"/>
                    <a:gd name="T25" fmla="*/ 34 h 36"/>
                    <a:gd name="T26" fmla="*/ 6 w 36"/>
                    <a:gd name="T27" fmla="*/ 30 h 36"/>
                    <a:gd name="T28" fmla="*/ 2 w 36"/>
                    <a:gd name="T29" fmla="*/ 24 h 36"/>
                    <a:gd name="T30" fmla="*/ 0 w 36"/>
                    <a:gd name="T31" fmla="*/ 18 h 36"/>
                    <a:gd name="T32" fmla="*/ 0 w 36"/>
                    <a:gd name="T33" fmla="*/ 18 h 36"/>
                    <a:gd name="T34" fmla="*/ 2 w 36"/>
                    <a:gd name="T35" fmla="*/ 10 h 36"/>
                    <a:gd name="T36" fmla="*/ 6 w 36"/>
                    <a:gd name="T37" fmla="*/ 4 h 36"/>
                    <a:gd name="T38" fmla="*/ 12 w 36"/>
                    <a:gd name="T39" fmla="*/ 2 h 36"/>
                    <a:gd name="T40" fmla="*/ 18 w 36"/>
                    <a:gd name="T41" fmla="*/ 0 h 36"/>
                    <a:gd name="T42" fmla="*/ 18 w 36"/>
                    <a:gd name="T43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6" h="3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26" y="2"/>
                      </a:lnTo>
                      <a:lnTo>
                        <a:pt x="30" y="4"/>
                      </a:lnTo>
                      <a:lnTo>
                        <a:pt x="34" y="10"/>
                      </a:lnTo>
                      <a:lnTo>
                        <a:pt x="36" y="18"/>
                      </a:lnTo>
                      <a:lnTo>
                        <a:pt x="36" y="18"/>
                      </a:lnTo>
                      <a:lnTo>
                        <a:pt x="34" y="24"/>
                      </a:lnTo>
                      <a:lnTo>
                        <a:pt x="30" y="30"/>
                      </a:lnTo>
                      <a:lnTo>
                        <a:pt x="26" y="34"/>
                      </a:lnTo>
                      <a:lnTo>
                        <a:pt x="18" y="36"/>
                      </a:lnTo>
                      <a:lnTo>
                        <a:pt x="18" y="36"/>
                      </a:lnTo>
                      <a:lnTo>
                        <a:pt x="12" y="34"/>
                      </a:lnTo>
                      <a:lnTo>
                        <a:pt x="6" y="30"/>
                      </a:lnTo>
                      <a:lnTo>
                        <a:pt x="2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10"/>
                      </a:lnTo>
                      <a:lnTo>
                        <a:pt x="6" y="4"/>
                      </a:lnTo>
                      <a:lnTo>
                        <a:pt x="12" y="2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B23A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66" name="Freeform 454"/>
                <p:cNvSpPr>
                  <a:spLocks/>
                </p:cNvSpPr>
                <p:nvPr/>
              </p:nvSpPr>
              <p:spPr bwMode="auto">
                <a:xfrm>
                  <a:off x="3936" y="3852"/>
                  <a:ext cx="14" cy="34"/>
                </a:xfrm>
                <a:custGeom>
                  <a:avLst/>
                  <a:gdLst>
                    <a:gd name="T0" fmla="*/ 2 w 14"/>
                    <a:gd name="T1" fmla="*/ 0 h 34"/>
                    <a:gd name="T2" fmla="*/ 2 w 14"/>
                    <a:gd name="T3" fmla="*/ 0 h 34"/>
                    <a:gd name="T4" fmla="*/ 6 w 14"/>
                    <a:gd name="T5" fmla="*/ 2 h 34"/>
                    <a:gd name="T6" fmla="*/ 12 w 14"/>
                    <a:gd name="T7" fmla="*/ 6 h 34"/>
                    <a:gd name="T8" fmla="*/ 14 w 14"/>
                    <a:gd name="T9" fmla="*/ 10 h 34"/>
                    <a:gd name="T10" fmla="*/ 14 w 14"/>
                    <a:gd name="T11" fmla="*/ 16 h 34"/>
                    <a:gd name="T12" fmla="*/ 14 w 14"/>
                    <a:gd name="T13" fmla="*/ 16 h 34"/>
                    <a:gd name="T14" fmla="*/ 14 w 14"/>
                    <a:gd name="T15" fmla="*/ 22 h 34"/>
                    <a:gd name="T16" fmla="*/ 10 w 14"/>
                    <a:gd name="T17" fmla="*/ 28 h 34"/>
                    <a:gd name="T18" fmla="*/ 6 w 14"/>
                    <a:gd name="T19" fmla="*/ 32 h 34"/>
                    <a:gd name="T20" fmla="*/ 0 w 14"/>
                    <a:gd name="T21" fmla="*/ 34 h 34"/>
                    <a:gd name="T22" fmla="*/ 0 w 14"/>
                    <a:gd name="T23" fmla="*/ 34 h 34"/>
                    <a:gd name="T24" fmla="*/ 2 w 14"/>
                    <a:gd name="T25" fmla="*/ 0 h 34"/>
                    <a:gd name="T26" fmla="*/ 2 w 14"/>
                    <a:gd name="T27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34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12" y="6"/>
                      </a:lnTo>
                      <a:lnTo>
                        <a:pt x="14" y="10"/>
                      </a:lnTo>
                      <a:lnTo>
                        <a:pt x="14" y="16"/>
                      </a:lnTo>
                      <a:lnTo>
                        <a:pt x="14" y="16"/>
                      </a:lnTo>
                      <a:lnTo>
                        <a:pt x="14" y="22"/>
                      </a:lnTo>
                      <a:lnTo>
                        <a:pt x="10" y="28"/>
                      </a:lnTo>
                      <a:lnTo>
                        <a:pt x="6" y="32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B23A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67" name="Freeform 455"/>
                <p:cNvSpPr>
                  <a:spLocks/>
                </p:cNvSpPr>
                <p:nvPr/>
              </p:nvSpPr>
              <p:spPr bwMode="auto">
                <a:xfrm>
                  <a:off x="3956" y="3920"/>
                  <a:ext cx="32" cy="36"/>
                </a:xfrm>
                <a:custGeom>
                  <a:avLst/>
                  <a:gdLst>
                    <a:gd name="T0" fmla="*/ 18 w 32"/>
                    <a:gd name="T1" fmla="*/ 0 h 36"/>
                    <a:gd name="T2" fmla="*/ 18 w 32"/>
                    <a:gd name="T3" fmla="*/ 0 h 36"/>
                    <a:gd name="T4" fmla="*/ 26 w 32"/>
                    <a:gd name="T5" fmla="*/ 2 h 36"/>
                    <a:gd name="T6" fmla="*/ 32 w 32"/>
                    <a:gd name="T7" fmla="*/ 6 h 36"/>
                    <a:gd name="T8" fmla="*/ 32 w 32"/>
                    <a:gd name="T9" fmla="*/ 6 h 36"/>
                    <a:gd name="T10" fmla="*/ 32 w 32"/>
                    <a:gd name="T11" fmla="*/ 30 h 36"/>
                    <a:gd name="T12" fmla="*/ 32 w 32"/>
                    <a:gd name="T13" fmla="*/ 30 h 36"/>
                    <a:gd name="T14" fmla="*/ 26 w 32"/>
                    <a:gd name="T15" fmla="*/ 34 h 36"/>
                    <a:gd name="T16" fmla="*/ 18 w 32"/>
                    <a:gd name="T17" fmla="*/ 36 h 36"/>
                    <a:gd name="T18" fmla="*/ 18 w 32"/>
                    <a:gd name="T19" fmla="*/ 36 h 36"/>
                    <a:gd name="T20" fmla="*/ 12 w 32"/>
                    <a:gd name="T21" fmla="*/ 34 h 36"/>
                    <a:gd name="T22" fmla="*/ 6 w 32"/>
                    <a:gd name="T23" fmla="*/ 30 h 36"/>
                    <a:gd name="T24" fmla="*/ 2 w 32"/>
                    <a:gd name="T25" fmla="*/ 24 h 36"/>
                    <a:gd name="T26" fmla="*/ 0 w 32"/>
                    <a:gd name="T27" fmla="*/ 18 h 36"/>
                    <a:gd name="T28" fmla="*/ 0 w 32"/>
                    <a:gd name="T29" fmla="*/ 18 h 36"/>
                    <a:gd name="T30" fmla="*/ 2 w 32"/>
                    <a:gd name="T31" fmla="*/ 10 h 36"/>
                    <a:gd name="T32" fmla="*/ 6 w 32"/>
                    <a:gd name="T33" fmla="*/ 6 h 36"/>
                    <a:gd name="T34" fmla="*/ 12 w 32"/>
                    <a:gd name="T35" fmla="*/ 2 h 36"/>
                    <a:gd name="T36" fmla="*/ 18 w 32"/>
                    <a:gd name="T37" fmla="*/ 0 h 36"/>
                    <a:gd name="T38" fmla="*/ 18 w 32"/>
                    <a:gd name="T3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2" h="3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26" y="2"/>
                      </a:lnTo>
                      <a:lnTo>
                        <a:pt x="32" y="6"/>
                      </a:lnTo>
                      <a:lnTo>
                        <a:pt x="32" y="6"/>
                      </a:lnTo>
                      <a:lnTo>
                        <a:pt x="32" y="30"/>
                      </a:lnTo>
                      <a:lnTo>
                        <a:pt x="32" y="30"/>
                      </a:lnTo>
                      <a:lnTo>
                        <a:pt x="26" y="34"/>
                      </a:lnTo>
                      <a:lnTo>
                        <a:pt x="18" y="36"/>
                      </a:lnTo>
                      <a:lnTo>
                        <a:pt x="18" y="36"/>
                      </a:lnTo>
                      <a:lnTo>
                        <a:pt x="12" y="34"/>
                      </a:lnTo>
                      <a:lnTo>
                        <a:pt x="6" y="30"/>
                      </a:lnTo>
                      <a:lnTo>
                        <a:pt x="2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10"/>
                      </a:lnTo>
                      <a:lnTo>
                        <a:pt x="6" y="6"/>
                      </a:lnTo>
                      <a:lnTo>
                        <a:pt x="12" y="2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B23A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68" name="Freeform 456"/>
                <p:cNvSpPr>
                  <a:spLocks/>
                </p:cNvSpPr>
                <p:nvPr/>
              </p:nvSpPr>
              <p:spPr bwMode="auto">
                <a:xfrm>
                  <a:off x="3922" y="3964"/>
                  <a:ext cx="12" cy="32"/>
                </a:xfrm>
                <a:custGeom>
                  <a:avLst/>
                  <a:gdLst>
                    <a:gd name="T0" fmla="*/ 6 w 12"/>
                    <a:gd name="T1" fmla="*/ 0 h 32"/>
                    <a:gd name="T2" fmla="*/ 6 w 12"/>
                    <a:gd name="T3" fmla="*/ 0 h 32"/>
                    <a:gd name="T4" fmla="*/ 10 w 12"/>
                    <a:gd name="T5" fmla="*/ 6 h 32"/>
                    <a:gd name="T6" fmla="*/ 12 w 12"/>
                    <a:gd name="T7" fmla="*/ 14 h 32"/>
                    <a:gd name="T8" fmla="*/ 12 w 12"/>
                    <a:gd name="T9" fmla="*/ 14 h 32"/>
                    <a:gd name="T10" fmla="*/ 12 w 12"/>
                    <a:gd name="T11" fmla="*/ 20 h 32"/>
                    <a:gd name="T12" fmla="*/ 8 w 12"/>
                    <a:gd name="T13" fmla="*/ 26 h 32"/>
                    <a:gd name="T14" fmla="*/ 4 w 12"/>
                    <a:gd name="T15" fmla="*/ 30 h 32"/>
                    <a:gd name="T16" fmla="*/ 0 w 12"/>
                    <a:gd name="T17" fmla="*/ 32 h 32"/>
                    <a:gd name="T18" fmla="*/ 0 w 12"/>
                    <a:gd name="T19" fmla="*/ 32 h 32"/>
                    <a:gd name="T20" fmla="*/ 2 w 12"/>
                    <a:gd name="T21" fmla="*/ 18 h 32"/>
                    <a:gd name="T22" fmla="*/ 2 w 12"/>
                    <a:gd name="T23" fmla="*/ 18 h 32"/>
                    <a:gd name="T24" fmla="*/ 6 w 12"/>
                    <a:gd name="T25" fmla="*/ 0 h 32"/>
                    <a:gd name="T26" fmla="*/ 6 w 12"/>
                    <a:gd name="T2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3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0" y="6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12" y="20"/>
                      </a:lnTo>
                      <a:lnTo>
                        <a:pt x="8" y="26"/>
                      </a:lnTo>
                      <a:lnTo>
                        <a:pt x="4" y="30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B23A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69" name="Freeform 457"/>
                <p:cNvSpPr>
                  <a:spLocks/>
                </p:cNvSpPr>
                <p:nvPr/>
              </p:nvSpPr>
              <p:spPr bwMode="auto">
                <a:xfrm>
                  <a:off x="3940" y="4012"/>
                  <a:ext cx="34" cy="34"/>
                </a:xfrm>
                <a:custGeom>
                  <a:avLst/>
                  <a:gdLst>
                    <a:gd name="T0" fmla="*/ 16 w 34"/>
                    <a:gd name="T1" fmla="*/ 0 h 34"/>
                    <a:gd name="T2" fmla="*/ 16 w 34"/>
                    <a:gd name="T3" fmla="*/ 0 h 34"/>
                    <a:gd name="T4" fmla="*/ 24 w 34"/>
                    <a:gd name="T5" fmla="*/ 2 h 34"/>
                    <a:gd name="T6" fmla="*/ 30 w 34"/>
                    <a:gd name="T7" fmla="*/ 4 h 34"/>
                    <a:gd name="T8" fmla="*/ 34 w 34"/>
                    <a:gd name="T9" fmla="*/ 10 h 34"/>
                    <a:gd name="T10" fmla="*/ 34 w 34"/>
                    <a:gd name="T11" fmla="*/ 18 h 34"/>
                    <a:gd name="T12" fmla="*/ 34 w 34"/>
                    <a:gd name="T13" fmla="*/ 18 h 34"/>
                    <a:gd name="T14" fmla="*/ 34 w 34"/>
                    <a:gd name="T15" fmla="*/ 24 h 34"/>
                    <a:gd name="T16" fmla="*/ 30 w 34"/>
                    <a:gd name="T17" fmla="*/ 30 h 34"/>
                    <a:gd name="T18" fmla="*/ 24 w 34"/>
                    <a:gd name="T19" fmla="*/ 34 h 34"/>
                    <a:gd name="T20" fmla="*/ 16 w 34"/>
                    <a:gd name="T21" fmla="*/ 34 h 34"/>
                    <a:gd name="T22" fmla="*/ 16 w 34"/>
                    <a:gd name="T23" fmla="*/ 34 h 34"/>
                    <a:gd name="T24" fmla="*/ 10 w 34"/>
                    <a:gd name="T25" fmla="*/ 34 h 34"/>
                    <a:gd name="T26" fmla="*/ 4 w 34"/>
                    <a:gd name="T27" fmla="*/ 30 h 34"/>
                    <a:gd name="T28" fmla="*/ 0 w 34"/>
                    <a:gd name="T29" fmla="*/ 24 h 34"/>
                    <a:gd name="T30" fmla="*/ 0 w 34"/>
                    <a:gd name="T31" fmla="*/ 18 h 34"/>
                    <a:gd name="T32" fmla="*/ 0 w 34"/>
                    <a:gd name="T33" fmla="*/ 18 h 34"/>
                    <a:gd name="T34" fmla="*/ 0 w 34"/>
                    <a:gd name="T35" fmla="*/ 10 h 34"/>
                    <a:gd name="T36" fmla="*/ 4 w 34"/>
                    <a:gd name="T37" fmla="*/ 4 h 34"/>
                    <a:gd name="T38" fmla="*/ 10 w 34"/>
                    <a:gd name="T39" fmla="*/ 2 h 34"/>
                    <a:gd name="T40" fmla="*/ 16 w 34"/>
                    <a:gd name="T41" fmla="*/ 0 h 34"/>
                    <a:gd name="T42" fmla="*/ 16 w 34"/>
                    <a:gd name="T43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4" h="34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4" y="1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4"/>
                      </a:lnTo>
                      <a:lnTo>
                        <a:pt x="30" y="30"/>
                      </a:lnTo>
                      <a:lnTo>
                        <a:pt x="24" y="34"/>
                      </a:lnTo>
                      <a:lnTo>
                        <a:pt x="16" y="34"/>
                      </a:lnTo>
                      <a:lnTo>
                        <a:pt x="16" y="34"/>
                      </a:lnTo>
                      <a:lnTo>
                        <a:pt x="10" y="34"/>
                      </a:lnTo>
                      <a:lnTo>
                        <a:pt x="4" y="30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0"/>
                      </a:lnTo>
                      <a:lnTo>
                        <a:pt x="4" y="4"/>
                      </a:lnTo>
                      <a:lnTo>
                        <a:pt x="10" y="2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B23A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70" name="Freeform 458"/>
                <p:cNvSpPr>
                  <a:spLocks/>
                </p:cNvSpPr>
                <p:nvPr/>
              </p:nvSpPr>
              <p:spPr bwMode="auto">
                <a:xfrm>
                  <a:off x="3976" y="4072"/>
                  <a:ext cx="20" cy="32"/>
                </a:xfrm>
                <a:custGeom>
                  <a:avLst/>
                  <a:gdLst>
                    <a:gd name="T0" fmla="*/ 2 w 20"/>
                    <a:gd name="T1" fmla="*/ 24 h 32"/>
                    <a:gd name="T2" fmla="*/ 2 w 20"/>
                    <a:gd name="T3" fmla="*/ 24 h 32"/>
                    <a:gd name="T4" fmla="*/ 0 w 20"/>
                    <a:gd name="T5" fmla="*/ 18 h 32"/>
                    <a:gd name="T6" fmla="*/ 0 w 20"/>
                    <a:gd name="T7" fmla="*/ 18 h 32"/>
                    <a:gd name="T8" fmla="*/ 2 w 20"/>
                    <a:gd name="T9" fmla="*/ 12 h 32"/>
                    <a:gd name="T10" fmla="*/ 6 w 20"/>
                    <a:gd name="T11" fmla="*/ 6 h 32"/>
                    <a:gd name="T12" fmla="*/ 10 w 20"/>
                    <a:gd name="T13" fmla="*/ 2 h 32"/>
                    <a:gd name="T14" fmla="*/ 16 w 20"/>
                    <a:gd name="T15" fmla="*/ 0 h 32"/>
                    <a:gd name="T16" fmla="*/ 16 w 20"/>
                    <a:gd name="T17" fmla="*/ 0 h 32"/>
                    <a:gd name="T18" fmla="*/ 16 w 20"/>
                    <a:gd name="T19" fmla="*/ 2 h 32"/>
                    <a:gd name="T20" fmla="*/ 16 w 20"/>
                    <a:gd name="T21" fmla="*/ 2 h 32"/>
                    <a:gd name="T22" fmla="*/ 18 w 20"/>
                    <a:gd name="T23" fmla="*/ 10 h 32"/>
                    <a:gd name="T24" fmla="*/ 20 w 20"/>
                    <a:gd name="T25" fmla="*/ 16 h 32"/>
                    <a:gd name="T26" fmla="*/ 20 w 20"/>
                    <a:gd name="T27" fmla="*/ 20 h 32"/>
                    <a:gd name="T28" fmla="*/ 20 w 20"/>
                    <a:gd name="T29" fmla="*/ 22 h 32"/>
                    <a:gd name="T30" fmla="*/ 20 w 20"/>
                    <a:gd name="T31" fmla="*/ 22 h 32"/>
                    <a:gd name="T32" fmla="*/ 16 w 20"/>
                    <a:gd name="T33" fmla="*/ 30 h 32"/>
                    <a:gd name="T34" fmla="*/ 14 w 20"/>
                    <a:gd name="T35" fmla="*/ 32 h 32"/>
                    <a:gd name="T36" fmla="*/ 12 w 20"/>
                    <a:gd name="T37" fmla="*/ 32 h 32"/>
                    <a:gd name="T38" fmla="*/ 8 w 20"/>
                    <a:gd name="T39" fmla="*/ 30 h 32"/>
                    <a:gd name="T40" fmla="*/ 2 w 20"/>
                    <a:gd name="T41" fmla="*/ 24 h 32"/>
                    <a:gd name="T42" fmla="*/ 2 w 20"/>
                    <a:gd name="T43" fmla="*/ 2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0" h="32">
                      <a:moveTo>
                        <a:pt x="2" y="24"/>
                      </a:moveTo>
                      <a:lnTo>
                        <a:pt x="2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12"/>
                      </a:lnTo>
                      <a:lnTo>
                        <a:pt x="6" y="6"/>
                      </a:lnTo>
                      <a:lnTo>
                        <a:pt x="10" y="2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8" y="10"/>
                      </a:lnTo>
                      <a:lnTo>
                        <a:pt x="20" y="16"/>
                      </a:lnTo>
                      <a:lnTo>
                        <a:pt x="20" y="20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16" y="30"/>
                      </a:lnTo>
                      <a:lnTo>
                        <a:pt x="14" y="32"/>
                      </a:lnTo>
                      <a:lnTo>
                        <a:pt x="12" y="32"/>
                      </a:lnTo>
                      <a:lnTo>
                        <a:pt x="8" y="30"/>
                      </a:lnTo>
                      <a:lnTo>
                        <a:pt x="2" y="24"/>
                      </a:lnTo>
                      <a:lnTo>
                        <a:pt x="2" y="24"/>
                      </a:lnTo>
                      <a:close/>
                    </a:path>
                  </a:pathLst>
                </a:custGeom>
                <a:solidFill>
                  <a:srgbClr val="B23A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71" name="Freeform 459"/>
                <p:cNvSpPr>
                  <a:spLocks/>
                </p:cNvSpPr>
                <p:nvPr/>
              </p:nvSpPr>
              <p:spPr bwMode="auto">
                <a:xfrm>
                  <a:off x="3450" y="3736"/>
                  <a:ext cx="148" cy="62"/>
                </a:xfrm>
                <a:custGeom>
                  <a:avLst/>
                  <a:gdLst>
                    <a:gd name="T0" fmla="*/ 0 w 148"/>
                    <a:gd name="T1" fmla="*/ 62 h 62"/>
                    <a:gd name="T2" fmla="*/ 0 w 148"/>
                    <a:gd name="T3" fmla="*/ 62 h 62"/>
                    <a:gd name="T4" fmla="*/ 14 w 148"/>
                    <a:gd name="T5" fmla="*/ 48 h 62"/>
                    <a:gd name="T6" fmla="*/ 30 w 148"/>
                    <a:gd name="T7" fmla="*/ 34 h 62"/>
                    <a:gd name="T8" fmla="*/ 50 w 148"/>
                    <a:gd name="T9" fmla="*/ 20 h 62"/>
                    <a:gd name="T10" fmla="*/ 74 w 148"/>
                    <a:gd name="T11" fmla="*/ 8 h 62"/>
                    <a:gd name="T12" fmla="*/ 86 w 148"/>
                    <a:gd name="T13" fmla="*/ 4 h 62"/>
                    <a:gd name="T14" fmla="*/ 98 w 148"/>
                    <a:gd name="T15" fmla="*/ 2 h 62"/>
                    <a:gd name="T16" fmla="*/ 112 w 148"/>
                    <a:gd name="T17" fmla="*/ 0 h 62"/>
                    <a:gd name="T18" fmla="*/ 124 w 148"/>
                    <a:gd name="T19" fmla="*/ 2 h 62"/>
                    <a:gd name="T20" fmla="*/ 136 w 148"/>
                    <a:gd name="T21" fmla="*/ 6 h 62"/>
                    <a:gd name="T22" fmla="*/ 148 w 148"/>
                    <a:gd name="T23" fmla="*/ 12 h 62"/>
                    <a:gd name="T24" fmla="*/ 148 w 148"/>
                    <a:gd name="T25" fmla="*/ 12 h 62"/>
                    <a:gd name="T26" fmla="*/ 136 w 148"/>
                    <a:gd name="T27" fmla="*/ 10 h 62"/>
                    <a:gd name="T28" fmla="*/ 124 w 148"/>
                    <a:gd name="T29" fmla="*/ 10 h 62"/>
                    <a:gd name="T30" fmla="*/ 106 w 148"/>
                    <a:gd name="T31" fmla="*/ 12 h 62"/>
                    <a:gd name="T32" fmla="*/ 84 w 148"/>
                    <a:gd name="T33" fmla="*/ 16 h 62"/>
                    <a:gd name="T34" fmla="*/ 60 w 148"/>
                    <a:gd name="T35" fmla="*/ 26 h 62"/>
                    <a:gd name="T36" fmla="*/ 30 w 148"/>
                    <a:gd name="T37" fmla="*/ 40 h 62"/>
                    <a:gd name="T38" fmla="*/ 16 w 148"/>
                    <a:gd name="T39" fmla="*/ 50 h 62"/>
                    <a:gd name="T40" fmla="*/ 0 w 148"/>
                    <a:gd name="T41" fmla="*/ 62 h 62"/>
                    <a:gd name="T42" fmla="*/ 0 w 148"/>
                    <a:gd name="T43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8" h="62">
                      <a:moveTo>
                        <a:pt x="0" y="62"/>
                      </a:moveTo>
                      <a:lnTo>
                        <a:pt x="0" y="62"/>
                      </a:lnTo>
                      <a:lnTo>
                        <a:pt x="14" y="48"/>
                      </a:lnTo>
                      <a:lnTo>
                        <a:pt x="30" y="34"/>
                      </a:lnTo>
                      <a:lnTo>
                        <a:pt x="50" y="20"/>
                      </a:lnTo>
                      <a:lnTo>
                        <a:pt x="74" y="8"/>
                      </a:lnTo>
                      <a:lnTo>
                        <a:pt x="86" y="4"/>
                      </a:lnTo>
                      <a:lnTo>
                        <a:pt x="98" y="2"/>
                      </a:lnTo>
                      <a:lnTo>
                        <a:pt x="112" y="0"/>
                      </a:lnTo>
                      <a:lnTo>
                        <a:pt x="124" y="2"/>
                      </a:lnTo>
                      <a:lnTo>
                        <a:pt x="136" y="6"/>
                      </a:lnTo>
                      <a:lnTo>
                        <a:pt x="148" y="12"/>
                      </a:lnTo>
                      <a:lnTo>
                        <a:pt x="148" y="12"/>
                      </a:lnTo>
                      <a:lnTo>
                        <a:pt x="136" y="10"/>
                      </a:lnTo>
                      <a:lnTo>
                        <a:pt x="124" y="10"/>
                      </a:lnTo>
                      <a:lnTo>
                        <a:pt x="106" y="12"/>
                      </a:lnTo>
                      <a:lnTo>
                        <a:pt x="84" y="16"/>
                      </a:lnTo>
                      <a:lnTo>
                        <a:pt x="60" y="26"/>
                      </a:lnTo>
                      <a:lnTo>
                        <a:pt x="30" y="40"/>
                      </a:lnTo>
                      <a:lnTo>
                        <a:pt x="16" y="50"/>
                      </a:lnTo>
                      <a:lnTo>
                        <a:pt x="0" y="62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solidFill>
                  <a:srgbClr val="FFA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72" name="Freeform 460"/>
                <p:cNvSpPr>
                  <a:spLocks/>
                </p:cNvSpPr>
                <p:nvPr/>
              </p:nvSpPr>
              <p:spPr bwMode="auto">
                <a:xfrm>
                  <a:off x="3736" y="3790"/>
                  <a:ext cx="28" cy="42"/>
                </a:xfrm>
                <a:custGeom>
                  <a:avLst/>
                  <a:gdLst>
                    <a:gd name="T0" fmla="*/ 6 w 28"/>
                    <a:gd name="T1" fmla="*/ 40 h 42"/>
                    <a:gd name="T2" fmla="*/ 6 w 28"/>
                    <a:gd name="T3" fmla="*/ 40 h 42"/>
                    <a:gd name="T4" fmla="*/ 14 w 28"/>
                    <a:gd name="T5" fmla="*/ 24 h 42"/>
                    <a:gd name="T6" fmla="*/ 22 w 28"/>
                    <a:gd name="T7" fmla="*/ 16 h 42"/>
                    <a:gd name="T8" fmla="*/ 24 w 28"/>
                    <a:gd name="T9" fmla="*/ 14 h 42"/>
                    <a:gd name="T10" fmla="*/ 28 w 28"/>
                    <a:gd name="T11" fmla="*/ 14 h 42"/>
                    <a:gd name="T12" fmla="*/ 28 w 28"/>
                    <a:gd name="T13" fmla="*/ 14 h 42"/>
                    <a:gd name="T14" fmla="*/ 28 w 28"/>
                    <a:gd name="T15" fmla="*/ 14 h 42"/>
                    <a:gd name="T16" fmla="*/ 28 w 28"/>
                    <a:gd name="T17" fmla="*/ 14 h 42"/>
                    <a:gd name="T18" fmla="*/ 24 w 28"/>
                    <a:gd name="T19" fmla="*/ 0 h 42"/>
                    <a:gd name="T20" fmla="*/ 0 w 28"/>
                    <a:gd name="T21" fmla="*/ 32 h 42"/>
                    <a:gd name="T22" fmla="*/ 0 w 28"/>
                    <a:gd name="T23" fmla="*/ 32 h 42"/>
                    <a:gd name="T24" fmla="*/ 2 w 28"/>
                    <a:gd name="T25" fmla="*/ 42 h 42"/>
                    <a:gd name="T26" fmla="*/ 2 w 28"/>
                    <a:gd name="T27" fmla="*/ 42 h 42"/>
                    <a:gd name="T28" fmla="*/ 4 w 28"/>
                    <a:gd name="T29" fmla="*/ 42 h 42"/>
                    <a:gd name="T30" fmla="*/ 6 w 28"/>
                    <a:gd name="T31" fmla="*/ 40 h 42"/>
                    <a:gd name="T32" fmla="*/ 6 w 28"/>
                    <a:gd name="T33" fmla="*/ 4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" h="42">
                      <a:moveTo>
                        <a:pt x="6" y="40"/>
                      </a:moveTo>
                      <a:lnTo>
                        <a:pt x="6" y="40"/>
                      </a:lnTo>
                      <a:lnTo>
                        <a:pt x="14" y="24"/>
                      </a:lnTo>
                      <a:lnTo>
                        <a:pt x="22" y="16"/>
                      </a:lnTo>
                      <a:lnTo>
                        <a:pt x="24" y="14"/>
                      </a:lnTo>
                      <a:lnTo>
                        <a:pt x="28" y="14"/>
                      </a:lnTo>
                      <a:lnTo>
                        <a:pt x="28" y="14"/>
                      </a:lnTo>
                      <a:lnTo>
                        <a:pt x="28" y="14"/>
                      </a:lnTo>
                      <a:lnTo>
                        <a:pt x="28" y="14"/>
                      </a:lnTo>
                      <a:lnTo>
                        <a:pt x="24" y="0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4" y="42"/>
                      </a:lnTo>
                      <a:lnTo>
                        <a:pt x="6" y="40"/>
                      </a:lnTo>
                      <a:lnTo>
                        <a:pt x="6" y="40"/>
                      </a:lnTo>
                      <a:close/>
                    </a:path>
                  </a:pathLst>
                </a:custGeom>
                <a:solidFill>
                  <a:srgbClr val="C9C9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73" name="Freeform 461"/>
                <p:cNvSpPr>
                  <a:spLocks/>
                </p:cNvSpPr>
                <p:nvPr/>
              </p:nvSpPr>
              <p:spPr bwMode="auto">
                <a:xfrm>
                  <a:off x="3772" y="3768"/>
                  <a:ext cx="46" cy="60"/>
                </a:xfrm>
                <a:custGeom>
                  <a:avLst/>
                  <a:gdLst>
                    <a:gd name="T0" fmla="*/ 0 w 46"/>
                    <a:gd name="T1" fmla="*/ 10 h 60"/>
                    <a:gd name="T2" fmla="*/ 0 w 46"/>
                    <a:gd name="T3" fmla="*/ 10 h 60"/>
                    <a:gd name="T4" fmla="*/ 4 w 46"/>
                    <a:gd name="T5" fmla="*/ 36 h 60"/>
                    <a:gd name="T6" fmla="*/ 8 w 46"/>
                    <a:gd name="T7" fmla="*/ 52 h 60"/>
                    <a:gd name="T8" fmla="*/ 10 w 46"/>
                    <a:gd name="T9" fmla="*/ 58 h 60"/>
                    <a:gd name="T10" fmla="*/ 12 w 46"/>
                    <a:gd name="T11" fmla="*/ 60 h 60"/>
                    <a:gd name="T12" fmla="*/ 12 w 46"/>
                    <a:gd name="T13" fmla="*/ 60 h 60"/>
                    <a:gd name="T14" fmla="*/ 22 w 46"/>
                    <a:gd name="T15" fmla="*/ 58 h 60"/>
                    <a:gd name="T16" fmla="*/ 22 w 46"/>
                    <a:gd name="T17" fmla="*/ 58 h 60"/>
                    <a:gd name="T18" fmla="*/ 30 w 46"/>
                    <a:gd name="T19" fmla="*/ 60 h 60"/>
                    <a:gd name="T20" fmla="*/ 30 w 46"/>
                    <a:gd name="T21" fmla="*/ 60 h 60"/>
                    <a:gd name="T22" fmla="*/ 38 w 46"/>
                    <a:gd name="T23" fmla="*/ 60 h 60"/>
                    <a:gd name="T24" fmla="*/ 38 w 46"/>
                    <a:gd name="T25" fmla="*/ 60 h 60"/>
                    <a:gd name="T26" fmla="*/ 44 w 46"/>
                    <a:gd name="T27" fmla="*/ 58 h 60"/>
                    <a:gd name="T28" fmla="*/ 44 w 46"/>
                    <a:gd name="T29" fmla="*/ 56 h 60"/>
                    <a:gd name="T30" fmla="*/ 46 w 46"/>
                    <a:gd name="T31" fmla="*/ 54 h 60"/>
                    <a:gd name="T32" fmla="*/ 46 w 46"/>
                    <a:gd name="T33" fmla="*/ 54 h 60"/>
                    <a:gd name="T34" fmla="*/ 44 w 46"/>
                    <a:gd name="T35" fmla="*/ 36 h 60"/>
                    <a:gd name="T36" fmla="*/ 42 w 46"/>
                    <a:gd name="T37" fmla="*/ 24 h 60"/>
                    <a:gd name="T38" fmla="*/ 40 w 46"/>
                    <a:gd name="T39" fmla="*/ 16 h 60"/>
                    <a:gd name="T40" fmla="*/ 40 w 46"/>
                    <a:gd name="T41" fmla="*/ 16 h 60"/>
                    <a:gd name="T42" fmla="*/ 36 w 46"/>
                    <a:gd name="T43" fmla="*/ 10 h 60"/>
                    <a:gd name="T44" fmla="*/ 32 w 46"/>
                    <a:gd name="T45" fmla="*/ 4 h 60"/>
                    <a:gd name="T46" fmla="*/ 24 w 46"/>
                    <a:gd name="T47" fmla="*/ 0 h 60"/>
                    <a:gd name="T48" fmla="*/ 20 w 46"/>
                    <a:gd name="T49" fmla="*/ 0 h 60"/>
                    <a:gd name="T50" fmla="*/ 14 w 46"/>
                    <a:gd name="T51" fmla="*/ 2 h 60"/>
                    <a:gd name="T52" fmla="*/ 14 w 46"/>
                    <a:gd name="T53" fmla="*/ 2 h 60"/>
                    <a:gd name="T54" fmla="*/ 6 w 46"/>
                    <a:gd name="T55" fmla="*/ 4 h 60"/>
                    <a:gd name="T56" fmla="*/ 2 w 46"/>
                    <a:gd name="T57" fmla="*/ 8 h 60"/>
                    <a:gd name="T58" fmla="*/ 0 w 46"/>
                    <a:gd name="T59" fmla="*/ 10 h 60"/>
                    <a:gd name="T60" fmla="*/ 0 w 46"/>
                    <a:gd name="T61" fmla="*/ 1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46" h="6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4" y="36"/>
                      </a:lnTo>
                      <a:lnTo>
                        <a:pt x="8" y="52"/>
                      </a:lnTo>
                      <a:lnTo>
                        <a:pt x="10" y="58"/>
                      </a:lnTo>
                      <a:lnTo>
                        <a:pt x="12" y="60"/>
                      </a:lnTo>
                      <a:lnTo>
                        <a:pt x="12" y="60"/>
                      </a:lnTo>
                      <a:lnTo>
                        <a:pt x="22" y="58"/>
                      </a:lnTo>
                      <a:lnTo>
                        <a:pt x="22" y="58"/>
                      </a:lnTo>
                      <a:lnTo>
                        <a:pt x="30" y="60"/>
                      </a:lnTo>
                      <a:lnTo>
                        <a:pt x="30" y="60"/>
                      </a:lnTo>
                      <a:lnTo>
                        <a:pt x="38" y="60"/>
                      </a:lnTo>
                      <a:lnTo>
                        <a:pt x="38" y="60"/>
                      </a:lnTo>
                      <a:lnTo>
                        <a:pt x="44" y="58"/>
                      </a:lnTo>
                      <a:lnTo>
                        <a:pt x="44" y="56"/>
                      </a:lnTo>
                      <a:lnTo>
                        <a:pt x="46" y="54"/>
                      </a:lnTo>
                      <a:lnTo>
                        <a:pt x="46" y="54"/>
                      </a:lnTo>
                      <a:lnTo>
                        <a:pt x="44" y="36"/>
                      </a:lnTo>
                      <a:lnTo>
                        <a:pt x="42" y="24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6" y="10"/>
                      </a:lnTo>
                      <a:lnTo>
                        <a:pt x="32" y="4"/>
                      </a:lnTo>
                      <a:lnTo>
                        <a:pt x="24" y="0"/>
                      </a:lnTo>
                      <a:lnTo>
                        <a:pt x="20" y="0"/>
                      </a:lnTo>
                      <a:lnTo>
                        <a:pt x="14" y="2"/>
                      </a:lnTo>
                      <a:lnTo>
                        <a:pt x="14" y="2"/>
                      </a:lnTo>
                      <a:lnTo>
                        <a:pt x="6" y="4"/>
                      </a:lnTo>
                      <a:lnTo>
                        <a:pt x="2" y="8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1374" name="Freeform 462"/>
                <p:cNvSpPr>
                  <a:spLocks/>
                </p:cNvSpPr>
                <p:nvPr/>
              </p:nvSpPr>
              <p:spPr bwMode="auto">
                <a:xfrm>
                  <a:off x="3772" y="3768"/>
                  <a:ext cx="44" cy="32"/>
                </a:xfrm>
                <a:custGeom>
                  <a:avLst/>
                  <a:gdLst>
                    <a:gd name="T0" fmla="*/ 30 w 44"/>
                    <a:gd name="T1" fmla="*/ 24 h 32"/>
                    <a:gd name="T2" fmla="*/ 30 w 44"/>
                    <a:gd name="T3" fmla="*/ 24 h 32"/>
                    <a:gd name="T4" fmla="*/ 44 w 44"/>
                    <a:gd name="T5" fmla="*/ 32 h 32"/>
                    <a:gd name="T6" fmla="*/ 44 w 44"/>
                    <a:gd name="T7" fmla="*/ 32 h 32"/>
                    <a:gd name="T8" fmla="*/ 40 w 44"/>
                    <a:gd name="T9" fmla="*/ 16 h 32"/>
                    <a:gd name="T10" fmla="*/ 40 w 44"/>
                    <a:gd name="T11" fmla="*/ 16 h 32"/>
                    <a:gd name="T12" fmla="*/ 36 w 44"/>
                    <a:gd name="T13" fmla="*/ 10 h 32"/>
                    <a:gd name="T14" fmla="*/ 32 w 44"/>
                    <a:gd name="T15" fmla="*/ 4 h 32"/>
                    <a:gd name="T16" fmla="*/ 24 w 44"/>
                    <a:gd name="T17" fmla="*/ 0 h 32"/>
                    <a:gd name="T18" fmla="*/ 20 w 44"/>
                    <a:gd name="T19" fmla="*/ 0 h 32"/>
                    <a:gd name="T20" fmla="*/ 14 w 44"/>
                    <a:gd name="T21" fmla="*/ 2 h 32"/>
                    <a:gd name="T22" fmla="*/ 14 w 44"/>
                    <a:gd name="T23" fmla="*/ 2 h 32"/>
                    <a:gd name="T24" fmla="*/ 6 w 44"/>
                    <a:gd name="T25" fmla="*/ 4 h 32"/>
                    <a:gd name="T26" fmla="*/ 2 w 44"/>
                    <a:gd name="T27" fmla="*/ 8 h 32"/>
                    <a:gd name="T28" fmla="*/ 0 w 44"/>
                    <a:gd name="T29" fmla="*/ 10 h 32"/>
                    <a:gd name="T30" fmla="*/ 0 w 44"/>
                    <a:gd name="T31" fmla="*/ 10 h 32"/>
                    <a:gd name="T32" fmla="*/ 2 w 44"/>
                    <a:gd name="T33" fmla="*/ 30 h 32"/>
                    <a:gd name="T34" fmla="*/ 2 w 44"/>
                    <a:gd name="T35" fmla="*/ 30 h 32"/>
                    <a:gd name="T36" fmla="*/ 6 w 44"/>
                    <a:gd name="T37" fmla="*/ 24 h 32"/>
                    <a:gd name="T38" fmla="*/ 6 w 44"/>
                    <a:gd name="T39" fmla="*/ 24 h 32"/>
                    <a:gd name="T40" fmla="*/ 12 w 44"/>
                    <a:gd name="T41" fmla="*/ 20 h 32"/>
                    <a:gd name="T42" fmla="*/ 18 w 44"/>
                    <a:gd name="T43" fmla="*/ 20 h 32"/>
                    <a:gd name="T44" fmla="*/ 24 w 44"/>
                    <a:gd name="T45" fmla="*/ 20 h 32"/>
                    <a:gd name="T46" fmla="*/ 30 w 44"/>
                    <a:gd name="T47" fmla="*/ 24 h 32"/>
                    <a:gd name="T48" fmla="*/ 30 w 44"/>
                    <a:gd name="T49" fmla="*/ 2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4" h="32">
                      <a:moveTo>
                        <a:pt x="30" y="24"/>
                      </a:moveTo>
                      <a:lnTo>
                        <a:pt x="30" y="2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36" y="10"/>
                      </a:lnTo>
                      <a:lnTo>
                        <a:pt x="32" y="4"/>
                      </a:lnTo>
                      <a:lnTo>
                        <a:pt x="24" y="0"/>
                      </a:lnTo>
                      <a:lnTo>
                        <a:pt x="20" y="0"/>
                      </a:lnTo>
                      <a:lnTo>
                        <a:pt x="14" y="2"/>
                      </a:lnTo>
                      <a:lnTo>
                        <a:pt x="14" y="2"/>
                      </a:lnTo>
                      <a:lnTo>
                        <a:pt x="6" y="4"/>
                      </a:lnTo>
                      <a:lnTo>
                        <a:pt x="2" y="8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30"/>
                      </a:lnTo>
                      <a:lnTo>
                        <a:pt x="2" y="30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12" y="20"/>
                      </a:lnTo>
                      <a:lnTo>
                        <a:pt x="18" y="20"/>
                      </a:lnTo>
                      <a:lnTo>
                        <a:pt x="24" y="2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close/>
                    </a:path>
                  </a:pathLst>
                </a:custGeom>
                <a:solidFill>
                  <a:srgbClr val="C9C9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sp>
            <p:nvSpPr>
              <p:cNvPr id="1191375" name="Text Box 463"/>
              <p:cNvSpPr txBox="1">
                <a:spLocks noChangeArrowheads="1"/>
              </p:cNvSpPr>
              <p:nvPr/>
            </p:nvSpPr>
            <p:spPr bwMode="auto">
              <a:xfrm>
                <a:off x="3768" y="1464"/>
                <a:ext cx="780" cy="1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200" b="1" dirty="0"/>
                  <a:t>MARVIN</a:t>
                </a:r>
              </a:p>
            </p:txBody>
          </p:sp>
        </p:grpSp>
        <p:grpSp>
          <p:nvGrpSpPr>
            <p:cNvPr id="1191390" name="Group 478"/>
            <p:cNvGrpSpPr>
              <a:grpSpLocks/>
            </p:cNvGrpSpPr>
            <p:nvPr/>
          </p:nvGrpSpPr>
          <p:grpSpPr bwMode="auto">
            <a:xfrm>
              <a:off x="814" y="1169"/>
              <a:ext cx="1796" cy="1077"/>
              <a:chOff x="820" y="1145"/>
              <a:chExt cx="1514" cy="1077"/>
            </a:xfrm>
          </p:grpSpPr>
          <p:sp>
            <p:nvSpPr>
              <p:cNvPr id="1191248" name="Line 336"/>
              <p:cNvSpPr>
                <a:spLocks noChangeShapeType="1"/>
              </p:cNvSpPr>
              <p:nvPr/>
            </p:nvSpPr>
            <p:spPr bwMode="auto">
              <a:xfrm flipV="1">
                <a:off x="826" y="1752"/>
                <a:ext cx="113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1250" name="Line 338"/>
              <p:cNvSpPr>
                <a:spLocks noChangeShapeType="1"/>
              </p:cNvSpPr>
              <p:nvPr/>
            </p:nvSpPr>
            <p:spPr bwMode="auto">
              <a:xfrm flipV="1">
                <a:off x="826" y="1902"/>
                <a:ext cx="1199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1252" name="Line 340"/>
              <p:cNvSpPr>
                <a:spLocks noChangeShapeType="1"/>
              </p:cNvSpPr>
              <p:nvPr/>
            </p:nvSpPr>
            <p:spPr bwMode="auto">
              <a:xfrm flipV="1">
                <a:off x="820" y="2065"/>
                <a:ext cx="1287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1254" name="Line 342"/>
              <p:cNvSpPr>
                <a:spLocks noChangeShapeType="1"/>
              </p:cNvSpPr>
              <p:nvPr/>
            </p:nvSpPr>
            <p:spPr bwMode="auto">
              <a:xfrm>
                <a:off x="826" y="2222"/>
                <a:ext cx="135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1376" name="Line 464"/>
              <p:cNvSpPr>
                <a:spLocks noChangeShapeType="1"/>
              </p:cNvSpPr>
              <p:nvPr/>
            </p:nvSpPr>
            <p:spPr bwMode="auto">
              <a:xfrm flipV="1">
                <a:off x="1944" y="1145"/>
                <a:ext cx="0" cy="589"/>
              </a:xfrm>
              <a:prstGeom prst="line">
                <a:avLst/>
              </a:prstGeom>
              <a:noFill/>
              <a:ln w="57150">
                <a:solidFill>
                  <a:srgbClr val="DA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1378" name="Line 466"/>
              <p:cNvSpPr>
                <a:spLocks noChangeShapeType="1"/>
              </p:cNvSpPr>
              <p:nvPr/>
            </p:nvSpPr>
            <p:spPr bwMode="auto">
              <a:xfrm flipH="1" flipV="1">
                <a:off x="1944" y="1163"/>
                <a:ext cx="390" cy="0"/>
              </a:xfrm>
              <a:prstGeom prst="line">
                <a:avLst/>
              </a:prstGeom>
              <a:noFill/>
              <a:ln w="57150">
                <a:solidFill>
                  <a:srgbClr val="DA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1381" name="Line 469"/>
              <p:cNvSpPr>
                <a:spLocks noChangeShapeType="1"/>
              </p:cNvSpPr>
              <p:nvPr/>
            </p:nvSpPr>
            <p:spPr bwMode="auto">
              <a:xfrm flipV="1">
                <a:off x="2006" y="1232"/>
                <a:ext cx="0" cy="663"/>
              </a:xfrm>
              <a:prstGeom prst="line">
                <a:avLst/>
              </a:prstGeom>
              <a:noFill/>
              <a:ln w="57150">
                <a:solidFill>
                  <a:srgbClr val="DA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1382" name="Line 470"/>
              <p:cNvSpPr>
                <a:spLocks noChangeShapeType="1"/>
              </p:cNvSpPr>
              <p:nvPr/>
            </p:nvSpPr>
            <p:spPr bwMode="auto">
              <a:xfrm flipH="1" flipV="1">
                <a:off x="2006" y="1252"/>
                <a:ext cx="309" cy="0"/>
              </a:xfrm>
              <a:prstGeom prst="line">
                <a:avLst/>
              </a:prstGeom>
              <a:noFill/>
              <a:ln w="57150">
                <a:solidFill>
                  <a:srgbClr val="DA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1384" name="Line 472"/>
              <p:cNvSpPr>
                <a:spLocks noChangeShapeType="1"/>
              </p:cNvSpPr>
              <p:nvPr/>
            </p:nvSpPr>
            <p:spPr bwMode="auto">
              <a:xfrm flipV="1">
                <a:off x="2086" y="1331"/>
                <a:ext cx="0" cy="719"/>
              </a:xfrm>
              <a:prstGeom prst="line">
                <a:avLst/>
              </a:prstGeom>
              <a:noFill/>
              <a:ln w="57150">
                <a:solidFill>
                  <a:srgbClr val="DA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1385" name="Line 473"/>
              <p:cNvSpPr>
                <a:spLocks noChangeShapeType="1"/>
              </p:cNvSpPr>
              <p:nvPr/>
            </p:nvSpPr>
            <p:spPr bwMode="auto">
              <a:xfrm flipH="1" flipV="1">
                <a:off x="2080" y="1347"/>
                <a:ext cx="223" cy="0"/>
              </a:xfrm>
              <a:prstGeom prst="line">
                <a:avLst/>
              </a:prstGeom>
              <a:noFill/>
              <a:ln w="57150">
                <a:solidFill>
                  <a:srgbClr val="DA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1387" name="Line 475"/>
              <p:cNvSpPr>
                <a:spLocks noChangeShapeType="1"/>
              </p:cNvSpPr>
              <p:nvPr/>
            </p:nvSpPr>
            <p:spPr bwMode="auto">
              <a:xfrm flipV="1">
                <a:off x="2167" y="1424"/>
                <a:ext cx="0" cy="793"/>
              </a:xfrm>
              <a:prstGeom prst="line">
                <a:avLst/>
              </a:prstGeom>
              <a:noFill/>
              <a:ln w="57150">
                <a:solidFill>
                  <a:srgbClr val="DA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1388" name="Line 476"/>
              <p:cNvSpPr>
                <a:spLocks noChangeShapeType="1"/>
              </p:cNvSpPr>
              <p:nvPr/>
            </p:nvSpPr>
            <p:spPr bwMode="auto">
              <a:xfrm flipH="1" flipV="1">
                <a:off x="2167" y="1442"/>
                <a:ext cx="129" cy="0"/>
              </a:xfrm>
              <a:prstGeom prst="line">
                <a:avLst/>
              </a:prstGeom>
              <a:noFill/>
              <a:ln w="57150">
                <a:solidFill>
                  <a:srgbClr val="DA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grpSp>
          <p:nvGrpSpPr>
            <p:cNvPr id="1191404" name="Group 492"/>
            <p:cNvGrpSpPr>
              <a:grpSpLocks/>
            </p:cNvGrpSpPr>
            <p:nvPr/>
          </p:nvGrpSpPr>
          <p:grpSpPr bwMode="auto">
            <a:xfrm>
              <a:off x="3148" y="1139"/>
              <a:ext cx="1832" cy="1077"/>
              <a:chOff x="3262" y="1115"/>
              <a:chExt cx="1724" cy="1077"/>
            </a:xfrm>
          </p:grpSpPr>
          <p:sp>
            <p:nvSpPr>
              <p:cNvPr id="1191392" name="Line 480"/>
              <p:cNvSpPr>
                <a:spLocks noChangeShapeType="1"/>
              </p:cNvSpPr>
              <p:nvPr/>
            </p:nvSpPr>
            <p:spPr bwMode="auto">
              <a:xfrm flipH="1" flipV="1">
                <a:off x="3688" y="1722"/>
                <a:ext cx="129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1393" name="Line 481"/>
              <p:cNvSpPr>
                <a:spLocks noChangeShapeType="1"/>
              </p:cNvSpPr>
              <p:nvPr/>
            </p:nvSpPr>
            <p:spPr bwMode="auto">
              <a:xfrm flipH="1" flipV="1">
                <a:off x="3614" y="1872"/>
                <a:ext cx="1365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1394" name="Line 482"/>
              <p:cNvSpPr>
                <a:spLocks noChangeShapeType="1"/>
              </p:cNvSpPr>
              <p:nvPr/>
            </p:nvSpPr>
            <p:spPr bwMode="auto">
              <a:xfrm flipH="1" flipV="1">
                <a:off x="3520" y="2035"/>
                <a:ext cx="146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1395" name="Line 483"/>
              <p:cNvSpPr>
                <a:spLocks noChangeShapeType="1"/>
              </p:cNvSpPr>
              <p:nvPr/>
            </p:nvSpPr>
            <p:spPr bwMode="auto">
              <a:xfrm flipH="1">
                <a:off x="3442" y="2192"/>
                <a:ext cx="1537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1396" name="Line 484"/>
              <p:cNvSpPr>
                <a:spLocks noChangeShapeType="1"/>
              </p:cNvSpPr>
              <p:nvPr/>
            </p:nvSpPr>
            <p:spPr bwMode="auto">
              <a:xfrm flipH="1" flipV="1">
                <a:off x="3706" y="1115"/>
                <a:ext cx="0" cy="589"/>
              </a:xfrm>
              <a:prstGeom prst="line">
                <a:avLst/>
              </a:prstGeom>
              <a:noFill/>
              <a:ln w="57150">
                <a:solidFill>
                  <a:srgbClr val="DA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1397" name="Line 485"/>
              <p:cNvSpPr>
                <a:spLocks noChangeShapeType="1"/>
              </p:cNvSpPr>
              <p:nvPr/>
            </p:nvSpPr>
            <p:spPr bwMode="auto">
              <a:xfrm flipV="1">
                <a:off x="3262" y="1133"/>
                <a:ext cx="444" cy="0"/>
              </a:xfrm>
              <a:prstGeom prst="line">
                <a:avLst/>
              </a:prstGeom>
              <a:noFill/>
              <a:ln w="57150">
                <a:solidFill>
                  <a:srgbClr val="DA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1398" name="Line 486"/>
              <p:cNvSpPr>
                <a:spLocks noChangeShapeType="1"/>
              </p:cNvSpPr>
              <p:nvPr/>
            </p:nvSpPr>
            <p:spPr bwMode="auto">
              <a:xfrm flipH="1" flipV="1">
                <a:off x="3635" y="1202"/>
                <a:ext cx="0" cy="663"/>
              </a:xfrm>
              <a:prstGeom prst="line">
                <a:avLst/>
              </a:prstGeom>
              <a:noFill/>
              <a:ln w="57150">
                <a:solidFill>
                  <a:srgbClr val="DA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1399" name="Line 487"/>
              <p:cNvSpPr>
                <a:spLocks noChangeShapeType="1"/>
              </p:cNvSpPr>
              <p:nvPr/>
            </p:nvSpPr>
            <p:spPr bwMode="auto">
              <a:xfrm flipV="1">
                <a:off x="3284" y="1222"/>
                <a:ext cx="351" cy="0"/>
              </a:xfrm>
              <a:prstGeom prst="line">
                <a:avLst/>
              </a:prstGeom>
              <a:noFill/>
              <a:ln w="57150">
                <a:solidFill>
                  <a:srgbClr val="DA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1400" name="Line 488"/>
              <p:cNvSpPr>
                <a:spLocks noChangeShapeType="1"/>
              </p:cNvSpPr>
              <p:nvPr/>
            </p:nvSpPr>
            <p:spPr bwMode="auto">
              <a:xfrm flipH="1" flipV="1">
                <a:off x="3544" y="1301"/>
                <a:ext cx="0" cy="719"/>
              </a:xfrm>
              <a:prstGeom prst="line">
                <a:avLst/>
              </a:prstGeom>
              <a:noFill/>
              <a:ln w="57150">
                <a:solidFill>
                  <a:srgbClr val="DA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1401" name="Line 489"/>
              <p:cNvSpPr>
                <a:spLocks noChangeShapeType="1"/>
              </p:cNvSpPr>
              <p:nvPr/>
            </p:nvSpPr>
            <p:spPr bwMode="auto">
              <a:xfrm flipV="1">
                <a:off x="3297" y="1317"/>
                <a:ext cx="254" cy="0"/>
              </a:xfrm>
              <a:prstGeom prst="line">
                <a:avLst/>
              </a:prstGeom>
              <a:noFill/>
              <a:ln w="57150">
                <a:solidFill>
                  <a:srgbClr val="DA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1402" name="Line 490"/>
              <p:cNvSpPr>
                <a:spLocks noChangeShapeType="1"/>
              </p:cNvSpPr>
              <p:nvPr/>
            </p:nvSpPr>
            <p:spPr bwMode="auto">
              <a:xfrm flipH="1" flipV="1">
                <a:off x="3452" y="1394"/>
                <a:ext cx="0" cy="793"/>
              </a:xfrm>
              <a:prstGeom prst="line">
                <a:avLst/>
              </a:prstGeom>
              <a:noFill/>
              <a:ln w="57150">
                <a:solidFill>
                  <a:srgbClr val="DA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1403" name="Line 491"/>
              <p:cNvSpPr>
                <a:spLocks noChangeShapeType="1"/>
              </p:cNvSpPr>
              <p:nvPr/>
            </p:nvSpPr>
            <p:spPr bwMode="auto">
              <a:xfrm flipV="1">
                <a:off x="3305" y="1412"/>
                <a:ext cx="147" cy="0"/>
              </a:xfrm>
              <a:prstGeom prst="line">
                <a:avLst/>
              </a:prstGeom>
              <a:noFill/>
              <a:ln w="57150">
                <a:solidFill>
                  <a:srgbClr val="DA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88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Grp="1" noChangeArrowheads="1"/>
          </p:cNvSpPr>
          <p:nvPr>
            <p:ph type="title"/>
          </p:nvPr>
        </p:nvSpPr>
        <p:spPr>
          <a:xfrm>
            <a:off x="3" y="0"/>
            <a:ext cx="6804245" cy="565146"/>
          </a:xfrm>
        </p:spPr>
        <p:txBody>
          <a:bodyPr/>
          <a:lstStyle/>
          <a:p>
            <a:r>
              <a:rPr lang="en-US" altLang="en-US" sz="2333"/>
              <a:t>(5) Authentication-3: trusted party &amp; public keys</a:t>
            </a:r>
          </a:p>
        </p:txBody>
      </p:sp>
      <p:sp>
        <p:nvSpPr>
          <p:cNvPr id="1207714" name="Rectangle 418"/>
          <p:cNvSpPr>
            <a:spLocks noGrp="1" noChangeArrowheads="1"/>
          </p:cNvSpPr>
          <p:nvPr>
            <p:ph type="body" idx="4294967295"/>
          </p:nvPr>
        </p:nvSpPr>
        <p:spPr>
          <a:xfrm>
            <a:off x="323529" y="902110"/>
            <a:ext cx="7677836" cy="3825875"/>
          </a:xfrm>
        </p:spPr>
        <p:txBody>
          <a:bodyPr/>
          <a:lstStyle/>
          <a:p>
            <a:pPr>
              <a:tabLst>
                <a:tab pos="2919561" algn="l"/>
              </a:tabLst>
            </a:pPr>
            <a:r>
              <a:rPr lang="en-US" altLang="en-US" sz="1500" dirty="0"/>
              <a:t>Alice has been previously registered by Trent, showing  identity proofs and has sent her public key. </a:t>
            </a:r>
          </a:p>
          <a:p>
            <a:pPr>
              <a:tabLst>
                <a:tab pos="2919561" algn="l"/>
              </a:tabLst>
            </a:pPr>
            <a:r>
              <a:rPr lang="en-US" altLang="en-US" sz="1500" dirty="0"/>
              <a:t>She received in return, a certificate containing her public key, certified by Trent. </a:t>
            </a:r>
          </a:p>
          <a:p>
            <a:pPr>
              <a:tabLst>
                <a:tab pos="2919561" algn="l"/>
              </a:tabLst>
            </a:pPr>
            <a:r>
              <a:rPr lang="en-US" altLang="en-US" sz="1500" dirty="0"/>
              <a:t>Trent certificate is “</a:t>
            </a:r>
            <a:r>
              <a:rPr lang="en-US" altLang="en-US" sz="1500" i="1" dirty="0"/>
              <a:t>well known” </a:t>
            </a:r>
            <a:r>
              <a:rPr lang="en-US" altLang="en-US" sz="1500" dirty="0"/>
              <a:t>(certification hierarchy)</a:t>
            </a:r>
          </a:p>
          <a:p>
            <a:pPr>
              <a:tabLst>
                <a:tab pos="2919561" algn="l"/>
              </a:tabLst>
            </a:pPr>
            <a:r>
              <a:rPr lang="en-US" altLang="en-US" sz="1500" dirty="0"/>
              <a:t>1 – Bobs asks Alice her certificate</a:t>
            </a:r>
          </a:p>
          <a:p>
            <a:pPr>
              <a:tabLst>
                <a:tab pos="2919561" algn="l"/>
              </a:tabLst>
            </a:pPr>
            <a:r>
              <a:rPr lang="en-US" altLang="en-US" sz="1500" dirty="0"/>
              <a:t>2 – Alice sends her certificate to Bob, Bob checks its validity</a:t>
            </a:r>
          </a:p>
          <a:p>
            <a:pPr>
              <a:tabLst>
                <a:tab pos="2919561" algn="l"/>
              </a:tabLst>
            </a:pPr>
            <a:r>
              <a:rPr lang="en-US" altLang="en-US" sz="1500" dirty="0"/>
              <a:t>3 – Bob sends Alice a session key encrypted with Alice public key</a:t>
            </a:r>
          </a:p>
          <a:p>
            <a:pPr>
              <a:tabLst>
                <a:tab pos="2919561" algn="l"/>
              </a:tabLst>
            </a:pPr>
            <a:r>
              <a:rPr lang="en-US" altLang="en-US" sz="1500" dirty="0"/>
              <a:t>4 – Alice decrypts the session key and </a:t>
            </a:r>
            <a:r>
              <a:rPr lang="en-US" altLang="en-US" sz="1500" dirty="0" smtClean="0"/>
              <a:t>starts communicating </a:t>
            </a:r>
            <a:r>
              <a:rPr lang="en-US" altLang="en-US" sz="1500" dirty="0"/>
              <a:t>with Bob</a:t>
            </a:r>
          </a:p>
          <a:p>
            <a:pPr>
              <a:tabLst>
                <a:tab pos="2919561" algn="l"/>
              </a:tabLst>
            </a:pPr>
            <a:endParaRPr lang="en-US" altLang="en-US" sz="667" dirty="0"/>
          </a:p>
          <a:p>
            <a:pPr>
              <a:tabLst>
                <a:tab pos="2919561" algn="l"/>
              </a:tabLst>
            </a:pPr>
            <a:r>
              <a:rPr lang="en-US" altLang="en-US" sz="1500" b="1" dirty="0"/>
              <a:t>SSL is based on this scheme</a:t>
            </a:r>
          </a:p>
          <a:p>
            <a:pPr>
              <a:tabLst>
                <a:tab pos="2919561" algn="l"/>
              </a:tabLst>
            </a:pPr>
            <a:r>
              <a:rPr lang="en-US" altLang="en-US" sz="1500" dirty="0"/>
              <a:t>(remark: Bob need not be registered)</a:t>
            </a:r>
          </a:p>
        </p:txBody>
      </p:sp>
      <p:grpSp>
        <p:nvGrpSpPr>
          <p:cNvPr id="1207299" name="Group 3"/>
          <p:cNvGrpSpPr>
            <a:grpSpLocks/>
          </p:cNvGrpSpPr>
          <p:nvPr/>
        </p:nvGrpSpPr>
        <p:grpSpPr bwMode="auto">
          <a:xfrm>
            <a:off x="3261621" y="4293858"/>
            <a:ext cx="638969" cy="875433"/>
            <a:chOff x="3905" y="1824"/>
            <a:chExt cx="482" cy="693"/>
          </a:xfrm>
        </p:grpSpPr>
        <p:grpSp>
          <p:nvGrpSpPr>
            <p:cNvPr id="1207300" name="Group 4"/>
            <p:cNvGrpSpPr>
              <a:grpSpLocks/>
            </p:cNvGrpSpPr>
            <p:nvPr/>
          </p:nvGrpSpPr>
          <p:grpSpPr bwMode="auto">
            <a:xfrm>
              <a:off x="3905" y="1824"/>
              <a:ext cx="482" cy="526"/>
              <a:chOff x="539" y="2630"/>
              <a:chExt cx="830" cy="818"/>
            </a:xfrm>
          </p:grpSpPr>
          <p:sp>
            <p:nvSpPr>
              <p:cNvPr id="1207301" name="Freeform 5"/>
              <p:cNvSpPr>
                <a:spLocks/>
              </p:cNvSpPr>
              <p:nvPr/>
            </p:nvSpPr>
            <p:spPr bwMode="auto">
              <a:xfrm>
                <a:off x="547" y="2678"/>
                <a:ext cx="770" cy="758"/>
              </a:xfrm>
              <a:custGeom>
                <a:avLst/>
                <a:gdLst>
                  <a:gd name="T0" fmla="*/ 386 w 770"/>
                  <a:gd name="T1" fmla="*/ 0 h 758"/>
                  <a:gd name="T2" fmla="*/ 308 w 770"/>
                  <a:gd name="T3" fmla="*/ 6 h 758"/>
                  <a:gd name="T4" fmla="*/ 236 w 770"/>
                  <a:gd name="T5" fmla="*/ 30 h 758"/>
                  <a:gd name="T6" fmla="*/ 170 w 770"/>
                  <a:gd name="T7" fmla="*/ 64 h 758"/>
                  <a:gd name="T8" fmla="*/ 114 w 770"/>
                  <a:gd name="T9" fmla="*/ 110 h 758"/>
                  <a:gd name="T10" fmla="*/ 66 w 770"/>
                  <a:gd name="T11" fmla="*/ 166 h 758"/>
                  <a:gd name="T12" fmla="*/ 32 w 770"/>
                  <a:gd name="T13" fmla="*/ 232 h 758"/>
                  <a:gd name="T14" fmla="*/ 8 w 770"/>
                  <a:gd name="T15" fmla="*/ 302 h 758"/>
                  <a:gd name="T16" fmla="*/ 0 w 770"/>
                  <a:gd name="T17" fmla="*/ 378 h 758"/>
                  <a:gd name="T18" fmla="*/ 2 w 770"/>
                  <a:gd name="T19" fmla="*/ 418 h 758"/>
                  <a:gd name="T20" fmla="*/ 18 w 770"/>
                  <a:gd name="T21" fmla="*/ 490 h 758"/>
                  <a:gd name="T22" fmla="*/ 48 w 770"/>
                  <a:gd name="T23" fmla="*/ 558 h 758"/>
                  <a:gd name="T24" fmla="*/ 88 w 770"/>
                  <a:gd name="T25" fmla="*/ 620 h 758"/>
                  <a:gd name="T26" fmla="*/ 142 w 770"/>
                  <a:gd name="T27" fmla="*/ 670 h 758"/>
                  <a:gd name="T28" fmla="*/ 202 w 770"/>
                  <a:gd name="T29" fmla="*/ 712 h 758"/>
                  <a:gd name="T30" fmla="*/ 272 w 770"/>
                  <a:gd name="T31" fmla="*/ 740 h 758"/>
                  <a:gd name="T32" fmla="*/ 346 w 770"/>
                  <a:gd name="T33" fmla="*/ 756 h 758"/>
                  <a:gd name="T34" fmla="*/ 386 w 770"/>
                  <a:gd name="T35" fmla="*/ 758 h 758"/>
                  <a:gd name="T36" fmla="*/ 464 w 770"/>
                  <a:gd name="T37" fmla="*/ 750 h 758"/>
                  <a:gd name="T38" fmla="*/ 536 w 770"/>
                  <a:gd name="T39" fmla="*/ 728 h 758"/>
                  <a:gd name="T40" fmla="*/ 600 w 770"/>
                  <a:gd name="T41" fmla="*/ 692 h 758"/>
                  <a:gd name="T42" fmla="*/ 658 w 770"/>
                  <a:gd name="T43" fmla="*/ 646 h 758"/>
                  <a:gd name="T44" fmla="*/ 704 w 770"/>
                  <a:gd name="T45" fmla="*/ 590 h 758"/>
                  <a:gd name="T46" fmla="*/ 740 w 770"/>
                  <a:gd name="T47" fmla="*/ 526 h 758"/>
                  <a:gd name="T48" fmla="*/ 762 w 770"/>
                  <a:gd name="T49" fmla="*/ 454 h 758"/>
                  <a:gd name="T50" fmla="*/ 770 w 770"/>
                  <a:gd name="T51" fmla="*/ 378 h 758"/>
                  <a:gd name="T52" fmla="*/ 768 w 770"/>
                  <a:gd name="T53" fmla="*/ 340 h 758"/>
                  <a:gd name="T54" fmla="*/ 754 w 770"/>
                  <a:gd name="T55" fmla="*/ 266 h 758"/>
                  <a:gd name="T56" fmla="*/ 724 w 770"/>
                  <a:gd name="T57" fmla="*/ 198 h 758"/>
                  <a:gd name="T58" fmla="*/ 682 w 770"/>
                  <a:gd name="T59" fmla="*/ 138 h 758"/>
                  <a:gd name="T60" fmla="*/ 630 w 770"/>
                  <a:gd name="T61" fmla="*/ 86 h 758"/>
                  <a:gd name="T62" fmla="*/ 570 w 770"/>
                  <a:gd name="T63" fmla="*/ 46 h 758"/>
                  <a:gd name="T64" fmla="*/ 500 w 770"/>
                  <a:gd name="T65" fmla="*/ 16 h 758"/>
                  <a:gd name="T66" fmla="*/ 426 w 770"/>
                  <a:gd name="T67" fmla="*/ 2 h 758"/>
                  <a:gd name="T68" fmla="*/ 386 w 770"/>
                  <a:gd name="T69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70" h="758">
                    <a:moveTo>
                      <a:pt x="386" y="0"/>
                    </a:moveTo>
                    <a:lnTo>
                      <a:pt x="386" y="0"/>
                    </a:lnTo>
                    <a:lnTo>
                      <a:pt x="346" y="2"/>
                    </a:lnTo>
                    <a:lnTo>
                      <a:pt x="308" y="6"/>
                    </a:lnTo>
                    <a:lnTo>
                      <a:pt x="272" y="16"/>
                    </a:lnTo>
                    <a:lnTo>
                      <a:pt x="236" y="30"/>
                    </a:lnTo>
                    <a:lnTo>
                      <a:pt x="202" y="46"/>
                    </a:lnTo>
                    <a:lnTo>
                      <a:pt x="170" y="64"/>
                    </a:lnTo>
                    <a:lnTo>
                      <a:pt x="142" y="86"/>
                    </a:lnTo>
                    <a:lnTo>
                      <a:pt x="114" y="110"/>
                    </a:lnTo>
                    <a:lnTo>
                      <a:pt x="88" y="138"/>
                    </a:lnTo>
                    <a:lnTo>
                      <a:pt x="66" y="166"/>
                    </a:lnTo>
                    <a:lnTo>
                      <a:pt x="48" y="198"/>
                    </a:lnTo>
                    <a:lnTo>
                      <a:pt x="32" y="232"/>
                    </a:lnTo>
                    <a:lnTo>
                      <a:pt x="18" y="266"/>
                    </a:lnTo>
                    <a:lnTo>
                      <a:pt x="8" y="302"/>
                    </a:lnTo>
                    <a:lnTo>
                      <a:pt x="2" y="340"/>
                    </a:lnTo>
                    <a:lnTo>
                      <a:pt x="0" y="378"/>
                    </a:lnTo>
                    <a:lnTo>
                      <a:pt x="0" y="378"/>
                    </a:lnTo>
                    <a:lnTo>
                      <a:pt x="2" y="418"/>
                    </a:lnTo>
                    <a:lnTo>
                      <a:pt x="8" y="454"/>
                    </a:lnTo>
                    <a:lnTo>
                      <a:pt x="18" y="490"/>
                    </a:lnTo>
                    <a:lnTo>
                      <a:pt x="32" y="526"/>
                    </a:lnTo>
                    <a:lnTo>
                      <a:pt x="48" y="558"/>
                    </a:lnTo>
                    <a:lnTo>
                      <a:pt x="66" y="590"/>
                    </a:lnTo>
                    <a:lnTo>
                      <a:pt x="88" y="620"/>
                    </a:lnTo>
                    <a:lnTo>
                      <a:pt x="114" y="646"/>
                    </a:lnTo>
                    <a:lnTo>
                      <a:pt x="142" y="670"/>
                    </a:lnTo>
                    <a:lnTo>
                      <a:pt x="170" y="692"/>
                    </a:lnTo>
                    <a:lnTo>
                      <a:pt x="202" y="712"/>
                    </a:lnTo>
                    <a:lnTo>
                      <a:pt x="236" y="728"/>
                    </a:lnTo>
                    <a:lnTo>
                      <a:pt x="272" y="740"/>
                    </a:lnTo>
                    <a:lnTo>
                      <a:pt x="308" y="750"/>
                    </a:lnTo>
                    <a:lnTo>
                      <a:pt x="346" y="756"/>
                    </a:lnTo>
                    <a:lnTo>
                      <a:pt x="386" y="758"/>
                    </a:lnTo>
                    <a:lnTo>
                      <a:pt x="386" y="758"/>
                    </a:lnTo>
                    <a:lnTo>
                      <a:pt x="426" y="756"/>
                    </a:lnTo>
                    <a:lnTo>
                      <a:pt x="464" y="750"/>
                    </a:lnTo>
                    <a:lnTo>
                      <a:pt x="500" y="740"/>
                    </a:lnTo>
                    <a:lnTo>
                      <a:pt x="536" y="728"/>
                    </a:lnTo>
                    <a:lnTo>
                      <a:pt x="570" y="712"/>
                    </a:lnTo>
                    <a:lnTo>
                      <a:pt x="600" y="692"/>
                    </a:lnTo>
                    <a:lnTo>
                      <a:pt x="630" y="670"/>
                    </a:lnTo>
                    <a:lnTo>
                      <a:pt x="658" y="646"/>
                    </a:lnTo>
                    <a:lnTo>
                      <a:pt x="682" y="620"/>
                    </a:lnTo>
                    <a:lnTo>
                      <a:pt x="704" y="590"/>
                    </a:lnTo>
                    <a:lnTo>
                      <a:pt x="724" y="558"/>
                    </a:lnTo>
                    <a:lnTo>
                      <a:pt x="740" y="526"/>
                    </a:lnTo>
                    <a:lnTo>
                      <a:pt x="754" y="490"/>
                    </a:lnTo>
                    <a:lnTo>
                      <a:pt x="762" y="454"/>
                    </a:lnTo>
                    <a:lnTo>
                      <a:pt x="768" y="418"/>
                    </a:lnTo>
                    <a:lnTo>
                      <a:pt x="770" y="378"/>
                    </a:lnTo>
                    <a:lnTo>
                      <a:pt x="770" y="378"/>
                    </a:lnTo>
                    <a:lnTo>
                      <a:pt x="768" y="340"/>
                    </a:lnTo>
                    <a:lnTo>
                      <a:pt x="762" y="302"/>
                    </a:lnTo>
                    <a:lnTo>
                      <a:pt x="754" y="266"/>
                    </a:lnTo>
                    <a:lnTo>
                      <a:pt x="740" y="232"/>
                    </a:lnTo>
                    <a:lnTo>
                      <a:pt x="724" y="198"/>
                    </a:lnTo>
                    <a:lnTo>
                      <a:pt x="704" y="166"/>
                    </a:lnTo>
                    <a:lnTo>
                      <a:pt x="682" y="138"/>
                    </a:lnTo>
                    <a:lnTo>
                      <a:pt x="658" y="110"/>
                    </a:lnTo>
                    <a:lnTo>
                      <a:pt x="630" y="86"/>
                    </a:lnTo>
                    <a:lnTo>
                      <a:pt x="600" y="64"/>
                    </a:lnTo>
                    <a:lnTo>
                      <a:pt x="570" y="46"/>
                    </a:lnTo>
                    <a:lnTo>
                      <a:pt x="536" y="30"/>
                    </a:lnTo>
                    <a:lnTo>
                      <a:pt x="500" y="16"/>
                    </a:lnTo>
                    <a:lnTo>
                      <a:pt x="464" y="6"/>
                    </a:lnTo>
                    <a:lnTo>
                      <a:pt x="426" y="2"/>
                    </a:lnTo>
                    <a:lnTo>
                      <a:pt x="386" y="0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02" name="Freeform 6"/>
              <p:cNvSpPr>
                <a:spLocks/>
              </p:cNvSpPr>
              <p:nvPr/>
            </p:nvSpPr>
            <p:spPr bwMode="auto">
              <a:xfrm>
                <a:off x="547" y="2674"/>
                <a:ext cx="774" cy="762"/>
              </a:xfrm>
              <a:custGeom>
                <a:avLst/>
                <a:gdLst>
                  <a:gd name="T0" fmla="*/ 388 w 774"/>
                  <a:gd name="T1" fmla="*/ 0 h 762"/>
                  <a:gd name="T2" fmla="*/ 310 w 774"/>
                  <a:gd name="T3" fmla="*/ 8 h 762"/>
                  <a:gd name="T4" fmla="*/ 236 w 774"/>
                  <a:gd name="T5" fmla="*/ 30 h 762"/>
                  <a:gd name="T6" fmla="*/ 172 w 774"/>
                  <a:gd name="T7" fmla="*/ 66 h 762"/>
                  <a:gd name="T8" fmla="*/ 114 w 774"/>
                  <a:gd name="T9" fmla="*/ 112 h 762"/>
                  <a:gd name="T10" fmla="*/ 66 w 774"/>
                  <a:gd name="T11" fmla="*/ 168 h 762"/>
                  <a:gd name="T12" fmla="*/ 30 w 774"/>
                  <a:gd name="T13" fmla="*/ 234 h 762"/>
                  <a:gd name="T14" fmla="*/ 8 w 774"/>
                  <a:gd name="T15" fmla="*/ 304 h 762"/>
                  <a:gd name="T16" fmla="*/ 0 w 774"/>
                  <a:gd name="T17" fmla="*/ 382 h 762"/>
                  <a:gd name="T18" fmla="*/ 2 w 774"/>
                  <a:gd name="T19" fmla="*/ 420 h 762"/>
                  <a:gd name="T20" fmla="*/ 18 w 774"/>
                  <a:gd name="T21" fmla="*/ 494 h 762"/>
                  <a:gd name="T22" fmla="*/ 48 w 774"/>
                  <a:gd name="T23" fmla="*/ 562 h 762"/>
                  <a:gd name="T24" fmla="*/ 88 w 774"/>
                  <a:gd name="T25" fmla="*/ 624 h 762"/>
                  <a:gd name="T26" fmla="*/ 142 w 774"/>
                  <a:gd name="T27" fmla="*/ 676 h 762"/>
                  <a:gd name="T28" fmla="*/ 204 w 774"/>
                  <a:gd name="T29" fmla="*/ 716 h 762"/>
                  <a:gd name="T30" fmla="*/ 272 w 774"/>
                  <a:gd name="T31" fmla="*/ 746 h 762"/>
                  <a:gd name="T32" fmla="*/ 348 w 774"/>
                  <a:gd name="T33" fmla="*/ 760 h 762"/>
                  <a:gd name="T34" fmla="*/ 388 w 774"/>
                  <a:gd name="T35" fmla="*/ 762 h 762"/>
                  <a:gd name="T36" fmla="*/ 464 w 774"/>
                  <a:gd name="T37" fmla="*/ 754 h 762"/>
                  <a:gd name="T38" fmla="*/ 538 w 774"/>
                  <a:gd name="T39" fmla="*/ 732 h 762"/>
                  <a:gd name="T40" fmla="*/ 604 w 774"/>
                  <a:gd name="T41" fmla="*/ 698 h 762"/>
                  <a:gd name="T42" fmla="*/ 660 w 774"/>
                  <a:gd name="T43" fmla="*/ 650 h 762"/>
                  <a:gd name="T44" fmla="*/ 708 w 774"/>
                  <a:gd name="T45" fmla="*/ 594 h 762"/>
                  <a:gd name="T46" fmla="*/ 744 w 774"/>
                  <a:gd name="T47" fmla="*/ 530 h 762"/>
                  <a:gd name="T48" fmla="*/ 766 w 774"/>
                  <a:gd name="T49" fmla="*/ 458 h 762"/>
                  <a:gd name="T50" fmla="*/ 774 w 774"/>
                  <a:gd name="T51" fmla="*/ 382 h 762"/>
                  <a:gd name="T52" fmla="*/ 772 w 774"/>
                  <a:gd name="T53" fmla="*/ 342 h 762"/>
                  <a:gd name="T54" fmla="*/ 756 w 774"/>
                  <a:gd name="T55" fmla="*/ 268 h 762"/>
                  <a:gd name="T56" fmla="*/ 728 w 774"/>
                  <a:gd name="T57" fmla="*/ 200 h 762"/>
                  <a:gd name="T58" fmla="*/ 686 w 774"/>
                  <a:gd name="T59" fmla="*/ 140 h 762"/>
                  <a:gd name="T60" fmla="*/ 632 w 774"/>
                  <a:gd name="T61" fmla="*/ 88 h 762"/>
                  <a:gd name="T62" fmla="*/ 572 w 774"/>
                  <a:gd name="T63" fmla="*/ 46 h 762"/>
                  <a:gd name="T64" fmla="*/ 502 w 774"/>
                  <a:gd name="T65" fmla="*/ 18 h 762"/>
                  <a:gd name="T66" fmla="*/ 426 w 774"/>
                  <a:gd name="T67" fmla="*/ 2 h 762"/>
                  <a:gd name="T68" fmla="*/ 388 w 774"/>
                  <a:gd name="T6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74" h="762">
                    <a:moveTo>
                      <a:pt x="388" y="0"/>
                    </a:moveTo>
                    <a:lnTo>
                      <a:pt x="388" y="0"/>
                    </a:lnTo>
                    <a:lnTo>
                      <a:pt x="348" y="2"/>
                    </a:lnTo>
                    <a:lnTo>
                      <a:pt x="310" y="8"/>
                    </a:lnTo>
                    <a:lnTo>
                      <a:pt x="272" y="18"/>
                    </a:lnTo>
                    <a:lnTo>
                      <a:pt x="236" y="30"/>
                    </a:lnTo>
                    <a:lnTo>
                      <a:pt x="204" y="46"/>
                    </a:lnTo>
                    <a:lnTo>
                      <a:pt x="172" y="66"/>
                    </a:lnTo>
                    <a:lnTo>
                      <a:pt x="142" y="88"/>
                    </a:lnTo>
                    <a:lnTo>
                      <a:pt x="114" y="112"/>
                    </a:lnTo>
                    <a:lnTo>
                      <a:pt x="88" y="140"/>
                    </a:lnTo>
                    <a:lnTo>
                      <a:pt x="66" y="168"/>
                    </a:lnTo>
                    <a:lnTo>
                      <a:pt x="48" y="200"/>
                    </a:lnTo>
                    <a:lnTo>
                      <a:pt x="30" y="234"/>
                    </a:lnTo>
                    <a:lnTo>
                      <a:pt x="18" y="268"/>
                    </a:lnTo>
                    <a:lnTo>
                      <a:pt x="8" y="304"/>
                    </a:lnTo>
                    <a:lnTo>
                      <a:pt x="2" y="342"/>
                    </a:lnTo>
                    <a:lnTo>
                      <a:pt x="0" y="382"/>
                    </a:lnTo>
                    <a:lnTo>
                      <a:pt x="0" y="382"/>
                    </a:lnTo>
                    <a:lnTo>
                      <a:pt x="2" y="420"/>
                    </a:lnTo>
                    <a:lnTo>
                      <a:pt x="8" y="458"/>
                    </a:lnTo>
                    <a:lnTo>
                      <a:pt x="18" y="494"/>
                    </a:lnTo>
                    <a:lnTo>
                      <a:pt x="30" y="530"/>
                    </a:lnTo>
                    <a:lnTo>
                      <a:pt x="48" y="562"/>
                    </a:lnTo>
                    <a:lnTo>
                      <a:pt x="66" y="594"/>
                    </a:lnTo>
                    <a:lnTo>
                      <a:pt x="88" y="624"/>
                    </a:lnTo>
                    <a:lnTo>
                      <a:pt x="114" y="650"/>
                    </a:lnTo>
                    <a:lnTo>
                      <a:pt x="142" y="676"/>
                    </a:lnTo>
                    <a:lnTo>
                      <a:pt x="172" y="698"/>
                    </a:lnTo>
                    <a:lnTo>
                      <a:pt x="204" y="716"/>
                    </a:lnTo>
                    <a:lnTo>
                      <a:pt x="236" y="732"/>
                    </a:lnTo>
                    <a:lnTo>
                      <a:pt x="272" y="746"/>
                    </a:lnTo>
                    <a:lnTo>
                      <a:pt x="310" y="754"/>
                    </a:lnTo>
                    <a:lnTo>
                      <a:pt x="348" y="760"/>
                    </a:lnTo>
                    <a:lnTo>
                      <a:pt x="388" y="762"/>
                    </a:lnTo>
                    <a:lnTo>
                      <a:pt x="388" y="762"/>
                    </a:lnTo>
                    <a:lnTo>
                      <a:pt x="426" y="760"/>
                    </a:lnTo>
                    <a:lnTo>
                      <a:pt x="464" y="754"/>
                    </a:lnTo>
                    <a:lnTo>
                      <a:pt x="502" y="746"/>
                    </a:lnTo>
                    <a:lnTo>
                      <a:pt x="538" y="732"/>
                    </a:lnTo>
                    <a:lnTo>
                      <a:pt x="572" y="716"/>
                    </a:lnTo>
                    <a:lnTo>
                      <a:pt x="604" y="698"/>
                    </a:lnTo>
                    <a:lnTo>
                      <a:pt x="632" y="676"/>
                    </a:lnTo>
                    <a:lnTo>
                      <a:pt x="660" y="650"/>
                    </a:lnTo>
                    <a:lnTo>
                      <a:pt x="686" y="624"/>
                    </a:lnTo>
                    <a:lnTo>
                      <a:pt x="708" y="594"/>
                    </a:lnTo>
                    <a:lnTo>
                      <a:pt x="728" y="562"/>
                    </a:lnTo>
                    <a:lnTo>
                      <a:pt x="744" y="530"/>
                    </a:lnTo>
                    <a:lnTo>
                      <a:pt x="756" y="494"/>
                    </a:lnTo>
                    <a:lnTo>
                      <a:pt x="766" y="458"/>
                    </a:lnTo>
                    <a:lnTo>
                      <a:pt x="772" y="420"/>
                    </a:lnTo>
                    <a:lnTo>
                      <a:pt x="774" y="382"/>
                    </a:lnTo>
                    <a:lnTo>
                      <a:pt x="774" y="382"/>
                    </a:lnTo>
                    <a:lnTo>
                      <a:pt x="772" y="342"/>
                    </a:lnTo>
                    <a:lnTo>
                      <a:pt x="766" y="304"/>
                    </a:lnTo>
                    <a:lnTo>
                      <a:pt x="756" y="268"/>
                    </a:lnTo>
                    <a:lnTo>
                      <a:pt x="744" y="234"/>
                    </a:lnTo>
                    <a:lnTo>
                      <a:pt x="728" y="200"/>
                    </a:lnTo>
                    <a:lnTo>
                      <a:pt x="708" y="168"/>
                    </a:lnTo>
                    <a:lnTo>
                      <a:pt x="686" y="140"/>
                    </a:lnTo>
                    <a:lnTo>
                      <a:pt x="660" y="112"/>
                    </a:lnTo>
                    <a:lnTo>
                      <a:pt x="632" y="88"/>
                    </a:lnTo>
                    <a:lnTo>
                      <a:pt x="604" y="66"/>
                    </a:lnTo>
                    <a:lnTo>
                      <a:pt x="572" y="46"/>
                    </a:lnTo>
                    <a:lnTo>
                      <a:pt x="538" y="30"/>
                    </a:lnTo>
                    <a:lnTo>
                      <a:pt x="502" y="18"/>
                    </a:lnTo>
                    <a:lnTo>
                      <a:pt x="464" y="8"/>
                    </a:lnTo>
                    <a:lnTo>
                      <a:pt x="426" y="2"/>
                    </a:lnTo>
                    <a:lnTo>
                      <a:pt x="388" y="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FF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03" name="Freeform 7"/>
              <p:cNvSpPr>
                <a:spLocks/>
              </p:cNvSpPr>
              <p:nvPr/>
            </p:nvSpPr>
            <p:spPr bwMode="auto">
              <a:xfrm>
                <a:off x="547" y="2672"/>
                <a:ext cx="778" cy="766"/>
              </a:xfrm>
              <a:custGeom>
                <a:avLst/>
                <a:gdLst>
                  <a:gd name="T0" fmla="*/ 388 w 778"/>
                  <a:gd name="T1" fmla="*/ 0 h 766"/>
                  <a:gd name="T2" fmla="*/ 310 w 778"/>
                  <a:gd name="T3" fmla="*/ 8 h 766"/>
                  <a:gd name="T4" fmla="*/ 238 w 778"/>
                  <a:gd name="T5" fmla="*/ 30 h 766"/>
                  <a:gd name="T6" fmla="*/ 172 w 778"/>
                  <a:gd name="T7" fmla="*/ 64 h 766"/>
                  <a:gd name="T8" fmla="*/ 114 w 778"/>
                  <a:gd name="T9" fmla="*/ 112 h 766"/>
                  <a:gd name="T10" fmla="*/ 66 w 778"/>
                  <a:gd name="T11" fmla="*/ 168 h 766"/>
                  <a:gd name="T12" fmla="*/ 30 w 778"/>
                  <a:gd name="T13" fmla="*/ 234 h 766"/>
                  <a:gd name="T14" fmla="*/ 8 w 778"/>
                  <a:gd name="T15" fmla="*/ 306 h 766"/>
                  <a:gd name="T16" fmla="*/ 0 w 778"/>
                  <a:gd name="T17" fmla="*/ 382 h 766"/>
                  <a:gd name="T18" fmla="*/ 2 w 778"/>
                  <a:gd name="T19" fmla="*/ 422 h 766"/>
                  <a:gd name="T20" fmla="*/ 18 w 778"/>
                  <a:gd name="T21" fmla="*/ 496 h 766"/>
                  <a:gd name="T22" fmla="*/ 46 w 778"/>
                  <a:gd name="T23" fmla="*/ 564 h 766"/>
                  <a:gd name="T24" fmla="*/ 88 w 778"/>
                  <a:gd name="T25" fmla="*/ 626 h 766"/>
                  <a:gd name="T26" fmla="*/ 142 w 778"/>
                  <a:gd name="T27" fmla="*/ 678 h 766"/>
                  <a:gd name="T28" fmla="*/ 204 w 778"/>
                  <a:gd name="T29" fmla="*/ 718 h 766"/>
                  <a:gd name="T30" fmla="*/ 274 w 778"/>
                  <a:gd name="T31" fmla="*/ 748 h 766"/>
                  <a:gd name="T32" fmla="*/ 348 w 778"/>
                  <a:gd name="T33" fmla="*/ 764 h 766"/>
                  <a:gd name="T34" fmla="*/ 388 w 778"/>
                  <a:gd name="T35" fmla="*/ 766 h 766"/>
                  <a:gd name="T36" fmla="*/ 466 w 778"/>
                  <a:gd name="T37" fmla="*/ 758 h 766"/>
                  <a:gd name="T38" fmla="*/ 540 w 778"/>
                  <a:gd name="T39" fmla="*/ 734 h 766"/>
                  <a:gd name="T40" fmla="*/ 606 w 778"/>
                  <a:gd name="T41" fmla="*/ 700 h 766"/>
                  <a:gd name="T42" fmla="*/ 664 w 778"/>
                  <a:gd name="T43" fmla="*/ 652 h 766"/>
                  <a:gd name="T44" fmla="*/ 710 w 778"/>
                  <a:gd name="T45" fmla="*/ 596 h 766"/>
                  <a:gd name="T46" fmla="*/ 746 w 778"/>
                  <a:gd name="T47" fmla="*/ 532 h 766"/>
                  <a:gd name="T48" fmla="*/ 770 w 778"/>
                  <a:gd name="T49" fmla="*/ 460 h 766"/>
                  <a:gd name="T50" fmla="*/ 778 w 778"/>
                  <a:gd name="T51" fmla="*/ 382 h 766"/>
                  <a:gd name="T52" fmla="*/ 776 w 778"/>
                  <a:gd name="T53" fmla="*/ 344 h 766"/>
                  <a:gd name="T54" fmla="*/ 760 w 778"/>
                  <a:gd name="T55" fmla="*/ 268 h 766"/>
                  <a:gd name="T56" fmla="*/ 730 w 778"/>
                  <a:gd name="T57" fmla="*/ 200 h 766"/>
                  <a:gd name="T58" fmla="*/ 688 w 778"/>
                  <a:gd name="T59" fmla="*/ 140 h 766"/>
                  <a:gd name="T60" fmla="*/ 636 w 778"/>
                  <a:gd name="T61" fmla="*/ 88 h 766"/>
                  <a:gd name="T62" fmla="*/ 574 w 778"/>
                  <a:gd name="T63" fmla="*/ 46 h 766"/>
                  <a:gd name="T64" fmla="*/ 504 w 778"/>
                  <a:gd name="T65" fmla="*/ 16 h 766"/>
                  <a:gd name="T66" fmla="*/ 428 w 778"/>
                  <a:gd name="T67" fmla="*/ 2 h 766"/>
                  <a:gd name="T68" fmla="*/ 388 w 778"/>
                  <a:gd name="T69" fmla="*/ 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78" h="766">
                    <a:moveTo>
                      <a:pt x="388" y="0"/>
                    </a:moveTo>
                    <a:lnTo>
                      <a:pt x="388" y="0"/>
                    </a:lnTo>
                    <a:lnTo>
                      <a:pt x="348" y="2"/>
                    </a:lnTo>
                    <a:lnTo>
                      <a:pt x="310" y="8"/>
                    </a:lnTo>
                    <a:lnTo>
                      <a:pt x="274" y="16"/>
                    </a:lnTo>
                    <a:lnTo>
                      <a:pt x="238" y="30"/>
                    </a:lnTo>
                    <a:lnTo>
                      <a:pt x="204" y="46"/>
                    </a:lnTo>
                    <a:lnTo>
                      <a:pt x="172" y="64"/>
                    </a:lnTo>
                    <a:lnTo>
                      <a:pt x="142" y="88"/>
                    </a:lnTo>
                    <a:lnTo>
                      <a:pt x="114" y="112"/>
                    </a:lnTo>
                    <a:lnTo>
                      <a:pt x="88" y="140"/>
                    </a:lnTo>
                    <a:lnTo>
                      <a:pt x="66" y="168"/>
                    </a:lnTo>
                    <a:lnTo>
                      <a:pt x="46" y="200"/>
                    </a:lnTo>
                    <a:lnTo>
                      <a:pt x="30" y="234"/>
                    </a:lnTo>
                    <a:lnTo>
                      <a:pt x="18" y="268"/>
                    </a:lnTo>
                    <a:lnTo>
                      <a:pt x="8" y="306"/>
                    </a:lnTo>
                    <a:lnTo>
                      <a:pt x="2" y="344"/>
                    </a:lnTo>
                    <a:lnTo>
                      <a:pt x="0" y="382"/>
                    </a:lnTo>
                    <a:lnTo>
                      <a:pt x="0" y="382"/>
                    </a:lnTo>
                    <a:lnTo>
                      <a:pt x="2" y="422"/>
                    </a:lnTo>
                    <a:lnTo>
                      <a:pt x="8" y="460"/>
                    </a:lnTo>
                    <a:lnTo>
                      <a:pt x="18" y="496"/>
                    </a:lnTo>
                    <a:lnTo>
                      <a:pt x="30" y="532"/>
                    </a:lnTo>
                    <a:lnTo>
                      <a:pt x="46" y="564"/>
                    </a:lnTo>
                    <a:lnTo>
                      <a:pt x="66" y="596"/>
                    </a:lnTo>
                    <a:lnTo>
                      <a:pt x="88" y="626"/>
                    </a:lnTo>
                    <a:lnTo>
                      <a:pt x="114" y="652"/>
                    </a:lnTo>
                    <a:lnTo>
                      <a:pt x="142" y="678"/>
                    </a:lnTo>
                    <a:lnTo>
                      <a:pt x="172" y="700"/>
                    </a:lnTo>
                    <a:lnTo>
                      <a:pt x="204" y="718"/>
                    </a:lnTo>
                    <a:lnTo>
                      <a:pt x="238" y="734"/>
                    </a:lnTo>
                    <a:lnTo>
                      <a:pt x="274" y="748"/>
                    </a:lnTo>
                    <a:lnTo>
                      <a:pt x="310" y="758"/>
                    </a:lnTo>
                    <a:lnTo>
                      <a:pt x="348" y="764"/>
                    </a:lnTo>
                    <a:lnTo>
                      <a:pt x="388" y="766"/>
                    </a:lnTo>
                    <a:lnTo>
                      <a:pt x="388" y="766"/>
                    </a:lnTo>
                    <a:lnTo>
                      <a:pt x="428" y="764"/>
                    </a:lnTo>
                    <a:lnTo>
                      <a:pt x="466" y="758"/>
                    </a:lnTo>
                    <a:lnTo>
                      <a:pt x="504" y="748"/>
                    </a:lnTo>
                    <a:lnTo>
                      <a:pt x="540" y="734"/>
                    </a:lnTo>
                    <a:lnTo>
                      <a:pt x="574" y="718"/>
                    </a:lnTo>
                    <a:lnTo>
                      <a:pt x="606" y="700"/>
                    </a:lnTo>
                    <a:lnTo>
                      <a:pt x="636" y="678"/>
                    </a:lnTo>
                    <a:lnTo>
                      <a:pt x="664" y="652"/>
                    </a:lnTo>
                    <a:lnTo>
                      <a:pt x="688" y="626"/>
                    </a:lnTo>
                    <a:lnTo>
                      <a:pt x="710" y="596"/>
                    </a:lnTo>
                    <a:lnTo>
                      <a:pt x="730" y="564"/>
                    </a:lnTo>
                    <a:lnTo>
                      <a:pt x="746" y="532"/>
                    </a:lnTo>
                    <a:lnTo>
                      <a:pt x="760" y="496"/>
                    </a:lnTo>
                    <a:lnTo>
                      <a:pt x="770" y="460"/>
                    </a:lnTo>
                    <a:lnTo>
                      <a:pt x="776" y="422"/>
                    </a:lnTo>
                    <a:lnTo>
                      <a:pt x="778" y="382"/>
                    </a:lnTo>
                    <a:lnTo>
                      <a:pt x="778" y="382"/>
                    </a:lnTo>
                    <a:lnTo>
                      <a:pt x="776" y="344"/>
                    </a:lnTo>
                    <a:lnTo>
                      <a:pt x="770" y="306"/>
                    </a:lnTo>
                    <a:lnTo>
                      <a:pt x="760" y="268"/>
                    </a:lnTo>
                    <a:lnTo>
                      <a:pt x="746" y="234"/>
                    </a:lnTo>
                    <a:lnTo>
                      <a:pt x="730" y="200"/>
                    </a:lnTo>
                    <a:lnTo>
                      <a:pt x="710" y="168"/>
                    </a:lnTo>
                    <a:lnTo>
                      <a:pt x="688" y="140"/>
                    </a:lnTo>
                    <a:lnTo>
                      <a:pt x="664" y="112"/>
                    </a:lnTo>
                    <a:lnTo>
                      <a:pt x="636" y="88"/>
                    </a:lnTo>
                    <a:lnTo>
                      <a:pt x="606" y="64"/>
                    </a:lnTo>
                    <a:lnTo>
                      <a:pt x="574" y="46"/>
                    </a:lnTo>
                    <a:lnTo>
                      <a:pt x="540" y="30"/>
                    </a:lnTo>
                    <a:lnTo>
                      <a:pt x="504" y="16"/>
                    </a:lnTo>
                    <a:lnTo>
                      <a:pt x="466" y="8"/>
                    </a:lnTo>
                    <a:lnTo>
                      <a:pt x="428" y="2"/>
                    </a:lnTo>
                    <a:lnTo>
                      <a:pt x="388" y="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FF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04" name="Freeform 8"/>
              <p:cNvSpPr>
                <a:spLocks/>
              </p:cNvSpPr>
              <p:nvPr/>
            </p:nvSpPr>
            <p:spPr bwMode="auto">
              <a:xfrm>
                <a:off x="547" y="2668"/>
                <a:ext cx="780" cy="770"/>
              </a:xfrm>
              <a:custGeom>
                <a:avLst/>
                <a:gdLst>
                  <a:gd name="T0" fmla="*/ 390 w 780"/>
                  <a:gd name="T1" fmla="*/ 0 h 770"/>
                  <a:gd name="T2" fmla="*/ 312 w 780"/>
                  <a:gd name="T3" fmla="*/ 8 h 770"/>
                  <a:gd name="T4" fmla="*/ 238 w 780"/>
                  <a:gd name="T5" fmla="*/ 30 h 770"/>
                  <a:gd name="T6" fmla="*/ 172 w 780"/>
                  <a:gd name="T7" fmla="*/ 66 h 770"/>
                  <a:gd name="T8" fmla="*/ 114 w 780"/>
                  <a:gd name="T9" fmla="*/ 114 h 770"/>
                  <a:gd name="T10" fmla="*/ 66 w 780"/>
                  <a:gd name="T11" fmla="*/ 170 h 770"/>
                  <a:gd name="T12" fmla="*/ 30 w 780"/>
                  <a:gd name="T13" fmla="*/ 236 h 770"/>
                  <a:gd name="T14" fmla="*/ 8 w 780"/>
                  <a:gd name="T15" fmla="*/ 308 h 770"/>
                  <a:gd name="T16" fmla="*/ 0 w 780"/>
                  <a:gd name="T17" fmla="*/ 386 h 770"/>
                  <a:gd name="T18" fmla="*/ 2 w 780"/>
                  <a:gd name="T19" fmla="*/ 424 h 770"/>
                  <a:gd name="T20" fmla="*/ 16 w 780"/>
                  <a:gd name="T21" fmla="*/ 500 h 770"/>
                  <a:gd name="T22" fmla="*/ 46 w 780"/>
                  <a:gd name="T23" fmla="*/ 568 h 770"/>
                  <a:gd name="T24" fmla="*/ 88 w 780"/>
                  <a:gd name="T25" fmla="*/ 630 h 770"/>
                  <a:gd name="T26" fmla="*/ 142 w 780"/>
                  <a:gd name="T27" fmla="*/ 682 h 770"/>
                  <a:gd name="T28" fmla="*/ 204 w 780"/>
                  <a:gd name="T29" fmla="*/ 724 h 770"/>
                  <a:gd name="T30" fmla="*/ 274 w 780"/>
                  <a:gd name="T31" fmla="*/ 752 h 770"/>
                  <a:gd name="T32" fmla="*/ 350 w 780"/>
                  <a:gd name="T33" fmla="*/ 768 h 770"/>
                  <a:gd name="T34" fmla="*/ 390 w 780"/>
                  <a:gd name="T35" fmla="*/ 770 h 770"/>
                  <a:gd name="T36" fmla="*/ 468 w 780"/>
                  <a:gd name="T37" fmla="*/ 762 h 770"/>
                  <a:gd name="T38" fmla="*/ 542 w 780"/>
                  <a:gd name="T39" fmla="*/ 740 h 770"/>
                  <a:gd name="T40" fmla="*/ 608 w 780"/>
                  <a:gd name="T41" fmla="*/ 704 h 770"/>
                  <a:gd name="T42" fmla="*/ 666 w 780"/>
                  <a:gd name="T43" fmla="*/ 656 h 770"/>
                  <a:gd name="T44" fmla="*/ 714 w 780"/>
                  <a:gd name="T45" fmla="*/ 600 h 770"/>
                  <a:gd name="T46" fmla="*/ 750 w 780"/>
                  <a:gd name="T47" fmla="*/ 534 h 770"/>
                  <a:gd name="T48" fmla="*/ 772 w 780"/>
                  <a:gd name="T49" fmla="*/ 462 h 770"/>
                  <a:gd name="T50" fmla="*/ 780 w 780"/>
                  <a:gd name="T51" fmla="*/ 386 h 770"/>
                  <a:gd name="T52" fmla="*/ 778 w 780"/>
                  <a:gd name="T53" fmla="*/ 346 h 770"/>
                  <a:gd name="T54" fmla="*/ 762 w 780"/>
                  <a:gd name="T55" fmla="*/ 272 h 770"/>
                  <a:gd name="T56" fmla="*/ 734 w 780"/>
                  <a:gd name="T57" fmla="*/ 202 h 770"/>
                  <a:gd name="T58" fmla="*/ 692 w 780"/>
                  <a:gd name="T59" fmla="*/ 140 h 770"/>
                  <a:gd name="T60" fmla="*/ 638 w 780"/>
                  <a:gd name="T61" fmla="*/ 88 h 770"/>
                  <a:gd name="T62" fmla="*/ 576 w 780"/>
                  <a:gd name="T63" fmla="*/ 48 h 770"/>
                  <a:gd name="T64" fmla="*/ 506 w 780"/>
                  <a:gd name="T65" fmla="*/ 18 h 770"/>
                  <a:gd name="T66" fmla="*/ 430 w 780"/>
                  <a:gd name="T67" fmla="*/ 2 h 770"/>
                  <a:gd name="T68" fmla="*/ 390 w 780"/>
                  <a:gd name="T69" fmla="*/ 0 h 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80" h="770">
                    <a:moveTo>
                      <a:pt x="390" y="0"/>
                    </a:moveTo>
                    <a:lnTo>
                      <a:pt x="390" y="0"/>
                    </a:lnTo>
                    <a:lnTo>
                      <a:pt x="350" y="2"/>
                    </a:lnTo>
                    <a:lnTo>
                      <a:pt x="312" y="8"/>
                    </a:lnTo>
                    <a:lnTo>
                      <a:pt x="274" y="18"/>
                    </a:lnTo>
                    <a:lnTo>
                      <a:pt x="238" y="30"/>
                    </a:lnTo>
                    <a:lnTo>
                      <a:pt x="204" y="48"/>
                    </a:lnTo>
                    <a:lnTo>
                      <a:pt x="172" y="66"/>
                    </a:lnTo>
                    <a:lnTo>
                      <a:pt x="142" y="88"/>
                    </a:lnTo>
                    <a:lnTo>
                      <a:pt x="114" y="114"/>
                    </a:lnTo>
                    <a:lnTo>
                      <a:pt x="88" y="140"/>
                    </a:lnTo>
                    <a:lnTo>
                      <a:pt x="66" y="170"/>
                    </a:lnTo>
                    <a:lnTo>
                      <a:pt x="46" y="202"/>
                    </a:lnTo>
                    <a:lnTo>
                      <a:pt x="30" y="236"/>
                    </a:lnTo>
                    <a:lnTo>
                      <a:pt x="16" y="272"/>
                    </a:lnTo>
                    <a:lnTo>
                      <a:pt x="8" y="308"/>
                    </a:lnTo>
                    <a:lnTo>
                      <a:pt x="2" y="346"/>
                    </a:lnTo>
                    <a:lnTo>
                      <a:pt x="0" y="386"/>
                    </a:lnTo>
                    <a:lnTo>
                      <a:pt x="0" y="386"/>
                    </a:lnTo>
                    <a:lnTo>
                      <a:pt x="2" y="424"/>
                    </a:lnTo>
                    <a:lnTo>
                      <a:pt x="8" y="462"/>
                    </a:lnTo>
                    <a:lnTo>
                      <a:pt x="16" y="500"/>
                    </a:lnTo>
                    <a:lnTo>
                      <a:pt x="30" y="534"/>
                    </a:lnTo>
                    <a:lnTo>
                      <a:pt x="46" y="568"/>
                    </a:lnTo>
                    <a:lnTo>
                      <a:pt x="66" y="600"/>
                    </a:lnTo>
                    <a:lnTo>
                      <a:pt x="88" y="630"/>
                    </a:lnTo>
                    <a:lnTo>
                      <a:pt x="114" y="656"/>
                    </a:lnTo>
                    <a:lnTo>
                      <a:pt x="142" y="682"/>
                    </a:lnTo>
                    <a:lnTo>
                      <a:pt x="172" y="704"/>
                    </a:lnTo>
                    <a:lnTo>
                      <a:pt x="204" y="724"/>
                    </a:lnTo>
                    <a:lnTo>
                      <a:pt x="238" y="740"/>
                    </a:lnTo>
                    <a:lnTo>
                      <a:pt x="274" y="752"/>
                    </a:lnTo>
                    <a:lnTo>
                      <a:pt x="312" y="762"/>
                    </a:lnTo>
                    <a:lnTo>
                      <a:pt x="350" y="768"/>
                    </a:lnTo>
                    <a:lnTo>
                      <a:pt x="390" y="770"/>
                    </a:lnTo>
                    <a:lnTo>
                      <a:pt x="390" y="770"/>
                    </a:lnTo>
                    <a:lnTo>
                      <a:pt x="430" y="768"/>
                    </a:lnTo>
                    <a:lnTo>
                      <a:pt x="468" y="762"/>
                    </a:lnTo>
                    <a:lnTo>
                      <a:pt x="506" y="752"/>
                    </a:lnTo>
                    <a:lnTo>
                      <a:pt x="542" y="740"/>
                    </a:lnTo>
                    <a:lnTo>
                      <a:pt x="576" y="724"/>
                    </a:lnTo>
                    <a:lnTo>
                      <a:pt x="608" y="704"/>
                    </a:lnTo>
                    <a:lnTo>
                      <a:pt x="638" y="682"/>
                    </a:lnTo>
                    <a:lnTo>
                      <a:pt x="666" y="656"/>
                    </a:lnTo>
                    <a:lnTo>
                      <a:pt x="692" y="630"/>
                    </a:lnTo>
                    <a:lnTo>
                      <a:pt x="714" y="600"/>
                    </a:lnTo>
                    <a:lnTo>
                      <a:pt x="734" y="568"/>
                    </a:lnTo>
                    <a:lnTo>
                      <a:pt x="750" y="534"/>
                    </a:lnTo>
                    <a:lnTo>
                      <a:pt x="762" y="500"/>
                    </a:lnTo>
                    <a:lnTo>
                      <a:pt x="772" y="462"/>
                    </a:lnTo>
                    <a:lnTo>
                      <a:pt x="778" y="424"/>
                    </a:lnTo>
                    <a:lnTo>
                      <a:pt x="780" y="386"/>
                    </a:lnTo>
                    <a:lnTo>
                      <a:pt x="780" y="386"/>
                    </a:lnTo>
                    <a:lnTo>
                      <a:pt x="778" y="346"/>
                    </a:lnTo>
                    <a:lnTo>
                      <a:pt x="772" y="308"/>
                    </a:lnTo>
                    <a:lnTo>
                      <a:pt x="762" y="272"/>
                    </a:lnTo>
                    <a:lnTo>
                      <a:pt x="750" y="236"/>
                    </a:lnTo>
                    <a:lnTo>
                      <a:pt x="734" y="202"/>
                    </a:lnTo>
                    <a:lnTo>
                      <a:pt x="714" y="170"/>
                    </a:lnTo>
                    <a:lnTo>
                      <a:pt x="692" y="140"/>
                    </a:lnTo>
                    <a:lnTo>
                      <a:pt x="666" y="114"/>
                    </a:lnTo>
                    <a:lnTo>
                      <a:pt x="638" y="88"/>
                    </a:lnTo>
                    <a:lnTo>
                      <a:pt x="608" y="66"/>
                    </a:lnTo>
                    <a:lnTo>
                      <a:pt x="576" y="48"/>
                    </a:lnTo>
                    <a:lnTo>
                      <a:pt x="542" y="30"/>
                    </a:lnTo>
                    <a:lnTo>
                      <a:pt x="506" y="18"/>
                    </a:lnTo>
                    <a:lnTo>
                      <a:pt x="468" y="8"/>
                    </a:lnTo>
                    <a:lnTo>
                      <a:pt x="430" y="2"/>
                    </a:lnTo>
                    <a:lnTo>
                      <a:pt x="390" y="0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05" name="Freeform 9"/>
              <p:cNvSpPr>
                <a:spLocks/>
              </p:cNvSpPr>
              <p:nvPr/>
            </p:nvSpPr>
            <p:spPr bwMode="auto">
              <a:xfrm>
                <a:off x="545" y="2666"/>
                <a:ext cx="786" cy="772"/>
              </a:xfrm>
              <a:custGeom>
                <a:avLst/>
                <a:gdLst>
                  <a:gd name="T0" fmla="*/ 394 w 786"/>
                  <a:gd name="T1" fmla="*/ 0 h 772"/>
                  <a:gd name="T2" fmla="*/ 314 w 786"/>
                  <a:gd name="T3" fmla="*/ 8 h 772"/>
                  <a:gd name="T4" fmla="*/ 240 w 786"/>
                  <a:gd name="T5" fmla="*/ 30 h 772"/>
                  <a:gd name="T6" fmla="*/ 174 w 786"/>
                  <a:gd name="T7" fmla="*/ 66 h 772"/>
                  <a:gd name="T8" fmla="*/ 116 w 786"/>
                  <a:gd name="T9" fmla="*/ 114 h 772"/>
                  <a:gd name="T10" fmla="*/ 68 w 786"/>
                  <a:gd name="T11" fmla="*/ 170 h 772"/>
                  <a:gd name="T12" fmla="*/ 32 w 786"/>
                  <a:gd name="T13" fmla="*/ 236 h 772"/>
                  <a:gd name="T14" fmla="*/ 8 w 786"/>
                  <a:gd name="T15" fmla="*/ 308 h 772"/>
                  <a:gd name="T16" fmla="*/ 0 w 786"/>
                  <a:gd name="T17" fmla="*/ 386 h 772"/>
                  <a:gd name="T18" fmla="*/ 2 w 786"/>
                  <a:gd name="T19" fmla="*/ 426 h 772"/>
                  <a:gd name="T20" fmla="*/ 18 w 786"/>
                  <a:gd name="T21" fmla="*/ 500 h 772"/>
                  <a:gd name="T22" fmla="*/ 48 w 786"/>
                  <a:gd name="T23" fmla="*/ 570 h 772"/>
                  <a:gd name="T24" fmla="*/ 90 w 786"/>
                  <a:gd name="T25" fmla="*/ 632 h 772"/>
                  <a:gd name="T26" fmla="*/ 144 w 786"/>
                  <a:gd name="T27" fmla="*/ 684 h 772"/>
                  <a:gd name="T28" fmla="*/ 206 w 786"/>
                  <a:gd name="T29" fmla="*/ 726 h 772"/>
                  <a:gd name="T30" fmla="*/ 276 w 786"/>
                  <a:gd name="T31" fmla="*/ 756 h 772"/>
                  <a:gd name="T32" fmla="*/ 354 w 786"/>
                  <a:gd name="T33" fmla="*/ 770 h 772"/>
                  <a:gd name="T34" fmla="*/ 394 w 786"/>
                  <a:gd name="T35" fmla="*/ 772 h 772"/>
                  <a:gd name="T36" fmla="*/ 472 w 786"/>
                  <a:gd name="T37" fmla="*/ 764 h 772"/>
                  <a:gd name="T38" fmla="*/ 546 w 786"/>
                  <a:gd name="T39" fmla="*/ 742 h 772"/>
                  <a:gd name="T40" fmla="*/ 612 w 786"/>
                  <a:gd name="T41" fmla="*/ 706 h 772"/>
                  <a:gd name="T42" fmla="*/ 670 w 786"/>
                  <a:gd name="T43" fmla="*/ 660 h 772"/>
                  <a:gd name="T44" fmla="*/ 718 w 786"/>
                  <a:gd name="T45" fmla="*/ 602 h 772"/>
                  <a:gd name="T46" fmla="*/ 754 w 786"/>
                  <a:gd name="T47" fmla="*/ 536 h 772"/>
                  <a:gd name="T48" fmla="*/ 778 w 786"/>
                  <a:gd name="T49" fmla="*/ 464 h 772"/>
                  <a:gd name="T50" fmla="*/ 786 w 786"/>
                  <a:gd name="T51" fmla="*/ 386 h 772"/>
                  <a:gd name="T52" fmla="*/ 784 w 786"/>
                  <a:gd name="T53" fmla="*/ 346 h 772"/>
                  <a:gd name="T54" fmla="*/ 768 w 786"/>
                  <a:gd name="T55" fmla="*/ 272 h 772"/>
                  <a:gd name="T56" fmla="*/ 738 w 786"/>
                  <a:gd name="T57" fmla="*/ 202 h 772"/>
                  <a:gd name="T58" fmla="*/ 696 w 786"/>
                  <a:gd name="T59" fmla="*/ 140 h 772"/>
                  <a:gd name="T60" fmla="*/ 642 w 786"/>
                  <a:gd name="T61" fmla="*/ 88 h 772"/>
                  <a:gd name="T62" fmla="*/ 580 w 786"/>
                  <a:gd name="T63" fmla="*/ 46 h 772"/>
                  <a:gd name="T64" fmla="*/ 510 w 786"/>
                  <a:gd name="T65" fmla="*/ 18 h 772"/>
                  <a:gd name="T66" fmla="*/ 434 w 786"/>
                  <a:gd name="T67" fmla="*/ 2 h 772"/>
                  <a:gd name="T68" fmla="*/ 394 w 786"/>
                  <a:gd name="T69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86" h="772">
                    <a:moveTo>
                      <a:pt x="394" y="0"/>
                    </a:moveTo>
                    <a:lnTo>
                      <a:pt x="394" y="0"/>
                    </a:lnTo>
                    <a:lnTo>
                      <a:pt x="354" y="2"/>
                    </a:lnTo>
                    <a:lnTo>
                      <a:pt x="314" y="8"/>
                    </a:lnTo>
                    <a:lnTo>
                      <a:pt x="276" y="18"/>
                    </a:lnTo>
                    <a:lnTo>
                      <a:pt x="240" y="30"/>
                    </a:lnTo>
                    <a:lnTo>
                      <a:pt x="206" y="46"/>
                    </a:lnTo>
                    <a:lnTo>
                      <a:pt x="174" y="66"/>
                    </a:lnTo>
                    <a:lnTo>
                      <a:pt x="144" y="88"/>
                    </a:lnTo>
                    <a:lnTo>
                      <a:pt x="116" y="114"/>
                    </a:lnTo>
                    <a:lnTo>
                      <a:pt x="90" y="140"/>
                    </a:lnTo>
                    <a:lnTo>
                      <a:pt x="68" y="170"/>
                    </a:lnTo>
                    <a:lnTo>
                      <a:pt x="48" y="202"/>
                    </a:lnTo>
                    <a:lnTo>
                      <a:pt x="32" y="236"/>
                    </a:lnTo>
                    <a:lnTo>
                      <a:pt x="18" y="272"/>
                    </a:lnTo>
                    <a:lnTo>
                      <a:pt x="8" y="308"/>
                    </a:lnTo>
                    <a:lnTo>
                      <a:pt x="2" y="346"/>
                    </a:lnTo>
                    <a:lnTo>
                      <a:pt x="0" y="386"/>
                    </a:lnTo>
                    <a:lnTo>
                      <a:pt x="0" y="386"/>
                    </a:lnTo>
                    <a:lnTo>
                      <a:pt x="2" y="426"/>
                    </a:lnTo>
                    <a:lnTo>
                      <a:pt x="8" y="464"/>
                    </a:lnTo>
                    <a:lnTo>
                      <a:pt x="18" y="500"/>
                    </a:lnTo>
                    <a:lnTo>
                      <a:pt x="32" y="536"/>
                    </a:lnTo>
                    <a:lnTo>
                      <a:pt x="48" y="570"/>
                    </a:lnTo>
                    <a:lnTo>
                      <a:pt x="68" y="602"/>
                    </a:lnTo>
                    <a:lnTo>
                      <a:pt x="90" y="632"/>
                    </a:lnTo>
                    <a:lnTo>
                      <a:pt x="116" y="660"/>
                    </a:lnTo>
                    <a:lnTo>
                      <a:pt x="144" y="684"/>
                    </a:lnTo>
                    <a:lnTo>
                      <a:pt x="174" y="706"/>
                    </a:lnTo>
                    <a:lnTo>
                      <a:pt x="206" y="726"/>
                    </a:lnTo>
                    <a:lnTo>
                      <a:pt x="240" y="742"/>
                    </a:lnTo>
                    <a:lnTo>
                      <a:pt x="276" y="756"/>
                    </a:lnTo>
                    <a:lnTo>
                      <a:pt x="314" y="764"/>
                    </a:lnTo>
                    <a:lnTo>
                      <a:pt x="354" y="770"/>
                    </a:lnTo>
                    <a:lnTo>
                      <a:pt x="394" y="772"/>
                    </a:lnTo>
                    <a:lnTo>
                      <a:pt x="394" y="772"/>
                    </a:lnTo>
                    <a:lnTo>
                      <a:pt x="434" y="770"/>
                    </a:lnTo>
                    <a:lnTo>
                      <a:pt x="472" y="764"/>
                    </a:lnTo>
                    <a:lnTo>
                      <a:pt x="510" y="756"/>
                    </a:lnTo>
                    <a:lnTo>
                      <a:pt x="546" y="742"/>
                    </a:lnTo>
                    <a:lnTo>
                      <a:pt x="580" y="726"/>
                    </a:lnTo>
                    <a:lnTo>
                      <a:pt x="612" y="706"/>
                    </a:lnTo>
                    <a:lnTo>
                      <a:pt x="642" y="684"/>
                    </a:lnTo>
                    <a:lnTo>
                      <a:pt x="670" y="660"/>
                    </a:lnTo>
                    <a:lnTo>
                      <a:pt x="696" y="632"/>
                    </a:lnTo>
                    <a:lnTo>
                      <a:pt x="718" y="602"/>
                    </a:lnTo>
                    <a:lnTo>
                      <a:pt x="738" y="570"/>
                    </a:lnTo>
                    <a:lnTo>
                      <a:pt x="754" y="536"/>
                    </a:lnTo>
                    <a:lnTo>
                      <a:pt x="768" y="500"/>
                    </a:lnTo>
                    <a:lnTo>
                      <a:pt x="778" y="464"/>
                    </a:lnTo>
                    <a:lnTo>
                      <a:pt x="784" y="426"/>
                    </a:lnTo>
                    <a:lnTo>
                      <a:pt x="786" y="386"/>
                    </a:lnTo>
                    <a:lnTo>
                      <a:pt x="786" y="386"/>
                    </a:lnTo>
                    <a:lnTo>
                      <a:pt x="784" y="346"/>
                    </a:lnTo>
                    <a:lnTo>
                      <a:pt x="778" y="308"/>
                    </a:lnTo>
                    <a:lnTo>
                      <a:pt x="768" y="272"/>
                    </a:lnTo>
                    <a:lnTo>
                      <a:pt x="754" y="236"/>
                    </a:lnTo>
                    <a:lnTo>
                      <a:pt x="738" y="202"/>
                    </a:lnTo>
                    <a:lnTo>
                      <a:pt x="718" y="170"/>
                    </a:lnTo>
                    <a:lnTo>
                      <a:pt x="696" y="140"/>
                    </a:lnTo>
                    <a:lnTo>
                      <a:pt x="670" y="114"/>
                    </a:lnTo>
                    <a:lnTo>
                      <a:pt x="642" y="88"/>
                    </a:lnTo>
                    <a:lnTo>
                      <a:pt x="612" y="66"/>
                    </a:lnTo>
                    <a:lnTo>
                      <a:pt x="580" y="46"/>
                    </a:lnTo>
                    <a:lnTo>
                      <a:pt x="546" y="30"/>
                    </a:lnTo>
                    <a:lnTo>
                      <a:pt x="510" y="18"/>
                    </a:lnTo>
                    <a:lnTo>
                      <a:pt x="472" y="8"/>
                    </a:lnTo>
                    <a:lnTo>
                      <a:pt x="434" y="2"/>
                    </a:lnTo>
                    <a:lnTo>
                      <a:pt x="394" y="0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FF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06" name="Freeform 10"/>
              <p:cNvSpPr>
                <a:spLocks/>
              </p:cNvSpPr>
              <p:nvPr/>
            </p:nvSpPr>
            <p:spPr bwMode="auto">
              <a:xfrm>
                <a:off x="545" y="2662"/>
                <a:ext cx="788" cy="778"/>
              </a:xfrm>
              <a:custGeom>
                <a:avLst/>
                <a:gdLst>
                  <a:gd name="T0" fmla="*/ 394 w 788"/>
                  <a:gd name="T1" fmla="*/ 0 h 778"/>
                  <a:gd name="T2" fmla="*/ 316 w 788"/>
                  <a:gd name="T3" fmla="*/ 8 h 778"/>
                  <a:gd name="T4" fmla="*/ 242 w 788"/>
                  <a:gd name="T5" fmla="*/ 32 h 778"/>
                  <a:gd name="T6" fmla="*/ 174 w 788"/>
                  <a:gd name="T7" fmla="*/ 68 h 778"/>
                  <a:gd name="T8" fmla="*/ 116 w 788"/>
                  <a:gd name="T9" fmla="*/ 114 h 778"/>
                  <a:gd name="T10" fmla="*/ 68 w 788"/>
                  <a:gd name="T11" fmla="*/ 172 h 778"/>
                  <a:gd name="T12" fmla="*/ 32 w 788"/>
                  <a:gd name="T13" fmla="*/ 238 h 778"/>
                  <a:gd name="T14" fmla="*/ 8 w 788"/>
                  <a:gd name="T15" fmla="*/ 312 h 778"/>
                  <a:gd name="T16" fmla="*/ 0 w 788"/>
                  <a:gd name="T17" fmla="*/ 390 h 778"/>
                  <a:gd name="T18" fmla="*/ 2 w 788"/>
                  <a:gd name="T19" fmla="*/ 428 h 778"/>
                  <a:gd name="T20" fmla="*/ 18 w 788"/>
                  <a:gd name="T21" fmla="*/ 504 h 778"/>
                  <a:gd name="T22" fmla="*/ 48 w 788"/>
                  <a:gd name="T23" fmla="*/ 574 h 778"/>
                  <a:gd name="T24" fmla="*/ 90 w 788"/>
                  <a:gd name="T25" fmla="*/ 636 h 778"/>
                  <a:gd name="T26" fmla="*/ 144 w 788"/>
                  <a:gd name="T27" fmla="*/ 688 h 778"/>
                  <a:gd name="T28" fmla="*/ 206 w 788"/>
                  <a:gd name="T29" fmla="*/ 730 h 778"/>
                  <a:gd name="T30" fmla="*/ 278 w 788"/>
                  <a:gd name="T31" fmla="*/ 760 h 778"/>
                  <a:gd name="T32" fmla="*/ 354 w 788"/>
                  <a:gd name="T33" fmla="*/ 776 h 778"/>
                  <a:gd name="T34" fmla="*/ 394 w 788"/>
                  <a:gd name="T35" fmla="*/ 778 h 778"/>
                  <a:gd name="T36" fmla="*/ 474 w 788"/>
                  <a:gd name="T37" fmla="*/ 770 h 778"/>
                  <a:gd name="T38" fmla="*/ 548 w 788"/>
                  <a:gd name="T39" fmla="*/ 746 h 778"/>
                  <a:gd name="T40" fmla="*/ 614 w 788"/>
                  <a:gd name="T41" fmla="*/ 710 h 778"/>
                  <a:gd name="T42" fmla="*/ 674 w 788"/>
                  <a:gd name="T43" fmla="*/ 664 h 778"/>
                  <a:gd name="T44" fmla="*/ 722 w 788"/>
                  <a:gd name="T45" fmla="*/ 606 h 778"/>
                  <a:gd name="T46" fmla="*/ 758 w 788"/>
                  <a:gd name="T47" fmla="*/ 540 h 778"/>
                  <a:gd name="T48" fmla="*/ 780 w 788"/>
                  <a:gd name="T49" fmla="*/ 468 h 778"/>
                  <a:gd name="T50" fmla="*/ 788 w 788"/>
                  <a:gd name="T51" fmla="*/ 390 h 778"/>
                  <a:gd name="T52" fmla="*/ 786 w 788"/>
                  <a:gd name="T53" fmla="*/ 350 h 778"/>
                  <a:gd name="T54" fmla="*/ 772 w 788"/>
                  <a:gd name="T55" fmla="*/ 274 h 778"/>
                  <a:gd name="T56" fmla="*/ 742 w 788"/>
                  <a:gd name="T57" fmla="*/ 204 h 778"/>
                  <a:gd name="T58" fmla="*/ 698 w 788"/>
                  <a:gd name="T59" fmla="*/ 142 h 778"/>
                  <a:gd name="T60" fmla="*/ 646 w 788"/>
                  <a:gd name="T61" fmla="*/ 90 h 778"/>
                  <a:gd name="T62" fmla="*/ 582 w 788"/>
                  <a:gd name="T63" fmla="*/ 48 h 778"/>
                  <a:gd name="T64" fmla="*/ 512 w 788"/>
                  <a:gd name="T65" fmla="*/ 18 h 778"/>
                  <a:gd name="T66" fmla="*/ 434 w 788"/>
                  <a:gd name="T67" fmla="*/ 2 h 778"/>
                  <a:gd name="T68" fmla="*/ 394 w 788"/>
                  <a:gd name="T69" fmla="*/ 0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88" h="778">
                    <a:moveTo>
                      <a:pt x="394" y="0"/>
                    </a:moveTo>
                    <a:lnTo>
                      <a:pt x="394" y="0"/>
                    </a:lnTo>
                    <a:lnTo>
                      <a:pt x="354" y="2"/>
                    </a:lnTo>
                    <a:lnTo>
                      <a:pt x="316" y="8"/>
                    </a:lnTo>
                    <a:lnTo>
                      <a:pt x="278" y="18"/>
                    </a:lnTo>
                    <a:lnTo>
                      <a:pt x="242" y="32"/>
                    </a:lnTo>
                    <a:lnTo>
                      <a:pt x="206" y="48"/>
                    </a:lnTo>
                    <a:lnTo>
                      <a:pt x="174" y="68"/>
                    </a:lnTo>
                    <a:lnTo>
                      <a:pt x="144" y="90"/>
                    </a:lnTo>
                    <a:lnTo>
                      <a:pt x="116" y="114"/>
                    </a:lnTo>
                    <a:lnTo>
                      <a:pt x="90" y="142"/>
                    </a:lnTo>
                    <a:lnTo>
                      <a:pt x="68" y="172"/>
                    </a:lnTo>
                    <a:lnTo>
                      <a:pt x="48" y="204"/>
                    </a:lnTo>
                    <a:lnTo>
                      <a:pt x="32" y="238"/>
                    </a:lnTo>
                    <a:lnTo>
                      <a:pt x="18" y="274"/>
                    </a:lnTo>
                    <a:lnTo>
                      <a:pt x="8" y="312"/>
                    </a:lnTo>
                    <a:lnTo>
                      <a:pt x="2" y="350"/>
                    </a:lnTo>
                    <a:lnTo>
                      <a:pt x="0" y="390"/>
                    </a:lnTo>
                    <a:lnTo>
                      <a:pt x="0" y="390"/>
                    </a:lnTo>
                    <a:lnTo>
                      <a:pt x="2" y="428"/>
                    </a:lnTo>
                    <a:lnTo>
                      <a:pt x="8" y="468"/>
                    </a:lnTo>
                    <a:lnTo>
                      <a:pt x="18" y="504"/>
                    </a:lnTo>
                    <a:lnTo>
                      <a:pt x="32" y="540"/>
                    </a:lnTo>
                    <a:lnTo>
                      <a:pt x="48" y="574"/>
                    </a:lnTo>
                    <a:lnTo>
                      <a:pt x="68" y="606"/>
                    </a:lnTo>
                    <a:lnTo>
                      <a:pt x="90" y="636"/>
                    </a:lnTo>
                    <a:lnTo>
                      <a:pt x="116" y="664"/>
                    </a:lnTo>
                    <a:lnTo>
                      <a:pt x="144" y="688"/>
                    </a:lnTo>
                    <a:lnTo>
                      <a:pt x="174" y="710"/>
                    </a:lnTo>
                    <a:lnTo>
                      <a:pt x="206" y="730"/>
                    </a:lnTo>
                    <a:lnTo>
                      <a:pt x="242" y="746"/>
                    </a:lnTo>
                    <a:lnTo>
                      <a:pt x="278" y="760"/>
                    </a:lnTo>
                    <a:lnTo>
                      <a:pt x="316" y="770"/>
                    </a:lnTo>
                    <a:lnTo>
                      <a:pt x="354" y="776"/>
                    </a:lnTo>
                    <a:lnTo>
                      <a:pt x="394" y="778"/>
                    </a:lnTo>
                    <a:lnTo>
                      <a:pt x="394" y="778"/>
                    </a:lnTo>
                    <a:lnTo>
                      <a:pt x="434" y="776"/>
                    </a:lnTo>
                    <a:lnTo>
                      <a:pt x="474" y="770"/>
                    </a:lnTo>
                    <a:lnTo>
                      <a:pt x="512" y="760"/>
                    </a:lnTo>
                    <a:lnTo>
                      <a:pt x="548" y="746"/>
                    </a:lnTo>
                    <a:lnTo>
                      <a:pt x="582" y="730"/>
                    </a:lnTo>
                    <a:lnTo>
                      <a:pt x="614" y="710"/>
                    </a:lnTo>
                    <a:lnTo>
                      <a:pt x="646" y="688"/>
                    </a:lnTo>
                    <a:lnTo>
                      <a:pt x="674" y="664"/>
                    </a:lnTo>
                    <a:lnTo>
                      <a:pt x="698" y="636"/>
                    </a:lnTo>
                    <a:lnTo>
                      <a:pt x="722" y="606"/>
                    </a:lnTo>
                    <a:lnTo>
                      <a:pt x="742" y="574"/>
                    </a:lnTo>
                    <a:lnTo>
                      <a:pt x="758" y="540"/>
                    </a:lnTo>
                    <a:lnTo>
                      <a:pt x="772" y="504"/>
                    </a:lnTo>
                    <a:lnTo>
                      <a:pt x="780" y="468"/>
                    </a:lnTo>
                    <a:lnTo>
                      <a:pt x="786" y="428"/>
                    </a:lnTo>
                    <a:lnTo>
                      <a:pt x="788" y="390"/>
                    </a:lnTo>
                    <a:lnTo>
                      <a:pt x="788" y="390"/>
                    </a:lnTo>
                    <a:lnTo>
                      <a:pt x="786" y="350"/>
                    </a:lnTo>
                    <a:lnTo>
                      <a:pt x="780" y="312"/>
                    </a:lnTo>
                    <a:lnTo>
                      <a:pt x="772" y="274"/>
                    </a:lnTo>
                    <a:lnTo>
                      <a:pt x="758" y="238"/>
                    </a:lnTo>
                    <a:lnTo>
                      <a:pt x="742" y="204"/>
                    </a:lnTo>
                    <a:lnTo>
                      <a:pt x="722" y="172"/>
                    </a:lnTo>
                    <a:lnTo>
                      <a:pt x="698" y="142"/>
                    </a:lnTo>
                    <a:lnTo>
                      <a:pt x="674" y="114"/>
                    </a:lnTo>
                    <a:lnTo>
                      <a:pt x="646" y="90"/>
                    </a:lnTo>
                    <a:lnTo>
                      <a:pt x="614" y="68"/>
                    </a:lnTo>
                    <a:lnTo>
                      <a:pt x="582" y="48"/>
                    </a:lnTo>
                    <a:lnTo>
                      <a:pt x="548" y="32"/>
                    </a:lnTo>
                    <a:lnTo>
                      <a:pt x="512" y="18"/>
                    </a:lnTo>
                    <a:lnTo>
                      <a:pt x="474" y="8"/>
                    </a:lnTo>
                    <a:lnTo>
                      <a:pt x="434" y="2"/>
                    </a:lnTo>
                    <a:lnTo>
                      <a:pt x="394" y="0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FFE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07" name="Freeform 11"/>
              <p:cNvSpPr>
                <a:spLocks/>
              </p:cNvSpPr>
              <p:nvPr/>
            </p:nvSpPr>
            <p:spPr bwMode="auto">
              <a:xfrm>
                <a:off x="545" y="2660"/>
                <a:ext cx="792" cy="780"/>
              </a:xfrm>
              <a:custGeom>
                <a:avLst/>
                <a:gdLst>
                  <a:gd name="T0" fmla="*/ 396 w 792"/>
                  <a:gd name="T1" fmla="*/ 0 h 780"/>
                  <a:gd name="T2" fmla="*/ 316 w 792"/>
                  <a:gd name="T3" fmla="*/ 8 h 780"/>
                  <a:gd name="T4" fmla="*/ 242 w 792"/>
                  <a:gd name="T5" fmla="*/ 30 h 780"/>
                  <a:gd name="T6" fmla="*/ 174 w 792"/>
                  <a:gd name="T7" fmla="*/ 66 h 780"/>
                  <a:gd name="T8" fmla="*/ 116 w 792"/>
                  <a:gd name="T9" fmla="*/ 114 h 780"/>
                  <a:gd name="T10" fmla="*/ 68 w 792"/>
                  <a:gd name="T11" fmla="*/ 172 h 780"/>
                  <a:gd name="T12" fmla="*/ 30 w 792"/>
                  <a:gd name="T13" fmla="*/ 238 h 780"/>
                  <a:gd name="T14" fmla="*/ 8 w 792"/>
                  <a:gd name="T15" fmla="*/ 312 h 780"/>
                  <a:gd name="T16" fmla="*/ 0 w 792"/>
                  <a:gd name="T17" fmla="*/ 390 h 780"/>
                  <a:gd name="T18" fmla="*/ 2 w 792"/>
                  <a:gd name="T19" fmla="*/ 430 h 780"/>
                  <a:gd name="T20" fmla="*/ 18 w 792"/>
                  <a:gd name="T21" fmla="*/ 506 h 780"/>
                  <a:gd name="T22" fmla="*/ 48 w 792"/>
                  <a:gd name="T23" fmla="*/ 576 h 780"/>
                  <a:gd name="T24" fmla="*/ 90 w 792"/>
                  <a:gd name="T25" fmla="*/ 638 h 780"/>
                  <a:gd name="T26" fmla="*/ 144 w 792"/>
                  <a:gd name="T27" fmla="*/ 690 h 780"/>
                  <a:gd name="T28" fmla="*/ 208 w 792"/>
                  <a:gd name="T29" fmla="*/ 734 h 780"/>
                  <a:gd name="T30" fmla="*/ 278 w 792"/>
                  <a:gd name="T31" fmla="*/ 762 h 780"/>
                  <a:gd name="T32" fmla="*/ 356 w 792"/>
                  <a:gd name="T33" fmla="*/ 778 h 780"/>
                  <a:gd name="T34" fmla="*/ 396 w 792"/>
                  <a:gd name="T35" fmla="*/ 780 h 780"/>
                  <a:gd name="T36" fmla="*/ 476 w 792"/>
                  <a:gd name="T37" fmla="*/ 772 h 780"/>
                  <a:gd name="T38" fmla="*/ 550 w 792"/>
                  <a:gd name="T39" fmla="*/ 750 h 780"/>
                  <a:gd name="T40" fmla="*/ 618 w 792"/>
                  <a:gd name="T41" fmla="*/ 714 h 780"/>
                  <a:gd name="T42" fmla="*/ 676 w 792"/>
                  <a:gd name="T43" fmla="*/ 666 h 780"/>
                  <a:gd name="T44" fmla="*/ 724 w 792"/>
                  <a:gd name="T45" fmla="*/ 608 h 780"/>
                  <a:gd name="T46" fmla="*/ 760 w 792"/>
                  <a:gd name="T47" fmla="*/ 542 h 780"/>
                  <a:gd name="T48" fmla="*/ 784 w 792"/>
                  <a:gd name="T49" fmla="*/ 468 h 780"/>
                  <a:gd name="T50" fmla="*/ 792 w 792"/>
                  <a:gd name="T51" fmla="*/ 390 h 780"/>
                  <a:gd name="T52" fmla="*/ 790 w 792"/>
                  <a:gd name="T53" fmla="*/ 350 h 780"/>
                  <a:gd name="T54" fmla="*/ 774 w 792"/>
                  <a:gd name="T55" fmla="*/ 274 h 780"/>
                  <a:gd name="T56" fmla="*/ 744 w 792"/>
                  <a:gd name="T57" fmla="*/ 204 h 780"/>
                  <a:gd name="T58" fmla="*/ 702 w 792"/>
                  <a:gd name="T59" fmla="*/ 142 h 780"/>
                  <a:gd name="T60" fmla="*/ 648 w 792"/>
                  <a:gd name="T61" fmla="*/ 90 h 780"/>
                  <a:gd name="T62" fmla="*/ 584 w 792"/>
                  <a:gd name="T63" fmla="*/ 48 h 780"/>
                  <a:gd name="T64" fmla="*/ 514 w 792"/>
                  <a:gd name="T65" fmla="*/ 18 h 780"/>
                  <a:gd name="T66" fmla="*/ 436 w 792"/>
                  <a:gd name="T67" fmla="*/ 2 h 780"/>
                  <a:gd name="T68" fmla="*/ 396 w 792"/>
                  <a:gd name="T69" fmla="*/ 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2" h="780">
                    <a:moveTo>
                      <a:pt x="396" y="0"/>
                    </a:moveTo>
                    <a:lnTo>
                      <a:pt x="396" y="0"/>
                    </a:lnTo>
                    <a:lnTo>
                      <a:pt x="356" y="2"/>
                    </a:lnTo>
                    <a:lnTo>
                      <a:pt x="316" y="8"/>
                    </a:lnTo>
                    <a:lnTo>
                      <a:pt x="278" y="18"/>
                    </a:lnTo>
                    <a:lnTo>
                      <a:pt x="242" y="30"/>
                    </a:lnTo>
                    <a:lnTo>
                      <a:pt x="208" y="48"/>
                    </a:lnTo>
                    <a:lnTo>
                      <a:pt x="174" y="66"/>
                    </a:lnTo>
                    <a:lnTo>
                      <a:pt x="144" y="90"/>
                    </a:lnTo>
                    <a:lnTo>
                      <a:pt x="116" y="114"/>
                    </a:lnTo>
                    <a:lnTo>
                      <a:pt x="90" y="142"/>
                    </a:lnTo>
                    <a:lnTo>
                      <a:pt x="68" y="172"/>
                    </a:lnTo>
                    <a:lnTo>
                      <a:pt x="48" y="204"/>
                    </a:lnTo>
                    <a:lnTo>
                      <a:pt x="30" y="238"/>
                    </a:lnTo>
                    <a:lnTo>
                      <a:pt x="18" y="274"/>
                    </a:lnTo>
                    <a:lnTo>
                      <a:pt x="8" y="312"/>
                    </a:lnTo>
                    <a:lnTo>
                      <a:pt x="2" y="350"/>
                    </a:lnTo>
                    <a:lnTo>
                      <a:pt x="0" y="390"/>
                    </a:lnTo>
                    <a:lnTo>
                      <a:pt x="0" y="390"/>
                    </a:lnTo>
                    <a:lnTo>
                      <a:pt x="2" y="430"/>
                    </a:lnTo>
                    <a:lnTo>
                      <a:pt x="8" y="468"/>
                    </a:lnTo>
                    <a:lnTo>
                      <a:pt x="18" y="506"/>
                    </a:lnTo>
                    <a:lnTo>
                      <a:pt x="30" y="542"/>
                    </a:lnTo>
                    <a:lnTo>
                      <a:pt x="48" y="576"/>
                    </a:lnTo>
                    <a:lnTo>
                      <a:pt x="68" y="608"/>
                    </a:lnTo>
                    <a:lnTo>
                      <a:pt x="90" y="638"/>
                    </a:lnTo>
                    <a:lnTo>
                      <a:pt x="116" y="666"/>
                    </a:lnTo>
                    <a:lnTo>
                      <a:pt x="144" y="690"/>
                    </a:lnTo>
                    <a:lnTo>
                      <a:pt x="174" y="714"/>
                    </a:lnTo>
                    <a:lnTo>
                      <a:pt x="208" y="734"/>
                    </a:lnTo>
                    <a:lnTo>
                      <a:pt x="242" y="750"/>
                    </a:lnTo>
                    <a:lnTo>
                      <a:pt x="278" y="762"/>
                    </a:lnTo>
                    <a:lnTo>
                      <a:pt x="316" y="772"/>
                    </a:lnTo>
                    <a:lnTo>
                      <a:pt x="356" y="778"/>
                    </a:lnTo>
                    <a:lnTo>
                      <a:pt x="396" y="780"/>
                    </a:lnTo>
                    <a:lnTo>
                      <a:pt x="396" y="780"/>
                    </a:lnTo>
                    <a:lnTo>
                      <a:pt x="436" y="778"/>
                    </a:lnTo>
                    <a:lnTo>
                      <a:pt x="476" y="772"/>
                    </a:lnTo>
                    <a:lnTo>
                      <a:pt x="514" y="762"/>
                    </a:lnTo>
                    <a:lnTo>
                      <a:pt x="550" y="750"/>
                    </a:lnTo>
                    <a:lnTo>
                      <a:pt x="584" y="734"/>
                    </a:lnTo>
                    <a:lnTo>
                      <a:pt x="618" y="714"/>
                    </a:lnTo>
                    <a:lnTo>
                      <a:pt x="648" y="690"/>
                    </a:lnTo>
                    <a:lnTo>
                      <a:pt x="676" y="666"/>
                    </a:lnTo>
                    <a:lnTo>
                      <a:pt x="702" y="638"/>
                    </a:lnTo>
                    <a:lnTo>
                      <a:pt x="724" y="608"/>
                    </a:lnTo>
                    <a:lnTo>
                      <a:pt x="744" y="576"/>
                    </a:lnTo>
                    <a:lnTo>
                      <a:pt x="760" y="542"/>
                    </a:lnTo>
                    <a:lnTo>
                      <a:pt x="774" y="506"/>
                    </a:lnTo>
                    <a:lnTo>
                      <a:pt x="784" y="468"/>
                    </a:lnTo>
                    <a:lnTo>
                      <a:pt x="790" y="430"/>
                    </a:lnTo>
                    <a:lnTo>
                      <a:pt x="792" y="390"/>
                    </a:lnTo>
                    <a:lnTo>
                      <a:pt x="792" y="390"/>
                    </a:lnTo>
                    <a:lnTo>
                      <a:pt x="790" y="350"/>
                    </a:lnTo>
                    <a:lnTo>
                      <a:pt x="784" y="312"/>
                    </a:lnTo>
                    <a:lnTo>
                      <a:pt x="774" y="274"/>
                    </a:lnTo>
                    <a:lnTo>
                      <a:pt x="760" y="238"/>
                    </a:lnTo>
                    <a:lnTo>
                      <a:pt x="744" y="204"/>
                    </a:lnTo>
                    <a:lnTo>
                      <a:pt x="724" y="172"/>
                    </a:lnTo>
                    <a:lnTo>
                      <a:pt x="702" y="142"/>
                    </a:lnTo>
                    <a:lnTo>
                      <a:pt x="676" y="114"/>
                    </a:lnTo>
                    <a:lnTo>
                      <a:pt x="648" y="90"/>
                    </a:lnTo>
                    <a:lnTo>
                      <a:pt x="618" y="66"/>
                    </a:lnTo>
                    <a:lnTo>
                      <a:pt x="584" y="48"/>
                    </a:lnTo>
                    <a:lnTo>
                      <a:pt x="550" y="30"/>
                    </a:lnTo>
                    <a:lnTo>
                      <a:pt x="514" y="18"/>
                    </a:lnTo>
                    <a:lnTo>
                      <a:pt x="476" y="8"/>
                    </a:lnTo>
                    <a:lnTo>
                      <a:pt x="436" y="2"/>
                    </a:lnTo>
                    <a:lnTo>
                      <a:pt x="396" y="0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08" name="Freeform 12"/>
              <p:cNvSpPr>
                <a:spLocks/>
              </p:cNvSpPr>
              <p:nvPr/>
            </p:nvSpPr>
            <p:spPr bwMode="auto">
              <a:xfrm>
                <a:off x="545" y="2656"/>
                <a:ext cx="796" cy="784"/>
              </a:xfrm>
              <a:custGeom>
                <a:avLst/>
                <a:gdLst>
                  <a:gd name="T0" fmla="*/ 398 w 796"/>
                  <a:gd name="T1" fmla="*/ 0 h 784"/>
                  <a:gd name="T2" fmla="*/ 318 w 796"/>
                  <a:gd name="T3" fmla="*/ 8 h 784"/>
                  <a:gd name="T4" fmla="*/ 242 w 796"/>
                  <a:gd name="T5" fmla="*/ 32 h 784"/>
                  <a:gd name="T6" fmla="*/ 174 w 796"/>
                  <a:gd name="T7" fmla="*/ 68 h 784"/>
                  <a:gd name="T8" fmla="*/ 116 w 796"/>
                  <a:gd name="T9" fmla="*/ 116 h 784"/>
                  <a:gd name="T10" fmla="*/ 68 w 796"/>
                  <a:gd name="T11" fmla="*/ 174 h 784"/>
                  <a:gd name="T12" fmla="*/ 30 w 796"/>
                  <a:gd name="T13" fmla="*/ 240 h 784"/>
                  <a:gd name="T14" fmla="*/ 8 w 796"/>
                  <a:gd name="T15" fmla="*/ 314 h 784"/>
                  <a:gd name="T16" fmla="*/ 0 w 796"/>
                  <a:gd name="T17" fmla="*/ 392 h 784"/>
                  <a:gd name="T18" fmla="*/ 2 w 796"/>
                  <a:gd name="T19" fmla="*/ 432 h 784"/>
                  <a:gd name="T20" fmla="*/ 18 w 796"/>
                  <a:gd name="T21" fmla="*/ 510 h 784"/>
                  <a:gd name="T22" fmla="*/ 48 w 796"/>
                  <a:gd name="T23" fmla="*/ 580 h 784"/>
                  <a:gd name="T24" fmla="*/ 90 w 796"/>
                  <a:gd name="T25" fmla="*/ 642 h 784"/>
                  <a:gd name="T26" fmla="*/ 144 w 796"/>
                  <a:gd name="T27" fmla="*/ 696 h 784"/>
                  <a:gd name="T28" fmla="*/ 208 w 796"/>
                  <a:gd name="T29" fmla="*/ 738 h 784"/>
                  <a:gd name="T30" fmla="*/ 280 w 796"/>
                  <a:gd name="T31" fmla="*/ 768 h 784"/>
                  <a:gd name="T32" fmla="*/ 356 w 796"/>
                  <a:gd name="T33" fmla="*/ 782 h 784"/>
                  <a:gd name="T34" fmla="*/ 398 w 796"/>
                  <a:gd name="T35" fmla="*/ 784 h 784"/>
                  <a:gd name="T36" fmla="*/ 478 w 796"/>
                  <a:gd name="T37" fmla="*/ 778 h 784"/>
                  <a:gd name="T38" fmla="*/ 552 w 796"/>
                  <a:gd name="T39" fmla="*/ 754 h 784"/>
                  <a:gd name="T40" fmla="*/ 620 w 796"/>
                  <a:gd name="T41" fmla="*/ 718 h 784"/>
                  <a:gd name="T42" fmla="*/ 678 w 796"/>
                  <a:gd name="T43" fmla="*/ 670 h 784"/>
                  <a:gd name="T44" fmla="*/ 728 w 796"/>
                  <a:gd name="T45" fmla="*/ 612 h 784"/>
                  <a:gd name="T46" fmla="*/ 764 w 796"/>
                  <a:gd name="T47" fmla="*/ 546 h 784"/>
                  <a:gd name="T48" fmla="*/ 788 w 796"/>
                  <a:gd name="T49" fmla="*/ 472 h 784"/>
                  <a:gd name="T50" fmla="*/ 796 w 796"/>
                  <a:gd name="T51" fmla="*/ 392 h 784"/>
                  <a:gd name="T52" fmla="*/ 794 w 796"/>
                  <a:gd name="T53" fmla="*/ 354 h 784"/>
                  <a:gd name="T54" fmla="*/ 778 w 796"/>
                  <a:gd name="T55" fmla="*/ 276 h 784"/>
                  <a:gd name="T56" fmla="*/ 748 w 796"/>
                  <a:gd name="T57" fmla="*/ 206 h 784"/>
                  <a:gd name="T58" fmla="*/ 704 w 796"/>
                  <a:gd name="T59" fmla="*/ 144 h 784"/>
                  <a:gd name="T60" fmla="*/ 650 w 796"/>
                  <a:gd name="T61" fmla="*/ 90 h 784"/>
                  <a:gd name="T62" fmla="*/ 586 w 796"/>
                  <a:gd name="T63" fmla="*/ 48 h 784"/>
                  <a:gd name="T64" fmla="*/ 516 w 796"/>
                  <a:gd name="T65" fmla="*/ 18 h 784"/>
                  <a:gd name="T66" fmla="*/ 438 w 796"/>
                  <a:gd name="T67" fmla="*/ 2 h 784"/>
                  <a:gd name="T68" fmla="*/ 398 w 796"/>
                  <a:gd name="T6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6" h="784">
                    <a:moveTo>
                      <a:pt x="398" y="0"/>
                    </a:moveTo>
                    <a:lnTo>
                      <a:pt x="398" y="0"/>
                    </a:lnTo>
                    <a:lnTo>
                      <a:pt x="356" y="2"/>
                    </a:lnTo>
                    <a:lnTo>
                      <a:pt x="318" y="8"/>
                    </a:lnTo>
                    <a:lnTo>
                      <a:pt x="280" y="18"/>
                    </a:lnTo>
                    <a:lnTo>
                      <a:pt x="242" y="32"/>
                    </a:lnTo>
                    <a:lnTo>
                      <a:pt x="208" y="48"/>
                    </a:lnTo>
                    <a:lnTo>
                      <a:pt x="174" y="68"/>
                    </a:lnTo>
                    <a:lnTo>
                      <a:pt x="144" y="90"/>
                    </a:lnTo>
                    <a:lnTo>
                      <a:pt x="116" y="116"/>
                    </a:lnTo>
                    <a:lnTo>
                      <a:pt x="90" y="144"/>
                    </a:lnTo>
                    <a:lnTo>
                      <a:pt x="68" y="174"/>
                    </a:lnTo>
                    <a:lnTo>
                      <a:pt x="48" y="206"/>
                    </a:lnTo>
                    <a:lnTo>
                      <a:pt x="30" y="240"/>
                    </a:lnTo>
                    <a:lnTo>
                      <a:pt x="18" y="276"/>
                    </a:lnTo>
                    <a:lnTo>
                      <a:pt x="8" y="314"/>
                    </a:lnTo>
                    <a:lnTo>
                      <a:pt x="2" y="354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2" y="432"/>
                    </a:lnTo>
                    <a:lnTo>
                      <a:pt x="8" y="472"/>
                    </a:lnTo>
                    <a:lnTo>
                      <a:pt x="18" y="510"/>
                    </a:lnTo>
                    <a:lnTo>
                      <a:pt x="30" y="546"/>
                    </a:lnTo>
                    <a:lnTo>
                      <a:pt x="48" y="580"/>
                    </a:lnTo>
                    <a:lnTo>
                      <a:pt x="68" y="612"/>
                    </a:lnTo>
                    <a:lnTo>
                      <a:pt x="90" y="642"/>
                    </a:lnTo>
                    <a:lnTo>
                      <a:pt x="116" y="670"/>
                    </a:lnTo>
                    <a:lnTo>
                      <a:pt x="144" y="696"/>
                    </a:lnTo>
                    <a:lnTo>
                      <a:pt x="174" y="718"/>
                    </a:lnTo>
                    <a:lnTo>
                      <a:pt x="208" y="738"/>
                    </a:lnTo>
                    <a:lnTo>
                      <a:pt x="242" y="754"/>
                    </a:lnTo>
                    <a:lnTo>
                      <a:pt x="280" y="768"/>
                    </a:lnTo>
                    <a:lnTo>
                      <a:pt x="318" y="778"/>
                    </a:lnTo>
                    <a:lnTo>
                      <a:pt x="356" y="782"/>
                    </a:lnTo>
                    <a:lnTo>
                      <a:pt x="398" y="784"/>
                    </a:lnTo>
                    <a:lnTo>
                      <a:pt x="398" y="784"/>
                    </a:lnTo>
                    <a:lnTo>
                      <a:pt x="438" y="782"/>
                    </a:lnTo>
                    <a:lnTo>
                      <a:pt x="478" y="778"/>
                    </a:lnTo>
                    <a:lnTo>
                      <a:pt x="516" y="768"/>
                    </a:lnTo>
                    <a:lnTo>
                      <a:pt x="552" y="754"/>
                    </a:lnTo>
                    <a:lnTo>
                      <a:pt x="586" y="738"/>
                    </a:lnTo>
                    <a:lnTo>
                      <a:pt x="620" y="718"/>
                    </a:lnTo>
                    <a:lnTo>
                      <a:pt x="650" y="696"/>
                    </a:lnTo>
                    <a:lnTo>
                      <a:pt x="678" y="670"/>
                    </a:lnTo>
                    <a:lnTo>
                      <a:pt x="704" y="642"/>
                    </a:lnTo>
                    <a:lnTo>
                      <a:pt x="728" y="612"/>
                    </a:lnTo>
                    <a:lnTo>
                      <a:pt x="748" y="580"/>
                    </a:lnTo>
                    <a:lnTo>
                      <a:pt x="764" y="546"/>
                    </a:lnTo>
                    <a:lnTo>
                      <a:pt x="778" y="510"/>
                    </a:lnTo>
                    <a:lnTo>
                      <a:pt x="788" y="472"/>
                    </a:lnTo>
                    <a:lnTo>
                      <a:pt x="794" y="432"/>
                    </a:lnTo>
                    <a:lnTo>
                      <a:pt x="796" y="392"/>
                    </a:lnTo>
                    <a:lnTo>
                      <a:pt x="796" y="392"/>
                    </a:lnTo>
                    <a:lnTo>
                      <a:pt x="794" y="354"/>
                    </a:lnTo>
                    <a:lnTo>
                      <a:pt x="788" y="314"/>
                    </a:lnTo>
                    <a:lnTo>
                      <a:pt x="778" y="276"/>
                    </a:lnTo>
                    <a:lnTo>
                      <a:pt x="764" y="240"/>
                    </a:lnTo>
                    <a:lnTo>
                      <a:pt x="748" y="206"/>
                    </a:lnTo>
                    <a:lnTo>
                      <a:pt x="728" y="174"/>
                    </a:lnTo>
                    <a:lnTo>
                      <a:pt x="704" y="144"/>
                    </a:lnTo>
                    <a:lnTo>
                      <a:pt x="678" y="116"/>
                    </a:lnTo>
                    <a:lnTo>
                      <a:pt x="650" y="90"/>
                    </a:lnTo>
                    <a:lnTo>
                      <a:pt x="620" y="68"/>
                    </a:lnTo>
                    <a:lnTo>
                      <a:pt x="586" y="48"/>
                    </a:lnTo>
                    <a:lnTo>
                      <a:pt x="552" y="32"/>
                    </a:lnTo>
                    <a:lnTo>
                      <a:pt x="516" y="18"/>
                    </a:lnTo>
                    <a:lnTo>
                      <a:pt x="478" y="8"/>
                    </a:lnTo>
                    <a:lnTo>
                      <a:pt x="438" y="2"/>
                    </a:lnTo>
                    <a:lnTo>
                      <a:pt x="398" y="0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09" name="Freeform 13"/>
              <p:cNvSpPr>
                <a:spLocks/>
              </p:cNvSpPr>
              <p:nvPr/>
            </p:nvSpPr>
            <p:spPr bwMode="auto">
              <a:xfrm>
                <a:off x="543" y="2654"/>
                <a:ext cx="800" cy="788"/>
              </a:xfrm>
              <a:custGeom>
                <a:avLst/>
                <a:gdLst>
                  <a:gd name="T0" fmla="*/ 400 w 800"/>
                  <a:gd name="T1" fmla="*/ 0 h 788"/>
                  <a:gd name="T2" fmla="*/ 320 w 800"/>
                  <a:gd name="T3" fmla="*/ 8 h 788"/>
                  <a:gd name="T4" fmla="*/ 246 w 800"/>
                  <a:gd name="T5" fmla="*/ 32 h 788"/>
                  <a:gd name="T6" fmla="*/ 178 w 800"/>
                  <a:gd name="T7" fmla="*/ 68 h 788"/>
                  <a:gd name="T8" fmla="*/ 118 w 800"/>
                  <a:gd name="T9" fmla="*/ 116 h 788"/>
                  <a:gd name="T10" fmla="*/ 70 w 800"/>
                  <a:gd name="T11" fmla="*/ 174 h 788"/>
                  <a:gd name="T12" fmla="*/ 32 w 800"/>
                  <a:gd name="T13" fmla="*/ 240 h 788"/>
                  <a:gd name="T14" fmla="*/ 8 w 800"/>
                  <a:gd name="T15" fmla="*/ 314 h 788"/>
                  <a:gd name="T16" fmla="*/ 0 w 800"/>
                  <a:gd name="T17" fmla="*/ 394 h 788"/>
                  <a:gd name="T18" fmla="*/ 2 w 800"/>
                  <a:gd name="T19" fmla="*/ 434 h 788"/>
                  <a:gd name="T20" fmla="*/ 18 w 800"/>
                  <a:gd name="T21" fmla="*/ 510 h 788"/>
                  <a:gd name="T22" fmla="*/ 50 w 800"/>
                  <a:gd name="T23" fmla="*/ 582 h 788"/>
                  <a:gd name="T24" fmla="*/ 92 w 800"/>
                  <a:gd name="T25" fmla="*/ 644 h 788"/>
                  <a:gd name="T26" fmla="*/ 146 w 800"/>
                  <a:gd name="T27" fmla="*/ 698 h 788"/>
                  <a:gd name="T28" fmla="*/ 210 w 800"/>
                  <a:gd name="T29" fmla="*/ 740 h 788"/>
                  <a:gd name="T30" fmla="*/ 282 w 800"/>
                  <a:gd name="T31" fmla="*/ 770 h 788"/>
                  <a:gd name="T32" fmla="*/ 360 w 800"/>
                  <a:gd name="T33" fmla="*/ 786 h 788"/>
                  <a:gd name="T34" fmla="*/ 400 w 800"/>
                  <a:gd name="T35" fmla="*/ 788 h 788"/>
                  <a:gd name="T36" fmla="*/ 482 w 800"/>
                  <a:gd name="T37" fmla="*/ 780 h 788"/>
                  <a:gd name="T38" fmla="*/ 556 w 800"/>
                  <a:gd name="T39" fmla="*/ 756 h 788"/>
                  <a:gd name="T40" fmla="*/ 624 w 800"/>
                  <a:gd name="T41" fmla="*/ 720 h 788"/>
                  <a:gd name="T42" fmla="*/ 684 w 800"/>
                  <a:gd name="T43" fmla="*/ 672 h 788"/>
                  <a:gd name="T44" fmla="*/ 732 w 800"/>
                  <a:gd name="T45" fmla="*/ 614 h 788"/>
                  <a:gd name="T46" fmla="*/ 768 w 800"/>
                  <a:gd name="T47" fmla="*/ 546 h 788"/>
                  <a:gd name="T48" fmla="*/ 792 w 800"/>
                  <a:gd name="T49" fmla="*/ 474 h 788"/>
                  <a:gd name="T50" fmla="*/ 800 w 800"/>
                  <a:gd name="T51" fmla="*/ 394 h 788"/>
                  <a:gd name="T52" fmla="*/ 798 w 800"/>
                  <a:gd name="T53" fmla="*/ 354 h 788"/>
                  <a:gd name="T54" fmla="*/ 782 w 800"/>
                  <a:gd name="T55" fmla="*/ 278 h 788"/>
                  <a:gd name="T56" fmla="*/ 752 w 800"/>
                  <a:gd name="T57" fmla="*/ 206 h 788"/>
                  <a:gd name="T58" fmla="*/ 708 w 800"/>
                  <a:gd name="T59" fmla="*/ 144 h 788"/>
                  <a:gd name="T60" fmla="*/ 654 w 800"/>
                  <a:gd name="T61" fmla="*/ 90 h 788"/>
                  <a:gd name="T62" fmla="*/ 590 w 800"/>
                  <a:gd name="T63" fmla="*/ 48 h 788"/>
                  <a:gd name="T64" fmla="*/ 520 w 800"/>
                  <a:gd name="T65" fmla="*/ 18 h 788"/>
                  <a:gd name="T66" fmla="*/ 442 w 800"/>
                  <a:gd name="T67" fmla="*/ 2 h 788"/>
                  <a:gd name="T68" fmla="*/ 400 w 800"/>
                  <a:gd name="T69" fmla="*/ 0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00" h="788">
                    <a:moveTo>
                      <a:pt x="400" y="0"/>
                    </a:moveTo>
                    <a:lnTo>
                      <a:pt x="400" y="0"/>
                    </a:lnTo>
                    <a:lnTo>
                      <a:pt x="360" y="2"/>
                    </a:lnTo>
                    <a:lnTo>
                      <a:pt x="320" y="8"/>
                    </a:lnTo>
                    <a:lnTo>
                      <a:pt x="282" y="18"/>
                    </a:lnTo>
                    <a:lnTo>
                      <a:pt x="246" y="32"/>
                    </a:lnTo>
                    <a:lnTo>
                      <a:pt x="210" y="48"/>
                    </a:lnTo>
                    <a:lnTo>
                      <a:pt x="178" y="68"/>
                    </a:lnTo>
                    <a:lnTo>
                      <a:pt x="146" y="90"/>
                    </a:lnTo>
                    <a:lnTo>
                      <a:pt x="118" y="116"/>
                    </a:lnTo>
                    <a:lnTo>
                      <a:pt x="92" y="144"/>
                    </a:lnTo>
                    <a:lnTo>
                      <a:pt x="70" y="174"/>
                    </a:lnTo>
                    <a:lnTo>
                      <a:pt x="50" y="206"/>
                    </a:lnTo>
                    <a:lnTo>
                      <a:pt x="32" y="240"/>
                    </a:lnTo>
                    <a:lnTo>
                      <a:pt x="18" y="278"/>
                    </a:lnTo>
                    <a:lnTo>
                      <a:pt x="8" y="314"/>
                    </a:lnTo>
                    <a:lnTo>
                      <a:pt x="2" y="354"/>
                    </a:lnTo>
                    <a:lnTo>
                      <a:pt x="0" y="394"/>
                    </a:lnTo>
                    <a:lnTo>
                      <a:pt x="0" y="394"/>
                    </a:lnTo>
                    <a:lnTo>
                      <a:pt x="2" y="434"/>
                    </a:lnTo>
                    <a:lnTo>
                      <a:pt x="8" y="474"/>
                    </a:lnTo>
                    <a:lnTo>
                      <a:pt x="18" y="510"/>
                    </a:lnTo>
                    <a:lnTo>
                      <a:pt x="32" y="546"/>
                    </a:lnTo>
                    <a:lnTo>
                      <a:pt x="50" y="582"/>
                    </a:lnTo>
                    <a:lnTo>
                      <a:pt x="70" y="614"/>
                    </a:lnTo>
                    <a:lnTo>
                      <a:pt x="92" y="644"/>
                    </a:lnTo>
                    <a:lnTo>
                      <a:pt x="118" y="672"/>
                    </a:lnTo>
                    <a:lnTo>
                      <a:pt x="146" y="698"/>
                    </a:lnTo>
                    <a:lnTo>
                      <a:pt x="178" y="720"/>
                    </a:lnTo>
                    <a:lnTo>
                      <a:pt x="210" y="740"/>
                    </a:lnTo>
                    <a:lnTo>
                      <a:pt x="246" y="756"/>
                    </a:lnTo>
                    <a:lnTo>
                      <a:pt x="282" y="770"/>
                    </a:lnTo>
                    <a:lnTo>
                      <a:pt x="320" y="780"/>
                    </a:lnTo>
                    <a:lnTo>
                      <a:pt x="360" y="786"/>
                    </a:lnTo>
                    <a:lnTo>
                      <a:pt x="400" y="788"/>
                    </a:lnTo>
                    <a:lnTo>
                      <a:pt x="400" y="788"/>
                    </a:lnTo>
                    <a:lnTo>
                      <a:pt x="442" y="786"/>
                    </a:lnTo>
                    <a:lnTo>
                      <a:pt x="482" y="780"/>
                    </a:lnTo>
                    <a:lnTo>
                      <a:pt x="520" y="770"/>
                    </a:lnTo>
                    <a:lnTo>
                      <a:pt x="556" y="756"/>
                    </a:lnTo>
                    <a:lnTo>
                      <a:pt x="590" y="740"/>
                    </a:lnTo>
                    <a:lnTo>
                      <a:pt x="624" y="720"/>
                    </a:lnTo>
                    <a:lnTo>
                      <a:pt x="654" y="698"/>
                    </a:lnTo>
                    <a:lnTo>
                      <a:pt x="684" y="672"/>
                    </a:lnTo>
                    <a:lnTo>
                      <a:pt x="708" y="644"/>
                    </a:lnTo>
                    <a:lnTo>
                      <a:pt x="732" y="614"/>
                    </a:lnTo>
                    <a:lnTo>
                      <a:pt x="752" y="582"/>
                    </a:lnTo>
                    <a:lnTo>
                      <a:pt x="768" y="546"/>
                    </a:lnTo>
                    <a:lnTo>
                      <a:pt x="782" y="510"/>
                    </a:lnTo>
                    <a:lnTo>
                      <a:pt x="792" y="474"/>
                    </a:lnTo>
                    <a:lnTo>
                      <a:pt x="798" y="434"/>
                    </a:lnTo>
                    <a:lnTo>
                      <a:pt x="800" y="394"/>
                    </a:lnTo>
                    <a:lnTo>
                      <a:pt x="800" y="394"/>
                    </a:lnTo>
                    <a:lnTo>
                      <a:pt x="798" y="354"/>
                    </a:lnTo>
                    <a:lnTo>
                      <a:pt x="792" y="314"/>
                    </a:lnTo>
                    <a:lnTo>
                      <a:pt x="782" y="278"/>
                    </a:lnTo>
                    <a:lnTo>
                      <a:pt x="768" y="240"/>
                    </a:lnTo>
                    <a:lnTo>
                      <a:pt x="752" y="206"/>
                    </a:lnTo>
                    <a:lnTo>
                      <a:pt x="732" y="174"/>
                    </a:lnTo>
                    <a:lnTo>
                      <a:pt x="708" y="144"/>
                    </a:lnTo>
                    <a:lnTo>
                      <a:pt x="684" y="116"/>
                    </a:lnTo>
                    <a:lnTo>
                      <a:pt x="654" y="90"/>
                    </a:lnTo>
                    <a:lnTo>
                      <a:pt x="624" y="68"/>
                    </a:lnTo>
                    <a:lnTo>
                      <a:pt x="590" y="48"/>
                    </a:lnTo>
                    <a:lnTo>
                      <a:pt x="556" y="32"/>
                    </a:lnTo>
                    <a:lnTo>
                      <a:pt x="520" y="18"/>
                    </a:lnTo>
                    <a:lnTo>
                      <a:pt x="482" y="8"/>
                    </a:lnTo>
                    <a:lnTo>
                      <a:pt x="442" y="2"/>
                    </a:lnTo>
                    <a:lnTo>
                      <a:pt x="400" y="0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10" name="Freeform 14"/>
              <p:cNvSpPr>
                <a:spLocks/>
              </p:cNvSpPr>
              <p:nvPr/>
            </p:nvSpPr>
            <p:spPr bwMode="auto">
              <a:xfrm>
                <a:off x="543" y="2652"/>
                <a:ext cx="804" cy="790"/>
              </a:xfrm>
              <a:custGeom>
                <a:avLst/>
                <a:gdLst>
                  <a:gd name="T0" fmla="*/ 402 w 804"/>
                  <a:gd name="T1" fmla="*/ 0 h 790"/>
                  <a:gd name="T2" fmla="*/ 322 w 804"/>
                  <a:gd name="T3" fmla="*/ 8 h 790"/>
                  <a:gd name="T4" fmla="*/ 246 w 804"/>
                  <a:gd name="T5" fmla="*/ 30 h 790"/>
                  <a:gd name="T6" fmla="*/ 178 w 804"/>
                  <a:gd name="T7" fmla="*/ 66 h 790"/>
                  <a:gd name="T8" fmla="*/ 118 w 804"/>
                  <a:gd name="T9" fmla="*/ 116 h 790"/>
                  <a:gd name="T10" fmla="*/ 68 w 804"/>
                  <a:gd name="T11" fmla="*/ 174 h 790"/>
                  <a:gd name="T12" fmla="*/ 32 w 804"/>
                  <a:gd name="T13" fmla="*/ 242 h 790"/>
                  <a:gd name="T14" fmla="*/ 8 w 804"/>
                  <a:gd name="T15" fmla="*/ 316 h 790"/>
                  <a:gd name="T16" fmla="*/ 0 w 804"/>
                  <a:gd name="T17" fmla="*/ 394 h 790"/>
                  <a:gd name="T18" fmla="*/ 2 w 804"/>
                  <a:gd name="T19" fmla="*/ 436 h 790"/>
                  <a:gd name="T20" fmla="*/ 18 w 804"/>
                  <a:gd name="T21" fmla="*/ 512 h 790"/>
                  <a:gd name="T22" fmla="*/ 48 w 804"/>
                  <a:gd name="T23" fmla="*/ 584 h 790"/>
                  <a:gd name="T24" fmla="*/ 92 w 804"/>
                  <a:gd name="T25" fmla="*/ 646 h 790"/>
                  <a:gd name="T26" fmla="*/ 146 w 804"/>
                  <a:gd name="T27" fmla="*/ 700 h 790"/>
                  <a:gd name="T28" fmla="*/ 210 w 804"/>
                  <a:gd name="T29" fmla="*/ 742 h 790"/>
                  <a:gd name="T30" fmla="*/ 282 w 804"/>
                  <a:gd name="T31" fmla="*/ 772 h 790"/>
                  <a:gd name="T32" fmla="*/ 360 w 804"/>
                  <a:gd name="T33" fmla="*/ 788 h 790"/>
                  <a:gd name="T34" fmla="*/ 402 w 804"/>
                  <a:gd name="T35" fmla="*/ 790 h 790"/>
                  <a:gd name="T36" fmla="*/ 482 w 804"/>
                  <a:gd name="T37" fmla="*/ 782 h 790"/>
                  <a:gd name="T38" fmla="*/ 558 w 804"/>
                  <a:gd name="T39" fmla="*/ 760 h 790"/>
                  <a:gd name="T40" fmla="*/ 626 w 804"/>
                  <a:gd name="T41" fmla="*/ 722 h 790"/>
                  <a:gd name="T42" fmla="*/ 686 w 804"/>
                  <a:gd name="T43" fmla="*/ 674 h 790"/>
                  <a:gd name="T44" fmla="*/ 734 w 804"/>
                  <a:gd name="T45" fmla="*/ 616 h 790"/>
                  <a:gd name="T46" fmla="*/ 772 w 804"/>
                  <a:gd name="T47" fmla="*/ 548 h 790"/>
                  <a:gd name="T48" fmla="*/ 796 w 804"/>
                  <a:gd name="T49" fmla="*/ 474 h 790"/>
                  <a:gd name="T50" fmla="*/ 804 w 804"/>
                  <a:gd name="T51" fmla="*/ 394 h 790"/>
                  <a:gd name="T52" fmla="*/ 802 w 804"/>
                  <a:gd name="T53" fmla="*/ 354 h 790"/>
                  <a:gd name="T54" fmla="*/ 786 w 804"/>
                  <a:gd name="T55" fmla="*/ 278 h 790"/>
                  <a:gd name="T56" fmla="*/ 756 w 804"/>
                  <a:gd name="T57" fmla="*/ 206 h 790"/>
                  <a:gd name="T58" fmla="*/ 712 w 804"/>
                  <a:gd name="T59" fmla="*/ 144 h 790"/>
                  <a:gd name="T60" fmla="*/ 658 w 804"/>
                  <a:gd name="T61" fmla="*/ 90 h 790"/>
                  <a:gd name="T62" fmla="*/ 594 w 804"/>
                  <a:gd name="T63" fmla="*/ 48 h 790"/>
                  <a:gd name="T64" fmla="*/ 522 w 804"/>
                  <a:gd name="T65" fmla="*/ 18 h 790"/>
                  <a:gd name="T66" fmla="*/ 442 w 804"/>
                  <a:gd name="T67" fmla="*/ 2 h 790"/>
                  <a:gd name="T68" fmla="*/ 402 w 804"/>
                  <a:gd name="T69" fmla="*/ 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04" h="790">
                    <a:moveTo>
                      <a:pt x="402" y="0"/>
                    </a:moveTo>
                    <a:lnTo>
                      <a:pt x="402" y="0"/>
                    </a:lnTo>
                    <a:lnTo>
                      <a:pt x="360" y="2"/>
                    </a:lnTo>
                    <a:lnTo>
                      <a:pt x="322" y="8"/>
                    </a:lnTo>
                    <a:lnTo>
                      <a:pt x="282" y="18"/>
                    </a:lnTo>
                    <a:lnTo>
                      <a:pt x="246" y="30"/>
                    </a:lnTo>
                    <a:lnTo>
                      <a:pt x="210" y="48"/>
                    </a:lnTo>
                    <a:lnTo>
                      <a:pt x="178" y="66"/>
                    </a:lnTo>
                    <a:lnTo>
                      <a:pt x="146" y="90"/>
                    </a:lnTo>
                    <a:lnTo>
                      <a:pt x="118" y="116"/>
                    </a:lnTo>
                    <a:lnTo>
                      <a:pt x="92" y="144"/>
                    </a:lnTo>
                    <a:lnTo>
                      <a:pt x="68" y="174"/>
                    </a:lnTo>
                    <a:lnTo>
                      <a:pt x="48" y="206"/>
                    </a:lnTo>
                    <a:lnTo>
                      <a:pt x="32" y="242"/>
                    </a:lnTo>
                    <a:lnTo>
                      <a:pt x="18" y="278"/>
                    </a:lnTo>
                    <a:lnTo>
                      <a:pt x="8" y="316"/>
                    </a:lnTo>
                    <a:lnTo>
                      <a:pt x="2" y="354"/>
                    </a:lnTo>
                    <a:lnTo>
                      <a:pt x="0" y="394"/>
                    </a:lnTo>
                    <a:lnTo>
                      <a:pt x="0" y="394"/>
                    </a:lnTo>
                    <a:lnTo>
                      <a:pt x="2" y="436"/>
                    </a:lnTo>
                    <a:lnTo>
                      <a:pt x="8" y="474"/>
                    </a:lnTo>
                    <a:lnTo>
                      <a:pt x="18" y="512"/>
                    </a:lnTo>
                    <a:lnTo>
                      <a:pt x="32" y="548"/>
                    </a:lnTo>
                    <a:lnTo>
                      <a:pt x="48" y="584"/>
                    </a:lnTo>
                    <a:lnTo>
                      <a:pt x="68" y="616"/>
                    </a:lnTo>
                    <a:lnTo>
                      <a:pt x="92" y="646"/>
                    </a:lnTo>
                    <a:lnTo>
                      <a:pt x="118" y="674"/>
                    </a:lnTo>
                    <a:lnTo>
                      <a:pt x="146" y="700"/>
                    </a:lnTo>
                    <a:lnTo>
                      <a:pt x="178" y="722"/>
                    </a:lnTo>
                    <a:lnTo>
                      <a:pt x="210" y="742"/>
                    </a:lnTo>
                    <a:lnTo>
                      <a:pt x="246" y="760"/>
                    </a:lnTo>
                    <a:lnTo>
                      <a:pt x="282" y="772"/>
                    </a:lnTo>
                    <a:lnTo>
                      <a:pt x="322" y="782"/>
                    </a:lnTo>
                    <a:lnTo>
                      <a:pt x="360" y="788"/>
                    </a:lnTo>
                    <a:lnTo>
                      <a:pt x="402" y="790"/>
                    </a:lnTo>
                    <a:lnTo>
                      <a:pt x="402" y="790"/>
                    </a:lnTo>
                    <a:lnTo>
                      <a:pt x="442" y="788"/>
                    </a:lnTo>
                    <a:lnTo>
                      <a:pt x="482" y="782"/>
                    </a:lnTo>
                    <a:lnTo>
                      <a:pt x="522" y="772"/>
                    </a:lnTo>
                    <a:lnTo>
                      <a:pt x="558" y="760"/>
                    </a:lnTo>
                    <a:lnTo>
                      <a:pt x="594" y="742"/>
                    </a:lnTo>
                    <a:lnTo>
                      <a:pt x="626" y="722"/>
                    </a:lnTo>
                    <a:lnTo>
                      <a:pt x="658" y="700"/>
                    </a:lnTo>
                    <a:lnTo>
                      <a:pt x="686" y="674"/>
                    </a:lnTo>
                    <a:lnTo>
                      <a:pt x="712" y="646"/>
                    </a:lnTo>
                    <a:lnTo>
                      <a:pt x="734" y="616"/>
                    </a:lnTo>
                    <a:lnTo>
                      <a:pt x="756" y="584"/>
                    </a:lnTo>
                    <a:lnTo>
                      <a:pt x="772" y="548"/>
                    </a:lnTo>
                    <a:lnTo>
                      <a:pt x="786" y="512"/>
                    </a:lnTo>
                    <a:lnTo>
                      <a:pt x="796" y="474"/>
                    </a:lnTo>
                    <a:lnTo>
                      <a:pt x="802" y="436"/>
                    </a:lnTo>
                    <a:lnTo>
                      <a:pt x="804" y="394"/>
                    </a:lnTo>
                    <a:lnTo>
                      <a:pt x="804" y="394"/>
                    </a:lnTo>
                    <a:lnTo>
                      <a:pt x="802" y="354"/>
                    </a:lnTo>
                    <a:lnTo>
                      <a:pt x="796" y="316"/>
                    </a:lnTo>
                    <a:lnTo>
                      <a:pt x="786" y="278"/>
                    </a:lnTo>
                    <a:lnTo>
                      <a:pt x="772" y="242"/>
                    </a:lnTo>
                    <a:lnTo>
                      <a:pt x="756" y="206"/>
                    </a:lnTo>
                    <a:lnTo>
                      <a:pt x="734" y="174"/>
                    </a:lnTo>
                    <a:lnTo>
                      <a:pt x="712" y="144"/>
                    </a:lnTo>
                    <a:lnTo>
                      <a:pt x="686" y="116"/>
                    </a:lnTo>
                    <a:lnTo>
                      <a:pt x="658" y="90"/>
                    </a:lnTo>
                    <a:lnTo>
                      <a:pt x="626" y="66"/>
                    </a:lnTo>
                    <a:lnTo>
                      <a:pt x="594" y="48"/>
                    </a:lnTo>
                    <a:lnTo>
                      <a:pt x="558" y="30"/>
                    </a:lnTo>
                    <a:lnTo>
                      <a:pt x="522" y="18"/>
                    </a:lnTo>
                    <a:lnTo>
                      <a:pt x="482" y="8"/>
                    </a:lnTo>
                    <a:lnTo>
                      <a:pt x="442" y="2"/>
                    </a:lnTo>
                    <a:lnTo>
                      <a:pt x="402" y="0"/>
                    </a:ln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11" name="Freeform 15"/>
              <p:cNvSpPr>
                <a:spLocks/>
              </p:cNvSpPr>
              <p:nvPr/>
            </p:nvSpPr>
            <p:spPr bwMode="auto">
              <a:xfrm>
                <a:off x="543" y="2648"/>
                <a:ext cx="806" cy="796"/>
              </a:xfrm>
              <a:custGeom>
                <a:avLst/>
                <a:gdLst>
                  <a:gd name="T0" fmla="*/ 404 w 806"/>
                  <a:gd name="T1" fmla="*/ 0 h 796"/>
                  <a:gd name="T2" fmla="*/ 322 w 806"/>
                  <a:gd name="T3" fmla="*/ 8 h 796"/>
                  <a:gd name="T4" fmla="*/ 246 w 806"/>
                  <a:gd name="T5" fmla="*/ 32 h 796"/>
                  <a:gd name="T6" fmla="*/ 178 w 806"/>
                  <a:gd name="T7" fmla="*/ 68 h 796"/>
                  <a:gd name="T8" fmla="*/ 118 w 806"/>
                  <a:gd name="T9" fmla="*/ 116 h 796"/>
                  <a:gd name="T10" fmla="*/ 68 w 806"/>
                  <a:gd name="T11" fmla="*/ 176 h 796"/>
                  <a:gd name="T12" fmla="*/ 32 w 806"/>
                  <a:gd name="T13" fmla="*/ 244 h 796"/>
                  <a:gd name="T14" fmla="*/ 8 w 806"/>
                  <a:gd name="T15" fmla="*/ 318 h 796"/>
                  <a:gd name="T16" fmla="*/ 0 w 806"/>
                  <a:gd name="T17" fmla="*/ 398 h 796"/>
                  <a:gd name="T18" fmla="*/ 2 w 806"/>
                  <a:gd name="T19" fmla="*/ 438 h 796"/>
                  <a:gd name="T20" fmla="*/ 18 w 806"/>
                  <a:gd name="T21" fmla="*/ 516 h 796"/>
                  <a:gd name="T22" fmla="*/ 48 w 806"/>
                  <a:gd name="T23" fmla="*/ 588 h 796"/>
                  <a:gd name="T24" fmla="*/ 92 w 806"/>
                  <a:gd name="T25" fmla="*/ 650 h 796"/>
                  <a:gd name="T26" fmla="*/ 146 w 806"/>
                  <a:gd name="T27" fmla="*/ 704 h 796"/>
                  <a:gd name="T28" fmla="*/ 212 w 806"/>
                  <a:gd name="T29" fmla="*/ 748 h 796"/>
                  <a:gd name="T30" fmla="*/ 284 w 806"/>
                  <a:gd name="T31" fmla="*/ 778 h 796"/>
                  <a:gd name="T32" fmla="*/ 362 w 806"/>
                  <a:gd name="T33" fmla="*/ 794 h 796"/>
                  <a:gd name="T34" fmla="*/ 404 w 806"/>
                  <a:gd name="T35" fmla="*/ 796 h 796"/>
                  <a:gd name="T36" fmla="*/ 484 w 806"/>
                  <a:gd name="T37" fmla="*/ 788 h 796"/>
                  <a:gd name="T38" fmla="*/ 560 w 806"/>
                  <a:gd name="T39" fmla="*/ 764 h 796"/>
                  <a:gd name="T40" fmla="*/ 628 w 806"/>
                  <a:gd name="T41" fmla="*/ 728 h 796"/>
                  <a:gd name="T42" fmla="*/ 688 w 806"/>
                  <a:gd name="T43" fmla="*/ 678 h 796"/>
                  <a:gd name="T44" fmla="*/ 738 w 806"/>
                  <a:gd name="T45" fmla="*/ 620 h 796"/>
                  <a:gd name="T46" fmla="*/ 776 w 806"/>
                  <a:gd name="T47" fmla="*/ 552 h 796"/>
                  <a:gd name="T48" fmla="*/ 798 w 806"/>
                  <a:gd name="T49" fmla="*/ 478 h 796"/>
                  <a:gd name="T50" fmla="*/ 806 w 806"/>
                  <a:gd name="T51" fmla="*/ 398 h 796"/>
                  <a:gd name="T52" fmla="*/ 804 w 806"/>
                  <a:gd name="T53" fmla="*/ 358 h 796"/>
                  <a:gd name="T54" fmla="*/ 788 w 806"/>
                  <a:gd name="T55" fmla="*/ 280 h 796"/>
                  <a:gd name="T56" fmla="*/ 758 w 806"/>
                  <a:gd name="T57" fmla="*/ 208 h 796"/>
                  <a:gd name="T58" fmla="*/ 714 w 806"/>
                  <a:gd name="T59" fmla="*/ 146 h 796"/>
                  <a:gd name="T60" fmla="*/ 660 w 806"/>
                  <a:gd name="T61" fmla="*/ 92 h 796"/>
                  <a:gd name="T62" fmla="*/ 596 w 806"/>
                  <a:gd name="T63" fmla="*/ 48 h 796"/>
                  <a:gd name="T64" fmla="*/ 524 w 806"/>
                  <a:gd name="T65" fmla="*/ 18 h 796"/>
                  <a:gd name="T66" fmla="*/ 444 w 806"/>
                  <a:gd name="T67" fmla="*/ 2 h 796"/>
                  <a:gd name="T68" fmla="*/ 404 w 806"/>
                  <a:gd name="T69" fmla="*/ 0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06" h="796">
                    <a:moveTo>
                      <a:pt x="404" y="0"/>
                    </a:moveTo>
                    <a:lnTo>
                      <a:pt x="404" y="0"/>
                    </a:lnTo>
                    <a:lnTo>
                      <a:pt x="362" y="2"/>
                    </a:lnTo>
                    <a:lnTo>
                      <a:pt x="322" y="8"/>
                    </a:lnTo>
                    <a:lnTo>
                      <a:pt x="284" y="18"/>
                    </a:lnTo>
                    <a:lnTo>
                      <a:pt x="246" y="32"/>
                    </a:lnTo>
                    <a:lnTo>
                      <a:pt x="212" y="48"/>
                    </a:lnTo>
                    <a:lnTo>
                      <a:pt x="178" y="68"/>
                    </a:lnTo>
                    <a:lnTo>
                      <a:pt x="146" y="92"/>
                    </a:lnTo>
                    <a:lnTo>
                      <a:pt x="118" y="116"/>
                    </a:lnTo>
                    <a:lnTo>
                      <a:pt x="92" y="146"/>
                    </a:lnTo>
                    <a:lnTo>
                      <a:pt x="68" y="176"/>
                    </a:lnTo>
                    <a:lnTo>
                      <a:pt x="48" y="208"/>
                    </a:lnTo>
                    <a:lnTo>
                      <a:pt x="32" y="244"/>
                    </a:lnTo>
                    <a:lnTo>
                      <a:pt x="18" y="280"/>
                    </a:lnTo>
                    <a:lnTo>
                      <a:pt x="8" y="318"/>
                    </a:lnTo>
                    <a:lnTo>
                      <a:pt x="2" y="358"/>
                    </a:lnTo>
                    <a:lnTo>
                      <a:pt x="0" y="398"/>
                    </a:lnTo>
                    <a:lnTo>
                      <a:pt x="0" y="398"/>
                    </a:lnTo>
                    <a:lnTo>
                      <a:pt x="2" y="438"/>
                    </a:lnTo>
                    <a:lnTo>
                      <a:pt x="8" y="478"/>
                    </a:lnTo>
                    <a:lnTo>
                      <a:pt x="18" y="516"/>
                    </a:lnTo>
                    <a:lnTo>
                      <a:pt x="32" y="552"/>
                    </a:lnTo>
                    <a:lnTo>
                      <a:pt x="48" y="588"/>
                    </a:lnTo>
                    <a:lnTo>
                      <a:pt x="68" y="620"/>
                    </a:lnTo>
                    <a:lnTo>
                      <a:pt x="92" y="650"/>
                    </a:lnTo>
                    <a:lnTo>
                      <a:pt x="118" y="678"/>
                    </a:lnTo>
                    <a:lnTo>
                      <a:pt x="146" y="704"/>
                    </a:lnTo>
                    <a:lnTo>
                      <a:pt x="178" y="728"/>
                    </a:lnTo>
                    <a:lnTo>
                      <a:pt x="212" y="748"/>
                    </a:lnTo>
                    <a:lnTo>
                      <a:pt x="246" y="764"/>
                    </a:lnTo>
                    <a:lnTo>
                      <a:pt x="284" y="778"/>
                    </a:lnTo>
                    <a:lnTo>
                      <a:pt x="322" y="788"/>
                    </a:lnTo>
                    <a:lnTo>
                      <a:pt x="362" y="794"/>
                    </a:lnTo>
                    <a:lnTo>
                      <a:pt x="404" y="796"/>
                    </a:lnTo>
                    <a:lnTo>
                      <a:pt x="404" y="796"/>
                    </a:lnTo>
                    <a:lnTo>
                      <a:pt x="444" y="794"/>
                    </a:lnTo>
                    <a:lnTo>
                      <a:pt x="484" y="788"/>
                    </a:lnTo>
                    <a:lnTo>
                      <a:pt x="524" y="778"/>
                    </a:lnTo>
                    <a:lnTo>
                      <a:pt x="560" y="764"/>
                    </a:lnTo>
                    <a:lnTo>
                      <a:pt x="596" y="748"/>
                    </a:lnTo>
                    <a:lnTo>
                      <a:pt x="628" y="728"/>
                    </a:lnTo>
                    <a:lnTo>
                      <a:pt x="660" y="704"/>
                    </a:lnTo>
                    <a:lnTo>
                      <a:pt x="688" y="678"/>
                    </a:lnTo>
                    <a:lnTo>
                      <a:pt x="714" y="650"/>
                    </a:lnTo>
                    <a:lnTo>
                      <a:pt x="738" y="620"/>
                    </a:lnTo>
                    <a:lnTo>
                      <a:pt x="758" y="588"/>
                    </a:lnTo>
                    <a:lnTo>
                      <a:pt x="776" y="552"/>
                    </a:lnTo>
                    <a:lnTo>
                      <a:pt x="788" y="516"/>
                    </a:lnTo>
                    <a:lnTo>
                      <a:pt x="798" y="478"/>
                    </a:lnTo>
                    <a:lnTo>
                      <a:pt x="804" y="438"/>
                    </a:lnTo>
                    <a:lnTo>
                      <a:pt x="806" y="398"/>
                    </a:lnTo>
                    <a:lnTo>
                      <a:pt x="806" y="398"/>
                    </a:lnTo>
                    <a:lnTo>
                      <a:pt x="804" y="358"/>
                    </a:lnTo>
                    <a:lnTo>
                      <a:pt x="798" y="318"/>
                    </a:lnTo>
                    <a:lnTo>
                      <a:pt x="788" y="280"/>
                    </a:lnTo>
                    <a:lnTo>
                      <a:pt x="776" y="244"/>
                    </a:lnTo>
                    <a:lnTo>
                      <a:pt x="758" y="208"/>
                    </a:lnTo>
                    <a:lnTo>
                      <a:pt x="738" y="176"/>
                    </a:lnTo>
                    <a:lnTo>
                      <a:pt x="714" y="146"/>
                    </a:lnTo>
                    <a:lnTo>
                      <a:pt x="688" y="116"/>
                    </a:lnTo>
                    <a:lnTo>
                      <a:pt x="660" y="92"/>
                    </a:lnTo>
                    <a:lnTo>
                      <a:pt x="628" y="68"/>
                    </a:lnTo>
                    <a:lnTo>
                      <a:pt x="596" y="48"/>
                    </a:lnTo>
                    <a:lnTo>
                      <a:pt x="560" y="32"/>
                    </a:lnTo>
                    <a:lnTo>
                      <a:pt x="524" y="18"/>
                    </a:lnTo>
                    <a:lnTo>
                      <a:pt x="484" y="8"/>
                    </a:lnTo>
                    <a:lnTo>
                      <a:pt x="444" y="2"/>
                    </a:lnTo>
                    <a:lnTo>
                      <a:pt x="404" y="0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FFC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12" name="Freeform 16"/>
              <p:cNvSpPr>
                <a:spLocks/>
              </p:cNvSpPr>
              <p:nvPr/>
            </p:nvSpPr>
            <p:spPr bwMode="auto">
              <a:xfrm>
                <a:off x="543" y="2646"/>
                <a:ext cx="810" cy="798"/>
              </a:xfrm>
              <a:custGeom>
                <a:avLst/>
                <a:gdLst>
                  <a:gd name="T0" fmla="*/ 404 w 810"/>
                  <a:gd name="T1" fmla="*/ 0 h 798"/>
                  <a:gd name="T2" fmla="*/ 324 w 810"/>
                  <a:gd name="T3" fmla="*/ 8 h 798"/>
                  <a:gd name="T4" fmla="*/ 248 w 810"/>
                  <a:gd name="T5" fmla="*/ 30 h 798"/>
                  <a:gd name="T6" fmla="*/ 178 w 810"/>
                  <a:gd name="T7" fmla="*/ 68 h 798"/>
                  <a:gd name="T8" fmla="*/ 118 w 810"/>
                  <a:gd name="T9" fmla="*/ 116 h 798"/>
                  <a:gd name="T10" fmla="*/ 68 w 810"/>
                  <a:gd name="T11" fmla="*/ 176 h 798"/>
                  <a:gd name="T12" fmla="*/ 32 w 810"/>
                  <a:gd name="T13" fmla="*/ 244 h 798"/>
                  <a:gd name="T14" fmla="*/ 8 w 810"/>
                  <a:gd name="T15" fmla="*/ 318 h 798"/>
                  <a:gd name="T16" fmla="*/ 0 w 810"/>
                  <a:gd name="T17" fmla="*/ 398 h 798"/>
                  <a:gd name="T18" fmla="*/ 2 w 810"/>
                  <a:gd name="T19" fmla="*/ 440 h 798"/>
                  <a:gd name="T20" fmla="*/ 18 w 810"/>
                  <a:gd name="T21" fmla="*/ 518 h 798"/>
                  <a:gd name="T22" fmla="*/ 48 w 810"/>
                  <a:gd name="T23" fmla="*/ 588 h 798"/>
                  <a:gd name="T24" fmla="*/ 92 w 810"/>
                  <a:gd name="T25" fmla="*/ 652 h 798"/>
                  <a:gd name="T26" fmla="*/ 146 w 810"/>
                  <a:gd name="T27" fmla="*/ 706 h 798"/>
                  <a:gd name="T28" fmla="*/ 212 w 810"/>
                  <a:gd name="T29" fmla="*/ 750 h 798"/>
                  <a:gd name="T30" fmla="*/ 284 w 810"/>
                  <a:gd name="T31" fmla="*/ 780 h 798"/>
                  <a:gd name="T32" fmla="*/ 364 w 810"/>
                  <a:gd name="T33" fmla="*/ 796 h 798"/>
                  <a:gd name="T34" fmla="*/ 404 w 810"/>
                  <a:gd name="T35" fmla="*/ 798 h 798"/>
                  <a:gd name="T36" fmla="*/ 486 w 810"/>
                  <a:gd name="T37" fmla="*/ 790 h 798"/>
                  <a:gd name="T38" fmla="*/ 562 w 810"/>
                  <a:gd name="T39" fmla="*/ 766 h 798"/>
                  <a:gd name="T40" fmla="*/ 632 w 810"/>
                  <a:gd name="T41" fmla="*/ 730 h 798"/>
                  <a:gd name="T42" fmla="*/ 692 w 810"/>
                  <a:gd name="T43" fmla="*/ 680 h 798"/>
                  <a:gd name="T44" fmla="*/ 740 w 810"/>
                  <a:gd name="T45" fmla="*/ 622 h 798"/>
                  <a:gd name="T46" fmla="*/ 778 w 810"/>
                  <a:gd name="T47" fmla="*/ 554 h 798"/>
                  <a:gd name="T48" fmla="*/ 802 w 810"/>
                  <a:gd name="T49" fmla="*/ 480 h 798"/>
                  <a:gd name="T50" fmla="*/ 810 w 810"/>
                  <a:gd name="T51" fmla="*/ 398 h 798"/>
                  <a:gd name="T52" fmla="*/ 808 w 810"/>
                  <a:gd name="T53" fmla="*/ 358 h 798"/>
                  <a:gd name="T54" fmla="*/ 792 w 810"/>
                  <a:gd name="T55" fmla="*/ 280 h 798"/>
                  <a:gd name="T56" fmla="*/ 762 w 810"/>
                  <a:gd name="T57" fmla="*/ 208 h 798"/>
                  <a:gd name="T58" fmla="*/ 718 w 810"/>
                  <a:gd name="T59" fmla="*/ 144 h 798"/>
                  <a:gd name="T60" fmla="*/ 662 w 810"/>
                  <a:gd name="T61" fmla="*/ 90 h 798"/>
                  <a:gd name="T62" fmla="*/ 598 w 810"/>
                  <a:gd name="T63" fmla="*/ 48 h 798"/>
                  <a:gd name="T64" fmla="*/ 524 w 810"/>
                  <a:gd name="T65" fmla="*/ 18 h 798"/>
                  <a:gd name="T66" fmla="*/ 446 w 810"/>
                  <a:gd name="T67" fmla="*/ 2 h 798"/>
                  <a:gd name="T68" fmla="*/ 404 w 810"/>
                  <a:gd name="T69" fmla="*/ 0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10" h="798">
                    <a:moveTo>
                      <a:pt x="404" y="0"/>
                    </a:moveTo>
                    <a:lnTo>
                      <a:pt x="404" y="0"/>
                    </a:lnTo>
                    <a:lnTo>
                      <a:pt x="364" y="2"/>
                    </a:lnTo>
                    <a:lnTo>
                      <a:pt x="324" y="8"/>
                    </a:lnTo>
                    <a:lnTo>
                      <a:pt x="284" y="18"/>
                    </a:lnTo>
                    <a:lnTo>
                      <a:pt x="248" y="30"/>
                    </a:lnTo>
                    <a:lnTo>
                      <a:pt x="212" y="48"/>
                    </a:lnTo>
                    <a:lnTo>
                      <a:pt x="178" y="68"/>
                    </a:lnTo>
                    <a:lnTo>
                      <a:pt x="146" y="90"/>
                    </a:lnTo>
                    <a:lnTo>
                      <a:pt x="118" y="116"/>
                    </a:lnTo>
                    <a:lnTo>
                      <a:pt x="92" y="144"/>
                    </a:lnTo>
                    <a:lnTo>
                      <a:pt x="68" y="176"/>
                    </a:lnTo>
                    <a:lnTo>
                      <a:pt x="48" y="208"/>
                    </a:lnTo>
                    <a:lnTo>
                      <a:pt x="32" y="244"/>
                    </a:lnTo>
                    <a:lnTo>
                      <a:pt x="18" y="280"/>
                    </a:lnTo>
                    <a:lnTo>
                      <a:pt x="8" y="318"/>
                    </a:lnTo>
                    <a:lnTo>
                      <a:pt x="2" y="358"/>
                    </a:lnTo>
                    <a:lnTo>
                      <a:pt x="0" y="398"/>
                    </a:lnTo>
                    <a:lnTo>
                      <a:pt x="0" y="398"/>
                    </a:lnTo>
                    <a:lnTo>
                      <a:pt x="2" y="440"/>
                    </a:lnTo>
                    <a:lnTo>
                      <a:pt x="8" y="480"/>
                    </a:lnTo>
                    <a:lnTo>
                      <a:pt x="18" y="518"/>
                    </a:lnTo>
                    <a:lnTo>
                      <a:pt x="32" y="554"/>
                    </a:lnTo>
                    <a:lnTo>
                      <a:pt x="48" y="588"/>
                    </a:lnTo>
                    <a:lnTo>
                      <a:pt x="68" y="622"/>
                    </a:lnTo>
                    <a:lnTo>
                      <a:pt x="92" y="652"/>
                    </a:lnTo>
                    <a:lnTo>
                      <a:pt x="118" y="680"/>
                    </a:lnTo>
                    <a:lnTo>
                      <a:pt x="146" y="706"/>
                    </a:lnTo>
                    <a:lnTo>
                      <a:pt x="178" y="730"/>
                    </a:lnTo>
                    <a:lnTo>
                      <a:pt x="212" y="750"/>
                    </a:lnTo>
                    <a:lnTo>
                      <a:pt x="248" y="766"/>
                    </a:lnTo>
                    <a:lnTo>
                      <a:pt x="284" y="780"/>
                    </a:lnTo>
                    <a:lnTo>
                      <a:pt x="324" y="790"/>
                    </a:lnTo>
                    <a:lnTo>
                      <a:pt x="364" y="796"/>
                    </a:lnTo>
                    <a:lnTo>
                      <a:pt x="404" y="798"/>
                    </a:lnTo>
                    <a:lnTo>
                      <a:pt x="404" y="798"/>
                    </a:lnTo>
                    <a:lnTo>
                      <a:pt x="446" y="796"/>
                    </a:lnTo>
                    <a:lnTo>
                      <a:pt x="486" y="790"/>
                    </a:lnTo>
                    <a:lnTo>
                      <a:pt x="524" y="780"/>
                    </a:lnTo>
                    <a:lnTo>
                      <a:pt x="562" y="766"/>
                    </a:lnTo>
                    <a:lnTo>
                      <a:pt x="598" y="750"/>
                    </a:lnTo>
                    <a:lnTo>
                      <a:pt x="632" y="730"/>
                    </a:lnTo>
                    <a:lnTo>
                      <a:pt x="662" y="706"/>
                    </a:lnTo>
                    <a:lnTo>
                      <a:pt x="692" y="680"/>
                    </a:lnTo>
                    <a:lnTo>
                      <a:pt x="718" y="652"/>
                    </a:lnTo>
                    <a:lnTo>
                      <a:pt x="740" y="622"/>
                    </a:lnTo>
                    <a:lnTo>
                      <a:pt x="762" y="588"/>
                    </a:lnTo>
                    <a:lnTo>
                      <a:pt x="778" y="554"/>
                    </a:lnTo>
                    <a:lnTo>
                      <a:pt x="792" y="518"/>
                    </a:lnTo>
                    <a:lnTo>
                      <a:pt x="802" y="480"/>
                    </a:lnTo>
                    <a:lnTo>
                      <a:pt x="808" y="440"/>
                    </a:lnTo>
                    <a:lnTo>
                      <a:pt x="810" y="398"/>
                    </a:lnTo>
                    <a:lnTo>
                      <a:pt x="810" y="398"/>
                    </a:lnTo>
                    <a:lnTo>
                      <a:pt x="808" y="358"/>
                    </a:lnTo>
                    <a:lnTo>
                      <a:pt x="802" y="318"/>
                    </a:lnTo>
                    <a:lnTo>
                      <a:pt x="792" y="280"/>
                    </a:lnTo>
                    <a:lnTo>
                      <a:pt x="778" y="244"/>
                    </a:lnTo>
                    <a:lnTo>
                      <a:pt x="762" y="208"/>
                    </a:lnTo>
                    <a:lnTo>
                      <a:pt x="740" y="176"/>
                    </a:lnTo>
                    <a:lnTo>
                      <a:pt x="718" y="144"/>
                    </a:lnTo>
                    <a:lnTo>
                      <a:pt x="692" y="116"/>
                    </a:lnTo>
                    <a:lnTo>
                      <a:pt x="662" y="90"/>
                    </a:lnTo>
                    <a:lnTo>
                      <a:pt x="632" y="68"/>
                    </a:lnTo>
                    <a:lnTo>
                      <a:pt x="598" y="48"/>
                    </a:lnTo>
                    <a:lnTo>
                      <a:pt x="562" y="30"/>
                    </a:lnTo>
                    <a:lnTo>
                      <a:pt x="524" y="18"/>
                    </a:lnTo>
                    <a:lnTo>
                      <a:pt x="486" y="8"/>
                    </a:lnTo>
                    <a:lnTo>
                      <a:pt x="446" y="2"/>
                    </a:lnTo>
                    <a:lnTo>
                      <a:pt x="404" y="0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FFC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13" name="Freeform 17"/>
              <p:cNvSpPr>
                <a:spLocks/>
              </p:cNvSpPr>
              <p:nvPr/>
            </p:nvSpPr>
            <p:spPr bwMode="auto">
              <a:xfrm>
                <a:off x="541" y="2642"/>
                <a:ext cx="816" cy="802"/>
              </a:xfrm>
              <a:custGeom>
                <a:avLst/>
                <a:gdLst>
                  <a:gd name="T0" fmla="*/ 408 w 816"/>
                  <a:gd name="T1" fmla="*/ 0 h 802"/>
                  <a:gd name="T2" fmla="*/ 326 w 816"/>
                  <a:gd name="T3" fmla="*/ 8 h 802"/>
                  <a:gd name="T4" fmla="*/ 250 w 816"/>
                  <a:gd name="T5" fmla="*/ 32 h 802"/>
                  <a:gd name="T6" fmla="*/ 180 w 816"/>
                  <a:gd name="T7" fmla="*/ 70 h 802"/>
                  <a:gd name="T8" fmla="*/ 120 w 816"/>
                  <a:gd name="T9" fmla="*/ 118 h 802"/>
                  <a:gd name="T10" fmla="*/ 70 w 816"/>
                  <a:gd name="T11" fmla="*/ 178 h 802"/>
                  <a:gd name="T12" fmla="*/ 32 w 816"/>
                  <a:gd name="T13" fmla="*/ 246 h 802"/>
                  <a:gd name="T14" fmla="*/ 8 w 816"/>
                  <a:gd name="T15" fmla="*/ 322 h 802"/>
                  <a:gd name="T16" fmla="*/ 0 w 816"/>
                  <a:gd name="T17" fmla="*/ 402 h 802"/>
                  <a:gd name="T18" fmla="*/ 2 w 816"/>
                  <a:gd name="T19" fmla="*/ 442 h 802"/>
                  <a:gd name="T20" fmla="*/ 20 w 816"/>
                  <a:gd name="T21" fmla="*/ 520 h 802"/>
                  <a:gd name="T22" fmla="*/ 50 w 816"/>
                  <a:gd name="T23" fmla="*/ 592 h 802"/>
                  <a:gd name="T24" fmla="*/ 94 w 816"/>
                  <a:gd name="T25" fmla="*/ 656 h 802"/>
                  <a:gd name="T26" fmla="*/ 150 w 816"/>
                  <a:gd name="T27" fmla="*/ 712 h 802"/>
                  <a:gd name="T28" fmla="*/ 214 w 816"/>
                  <a:gd name="T29" fmla="*/ 754 h 802"/>
                  <a:gd name="T30" fmla="*/ 288 w 816"/>
                  <a:gd name="T31" fmla="*/ 784 h 802"/>
                  <a:gd name="T32" fmla="*/ 366 w 816"/>
                  <a:gd name="T33" fmla="*/ 800 h 802"/>
                  <a:gd name="T34" fmla="*/ 408 w 816"/>
                  <a:gd name="T35" fmla="*/ 802 h 802"/>
                  <a:gd name="T36" fmla="*/ 490 w 816"/>
                  <a:gd name="T37" fmla="*/ 794 h 802"/>
                  <a:gd name="T38" fmla="*/ 566 w 816"/>
                  <a:gd name="T39" fmla="*/ 772 h 802"/>
                  <a:gd name="T40" fmla="*/ 636 w 816"/>
                  <a:gd name="T41" fmla="*/ 734 h 802"/>
                  <a:gd name="T42" fmla="*/ 696 w 816"/>
                  <a:gd name="T43" fmla="*/ 686 h 802"/>
                  <a:gd name="T44" fmla="*/ 746 w 816"/>
                  <a:gd name="T45" fmla="*/ 626 h 802"/>
                  <a:gd name="T46" fmla="*/ 784 w 816"/>
                  <a:gd name="T47" fmla="*/ 558 h 802"/>
                  <a:gd name="T48" fmla="*/ 808 w 816"/>
                  <a:gd name="T49" fmla="*/ 482 h 802"/>
                  <a:gd name="T50" fmla="*/ 816 w 816"/>
                  <a:gd name="T51" fmla="*/ 402 h 802"/>
                  <a:gd name="T52" fmla="*/ 814 w 816"/>
                  <a:gd name="T53" fmla="*/ 360 h 802"/>
                  <a:gd name="T54" fmla="*/ 796 w 816"/>
                  <a:gd name="T55" fmla="*/ 282 h 802"/>
                  <a:gd name="T56" fmla="*/ 766 w 816"/>
                  <a:gd name="T57" fmla="*/ 210 h 802"/>
                  <a:gd name="T58" fmla="*/ 722 w 816"/>
                  <a:gd name="T59" fmla="*/ 146 h 802"/>
                  <a:gd name="T60" fmla="*/ 666 w 816"/>
                  <a:gd name="T61" fmla="*/ 92 h 802"/>
                  <a:gd name="T62" fmla="*/ 602 w 816"/>
                  <a:gd name="T63" fmla="*/ 50 h 802"/>
                  <a:gd name="T64" fmla="*/ 528 w 816"/>
                  <a:gd name="T65" fmla="*/ 18 h 802"/>
                  <a:gd name="T66" fmla="*/ 450 w 816"/>
                  <a:gd name="T67" fmla="*/ 2 h 802"/>
                  <a:gd name="T68" fmla="*/ 408 w 816"/>
                  <a:gd name="T69" fmla="*/ 0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16" h="802">
                    <a:moveTo>
                      <a:pt x="408" y="0"/>
                    </a:moveTo>
                    <a:lnTo>
                      <a:pt x="408" y="0"/>
                    </a:lnTo>
                    <a:lnTo>
                      <a:pt x="366" y="2"/>
                    </a:lnTo>
                    <a:lnTo>
                      <a:pt x="326" y="8"/>
                    </a:lnTo>
                    <a:lnTo>
                      <a:pt x="288" y="18"/>
                    </a:lnTo>
                    <a:lnTo>
                      <a:pt x="250" y="32"/>
                    </a:lnTo>
                    <a:lnTo>
                      <a:pt x="214" y="50"/>
                    </a:lnTo>
                    <a:lnTo>
                      <a:pt x="180" y="70"/>
                    </a:lnTo>
                    <a:lnTo>
                      <a:pt x="150" y="92"/>
                    </a:lnTo>
                    <a:lnTo>
                      <a:pt x="120" y="118"/>
                    </a:lnTo>
                    <a:lnTo>
                      <a:pt x="94" y="146"/>
                    </a:lnTo>
                    <a:lnTo>
                      <a:pt x="70" y="178"/>
                    </a:lnTo>
                    <a:lnTo>
                      <a:pt x="50" y="210"/>
                    </a:lnTo>
                    <a:lnTo>
                      <a:pt x="32" y="246"/>
                    </a:lnTo>
                    <a:lnTo>
                      <a:pt x="20" y="282"/>
                    </a:lnTo>
                    <a:lnTo>
                      <a:pt x="8" y="322"/>
                    </a:lnTo>
                    <a:lnTo>
                      <a:pt x="2" y="360"/>
                    </a:lnTo>
                    <a:lnTo>
                      <a:pt x="0" y="402"/>
                    </a:lnTo>
                    <a:lnTo>
                      <a:pt x="0" y="402"/>
                    </a:lnTo>
                    <a:lnTo>
                      <a:pt x="2" y="442"/>
                    </a:lnTo>
                    <a:lnTo>
                      <a:pt x="8" y="482"/>
                    </a:lnTo>
                    <a:lnTo>
                      <a:pt x="20" y="520"/>
                    </a:lnTo>
                    <a:lnTo>
                      <a:pt x="32" y="558"/>
                    </a:lnTo>
                    <a:lnTo>
                      <a:pt x="50" y="592"/>
                    </a:lnTo>
                    <a:lnTo>
                      <a:pt x="70" y="626"/>
                    </a:lnTo>
                    <a:lnTo>
                      <a:pt x="94" y="656"/>
                    </a:lnTo>
                    <a:lnTo>
                      <a:pt x="120" y="686"/>
                    </a:lnTo>
                    <a:lnTo>
                      <a:pt x="150" y="712"/>
                    </a:lnTo>
                    <a:lnTo>
                      <a:pt x="180" y="734"/>
                    </a:lnTo>
                    <a:lnTo>
                      <a:pt x="214" y="754"/>
                    </a:lnTo>
                    <a:lnTo>
                      <a:pt x="250" y="772"/>
                    </a:lnTo>
                    <a:lnTo>
                      <a:pt x="288" y="784"/>
                    </a:lnTo>
                    <a:lnTo>
                      <a:pt x="326" y="794"/>
                    </a:lnTo>
                    <a:lnTo>
                      <a:pt x="366" y="800"/>
                    </a:lnTo>
                    <a:lnTo>
                      <a:pt x="408" y="802"/>
                    </a:lnTo>
                    <a:lnTo>
                      <a:pt x="408" y="802"/>
                    </a:lnTo>
                    <a:lnTo>
                      <a:pt x="450" y="800"/>
                    </a:lnTo>
                    <a:lnTo>
                      <a:pt x="490" y="794"/>
                    </a:lnTo>
                    <a:lnTo>
                      <a:pt x="528" y="784"/>
                    </a:lnTo>
                    <a:lnTo>
                      <a:pt x="566" y="772"/>
                    </a:lnTo>
                    <a:lnTo>
                      <a:pt x="602" y="754"/>
                    </a:lnTo>
                    <a:lnTo>
                      <a:pt x="636" y="734"/>
                    </a:lnTo>
                    <a:lnTo>
                      <a:pt x="666" y="712"/>
                    </a:lnTo>
                    <a:lnTo>
                      <a:pt x="696" y="686"/>
                    </a:lnTo>
                    <a:lnTo>
                      <a:pt x="722" y="656"/>
                    </a:lnTo>
                    <a:lnTo>
                      <a:pt x="746" y="626"/>
                    </a:lnTo>
                    <a:lnTo>
                      <a:pt x="766" y="592"/>
                    </a:lnTo>
                    <a:lnTo>
                      <a:pt x="784" y="558"/>
                    </a:lnTo>
                    <a:lnTo>
                      <a:pt x="796" y="520"/>
                    </a:lnTo>
                    <a:lnTo>
                      <a:pt x="808" y="482"/>
                    </a:lnTo>
                    <a:lnTo>
                      <a:pt x="814" y="442"/>
                    </a:lnTo>
                    <a:lnTo>
                      <a:pt x="816" y="402"/>
                    </a:lnTo>
                    <a:lnTo>
                      <a:pt x="816" y="402"/>
                    </a:lnTo>
                    <a:lnTo>
                      <a:pt x="814" y="360"/>
                    </a:lnTo>
                    <a:lnTo>
                      <a:pt x="808" y="322"/>
                    </a:lnTo>
                    <a:lnTo>
                      <a:pt x="796" y="282"/>
                    </a:lnTo>
                    <a:lnTo>
                      <a:pt x="784" y="246"/>
                    </a:lnTo>
                    <a:lnTo>
                      <a:pt x="766" y="210"/>
                    </a:lnTo>
                    <a:lnTo>
                      <a:pt x="746" y="178"/>
                    </a:lnTo>
                    <a:lnTo>
                      <a:pt x="722" y="146"/>
                    </a:lnTo>
                    <a:lnTo>
                      <a:pt x="696" y="118"/>
                    </a:lnTo>
                    <a:lnTo>
                      <a:pt x="666" y="92"/>
                    </a:lnTo>
                    <a:lnTo>
                      <a:pt x="636" y="70"/>
                    </a:lnTo>
                    <a:lnTo>
                      <a:pt x="602" y="50"/>
                    </a:lnTo>
                    <a:lnTo>
                      <a:pt x="566" y="32"/>
                    </a:lnTo>
                    <a:lnTo>
                      <a:pt x="528" y="18"/>
                    </a:lnTo>
                    <a:lnTo>
                      <a:pt x="490" y="8"/>
                    </a:lnTo>
                    <a:lnTo>
                      <a:pt x="450" y="2"/>
                    </a:lnTo>
                    <a:lnTo>
                      <a:pt x="408" y="0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FF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14" name="Freeform 18"/>
              <p:cNvSpPr>
                <a:spLocks/>
              </p:cNvSpPr>
              <p:nvPr/>
            </p:nvSpPr>
            <p:spPr bwMode="auto">
              <a:xfrm>
                <a:off x="541" y="2640"/>
                <a:ext cx="818" cy="806"/>
              </a:xfrm>
              <a:custGeom>
                <a:avLst/>
                <a:gdLst>
                  <a:gd name="T0" fmla="*/ 410 w 818"/>
                  <a:gd name="T1" fmla="*/ 0 h 806"/>
                  <a:gd name="T2" fmla="*/ 328 w 818"/>
                  <a:gd name="T3" fmla="*/ 8 h 806"/>
                  <a:gd name="T4" fmla="*/ 250 w 818"/>
                  <a:gd name="T5" fmla="*/ 32 h 806"/>
                  <a:gd name="T6" fmla="*/ 180 w 818"/>
                  <a:gd name="T7" fmla="*/ 68 h 806"/>
                  <a:gd name="T8" fmla="*/ 120 w 818"/>
                  <a:gd name="T9" fmla="*/ 118 h 806"/>
                  <a:gd name="T10" fmla="*/ 70 w 818"/>
                  <a:gd name="T11" fmla="*/ 178 h 806"/>
                  <a:gd name="T12" fmla="*/ 32 w 818"/>
                  <a:gd name="T13" fmla="*/ 246 h 806"/>
                  <a:gd name="T14" fmla="*/ 8 w 818"/>
                  <a:gd name="T15" fmla="*/ 322 h 806"/>
                  <a:gd name="T16" fmla="*/ 0 w 818"/>
                  <a:gd name="T17" fmla="*/ 402 h 806"/>
                  <a:gd name="T18" fmla="*/ 2 w 818"/>
                  <a:gd name="T19" fmla="*/ 444 h 806"/>
                  <a:gd name="T20" fmla="*/ 18 w 818"/>
                  <a:gd name="T21" fmla="*/ 522 h 806"/>
                  <a:gd name="T22" fmla="*/ 50 w 818"/>
                  <a:gd name="T23" fmla="*/ 594 h 806"/>
                  <a:gd name="T24" fmla="*/ 94 w 818"/>
                  <a:gd name="T25" fmla="*/ 658 h 806"/>
                  <a:gd name="T26" fmla="*/ 150 w 818"/>
                  <a:gd name="T27" fmla="*/ 714 h 806"/>
                  <a:gd name="T28" fmla="*/ 214 w 818"/>
                  <a:gd name="T29" fmla="*/ 756 h 806"/>
                  <a:gd name="T30" fmla="*/ 288 w 818"/>
                  <a:gd name="T31" fmla="*/ 788 h 806"/>
                  <a:gd name="T32" fmla="*/ 368 w 818"/>
                  <a:gd name="T33" fmla="*/ 804 h 806"/>
                  <a:gd name="T34" fmla="*/ 410 w 818"/>
                  <a:gd name="T35" fmla="*/ 806 h 806"/>
                  <a:gd name="T36" fmla="*/ 492 w 818"/>
                  <a:gd name="T37" fmla="*/ 798 h 806"/>
                  <a:gd name="T38" fmla="*/ 568 w 818"/>
                  <a:gd name="T39" fmla="*/ 774 h 806"/>
                  <a:gd name="T40" fmla="*/ 638 w 818"/>
                  <a:gd name="T41" fmla="*/ 736 h 806"/>
                  <a:gd name="T42" fmla="*/ 698 w 818"/>
                  <a:gd name="T43" fmla="*/ 688 h 806"/>
                  <a:gd name="T44" fmla="*/ 748 w 818"/>
                  <a:gd name="T45" fmla="*/ 628 h 806"/>
                  <a:gd name="T46" fmla="*/ 786 w 818"/>
                  <a:gd name="T47" fmla="*/ 560 h 806"/>
                  <a:gd name="T48" fmla="*/ 810 w 818"/>
                  <a:gd name="T49" fmla="*/ 484 h 806"/>
                  <a:gd name="T50" fmla="*/ 818 w 818"/>
                  <a:gd name="T51" fmla="*/ 402 h 806"/>
                  <a:gd name="T52" fmla="*/ 816 w 818"/>
                  <a:gd name="T53" fmla="*/ 362 h 806"/>
                  <a:gd name="T54" fmla="*/ 800 w 818"/>
                  <a:gd name="T55" fmla="*/ 282 h 806"/>
                  <a:gd name="T56" fmla="*/ 770 w 818"/>
                  <a:gd name="T57" fmla="*/ 210 h 806"/>
                  <a:gd name="T58" fmla="*/ 724 w 818"/>
                  <a:gd name="T59" fmla="*/ 146 h 806"/>
                  <a:gd name="T60" fmla="*/ 670 w 818"/>
                  <a:gd name="T61" fmla="*/ 92 h 806"/>
                  <a:gd name="T62" fmla="*/ 604 w 818"/>
                  <a:gd name="T63" fmla="*/ 48 h 806"/>
                  <a:gd name="T64" fmla="*/ 530 w 818"/>
                  <a:gd name="T65" fmla="*/ 18 h 806"/>
                  <a:gd name="T66" fmla="*/ 452 w 818"/>
                  <a:gd name="T67" fmla="*/ 2 h 806"/>
                  <a:gd name="T68" fmla="*/ 410 w 818"/>
                  <a:gd name="T69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18" h="806">
                    <a:moveTo>
                      <a:pt x="410" y="0"/>
                    </a:moveTo>
                    <a:lnTo>
                      <a:pt x="410" y="0"/>
                    </a:lnTo>
                    <a:lnTo>
                      <a:pt x="368" y="2"/>
                    </a:lnTo>
                    <a:lnTo>
                      <a:pt x="328" y="8"/>
                    </a:lnTo>
                    <a:lnTo>
                      <a:pt x="288" y="18"/>
                    </a:lnTo>
                    <a:lnTo>
                      <a:pt x="250" y="32"/>
                    </a:lnTo>
                    <a:lnTo>
                      <a:pt x="214" y="48"/>
                    </a:lnTo>
                    <a:lnTo>
                      <a:pt x="180" y="68"/>
                    </a:lnTo>
                    <a:lnTo>
                      <a:pt x="150" y="92"/>
                    </a:lnTo>
                    <a:lnTo>
                      <a:pt x="120" y="118"/>
                    </a:lnTo>
                    <a:lnTo>
                      <a:pt x="94" y="146"/>
                    </a:lnTo>
                    <a:lnTo>
                      <a:pt x="70" y="178"/>
                    </a:lnTo>
                    <a:lnTo>
                      <a:pt x="50" y="210"/>
                    </a:lnTo>
                    <a:lnTo>
                      <a:pt x="32" y="246"/>
                    </a:lnTo>
                    <a:lnTo>
                      <a:pt x="18" y="282"/>
                    </a:lnTo>
                    <a:lnTo>
                      <a:pt x="8" y="322"/>
                    </a:lnTo>
                    <a:lnTo>
                      <a:pt x="2" y="362"/>
                    </a:lnTo>
                    <a:lnTo>
                      <a:pt x="0" y="402"/>
                    </a:lnTo>
                    <a:lnTo>
                      <a:pt x="0" y="402"/>
                    </a:lnTo>
                    <a:lnTo>
                      <a:pt x="2" y="444"/>
                    </a:lnTo>
                    <a:lnTo>
                      <a:pt x="8" y="484"/>
                    </a:lnTo>
                    <a:lnTo>
                      <a:pt x="18" y="522"/>
                    </a:lnTo>
                    <a:lnTo>
                      <a:pt x="32" y="560"/>
                    </a:lnTo>
                    <a:lnTo>
                      <a:pt x="50" y="594"/>
                    </a:lnTo>
                    <a:lnTo>
                      <a:pt x="70" y="628"/>
                    </a:lnTo>
                    <a:lnTo>
                      <a:pt x="94" y="658"/>
                    </a:lnTo>
                    <a:lnTo>
                      <a:pt x="120" y="688"/>
                    </a:lnTo>
                    <a:lnTo>
                      <a:pt x="150" y="714"/>
                    </a:lnTo>
                    <a:lnTo>
                      <a:pt x="180" y="736"/>
                    </a:lnTo>
                    <a:lnTo>
                      <a:pt x="214" y="756"/>
                    </a:lnTo>
                    <a:lnTo>
                      <a:pt x="250" y="774"/>
                    </a:lnTo>
                    <a:lnTo>
                      <a:pt x="288" y="788"/>
                    </a:lnTo>
                    <a:lnTo>
                      <a:pt x="328" y="798"/>
                    </a:lnTo>
                    <a:lnTo>
                      <a:pt x="368" y="804"/>
                    </a:lnTo>
                    <a:lnTo>
                      <a:pt x="410" y="806"/>
                    </a:lnTo>
                    <a:lnTo>
                      <a:pt x="410" y="806"/>
                    </a:lnTo>
                    <a:lnTo>
                      <a:pt x="452" y="804"/>
                    </a:lnTo>
                    <a:lnTo>
                      <a:pt x="492" y="798"/>
                    </a:lnTo>
                    <a:lnTo>
                      <a:pt x="530" y="788"/>
                    </a:lnTo>
                    <a:lnTo>
                      <a:pt x="568" y="774"/>
                    </a:lnTo>
                    <a:lnTo>
                      <a:pt x="604" y="756"/>
                    </a:lnTo>
                    <a:lnTo>
                      <a:pt x="638" y="736"/>
                    </a:lnTo>
                    <a:lnTo>
                      <a:pt x="670" y="714"/>
                    </a:lnTo>
                    <a:lnTo>
                      <a:pt x="698" y="688"/>
                    </a:lnTo>
                    <a:lnTo>
                      <a:pt x="724" y="658"/>
                    </a:lnTo>
                    <a:lnTo>
                      <a:pt x="748" y="628"/>
                    </a:lnTo>
                    <a:lnTo>
                      <a:pt x="770" y="594"/>
                    </a:lnTo>
                    <a:lnTo>
                      <a:pt x="786" y="560"/>
                    </a:lnTo>
                    <a:lnTo>
                      <a:pt x="800" y="522"/>
                    </a:lnTo>
                    <a:lnTo>
                      <a:pt x="810" y="484"/>
                    </a:lnTo>
                    <a:lnTo>
                      <a:pt x="816" y="444"/>
                    </a:lnTo>
                    <a:lnTo>
                      <a:pt x="818" y="402"/>
                    </a:lnTo>
                    <a:lnTo>
                      <a:pt x="818" y="402"/>
                    </a:lnTo>
                    <a:lnTo>
                      <a:pt x="816" y="362"/>
                    </a:lnTo>
                    <a:lnTo>
                      <a:pt x="810" y="322"/>
                    </a:lnTo>
                    <a:lnTo>
                      <a:pt x="800" y="282"/>
                    </a:lnTo>
                    <a:lnTo>
                      <a:pt x="786" y="246"/>
                    </a:lnTo>
                    <a:lnTo>
                      <a:pt x="770" y="210"/>
                    </a:lnTo>
                    <a:lnTo>
                      <a:pt x="748" y="178"/>
                    </a:lnTo>
                    <a:lnTo>
                      <a:pt x="724" y="146"/>
                    </a:lnTo>
                    <a:lnTo>
                      <a:pt x="698" y="118"/>
                    </a:lnTo>
                    <a:lnTo>
                      <a:pt x="670" y="92"/>
                    </a:lnTo>
                    <a:lnTo>
                      <a:pt x="638" y="68"/>
                    </a:lnTo>
                    <a:lnTo>
                      <a:pt x="604" y="48"/>
                    </a:lnTo>
                    <a:lnTo>
                      <a:pt x="568" y="32"/>
                    </a:lnTo>
                    <a:lnTo>
                      <a:pt x="530" y="18"/>
                    </a:lnTo>
                    <a:lnTo>
                      <a:pt x="492" y="8"/>
                    </a:lnTo>
                    <a:lnTo>
                      <a:pt x="452" y="2"/>
                    </a:lnTo>
                    <a:lnTo>
                      <a:pt x="410" y="0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FFB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15" name="Freeform 19"/>
              <p:cNvSpPr>
                <a:spLocks/>
              </p:cNvSpPr>
              <p:nvPr/>
            </p:nvSpPr>
            <p:spPr bwMode="auto">
              <a:xfrm>
                <a:off x="541" y="2636"/>
                <a:ext cx="822" cy="810"/>
              </a:xfrm>
              <a:custGeom>
                <a:avLst/>
                <a:gdLst>
                  <a:gd name="T0" fmla="*/ 410 w 822"/>
                  <a:gd name="T1" fmla="*/ 0 h 810"/>
                  <a:gd name="T2" fmla="*/ 328 w 822"/>
                  <a:gd name="T3" fmla="*/ 8 h 810"/>
                  <a:gd name="T4" fmla="*/ 250 w 822"/>
                  <a:gd name="T5" fmla="*/ 32 h 810"/>
                  <a:gd name="T6" fmla="*/ 182 w 822"/>
                  <a:gd name="T7" fmla="*/ 70 h 810"/>
                  <a:gd name="T8" fmla="*/ 120 w 822"/>
                  <a:gd name="T9" fmla="*/ 120 h 810"/>
                  <a:gd name="T10" fmla="*/ 70 w 822"/>
                  <a:gd name="T11" fmla="*/ 180 h 810"/>
                  <a:gd name="T12" fmla="*/ 32 w 822"/>
                  <a:gd name="T13" fmla="*/ 248 h 810"/>
                  <a:gd name="T14" fmla="*/ 8 w 822"/>
                  <a:gd name="T15" fmla="*/ 324 h 810"/>
                  <a:gd name="T16" fmla="*/ 0 w 822"/>
                  <a:gd name="T17" fmla="*/ 406 h 810"/>
                  <a:gd name="T18" fmla="*/ 2 w 822"/>
                  <a:gd name="T19" fmla="*/ 446 h 810"/>
                  <a:gd name="T20" fmla="*/ 18 w 822"/>
                  <a:gd name="T21" fmla="*/ 526 h 810"/>
                  <a:gd name="T22" fmla="*/ 50 w 822"/>
                  <a:gd name="T23" fmla="*/ 598 h 810"/>
                  <a:gd name="T24" fmla="*/ 94 w 822"/>
                  <a:gd name="T25" fmla="*/ 662 h 810"/>
                  <a:gd name="T26" fmla="*/ 150 w 822"/>
                  <a:gd name="T27" fmla="*/ 718 h 810"/>
                  <a:gd name="T28" fmla="*/ 216 w 822"/>
                  <a:gd name="T29" fmla="*/ 762 h 810"/>
                  <a:gd name="T30" fmla="*/ 288 w 822"/>
                  <a:gd name="T31" fmla="*/ 792 h 810"/>
                  <a:gd name="T32" fmla="*/ 368 w 822"/>
                  <a:gd name="T33" fmla="*/ 808 h 810"/>
                  <a:gd name="T34" fmla="*/ 410 w 822"/>
                  <a:gd name="T35" fmla="*/ 810 h 810"/>
                  <a:gd name="T36" fmla="*/ 494 w 822"/>
                  <a:gd name="T37" fmla="*/ 802 h 810"/>
                  <a:gd name="T38" fmla="*/ 570 w 822"/>
                  <a:gd name="T39" fmla="*/ 778 h 810"/>
                  <a:gd name="T40" fmla="*/ 640 w 822"/>
                  <a:gd name="T41" fmla="*/ 742 h 810"/>
                  <a:gd name="T42" fmla="*/ 702 w 822"/>
                  <a:gd name="T43" fmla="*/ 692 h 810"/>
                  <a:gd name="T44" fmla="*/ 752 w 822"/>
                  <a:gd name="T45" fmla="*/ 632 h 810"/>
                  <a:gd name="T46" fmla="*/ 790 w 822"/>
                  <a:gd name="T47" fmla="*/ 562 h 810"/>
                  <a:gd name="T48" fmla="*/ 814 w 822"/>
                  <a:gd name="T49" fmla="*/ 486 h 810"/>
                  <a:gd name="T50" fmla="*/ 822 w 822"/>
                  <a:gd name="T51" fmla="*/ 406 h 810"/>
                  <a:gd name="T52" fmla="*/ 820 w 822"/>
                  <a:gd name="T53" fmla="*/ 364 h 810"/>
                  <a:gd name="T54" fmla="*/ 804 w 822"/>
                  <a:gd name="T55" fmla="*/ 286 h 810"/>
                  <a:gd name="T56" fmla="*/ 772 w 822"/>
                  <a:gd name="T57" fmla="*/ 212 h 810"/>
                  <a:gd name="T58" fmla="*/ 728 w 822"/>
                  <a:gd name="T59" fmla="*/ 148 h 810"/>
                  <a:gd name="T60" fmla="*/ 672 w 822"/>
                  <a:gd name="T61" fmla="*/ 94 h 810"/>
                  <a:gd name="T62" fmla="*/ 606 w 822"/>
                  <a:gd name="T63" fmla="*/ 50 h 810"/>
                  <a:gd name="T64" fmla="*/ 532 w 822"/>
                  <a:gd name="T65" fmla="*/ 18 h 810"/>
                  <a:gd name="T66" fmla="*/ 452 w 822"/>
                  <a:gd name="T67" fmla="*/ 2 h 810"/>
                  <a:gd name="T68" fmla="*/ 410 w 822"/>
                  <a:gd name="T69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22" h="810">
                    <a:moveTo>
                      <a:pt x="410" y="0"/>
                    </a:moveTo>
                    <a:lnTo>
                      <a:pt x="410" y="0"/>
                    </a:lnTo>
                    <a:lnTo>
                      <a:pt x="368" y="2"/>
                    </a:lnTo>
                    <a:lnTo>
                      <a:pt x="328" y="8"/>
                    </a:lnTo>
                    <a:lnTo>
                      <a:pt x="288" y="18"/>
                    </a:lnTo>
                    <a:lnTo>
                      <a:pt x="250" y="32"/>
                    </a:lnTo>
                    <a:lnTo>
                      <a:pt x="216" y="50"/>
                    </a:lnTo>
                    <a:lnTo>
                      <a:pt x="182" y="70"/>
                    </a:lnTo>
                    <a:lnTo>
                      <a:pt x="150" y="94"/>
                    </a:lnTo>
                    <a:lnTo>
                      <a:pt x="120" y="120"/>
                    </a:lnTo>
                    <a:lnTo>
                      <a:pt x="94" y="148"/>
                    </a:lnTo>
                    <a:lnTo>
                      <a:pt x="70" y="180"/>
                    </a:lnTo>
                    <a:lnTo>
                      <a:pt x="50" y="212"/>
                    </a:lnTo>
                    <a:lnTo>
                      <a:pt x="32" y="248"/>
                    </a:lnTo>
                    <a:lnTo>
                      <a:pt x="18" y="286"/>
                    </a:lnTo>
                    <a:lnTo>
                      <a:pt x="8" y="324"/>
                    </a:lnTo>
                    <a:lnTo>
                      <a:pt x="2" y="364"/>
                    </a:lnTo>
                    <a:lnTo>
                      <a:pt x="0" y="406"/>
                    </a:lnTo>
                    <a:lnTo>
                      <a:pt x="0" y="406"/>
                    </a:lnTo>
                    <a:lnTo>
                      <a:pt x="2" y="446"/>
                    </a:lnTo>
                    <a:lnTo>
                      <a:pt x="8" y="486"/>
                    </a:lnTo>
                    <a:lnTo>
                      <a:pt x="18" y="526"/>
                    </a:lnTo>
                    <a:lnTo>
                      <a:pt x="32" y="562"/>
                    </a:lnTo>
                    <a:lnTo>
                      <a:pt x="50" y="598"/>
                    </a:lnTo>
                    <a:lnTo>
                      <a:pt x="70" y="632"/>
                    </a:lnTo>
                    <a:lnTo>
                      <a:pt x="94" y="662"/>
                    </a:lnTo>
                    <a:lnTo>
                      <a:pt x="120" y="692"/>
                    </a:lnTo>
                    <a:lnTo>
                      <a:pt x="150" y="718"/>
                    </a:lnTo>
                    <a:lnTo>
                      <a:pt x="182" y="742"/>
                    </a:lnTo>
                    <a:lnTo>
                      <a:pt x="216" y="762"/>
                    </a:lnTo>
                    <a:lnTo>
                      <a:pt x="250" y="778"/>
                    </a:lnTo>
                    <a:lnTo>
                      <a:pt x="288" y="792"/>
                    </a:lnTo>
                    <a:lnTo>
                      <a:pt x="328" y="802"/>
                    </a:lnTo>
                    <a:lnTo>
                      <a:pt x="368" y="808"/>
                    </a:lnTo>
                    <a:lnTo>
                      <a:pt x="410" y="810"/>
                    </a:lnTo>
                    <a:lnTo>
                      <a:pt x="410" y="810"/>
                    </a:lnTo>
                    <a:lnTo>
                      <a:pt x="452" y="808"/>
                    </a:lnTo>
                    <a:lnTo>
                      <a:pt x="494" y="802"/>
                    </a:lnTo>
                    <a:lnTo>
                      <a:pt x="532" y="792"/>
                    </a:lnTo>
                    <a:lnTo>
                      <a:pt x="570" y="778"/>
                    </a:lnTo>
                    <a:lnTo>
                      <a:pt x="606" y="762"/>
                    </a:lnTo>
                    <a:lnTo>
                      <a:pt x="640" y="742"/>
                    </a:lnTo>
                    <a:lnTo>
                      <a:pt x="672" y="718"/>
                    </a:lnTo>
                    <a:lnTo>
                      <a:pt x="702" y="692"/>
                    </a:lnTo>
                    <a:lnTo>
                      <a:pt x="728" y="662"/>
                    </a:lnTo>
                    <a:lnTo>
                      <a:pt x="752" y="632"/>
                    </a:lnTo>
                    <a:lnTo>
                      <a:pt x="772" y="598"/>
                    </a:lnTo>
                    <a:lnTo>
                      <a:pt x="790" y="562"/>
                    </a:lnTo>
                    <a:lnTo>
                      <a:pt x="804" y="526"/>
                    </a:lnTo>
                    <a:lnTo>
                      <a:pt x="814" y="486"/>
                    </a:lnTo>
                    <a:lnTo>
                      <a:pt x="820" y="446"/>
                    </a:lnTo>
                    <a:lnTo>
                      <a:pt x="822" y="406"/>
                    </a:lnTo>
                    <a:lnTo>
                      <a:pt x="822" y="406"/>
                    </a:lnTo>
                    <a:lnTo>
                      <a:pt x="820" y="364"/>
                    </a:lnTo>
                    <a:lnTo>
                      <a:pt x="814" y="324"/>
                    </a:lnTo>
                    <a:lnTo>
                      <a:pt x="804" y="286"/>
                    </a:lnTo>
                    <a:lnTo>
                      <a:pt x="790" y="248"/>
                    </a:lnTo>
                    <a:lnTo>
                      <a:pt x="772" y="212"/>
                    </a:lnTo>
                    <a:lnTo>
                      <a:pt x="752" y="180"/>
                    </a:lnTo>
                    <a:lnTo>
                      <a:pt x="728" y="148"/>
                    </a:lnTo>
                    <a:lnTo>
                      <a:pt x="702" y="120"/>
                    </a:lnTo>
                    <a:lnTo>
                      <a:pt x="672" y="94"/>
                    </a:lnTo>
                    <a:lnTo>
                      <a:pt x="640" y="70"/>
                    </a:lnTo>
                    <a:lnTo>
                      <a:pt x="606" y="50"/>
                    </a:lnTo>
                    <a:lnTo>
                      <a:pt x="570" y="32"/>
                    </a:lnTo>
                    <a:lnTo>
                      <a:pt x="532" y="18"/>
                    </a:lnTo>
                    <a:lnTo>
                      <a:pt x="494" y="8"/>
                    </a:lnTo>
                    <a:lnTo>
                      <a:pt x="452" y="2"/>
                    </a:lnTo>
                    <a:lnTo>
                      <a:pt x="410" y="0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FF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16" name="Freeform 20"/>
              <p:cNvSpPr>
                <a:spLocks/>
              </p:cNvSpPr>
              <p:nvPr/>
            </p:nvSpPr>
            <p:spPr bwMode="auto">
              <a:xfrm>
                <a:off x="541" y="2634"/>
                <a:ext cx="824" cy="814"/>
              </a:xfrm>
              <a:custGeom>
                <a:avLst/>
                <a:gdLst>
                  <a:gd name="T0" fmla="*/ 412 w 824"/>
                  <a:gd name="T1" fmla="*/ 0 h 814"/>
                  <a:gd name="T2" fmla="*/ 328 w 824"/>
                  <a:gd name="T3" fmla="*/ 8 h 814"/>
                  <a:gd name="T4" fmla="*/ 252 w 824"/>
                  <a:gd name="T5" fmla="*/ 32 h 814"/>
                  <a:gd name="T6" fmla="*/ 182 w 824"/>
                  <a:gd name="T7" fmla="*/ 70 h 814"/>
                  <a:gd name="T8" fmla="*/ 120 w 824"/>
                  <a:gd name="T9" fmla="*/ 120 h 814"/>
                  <a:gd name="T10" fmla="*/ 70 w 824"/>
                  <a:gd name="T11" fmla="*/ 180 h 814"/>
                  <a:gd name="T12" fmla="*/ 32 w 824"/>
                  <a:gd name="T13" fmla="*/ 248 h 814"/>
                  <a:gd name="T14" fmla="*/ 8 w 824"/>
                  <a:gd name="T15" fmla="*/ 324 h 814"/>
                  <a:gd name="T16" fmla="*/ 0 w 824"/>
                  <a:gd name="T17" fmla="*/ 406 h 814"/>
                  <a:gd name="T18" fmla="*/ 2 w 824"/>
                  <a:gd name="T19" fmla="*/ 448 h 814"/>
                  <a:gd name="T20" fmla="*/ 18 w 824"/>
                  <a:gd name="T21" fmla="*/ 528 h 814"/>
                  <a:gd name="T22" fmla="*/ 50 w 824"/>
                  <a:gd name="T23" fmla="*/ 600 h 814"/>
                  <a:gd name="T24" fmla="*/ 94 w 824"/>
                  <a:gd name="T25" fmla="*/ 664 h 814"/>
                  <a:gd name="T26" fmla="*/ 150 w 824"/>
                  <a:gd name="T27" fmla="*/ 720 h 814"/>
                  <a:gd name="T28" fmla="*/ 216 w 824"/>
                  <a:gd name="T29" fmla="*/ 764 h 814"/>
                  <a:gd name="T30" fmla="*/ 290 w 824"/>
                  <a:gd name="T31" fmla="*/ 794 h 814"/>
                  <a:gd name="T32" fmla="*/ 370 w 824"/>
                  <a:gd name="T33" fmla="*/ 812 h 814"/>
                  <a:gd name="T34" fmla="*/ 412 w 824"/>
                  <a:gd name="T35" fmla="*/ 814 h 814"/>
                  <a:gd name="T36" fmla="*/ 496 w 824"/>
                  <a:gd name="T37" fmla="*/ 804 h 814"/>
                  <a:gd name="T38" fmla="*/ 572 w 824"/>
                  <a:gd name="T39" fmla="*/ 782 h 814"/>
                  <a:gd name="T40" fmla="*/ 642 w 824"/>
                  <a:gd name="T41" fmla="*/ 744 h 814"/>
                  <a:gd name="T42" fmla="*/ 704 w 824"/>
                  <a:gd name="T43" fmla="*/ 694 h 814"/>
                  <a:gd name="T44" fmla="*/ 754 w 824"/>
                  <a:gd name="T45" fmla="*/ 634 h 814"/>
                  <a:gd name="T46" fmla="*/ 792 w 824"/>
                  <a:gd name="T47" fmla="*/ 564 h 814"/>
                  <a:gd name="T48" fmla="*/ 816 w 824"/>
                  <a:gd name="T49" fmla="*/ 488 h 814"/>
                  <a:gd name="T50" fmla="*/ 824 w 824"/>
                  <a:gd name="T51" fmla="*/ 406 h 814"/>
                  <a:gd name="T52" fmla="*/ 822 w 824"/>
                  <a:gd name="T53" fmla="*/ 366 h 814"/>
                  <a:gd name="T54" fmla="*/ 806 w 824"/>
                  <a:gd name="T55" fmla="*/ 286 h 814"/>
                  <a:gd name="T56" fmla="*/ 774 w 824"/>
                  <a:gd name="T57" fmla="*/ 212 h 814"/>
                  <a:gd name="T58" fmla="*/ 730 w 824"/>
                  <a:gd name="T59" fmla="*/ 148 h 814"/>
                  <a:gd name="T60" fmla="*/ 674 w 824"/>
                  <a:gd name="T61" fmla="*/ 92 h 814"/>
                  <a:gd name="T62" fmla="*/ 608 w 824"/>
                  <a:gd name="T63" fmla="*/ 48 h 814"/>
                  <a:gd name="T64" fmla="*/ 534 w 824"/>
                  <a:gd name="T65" fmla="*/ 18 h 814"/>
                  <a:gd name="T66" fmla="*/ 454 w 824"/>
                  <a:gd name="T67" fmla="*/ 2 h 814"/>
                  <a:gd name="T68" fmla="*/ 412 w 824"/>
                  <a:gd name="T69" fmla="*/ 0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24" h="814">
                    <a:moveTo>
                      <a:pt x="412" y="0"/>
                    </a:moveTo>
                    <a:lnTo>
                      <a:pt x="412" y="0"/>
                    </a:lnTo>
                    <a:lnTo>
                      <a:pt x="370" y="2"/>
                    </a:lnTo>
                    <a:lnTo>
                      <a:pt x="328" y="8"/>
                    </a:lnTo>
                    <a:lnTo>
                      <a:pt x="290" y="18"/>
                    </a:lnTo>
                    <a:lnTo>
                      <a:pt x="252" y="32"/>
                    </a:lnTo>
                    <a:lnTo>
                      <a:pt x="216" y="48"/>
                    </a:lnTo>
                    <a:lnTo>
                      <a:pt x="182" y="70"/>
                    </a:lnTo>
                    <a:lnTo>
                      <a:pt x="150" y="92"/>
                    </a:lnTo>
                    <a:lnTo>
                      <a:pt x="120" y="120"/>
                    </a:lnTo>
                    <a:lnTo>
                      <a:pt x="94" y="148"/>
                    </a:lnTo>
                    <a:lnTo>
                      <a:pt x="70" y="180"/>
                    </a:lnTo>
                    <a:lnTo>
                      <a:pt x="50" y="212"/>
                    </a:lnTo>
                    <a:lnTo>
                      <a:pt x="32" y="248"/>
                    </a:lnTo>
                    <a:lnTo>
                      <a:pt x="18" y="286"/>
                    </a:lnTo>
                    <a:lnTo>
                      <a:pt x="8" y="324"/>
                    </a:lnTo>
                    <a:lnTo>
                      <a:pt x="2" y="366"/>
                    </a:lnTo>
                    <a:lnTo>
                      <a:pt x="0" y="406"/>
                    </a:lnTo>
                    <a:lnTo>
                      <a:pt x="0" y="406"/>
                    </a:lnTo>
                    <a:lnTo>
                      <a:pt x="2" y="448"/>
                    </a:lnTo>
                    <a:lnTo>
                      <a:pt x="8" y="488"/>
                    </a:lnTo>
                    <a:lnTo>
                      <a:pt x="18" y="528"/>
                    </a:lnTo>
                    <a:lnTo>
                      <a:pt x="32" y="564"/>
                    </a:lnTo>
                    <a:lnTo>
                      <a:pt x="50" y="600"/>
                    </a:lnTo>
                    <a:lnTo>
                      <a:pt x="70" y="634"/>
                    </a:lnTo>
                    <a:lnTo>
                      <a:pt x="94" y="664"/>
                    </a:lnTo>
                    <a:lnTo>
                      <a:pt x="120" y="694"/>
                    </a:lnTo>
                    <a:lnTo>
                      <a:pt x="150" y="720"/>
                    </a:lnTo>
                    <a:lnTo>
                      <a:pt x="182" y="744"/>
                    </a:lnTo>
                    <a:lnTo>
                      <a:pt x="216" y="764"/>
                    </a:lnTo>
                    <a:lnTo>
                      <a:pt x="252" y="782"/>
                    </a:lnTo>
                    <a:lnTo>
                      <a:pt x="290" y="794"/>
                    </a:lnTo>
                    <a:lnTo>
                      <a:pt x="328" y="804"/>
                    </a:lnTo>
                    <a:lnTo>
                      <a:pt x="370" y="812"/>
                    </a:lnTo>
                    <a:lnTo>
                      <a:pt x="412" y="814"/>
                    </a:lnTo>
                    <a:lnTo>
                      <a:pt x="412" y="814"/>
                    </a:lnTo>
                    <a:lnTo>
                      <a:pt x="454" y="812"/>
                    </a:lnTo>
                    <a:lnTo>
                      <a:pt x="496" y="804"/>
                    </a:lnTo>
                    <a:lnTo>
                      <a:pt x="534" y="794"/>
                    </a:lnTo>
                    <a:lnTo>
                      <a:pt x="572" y="782"/>
                    </a:lnTo>
                    <a:lnTo>
                      <a:pt x="608" y="764"/>
                    </a:lnTo>
                    <a:lnTo>
                      <a:pt x="642" y="744"/>
                    </a:lnTo>
                    <a:lnTo>
                      <a:pt x="674" y="720"/>
                    </a:lnTo>
                    <a:lnTo>
                      <a:pt x="704" y="694"/>
                    </a:lnTo>
                    <a:lnTo>
                      <a:pt x="730" y="664"/>
                    </a:lnTo>
                    <a:lnTo>
                      <a:pt x="754" y="634"/>
                    </a:lnTo>
                    <a:lnTo>
                      <a:pt x="774" y="600"/>
                    </a:lnTo>
                    <a:lnTo>
                      <a:pt x="792" y="564"/>
                    </a:lnTo>
                    <a:lnTo>
                      <a:pt x="806" y="528"/>
                    </a:lnTo>
                    <a:lnTo>
                      <a:pt x="816" y="488"/>
                    </a:lnTo>
                    <a:lnTo>
                      <a:pt x="822" y="448"/>
                    </a:lnTo>
                    <a:lnTo>
                      <a:pt x="824" y="406"/>
                    </a:lnTo>
                    <a:lnTo>
                      <a:pt x="824" y="406"/>
                    </a:lnTo>
                    <a:lnTo>
                      <a:pt x="822" y="366"/>
                    </a:lnTo>
                    <a:lnTo>
                      <a:pt x="816" y="324"/>
                    </a:lnTo>
                    <a:lnTo>
                      <a:pt x="806" y="286"/>
                    </a:lnTo>
                    <a:lnTo>
                      <a:pt x="792" y="248"/>
                    </a:lnTo>
                    <a:lnTo>
                      <a:pt x="774" y="212"/>
                    </a:lnTo>
                    <a:lnTo>
                      <a:pt x="754" y="180"/>
                    </a:lnTo>
                    <a:lnTo>
                      <a:pt x="730" y="148"/>
                    </a:lnTo>
                    <a:lnTo>
                      <a:pt x="704" y="120"/>
                    </a:lnTo>
                    <a:lnTo>
                      <a:pt x="674" y="92"/>
                    </a:lnTo>
                    <a:lnTo>
                      <a:pt x="642" y="70"/>
                    </a:lnTo>
                    <a:lnTo>
                      <a:pt x="608" y="48"/>
                    </a:lnTo>
                    <a:lnTo>
                      <a:pt x="572" y="32"/>
                    </a:lnTo>
                    <a:lnTo>
                      <a:pt x="534" y="18"/>
                    </a:lnTo>
                    <a:lnTo>
                      <a:pt x="496" y="8"/>
                    </a:lnTo>
                    <a:lnTo>
                      <a:pt x="454" y="2"/>
                    </a:lnTo>
                    <a:lnTo>
                      <a:pt x="412" y="0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FFA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17" name="Freeform 21"/>
              <p:cNvSpPr>
                <a:spLocks/>
              </p:cNvSpPr>
              <p:nvPr/>
            </p:nvSpPr>
            <p:spPr bwMode="auto">
              <a:xfrm>
                <a:off x="539" y="2630"/>
                <a:ext cx="830" cy="818"/>
              </a:xfrm>
              <a:custGeom>
                <a:avLst/>
                <a:gdLst>
                  <a:gd name="T0" fmla="*/ 416 w 830"/>
                  <a:gd name="T1" fmla="*/ 0 h 818"/>
                  <a:gd name="T2" fmla="*/ 332 w 830"/>
                  <a:gd name="T3" fmla="*/ 10 h 818"/>
                  <a:gd name="T4" fmla="*/ 254 w 830"/>
                  <a:gd name="T5" fmla="*/ 34 h 818"/>
                  <a:gd name="T6" fmla="*/ 184 w 830"/>
                  <a:gd name="T7" fmla="*/ 70 h 818"/>
                  <a:gd name="T8" fmla="*/ 122 w 830"/>
                  <a:gd name="T9" fmla="*/ 120 h 818"/>
                  <a:gd name="T10" fmla="*/ 72 w 830"/>
                  <a:gd name="T11" fmla="*/ 182 h 818"/>
                  <a:gd name="T12" fmla="*/ 34 w 830"/>
                  <a:gd name="T13" fmla="*/ 250 h 818"/>
                  <a:gd name="T14" fmla="*/ 10 w 830"/>
                  <a:gd name="T15" fmla="*/ 328 h 818"/>
                  <a:gd name="T16" fmla="*/ 0 w 830"/>
                  <a:gd name="T17" fmla="*/ 410 h 818"/>
                  <a:gd name="T18" fmla="*/ 2 w 830"/>
                  <a:gd name="T19" fmla="*/ 452 h 818"/>
                  <a:gd name="T20" fmla="*/ 20 w 830"/>
                  <a:gd name="T21" fmla="*/ 530 h 818"/>
                  <a:gd name="T22" fmla="*/ 50 w 830"/>
                  <a:gd name="T23" fmla="*/ 604 h 818"/>
                  <a:gd name="T24" fmla="*/ 96 w 830"/>
                  <a:gd name="T25" fmla="*/ 670 h 818"/>
                  <a:gd name="T26" fmla="*/ 152 w 830"/>
                  <a:gd name="T27" fmla="*/ 724 h 818"/>
                  <a:gd name="T28" fmla="*/ 218 w 830"/>
                  <a:gd name="T29" fmla="*/ 768 h 818"/>
                  <a:gd name="T30" fmla="*/ 292 w 830"/>
                  <a:gd name="T31" fmla="*/ 800 h 818"/>
                  <a:gd name="T32" fmla="*/ 374 w 830"/>
                  <a:gd name="T33" fmla="*/ 816 h 818"/>
                  <a:gd name="T34" fmla="*/ 416 w 830"/>
                  <a:gd name="T35" fmla="*/ 818 h 818"/>
                  <a:gd name="T36" fmla="*/ 498 w 830"/>
                  <a:gd name="T37" fmla="*/ 810 h 818"/>
                  <a:gd name="T38" fmla="*/ 576 w 830"/>
                  <a:gd name="T39" fmla="*/ 786 h 818"/>
                  <a:gd name="T40" fmla="*/ 648 w 830"/>
                  <a:gd name="T41" fmla="*/ 748 h 818"/>
                  <a:gd name="T42" fmla="*/ 708 w 830"/>
                  <a:gd name="T43" fmla="*/ 698 h 818"/>
                  <a:gd name="T44" fmla="*/ 760 w 830"/>
                  <a:gd name="T45" fmla="*/ 638 h 818"/>
                  <a:gd name="T46" fmla="*/ 798 w 830"/>
                  <a:gd name="T47" fmla="*/ 568 h 818"/>
                  <a:gd name="T48" fmla="*/ 822 w 830"/>
                  <a:gd name="T49" fmla="*/ 492 h 818"/>
                  <a:gd name="T50" fmla="*/ 830 w 830"/>
                  <a:gd name="T51" fmla="*/ 410 h 818"/>
                  <a:gd name="T52" fmla="*/ 828 w 830"/>
                  <a:gd name="T53" fmla="*/ 368 h 818"/>
                  <a:gd name="T54" fmla="*/ 812 w 830"/>
                  <a:gd name="T55" fmla="*/ 288 h 818"/>
                  <a:gd name="T56" fmla="*/ 780 w 830"/>
                  <a:gd name="T57" fmla="*/ 214 h 818"/>
                  <a:gd name="T58" fmla="*/ 736 w 830"/>
                  <a:gd name="T59" fmla="*/ 150 h 818"/>
                  <a:gd name="T60" fmla="*/ 678 w 830"/>
                  <a:gd name="T61" fmla="*/ 94 h 818"/>
                  <a:gd name="T62" fmla="*/ 612 w 830"/>
                  <a:gd name="T63" fmla="*/ 50 h 818"/>
                  <a:gd name="T64" fmla="*/ 538 w 830"/>
                  <a:gd name="T65" fmla="*/ 20 h 818"/>
                  <a:gd name="T66" fmla="*/ 458 w 830"/>
                  <a:gd name="T67" fmla="*/ 2 h 818"/>
                  <a:gd name="T68" fmla="*/ 416 w 830"/>
                  <a:gd name="T69" fmla="*/ 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30" h="818">
                    <a:moveTo>
                      <a:pt x="416" y="0"/>
                    </a:moveTo>
                    <a:lnTo>
                      <a:pt x="416" y="0"/>
                    </a:lnTo>
                    <a:lnTo>
                      <a:pt x="374" y="2"/>
                    </a:lnTo>
                    <a:lnTo>
                      <a:pt x="332" y="10"/>
                    </a:lnTo>
                    <a:lnTo>
                      <a:pt x="292" y="20"/>
                    </a:lnTo>
                    <a:lnTo>
                      <a:pt x="254" y="34"/>
                    </a:lnTo>
                    <a:lnTo>
                      <a:pt x="218" y="50"/>
                    </a:lnTo>
                    <a:lnTo>
                      <a:pt x="184" y="70"/>
                    </a:lnTo>
                    <a:lnTo>
                      <a:pt x="152" y="94"/>
                    </a:lnTo>
                    <a:lnTo>
                      <a:pt x="122" y="120"/>
                    </a:lnTo>
                    <a:lnTo>
                      <a:pt x="96" y="150"/>
                    </a:lnTo>
                    <a:lnTo>
                      <a:pt x="72" y="182"/>
                    </a:lnTo>
                    <a:lnTo>
                      <a:pt x="50" y="214"/>
                    </a:lnTo>
                    <a:lnTo>
                      <a:pt x="34" y="250"/>
                    </a:lnTo>
                    <a:lnTo>
                      <a:pt x="20" y="288"/>
                    </a:lnTo>
                    <a:lnTo>
                      <a:pt x="10" y="328"/>
                    </a:lnTo>
                    <a:lnTo>
                      <a:pt x="2" y="368"/>
                    </a:lnTo>
                    <a:lnTo>
                      <a:pt x="0" y="410"/>
                    </a:lnTo>
                    <a:lnTo>
                      <a:pt x="0" y="410"/>
                    </a:lnTo>
                    <a:lnTo>
                      <a:pt x="2" y="452"/>
                    </a:lnTo>
                    <a:lnTo>
                      <a:pt x="10" y="492"/>
                    </a:lnTo>
                    <a:lnTo>
                      <a:pt x="20" y="530"/>
                    </a:lnTo>
                    <a:lnTo>
                      <a:pt x="34" y="568"/>
                    </a:lnTo>
                    <a:lnTo>
                      <a:pt x="50" y="604"/>
                    </a:lnTo>
                    <a:lnTo>
                      <a:pt x="72" y="638"/>
                    </a:lnTo>
                    <a:lnTo>
                      <a:pt x="96" y="670"/>
                    </a:lnTo>
                    <a:lnTo>
                      <a:pt x="122" y="698"/>
                    </a:lnTo>
                    <a:lnTo>
                      <a:pt x="152" y="724"/>
                    </a:lnTo>
                    <a:lnTo>
                      <a:pt x="184" y="748"/>
                    </a:lnTo>
                    <a:lnTo>
                      <a:pt x="218" y="768"/>
                    </a:lnTo>
                    <a:lnTo>
                      <a:pt x="254" y="786"/>
                    </a:lnTo>
                    <a:lnTo>
                      <a:pt x="292" y="800"/>
                    </a:lnTo>
                    <a:lnTo>
                      <a:pt x="332" y="810"/>
                    </a:lnTo>
                    <a:lnTo>
                      <a:pt x="374" y="816"/>
                    </a:lnTo>
                    <a:lnTo>
                      <a:pt x="416" y="818"/>
                    </a:lnTo>
                    <a:lnTo>
                      <a:pt x="416" y="818"/>
                    </a:lnTo>
                    <a:lnTo>
                      <a:pt x="458" y="816"/>
                    </a:lnTo>
                    <a:lnTo>
                      <a:pt x="498" y="810"/>
                    </a:lnTo>
                    <a:lnTo>
                      <a:pt x="538" y="800"/>
                    </a:lnTo>
                    <a:lnTo>
                      <a:pt x="576" y="786"/>
                    </a:lnTo>
                    <a:lnTo>
                      <a:pt x="612" y="768"/>
                    </a:lnTo>
                    <a:lnTo>
                      <a:pt x="648" y="748"/>
                    </a:lnTo>
                    <a:lnTo>
                      <a:pt x="678" y="724"/>
                    </a:lnTo>
                    <a:lnTo>
                      <a:pt x="708" y="698"/>
                    </a:lnTo>
                    <a:lnTo>
                      <a:pt x="736" y="670"/>
                    </a:lnTo>
                    <a:lnTo>
                      <a:pt x="760" y="638"/>
                    </a:lnTo>
                    <a:lnTo>
                      <a:pt x="780" y="604"/>
                    </a:lnTo>
                    <a:lnTo>
                      <a:pt x="798" y="568"/>
                    </a:lnTo>
                    <a:lnTo>
                      <a:pt x="812" y="530"/>
                    </a:lnTo>
                    <a:lnTo>
                      <a:pt x="822" y="492"/>
                    </a:lnTo>
                    <a:lnTo>
                      <a:pt x="828" y="452"/>
                    </a:lnTo>
                    <a:lnTo>
                      <a:pt x="830" y="410"/>
                    </a:lnTo>
                    <a:lnTo>
                      <a:pt x="830" y="410"/>
                    </a:lnTo>
                    <a:lnTo>
                      <a:pt x="828" y="368"/>
                    </a:lnTo>
                    <a:lnTo>
                      <a:pt x="822" y="328"/>
                    </a:lnTo>
                    <a:lnTo>
                      <a:pt x="812" y="288"/>
                    </a:lnTo>
                    <a:lnTo>
                      <a:pt x="798" y="250"/>
                    </a:lnTo>
                    <a:lnTo>
                      <a:pt x="780" y="214"/>
                    </a:lnTo>
                    <a:lnTo>
                      <a:pt x="760" y="182"/>
                    </a:lnTo>
                    <a:lnTo>
                      <a:pt x="736" y="150"/>
                    </a:lnTo>
                    <a:lnTo>
                      <a:pt x="708" y="120"/>
                    </a:lnTo>
                    <a:lnTo>
                      <a:pt x="678" y="94"/>
                    </a:lnTo>
                    <a:lnTo>
                      <a:pt x="648" y="70"/>
                    </a:lnTo>
                    <a:lnTo>
                      <a:pt x="612" y="50"/>
                    </a:lnTo>
                    <a:lnTo>
                      <a:pt x="576" y="34"/>
                    </a:lnTo>
                    <a:lnTo>
                      <a:pt x="538" y="20"/>
                    </a:lnTo>
                    <a:lnTo>
                      <a:pt x="498" y="10"/>
                    </a:lnTo>
                    <a:lnTo>
                      <a:pt x="458" y="2"/>
                    </a:lnTo>
                    <a:lnTo>
                      <a:pt x="416" y="0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FF7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18" name="Freeform 22"/>
              <p:cNvSpPr>
                <a:spLocks/>
              </p:cNvSpPr>
              <p:nvPr/>
            </p:nvSpPr>
            <p:spPr bwMode="auto">
              <a:xfrm>
                <a:off x="553" y="2644"/>
                <a:ext cx="790" cy="790"/>
              </a:xfrm>
              <a:custGeom>
                <a:avLst/>
                <a:gdLst>
                  <a:gd name="T0" fmla="*/ 396 w 790"/>
                  <a:gd name="T1" fmla="*/ 0 h 790"/>
                  <a:gd name="T2" fmla="*/ 316 w 790"/>
                  <a:gd name="T3" fmla="*/ 8 h 790"/>
                  <a:gd name="T4" fmla="*/ 242 w 790"/>
                  <a:gd name="T5" fmla="*/ 32 h 790"/>
                  <a:gd name="T6" fmla="*/ 176 w 790"/>
                  <a:gd name="T7" fmla="*/ 68 h 790"/>
                  <a:gd name="T8" fmla="*/ 116 w 790"/>
                  <a:gd name="T9" fmla="*/ 116 h 790"/>
                  <a:gd name="T10" fmla="*/ 68 w 790"/>
                  <a:gd name="T11" fmla="*/ 174 h 790"/>
                  <a:gd name="T12" fmla="*/ 32 w 790"/>
                  <a:gd name="T13" fmla="*/ 242 h 790"/>
                  <a:gd name="T14" fmla="*/ 8 w 790"/>
                  <a:gd name="T15" fmla="*/ 316 h 790"/>
                  <a:gd name="T16" fmla="*/ 0 w 790"/>
                  <a:gd name="T17" fmla="*/ 394 h 790"/>
                  <a:gd name="T18" fmla="*/ 2 w 790"/>
                  <a:gd name="T19" fmla="*/ 436 h 790"/>
                  <a:gd name="T20" fmla="*/ 18 w 790"/>
                  <a:gd name="T21" fmla="*/ 512 h 790"/>
                  <a:gd name="T22" fmla="*/ 48 w 790"/>
                  <a:gd name="T23" fmla="*/ 582 h 790"/>
                  <a:gd name="T24" fmla="*/ 92 w 790"/>
                  <a:gd name="T25" fmla="*/ 646 h 790"/>
                  <a:gd name="T26" fmla="*/ 144 w 790"/>
                  <a:gd name="T27" fmla="*/ 698 h 790"/>
                  <a:gd name="T28" fmla="*/ 208 w 790"/>
                  <a:gd name="T29" fmla="*/ 742 h 790"/>
                  <a:gd name="T30" fmla="*/ 278 w 790"/>
                  <a:gd name="T31" fmla="*/ 772 h 790"/>
                  <a:gd name="T32" fmla="*/ 356 w 790"/>
                  <a:gd name="T33" fmla="*/ 788 h 790"/>
                  <a:gd name="T34" fmla="*/ 396 w 790"/>
                  <a:gd name="T35" fmla="*/ 790 h 790"/>
                  <a:gd name="T36" fmla="*/ 476 w 790"/>
                  <a:gd name="T37" fmla="*/ 782 h 790"/>
                  <a:gd name="T38" fmla="*/ 550 w 790"/>
                  <a:gd name="T39" fmla="*/ 758 h 790"/>
                  <a:gd name="T40" fmla="*/ 616 w 790"/>
                  <a:gd name="T41" fmla="*/ 722 h 790"/>
                  <a:gd name="T42" fmla="*/ 674 w 790"/>
                  <a:gd name="T43" fmla="*/ 674 h 790"/>
                  <a:gd name="T44" fmla="*/ 724 w 790"/>
                  <a:gd name="T45" fmla="*/ 616 h 790"/>
                  <a:gd name="T46" fmla="*/ 760 w 790"/>
                  <a:gd name="T47" fmla="*/ 548 h 790"/>
                  <a:gd name="T48" fmla="*/ 782 w 790"/>
                  <a:gd name="T49" fmla="*/ 474 h 790"/>
                  <a:gd name="T50" fmla="*/ 790 w 790"/>
                  <a:gd name="T51" fmla="*/ 394 h 790"/>
                  <a:gd name="T52" fmla="*/ 788 w 790"/>
                  <a:gd name="T53" fmla="*/ 354 h 790"/>
                  <a:gd name="T54" fmla="*/ 772 w 790"/>
                  <a:gd name="T55" fmla="*/ 278 h 790"/>
                  <a:gd name="T56" fmla="*/ 742 w 790"/>
                  <a:gd name="T57" fmla="*/ 208 h 790"/>
                  <a:gd name="T58" fmla="*/ 700 w 790"/>
                  <a:gd name="T59" fmla="*/ 144 h 790"/>
                  <a:gd name="T60" fmla="*/ 646 w 790"/>
                  <a:gd name="T61" fmla="*/ 90 h 790"/>
                  <a:gd name="T62" fmla="*/ 584 w 790"/>
                  <a:gd name="T63" fmla="*/ 48 h 790"/>
                  <a:gd name="T64" fmla="*/ 512 w 790"/>
                  <a:gd name="T65" fmla="*/ 18 h 790"/>
                  <a:gd name="T66" fmla="*/ 436 w 790"/>
                  <a:gd name="T67" fmla="*/ 2 h 790"/>
                  <a:gd name="T68" fmla="*/ 396 w 790"/>
                  <a:gd name="T69" fmla="*/ 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0" h="790">
                    <a:moveTo>
                      <a:pt x="396" y="0"/>
                    </a:moveTo>
                    <a:lnTo>
                      <a:pt x="396" y="0"/>
                    </a:lnTo>
                    <a:lnTo>
                      <a:pt x="356" y="2"/>
                    </a:lnTo>
                    <a:lnTo>
                      <a:pt x="316" y="8"/>
                    </a:lnTo>
                    <a:lnTo>
                      <a:pt x="278" y="18"/>
                    </a:lnTo>
                    <a:lnTo>
                      <a:pt x="242" y="32"/>
                    </a:lnTo>
                    <a:lnTo>
                      <a:pt x="208" y="48"/>
                    </a:lnTo>
                    <a:lnTo>
                      <a:pt x="176" y="68"/>
                    </a:lnTo>
                    <a:lnTo>
                      <a:pt x="144" y="90"/>
                    </a:lnTo>
                    <a:lnTo>
                      <a:pt x="116" y="116"/>
                    </a:lnTo>
                    <a:lnTo>
                      <a:pt x="92" y="144"/>
                    </a:lnTo>
                    <a:lnTo>
                      <a:pt x="68" y="174"/>
                    </a:lnTo>
                    <a:lnTo>
                      <a:pt x="48" y="208"/>
                    </a:lnTo>
                    <a:lnTo>
                      <a:pt x="32" y="242"/>
                    </a:lnTo>
                    <a:lnTo>
                      <a:pt x="18" y="278"/>
                    </a:lnTo>
                    <a:lnTo>
                      <a:pt x="8" y="316"/>
                    </a:lnTo>
                    <a:lnTo>
                      <a:pt x="2" y="354"/>
                    </a:lnTo>
                    <a:lnTo>
                      <a:pt x="0" y="394"/>
                    </a:lnTo>
                    <a:lnTo>
                      <a:pt x="0" y="394"/>
                    </a:lnTo>
                    <a:lnTo>
                      <a:pt x="2" y="436"/>
                    </a:lnTo>
                    <a:lnTo>
                      <a:pt x="8" y="474"/>
                    </a:lnTo>
                    <a:lnTo>
                      <a:pt x="18" y="512"/>
                    </a:lnTo>
                    <a:lnTo>
                      <a:pt x="32" y="548"/>
                    </a:lnTo>
                    <a:lnTo>
                      <a:pt x="48" y="582"/>
                    </a:lnTo>
                    <a:lnTo>
                      <a:pt x="68" y="616"/>
                    </a:lnTo>
                    <a:lnTo>
                      <a:pt x="92" y="646"/>
                    </a:lnTo>
                    <a:lnTo>
                      <a:pt x="116" y="674"/>
                    </a:lnTo>
                    <a:lnTo>
                      <a:pt x="144" y="698"/>
                    </a:lnTo>
                    <a:lnTo>
                      <a:pt x="176" y="722"/>
                    </a:lnTo>
                    <a:lnTo>
                      <a:pt x="208" y="742"/>
                    </a:lnTo>
                    <a:lnTo>
                      <a:pt x="242" y="758"/>
                    </a:lnTo>
                    <a:lnTo>
                      <a:pt x="278" y="772"/>
                    </a:lnTo>
                    <a:lnTo>
                      <a:pt x="316" y="782"/>
                    </a:lnTo>
                    <a:lnTo>
                      <a:pt x="356" y="788"/>
                    </a:lnTo>
                    <a:lnTo>
                      <a:pt x="396" y="790"/>
                    </a:lnTo>
                    <a:lnTo>
                      <a:pt x="396" y="790"/>
                    </a:lnTo>
                    <a:lnTo>
                      <a:pt x="436" y="788"/>
                    </a:lnTo>
                    <a:lnTo>
                      <a:pt x="476" y="782"/>
                    </a:lnTo>
                    <a:lnTo>
                      <a:pt x="512" y="772"/>
                    </a:lnTo>
                    <a:lnTo>
                      <a:pt x="550" y="758"/>
                    </a:lnTo>
                    <a:lnTo>
                      <a:pt x="584" y="742"/>
                    </a:lnTo>
                    <a:lnTo>
                      <a:pt x="616" y="722"/>
                    </a:lnTo>
                    <a:lnTo>
                      <a:pt x="646" y="698"/>
                    </a:lnTo>
                    <a:lnTo>
                      <a:pt x="674" y="674"/>
                    </a:lnTo>
                    <a:lnTo>
                      <a:pt x="700" y="646"/>
                    </a:lnTo>
                    <a:lnTo>
                      <a:pt x="724" y="616"/>
                    </a:lnTo>
                    <a:lnTo>
                      <a:pt x="742" y="582"/>
                    </a:lnTo>
                    <a:lnTo>
                      <a:pt x="760" y="548"/>
                    </a:lnTo>
                    <a:lnTo>
                      <a:pt x="772" y="512"/>
                    </a:lnTo>
                    <a:lnTo>
                      <a:pt x="782" y="474"/>
                    </a:lnTo>
                    <a:lnTo>
                      <a:pt x="788" y="436"/>
                    </a:lnTo>
                    <a:lnTo>
                      <a:pt x="790" y="394"/>
                    </a:lnTo>
                    <a:lnTo>
                      <a:pt x="790" y="394"/>
                    </a:lnTo>
                    <a:lnTo>
                      <a:pt x="788" y="354"/>
                    </a:lnTo>
                    <a:lnTo>
                      <a:pt x="782" y="316"/>
                    </a:lnTo>
                    <a:lnTo>
                      <a:pt x="772" y="278"/>
                    </a:lnTo>
                    <a:lnTo>
                      <a:pt x="760" y="242"/>
                    </a:lnTo>
                    <a:lnTo>
                      <a:pt x="742" y="208"/>
                    </a:lnTo>
                    <a:lnTo>
                      <a:pt x="724" y="174"/>
                    </a:lnTo>
                    <a:lnTo>
                      <a:pt x="700" y="144"/>
                    </a:lnTo>
                    <a:lnTo>
                      <a:pt x="674" y="116"/>
                    </a:lnTo>
                    <a:lnTo>
                      <a:pt x="646" y="90"/>
                    </a:lnTo>
                    <a:lnTo>
                      <a:pt x="616" y="68"/>
                    </a:lnTo>
                    <a:lnTo>
                      <a:pt x="584" y="48"/>
                    </a:lnTo>
                    <a:lnTo>
                      <a:pt x="550" y="32"/>
                    </a:lnTo>
                    <a:lnTo>
                      <a:pt x="512" y="18"/>
                    </a:lnTo>
                    <a:lnTo>
                      <a:pt x="476" y="8"/>
                    </a:lnTo>
                    <a:lnTo>
                      <a:pt x="436" y="2"/>
                    </a:lnTo>
                    <a:lnTo>
                      <a:pt x="396" y="0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19" name="Freeform 23"/>
              <p:cNvSpPr>
                <a:spLocks/>
              </p:cNvSpPr>
              <p:nvPr/>
            </p:nvSpPr>
            <p:spPr bwMode="auto">
              <a:xfrm>
                <a:off x="567" y="2652"/>
                <a:ext cx="770" cy="766"/>
              </a:xfrm>
              <a:custGeom>
                <a:avLst/>
                <a:gdLst>
                  <a:gd name="T0" fmla="*/ 384 w 770"/>
                  <a:gd name="T1" fmla="*/ 0 h 766"/>
                  <a:gd name="T2" fmla="*/ 306 w 770"/>
                  <a:gd name="T3" fmla="*/ 8 h 766"/>
                  <a:gd name="T4" fmla="*/ 234 w 770"/>
                  <a:gd name="T5" fmla="*/ 30 h 766"/>
                  <a:gd name="T6" fmla="*/ 168 w 770"/>
                  <a:gd name="T7" fmla="*/ 66 h 766"/>
                  <a:gd name="T8" fmla="*/ 112 w 770"/>
                  <a:gd name="T9" fmla="*/ 112 h 766"/>
                  <a:gd name="T10" fmla="*/ 64 w 770"/>
                  <a:gd name="T11" fmla="*/ 170 h 766"/>
                  <a:gd name="T12" fmla="*/ 30 w 770"/>
                  <a:gd name="T13" fmla="*/ 234 h 766"/>
                  <a:gd name="T14" fmla="*/ 8 w 770"/>
                  <a:gd name="T15" fmla="*/ 306 h 766"/>
                  <a:gd name="T16" fmla="*/ 0 w 770"/>
                  <a:gd name="T17" fmla="*/ 384 h 766"/>
                  <a:gd name="T18" fmla="*/ 2 w 770"/>
                  <a:gd name="T19" fmla="*/ 422 h 766"/>
                  <a:gd name="T20" fmla="*/ 18 w 770"/>
                  <a:gd name="T21" fmla="*/ 498 h 766"/>
                  <a:gd name="T22" fmla="*/ 46 w 770"/>
                  <a:gd name="T23" fmla="*/ 566 h 766"/>
                  <a:gd name="T24" fmla="*/ 88 w 770"/>
                  <a:gd name="T25" fmla="*/ 626 h 766"/>
                  <a:gd name="T26" fmla="*/ 140 w 770"/>
                  <a:gd name="T27" fmla="*/ 678 h 766"/>
                  <a:gd name="T28" fmla="*/ 202 w 770"/>
                  <a:gd name="T29" fmla="*/ 720 h 766"/>
                  <a:gd name="T30" fmla="*/ 272 w 770"/>
                  <a:gd name="T31" fmla="*/ 748 h 766"/>
                  <a:gd name="T32" fmla="*/ 346 w 770"/>
                  <a:gd name="T33" fmla="*/ 764 h 766"/>
                  <a:gd name="T34" fmla="*/ 386 w 770"/>
                  <a:gd name="T35" fmla="*/ 766 h 766"/>
                  <a:gd name="T36" fmla="*/ 464 w 770"/>
                  <a:gd name="T37" fmla="*/ 758 h 766"/>
                  <a:gd name="T38" fmla="*/ 536 w 770"/>
                  <a:gd name="T39" fmla="*/ 734 h 766"/>
                  <a:gd name="T40" fmla="*/ 600 w 770"/>
                  <a:gd name="T41" fmla="*/ 700 h 766"/>
                  <a:gd name="T42" fmla="*/ 658 w 770"/>
                  <a:gd name="T43" fmla="*/ 652 h 766"/>
                  <a:gd name="T44" fmla="*/ 704 w 770"/>
                  <a:gd name="T45" fmla="*/ 596 h 766"/>
                  <a:gd name="T46" fmla="*/ 740 w 770"/>
                  <a:gd name="T47" fmla="*/ 530 h 766"/>
                  <a:gd name="T48" fmla="*/ 762 w 770"/>
                  <a:gd name="T49" fmla="*/ 458 h 766"/>
                  <a:gd name="T50" fmla="*/ 770 w 770"/>
                  <a:gd name="T51" fmla="*/ 380 h 766"/>
                  <a:gd name="T52" fmla="*/ 768 w 770"/>
                  <a:gd name="T53" fmla="*/ 342 h 766"/>
                  <a:gd name="T54" fmla="*/ 752 w 770"/>
                  <a:gd name="T55" fmla="*/ 268 h 766"/>
                  <a:gd name="T56" fmla="*/ 722 w 770"/>
                  <a:gd name="T57" fmla="*/ 198 h 766"/>
                  <a:gd name="T58" fmla="*/ 680 w 770"/>
                  <a:gd name="T59" fmla="*/ 138 h 766"/>
                  <a:gd name="T60" fmla="*/ 628 w 770"/>
                  <a:gd name="T61" fmla="*/ 86 h 766"/>
                  <a:gd name="T62" fmla="*/ 566 w 770"/>
                  <a:gd name="T63" fmla="*/ 44 h 766"/>
                  <a:gd name="T64" fmla="*/ 498 w 770"/>
                  <a:gd name="T65" fmla="*/ 16 h 766"/>
                  <a:gd name="T66" fmla="*/ 422 w 770"/>
                  <a:gd name="T67" fmla="*/ 0 h 766"/>
                  <a:gd name="T68" fmla="*/ 384 w 770"/>
                  <a:gd name="T69" fmla="*/ 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70" h="766">
                    <a:moveTo>
                      <a:pt x="384" y="0"/>
                    </a:moveTo>
                    <a:lnTo>
                      <a:pt x="384" y="0"/>
                    </a:lnTo>
                    <a:lnTo>
                      <a:pt x="344" y="2"/>
                    </a:lnTo>
                    <a:lnTo>
                      <a:pt x="306" y="8"/>
                    </a:lnTo>
                    <a:lnTo>
                      <a:pt x="270" y="16"/>
                    </a:lnTo>
                    <a:lnTo>
                      <a:pt x="234" y="30"/>
                    </a:lnTo>
                    <a:lnTo>
                      <a:pt x="200" y="46"/>
                    </a:lnTo>
                    <a:lnTo>
                      <a:pt x="168" y="66"/>
                    </a:lnTo>
                    <a:lnTo>
                      <a:pt x="138" y="88"/>
                    </a:lnTo>
                    <a:lnTo>
                      <a:pt x="112" y="112"/>
                    </a:lnTo>
                    <a:lnTo>
                      <a:pt x="86" y="140"/>
                    </a:lnTo>
                    <a:lnTo>
                      <a:pt x="64" y="170"/>
                    </a:lnTo>
                    <a:lnTo>
                      <a:pt x="46" y="202"/>
                    </a:lnTo>
                    <a:lnTo>
                      <a:pt x="30" y="234"/>
                    </a:lnTo>
                    <a:lnTo>
                      <a:pt x="16" y="270"/>
                    </a:lnTo>
                    <a:lnTo>
                      <a:pt x="8" y="306"/>
                    </a:lnTo>
                    <a:lnTo>
                      <a:pt x="2" y="344"/>
                    </a:lnTo>
                    <a:lnTo>
                      <a:pt x="0" y="384"/>
                    </a:lnTo>
                    <a:lnTo>
                      <a:pt x="0" y="384"/>
                    </a:lnTo>
                    <a:lnTo>
                      <a:pt x="2" y="422"/>
                    </a:lnTo>
                    <a:lnTo>
                      <a:pt x="8" y="460"/>
                    </a:lnTo>
                    <a:lnTo>
                      <a:pt x="18" y="498"/>
                    </a:lnTo>
                    <a:lnTo>
                      <a:pt x="30" y="532"/>
                    </a:lnTo>
                    <a:lnTo>
                      <a:pt x="46" y="566"/>
                    </a:lnTo>
                    <a:lnTo>
                      <a:pt x="66" y="598"/>
                    </a:lnTo>
                    <a:lnTo>
                      <a:pt x="88" y="626"/>
                    </a:lnTo>
                    <a:lnTo>
                      <a:pt x="114" y="654"/>
                    </a:lnTo>
                    <a:lnTo>
                      <a:pt x="140" y="678"/>
                    </a:lnTo>
                    <a:lnTo>
                      <a:pt x="170" y="700"/>
                    </a:lnTo>
                    <a:lnTo>
                      <a:pt x="202" y="720"/>
                    </a:lnTo>
                    <a:lnTo>
                      <a:pt x="236" y="736"/>
                    </a:lnTo>
                    <a:lnTo>
                      <a:pt x="272" y="748"/>
                    </a:lnTo>
                    <a:lnTo>
                      <a:pt x="308" y="758"/>
                    </a:lnTo>
                    <a:lnTo>
                      <a:pt x="346" y="764"/>
                    </a:lnTo>
                    <a:lnTo>
                      <a:pt x="386" y="766"/>
                    </a:lnTo>
                    <a:lnTo>
                      <a:pt x="386" y="766"/>
                    </a:lnTo>
                    <a:lnTo>
                      <a:pt x="426" y="764"/>
                    </a:lnTo>
                    <a:lnTo>
                      <a:pt x="464" y="758"/>
                    </a:lnTo>
                    <a:lnTo>
                      <a:pt x="500" y="748"/>
                    </a:lnTo>
                    <a:lnTo>
                      <a:pt x="536" y="734"/>
                    </a:lnTo>
                    <a:lnTo>
                      <a:pt x="570" y="718"/>
                    </a:lnTo>
                    <a:lnTo>
                      <a:pt x="600" y="700"/>
                    </a:lnTo>
                    <a:lnTo>
                      <a:pt x="630" y="676"/>
                    </a:lnTo>
                    <a:lnTo>
                      <a:pt x="658" y="652"/>
                    </a:lnTo>
                    <a:lnTo>
                      <a:pt x="682" y="624"/>
                    </a:lnTo>
                    <a:lnTo>
                      <a:pt x="704" y="596"/>
                    </a:lnTo>
                    <a:lnTo>
                      <a:pt x="724" y="564"/>
                    </a:lnTo>
                    <a:lnTo>
                      <a:pt x="740" y="530"/>
                    </a:lnTo>
                    <a:lnTo>
                      <a:pt x="752" y="494"/>
                    </a:lnTo>
                    <a:lnTo>
                      <a:pt x="762" y="458"/>
                    </a:lnTo>
                    <a:lnTo>
                      <a:pt x="768" y="420"/>
                    </a:lnTo>
                    <a:lnTo>
                      <a:pt x="770" y="380"/>
                    </a:lnTo>
                    <a:lnTo>
                      <a:pt x="770" y="380"/>
                    </a:lnTo>
                    <a:lnTo>
                      <a:pt x="768" y="342"/>
                    </a:lnTo>
                    <a:lnTo>
                      <a:pt x="762" y="304"/>
                    </a:lnTo>
                    <a:lnTo>
                      <a:pt x="752" y="268"/>
                    </a:lnTo>
                    <a:lnTo>
                      <a:pt x="738" y="232"/>
                    </a:lnTo>
                    <a:lnTo>
                      <a:pt x="722" y="198"/>
                    </a:lnTo>
                    <a:lnTo>
                      <a:pt x="704" y="168"/>
                    </a:lnTo>
                    <a:lnTo>
                      <a:pt x="680" y="138"/>
                    </a:lnTo>
                    <a:lnTo>
                      <a:pt x="656" y="110"/>
                    </a:lnTo>
                    <a:lnTo>
                      <a:pt x="628" y="86"/>
                    </a:lnTo>
                    <a:lnTo>
                      <a:pt x="598" y="64"/>
                    </a:lnTo>
                    <a:lnTo>
                      <a:pt x="566" y="44"/>
                    </a:lnTo>
                    <a:lnTo>
                      <a:pt x="534" y="28"/>
                    </a:lnTo>
                    <a:lnTo>
                      <a:pt x="498" y="16"/>
                    </a:lnTo>
                    <a:lnTo>
                      <a:pt x="460" y="6"/>
                    </a:lnTo>
                    <a:lnTo>
                      <a:pt x="422" y="0"/>
                    </a:lnTo>
                    <a:lnTo>
                      <a:pt x="384" y="0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20" name="Freeform 24"/>
              <p:cNvSpPr>
                <a:spLocks/>
              </p:cNvSpPr>
              <p:nvPr/>
            </p:nvSpPr>
            <p:spPr bwMode="auto">
              <a:xfrm>
                <a:off x="579" y="2658"/>
                <a:ext cx="750" cy="744"/>
              </a:xfrm>
              <a:custGeom>
                <a:avLst/>
                <a:gdLst>
                  <a:gd name="T0" fmla="*/ 372 w 750"/>
                  <a:gd name="T1" fmla="*/ 0 h 744"/>
                  <a:gd name="T2" fmla="*/ 298 w 750"/>
                  <a:gd name="T3" fmla="*/ 8 h 744"/>
                  <a:gd name="T4" fmla="*/ 228 w 750"/>
                  <a:gd name="T5" fmla="*/ 30 h 744"/>
                  <a:gd name="T6" fmla="*/ 164 w 750"/>
                  <a:gd name="T7" fmla="*/ 64 h 744"/>
                  <a:gd name="T8" fmla="*/ 108 w 750"/>
                  <a:gd name="T9" fmla="*/ 110 h 744"/>
                  <a:gd name="T10" fmla="*/ 64 w 750"/>
                  <a:gd name="T11" fmla="*/ 166 h 744"/>
                  <a:gd name="T12" fmla="*/ 28 w 750"/>
                  <a:gd name="T13" fmla="*/ 230 h 744"/>
                  <a:gd name="T14" fmla="*/ 8 w 750"/>
                  <a:gd name="T15" fmla="*/ 300 h 744"/>
                  <a:gd name="T16" fmla="*/ 0 w 750"/>
                  <a:gd name="T17" fmla="*/ 374 h 744"/>
                  <a:gd name="T18" fmla="*/ 2 w 750"/>
                  <a:gd name="T19" fmla="*/ 412 h 744"/>
                  <a:gd name="T20" fmla="*/ 18 w 750"/>
                  <a:gd name="T21" fmla="*/ 484 h 744"/>
                  <a:gd name="T22" fmla="*/ 48 w 750"/>
                  <a:gd name="T23" fmla="*/ 552 h 744"/>
                  <a:gd name="T24" fmla="*/ 88 w 750"/>
                  <a:gd name="T25" fmla="*/ 610 h 744"/>
                  <a:gd name="T26" fmla="*/ 140 w 750"/>
                  <a:gd name="T27" fmla="*/ 660 h 744"/>
                  <a:gd name="T28" fmla="*/ 200 w 750"/>
                  <a:gd name="T29" fmla="*/ 700 h 744"/>
                  <a:gd name="T30" fmla="*/ 266 w 750"/>
                  <a:gd name="T31" fmla="*/ 728 h 744"/>
                  <a:gd name="T32" fmla="*/ 340 w 750"/>
                  <a:gd name="T33" fmla="*/ 742 h 744"/>
                  <a:gd name="T34" fmla="*/ 378 w 750"/>
                  <a:gd name="T35" fmla="*/ 744 h 744"/>
                  <a:gd name="T36" fmla="*/ 454 w 750"/>
                  <a:gd name="T37" fmla="*/ 736 h 744"/>
                  <a:gd name="T38" fmla="*/ 524 w 750"/>
                  <a:gd name="T39" fmla="*/ 714 h 744"/>
                  <a:gd name="T40" fmla="*/ 588 w 750"/>
                  <a:gd name="T41" fmla="*/ 678 h 744"/>
                  <a:gd name="T42" fmla="*/ 642 w 750"/>
                  <a:gd name="T43" fmla="*/ 632 h 744"/>
                  <a:gd name="T44" fmla="*/ 688 w 750"/>
                  <a:gd name="T45" fmla="*/ 578 h 744"/>
                  <a:gd name="T46" fmla="*/ 722 w 750"/>
                  <a:gd name="T47" fmla="*/ 514 h 744"/>
                  <a:gd name="T48" fmla="*/ 744 w 750"/>
                  <a:gd name="T49" fmla="*/ 444 h 744"/>
                  <a:gd name="T50" fmla="*/ 750 w 750"/>
                  <a:gd name="T51" fmla="*/ 368 h 744"/>
                  <a:gd name="T52" fmla="*/ 748 w 750"/>
                  <a:gd name="T53" fmla="*/ 330 h 744"/>
                  <a:gd name="T54" fmla="*/ 734 w 750"/>
                  <a:gd name="T55" fmla="*/ 258 h 744"/>
                  <a:gd name="T56" fmla="*/ 704 w 750"/>
                  <a:gd name="T57" fmla="*/ 192 h 744"/>
                  <a:gd name="T58" fmla="*/ 664 w 750"/>
                  <a:gd name="T59" fmla="*/ 134 h 744"/>
                  <a:gd name="T60" fmla="*/ 612 w 750"/>
                  <a:gd name="T61" fmla="*/ 82 h 744"/>
                  <a:gd name="T62" fmla="*/ 552 w 750"/>
                  <a:gd name="T63" fmla="*/ 44 h 744"/>
                  <a:gd name="T64" fmla="*/ 484 w 750"/>
                  <a:gd name="T65" fmla="*/ 16 h 744"/>
                  <a:gd name="T66" fmla="*/ 412 w 750"/>
                  <a:gd name="T67" fmla="*/ 2 h 744"/>
                  <a:gd name="T68" fmla="*/ 372 w 750"/>
                  <a:gd name="T69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50" h="744">
                    <a:moveTo>
                      <a:pt x="372" y="0"/>
                    </a:moveTo>
                    <a:lnTo>
                      <a:pt x="372" y="0"/>
                    </a:lnTo>
                    <a:lnTo>
                      <a:pt x="334" y="2"/>
                    </a:lnTo>
                    <a:lnTo>
                      <a:pt x="298" y="8"/>
                    </a:lnTo>
                    <a:lnTo>
                      <a:pt x="262" y="18"/>
                    </a:lnTo>
                    <a:lnTo>
                      <a:pt x="228" y="30"/>
                    </a:lnTo>
                    <a:lnTo>
                      <a:pt x="194" y="46"/>
                    </a:lnTo>
                    <a:lnTo>
                      <a:pt x="164" y="64"/>
                    </a:lnTo>
                    <a:lnTo>
                      <a:pt x="136" y="86"/>
                    </a:lnTo>
                    <a:lnTo>
                      <a:pt x="108" y="110"/>
                    </a:lnTo>
                    <a:lnTo>
                      <a:pt x="84" y="138"/>
                    </a:lnTo>
                    <a:lnTo>
                      <a:pt x="64" y="166"/>
                    </a:lnTo>
                    <a:lnTo>
                      <a:pt x="44" y="198"/>
                    </a:lnTo>
                    <a:lnTo>
                      <a:pt x="28" y="230"/>
                    </a:lnTo>
                    <a:lnTo>
                      <a:pt x="16" y="264"/>
                    </a:lnTo>
                    <a:lnTo>
                      <a:pt x="8" y="300"/>
                    </a:lnTo>
                    <a:lnTo>
                      <a:pt x="2" y="336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2" y="412"/>
                    </a:lnTo>
                    <a:lnTo>
                      <a:pt x="8" y="450"/>
                    </a:lnTo>
                    <a:lnTo>
                      <a:pt x="18" y="484"/>
                    </a:lnTo>
                    <a:lnTo>
                      <a:pt x="32" y="520"/>
                    </a:lnTo>
                    <a:lnTo>
                      <a:pt x="48" y="552"/>
                    </a:lnTo>
                    <a:lnTo>
                      <a:pt x="66" y="582"/>
                    </a:lnTo>
                    <a:lnTo>
                      <a:pt x="88" y="610"/>
                    </a:lnTo>
                    <a:lnTo>
                      <a:pt x="112" y="636"/>
                    </a:lnTo>
                    <a:lnTo>
                      <a:pt x="140" y="660"/>
                    </a:lnTo>
                    <a:lnTo>
                      <a:pt x="168" y="682"/>
                    </a:lnTo>
                    <a:lnTo>
                      <a:pt x="200" y="700"/>
                    </a:lnTo>
                    <a:lnTo>
                      <a:pt x="232" y="716"/>
                    </a:lnTo>
                    <a:lnTo>
                      <a:pt x="266" y="728"/>
                    </a:lnTo>
                    <a:lnTo>
                      <a:pt x="302" y="736"/>
                    </a:lnTo>
                    <a:lnTo>
                      <a:pt x="340" y="742"/>
                    </a:lnTo>
                    <a:lnTo>
                      <a:pt x="378" y="744"/>
                    </a:lnTo>
                    <a:lnTo>
                      <a:pt x="378" y="744"/>
                    </a:lnTo>
                    <a:lnTo>
                      <a:pt x="416" y="742"/>
                    </a:lnTo>
                    <a:lnTo>
                      <a:pt x="454" y="736"/>
                    </a:lnTo>
                    <a:lnTo>
                      <a:pt x="490" y="726"/>
                    </a:lnTo>
                    <a:lnTo>
                      <a:pt x="524" y="714"/>
                    </a:lnTo>
                    <a:lnTo>
                      <a:pt x="556" y="698"/>
                    </a:lnTo>
                    <a:lnTo>
                      <a:pt x="588" y="678"/>
                    </a:lnTo>
                    <a:lnTo>
                      <a:pt x="616" y="656"/>
                    </a:lnTo>
                    <a:lnTo>
                      <a:pt x="642" y="632"/>
                    </a:lnTo>
                    <a:lnTo>
                      <a:pt x="666" y="606"/>
                    </a:lnTo>
                    <a:lnTo>
                      <a:pt x="688" y="578"/>
                    </a:lnTo>
                    <a:lnTo>
                      <a:pt x="706" y="546"/>
                    </a:lnTo>
                    <a:lnTo>
                      <a:pt x="722" y="514"/>
                    </a:lnTo>
                    <a:lnTo>
                      <a:pt x="734" y="480"/>
                    </a:lnTo>
                    <a:lnTo>
                      <a:pt x="744" y="444"/>
                    </a:lnTo>
                    <a:lnTo>
                      <a:pt x="750" y="406"/>
                    </a:lnTo>
                    <a:lnTo>
                      <a:pt x="750" y="368"/>
                    </a:lnTo>
                    <a:lnTo>
                      <a:pt x="750" y="368"/>
                    </a:lnTo>
                    <a:lnTo>
                      <a:pt x="748" y="330"/>
                    </a:lnTo>
                    <a:lnTo>
                      <a:pt x="742" y="294"/>
                    </a:lnTo>
                    <a:lnTo>
                      <a:pt x="734" y="258"/>
                    </a:lnTo>
                    <a:lnTo>
                      <a:pt x="720" y="224"/>
                    </a:lnTo>
                    <a:lnTo>
                      <a:pt x="704" y="192"/>
                    </a:lnTo>
                    <a:lnTo>
                      <a:pt x="686" y="162"/>
                    </a:lnTo>
                    <a:lnTo>
                      <a:pt x="664" y="134"/>
                    </a:lnTo>
                    <a:lnTo>
                      <a:pt x="638" y="106"/>
                    </a:lnTo>
                    <a:lnTo>
                      <a:pt x="612" y="82"/>
                    </a:lnTo>
                    <a:lnTo>
                      <a:pt x="582" y="62"/>
                    </a:lnTo>
                    <a:lnTo>
                      <a:pt x="552" y="44"/>
                    </a:lnTo>
                    <a:lnTo>
                      <a:pt x="518" y="28"/>
                    </a:lnTo>
                    <a:lnTo>
                      <a:pt x="484" y="16"/>
                    </a:lnTo>
                    <a:lnTo>
                      <a:pt x="448" y="6"/>
                    </a:lnTo>
                    <a:lnTo>
                      <a:pt x="412" y="2"/>
                    </a:lnTo>
                    <a:lnTo>
                      <a:pt x="372" y="0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21" name="Freeform 25"/>
              <p:cNvSpPr>
                <a:spLocks/>
              </p:cNvSpPr>
              <p:nvPr/>
            </p:nvSpPr>
            <p:spPr bwMode="auto">
              <a:xfrm>
                <a:off x="593" y="2664"/>
                <a:ext cx="730" cy="722"/>
              </a:xfrm>
              <a:custGeom>
                <a:avLst/>
                <a:gdLst>
                  <a:gd name="T0" fmla="*/ 360 w 730"/>
                  <a:gd name="T1" fmla="*/ 0 h 722"/>
                  <a:gd name="T2" fmla="*/ 288 w 730"/>
                  <a:gd name="T3" fmla="*/ 8 h 722"/>
                  <a:gd name="T4" fmla="*/ 218 w 730"/>
                  <a:gd name="T5" fmla="*/ 30 h 722"/>
                  <a:gd name="T6" fmla="*/ 158 w 730"/>
                  <a:gd name="T7" fmla="*/ 64 h 722"/>
                  <a:gd name="T8" fmla="*/ 104 w 730"/>
                  <a:gd name="T9" fmla="*/ 110 h 722"/>
                  <a:gd name="T10" fmla="*/ 60 w 730"/>
                  <a:gd name="T11" fmla="*/ 164 h 722"/>
                  <a:gd name="T12" fmla="*/ 26 w 730"/>
                  <a:gd name="T13" fmla="*/ 224 h 722"/>
                  <a:gd name="T14" fmla="*/ 6 w 730"/>
                  <a:gd name="T15" fmla="*/ 292 h 722"/>
                  <a:gd name="T16" fmla="*/ 0 w 730"/>
                  <a:gd name="T17" fmla="*/ 366 h 722"/>
                  <a:gd name="T18" fmla="*/ 2 w 730"/>
                  <a:gd name="T19" fmla="*/ 402 h 722"/>
                  <a:gd name="T20" fmla="*/ 16 w 730"/>
                  <a:gd name="T21" fmla="*/ 472 h 722"/>
                  <a:gd name="T22" fmla="*/ 46 w 730"/>
                  <a:gd name="T23" fmla="*/ 536 h 722"/>
                  <a:gd name="T24" fmla="*/ 86 w 730"/>
                  <a:gd name="T25" fmla="*/ 594 h 722"/>
                  <a:gd name="T26" fmla="*/ 136 w 730"/>
                  <a:gd name="T27" fmla="*/ 642 h 722"/>
                  <a:gd name="T28" fmla="*/ 194 w 730"/>
                  <a:gd name="T29" fmla="*/ 680 h 722"/>
                  <a:gd name="T30" fmla="*/ 260 w 730"/>
                  <a:gd name="T31" fmla="*/ 708 h 722"/>
                  <a:gd name="T32" fmla="*/ 332 w 730"/>
                  <a:gd name="T33" fmla="*/ 720 h 722"/>
                  <a:gd name="T34" fmla="*/ 368 w 730"/>
                  <a:gd name="T35" fmla="*/ 722 h 722"/>
                  <a:gd name="T36" fmla="*/ 442 w 730"/>
                  <a:gd name="T37" fmla="*/ 714 h 722"/>
                  <a:gd name="T38" fmla="*/ 510 w 730"/>
                  <a:gd name="T39" fmla="*/ 692 h 722"/>
                  <a:gd name="T40" fmla="*/ 572 w 730"/>
                  <a:gd name="T41" fmla="*/ 658 h 722"/>
                  <a:gd name="T42" fmla="*/ 626 w 730"/>
                  <a:gd name="T43" fmla="*/ 614 h 722"/>
                  <a:gd name="T44" fmla="*/ 670 w 730"/>
                  <a:gd name="T45" fmla="*/ 560 h 722"/>
                  <a:gd name="T46" fmla="*/ 702 w 730"/>
                  <a:gd name="T47" fmla="*/ 498 h 722"/>
                  <a:gd name="T48" fmla="*/ 724 w 730"/>
                  <a:gd name="T49" fmla="*/ 430 h 722"/>
                  <a:gd name="T50" fmla="*/ 730 w 730"/>
                  <a:gd name="T51" fmla="*/ 356 h 722"/>
                  <a:gd name="T52" fmla="*/ 728 w 730"/>
                  <a:gd name="T53" fmla="*/ 320 h 722"/>
                  <a:gd name="T54" fmla="*/ 712 w 730"/>
                  <a:gd name="T55" fmla="*/ 250 h 722"/>
                  <a:gd name="T56" fmla="*/ 684 w 730"/>
                  <a:gd name="T57" fmla="*/ 186 h 722"/>
                  <a:gd name="T58" fmla="*/ 644 w 730"/>
                  <a:gd name="T59" fmla="*/ 128 h 722"/>
                  <a:gd name="T60" fmla="*/ 594 w 730"/>
                  <a:gd name="T61" fmla="*/ 80 h 722"/>
                  <a:gd name="T62" fmla="*/ 534 w 730"/>
                  <a:gd name="T63" fmla="*/ 42 h 722"/>
                  <a:gd name="T64" fmla="*/ 470 w 730"/>
                  <a:gd name="T65" fmla="*/ 16 h 722"/>
                  <a:gd name="T66" fmla="*/ 398 w 730"/>
                  <a:gd name="T67" fmla="*/ 2 h 722"/>
                  <a:gd name="T68" fmla="*/ 360 w 730"/>
                  <a:gd name="T69" fmla="*/ 0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0" h="722">
                    <a:moveTo>
                      <a:pt x="360" y="0"/>
                    </a:moveTo>
                    <a:lnTo>
                      <a:pt x="360" y="0"/>
                    </a:lnTo>
                    <a:lnTo>
                      <a:pt x="324" y="2"/>
                    </a:lnTo>
                    <a:lnTo>
                      <a:pt x="288" y="8"/>
                    </a:lnTo>
                    <a:lnTo>
                      <a:pt x="252" y="18"/>
                    </a:lnTo>
                    <a:lnTo>
                      <a:pt x="218" y="30"/>
                    </a:lnTo>
                    <a:lnTo>
                      <a:pt x="188" y="46"/>
                    </a:lnTo>
                    <a:lnTo>
                      <a:pt x="158" y="64"/>
                    </a:lnTo>
                    <a:lnTo>
                      <a:pt x="130" y="86"/>
                    </a:lnTo>
                    <a:lnTo>
                      <a:pt x="104" y="110"/>
                    </a:lnTo>
                    <a:lnTo>
                      <a:pt x="80" y="136"/>
                    </a:lnTo>
                    <a:lnTo>
                      <a:pt x="60" y="164"/>
                    </a:lnTo>
                    <a:lnTo>
                      <a:pt x="42" y="194"/>
                    </a:lnTo>
                    <a:lnTo>
                      <a:pt x="26" y="224"/>
                    </a:lnTo>
                    <a:lnTo>
                      <a:pt x="14" y="258"/>
                    </a:lnTo>
                    <a:lnTo>
                      <a:pt x="6" y="292"/>
                    </a:lnTo>
                    <a:lnTo>
                      <a:pt x="0" y="328"/>
                    </a:lnTo>
                    <a:lnTo>
                      <a:pt x="0" y="366"/>
                    </a:lnTo>
                    <a:lnTo>
                      <a:pt x="0" y="366"/>
                    </a:lnTo>
                    <a:lnTo>
                      <a:pt x="2" y="402"/>
                    </a:lnTo>
                    <a:lnTo>
                      <a:pt x="8" y="438"/>
                    </a:lnTo>
                    <a:lnTo>
                      <a:pt x="16" y="472"/>
                    </a:lnTo>
                    <a:lnTo>
                      <a:pt x="30" y="506"/>
                    </a:lnTo>
                    <a:lnTo>
                      <a:pt x="46" y="536"/>
                    </a:lnTo>
                    <a:lnTo>
                      <a:pt x="64" y="566"/>
                    </a:lnTo>
                    <a:lnTo>
                      <a:pt x="86" y="594"/>
                    </a:lnTo>
                    <a:lnTo>
                      <a:pt x="110" y="620"/>
                    </a:lnTo>
                    <a:lnTo>
                      <a:pt x="136" y="642"/>
                    </a:lnTo>
                    <a:lnTo>
                      <a:pt x="164" y="662"/>
                    </a:lnTo>
                    <a:lnTo>
                      <a:pt x="194" y="680"/>
                    </a:lnTo>
                    <a:lnTo>
                      <a:pt x="226" y="696"/>
                    </a:lnTo>
                    <a:lnTo>
                      <a:pt x="260" y="708"/>
                    </a:lnTo>
                    <a:lnTo>
                      <a:pt x="294" y="716"/>
                    </a:lnTo>
                    <a:lnTo>
                      <a:pt x="332" y="720"/>
                    </a:lnTo>
                    <a:lnTo>
                      <a:pt x="368" y="722"/>
                    </a:lnTo>
                    <a:lnTo>
                      <a:pt x="368" y="722"/>
                    </a:lnTo>
                    <a:lnTo>
                      <a:pt x="406" y="720"/>
                    </a:lnTo>
                    <a:lnTo>
                      <a:pt x="442" y="714"/>
                    </a:lnTo>
                    <a:lnTo>
                      <a:pt x="476" y="704"/>
                    </a:lnTo>
                    <a:lnTo>
                      <a:pt x="510" y="692"/>
                    </a:lnTo>
                    <a:lnTo>
                      <a:pt x="542" y="676"/>
                    </a:lnTo>
                    <a:lnTo>
                      <a:pt x="572" y="658"/>
                    </a:lnTo>
                    <a:lnTo>
                      <a:pt x="600" y="636"/>
                    </a:lnTo>
                    <a:lnTo>
                      <a:pt x="626" y="614"/>
                    </a:lnTo>
                    <a:lnTo>
                      <a:pt x="648" y="588"/>
                    </a:lnTo>
                    <a:lnTo>
                      <a:pt x="670" y="560"/>
                    </a:lnTo>
                    <a:lnTo>
                      <a:pt x="688" y="530"/>
                    </a:lnTo>
                    <a:lnTo>
                      <a:pt x="702" y="498"/>
                    </a:lnTo>
                    <a:lnTo>
                      <a:pt x="714" y="464"/>
                    </a:lnTo>
                    <a:lnTo>
                      <a:pt x="724" y="430"/>
                    </a:lnTo>
                    <a:lnTo>
                      <a:pt x="728" y="394"/>
                    </a:lnTo>
                    <a:lnTo>
                      <a:pt x="730" y="356"/>
                    </a:lnTo>
                    <a:lnTo>
                      <a:pt x="730" y="356"/>
                    </a:lnTo>
                    <a:lnTo>
                      <a:pt x="728" y="320"/>
                    </a:lnTo>
                    <a:lnTo>
                      <a:pt x="722" y="284"/>
                    </a:lnTo>
                    <a:lnTo>
                      <a:pt x="712" y="250"/>
                    </a:lnTo>
                    <a:lnTo>
                      <a:pt x="700" y="216"/>
                    </a:lnTo>
                    <a:lnTo>
                      <a:pt x="684" y="186"/>
                    </a:lnTo>
                    <a:lnTo>
                      <a:pt x="664" y="156"/>
                    </a:lnTo>
                    <a:lnTo>
                      <a:pt x="644" y="128"/>
                    </a:lnTo>
                    <a:lnTo>
                      <a:pt x="620" y="104"/>
                    </a:lnTo>
                    <a:lnTo>
                      <a:pt x="594" y="80"/>
                    </a:lnTo>
                    <a:lnTo>
                      <a:pt x="566" y="60"/>
                    </a:lnTo>
                    <a:lnTo>
                      <a:pt x="534" y="42"/>
                    </a:lnTo>
                    <a:lnTo>
                      <a:pt x="502" y="26"/>
                    </a:lnTo>
                    <a:lnTo>
                      <a:pt x="470" y="16"/>
                    </a:lnTo>
                    <a:lnTo>
                      <a:pt x="434" y="6"/>
                    </a:lnTo>
                    <a:lnTo>
                      <a:pt x="398" y="2"/>
                    </a:lnTo>
                    <a:lnTo>
                      <a:pt x="360" y="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FF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22" name="Freeform 26"/>
              <p:cNvSpPr>
                <a:spLocks/>
              </p:cNvSpPr>
              <p:nvPr/>
            </p:nvSpPr>
            <p:spPr bwMode="auto">
              <a:xfrm>
                <a:off x="605" y="2670"/>
                <a:ext cx="710" cy="700"/>
              </a:xfrm>
              <a:custGeom>
                <a:avLst/>
                <a:gdLst>
                  <a:gd name="T0" fmla="*/ 350 w 710"/>
                  <a:gd name="T1" fmla="*/ 0 h 700"/>
                  <a:gd name="T2" fmla="*/ 278 w 710"/>
                  <a:gd name="T3" fmla="*/ 8 h 700"/>
                  <a:gd name="T4" fmla="*/ 212 w 710"/>
                  <a:gd name="T5" fmla="*/ 30 h 700"/>
                  <a:gd name="T6" fmla="*/ 152 w 710"/>
                  <a:gd name="T7" fmla="*/ 64 h 700"/>
                  <a:gd name="T8" fmla="*/ 100 w 710"/>
                  <a:gd name="T9" fmla="*/ 108 h 700"/>
                  <a:gd name="T10" fmla="*/ 58 w 710"/>
                  <a:gd name="T11" fmla="*/ 160 h 700"/>
                  <a:gd name="T12" fmla="*/ 26 w 710"/>
                  <a:gd name="T13" fmla="*/ 220 h 700"/>
                  <a:gd name="T14" fmla="*/ 6 w 710"/>
                  <a:gd name="T15" fmla="*/ 286 h 700"/>
                  <a:gd name="T16" fmla="*/ 0 w 710"/>
                  <a:gd name="T17" fmla="*/ 356 h 700"/>
                  <a:gd name="T18" fmla="*/ 2 w 710"/>
                  <a:gd name="T19" fmla="*/ 392 h 700"/>
                  <a:gd name="T20" fmla="*/ 18 w 710"/>
                  <a:gd name="T21" fmla="*/ 460 h 700"/>
                  <a:gd name="T22" fmla="*/ 46 w 710"/>
                  <a:gd name="T23" fmla="*/ 522 h 700"/>
                  <a:gd name="T24" fmla="*/ 84 w 710"/>
                  <a:gd name="T25" fmla="*/ 578 h 700"/>
                  <a:gd name="T26" fmla="*/ 134 w 710"/>
                  <a:gd name="T27" fmla="*/ 624 h 700"/>
                  <a:gd name="T28" fmla="*/ 190 w 710"/>
                  <a:gd name="T29" fmla="*/ 660 h 700"/>
                  <a:gd name="T30" fmla="*/ 256 w 710"/>
                  <a:gd name="T31" fmla="*/ 686 h 700"/>
                  <a:gd name="T32" fmla="*/ 324 w 710"/>
                  <a:gd name="T33" fmla="*/ 700 h 700"/>
                  <a:gd name="T34" fmla="*/ 360 w 710"/>
                  <a:gd name="T35" fmla="*/ 700 h 700"/>
                  <a:gd name="T36" fmla="*/ 432 w 710"/>
                  <a:gd name="T37" fmla="*/ 692 h 700"/>
                  <a:gd name="T38" fmla="*/ 498 w 710"/>
                  <a:gd name="T39" fmla="*/ 670 h 700"/>
                  <a:gd name="T40" fmla="*/ 558 w 710"/>
                  <a:gd name="T41" fmla="*/ 638 h 700"/>
                  <a:gd name="T42" fmla="*/ 610 w 710"/>
                  <a:gd name="T43" fmla="*/ 594 h 700"/>
                  <a:gd name="T44" fmla="*/ 652 w 710"/>
                  <a:gd name="T45" fmla="*/ 542 h 700"/>
                  <a:gd name="T46" fmla="*/ 684 w 710"/>
                  <a:gd name="T47" fmla="*/ 482 h 700"/>
                  <a:gd name="T48" fmla="*/ 704 w 710"/>
                  <a:gd name="T49" fmla="*/ 416 h 700"/>
                  <a:gd name="T50" fmla="*/ 710 w 710"/>
                  <a:gd name="T51" fmla="*/ 344 h 700"/>
                  <a:gd name="T52" fmla="*/ 708 w 710"/>
                  <a:gd name="T53" fmla="*/ 310 h 700"/>
                  <a:gd name="T54" fmla="*/ 694 w 710"/>
                  <a:gd name="T55" fmla="*/ 242 h 700"/>
                  <a:gd name="T56" fmla="*/ 666 w 710"/>
                  <a:gd name="T57" fmla="*/ 178 h 700"/>
                  <a:gd name="T58" fmla="*/ 626 w 710"/>
                  <a:gd name="T59" fmla="*/ 124 h 700"/>
                  <a:gd name="T60" fmla="*/ 578 w 710"/>
                  <a:gd name="T61" fmla="*/ 78 h 700"/>
                  <a:gd name="T62" fmla="*/ 520 w 710"/>
                  <a:gd name="T63" fmla="*/ 40 h 700"/>
                  <a:gd name="T64" fmla="*/ 456 w 710"/>
                  <a:gd name="T65" fmla="*/ 14 h 700"/>
                  <a:gd name="T66" fmla="*/ 386 w 710"/>
                  <a:gd name="T67" fmla="*/ 2 h 700"/>
                  <a:gd name="T68" fmla="*/ 350 w 710"/>
                  <a:gd name="T69" fmla="*/ 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10" h="700">
                    <a:moveTo>
                      <a:pt x="350" y="0"/>
                    </a:moveTo>
                    <a:lnTo>
                      <a:pt x="350" y="0"/>
                    </a:lnTo>
                    <a:lnTo>
                      <a:pt x="314" y="2"/>
                    </a:lnTo>
                    <a:lnTo>
                      <a:pt x="278" y="8"/>
                    </a:lnTo>
                    <a:lnTo>
                      <a:pt x="244" y="18"/>
                    </a:lnTo>
                    <a:lnTo>
                      <a:pt x="212" y="30"/>
                    </a:lnTo>
                    <a:lnTo>
                      <a:pt x="182" y="46"/>
                    </a:lnTo>
                    <a:lnTo>
                      <a:pt x="152" y="64"/>
                    </a:lnTo>
                    <a:lnTo>
                      <a:pt x="126" y="84"/>
                    </a:lnTo>
                    <a:lnTo>
                      <a:pt x="100" y="108"/>
                    </a:lnTo>
                    <a:lnTo>
                      <a:pt x="78" y="132"/>
                    </a:lnTo>
                    <a:lnTo>
                      <a:pt x="58" y="160"/>
                    </a:lnTo>
                    <a:lnTo>
                      <a:pt x="40" y="190"/>
                    </a:lnTo>
                    <a:lnTo>
                      <a:pt x="26" y="220"/>
                    </a:lnTo>
                    <a:lnTo>
                      <a:pt x="14" y="252"/>
                    </a:lnTo>
                    <a:lnTo>
                      <a:pt x="6" y="286"/>
                    </a:lnTo>
                    <a:lnTo>
                      <a:pt x="2" y="320"/>
                    </a:lnTo>
                    <a:lnTo>
                      <a:pt x="0" y="356"/>
                    </a:lnTo>
                    <a:lnTo>
                      <a:pt x="0" y="356"/>
                    </a:lnTo>
                    <a:lnTo>
                      <a:pt x="2" y="392"/>
                    </a:lnTo>
                    <a:lnTo>
                      <a:pt x="8" y="426"/>
                    </a:lnTo>
                    <a:lnTo>
                      <a:pt x="18" y="460"/>
                    </a:lnTo>
                    <a:lnTo>
                      <a:pt x="30" y="492"/>
                    </a:lnTo>
                    <a:lnTo>
                      <a:pt x="46" y="522"/>
                    </a:lnTo>
                    <a:lnTo>
                      <a:pt x="64" y="550"/>
                    </a:lnTo>
                    <a:lnTo>
                      <a:pt x="84" y="578"/>
                    </a:lnTo>
                    <a:lnTo>
                      <a:pt x="108" y="602"/>
                    </a:lnTo>
                    <a:lnTo>
                      <a:pt x="134" y="624"/>
                    </a:lnTo>
                    <a:lnTo>
                      <a:pt x="162" y="644"/>
                    </a:lnTo>
                    <a:lnTo>
                      <a:pt x="190" y="660"/>
                    </a:lnTo>
                    <a:lnTo>
                      <a:pt x="222" y="676"/>
                    </a:lnTo>
                    <a:lnTo>
                      <a:pt x="256" y="686"/>
                    </a:lnTo>
                    <a:lnTo>
                      <a:pt x="290" y="694"/>
                    </a:lnTo>
                    <a:lnTo>
                      <a:pt x="324" y="700"/>
                    </a:lnTo>
                    <a:lnTo>
                      <a:pt x="360" y="700"/>
                    </a:lnTo>
                    <a:lnTo>
                      <a:pt x="360" y="700"/>
                    </a:lnTo>
                    <a:lnTo>
                      <a:pt x="396" y="698"/>
                    </a:lnTo>
                    <a:lnTo>
                      <a:pt x="432" y="692"/>
                    </a:lnTo>
                    <a:lnTo>
                      <a:pt x="466" y="684"/>
                    </a:lnTo>
                    <a:lnTo>
                      <a:pt x="498" y="670"/>
                    </a:lnTo>
                    <a:lnTo>
                      <a:pt x="530" y="656"/>
                    </a:lnTo>
                    <a:lnTo>
                      <a:pt x="558" y="638"/>
                    </a:lnTo>
                    <a:lnTo>
                      <a:pt x="586" y="616"/>
                    </a:lnTo>
                    <a:lnTo>
                      <a:pt x="610" y="594"/>
                    </a:lnTo>
                    <a:lnTo>
                      <a:pt x="632" y="568"/>
                    </a:lnTo>
                    <a:lnTo>
                      <a:pt x="652" y="542"/>
                    </a:lnTo>
                    <a:lnTo>
                      <a:pt x="670" y="512"/>
                    </a:lnTo>
                    <a:lnTo>
                      <a:pt x="684" y="482"/>
                    </a:lnTo>
                    <a:lnTo>
                      <a:pt x="696" y="450"/>
                    </a:lnTo>
                    <a:lnTo>
                      <a:pt x="704" y="416"/>
                    </a:lnTo>
                    <a:lnTo>
                      <a:pt x="710" y="380"/>
                    </a:lnTo>
                    <a:lnTo>
                      <a:pt x="710" y="344"/>
                    </a:lnTo>
                    <a:lnTo>
                      <a:pt x="710" y="344"/>
                    </a:lnTo>
                    <a:lnTo>
                      <a:pt x="708" y="310"/>
                    </a:lnTo>
                    <a:lnTo>
                      <a:pt x="702" y="274"/>
                    </a:lnTo>
                    <a:lnTo>
                      <a:pt x="694" y="242"/>
                    </a:lnTo>
                    <a:lnTo>
                      <a:pt x="680" y="210"/>
                    </a:lnTo>
                    <a:lnTo>
                      <a:pt x="666" y="178"/>
                    </a:lnTo>
                    <a:lnTo>
                      <a:pt x="646" y="150"/>
                    </a:lnTo>
                    <a:lnTo>
                      <a:pt x="626" y="124"/>
                    </a:lnTo>
                    <a:lnTo>
                      <a:pt x="602" y="100"/>
                    </a:lnTo>
                    <a:lnTo>
                      <a:pt x="578" y="78"/>
                    </a:lnTo>
                    <a:lnTo>
                      <a:pt x="550" y="58"/>
                    </a:lnTo>
                    <a:lnTo>
                      <a:pt x="520" y="40"/>
                    </a:lnTo>
                    <a:lnTo>
                      <a:pt x="488" y="26"/>
                    </a:lnTo>
                    <a:lnTo>
                      <a:pt x="456" y="14"/>
                    </a:lnTo>
                    <a:lnTo>
                      <a:pt x="422" y="6"/>
                    </a:lnTo>
                    <a:lnTo>
                      <a:pt x="386" y="2"/>
                    </a:lnTo>
                    <a:lnTo>
                      <a:pt x="350" y="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23" name="Freeform 27"/>
              <p:cNvSpPr>
                <a:spLocks/>
              </p:cNvSpPr>
              <p:nvPr/>
            </p:nvSpPr>
            <p:spPr bwMode="auto">
              <a:xfrm>
                <a:off x="619" y="2678"/>
                <a:ext cx="690" cy="676"/>
              </a:xfrm>
              <a:custGeom>
                <a:avLst/>
                <a:gdLst>
                  <a:gd name="T0" fmla="*/ 338 w 690"/>
                  <a:gd name="T1" fmla="*/ 0 h 676"/>
                  <a:gd name="T2" fmla="*/ 268 w 690"/>
                  <a:gd name="T3" fmla="*/ 8 h 676"/>
                  <a:gd name="T4" fmla="*/ 204 w 690"/>
                  <a:gd name="T5" fmla="*/ 28 h 676"/>
                  <a:gd name="T6" fmla="*/ 146 w 690"/>
                  <a:gd name="T7" fmla="*/ 62 h 676"/>
                  <a:gd name="T8" fmla="*/ 96 w 690"/>
                  <a:gd name="T9" fmla="*/ 104 h 676"/>
                  <a:gd name="T10" fmla="*/ 54 w 690"/>
                  <a:gd name="T11" fmla="*/ 154 h 676"/>
                  <a:gd name="T12" fmla="*/ 24 w 690"/>
                  <a:gd name="T13" fmla="*/ 212 h 676"/>
                  <a:gd name="T14" fmla="*/ 4 w 690"/>
                  <a:gd name="T15" fmla="*/ 276 h 676"/>
                  <a:gd name="T16" fmla="*/ 0 w 690"/>
                  <a:gd name="T17" fmla="*/ 346 h 676"/>
                  <a:gd name="T18" fmla="*/ 2 w 690"/>
                  <a:gd name="T19" fmla="*/ 380 h 676"/>
                  <a:gd name="T20" fmla="*/ 16 w 690"/>
                  <a:gd name="T21" fmla="*/ 446 h 676"/>
                  <a:gd name="T22" fmla="*/ 44 w 690"/>
                  <a:gd name="T23" fmla="*/ 506 h 676"/>
                  <a:gd name="T24" fmla="*/ 82 w 690"/>
                  <a:gd name="T25" fmla="*/ 558 h 676"/>
                  <a:gd name="T26" fmla="*/ 130 w 690"/>
                  <a:gd name="T27" fmla="*/ 604 h 676"/>
                  <a:gd name="T28" fmla="*/ 186 w 690"/>
                  <a:gd name="T29" fmla="*/ 640 h 676"/>
                  <a:gd name="T30" fmla="*/ 248 w 690"/>
                  <a:gd name="T31" fmla="*/ 664 h 676"/>
                  <a:gd name="T32" fmla="*/ 316 w 690"/>
                  <a:gd name="T33" fmla="*/ 676 h 676"/>
                  <a:gd name="T34" fmla="*/ 350 w 690"/>
                  <a:gd name="T35" fmla="*/ 676 h 676"/>
                  <a:gd name="T36" fmla="*/ 420 w 690"/>
                  <a:gd name="T37" fmla="*/ 668 h 676"/>
                  <a:gd name="T38" fmla="*/ 484 w 690"/>
                  <a:gd name="T39" fmla="*/ 648 h 676"/>
                  <a:gd name="T40" fmla="*/ 542 w 690"/>
                  <a:gd name="T41" fmla="*/ 614 h 676"/>
                  <a:gd name="T42" fmla="*/ 592 w 690"/>
                  <a:gd name="T43" fmla="*/ 572 h 676"/>
                  <a:gd name="T44" fmla="*/ 634 w 690"/>
                  <a:gd name="T45" fmla="*/ 522 h 676"/>
                  <a:gd name="T46" fmla="*/ 666 w 690"/>
                  <a:gd name="T47" fmla="*/ 464 h 676"/>
                  <a:gd name="T48" fmla="*/ 684 w 690"/>
                  <a:gd name="T49" fmla="*/ 400 h 676"/>
                  <a:gd name="T50" fmla="*/ 690 w 690"/>
                  <a:gd name="T51" fmla="*/ 330 h 676"/>
                  <a:gd name="T52" fmla="*/ 688 w 690"/>
                  <a:gd name="T53" fmla="*/ 296 h 676"/>
                  <a:gd name="T54" fmla="*/ 672 w 690"/>
                  <a:gd name="T55" fmla="*/ 230 h 676"/>
                  <a:gd name="T56" fmla="*/ 644 w 690"/>
                  <a:gd name="T57" fmla="*/ 170 h 676"/>
                  <a:gd name="T58" fmla="*/ 606 w 690"/>
                  <a:gd name="T59" fmla="*/ 118 h 676"/>
                  <a:gd name="T60" fmla="*/ 558 w 690"/>
                  <a:gd name="T61" fmla="*/ 72 h 676"/>
                  <a:gd name="T62" fmla="*/ 502 w 690"/>
                  <a:gd name="T63" fmla="*/ 36 h 676"/>
                  <a:gd name="T64" fmla="*/ 440 w 690"/>
                  <a:gd name="T65" fmla="*/ 12 h 676"/>
                  <a:gd name="T66" fmla="*/ 372 w 690"/>
                  <a:gd name="T67" fmla="*/ 0 h 676"/>
                  <a:gd name="T68" fmla="*/ 338 w 690"/>
                  <a:gd name="T69" fmla="*/ 0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90" h="676">
                    <a:moveTo>
                      <a:pt x="338" y="0"/>
                    </a:moveTo>
                    <a:lnTo>
                      <a:pt x="338" y="0"/>
                    </a:lnTo>
                    <a:lnTo>
                      <a:pt x="302" y="2"/>
                    </a:lnTo>
                    <a:lnTo>
                      <a:pt x="268" y="8"/>
                    </a:lnTo>
                    <a:lnTo>
                      <a:pt x="236" y="16"/>
                    </a:lnTo>
                    <a:lnTo>
                      <a:pt x="204" y="28"/>
                    </a:lnTo>
                    <a:lnTo>
                      <a:pt x="174" y="44"/>
                    </a:lnTo>
                    <a:lnTo>
                      <a:pt x="146" y="62"/>
                    </a:lnTo>
                    <a:lnTo>
                      <a:pt x="120" y="82"/>
                    </a:lnTo>
                    <a:lnTo>
                      <a:pt x="96" y="104"/>
                    </a:lnTo>
                    <a:lnTo>
                      <a:pt x="74" y="128"/>
                    </a:lnTo>
                    <a:lnTo>
                      <a:pt x="54" y="154"/>
                    </a:lnTo>
                    <a:lnTo>
                      <a:pt x="38" y="182"/>
                    </a:lnTo>
                    <a:lnTo>
                      <a:pt x="24" y="212"/>
                    </a:lnTo>
                    <a:lnTo>
                      <a:pt x="12" y="244"/>
                    </a:lnTo>
                    <a:lnTo>
                      <a:pt x="4" y="276"/>
                    </a:lnTo>
                    <a:lnTo>
                      <a:pt x="0" y="310"/>
                    </a:lnTo>
                    <a:lnTo>
                      <a:pt x="0" y="346"/>
                    </a:lnTo>
                    <a:lnTo>
                      <a:pt x="0" y="346"/>
                    </a:lnTo>
                    <a:lnTo>
                      <a:pt x="2" y="380"/>
                    </a:lnTo>
                    <a:lnTo>
                      <a:pt x="8" y="414"/>
                    </a:lnTo>
                    <a:lnTo>
                      <a:pt x="16" y="446"/>
                    </a:lnTo>
                    <a:lnTo>
                      <a:pt x="28" y="476"/>
                    </a:lnTo>
                    <a:lnTo>
                      <a:pt x="44" y="506"/>
                    </a:lnTo>
                    <a:lnTo>
                      <a:pt x="62" y="534"/>
                    </a:lnTo>
                    <a:lnTo>
                      <a:pt x="82" y="558"/>
                    </a:lnTo>
                    <a:lnTo>
                      <a:pt x="106" y="582"/>
                    </a:lnTo>
                    <a:lnTo>
                      <a:pt x="130" y="604"/>
                    </a:lnTo>
                    <a:lnTo>
                      <a:pt x="156" y="622"/>
                    </a:lnTo>
                    <a:lnTo>
                      <a:pt x="186" y="640"/>
                    </a:lnTo>
                    <a:lnTo>
                      <a:pt x="216" y="654"/>
                    </a:lnTo>
                    <a:lnTo>
                      <a:pt x="248" y="664"/>
                    </a:lnTo>
                    <a:lnTo>
                      <a:pt x="282" y="672"/>
                    </a:lnTo>
                    <a:lnTo>
                      <a:pt x="316" y="676"/>
                    </a:lnTo>
                    <a:lnTo>
                      <a:pt x="350" y="676"/>
                    </a:lnTo>
                    <a:lnTo>
                      <a:pt x="350" y="676"/>
                    </a:lnTo>
                    <a:lnTo>
                      <a:pt x="386" y="674"/>
                    </a:lnTo>
                    <a:lnTo>
                      <a:pt x="420" y="668"/>
                    </a:lnTo>
                    <a:lnTo>
                      <a:pt x="454" y="660"/>
                    </a:lnTo>
                    <a:lnTo>
                      <a:pt x="484" y="648"/>
                    </a:lnTo>
                    <a:lnTo>
                      <a:pt x="514" y="632"/>
                    </a:lnTo>
                    <a:lnTo>
                      <a:pt x="542" y="614"/>
                    </a:lnTo>
                    <a:lnTo>
                      <a:pt x="568" y="594"/>
                    </a:lnTo>
                    <a:lnTo>
                      <a:pt x="592" y="572"/>
                    </a:lnTo>
                    <a:lnTo>
                      <a:pt x="614" y="548"/>
                    </a:lnTo>
                    <a:lnTo>
                      <a:pt x="634" y="522"/>
                    </a:lnTo>
                    <a:lnTo>
                      <a:pt x="652" y="494"/>
                    </a:lnTo>
                    <a:lnTo>
                      <a:pt x="666" y="464"/>
                    </a:lnTo>
                    <a:lnTo>
                      <a:pt x="676" y="432"/>
                    </a:lnTo>
                    <a:lnTo>
                      <a:pt x="684" y="400"/>
                    </a:lnTo>
                    <a:lnTo>
                      <a:pt x="688" y="366"/>
                    </a:lnTo>
                    <a:lnTo>
                      <a:pt x="690" y="330"/>
                    </a:lnTo>
                    <a:lnTo>
                      <a:pt x="690" y="330"/>
                    </a:lnTo>
                    <a:lnTo>
                      <a:pt x="688" y="296"/>
                    </a:lnTo>
                    <a:lnTo>
                      <a:pt x="682" y="262"/>
                    </a:lnTo>
                    <a:lnTo>
                      <a:pt x="672" y="230"/>
                    </a:lnTo>
                    <a:lnTo>
                      <a:pt x="660" y="200"/>
                    </a:lnTo>
                    <a:lnTo>
                      <a:pt x="644" y="170"/>
                    </a:lnTo>
                    <a:lnTo>
                      <a:pt x="626" y="142"/>
                    </a:lnTo>
                    <a:lnTo>
                      <a:pt x="606" y="118"/>
                    </a:lnTo>
                    <a:lnTo>
                      <a:pt x="584" y="94"/>
                    </a:lnTo>
                    <a:lnTo>
                      <a:pt x="558" y="72"/>
                    </a:lnTo>
                    <a:lnTo>
                      <a:pt x="532" y="54"/>
                    </a:lnTo>
                    <a:lnTo>
                      <a:pt x="502" y="36"/>
                    </a:lnTo>
                    <a:lnTo>
                      <a:pt x="472" y="22"/>
                    </a:lnTo>
                    <a:lnTo>
                      <a:pt x="440" y="12"/>
                    </a:lnTo>
                    <a:lnTo>
                      <a:pt x="408" y="4"/>
                    </a:lnTo>
                    <a:lnTo>
                      <a:pt x="372" y="0"/>
                    </a:lnTo>
                    <a:lnTo>
                      <a:pt x="338" y="0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FFD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24" name="Freeform 28"/>
              <p:cNvSpPr>
                <a:spLocks/>
              </p:cNvSpPr>
              <p:nvPr/>
            </p:nvSpPr>
            <p:spPr bwMode="auto">
              <a:xfrm>
                <a:off x="631" y="2684"/>
                <a:ext cx="670" cy="656"/>
              </a:xfrm>
              <a:custGeom>
                <a:avLst/>
                <a:gdLst>
                  <a:gd name="T0" fmla="*/ 328 w 670"/>
                  <a:gd name="T1" fmla="*/ 0 h 656"/>
                  <a:gd name="T2" fmla="*/ 260 w 670"/>
                  <a:gd name="T3" fmla="*/ 8 h 656"/>
                  <a:gd name="T4" fmla="*/ 198 w 670"/>
                  <a:gd name="T5" fmla="*/ 28 h 656"/>
                  <a:gd name="T6" fmla="*/ 142 w 670"/>
                  <a:gd name="T7" fmla="*/ 60 h 656"/>
                  <a:gd name="T8" fmla="*/ 92 w 670"/>
                  <a:gd name="T9" fmla="*/ 102 h 656"/>
                  <a:gd name="T10" fmla="*/ 52 w 670"/>
                  <a:gd name="T11" fmla="*/ 152 h 656"/>
                  <a:gd name="T12" fmla="*/ 24 w 670"/>
                  <a:gd name="T13" fmla="*/ 208 h 656"/>
                  <a:gd name="T14" fmla="*/ 6 w 670"/>
                  <a:gd name="T15" fmla="*/ 270 h 656"/>
                  <a:gd name="T16" fmla="*/ 0 w 670"/>
                  <a:gd name="T17" fmla="*/ 336 h 656"/>
                  <a:gd name="T18" fmla="*/ 2 w 670"/>
                  <a:gd name="T19" fmla="*/ 370 h 656"/>
                  <a:gd name="T20" fmla="*/ 18 w 670"/>
                  <a:gd name="T21" fmla="*/ 432 h 656"/>
                  <a:gd name="T22" fmla="*/ 44 w 670"/>
                  <a:gd name="T23" fmla="*/ 492 h 656"/>
                  <a:gd name="T24" fmla="*/ 82 w 670"/>
                  <a:gd name="T25" fmla="*/ 542 h 656"/>
                  <a:gd name="T26" fmla="*/ 128 w 670"/>
                  <a:gd name="T27" fmla="*/ 586 h 656"/>
                  <a:gd name="T28" fmla="*/ 182 w 670"/>
                  <a:gd name="T29" fmla="*/ 620 h 656"/>
                  <a:gd name="T30" fmla="*/ 244 w 670"/>
                  <a:gd name="T31" fmla="*/ 644 h 656"/>
                  <a:gd name="T32" fmla="*/ 308 w 670"/>
                  <a:gd name="T33" fmla="*/ 654 h 656"/>
                  <a:gd name="T34" fmla="*/ 344 w 670"/>
                  <a:gd name="T35" fmla="*/ 656 h 656"/>
                  <a:gd name="T36" fmla="*/ 410 w 670"/>
                  <a:gd name="T37" fmla="*/ 646 h 656"/>
                  <a:gd name="T38" fmla="*/ 472 w 670"/>
                  <a:gd name="T39" fmla="*/ 626 h 656"/>
                  <a:gd name="T40" fmla="*/ 530 w 670"/>
                  <a:gd name="T41" fmla="*/ 594 h 656"/>
                  <a:gd name="T42" fmla="*/ 578 w 670"/>
                  <a:gd name="T43" fmla="*/ 554 h 656"/>
                  <a:gd name="T44" fmla="*/ 618 w 670"/>
                  <a:gd name="T45" fmla="*/ 504 h 656"/>
                  <a:gd name="T46" fmla="*/ 648 w 670"/>
                  <a:gd name="T47" fmla="*/ 446 h 656"/>
                  <a:gd name="T48" fmla="*/ 666 w 670"/>
                  <a:gd name="T49" fmla="*/ 384 h 656"/>
                  <a:gd name="T50" fmla="*/ 670 w 670"/>
                  <a:gd name="T51" fmla="*/ 318 h 656"/>
                  <a:gd name="T52" fmla="*/ 668 w 670"/>
                  <a:gd name="T53" fmla="*/ 286 h 656"/>
                  <a:gd name="T54" fmla="*/ 654 w 670"/>
                  <a:gd name="T55" fmla="*/ 222 h 656"/>
                  <a:gd name="T56" fmla="*/ 626 w 670"/>
                  <a:gd name="T57" fmla="*/ 164 h 656"/>
                  <a:gd name="T58" fmla="*/ 588 w 670"/>
                  <a:gd name="T59" fmla="*/ 112 h 656"/>
                  <a:gd name="T60" fmla="*/ 542 w 670"/>
                  <a:gd name="T61" fmla="*/ 70 h 656"/>
                  <a:gd name="T62" fmla="*/ 488 w 670"/>
                  <a:gd name="T63" fmla="*/ 36 h 656"/>
                  <a:gd name="T64" fmla="*/ 428 w 670"/>
                  <a:gd name="T65" fmla="*/ 12 h 656"/>
                  <a:gd name="T66" fmla="*/ 362 w 670"/>
                  <a:gd name="T67" fmla="*/ 0 h 656"/>
                  <a:gd name="T68" fmla="*/ 328 w 670"/>
                  <a:gd name="T69" fmla="*/ 0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70" h="656">
                    <a:moveTo>
                      <a:pt x="328" y="0"/>
                    </a:moveTo>
                    <a:lnTo>
                      <a:pt x="328" y="0"/>
                    </a:lnTo>
                    <a:lnTo>
                      <a:pt x="294" y="2"/>
                    </a:lnTo>
                    <a:lnTo>
                      <a:pt x="260" y="8"/>
                    </a:lnTo>
                    <a:lnTo>
                      <a:pt x="228" y="16"/>
                    </a:lnTo>
                    <a:lnTo>
                      <a:pt x="198" y="28"/>
                    </a:lnTo>
                    <a:lnTo>
                      <a:pt x="168" y="44"/>
                    </a:lnTo>
                    <a:lnTo>
                      <a:pt x="142" y="60"/>
                    </a:lnTo>
                    <a:lnTo>
                      <a:pt x="116" y="80"/>
                    </a:lnTo>
                    <a:lnTo>
                      <a:pt x="92" y="102"/>
                    </a:lnTo>
                    <a:lnTo>
                      <a:pt x="72" y="126"/>
                    </a:lnTo>
                    <a:lnTo>
                      <a:pt x="52" y="152"/>
                    </a:lnTo>
                    <a:lnTo>
                      <a:pt x="36" y="178"/>
                    </a:lnTo>
                    <a:lnTo>
                      <a:pt x="24" y="208"/>
                    </a:lnTo>
                    <a:lnTo>
                      <a:pt x="12" y="238"/>
                    </a:lnTo>
                    <a:lnTo>
                      <a:pt x="6" y="270"/>
                    </a:lnTo>
                    <a:lnTo>
                      <a:pt x="0" y="302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2" y="370"/>
                    </a:lnTo>
                    <a:lnTo>
                      <a:pt x="8" y="402"/>
                    </a:lnTo>
                    <a:lnTo>
                      <a:pt x="18" y="432"/>
                    </a:lnTo>
                    <a:lnTo>
                      <a:pt x="30" y="462"/>
                    </a:lnTo>
                    <a:lnTo>
                      <a:pt x="44" y="492"/>
                    </a:lnTo>
                    <a:lnTo>
                      <a:pt x="62" y="518"/>
                    </a:lnTo>
                    <a:lnTo>
                      <a:pt x="82" y="542"/>
                    </a:lnTo>
                    <a:lnTo>
                      <a:pt x="104" y="566"/>
                    </a:lnTo>
                    <a:lnTo>
                      <a:pt x="128" y="586"/>
                    </a:lnTo>
                    <a:lnTo>
                      <a:pt x="154" y="604"/>
                    </a:lnTo>
                    <a:lnTo>
                      <a:pt x="182" y="620"/>
                    </a:lnTo>
                    <a:lnTo>
                      <a:pt x="212" y="632"/>
                    </a:lnTo>
                    <a:lnTo>
                      <a:pt x="244" y="644"/>
                    </a:lnTo>
                    <a:lnTo>
                      <a:pt x="276" y="650"/>
                    </a:lnTo>
                    <a:lnTo>
                      <a:pt x="308" y="654"/>
                    </a:lnTo>
                    <a:lnTo>
                      <a:pt x="344" y="656"/>
                    </a:lnTo>
                    <a:lnTo>
                      <a:pt x="344" y="656"/>
                    </a:lnTo>
                    <a:lnTo>
                      <a:pt x="378" y="652"/>
                    </a:lnTo>
                    <a:lnTo>
                      <a:pt x="410" y="646"/>
                    </a:lnTo>
                    <a:lnTo>
                      <a:pt x="442" y="638"/>
                    </a:lnTo>
                    <a:lnTo>
                      <a:pt x="472" y="626"/>
                    </a:lnTo>
                    <a:lnTo>
                      <a:pt x="502" y="612"/>
                    </a:lnTo>
                    <a:lnTo>
                      <a:pt x="530" y="594"/>
                    </a:lnTo>
                    <a:lnTo>
                      <a:pt x="554" y="574"/>
                    </a:lnTo>
                    <a:lnTo>
                      <a:pt x="578" y="554"/>
                    </a:lnTo>
                    <a:lnTo>
                      <a:pt x="598" y="530"/>
                    </a:lnTo>
                    <a:lnTo>
                      <a:pt x="618" y="504"/>
                    </a:lnTo>
                    <a:lnTo>
                      <a:pt x="634" y="476"/>
                    </a:lnTo>
                    <a:lnTo>
                      <a:pt x="648" y="446"/>
                    </a:lnTo>
                    <a:lnTo>
                      <a:pt x="658" y="416"/>
                    </a:lnTo>
                    <a:lnTo>
                      <a:pt x="666" y="384"/>
                    </a:lnTo>
                    <a:lnTo>
                      <a:pt x="670" y="352"/>
                    </a:lnTo>
                    <a:lnTo>
                      <a:pt x="670" y="318"/>
                    </a:lnTo>
                    <a:lnTo>
                      <a:pt x="670" y="318"/>
                    </a:lnTo>
                    <a:lnTo>
                      <a:pt x="668" y="286"/>
                    </a:lnTo>
                    <a:lnTo>
                      <a:pt x="662" y="254"/>
                    </a:lnTo>
                    <a:lnTo>
                      <a:pt x="654" y="222"/>
                    </a:lnTo>
                    <a:lnTo>
                      <a:pt x="642" y="192"/>
                    </a:lnTo>
                    <a:lnTo>
                      <a:pt x="626" y="164"/>
                    </a:lnTo>
                    <a:lnTo>
                      <a:pt x="608" y="138"/>
                    </a:lnTo>
                    <a:lnTo>
                      <a:pt x="588" y="112"/>
                    </a:lnTo>
                    <a:lnTo>
                      <a:pt x="566" y="90"/>
                    </a:lnTo>
                    <a:lnTo>
                      <a:pt x="542" y="70"/>
                    </a:lnTo>
                    <a:lnTo>
                      <a:pt x="516" y="50"/>
                    </a:lnTo>
                    <a:lnTo>
                      <a:pt x="488" y="36"/>
                    </a:lnTo>
                    <a:lnTo>
                      <a:pt x="458" y="22"/>
                    </a:lnTo>
                    <a:lnTo>
                      <a:pt x="428" y="12"/>
                    </a:lnTo>
                    <a:lnTo>
                      <a:pt x="394" y="4"/>
                    </a:lnTo>
                    <a:lnTo>
                      <a:pt x="362" y="0"/>
                    </a:lnTo>
                    <a:lnTo>
                      <a:pt x="328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25" name="Freeform 29"/>
              <p:cNvSpPr>
                <a:spLocks/>
              </p:cNvSpPr>
              <p:nvPr/>
            </p:nvSpPr>
            <p:spPr bwMode="auto">
              <a:xfrm>
                <a:off x="643" y="2690"/>
                <a:ext cx="652" cy="634"/>
              </a:xfrm>
              <a:custGeom>
                <a:avLst/>
                <a:gdLst>
                  <a:gd name="T0" fmla="*/ 316 w 652"/>
                  <a:gd name="T1" fmla="*/ 0 h 634"/>
                  <a:gd name="T2" fmla="*/ 252 w 652"/>
                  <a:gd name="T3" fmla="*/ 8 h 634"/>
                  <a:gd name="T4" fmla="*/ 192 w 652"/>
                  <a:gd name="T5" fmla="*/ 28 h 634"/>
                  <a:gd name="T6" fmla="*/ 136 w 652"/>
                  <a:gd name="T7" fmla="*/ 60 h 634"/>
                  <a:gd name="T8" fmla="*/ 90 w 652"/>
                  <a:gd name="T9" fmla="*/ 100 h 634"/>
                  <a:gd name="T10" fmla="*/ 52 w 652"/>
                  <a:gd name="T11" fmla="*/ 148 h 634"/>
                  <a:gd name="T12" fmla="*/ 22 w 652"/>
                  <a:gd name="T13" fmla="*/ 202 h 634"/>
                  <a:gd name="T14" fmla="*/ 6 w 652"/>
                  <a:gd name="T15" fmla="*/ 262 h 634"/>
                  <a:gd name="T16" fmla="*/ 0 w 652"/>
                  <a:gd name="T17" fmla="*/ 326 h 634"/>
                  <a:gd name="T18" fmla="*/ 4 w 652"/>
                  <a:gd name="T19" fmla="*/ 360 h 634"/>
                  <a:gd name="T20" fmla="*/ 18 w 652"/>
                  <a:gd name="T21" fmla="*/ 420 h 634"/>
                  <a:gd name="T22" fmla="*/ 44 w 652"/>
                  <a:gd name="T23" fmla="*/ 476 h 634"/>
                  <a:gd name="T24" fmla="*/ 82 w 652"/>
                  <a:gd name="T25" fmla="*/ 526 h 634"/>
                  <a:gd name="T26" fmla="*/ 126 w 652"/>
                  <a:gd name="T27" fmla="*/ 568 h 634"/>
                  <a:gd name="T28" fmla="*/ 180 w 652"/>
                  <a:gd name="T29" fmla="*/ 600 h 634"/>
                  <a:gd name="T30" fmla="*/ 238 w 652"/>
                  <a:gd name="T31" fmla="*/ 622 h 634"/>
                  <a:gd name="T32" fmla="*/ 302 w 652"/>
                  <a:gd name="T33" fmla="*/ 634 h 634"/>
                  <a:gd name="T34" fmla="*/ 336 w 652"/>
                  <a:gd name="T35" fmla="*/ 634 h 634"/>
                  <a:gd name="T36" fmla="*/ 400 w 652"/>
                  <a:gd name="T37" fmla="*/ 626 h 634"/>
                  <a:gd name="T38" fmla="*/ 462 w 652"/>
                  <a:gd name="T39" fmla="*/ 604 h 634"/>
                  <a:gd name="T40" fmla="*/ 516 w 652"/>
                  <a:gd name="T41" fmla="*/ 574 h 634"/>
                  <a:gd name="T42" fmla="*/ 562 w 652"/>
                  <a:gd name="T43" fmla="*/ 534 h 634"/>
                  <a:gd name="T44" fmla="*/ 602 w 652"/>
                  <a:gd name="T45" fmla="*/ 486 h 634"/>
                  <a:gd name="T46" fmla="*/ 630 w 652"/>
                  <a:gd name="T47" fmla="*/ 430 h 634"/>
                  <a:gd name="T48" fmla="*/ 646 w 652"/>
                  <a:gd name="T49" fmla="*/ 370 h 634"/>
                  <a:gd name="T50" fmla="*/ 652 w 652"/>
                  <a:gd name="T51" fmla="*/ 306 h 634"/>
                  <a:gd name="T52" fmla="*/ 648 w 652"/>
                  <a:gd name="T53" fmla="*/ 274 h 634"/>
                  <a:gd name="T54" fmla="*/ 634 w 652"/>
                  <a:gd name="T55" fmla="*/ 214 h 634"/>
                  <a:gd name="T56" fmla="*/ 608 w 652"/>
                  <a:gd name="T57" fmla="*/ 158 h 634"/>
                  <a:gd name="T58" fmla="*/ 572 w 652"/>
                  <a:gd name="T59" fmla="*/ 108 h 634"/>
                  <a:gd name="T60" fmla="*/ 526 w 652"/>
                  <a:gd name="T61" fmla="*/ 66 h 634"/>
                  <a:gd name="T62" fmla="*/ 472 w 652"/>
                  <a:gd name="T63" fmla="*/ 34 h 634"/>
                  <a:gd name="T64" fmla="*/ 414 w 652"/>
                  <a:gd name="T65" fmla="*/ 12 h 634"/>
                  <a:gd name="T66" fmla="*/ 350 w 652"/>
                  <a:gd name="T67" fmla="*/ 0 h 634"/>
                  <a:gd name="T68" fmla="*/ 316 w 652"/>
                  <a:gd name="T69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52" h="634">
                    <a:moveTo>
                      <a:pt x="316" y="0"/>
                    </a:moveTo>
                    <a:lnTo>
                      <a:pt x="316" y="0"/>
                    </a:lnTo>
                    <a:lnTo>
                      <a:pt x="284" y="2"/>
                    </a:lnTo>
                    <a:lnTo>
                      <a:pt x="252" y="8"/>
                    </a:lnTo>
                    <a:lnTo>
                      <a:pt x="220" y="18"/>
                    </a:lnTo>
                    <a:lnTo>
                      <a:pt x="192" y="28"/>
                    </a:lnTo>
                    <a:lnTo>
                      <a:pt x="164" y="44"/>
                    </a:lnTo>
                    <a:lnTo>
                      <a:pt x="136" y="60"/>
                    </a:lnTo>
                    <a:lnTo>
                      <a:pt x="112" y="78"/>
                    </a:lnTo>
                    <a:lnTo>
                      <a:pt x="90" y="100"/>
                    </a:lnTo>
                    <a:lnTo>
                      <a:pt x="70" y="124"/>
                    </a:lnTo>
                    <a:lnTo>
                      <a:pt x="52" y="148"/>
                    </a:lnTo>
                    <a:lnTo>
                      <a:pt x="36" y="174"/>
                    </a:lnTo>
                    <a:lnTo>
                      <a:pt x="22" y="202"/>
                    </a:lnTo>
                    <a:lnTo>
                      <a:pt x="12" y="232"/>
                    </a:lnTo>
                    <a:lnTo>
                      <a:pt x="6" y="262"/>
                    </a:lnTo>
                    <a:lnTo>
                      <a:pt x="2" y="294"/>
                    </a:lnTo>
                    <a:lnTo>
                      <a:pt x="0" y="326"/>
                    </a:lnTo>
                    <a:lnTo>
                      <a:pt x="0" y="326"/>
                    </a:lnTo>
                    <a:lnTo>
                      <a:pt x="4" y="360"/>
                    </a:lnTo>
                    <a:lnTo>
                      <a:pt x="10" y="390"/>
                    </a:lnTo>
                    <a:lnTo>
                      <a:pt x="18" y="420"/>
                    </a:lnTo>
                    <a:lnTo>
                      <a:pt x="30" y="450"/>
                    </a:lnTo>
                    <a:lnTo>
                      <a:pt x="44" y="476"/>
                    </a:lnTo>
                    <a:lnTo>
                      <a:pt x="62" y="502"/>
                    </a:lnTo>
                    <a:lnTo>
                      <a:pt x="82" y="526"/>
                    </a:lnTo>
                    <a:lnTo>
                      <a:pt x="102" y="548"/>
                    </a:lnTo>
                    <a:lnTo>
                      <a:pt x="126" y="568"/>
                    </a:lnTo>
                    <a:lnTo>
                      <a:pt x="152" y="586"/>
                    </a:lnTo>
                    <a:lnTo>
                      <a:pt x="180" y="600"/>
                    </a:lnTo>
                    <a:lnTo>
                      <a:pt x="208" y="612"/>
                    </a:lnTo>
                    <a:lnTo>
                      <a:pt x="238" y="622"/>
                    </a:lnTo>
                    <a:lnTo>
                      <a:pt x="270" y="630"/>
                    </a:lnTo>
                    <a:lnTo>
                      <a:pt x="302" y="634"/>
                    </a:lnTo>
                    <a:lnTo>
                      <a:pt x="336" y="634"/>
                    </a:lnTo>
                    <a:lnTo>
                      <a:pt x="336" y="634"/>
                    </a:lnTo>
                    <a:lnTo>
                      <a:pt x="368" y="632"/>
                    </a:lnTo>
                    <a:lnTo>
                      <a:pt x="400" y="626"/>
                    </a:lnTo>
                    <a:lnTo>
                      <a:pt x="432" y="616"/>
                    </a:lnTo>
                    <a:lnTo>
                      <a:pt x="462" y="604"/>
                    </a:lnTo>
                    <a:lnTo>
                      <a:pt x="490" y="590"/>
                    </a:lnTo>
                    <a:lnTo>
                      <a:pt x="516" y="574"/>
                    </a:lnTo>
                    <a:lnTo>
                      <a:pt x="540" y="554"/>
                    </a:lnTo>
                    <a:lnTo>
                      <a:pt x="562" y="534"/>
                    </a:lnTo>
                    <a:lnTo>
                      <a:pt x="584" y="510"/>
                    </a:lnTo>
                    <a:lnTo>
                      <a:pt x="602" y="486"/>
                    </a:lnTo>
                    <a:lnTo>
                      <a:pt x="616" y="458"/>
                    </a:lnTo>
                    <a:lnTo>
                      <a:pt x="630" y="430"/>
                    </a:lnTo>
                    <a:lnTo>
                      <a:pt x="640" y="402"/>
                    </a:lnTo>
                    <a:lnTo>
                      <a:pt x="646" y="370"/>
                    </a:lnTo>
                    <a:lnTo>
                      <a:pt x="650" y="340"/>
                    </a:lnTo>
                    <a:lnTo>
                      <a:pt x="652" y="306"/>
                    </a:lnTo>
                    <a:lnTo>
                      <a:pt x="652" y="306"/>
                    </a:lnTo>
                    <a:lnTo>
                      <a:pt x="648" y="274"/>
                    </a:lnTo>
                    <a:lnTo>
                      <a:pt x="644" y="244"/>
                    </a:lnTo>
                    <a:lnTo>
                      <a:pt x="634" y="214"/>
                    </a:lnTo>
                    <a:lnTo>
                      <a:pt x="622" y="184"/>
                    </a:lnTo>
                    <a:lnTo>
                      <a:pt x="608" y="158"/>
                    </a:lnTo>
                    <a:lnTo>
                      <a:pt x="590" y="132"/>
                    </a:lnTo>
                    <a:lnTo>
                      <a:pt x="572" y="108"/>
                    </a:lnTo>
                    <a:lnTo>
                      <a:pt x="550" y="86"/>
                    </a:lnTo>
                    <a:lnTo>
                      <a:pt x="526" y="66"/>
                    </a:lnTo>
                    <a:lnTo>
                      <a:pt x="500" y="48"/>
                    </a:lnTo>
                    <a:lnTo>
                      <a:pt x="472" y="34"/>
                    </a:lnTo>
                    <a:lnTo>
                      <a:pt x="444" y="22"/>
                    </a:lnTo>
                    <a:lnTo>
                      <a:pt x="414" y="12"/>
                    </a:lnTo>
                    <a:lnTo>
                      <a:pt x="382" y="4"/>
                    </a:lnTo>
                    <a:lnTo>
                      <a:pt x="350" y="0"/>
                    </a:lnTo>
                    <a:lnTo>
                      <a:pt x="316" y="0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FFE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26" name="Freeform 30"/>
              <p:cNvSpPr>
                <a:spLocks/>
              </p:cNvSpPr>
              <p:nvPr/>
            </p:nvSpPr>
            <p:spPr bwMode="auto">
              <a:xfrm>
                <a:off x="657" y="2696"/>
                <a:ext cx="630" cy="612"/>
              </a:xfrm>
              <a:custGeom>
                <a:avLst/>
                <a:gdLst>
                  <a:gd name="T0" fmla="*/ 304 w 630"/>
                  <a:gd name="T1" fmla="*/ 0 h 612"/>
                  <a:gd name="T2" fmla="*/ 242 w 630"/>
                  <a:gd name="T3" fmla="*/ 10 h 612"/>
                  <a:gd name="T4" fmla="*/ 182 w 630"/>
                  <a:gd name="T5" fmla="*/ 30 h 612"/>
                  <a:gd name="T6" fmla="*/ 130 w 630"/>
                  <a:gd name="T7" fmla="*/ 60 h 612"/>
                  <a:gd name="T8" fmla="*/ 84 w 630"/>
                  <a:gd name="T9" fmla="*/ 98 h 612"/>
                  <a:gd name="T10" fmla="*/ 48 w 630"/>
                  <a:gd name="T11" fmla="*/ 146 h 612"/>
                  <a:gd name="T12" fmla="*/ 20 w 630"/>
                  <a:gd name="T13" fmla="*/ 198 h 612"/>
                  <a:gd name="T14" fmla="*/ 4 w 630"/>
                  <a:gd name="T15" fmla="*/ 256 h 612"/>
                  <a:gd name="T16" fmla="*/ 0 w 630"/>
                  <a:gd name="T17" fmla="*/ 318 h 612"/>
                  <a:gd name="T18" fmla="*/ 2 w 630"/>
                  <a:gd name="T19" fmla="*/ 348 h 612"/>
                  <a:gd name="T20" fmla="*/ 16 w 630"/>
                  <a:gd name="T21" fmla="*/ 408 h 612"/>
                  <a:gd name="T22" fmla="*/ 42 w 630"/>
                  <a:gd name="T23" fmla="*/ 462 h 612"/>
                  <a:gd name="T24" fmla="*/ 78 w 630"/>
                  <a:gd name="T25" fmla="*/ 510 h 612"/>
                  <a:gd name="T26" fmla="*/ 122 w 630"/>
                  <a:gd name="T27" fmla="*/ 550 h 612"/>
                  <a:gd name="T28" fmla="*/ 174 w 630"/>
                  <a:gd name="T29" fmla="*/ 580 h 612"/>
                  <a:gd name="T30" fmla="*/ 232 w 630"/>
                  <a:gd name="T31" fmla="*/ 602 h 612"/>
                  <a:gd name="T32" fmla="*/ 294 w 630"/>
                  <a:gd name="T33" fmla="*/ 612 h 612"/>
                  <a:gd name="T34" fmla="*/ 326 w 630"/>
                  <a:gd name="T35" fmla="*/ 612 h 612"/>
                  <a:gd name="T36" fmla="*/ 388 w 630"/>
                  <a:gd name="T37" fmla="*/ 604 h 612"/>
                  <a:gd name="T38" fmla="*/ 448 w 630"/>
                  <a:gd name="T39" fmla="*/ 584 h 612"/>
                  <a:gd name="T40" fmla="*/ 500 w 630"/>
                  <a:gd name="T41" fmla="*/ 554 h 612"/>
                  <a:gd name="T42" fmla="*/ 546 w 630"/>
                  <a:gd name="T43" fmla="*/ 514 h 612"/>
                  <a:gd name="T44" fmla="*/ 582 w 630"/>
                  <a:gd name="T45" fmla="*/ 468 h 612"/>
                  <a:gd name="T46" fmla="*/ 610 w 630"/>
                  <a:gd name="T47" fmla="*/ 414 h 612"/>
                  <a:gd name="T48" fmla="*/ 626 w 630"/>
                  <a:gd name="T49" fmla="*/ 356 h 612"/>
                  <a:gd name="T50" fmla="*/ 630 w 630"/>
                  <a:gd name="T51" fmla="*/ 294 h 612"/>
                  <a:gd name="T52" fmla="*/ 628 w 630"/>
                  <a:gd name="T53" fmla="*/ 264 h 612"/>
                  <a:gd name="T54" fmla="*/ 614 w 630"/>
                  <a:gd name="T55" fmla="*/ 204 h 612"/>
                  <a:gd name="T56" fmla="*/ 588 w 630"/>
                  <a:gd name="T57" fmla="*/ 150 h 612"/>
                  <a:gd name="T58" fmla="*/ 552 w 630"/>
                  <a:gd name="T59" fmla="*/ 104 h 612"/>
                  <a:gd name="T60" fmla="*/ 508 w 630"/>
                  <a:gd name="T61" fmla="*/ 64 h 612"/>
                  <a:gd name="T62" fmla="*/ 456 w 630"/>
                  <a:gd name="T63" fmla="*/ 32 h 612"/>
                  <a:gd name="T64" fmla="*/ 398 w 630"/>
                  <a:gd name="T65" fmla="*/ 10 h 612"/>
                  <a:gd name="T66" fmla="*/ 336 w 630"/>
                  <a:gd name="T67" fmla="*/ 0 h 612"/>
                  <a:gd name="T68" fmla="*/ 304 w 630"/>
                  <a:gd name="T69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0" h="61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4"/>
                    </a:lnTo>
                    <a:lnTo>
                      <a:pt x="242" y="10"/>
                    </a:lnTo>
                    <a:lnTo>
                      <a:pt x="212" y="18"/>
                    </a:lnTo>
                    <a:lnTo>
                      <a:pt x="182" y="30"/>
                    </a:lnTo>
                    <a:lnTo>
                      <a:pt x="156" y="42"/>
                    </a:lnTo>
                    <a:lnTo>
                      <a:pt x="130" y="60"/>
                    </a:lnTo>
                    <a:lnTo>
                      <a:pt x="106" y="78"/>
                    </a:lnTo>
                    <a:lnTo>
                      <a:pt x="84" y="98"/>
                    </a:lnTo>
                    <a:lnTo>
                      <a:pt x="66" y="120"/>
                    </a:lnTo>
                    <a:lnTo>
                      <a:pt x="48" y="146"/>
                    </a:lnTo>
                    <a:lnTo>
                      <a:pt x="32" y="170"/>
                    </a:lnTo>
                    <a:lnTo>
                      <a:pt x="20" y="198"/>
                    </a:lnTo>
                    <a:lnTo>
                      <a:pt x="10" y="226"/>
                    </a:lnTo>
                    <a:lnTo>
                      <a:pt x="4" y="256"/>
                    </a:lnTo>
                    <a:lnTo>
                      <a:pt x="0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48"/>
                    </a:lnTo>
                    <a:lnTo>
                      <a:pt x="8" y="380"/>
                    </a:lnTo>
                    <a:lnTo>
                      <a:pt x="16" y="408"/>
                    </a:lnTo>
                    <a:lnTo>
                      <a:pt x="28" y="436"/>
                    </a:lnTo>
                    <a:lnTo>
                      <a:pt x="42" y="462"/>
                    </a:lnTo>
                    <a:lnTo>
                      <a:pt x="60" y="486"/>
                    </a:lnTo>
                    <a:lnTo>
                      <a:pt x="78" y="510"/>
                    </a:lnTo>
                    <a:lnTo>
                      <a:pt x="100" y="530"/>
                    </a:lnTo>
                    <a:lnTo>
                      <a:pt x="122" y="550"/>
                    </a:lnTo>
                    <a:lnTo>
                      <a:pt x="148" y="566"/>
                    </a:lnTo>
                    <a:lnTo>
                      <a:pt x="174" y="580"/>
                    </a:lnTo>
                    <a:lnTo>
                      <a:pt x="202" y="592"/>
                    </a:lnTo>
                    <a:lnTo>
                      <a:pt x="232" y="602"/>
                    </a:lnTo>
                    <a:lnTo>
                      <a:pt x="262" y="608"/>
                    </a:lnTo>
                    <a:lnTo>
                      <a:pt x="294" y="612"/>
                    </a:lnTo>
                    <a:lnTo>
                      <a:pt x="326" y="612"/>
                    </a:lnTo>
                    <a:lnTo>
                      <a:pt x="326" y="612"/>
                    </a:lnTo>
                    <a:lnTo>
                      <a:pt x="358" y="610"/>
                    </a:lnTo>
                    <a:lnTo>
                      <a:pt x="388" y="604"/>
                    </a:lnTo>
                    <a:lnTo>
                      <a:pt x="418" y="594"/>
                    </a:lnTo>
                    <a:lnTo>
                      <a:pt x="448" y="584"/>
                    </a:lnTo>
                    <a:lnTo>
                      <a:pt x="474" y="570"/>
                    </a:lnTo>
                    <a:lnTo>
                      <a:pt x="500" y="554"/>
                    </a:lnTo>
                    <a:lnTo>
                      <a:pt x="524" y="534"/>
                    </a:lnTo>
                    <a:lnTo>
                      <a:pt x="546" y="514"/>
                    </a:lnTo>
                    <a:lnTo>
                      <a:pt x="566" y="492"/>
                    </a:lnTo>
                    <a:lnTo>
                      <a:pt x="582" y="468"/>
                    </a:lnTo>
                    <a:lnTo>
                      <a:pt x="598" y="442"/>
                    </a:lnTo>
                    <a:lnTo>
                      <a:pt x="610" y="414"/>
                    </a:lnTo>
                    <a:lnTo>
                      <a:pt x="620" y="386"/>
                    </a:lnTo>
                    <a:lnTo>
                      <a:pt x="626" y="356"/>
                    </a:lnTo>
                    <a:lnTo>
                      <a:pt x="630" y="326"/>
                    </a:lnTo>
                    <a:lnTo>
                      <a:pt x="630" y="294"/>
                    </a:lnTo>
                    <a:lnTo>
                      <a:pt x="630" y="294"/>
                    </a:lnTo>
                    <a:lnTo>
                      <a:pt x="628" y="264"/>
                    </a:lnTo>
                    <a:lnTo>
                      <a:pt x="622" y="234"/>
                    </a:lnTo>
                    <a:lnTo>
                      <a:pt x="614" y="204"/>
                    </a:lnTo>
                    <a:lnTo>
                      <a:pt x="602" y="176"/>
                    </a:lnTo>
                    <a:lnTo>
                      <a:pt x="588" y="150"/>
                    </a:lnTo>
                    <a:lnTo>
                      <a:pt x="570" y="126"/>
                    </a:lnTo>
                    <a:lnTo>
                      <a:pt x="552" y="104"/>
                    </a:lnTo>
                    <a:lnTo>
                      <a:pt x="530" y="82"/>
                    </a:lnTo>
                    <a:lnTo>
                      <a:pt x="508" y="64"/>
                    </a:lnTo>
                    <a:lnTo>
                      <a:pt x="482" y="46"/>
                    </a:lnTo>
                    <a:lnTo>
                      <a:pt x="456" y="32"/>
                    </a:lnTo>
                    <a:lnTo>
                      <a:pt x="428" y="20"/>
                    </a:lnTo>
                    <a:lnTo>
                      <a:pt x="398" y="10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27" name="Freeform 31"/>
              <p:cNvSpPr>
                <a:spLocks/>
              </p:cNvSpPr>
              <p:nvPr/>
            </p:nvSpPr>
            <p:spPr bwMode="auto">
              <a:xfrm>
                <a:off x="669" y="2704"/>
                <a:ext cx="612" cy="588"/>
              </a:xfrm>
              <a:custGeom>
                <a:avLst/>
                <a:gdLst>
                  <a:gd name="T0" fmla="*/ 294 w 612"/>
                  <a:gd name="T1" fmla="*/ 0 h 588"/>
                  <a:gd name="T2" fmla="*/ 232 w 612"/>
                  <a:gd name="T3" fmla="*/ 8 h 588"/>
                  <a:gd name="T4" fmla="*/ 176 w 612"/>
                  <a:gd name="T5" fmla="*/ 28 h 588"/>
                  <a:gd name="T6" fmla="*/ 126 w 612"/>
                  <a:gd name="T7" fmla="*/ 56 h 588"/>
                  <a:gd name="T8" fmla="*/ 82 w 612"/>
                  <a:gd name="T9" fmla="*/ 94 h 588"/>
                  <a:gd name="T10" fmla="*/ 46 w 612"/>
                  <a:gd name="T11" fmla="*/ 140 h 588"/>
                  <a:gd name="T12" fmla="*/ 20 w 612"/>
                  <a:gd name="T13" fmla="*/ 192 h 588"/>
                  <a:gd name="T14" fmla="*/ 4 w 612"/>
                  <a:gd name="T15" fmla="*/ 248 h 588"/>
                  <a:gd name="T16" fmla="*/ 0 w 612"/>
                  <a:gd name="T17" fmla="*/ 306 h 588"/>
                  <a:gd name="T18" fmla="*/ 4 w 612"/>
                  <a:gd name="T19" fmla="*/ 336 h 588"/>
                  <a:gd name="T20" fmla="*/ 18 w 612"/>
                  <a:gd name="T21" fmla="*/ 394 h 588"/>
                  <a:gd name="T22" fmla="*/ 44 w 612"/>
                  <a:gd name="T23" fmla="*/ 446 h 588"/>
                  <a:gd name="T24" fmla="*/ 78 w 612"/>
                  <a:gd name="T25" fmla="*/ 490 h 588"/>
                  <a:gd name="T26" fmla="*/ 122 w 612"/>
                  <a:gd name="T27" fmla="*/ 530 h 588"/>
                  <a:gd name="T28" fmla="*/ 172 w 612"/>
                  <a:gd name="T29" fmla="*/ 558 h 588"/>
                  <a:gd name="T30" fmla="*/ 226 w 612"/>
                  <a:gd name="T31" fmla="*/ 578 h 588"/>
                  <a:gd name="T32" fmla="*/ 286 w 612"/>
                  <a:gd name="T33" fmla="*/ 588 h 588"/>
                  <a:gd name="T34" fmla="*/ 318 w 612"/>
                  <a:gd name="T35" fmla="*/ 588 h 588"/>
                  <a:gd name="T36" fmla="*/ 380 w 612"/>
                  <a:gd name="T37" fmla="*/ 580 h 588"/>
                  <a:gd name="T38" fmla="*/ 436 w 612"/>
                  <a:gd name="T39" fmla="*/ 560 h 588"/>
                  <a:gd name="T40" fmla="*/ 486 w 612"/>
                  <a:gd name="T41" fmla="*/ 530 h 588"/>
                  <a:gd name="T42" fmla="*/ 530 w 612"/>
                  <a:gd name="T43" fmla="*/ 492 h 588"/>
                  <a:gd name="T44" fmla="*/ 566 w 612"/>
                  <a:gd name="T45" fmla="*/ 448 h 588"/>
                  <a:gd name="T46" fmla="*/ 592 w 612"/>
                  <a:gd name="T47" fmla="*/ 396 h 588"/>
                  <a:gd name="T48" fmla="*/ 608 w 612"/>
                  <a:gd name="T49" fmla="*/ 340 h 588"/>
                  <a:gd name="T50" fmla="*/ 612 w 612"/>
                  <a:gd name="T51" fmla="*/ 280 h 588"/>
                  <a:gd name="T52" fmla="*/ 608 w 612"/>
                  <a:gd name="T53" fmla="*/ 250 h 588"/>
                  <a:gd name="T54" fmla="*/ 594 w 612"/>
                  <a:gd name="T55" fmla="*/ 194 h 588"/>
                  <a:gd name="T56" fmla="*/ 568 w 612"/>
                  <a:gd name="T57" fmla="*/ 142 h 588"/>
                  <a:gd name="T58" fmla="*/ 534 w 612"/>
                  <a:gd name="T59" fmla="*/ 96 h 588"/>
                  <a:gd name="T60" fmla="*/ 492 w 612"/>
                  <a:gd name="T61" fmla="*/ 58 h 588"/>
                  <a:gd name="T62" fmla="*/ 442 w 612"/>
                  <a:gd name="T63" fmla="*/ 28 h 588"/>
                  <a:gd name="T64" fmla="*/ 386 w 612"/>
                  <a:gd name="T65" fmla="*/ 8 h 588"/>
                  <a:gd name="T66" fmla="*/ 326 w 612"/>
                  <a:gd name="T67" fmla="*/ 0 h 588"/>
                  <a:gd name="T68" fmla="*/ 294 w 612"/>
                  <a:gd name="T69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12" h="588">
                    <a:moveTo>
                      <a:pt x="294" y="0"/>
                    </a:moveTo>
                    <a:lnTo>
                      <a:pt x="294" y="0"/>
                    </a:lnTo>
                    <a:lnTo>
                      <a:pt x="264" y="2"/>
                    </a:lnTo>
                    <a:lnTo>
                      <a:pt x="232" y="8"/>
                    </a:lnTo>
                    <a:lnTo>
                      <a:pt x="204" y="16"/>
                    </a:lnTo>
                    <a:lnTo>
                      <a:pt x="176" y="28"/>
                    </a:lnTo>
                    <a:lnTo>
                      <a:pt x="150" y="40"/>
                    </a:lnTo>
                    <a:lnTo>
                      <a:pt x="126" y="56"/>
                    </a:lnTo>
                    <a:lnTo>
                      <a:pt x="102" y="74"/>
                    </a:lnTo>
                    <a:lnTo>
                      <a:pt x="82" y="94"/>
                    </a:lnTo>
                    <a:lnTo>
                      <a:pt x="62" y="116"/>
                    </a:lnTo>
                    <a:lnTo>
                      <a:pt x="46" y="140"/>
                    </a:lnTo>
                    <a:lnTo>
                      <a:pt x="32" y="164"/>
                    </a:lnTo>
                    <a:lnTo>
                      <a:pt x="20" y="192"/>
                    </a:lnTo>
                    <a:lnTo>
                      <a:pt x="10" y="218"/>
                    </a:lnTo>
                    <a:lnTo>
                      <a:pt x="4" y="248"/>
                    </a:lnTo>
                    <a:lnTo>
                      <a:pt x="0" y="276"/>
                    </a:lnTo>
                    <a:lnTo>
                      <a:pt x="0" y="306"/>
                    </a:lnTo>
                    <a:lnTo>
                      <a:pt x="0" y="306"/>
                    </a:lnTo>
                    <a:lnTo>
                      <a:pt x="4" y="336"/>
                    </a:lnTo>
                    <a:lnTo>
                      <a:pt x="10" y="366"/>
                    </a:lnTo>
                    <a:lnTo>
                      <a:pt x="18" y="394"/>
                    </a:lnTo>
                    <a:lnTo>
                      <a:pt x="30" y="420"/>
                    </a:lnTo>
                    <a:lnTo>
                      <a:pt x="44" y="446"/>
                    </a:lnTo>
                    <a:lnTo>
                      <a:pt x="60" y="468"/>
                    </a:lnTo>
                    <a:lnTo>
                      <a:pt x="78" y="490"/>
                    </a:lnTo>
                    <a:lnTo>
                      <a:pt x="98" y="512"/>
                    </a:lnTo>
                    <a:lnTo>
                      <a:pt x="122" y="530"/>
                    </a:lnTo>
                    <a:lnTo>
                      <a:pt x="146" y="546"/>
                    </a:lnTo>
                    <a:lnTo>
                      <a:pt x="172" y="558"/>
                    </a:lnTo>
                    <a:lnTo>
                      <a:pt x="198" y="570"/>
                    </a:lnTo>
                    <a:lnTo>
                      <a:pt x="226" y="578"/>
                    </a:lnTo>
                    <a:lnTo>
                      <a:pt x="256" y="584"/>
                    </a:lnTo>
                    <a:lnTo>
                      <a:pt x="286" y="588"/>
                    </a:lnTo>
                    <a:lnTo>
                      <a:pt x="318" y="588"/>
                    </a:lnTo>
                    <a:lnTo>
                      <a:pt x="318" y="588"/>
                    </a:lnTo>
                    <a:lnTo>
                      <a:pt x="350" y="586"/>
                    </a:lnTo>
                    <a:lnTo>
                      <a:pt x="380" y="580"/>
                    </a:lnTo>
                    <a:lnTo>
                      <a:pt x="408" y="572"/>
                    </a:lnTo>
                    <a:lnTo>
                      <a:pt x="436" y="560"/>
                    </a:lnTo>
                    <a:lnTo>
                      <a:pt x="462" y="546"/>
                    </a:lnTo>
                    <a:lnTo>
                      <a:pt x="486" y="530"/>
                    </a:lnTo>
                    <a:lnTo>
                      <a:pt x="510" y="512"/>
                    </a:lnTo>
                    <a:lnTo>
                      <a:pt x="530" y="492"/>
                    </a:lnTo>
                    <a:lnTo>
                      <a:pt x="550" y="472"/>
                    </a:lnTo>
                    <a:lnTo>
                      <a:pt x="566" y="448"/>
                    </a:lnTo>
                    <a:lnTo>
                      <a:pt x="580" y="422"/>
                    </a:lnTo>
                    <a:lnTo>
                      <a:pt x="592" y="396"/>
                    </a:lnTo>
                    <a:lnTo>
                      <a:pt x="602" y="368"/>
                    </a:lnTo>
                    <a:lnTo>
                      <a:pt x="608" y="340"/>
                    </a:lnTo>
                    <a:lnTo>
                      <a:pt x="612" y="310"/>
                    </a:lnTo>
                    <a:lnTo>
                      <a:pt x="612" y="280"/>
                    </a:lnTo>
                    <a:lnTo>
                      <a:pt x="612" y="280"/>
                    </a:lnTo>
                    <a:lnTo>
                      <a:pt x="608" y="250"/>
                    </a:lnTo>
                    <a:lnTo>
                      <a:pt x="602" y="222"/>
                    </a:lnTo>
                    <a:lnTo>
                      <a:pt x="594" y="194"/>
                    </a:lnTo>
                    <a:lnTo>
                      <a:pt x="582" y="168"/>
                    </a:lnTo>
                    <a:lnTo>
                      <a:pt x="568" y="142"/>
                    </a:lnTo>
                    <a:lnTo>
                      <a:pt x="552" y="118"/>
                    </a:lnTo>
                    <a:lnTo>
                      <a:pt x="534" y="96"/>
                    </a:lnTo>
                    <a:lnTo>
                      <a:pt x="514" y="76"/>
                    </a:lnTo>
                    <a:lnTo>
                      <a:pt x="492" y="58"/>
                    </a:lnTo>
                    <a:lnTo>
                      <a:pt x="466" y="42"/>
                    </a:lnTo>
                    <a:lnTo>
                      <a:pt x="442" y="28"/>
                    </a:lnTo>
                    <a:lnTo>
                      <a:pt x="414" y="18"/>
                    </a:lnTo>
                    <a:lnTo>
                      <a:pt x="386" y="8"/>
                    </a:lnTo>
                    <a:lnTo>
                      <a:pt x="356" y="2"/>
                    </a:lnTo>
                    <a:lnTo>
                      <a:pt x="326" y="0"/>
                    </a:lnTo>
                    <a:lnTo>
                      <a:pt x="294" y="0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FF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28" name="Freeform 32"/>
              <p:cNvSpPr>
                <a:spLocks/>
              </p:cNvSpPr>
              <p:nvPr/>
            </p:nvSpPr>
            <p:spPr bwMode="auto">
              <a:xfrm>
                <a:off x="683" y="2710"/>
                <a:ext cx="590" cy="566"/>
              </a:xfrm>
              <a:custGeom>
                <a:avLst/>
                <a:gdLst>
                  <a:gd name="T0" fmla="*/ 282 w 590"/>
                  <a:gd name="T1" fmla="*/ 0 h 566"/>
                  <a:gd name="T2" fmla="*/ 222 w 590"/>
                  <a:gd name="T3" fmla="*/ 8 h 566"/>
                  <a:gd name="T4" fmla="*/ 168 w 590"/>
                  <a:gd name="T5" fmla="*/ 28 h 566"/>
                  <a:gd name="T6" fmla="*/ 118 w 590"/>
                  <a:gd name="T7" fmla="*/ 56 h 566"/>
                  <a:gd name="T8" fmla="*/ 76 w 590"/>
                  <a:gd name="T9" fmla="*/ 92 h 566"/>
                  <a:gd name="T10" fmla="*/ 42 w 590"/>
                  <a:gd name="T11" fmla="*/ 136 h 566"/>
                  <a:gd name="T12" fmla="*/ 18 w 590"/>
                  <a:gd name="T13" fmla="*/ 186 h 566"/>
                  <a:gd name="T14" fmla="*/ 2 w 590"/>
                  <a:gd name="T15" fmla="*/ 240 h 566"/>
                  <a:gd name="T16" fmla="*/ 0 w 590"/>
                  <a:gd name="T17" fmla="*/ 298 h 566"/>
                  <a:gd name="T18" fmla="*/ 2 w 590"/>
                  <a:gd name="T19" fmla="*/ 326 h 566"/>
                  <a:gd name="T20" fmla="*/ 16 w 590"/>
                  <a:gd name="T21" fmla="*/ 382 h 566"/>
                  <a:gd name="T22" fmla="*/ 42 w 590"/>
                  <a:gd name="T23" fmla="*/ 430 h 566"/>
                  <a:gd name="T24" fmla="*/ 76 w 590"/>
                  <a:gd name="T25" fmla="*/ 474 h 566"/>
                  <a:gd name="T26" fmla="*/ 118 w 590"/>
                  <a:gd name="T27" fmla="*/ 510 h 566"/>
                  <a:gd name="T28" fmla="*/ 166 w 590"/>
                  <a:gd name="T29" fmla="*/ 540 h 566"/>
                  <a:gd name="T30" fmla="*/ 220 w 590"/>
                  <a:gd name="T31" fmla="*/ 558 h 566"/>
                  <a:gd name="T32" fmla="*/ 278 w 590"/>
                  <a:gd name="T33" fmla="*/ 566 h 566"/>
                  <a:gd name="T34" fmla="*/ 308 w 590"/>
                  <a:gd name="T35" fmla="*/ 566 h 566"/>
                  <a:gd name="T36" fmla="*/ 368 w 590"/>
                  <a:gd name="T37" fmla="*/ 558 h 566"/>
                  <a:gd name="T38" fmla="*/ 422 w 590"/>
                  <a:gd name="T39" fmla="*/ 538 h 566"/>
                  <a:gd name="T40" fmla="*/ 470 w 590"/>
                  <a:gd name="T41" fmla="*/ 510 h 566"/>
                  <a:gd name="T42" fmla="*/ 514 w 590"/>
                  <a:gd name="T43" fmla="*/ 474 h 566"/>
                  <a:gd name="T44" fmla="*/ 548 w 590"/>
                  <a:gd name="T45" fmla="*/ 430 h 566"/>
                  <a:gd name="T46" fmla="*/ 572 w 590"/>
                  <a:gd name="T47" fmla="*/ 380 h 566"/>
                  <a:gd name="T48" fmla="*/ 588 w 590"/>
                  <a:gd name="T49" fmla="*/ 326 h 566"/>
                  <a:gd name="T50" fmla="*/ 590 w 590"/>
                  <a:gd name="T51" fmla="*/ 268 h 566"/>
                  <a:gd name="T52" fmla="*/ 588 w 590"/>
                  <a:gd name="T53" fmla="*/ 240 h 566"/>
                  <a:gd name="T54" fmla="*/ 574 w 590"/>
                  <a:gd name="T55" fmla="*/ 186 h 566"/>
                  <a:gd name="T56" fmla="*/ 548 w 590"/>
                  <a:gd name="T57" fmla="*/ 136 h 566"/>
                  <a:gd name="T58" fmla="*/ 514 w 590"/>
                  <a:gd name="T59" fmla="*/ 92 h 566"/>
                  <a:gd name="T60" fmla="*/ 472 w 590"/>
                  <a:gd name="T61" fmla="*/ 56 h 566"/>
                  <a:gd name="T62" fmla="*/ 424 w 590"/>
                  <a:gd name="T63" fmla="*/ 26 h 566"/>
                  <a:gd name="T64" fmla="*/ 370 w 590"/>
                  <a:gd name="T65" fmla="*/ 8 h 566"/>
                  <a:gd name="T66" fmla="*/ 312 w 590"/>
                  <a:gd name="T67" fmla="*/ 0 h 566"/>
                  <a:gd name="T68" fmla="*/ 282 w 590"/>
                  <a:gd name="T69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90" h="566">
                    <a:moveTo>
                      <a:pt x="282" y="0"/>
                    </a:moveTo>
                    <a:lnTo>
                      <a:pt x="282" y="0"/>
                    </a:lnTo>
                    <a:lnTo>
                      <a:pt x="252" y="2"/>
                    </a:lnTo>
                    <a:lnTo>
                      <a:pt x="222" y="8"/>
                    </a:lnTo>
                    <a:lnTo>
                      <a:pt x="194" y="16"/>
                    </a:lnTo>
                    <a:lnTo>
                      <a:pt x="168" y="28"/>
                    </a:lnTo>
                    <a:lnTo>
                      <a:pt x="142" y="40"/>
                    </a:lnTo>
                    <a:lnTo>
                      <a:pt x="118" y="56"/>
                    </a:lnTo>
                    <a:lnTo>
                      <a:pt x="96" y="74"/>
                    </a:lnTo>
                    <a:lnTo>
                      <a:pt x="76" y="92"/>
                    </a:lnTo>
                    <a:lnTo>
                      <a:pt x="58" y="114"/>
                    </a:lnTo>
                    <a:lnTo>
                      <a:pt x="42" y="136"/>
                    </a:lnTo>
                    <a:lnTo>
                      <a:pt x="28" y="160"/>
                    </a:lnTo>
                    <a:lnTo>
                      <a:pt x="18" y="186"/>
                    </a:lnTo>
                    <a:lnTo>
                      <a:pt x="8" y="212"/>
                    </a:lnTo>
                    <a:lnTo>
                      <a:pt x="2" y="240"/>
                    </a:lnTo>
                    <a:lnTo>
                      <a:pt x="0" y="268"/>
                    </a:lnTo>
                    <a:lnTo>
                      <a:pt x="0" y="298"/>
                    </a:lnTo>
                    <a:lnTo>
                      <a:pt x="0" y="298"/>
                    </a:lnTo>
                    <a:lnTo>
                      <a:pt x="2" y="326"/>
                    </a:lnTo>
                    <a:lnTo>
                      <a:pt x="8" y="354"/>
                    </a:lnTo>
                    <a:lnTo>
                      <a:pt x="16" y="382"/>
                    </a:lnTo>
                    <a:lnTo>
                      <a:pt x="28" y="406"/>
                    </a:lnTo>
                    <a:lnTo>
                      <a:pt x="42" y="430"/>
                    </a:lnTo>
                    <a:lnTo>
                      <a:pt x="58" y="454"/>
                    </a:lnTo>
                    <a:lnTo>
                      <a:pt x="76" y="474"/>
                    </a:lnTo>
                    <a:lnTo>
                      <a:pt x="96" y="494"/>
                    </a:lnTo>
                    <a:lnTo>
                      <a:pt x="118" y="510"/>
                    </a:lnTo>
                    <a:lnTo>
                      <a:pt x="140" y="526"/>
                    </a:lnTo>
                    <a:lnTo>
                      <a:pt x="166" y="540"/>
                    </a:lnTo>
                    <a:lnTo>
                      <a:pt x="192" y="550"/>
                    </a:lnTo>
                    <a:lnTo>
                      <a:pt x="220" y="558"/>
                    </a:lnTo>
                    <a:lnTo>
                      <a:pt x="248" y="564"/>
                    </a:lnTo>
                    <a:lnTo>
                      <a:pt x="278" y="566"/>
                    </a:lnTo>
                    <a:lnTo>
                      <a:pt x="308" y="566"/>
                    </a:lnTo>
                    <a:lnTo>
                      <a:pt x="308" y="566"/>
                    </a:lnTo>
                    <a:lnTo>
                      <a:pt x="338" y="564"/>
                    </a:lnTo>
                    <a:lnTo>
                      <a:pt x="368" y="558"/>
                    </a:lnTo>
                    <a:lnTo>
                      <a:pt x="396" y="550"/>
                    </a:lnTo>
                    <a:lnTo>
                      <a:pt x="422" y="538"/>
                    </a:lnTo>
                    <a:lnTo>
                      <a:pt x="448" y="526"/>
                    </a:lnTo>
                    <a:lnTo>
                      <a:pt x="470" y="510"/>
                    </a:lnTo>
                    <a:lnTo>
                      <a:pt x="492" y="492"/>
                    </a:lnTo>
                    <a:lnTo>
                      <a:pt x="514" y="474"/>
                    </a:lnTo>
                    <a:lnTo>
                      <a:pt x="532" y="452"/>
                    </a:lnTo>
                    <a:lnTo>
                      <a:pt x="548" y="430"/>
                    </a:lnTo>
                    <a:lnTo>
                      <a:pt x="562" y="406"/>
                    </a:lnTo>
                    <a:lnTo>
                      <a:pt x="572" y="380"/>
                    </a:lnTo>
                    <a:lnTo>
                      <a:pt x="582" y="354"/>
                    </a:lnTo>
                    <a:lnTo>
                      <a:pt x="588" y="326"/>
                    </a:lnTo>
                    <a:lnTo>
                      <a:pt x="590" y="298"/>
                    </a:lnTo>
                    <a:lnTo>
                      <a:pt x="590" y="268"/>
                    </a:lnTo>
                    <a:lnTo>
                      <a:pt x="590" y="268"/>
                    </a:lnTo>
                    <a:lnTo>
                      <a:pt x="588" y="240"/>
                    </a:lnTo>
                    <a:lnTo>
                      <a:pt x="582" y="212"/>
                    </a:lnTo>
                    <a:lnTo>
                      <a:pt x="574" y="186"/>
                    </a:lnTo>
                    <a:lnTo>
                      <a:pt x="562" y="160"/>
                    </a:lnTo>
                    <a:lnTo>
                      <a:pt x="548" y="136"/>
                    </a:lnTo>
                    <a:lnTo>
                      <a:pt x="532" y="112"/>
                    </a:lnTo>
                    <a:lnTo>
                      <a:pt x="514" y="92"/>
                    </a:lnTo>
                    <a:lnTo>
                      <a:pt x="494" y="72"/>
                    </a:lnTo>
                    <a:lnTo>
                      <a:pt x="472" y="56"/>
                    </a:lnTo>
                    <a:lnTo>
                      <a:pt x="450" y="40"/>
                    </a:lnTo>
                    <a:lnTo>
                      <a:pt x="424" y="26"/>
                    </a:lnTo>
                    <a:lnTo>
                      <a:pt x="398" y="16"/>
                    </a:lnTo>
                    <a:lnTo>
                      <a:pt x="370" y="8"/>
                    </a:lnTo>
                    <a:lnTo>
                      <a:pt x="342" y="2"/>
                    </a:lnTo>
                    <a:lnTo>
                      <a:pt x="312" y="0"/>
                    </a:lnTo>
                    <a:lnTo>
                      <a:pt x="282" y="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FFE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29" name="Freeform 33"/>
              <p:cNvSpPr>
                <a:spLocks/>
              </p:cNvSpPr>
              <p:nvPr/>
            </p:nvSpPr>
            <p:spPr bwMode="auto">
              <a:xfrm>
                <a:off x="695" y="2716"/>
                <a:ext cx="572" cy="546"/>
              </a:xfrm>
              <a:custGeom>
                <a:avLst/>
                <a:gdLst>
                  <a:gd name="T0" fmla="*/ 272 w 572"/>
                  <a:gd name="T1" fmla="*/ 0 h 546"/>
                  <a:gd name="T2" fmla="*/ 214 w 572"/>
                  <a:gd name="T3" fmla="*/ 8 h 546"/>
                  <a:gd name="T4" fmla="*/ 162 w 572"/>
                  <a:gd name="T5" fmla="*/ 28 h 546"/>
                  <a:gd name="T6" fmla="*/ 114 w 572"/>
                  <a:gd name="T7" fmla="*/ 56 h 546"/>
                  <a:gd name="T8" fmla="*/ 74 w 572"/>
                  <a:gd name="T9" fmla="*/ 92 h 546"/>
                  <a:gd name="T10" fmla="*/ 40 w 572"/>
                  <a:gd name="T11" fmla="*/ 134 h 546"/>
                  <a:gd name="T12" fmla="*/ 18 w 572"/>
                  <a:gd name="T13" fmla="*/ 182 h 546"/>
                  <a:gd name="T14" fmla="*/ 4 w 572"/>
                  <a:gd name="T15" fmla="*/ 234 h 546"/>
                  <a:gd name="T16" fmla="*/ 0 w 572"/>
                  <a:gd name="T17" fmla="*/ 288 h 546"/>
                  <a:gd name="T18" fmla="*/ 4 w 572"/>
                  <a:gd name="T19" fmla="*/ 316 h 546"/>
                  <a:gd name="T20" fmla="*/ 18 w 572"/>
                  <a:gd name="T21" fmla="*/ 368 h 546"/>
                  <a:gd name="T22" fmla="*/ 42 w 572"/>
                  <a:gd name="T23" fmla="*/ 416 h 546"/>
                  <a:gd name="T24" fmla="*/ 74 w 572"/>
                  <a:gd name="T25" fmla="*/ 458 h 546"/>
                  <a:gd name="T26" fmla="*/ 116 w 572"/>
                  <a:gd name="T27" fmla="*/ 492 h 546"/>
                  <a:gd name="T28" fmla="*/ 162 w 572"/>
                  <a:gd name="T29" fmla="*/ 520 h 546"/>
                  <a:gd name="T30" fmla="*/ 214 w 572"/>
                  <a:gd name="T31" fmla="*/ 538 h 546"/>
                  <a:gd name="T32" fmla="*/ 272 w 572"/>
                  <a:gd name="T33" fmla="*/ 546 h 546"/>
                  <a:gd name="T34" fmla="*/ 300 w 572"/>
                  <a:gd name="T35" fmla="*/ 546 h 546"/>
                  <a:gd name="T36" fmla="*/ 358 w 572"/>
                  <a:gd name="T37" fmla="*/ 536 h 546"/>
                  <a:gd name="T38" fmla="*/ 410 w 572"/>
                  <a:gd name="T39" fmla="*/ 518 h 546"/>
                  <a:gd name="T40" fmla="*/ 458 w 572"/>
                  <a:gd name="T41" fmla="*/ 490 h 546"/>
                  <a:gd name="T42" fmla="*/ 498 w 572"/>
                  <a:gd name="T43" fmla="*/ 454 h 546"/>
                  <a:gd name="T44" fmla="*/ 530 w 572"/>
                  <a:gd name="T45" fmla="*/ 412 h 546"/>
                  <a:gd name="T46" fmla="*/ 554 w 572"/>
                  <a:gd name="T47" fmla="*/ 364 h 546"/>
                  <a:gd name="T48" fmla="*/ 568 w 572"/>
                  <a:gd name="T49" fmla="*/ 312 h 546"/>
                  <a:gd name="T50" fmla="*/ 572 w 572"/>
                  <a:gd name="T51" fmla="*/ 256 h 546"/>
                  <a:gd name="T52" fmla="*/ 568 w 572"/>
                  <a:gd name="T53" fmla="*/ 230 h 546"/>
                  <a:gd name="T54" fmla="*/ 554 w 572"/>
                  <a:gd name="T55" fmla="*/ 176 h 546"/>
                  <a:gd name="T56" fmla="*/ 530 w 572"/>
                  <a:gd name="T57" fmla="*/ 128 h 546"/>
                  <a:gd name="T58" fmla="*/ 496 w 572"/>
                  <a:gd name="T59" fmla="*/ 88 h 546"/>
                  <a:gd name="T60" fmla="*/ 456 w 572"/>
                  <a:gd name="T61" fmla="*/ 52 h 546"/>
                  <a:gd name="T62" fmla="*/ 410 w 572"/>
                  <a:gd name="T63" fmla="*/ 26 h 546"/>
                  <a:gd name="T64" fmla="*/ 356 w 572"/>
                  <a:gd name="T65" fmla="*/ 8 h 546"/>
                  <a:gd name="T66" fmla="*/ 300 w 572"/>
                  <a:gd name="T67" fmla="*/ 0 h 546"/>
                  <a:gd name="T68" fmla="*/ 272 w 572"/>
                  <a:gd name="T69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72" h="546">
                    <a:moveTo>
                      <a:pt x="272" y="0"/>
                    </a:moveTo>
                    <a:lnTo>
                      <a:pt x="272" y="0"/>
                    </a:lnTo>
                    <a:lnTo>
                      <a:pt x="242" y="4"/>
                    </a:lnTo>
                    <a:lnTo>
                      <a:pt x="214" y="8"/>
                    </a:lnTo>
                    <a:lnTo>
                      <a:pt x="188" y="16"/>
                    </a:lnTo>
                    <a:lnTo>
                      <a:pt x="162" y="28"/>
                    </a:lnTo>
                    <a:lnTo>
                      <a:pt x="138" y="40"/>
                    </a:lnTo>
                    <a:lnTo>
                      <a:pt x="114" y="56"/>
                    </a:lnTo>
                    <a:lnTo>
                      <a:pt x="94" y="72"/>
                    </a:lnTo>
                    <a:lnTo>
                      <a:pt x="74" y="92"/>
                    </a:lnTo>
                    <a:lnTo>
                      <a:pt x="56" y="112"/>
                    </a:lnTo>
                    <a:lnTo>
                      <a:pt x="40" y="134"/>
                    </a:lnTo>
                    <a:lnTo>
                      <a:pt x="28" y="156"/>
                    </a:lnTo>
                    <a:lnTo>
                      <a:pt x="18" y="182"/>
                    </a:lnTo>
                    <a:lnTo>
                      <a:pt x="8" y="206"/>
                    </a:lnTo>
                    <a:lnTo>
                      <a:pt x="4" y="234"/>
                    </a:lnTo>
                    <a:lnTo>
                      <a:pt x="0" y="260"/>
                    </a:lnTo>
                    <a:lnTo>
                      <a:pt x="0" y="288"/>
                    </a:lnTo>
                    <a:lnTo>
                      <a:pt x="0" y="288"/>
                    </a:lnTo>
                    <a:lnTo>
                      <a:pt x="4" y="316"/>
                    </a:lnTo>
                    <a:lnTo>
                      <a:pt x="8" y="342"/>
                    </a:lnTo>
                    <a:lnTo>
                      <a:pt x="18" y="368"/>
                    </a:lnTo>
                    <a:lnTo>
                      <a:pt x="28" y="394"/>
                    </a:lnTo>
                    <a:lnTo>
                      <a:pt x="42" y="416"/>
                    </a:lnTo>
                    <a:lnTo>
                      <a:pt x="58" y="438"/>
                    </a:lnTo>
                    <a:lnTo>
                      <a:pt x="74" y="458"/>
                    </a:lnTo>
                    <a:lnTo>
                      <a:pt x="94" y="476"/>
                    </a:lnTo>
                    <a:lnTo>
                      <a:pt x="116" y="492"/>
                    </a:lnTo>
                    <a:lnTo>
                      <a:pt x="138" y="508"/>
                    </a:lnTo>
                    <a:lnTo>
                      <a:pt x="162" y="520"/>
                    </a:lnTo>
                    <a:lnTo>
                      <a:pt x="188" y="530"/>
                    </a:lnTo>
                    <a:lnTo>
                      <a:pt x="214" y="538"/>
                    </a:lnTo>
                    <a:lnTo>
                      <a:pt x="242" y="542"/>
                    </a:lnTo>
                    <a:lnTo>
                      <a:pt x="272" y="546"/>
                    </a:lnTo>
                    <a:lnTo>
                      <a:pt x="300" y="546"/>
                    </a:lnTo>
                    <a:lnTo>
                      <a:pt x="300" y="546"/>
                    </a:lnTo>
                    <a:lnTo>
                      <a:pt x="330" y="542"/>
                    </a:lnTo>
                    <a:lnTo>
                      <a:pt x="358" y="536"/>
                    </a:lnTo>
                    <a:lnTo>
                      <a:pt x="384" y="528"/>
                    </a:lnTo>
                    <a:lnTo>
                      <a:pt x="410" y="518"/>
                    </a:lnTo>
                    <a:lnTo>
                      <a:pt x="434" y="504"/>
                    </a:lnTo>
                    <a:lnTo>
                      <a:pt x="458" y="490"/>
                    </a:lnTo>
                    <a:lnTo>
                      <a:pt x="478" y="472"/>
                    </a:lnTo>
                    <a:lnTo>
                      <a:pt x="498" y="454"/>
                    </a:lnTo>
                    <a:lnTo>
                      <a:pt x="516" y="434"/>
                    </a:lnTo>
                    <a:lnTo>
                      <a:pt x="530" y="412"/>
                    </a:lnTo>
                    <a:lnTo>
                      <a:pt x="544" y="388"/>
                    </a:lnTo>
                    <a:lnTo>
                      <a:pt x="554" y="364"/>
                    </a:lnTo>
                    <a:lnTo>
                      <a:pt x="562" y="338"/>
                    </a:lnTo>
                    <a:lnTo>
                      <a:pt x="568" y="312"/>
                    </a:lnTo>
                    <a:lnTo>
                      <a:pt x="572" y="284"/>
                    </a:lnTo>
                    <a:lnTo>
                      <a:pt x="572" y="256"/>
                    </a:lnTo>
                    <a:lnTo>
                      <a:pt x="572" y="256"/>
                    </a:lnTo>
                    <a:lnTo>
                      <a:pt x="568" y="230"/>
                    </a:lnTo>
                    <a:lnTo>
                      <a:pt x="562" y="202"/>
                    </a:lnTo>
                    <a:lnTo>
                      <a:pt x="554" y="176"/>
                    </a:lnTo>
                    <a:lnTo>
                      <a:pt x="544" y="152"/>
                    </a:lnTo>
                    <a:lnTo>
                      <a:pt x="530" y="128"/>
                    </a:lnTo>
                    <a:lnTo>
                      <a:pt x="514" y="108"/>
                    </a:lnTo>
                    <a:lnTo>
                      <a:pt x="496" y="88"/>
                    </a:lnTo>
                    <a:lnTo>
                      <a:pt x="478" y="68"/>
                    </a:lnTo>
                    <a:lnTo>
                      <a:pt x="456" y="52"/>
                    </a:lnTo>
                    <a:lnTo>
                      <a:pt x="434" y="38"/>
                    </a:lnTo>
                    <a:lnTo>
                      <a:pt x="410" y="26"/>
                    </a:lnTo>
                    <a:lnTo>
                      <a:pt x="384" y="16"/>
                    </a:lnTo>
                    <a:lnTo>
                      <a:pt x="356" y="8"/>
                    </a:lnTo>
                    <a:lnTo>
                      <a:pt x="330" y="2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</a:path>
                </a:pathLst>
              </a:custGeom>
              <a:solidFill>
                <a:srgbClr val="FFF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30" name="Freeform 34"/>
              <p:cNvSpPr>
                <a:spLocks/>
              </p:cNvSpPr>
              <p:nvPr/>
            </p:nvSpPr>
            <p:spPr bwMode="auto">
              <a:xfrm>
                <a:off x="707" y="2722"/>
                <a:ext cx="552" cy="524"/>
              </a:xfrm>
              <a:custGeom>
                <a:avLst/>
                <a:gdLst>
                  <a:gd name="T0" fmla="*/ 260 w 552"/>
                  <a:gd name="T1" fmla="*/ 0 h 524"/>
                  <a:gd name="T2" fmla="*/ 206 w 552"/>
                  <a:gd name="T3" fmla="*/ 10 h 524"/>
                  <a:gd name="T4" fmla="*/ 156 w 552"/>
                  <a:gd name="T5" fmla="*/ 28 h 524"/>
                  <a:gd name="T6" fmla="*/ 110 w 552"/>
                  <a:gd name="T7" fmla="*/ 54 h 524"/>
                  <a:gd name="T8" fmla="*/ 70 w 552"/>
                  <a:gd name="T9" fmla="*/ 90 h 524"/>
                  <a:gd name="T10" fmla="*/ 40 w 552"/>
                  <a:gd name="T11" fmla="*/ 130 h 524"/>
                  <a:gd name="T12" fmla="*/ 16 w 552"/>
                  <a:gd name="T13" fmla="*/ 176 h 524"/>
                  <a:gd name="T14" fmla="*/ 4 w 552"/>
                  <a:gd name="T15" fmla="*/ 226 h 524"/>
                  <a:gd name="T16" fmla="*/ 2 w 552"/>
                  <a:gd name="T17" fmla="*/ 280 h 524"/>
                  <a:gd name="T18" fmla="*/ 4 w 552"/>
                  <a:gd name="T19" fmla="*/ 306 h 524"/>
                  <a:gd name="T20" fmla="*/ 18 w 552"/>
                  <a:gd name="T21" fmla="*/ 356 h 524"/>
                  <a:gd name="T22" fmla="*/ 42 w 552"/>
                  <a:gd name="T23" fmla="*/ 402 h 524"/>
                  <a:gd name="T24" fmla="*/ 74 w 552"/>
                  <a:gd name="T25" fmla="*/ 442 h 524"/>
                  <a:gd name="T26" fmla="*/ 114 w 552"/>
                  <a:gd name="T27" fmla="*/ 474 h 524"/>
                  <a:gd name="T28" fmla="*/ 160 w 552"/>
                  <a:gd name="T29" fmla="*/ 500 h 524"/>
                  <a:gd name="T30" fmla="*/ 210 w 552"/>
                  <a:gd name="T31" fmla="*/ 516 h 524"/>
                  <a:gd name="T32" fmla="*/ 264 w 552"/>
                  <a:gd name="T33" fmla="*/ 524 h 524"/>
                  <a:gd name="T34" fmla="*/ 292 w 552"/>
                  <a:gd name="T35" fmla="*/ 524 h 524"/>
                  <a:gd name="T36" fmla="*/ 348 w 552"/>
                  <a:gd name="T37" fmla="*/ 514 h 524"/>
                  <a:gd name="T38" fmla="*/ 398 w 552"/>
                  <a:gd name="T39" fmla="*/ 496 h 524"/>
                  <a:gd name="T40" fmla="*/ 444 w 552"/>
                  <a:gd name="T41" fmla="*/ 470 h 524"/>
                  <a:gd name="T42" fmla="*/ 482 w 552"/>
                  <a:gd name="T43" fmla="*/ 434 h 524"/>
                  <a:gd name="T44" fmla="*/ 514 w 552"/>
                  <a:gd name="T45" fmla="*/ 394 h 524"/>
                  <a:gd name="T46" fmla="*/ 536 w 552"/>
                  <a:gd name="T47" fmla="*/ 348 h 524"/>
                  <a:gd name="T48" fmla="*/ 550 w 552"/>
                  <a:gd name="T49" fmla="*/ 298 h 524"/>
                  <a:gd name="T50" fmla="*/ 552 w 552"/>
                  <a:gd name="T51" fmla="*/ 244 h 524"/>
                  <a:gd name="T52" fmla="*/ 550 w 552"/>
                  <a:gd name="T53" fmla="*/ 218 h 524"/>
                  <a:gd name="T54" fmla="*/ 536 w 552"/>
                  <a:gd name="T55" fmla="*/ 168 h 524"/>
                  <a:gd name="T56" fmla="*/ 512 w 552"/>
                  <a:gd name="T57" fmla="*/ 122 h 524"/>
                  <a:gd name="T58" fmla="*/ 480 w 552"/>
                  <a:gd name="T59" fmla="*/ 82 h 524"/>
                  <a:gd name="T60" fmla="*/ 440 w 552"/>
                  <a:gd name="T61" fmla="*/ 50 h 524"/>
                  <a:gd name="T62" fmla="*/ 394 w 552"/>
                  <a:gd name="T63" fmla="*/ 24 h 524"/>
                  <a:gd name="T64" fmla="*/ 344 w 552"/>
                  <a:gd name="T65" fmla="*/ 8 h 524"/>
                  <a:gd name="T66" fmla="*/ 290 w 552"/>
                  <a:gd name="T67" fmla="*/ 0 h 524"/>
                  <a:gd name="T68" fmla="*/ 260 w 552"/>
                  <a:gd name="T69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52" h="524">
                    <a:moveTo>
                      <a:pt x="260" y="0"/>
                    </a:moveTo>
                    <a:lnTo>
                      <a:pt x="260" y="0"/>
                    </a:lnTo>
                    <a:lnTo>
                      <a:pt x="232" y="4"/>
                    </a:lnTo>
                    <a:lnTo>
                      <a:pt x="206" y="10"/>
                    </a:lnTo>
                    <a:lnTo>
                      <a:pt x="180" y="18"/>
                    </a:lnTo>
                    <a:lnTo>
                      <a:pt x="156" y="28"/>
                    </a:lnTo>
                    <a:lnTo>
                      <a:pt x="132" y="40"/>
                    </a:lnTo>
                    <a:lnTo>
                      <a:pt x="110" y="54"/>
                    </a:lnTo>
                    <a:lnTo>
                      <a:pt x="90" y="72"/>
                    </a:lnTo>
                    <a:lnTo>
                      <a:pt x="70" y="90"/>
                    </a:lnTo>
                    <a:lnTo>
                      <a:pt x="54" y="110"/>
                    </a:lnTo>
                    <a:lnTo>
                      <a:pt x="40" y="130"/>
                    </a:lnTo>
                    <a:lnTo>
                      <a:pt x="26" y="152"/>
                    </a:lnTo>
                    <a:lnTo>
                      <a:pt x="16" y="176"/>
                    </a:lnTo>
                    <a:lnTo>
                      <a:pt x="8" y="200"/>
                    </a:lnTo>
                    <a:lnTo>
                      <a:pt x="4" y="226"/>
                    </a:lnTo>
                    <a:lnTo>
                      <a:pt x="0" y="252"/>
                    </a:lnTo>
                    <a:lnTo>
                      <a:pt x="2" y="280"/>
                    </a:lnTo>
                    <a:lnTo>
                      <a:pt x="2" y="280"/>
                    </a:lnTo>
                    <a:lnTo>
                      <a:pt x="4" y="306"/>
                    </a:lnTo>
                    <a:lnTo>
                      <a:pt x="10" y="332"/>
                    </a:lnTo>
                    <a:lnTo>
                      <a:pt x="18" y="356"/>
                    </a:lnTo>
                    <a:lnTo>
                      <a:pt x="28" y="380"/>
                    </a:lnTo>
                    <a:lnTo>
                      <a:pt x="42" y="402"/>
                    </a:lnTo>
                    <a:lnTo>
                      <a:pt x="58" y="422"/>
                    </a:lnTo>
                    <a:lnTo>
                      <a:pt x="74" y="442"/>
                    </a:lnTo>
                    <a:lnTo>
                      <a:pt x="94" y="458"/>
                    </a:lnTo>
                    <a:lnTo>
                      <a:pt x="114" y="474"/>
                    </a:lnTo>
                    <a:lnTo>
                      <a:pt x="136" y="488"/>
                    </a:lnTo>
                    <a:lnTo>
                      <a:pt x="160" y="500"/>
                    </a:lnTo>
                    <a:lnTo>
                      <a:pt x="184" y="510"/>
                    </a:lnTo>
                    <a:lnTo>
                      <a:pt x="210" y="516"/>
                    </a:lnTo>
                    <a:lnTo>
                      <a:pt x="236" y="522"/>
                    </a:lnTo>
                    <a:lnTo>
                      <a:pt x="264" y="524"/>
                    </a:lnTo>
                    <a:lnTo>
                      <a:pt x="292" y="524"/>
                    </a:lnTo>
                    <a:lnTo>
                      <a:pt x="292" y="524"/>
                    </a:lnTo>
                    <a:lnTo>
                      <a:pt x="320" y="520"/>
                    </a:lnTo>
                    <a:lnTo>
                      <a:pt x="348" y="514"/>
                    </a:lnTo>
                    <a:lnTo>
                      <a:pt x="374" y="506"/>
                    </a:lnTo>
                    <a:lnTo>
                      <a:pt x="398" y="496"/>
                    </a:lnTo>
                    <a:lnTo>
                      <a:pt x="422" y="484"/>
                    </a:lnTo>
                    <a:lnTo>
                      <a:pt x="444" y="470"/>
                    </a:lnTo>
                    <a:lnTo>
                      <a:pt x="464" y="452"/>
                    </a:lnTo>
                    <a:lnTo>
                      <a:pt x="482" y="434"/>
                    </a:lnTo>
                    <a:lnTo>
                      <a:pt x="500" y="414"/>
                    </a:lnTo>
                    <a:lnTo>
                      <a:pt x="514" y="394"/>
                    </a:lnTo>
                    <a:lnTo>
                      <a:pt x="526" y="372"/>
                    </a:lnTo>
                    <a:lnTo>
                      <a:pt x="536" y="348"/>
                    </a:lnTo>
                    <a:lnTo>
                      <a:pt x="544" y="324"/>
                    </a:lnTo>
                    <a:lnTo>
                      <a:pt x="550" y="298"/>
                    </a:lnTo>
                    <a:lnTo>
                      <a:pt x="552" y="272"/>
                    </a:lnTo>
                    <a:lnTo>
                      <a:pt x="552" y="244"/>
                    </a:lnTo>
                    <a:lnTo>
                      <a:pt x="552" y="244"/>
                    </a:lnTo>
                    <a:lnTo>
                      <a:pt x="550" y="218"/>
                    </a:lnTo>
                    <a:lnTo>
                      <a:pt x="544" y="192"/>
                    </a:lnTo>
                    <a:lnTo>
                      <a:pt x="536" y="168"/>
                    </a:lnTo>
                    <a:lnTo>
                      <a:pt x="524" y="144"/>
                    </a:lnTo>
                    <a:lnTo>
                      <a:pt x="512" y="122"/>
                    </a:lnTo>
                    <a:lnTo>
                      <a:pt x="496" y="102"/>
                    </a:lnTo>
                    <a:lnTo>
                      <a:pt x="480" y="82"/>
                    </a:lnTo>
                    <a:lnTo>
                      <a:pt x="460" y="66"/>
                    </a:lnTo>
                    <a:lnTo>
                      <a:pt x="440" y="50"/>
                    </a:lnTo>
                    <a:lnTo>
                      <a:pt x="418" y="36"/>
                    </a:lnTo>
                    <a:lnTo>
                      <a:pt x="394" y="24"/>
                    </a:lnTo>
                    <a:lnTo>
                      <a:pt x="370" y="14"/>
                    </a:lnTo>
                    <a:lnTo>
                      <a:pt x="344" y="8"/>
                    </a:lnTo>
                    <a:lnTo>
                      <a:pt x="316" y="2"/>
                    </a:lnTo>
                    <a:lnTo>
                      <a:pt x="290" y="0"/>
                    </a:lnTo>
                    <a:lnTo>
                      <a:pt x="260" y="0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FFF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31" name="Freeform 35"/>
              <p:cNvSpPr>
                <a:spLocks/>
              </p:cNvSpPr>
              <p:nvPr/>
            </p:nvSpPr>
            <p:spPr bwMode="auto">
              <a:xfrm>
                <a:off x="721" y="2728"/>
                <a:ext cx="532" cy="502"/>
              </a:xfrm>
              <a:custGeom>
                <a:avLst/>
                <a:gdLst>
                  <a:gd name="T0" fmla="*/ 248 w 532"/>
                  <a:gd name="T1" fmla="*/ 0 h 502"/>
                  <a:gd name="T2" fmla="*/ 196 w 532"/>
                  <a:gd name="T3" fmla="*/ 10 h 502"/>
                  <a:gd name="T4" fmla="*/ 146 w 532"/>
                  <a:gd name="T5" fmla="*/ 28 h 502"/>
                  <a:gd name="T6" fmla="*/ 104 w 532"/>
                  <a:gd name="T7" fmla="*/ 54 h 502"/>
                  <a:gd name="T8" fmla="*/ 66 w 532"/>
                  <a:gd name="T9" fmla="*/ 88 h 502"/>
                  <a:gd name="T10" fmla="*/ 36 w 532"/>
                  <a:gd name="T11" fmla="*/ 128 h 502"/>
                  <a:gd name="T12" fmla="*/ 14 w 532"/>
                  <a:gd name="T13" fmla="*/ 172 h 502"/>
                  <a:gd name="T14" fmla="*/ 2 w 532"/>
                  <a:gd name="T15" fmla="*/ 220 h 502"/>
                  <a:gd name="T16" fmla="*/ 0 w 532"/>
                  <a:gd name="T17" fmla="*/ 270 h 502"/>
                  <a:gd name="T18" fmla="*/ 4 w 532"/>
                  <a:gd name="T19" fmla="*/ 296 h 502"/>
                  <a:gd name="T20" fmla="*/ 16 w 532"/>
                  <a:gd name="T21" fmla="*/ 344 h 502"/>
                  <a:gd name="T22" fmla="*/ 40 w 532"/>
                  <a:gd name="T23" fmla="*/ 388 h 502"/>
                  <a:gd name="T24" fmla="*/ 72 w 532"/>
                  <a:gd name="T25" fmla="*/ 424 h 502"/>
                  <a:gd name="T26" fmla="*/ 110 w 532"/>
                  <a:gd name="T27" fmla="*/ 456 h 502"/>
                  <a:gd name="T28" fmla="*/ 154 w 532"/>
                  <a:gd name="T29" fmla="*/ 480 h 502"/>
                  <a:gd name="T30" fmla="*/ 204 w 532"/>
                  <a:gd name="T31" fmla="*/ 496 h 502"/>
                  <a:gd name="T32" fmla="*/ 256 w 532"/>
                  <a:gd name="T33" fmla="*/ 502 h 502"/>
                  <a:gd name="T34" fmla="*/ 282 w 532"/>
                  <a:gd name="T35" fmla="*/ 502 h 502"/>
                  <a:gd name="T36" fmla="*/ 336 w 532"/>
                  <a:gd name="T37" fmla="*/ 492 h 502"/>
                  <a:gd name="T38" fmla="*/ 384 w 532"/>
                  <a:gd name="T39" fmla="*/ 474 h 502"/>
                  <a:gd name="T40" fmla="*/ 428 w 532"/>
                  <a:gd name="T41" fmla="*/ 448 h 502"/>
                  <a:gd name="T42" fmla="*/ 466 w 532"/>
                  <a:gd name="T43" fmla="*/ 416 h 502"/>
                  <a:gd name="T44" fmla="*/ 496 w 532"/>
                  <a:gd name="T45" fmla="*/ 376 h 502"/>
                  <a:gd name="T46" fmla="*/ 518 w 532"/>
                  <a:gd name="T47" fmla="*/ 332 h 502"/>
                  <a:gd name="T48" fmla="*/ 530 w 532"/>
                  <a:gd name="T49" fmla="*/ 284 h 502"/>
                  <a:gd name="T50" fmla="*/ 532 w 532"/>
                  <a:gd name="T51" fmla="*/ 232 h 502"/>
                  <a:gd name="T52" fmla="*/ 528 w 532"/>
                  <a:gd name="T53" fmla="*/ 208 h 502"/>
                  <a:gd name="T54" fmla="*/ 514 w 532"/>
                  <a:gd name="T55" fmla="*/ 160 h 502"/>
                  <a:gd name="T56" fmla="*/ 492 w 532"/>
                  <a:gd name="T57" fmla="*/ 116 h 502"/>
                  <a:gd name="T58" fmla="*/ 460 w 532"/>
                  <a:gd name="T59" fmla="*/ 78 h 502"/>
                  <a:gd name="T60" fmla="*/ 422 w 532"/>
                  <a:gd name="T61" fmla="*/ 46 h 502"/>
                  <a:gd name="T62" fmla="*/ 378 w 532"/>
                  <a:gd name="T63" fmla="*/ 22 h 502"/>
                  <a:gd name="T64" fmla="*/ 328 w 532"/>
                  <a:gd name="T65" fmla="*/ 6 h 502"/>
                  <a:gd name="T66" fmla="*/ 276 w 532"/>
                  <a:gd name="T67" fmla="*/ 0 h 502"/>
                  <a:gd name="T68" fmla="*/ 248 w 532"/>
                  <a:gd name="T69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32" h="502">
                    <a:moveTo>
                      <a:pt x="248" y="0"/>
                    </a:moveTo>
                    <a:lnTo>
                      <a:pt x="248" y="0"/>
                    </a:lnTo>
                    <a:lnTo>
                      <a:pt x="222" y="4"/>
                    </a:lnTo>
                    <a:lnTo>
                      <a:pt x="196" y="10"/>
                    </a:lnTo>
                    <a:lnTo>
                      <a:pt x="170" y="18"/>
                    </a:lnTo>
                    <a:lnTo>
                      <a:pt x="146" y="28"/>
                    </a:lnTo>
                    <a:lnTo>
                      <a:pt x="124" y="40"/>
                    </a:lnTo>
                    <a:lnTo>
                      <a:pt x="104" y="54"/>
                    </a:lnTo>
                    <a:lnTo>
                      <a:pt x="84" y="70"/>
                    </a:lnTo>
                    <a:lnTo>
                      <a:pt x="66" y="88"/>
                    </a:lnTo>
                    <a:lnTo>
                      <a:pt x="50" y="106"/>
                    </a:lnTo>
                    <a:lnTo>
                      <a:pt x="36" y="128"/>
                    </a:lnTo>
                    <a:lnTo>
                      <a:pt x="24" y="148"/>
                    </a:lnTo>
                    <a:lnTo>
                      <a:pt x="14" y="172"/>
                    </a:lnTo>
                    <a:lnTo>
                      <a:pt x="6" y="194"/>
                    </a:lnTo>
                    <a:lnTo>
                      <a:pt x="2" y="220"/>
                    </a:lnTo>
                    <a:lnTo>
                      <a:pt x="0" y="244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4" y="296"/>
                    </a:lnTo>
                    <a:lnTo>
                      <a:pt x="8" y="320"/>
                    </a:lnTo>
                    <a:lnTo>
                      <a:pt x="16" y="344"/>
                    </a:lnTo>
                    <a:lnTo>
                      <a:pt x="28" y="366"/>
                    </a:lnTo>
                    <a:lnTo>
                      <a:pt x="40" y="388"/>
                    </a:lnTo>
                    <a:lnTo>
                      <a:pt x="56" y="406"/>
                    </a:lnTo>
                    <a:lnTo>
                      <a:pt x="72" y="424"/>
                    </a:lnTo>
                    <a:lnTo>
                      <a:pt x="90" y="442"/>
                    </a:lnTo>
                    <a:lnTo>
                      <a:pt x="110" y="456"/>
                    </a:lnTo>
                    <a:lnTo>
                      <a:pt x="132" y="470"/>
                    </a:lnTo>
                    <a:lnTo>
                      <a:pt x="154" y="480"/>
                    </a:lnTo>
                    <a:lnTo>
                      <a:pt x="178" y="490"/>
                    </a:lnTo>
                    <a:lnTo>
                      <a:pt x="204" y="496"/>
                    </a:lnTo>
                    <a:lnTo>
                      <a:pt x="230" y="500"/>
                    </a:lnTo>
                    <a:lnTo>
                      <a:pt x="256" y="502"/>
                    </a:lnTo>
                    <a:lnTo>
                      <a:pt x="282" y="502"/>
                    </a:lnTo>
                    <a:lnTo>
                      <a:pt x="282" y="502"/>
                    </a:lnTo>
                    <a:lnTo>
                      <a:pt x="310" y="498"/>
                    </a:lnTo>
                    <a:lnTo>
                      <a:pt x="336" y="492"/>
                    </a:lnTo>
                    <a:lnTo>
                      <a:pt x="360" y="484"/>
                    </a:lnTo>
                    <a:lnTo>
                      <a:pt x="384" y="474"/>
                    </a:lnTo>
                    <a:lnTo>
                      <a:pt x="408" y="462"/>
                    </a:lnTo>
                    <a:lnTo>
                      <a:pt x="428" y="448"/>
                    </a:lnTo>
                    <a:lnTo>
                      <a:pt x="448" y="432"/>
                    </a:lnTo>
                    <a:lnTo>
                      <a:pt x="466" y="416"/>
                    </a:lnTo>
                    <a:lnTo>
                      <a:pt x="482" y="396"/>
                    </a:lnTo>
                    <a:lnTo>
                      <a:pt x="496" y="376"/>
                    </a:lnTo>
                    <a:lnTo>
                      <a:pt x="508" y="354"/>
                    </a:lnTo>
                    <a:lnTo>
                      <a:pt x="518" y="332"/>
                    </a:lnTo>
                    <a:lnTo>
                      <a:pt x="524" y="308"/>
                    </a:lnTo>
                    <a:lnTo>
                      <a:pt x="530" y="284"/>
                    </a:lnTo>
                    <a:lnTo>
                      <a:pt x="532" y="258"/>
                    </a:lnTo>
                    <a:lnTo>
                      <a:pt x="532" y="232"/>
                    </a:lnTo>
                    <a:lnTo>
                      <a:pt x="532" y="232"/>
                    </a:lnTo>
                    <a:lnTo>
                      <a:pt x="528" y="208"/>
                    </a:lnTo>
                    <a:lnTo>
                      <a:pt x="522" y="182"/>
                    </a:lnTo>
                    <a:lnTo>
                      <a:pt x="514" y="160"/>
                    </a:lnTo>
                    <a:lnTo>
                      <a:pt x="504" y="136"/>
                    </a:lnTo>
                    <a:lnTo>
                      <a:pt x="492" y="116"/>
                    </a:lnTo>
                    <a:lnTo>
                      <a:pt x="476" y="96"/>
                    </a:lnTo>
                    <a:lnTo>
                      <a:pt x="460" y="78"/>
                    </a:lnTo>
                    <a:lnTo>
                      <a:pt x="442" y="62"/>
                    </a:lnTo>
                    <a:lnTo>
                      <a:pt x="422" y="46"/>
                    </a:lnTo>
                    <a:lnTo>
                      <a:pt x="400" y="34"/>
                    </a:lnTo>
                    <a:lnTo>
                      <a:pt x="378" y="22"/>
                    </a:lnTo>
                    <a:lnTo>
                      <a:pt x="354" y="14"/>
                    </a:lnTo>
                    <a:lnTo>
                      <a:pt x="328" y="6"/>
                    </a:lnTo>
                    <a:lnTo>
                      <a:pt x="302" y="2"/>
                    </a:lnTo>
                    <a:lnTo>
                      <a:pt x="276" y="0"/>
                    </a:lnTo>
                    <a:lnTo>
                      <a:pt x="248" y="0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FFF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32" name="Freeform 36"/>
              <p:cNvSpPr>
                <a:spLocks/>
              </p:cNvSpPr>
              <p:nvPr/>
            </p:nvSpPr>
            <p:spPr bwMode="auto">
              <a:xfrm>
                <a:off x="733" y="2734"/>
                <a:ext cx="514" cy="480"/>
              </a:xfrm>
              <a:custGeom>
                <a:avLst/>
                <a:gdLst>
                  <a:gd name="T0" fmla="*/ 238 w 514"/>
                  <a:gd name="T1" fmla="*/ 2 h 480"/>
                  <a:gd name="T2" fmla="*/ 188 w 514"/>
                  <a:gd name="T3" fmla="*/ 10 h 480"/>
                  <a:gd name="T4" fmla="*/ 140 w 514"/>
                  <a:gd name="T5" fmla="*/ 28 h 480"/>
                  <a:gd name="T6" fmla="*/ 98 w 514"/>
                  <a:gd name="T7" fmla="*/ 54 h 480"/>
                  <a:gd name="T8" fmla="*/ 62 w 514"/>
                  <a:gd name="T9" fmla="*/ 86 h 480"/>
                  <a:gd name="T10" fmla="*/ 34 w 514"/>
                  <a:gd name="T11" fmla="*/ 124 h 480"/>
                  <a:gd name="T12" fmla="*/ 14 w 514"/>
                  <a:gd name="T13" fmla="*/ 166 h 480"/>
                  <a:gd name="T14" fmla="*/ 2 w 514"/>
                  <a:gd name="T15" fmla="*/ 212 h 480"/>
                  <a:gd name="T16" fmla="*/ 0 w 514"/>
                  <a:gd name="T17" fmla="*/ 260 h 480"/>
                  <a:gd name="T18" fmla="*/ 4 w 514"/>
                  <a:gd name="T19" fmla="*/ 286 h 480"/>
                  <a:gd name="T20" fmla="*/ 18 w 514"/>
                  <a:gd name="T21" fmla="*/ 332 h 480"/>
                  <a:gd name="T22" fmla="*/ 40 w 514"/>
                  <a:gd name="T23" fmla="*/ 372 h 480"/>
                  <a:gd name="T24" fmla="*/ 72 w 514"/>
                  <a:gd name="T25" fmla="*/ 408 h 480"/>
                  <a:gd name="T26" fmla="*/ 108 w 514"/>
                  <a:gd name="T27" fmla="*/ 438 h 480"/>
                  <a:gd name="T28" fmla="*/ 152 w 514"/>
                  <a:gd name="T29" fmla="*/ 460 h 480"/>
                  <a:gd name="T30" fmla="*/ 198 w 514"/>
                  <a:gd name="T31" fmla="*/ 476 h 480"/>
                  <a:gd name="T32" fmla="*/ 248 w 514"/>
                  <a:gd name="T33" fmla="*/ 480 h 480"/>
                  <a:gd name="T34" fmla="*/ 276 w 514"/>
                  <a:gd name="T35" fmla="*/ 480 h 480"/>
                  <a:gd name="T36" fmla="*/ 326 w 514"/>
                  <a:gd name="T37" fmla="*/ 472 h 480"/>
                  <a:gd name="T38" fmla="*/ 374 w 514"/>
                  <a:gd name="T39" fmla="*/ 454 h 480"/>
                  <a:gd name="T40" fmla="*/ 414 w 514"/>
                  <a:gd name="T41" fmla="*/ 428 h 480"/>
                  <a:gd name="T42" fmla="*/ 450 w 514"/>
                  <a:gd name="T43" fmla="*/ 396 h 480"/>
                  <a:gd name="T44" fmla="*/ 480 w 514"/>
                  <a:gd name="T45" fmla="*/ 358 h 480"/>
                  <a:gd name="T46" fmla="*/ 500 w 514"/>
                  <a:gd name="T47" fmla="*/ 316 h 480"/>
                  <a:gd name="T48" fmla="*/ 510 w 514"/>
                  <a:gd name="T49" fmla="*/ 270 h 480"/>
                  <a:gd name="T50" fmla="*/ 512 w 514"/>
                  <a:gd name="T51" fmla="*/ 220 h 480"/>
                  <a:gd name="T52" fmla="*/ 510 w 514"/>
                  <a:gd name="T53" fmla="*/ 196 h 480"/>
                  <a:gd name="T54" fmla="*/ 496 w 514"/>
                  <a:gd name="T55" fmla="*/ 150 h 480"/>
                  <a:gd name="T56" fmla="*/ 472 w 514"/>
                  <a:gd name="T57" fmla="*/ 110 h 480"/>
                  <a:gd name="T58" fmla="*/ 442 w 514"/>
                  <a:gd name="T59" fmla="*/ 74 h 480"/>
                  <a:gd name="T60" fmla="*/ 404 w 514"/>
                  <a:gd name="T61" fmla="*/ 44 h 480"/>
                  <a:gd name="T62" fmla="*/ 362 w 514"/>
                  <a:gd name="T63" fmla="*/ 20 h 480"/>
                  <a:gd name="T64" fmla="*/ 314 w 514"/>
                  <a:gd name="T65" fmla="*/ 6 h 480"/>
                  <a:gd name="T66" fmla="*/ 264 w 514"/>
                  <a:gd name="T67" fmla="*/ 0 h 480"/>
                  <a:gd name="T68" fmla="*/ 238 w 514"/>
                  <a:gd name="T69" fmla="*/ 2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4" h="480">
                    <a:moveTo>
                      <a:pt x="238" y="2"/>
                    </a:moveTo>
                    <a:lnTo>
                      <a:pt x="238" y="2"/>
                    </a:lnTo>
                    <a:lnTo>
                      <a:pt x="212" y="4"/>
                    </a:lnTo>
                    <a:lnTo>
                      <a:pt x="188" y="10"/>
                    </a:lnTo>
                    <a:lnTo>
                      <a:pt x="164" y="18"/>
                    </a:lnTo>
                    <a:lnTo>
                      <a:pt x="140" y="28"/>
                    </a:lnTo>
                    <a:lnTo>
                      <a:pt x="118" y="40"/>
                    </a:lnTo>
                    <a:lnTo>
                      <a:pt x="98" y="54"/>
                    </a:lnTo>
                    <a:lnTo>
                      <a:pt x="80" y="68"/>
                    </a:lnTo>
                    <a:lnTo>
                      <a:pt x="62" y="86"/>
                    </a:lnTo>
                    <a:lnTo>
                      <a:pt x="48" y="104"/>
                    </a:lnTo>
                    <a:lnTo>
                      <a:pt x="34" y="124"/>
                    </a:lnTo>
                    <a:lnTo>
                      <a:pt x="22" y="144"/>
                    </a:lnTo>
                    <a:lnTo>
                      <a:pt x="14" y="166"/>
                    </a:lnTo>
                    <a:lnTo>
                      <a:pt x="6" y="188"/>
                    </a:lnTo>
                    <a:lnTo>
                      <a:pt x="2" y="212"/>
                    </a:lnTo>
                    <a:lnTo>
                      <a:pt x="0" y="236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4" y="286"/>
                    </a:lnTo>
                    <a:lnTo>
                      <a:pt x="10" y="308"/>
                    </a:lnTo>
                    <a:lnTo>
                      <a:pt x="18" y="332"/>
                    </a:lnTo>
                    <a:lnTo>
                      <a:pt x="28" y="352"/>
                    </a:lnTo>
                    <a:lnTo>
                      <a:pt x="40" y="372"/>
                    </a:lnTo>
                    <a:lnTo>
                      <a:pt x="54" y="392"/>
                    </a:lnTo>
                    <a:lnTo>
                      <a:pt x="72" y="408"/>
                    </a:lnTo>
                    <a:lnTo>
                      <a:pt x="88" y="424"/>
                    </a:lnTo>
                    <a:lnTo>
                      <a:pt x="108" y="438"/>
                    </a:lnTo>
                    <a:lnTo>
                      <a:pt x="130" y="450"/>
                    </a:lnTo>
                    <a:lnTo>
                      <a:pt x="152" y="460"/>
                    </a:lnTo>
                    <a:lnTo>
                      <a:pt x="174" y="470"/>
                    </a:lnTo>
                    <a:lnTo>
                      <a:pt x="198" y="476"/>
                    </a:lnTo>
                    <a:lnTo>
                      <a:pt x="224" y="480"/>
                    </a:lnTo>
                    <a:lnTo>
                      <a:pt x="248" y="480"/>
                    </a:lnTo>
                    <a:lnTo>
                      <a:pt x="276" y="480"/>
                    </a:lnTo>
                    <a:lnTo>
                      <a:pt x="276" y="480"/>
                    </a:lnTo>
                    <a:lnTo>
                      <a:pt x="302" y="476"/>
                    </a:lnTo>
                    <a:lnTo>
                      <a:pt x="326" y="472"/>
                    </a:lnTo>
                    <a:lnTo>
                      <a:pt x="350" y="464"/>
                    </a:lnTo>
                    <a:lnTo>
                      <a:pt x="374" y="454"/>
                    </a:lnTo>
                    <a:lnTo>
                      <a:pt x="394" y="442"/>
                    </a:lnTo>
                    <a:lnTo>
                      <a:pt x="414" y="428"/>
                    </a:lnTo>
                    <a:lnTo>
                      <a:pt x="434" y="412"/>
                    </a:lnTo>
                    <a:lnTo>
                      <a:pt x="450" y="396"/>
                    </a:lnTo>
                    <a:lnTo>
                      <a:pt x="466" y="378"/>
                    </a:lnTo>
                    <a:lnTo>
                      <a:pt x="480" y="358"/>
                    </a:lnTo>
                    <a:lnTo>
                      <a:pt x="490" y="338"/>
                    </a:lnTo>
                    <a:lnTo>
                      <a:pt x="500" y="316"/>
                    </a:lnTo>
                    <a:lnTo>
                      <a:pt x="506" y="292"/>
                    </a:lnTo>
                    <a:lnTo>
                      <a:pt x="510" y="270"/>
                    </a:lnTo>
                    <a:lnTo>
                      <a:pt x="514" y="246"/>
                    </a:lnTo>
                    <a:lnTo>
                      <a:pt x="512" y="220"/>
                    </a:lnTo>
                    <a:lnTo>
                      <a:pt x="512" y="220"/>
                    </a:lnTo>
                    <a:lnTo>
                      <a:pt x="510" y="196"/>
                    </a:lnTo>
                    <a:lnTo>
                      <a:pt x="504" y="172"/>
                    </a:lnTo>
                    <a:lnTo>
                      <a:pt x="496" y="150"/>
                    </a:lnTo>
                    <a:lnTo>
                      <a:pt x="486" y="130"/>
                    </a:lnTo>
                    <a:lnTo>
                      <a:pt x="472" y="110"/>
                    </a:lnTo>
                    <a:lnTo>
                      <a:pt x="458" y="90"/>
                    </a:lnTo>
                    <a:lnTo>
                      <a:pt x="442" y="74"/>
                    </a:lnTo>
                    <a:lnTo>
                      <a:pt x="424" y="58"/>
                    </a:lnTo>
                    <a:lnTo>
                      <a:pt x="404" y="44"/>
                    </a:lnTo>
                    <a:lnTo>
                      <a:pt x="384" y="32"/>
                    </a:lnTo>
                    <a:lnTo>
                      <a:pt x="362" y="20"/>
                    </a:lnTo>
                    <a:lnTo>
                      <a:pt x="340" y="12"/>
                    </a:lnTo>
                    <a:lnTo>
                      <a:pt x="314" y="6"/>
                    </a:lnTo>
                    <a:lnTo>
                      <a:pt x="290" y="2"/>
                    </a:lnTo>
                    <a:lnTo>
                      <a:pt x="264" y="0"/>
                    </a:lnTo>
                    <a:lnTo>
                      <a:pt x="238" y="2"/>
                    </a:lnTo>
                    <a:lnTo>
                      <a:pt x="238" y="2"/>
                    </a:lnTo>
                    <a:close/>
                  </a:path>
                </a:pathLst>
              </a:custGeom>
              <a:solidFill>
                <a:srgbClr val="FFF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33" name="Freeform 37"/>
              <p:cNvSpPr>
                <a:spLocks/>
              </p:cNvSpPr>
              <p:nvPr/>
            </p:nvSpPr>
            <p:spPr bwMode="auto">
              <a:xfrm>
                <a:off x="745" y="2740"/>
                <a:ext cx="494" cy="460"/>
              </a:xfrm>
              <a:custGeom>
                <a:avLst/>
                <a:gdLst>
                  <a:gd name="T0" fmla="*/ 228 w 494"/>
                  <a:gd name="T1" fmla="*/ 2 h 460"/>
                  <a:gd name="T2" fmla="*/ 178 w 494"/>
                  <a:gd name="T3" fmla="*/ 10 h 460"/>
                  <a:gd name="T4" fmla="*/ 134 w 494"/>
                  <a:gd name="T5" fmla="*/ 28 h 460"/>
                  <a:gd name="T6" fmla="*/ 94 w 494"/>
                  <a:gd name="T7" fmla="*/ 54 h 460"/>
                  <a:gd name="T8" fmla="*/ 60 w 494"/>
                  <a:gd name="T9" fmla="*/ 84 h 460"/>
                  <a:gd name="T10" fmla="*/ 32 w 494"/>
                  <a:gd name="T11" fmla="*/ 120 h 460"/>
                  <a:gd name="T12" fmla="*/ 14 w 494"/>
                  <a:gd name="T13" fmla="*/ 162 h 460"/>
                  <a:gd name="T14" fmla="*/ 2 w 494"/>
                  <a:gd name="T15" fmla="*/ 206 h 460"/>
                  <a:gd name="T16" fmla="*/ 2 w 494"/>
                  <a:gd name="T17" fmla="*/ 252 h 460"/>
                  <a:gd name="T18" fmla="*/ 4 w 494"/>
                  <a:gd name="T19" fmla="*/ 274 h 460"/>
                  <a:gd name="T20" fmla="*/ 18 w 494"/>
                  <a:gd name="T21" fmla="*/ 318 h 460"/>
                  <a:gd name="T22" fmla="*/ 40 w 494"/>
                  <a:gd name="T23" fmla="*/ 358 h 460"/>
                  <a:gd name="T24" fmla="*/ 70 w 494"/>
                  <a:gd name="T25" fmla="*/ 392 h 460"/>
                  <a:gd name="T26" fmla="*/ 106 w 494"/>
                  <a:gd name="T27" fmla="*/ 420 h 460"/>
                  <a:gd name="T28" fmla="*/ 148 w 494"/>
                  <a:gd name="T29" fmla="*/ 442 h 460"/>
                  <a:gd name="T30" fmla="*/ 194 w 494"/>
                  <a:gd name="T31" fmla="*/ 454 h 460"/>
                  <a:gd name="T32" fmla="*/ 242 w 494"/>
                  <a:gd name="T33" fmla="*/ 460 h 460"/>
                  <a:gd name="T34" fmla="*/ 268 w 494"/>
                  <a:gd name="T35" fmla="*/ 458 h 460"/>
                  <a:gd name="T36" fmla="*/ 316 w 494"/>
                  <a:gd name="T37" fmla="*/ 450 h 460"/>
                  <a:gd name="T38" fmla="*/ 362 w 494"/>
                  <a:gd name="T39" fmla="*/ 432 h 460"/>
                  <a:gd name="T40" fmla="*/ 402 w 494"/>
                  <a:gd name="T41" fmla="*/ 408 h 460"/>
                  <a:gd name="T42" fmla="*/ 436 w 494"/>
                  <a:gd name="T43" fmla="*/ 376 h 460"/>
                  <a:gd name="T44" fmla="*/ 462 w 494"/>
                  <a:gd name="T45" fmla="*/ 340 h 460"/>
                  <a:gd name="T46" fmla="*/ 482 w 494"/>
                  <a:gd name="T47" fmla="*/ 300 h 460"/>
                  <a:gd name="T48" fmla="*/ 492 w 494"/>
                  <a:gd name="T49" fmla="*/ 256 h 460"/>
                  <a:gd name="T50" fmla="*/ 494 w 494"/>
                  <a:gd name="T51" fmla="*/ 208 h 460"/>
                  <a:gd name="T52" fmla="*/ 490 w 494"/>
                  <a:gd name="T53" fmla="*/ 186 h 460"/>
                  <a:gd name="T54" fmla="*/ 476 w 494"/>
                  <a:gd name="T55" fmla="*/ 142 h 460"/>
                  <a:gd name="T56" fmla="*/ 454 w 494"/>
                  <a:gd name="T57" fmla="*/ 102 h 460"/>
                  <a:gd name="T58" fmla="*/ 424 w 494"/>
                  <a:gd name="T59" fmla="*/ 68 h 460"/>
                  <a:gd name="T60" fmla="*/ 388 w 494"/>
                  <a:gd name="T61" fmla="*/ 40 h 460"/>
                  <a:gd name="T62" fmla="*/ 348 w 494"/>
                  <a:gd name="T63" fmla="*/ 20 h 460"/>
                  <a:gd name="T64" fmla="*/ 302 w 494"/>
                  <a:gd name="T65" fmla="*/ 6 h 460"/>
                  <a:gd name="T66" fmla="*/ 252 w 494"/>
                  <a:gd name="T67" fmla="*/ 0 h 460"/>
                  <a:gd name="T68" fmla="*/ 228 w 494"/>
                  <a:gd name="T69" fmla="*/ 2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4" h="460">
                    <a:moveTo>
                      <a:pt x="228" y="2"/>
                    </a:moveTo>
                    <a:lnTo>
                      <a:pt x="228" y="2"/>
                    </a:lnTo>
                    <a:lnTo>
                      <a:pt x="202" y="6"/>
                    </a:lnTo>
                    <a:lnTo>
                      <a:pt x="178" y="10"/>
                    </a:lnTo>
                    <a:lnTo>
                      <a:pt x="156" y="18"/>
                    </a:lnTo>
                    <a:lnTo>
                      <a:pt x="134" y="28"/>
                    </a:lnTo>
                    <a:lnTo>
                      <a:pt x="114" y="40"/>
                    </a:lnTo>
                    <a:lnTo>
                      <a:pt x="94" y="54"/>
                    </a:lnTo>
                    <a:lnTo>
                      <a:pt x="76" y="68"/>
                    </a:lnTo>
                    <a:lnTo>
                      <a:pt x="60" y="84"/>
                    </a:lnTo>
                    <a:lnTo>
                      <a:pt x="46" y="102"/>
                    </a:lnTo>
                    <a:lnTo>
                      <a:pt x="32" y="120"/>
                    </a:lnTo>
                    <a:lnTo>
                      <a:pt x="22" y="140"/>
                    </a:lnTo>
                    <a:lnTo>
                      <a:pt x="14" y="162"/>
                    </a:lnTo>
                    <a:lnTo>
                      <a:pt x="6" y="184"/>
                    </a:lnTo>
                    <a:lnTo>
                      <a:pt x="2" y="206"/>
                    </a:lnTo>
                    <a:lnTo>
                      <a:pt x="0" y="228"/>
                    </a:lnTo>
                    <a:lnTo>
                      <a:pt x="2" y="252"/>
                    </a:lnTo>
                    <a:lnTo>
                      <a:pt x="2" y="252"/>
                    </a:lnTo>
                    <a:lnTo>
                      <a:pt x="4" y="274"/>
                    </a:lnTo>
                    <a:lnTo>
                      <a:pt x="10" y="298"/>
                    </a:lnTo>
                    <a:lnTo>
                      <a:pt x="18" y="318"/>
                    </a:lnTo>
                    <a:lnTo>
                      <a:pt x="28" y="338"/>
                    </a:lnTo>
                    <a:lnTo>
                      <a:pt x="40" y="358"/>
                    </a:lnTo>
                    <a:lnTo>
                      <a:pt x="54" y="376"/>
                    </a:lnTo>
                    <a:lnTo>
                      <a:pt x="70" y="392"/>
                    </a:lnTo>
                    <a:lnTo>
                      <a:pt x="88" y="406"/>
                    </a:lnTo>
                    <a:lnTo>
                      <a:pt x="106" y="420"/>
                    </a:lnTo>
                    <a:lnTo>
                      <a:pt x="126" y="432"/>
                    </a:lnTo>
                    <a:lnTo>
                      <a:pt x="148" y="442"/>
                    </a:lnTo>
                    <a:lnTo>
                      <a:pt x="170" y="448"/>
                    </a:lnTo>
                    <a:lnTo>
                      <a:pt x="194" y="454"/>
                    </a:lnTo>
                    <a:lnTo>
                      <a:pt x="218" y="458"/>
                    </a:lnTo>
                    <a:lnTo>
                      <a:pt x="242" y="460"/>
                    </a:lnTo>
                    <a:lnTo>
                      <a:pt x="268" y="458"/>
                    </a:lnTo>
                    <a:lnTo>
                      <a:pt x="268" y="458"/>
                    </a:lnTo>
                    <a:lnTo>
                      <a:pt x="292" y="456"/>
                    </a:lnTo>
                    <a:lnTo>
                      <a:pt x="316" y="450"/>
                    </a:lnTo>
                    <a:lnTo>
                      <a:pt x="340" y="442"/>
                    </a:lnTo>
                    <a:lnTo>
                      <a:pt x="362" y="432"/>
                    </a:lnTo>
                    <a:lnTo>
                      <a:pt x="382" y="420"/>
                    </a:lnTo>
                    <a:lnTo>
                      <a:pt x="402" y="408"/>
                    </a:lnTo>
                    <a:lnTo>
                      <a:pt x="420" y="392"/>
                    </a:lnTo>
                    <a:lnTo>
                      <a:pt x="436" y="376"/>
                    </a:lnTo>
                    <a:lnTo>
                      <a:pt x="450" y="358"/>
                    </a:lnTo>
                    <a:lnTo>
                      <a:pt x="462" y="340"/>
                    </a:lnTo>
                    <a:lnTo>
                      <a:pt x="474" y="320"/>
                    </a:lnTo>
                    <a:lnTo>
                      <a:pt x="482" y="300"/>
                    </a:lnTo>
                    <a:lnTo>
                      <a:pt x="488" y="278"/>
                    </a:lnTo>
                    <a:lnTo>
                      <a:pt x="492" y="256"/>
                    </a:lnTo>
                    <a:lnTo>
                      <a:pt x="494" y="232"/>
                    </a:lnTo>
                    <a:lnTo>
                      <a:pt x="494" y="208"/>
                    </a:lnTo>
                    <a:lnTo>
                      <a:pt x="494" y="208"/>
                    </a:lnTo>
                    <a:lnTo>
                      <a:pt x="490" y="186"/>
                    </a:lnTo>
                    <a:lnTo>
                      <a:pt x="484" y="164"/>
                    </a:lnTo>
                    <a:lnTo>
                      <a:pt x="476" y="142"/>
                    </a:lnTo>
                    <a:lnTo>
                      <a:pt x="466" y="122"/>
                    </a:lnTo>
                    <a:lnTo>
                      <a:pt x="454" y="102"/>
                    </a:lnTo>
                    <a:lnTo>
                      <a:pt x="440" y="84"/>
                    </a:lnTo>
                    <a:lnTo>
                      <a:pt x="424" y="68"/>
                    </a:lnTo>
                    <a:lnTo>
                      <a:pt x="408" y="54"/>
                    </a:lnTo>
                    <a:lnTo>
                      <a:pt x="388" y="40"/>
                    </a:lnTo>
                    <a:lnTo>
                      <a:pt x="368" y="28"/>
                    </a:lnTo>
                    <a:lnTo>
                      <a:pt x="348" y="20"/>
                    </a:lnTo>
                    <a:lnTo>
                      <a:pt x="324" y="12"/>
                    </a:lnTo>
                    <a:lnTo>
                      <a:pt x="302" y="6"/>
                    </a:lnTo>
                    <a:lnTo>
                      <a:pt x="278" y="2"/>
                    </a:lnTo>
                    <a:lnTo>
                      <a:pt x="252" y="0"/>
                    </a:lnTo>
                    <a:lnTo>
                      <a:pt x="228" y="2"/>
                    </a:lnTo>
                    <a:lnTo>
                      <a:pt x="228" y="2"/>
                    </a:lnTo>
                    <a:close/>
                  </a:path>
                </a:pathLst>
              </a:custGeom>
              <a:solidFill>
                <a:srgbClr val="FFF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34" name="Freeform 38"/>
              <p:cNvSpPr>
                <a:spLocks/>
              </p:cNvSpPr>
              <p:nvPr/>
            </p:nvSpPr>
            <p:spPr bwMode="auto">
              <a:xfrm>
                <a:off x="759" y="2748"/>
                <a:ext cx="474" cy="436"/>
              </a:xfrm>
              <a:custGeom>
                <a:avLst/>
                <a:gdLst>
                  <a:gd name="T0" fmla="*/ 216 w 474"/>
                  <a:gd name="T1" fmla="*/ 0 h 436"/>
                  <a:gd name="T2" fmla="*/ 168 w 474"/>
                  <a:gd name="T3" fmla="*/ 10 h 436"/>
                  <a:gd name="T4" fmla="*/ 126 w 474"/>
                  <a:gd name="T5" fmla="*/ 26 h 436"/>
                  <a:gd name="T6" fmla="*/ 88 w 474"/>
                  <a:gd name="T7" fmla="*/ 50 h 436"/>
                  <a:gd name="T8" fmla="*/ 54 w 474"/>
                  <a:gd name="T9" fmla="*/ 80 h 436"/>
                  <a:gd name="T10" fmla="*/ 30 w 474"/>
                  <a:gd name="T11" fmla="*/ 116 h 436"/>
                  <a:gd name="T12" fmla="*/ 10 w 474"/>
                  <a:gd name="T13" fmla="*/ 154 h 436"/>
                  <a:gd name="T14" fmla="*/ 2 w 474"/>
                  <a:gd name="T15" fmla="*/ 196 h 436"/>
                  <a:gd name="T16" fmla="*/ 0 w 474"/>
                  <a:gd name="T17" fmla="*/ 240 h 436"/>
                  <a:gd name="T18" fmla="*/ 4 w 474"/>
                  <a:gd name="T19" fmla="*/ 262 h 436"/>
                  <a:gd name="T20" fmla="*/ 18 w 474"/>
                  <a:gd name="T21" fmla="*/ 304 h 436"/>
                  <a:gd name="T22" fmla="*/ 40 w 474"/>
                  <a:gd name="T23" fmla="*/ 342 h 436"/>
                  <a:gd name="T24" fmla="*/ 68 w 474"/>
                  <a:gd name="T25" fmla="*/ 374 h 436"/>
                  <a:gd name="T26" fmla="*/ 102 w 474"/>
                  <a:gd name="T27" fmla="*/ 400 h 436"/>
                  <a:gd name="T28" fmla="*/ 142 w 474"/>
                  <a:gd name="T29" fmla="*/ 420 h 436"/>
                  <a:gd name="T30" fmla="*/ 186 w 474"/>
                  <a:gd name="T31" fmla="*/ 432 h 436"/>
                  <a:gd name="T32" fmla="*/ 234 w 474"/>
                  <a:gd name="T33" fmla="*/ 436 h 436"/>
                  <a:gd name="T34" fmla="*/ 258 w 474"/>
                  <a:gd name="T35" fmla="*/ 434 h 436"/>
                  <a:gd name="T36" fmla="*/ 304 w 474"/>
                  <a:gd name="T37" fmla="*/ 426 h 436"/>
                  <a:gd name="T38" fmla="*/ 348 w 474"/>
                  <a:gd name="T39" fmla="*/ 408 h 436"/>
                  <a:gd name="T40" fmla="*/ 386 w 474"/>
                  <a:gd name="T41" fmla="*/ 384 h 436"/>
                  <a:gd name="T42" fmla="*/ 418 w 474"/>
                  <a:gd name="T43" fmla="*/ 354 h 436"/>
                  <a:gd name="T44" fmla="*/ 444 w 474"/>
                  <a:gd name="T45" fmla="*/ 320 h 436"/>
                  <a:gd name="T46" fmla="*/ 462 w 474"/>
                  <a:gd name="T47" fmla="*/ 280 h 436"/>
                  <a:gd name="T48" fmla="*/ 472 w 474"/>
                  <a:gd name="T49" fmla="*/ 238 h 436"/>
                  <a:gd name="T50" fmla="*/ 472 w 474"/>
                  <a:gd name="T51" fmla="*/ 194 h 436"/>
                  <a:gd name="T52" fmla="*/ 470 w 474"/>
                  <a:gd name="T53" fmla="*/ 172 h 436"/>
                  <a:gd name="T54" fmla="*/ 456 w 474"/>
                  <a:gd name="T55" fmla="*/ 132 h 436"/>
                  <a:gd name="T56" fmla="*/ 434 w 474"/>
                  <a:gd name="T57" fmla="*/ 94 h 436"/>
                  <a:gd name="T58" fmla="*/ 406 w 474"/>
                  <a:gd name="T59" fmla="*/ 62 h 436"/>
                  <a:gd name="T60" fmla="*/ 370 w 474"/>
                  <a:gd name="T61" fmla="*/ 36 h 436"/>
                  <a:gd name="T62" fmla="*/ 330 w 474"/>
                  <a:gd name="T63" fmla="*/ 16 h 436"/>
                  <a:gd name="T64" fmla="*/ 286 w 474"/>
                  <a:gd name="T65" fmla="*/ 4 h 436"/>
                  <a:gd name="T66" fmla="*/ 240 w 474"/>
                  <a:gd name="T67" fmla="*/ 0 h 436"/>
                  <a:gd name="T68" fmla="*/ 216 w 474"/>
                  <a:gd name="T69" fmla="*/ 0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4" h="436">
                    <a:moveTo>
                      <a:pt x="216" y="0"/>
                    </a:moveTo>
                    <a:lnTo>
                      <a:pt x="216" y="0"/>
                    </a:lnTo>
                    <a:lnTo>
                      <a:pt x="192" y="4"/>
                    </a:lnTo>
                    <a:lnTo>
                      <a:pt x="168" y="10"/>
                    </a:lnTo>
                    <a:lnTo>
                      <a:pt x="146" y="18"/>
                    </a:lnTo>
                    <a:lnTo>
                      <a:pt x="126" y="26"/>
                    </a:lnTo>
                    <a:lnTo>
                      <a:pt x="106" y="38"/>
                    </a:lnTo>
                    <a:lnTo>
                      <a:pt x="88" y="50"/>
                    </a:lnTo>
                    <a:lnTo>
                      <a:pt x="70" y="64"/>
                    </a:lnTo>
                    <a:lnTo>
                      <a:pt x="54" y="80"/>
                    </a:lnTo>
                    <a:lnTo>
                      <a:pt x="42" y="98"/>
                    </a:lnTo>
                    <a:lnTo>
                      <a:pt x="30" y="116"/>
                    </a:lnTo>
                    <a:lnTo>
                      <a:pt x="18" y="134"/>
                    </a:lnTo>
                    <a:lnTo>
                      <a:pt x="10" y="154"/>
                    </a:lnTo>
                    <a:lnTo>
                      <a:pt x="4" y="176"/>
                    </a:lnTo>
                    <a:lnTo>
                      <a:pt x="2" y="196"/>
                    </a:lnTo>
                    <a:lnTo>
                      <a:pt x="0" y="218"/>
                    </a:lnTo>
                    <a:lnTo>
                      <a:pt x="0" y="240"/>
                    </a:lnTo>
                    <a:lnTo>
                      <a:pt x="0" y="240"/>
                    </a:lnTo>
                    <a:lnTo>
                      <a:pt x="4" y="262"/>
                    </a:lnTo>
                    <a:lnTo>
                      <a:pt x="10" y="284"/>
                    </a:lnTo>
                    <a:lnTo>
                      <a:pt x="18" y="304"/>
                    </a:lnTo>
                    <a:lnTo>
                      <a:pt x="28" y="324"/>
                    </a:lnTo>
                    <a:lnTo>
                      <a:pt x="40" y="342"/>
                    </a:lnTo>
                    <a:lnTo>
                      <a:pt x="52" y="358"/>
                    </a:lnTo>
                    <a:lnTo>
                      <a:pt x="68" y="374"/>
                    </a:lnTo>
                    <a:lnTo>
                      <a:pt x="84" y="388"/>
                    </a:lnTo>
                    <a:lnTo>
                      <a:pt x="102" y="400"/>
                    </a:lnTo>
                    <a:lnTo>
                      <a:pt x="122" y="410"/>
                    </a:lnTo>
                    <a:lnTo>
                      <a:pt x="142" y="420"/>
                    </a:lnTo>
                    <a:lnTo>
                      <a:pt x="164" y="426"/>
                    </a:lnTo>
                    <a:lnTo>
                      <a:pt x="186" y="432"/>
                    </a:lnTo>
                    <a:lnTo>
                      <a:pt x="210" y="436"/>
                    </a:lnTo>
                    <a:lnTo>
                      <a:pt x="234" y="436"/>
                    </a:lnTo>
                    <a:lnTo>
                      <a:pt x="258" y="434"/>
                    </a:lnTo>
                    <a:lnTo>
                      <a:pt x="258" y="434"/>
                    </a:lnTo>
                    <a:lnTo>
                      <a:pt x="282" y="432"/>
                    </a:lnTo>
                    <a:lnTo>
                      <a:pt x="304" y="426"/>
                    </a:lnTo>
                    <a:lnTo>
                      <a:pt x="326" y="418"/>
                    </a:lnTo>
                    <a:lnTo>
                      <a:pt x="348" y="408"/>
                    </a:lnTo>
                    <a:lnTo>
                      <a:pt x="368" y="398"/>
                    </a:lnTo>
                    <a:lnTo>
                      <a:pt x="386" y="384"/>
                    </a:lnTo>
                    <a:lnTo>
                      <a:pt x="402" y="370"/>
                    </a:lnTo>
                    <a:lnTo>
                      <a:pt x="418" y="354"/>
                    </a:lnTo>
                    <a:lnTo>
                      <a:pt x="432" y="338"/>
                    </a:lnTo>
                    <a:lnTo>
                      <a:pt x="444" y="320"/>
                    </a:lnTo>
                    <a:lnTo>
                      <a:pt x="454" y="300"/>
                    </a:lnTo>
                    <a:lnTo>
                      <a:pt x="462" y="280"/>
                    </a:lnTo>
                    <a:lnTo>
                      <a:pt x="468" y="260"/>
                    </a:lnTo>
                    <a:lnTo>
                      <a:pt x="472" y="238"/>
                    </a:lnTo>
                    <a:lnTo>
                      <a:pt x="474" y="216"/>
                    </a:lnTo>
                    <a:lnTo>
                      <a:pt x="472" y="194"/>
                    </a:lnTo>
                    <a:lnTo>
                      <a:pt x="472" y="194"/>
                    </a:lnTo>
                    <a:lnTo>
                      <a:pt x="470" y="172"/>
                    </a:lnTo>
                    <a:lnTo>
                      <a:pt x="464" y="152"/>
                    </a:lnTo>
                    <a:lnTo>
                      <a:pt x="456" y="132"/>
                    </a:lnTo>
                    <a:lnTo>
                      <a:pt x="446" y="112"/>
                    </a:lnTo>
                    <a:lnTo>
                      <a:pt x="434" y="94"/>
                    </a:lnTo>
                    <a:lnTo>
                      <a:pt x="420" y="78"/>
                    </a:lnTo>
                    <a:lnTo>
                      <a:pt x="406" y="62"/>
                    </a:lnTo>
                    <a:lnTo>
                      <a:pt x="388" y="48"/>
                    </a:lnTo>
                    <a:lnTo>
                      <a:pt x="370" y="36"/>
                    </a:lnTo>
                    <a:lnTo>
                      <a:pt x="350" y="24"/>
                    </a:lnTo>
                    <a:lnTo>
                      <a:pt x="330" y="16"/>
                    </a:lnTo>
                    <a:lnTo>
                      <a:pt x="308" y="8"/>
                    </a:lnTo>
                    <a:lnTo>
                      <a:pt x="286" y="4"/>
                    </a:lnTo>
                    <a:lnTo>
                      <a:pt x="264" y="0"/>
                    </a:lnTo>
                    <a:lnTo>
                      <a:pt x="240" y="0"/>
                    </a:lnTo>
                    <a:lnTo>
                      <a:pt x="216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35" name="Freeform 39"/>
              <p:cNvSpPr>
                <a:spLocks/>
              </p:cNvSpPr>
              <p:nvPr/>
            </p:nvSpPr>
            <p:spPr bwMode="auto">
              <a:xfrm>
                <a:off x="727" y="2738"/>
                <a:ext cx="162" cy="130"/>
              </a:xfrm>
              <a:custGeom>
                <a:avLst/>
                <a:gdLst>
                  <a:gd name="T0" fmla="*/ 96 w 162"/>
                  <a:gd name="T1" fmla="*/ 0 h 130"/>
                  <a:gd name="T2" fmla="*/ 96 w 162"/>
                  <a:gd name="T3" fmla="*/ 0 h 130"/>
                  <a:gd name="T4" fmla="*/ 90 w 162"/>
                  <a:gd name="T5" fmla="*/ 2 h 130"/>
                  <a:gd name="T6" fmla="*/ 82 w 162"/>
                  <a:gd name="T7" fmla="*/ 4 h 130"/>
                  <a:gd name="T8" fmla="*/ 68 w 162"/>
                  <a:gd name="T9" fmla="*/ 16 h 130"/>
                  <a:gd name="T10" fmla="*/ 52 w 162"/>
                  <a:gd name="T11" fmla="*/ 32 h 130"/>
                  <a:gd name="T12" fmla="*/ 36 w 162"/>
                  <a:gd name="T13" fmla="*/ 52 h 130"/>
                  <a:gd name="T14" fmla="*/ 22 w 162"/>
                  <a:gd name="T15" fmla="*/ 74 h 130"/>
                  <a:gd name="T16" fmla="*/ 10 w 162"/>
                  <a:gd name="T17" fmla="*/ 94 h 130"/>
                  <a:gd name="T18" fmla="*/ 4 w 162"/>
                  <a:gd name="T19" fmla="*/ 114 h 130"/>
                  <a:gd name="T20" fmla="*/ 0 w 162"/>
                  <a:gd name="T21" fmla="*/ 130 h 130"/>
                  <a:gd name="T22" fmla="*/ 0 w 162"/>
                  <a:gd name="T23" fmla="*/ 130 h 130"/>
                  <a:gd name="T24" fmla="*/ 14 w 162"/>
                  <a:gd name="T25" fmla="*/ 118 h 130"/>
                  <a:gd name="T26" fmla="*/ 28 w 162"/>
                  <a:gd name="T27" fmla="*/ 106 h 130"/>
                  <a:gd name="T28" fmla="*/ 56 w 162"/>
                  <a:gd name="T29" fmla="*/ 86 h 130"/>
                  <a:gd name="T30" fmla="*/ 86 w 162"/>
                  <a:gd name="T31" fmla="*/ 72 h 130"/>
                  <a:gd name="T32" fmla="*/ 114 w 162"/>
                  <a:gd name="T33" fmla="*/ 60 h 130"/>
                  <a:gd name="T34" fmla="*/ 138 w 162"/>
                  <a:gd name="T35" fmla="*/ 52 h 130"/>
                  <a:gd name="T36" fmla="*/ 154 w 162"/>
                  <a:gd name="T37" fmla="*/ 46 h 130"/>
                  <a:gd name="T38" fmla="*/ 162 w 162"/>
                  <a:gd name="T39" fmla="*/ 44 h 130"/>
                  <a:gd name="T40" fmla="*/ 158 w 162"/>
                  <a:gd name="T41" fmla="*/ 44 h 130"/>
                  <a:gd name="T42" fmla="*/ 158 w 162"/>
                  <a:gd name="T43" fmla="*/ 44 h 130"/>
                  <a:gd name="T44" fmla="*/ 148 w 162"/>
                  <a:gd name="T45" fmla="*/ 28 h 130"/>
                  <a:gd name="T46" fmla="*/ 132 w 162"/>
                  <a:gd name="T47" fmla="*/ 14 h 130"/>
                  <a:gd name="T48" fmla="*/ 124 w 162"/>
                  <a:gd name="T49" fmla="*/ 8 h 130"/>
                  <a:gd name="T50" fmla="*/ 116 w 162"/>
                  <a:gd name="T51" fmla="*/ 4 h 130"/>
                  <a:gd name="T52" fmla="*/ 106 w 162"/>
                  <a:gd name="T53" fmla="*/ 2 h 130"/>
                  <a:gd name="T54" fmla="*/ 96 w 162"/>
                  <a:gd name="T55" fmla="*/ 0 h 130"/>
                  <a:gd name="T56" fmla="*/ 96 w 162"/>
                  <a:gd name="T5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2" h="130">
                    <a:moveTo>
                      <a:pt x="96" y="0"/>
                    </a:moveTo>
                    <a:lnTo>
                      <a:pt x="96" y="0"/>
                    </a:lnTo>
                    <a:lnTo>
                      <a:pt x="90" y="2"/>
                    </a:lnTo>
                    <a:lnTo>
                      <a:pt x="82" y="4"/>
                    </a:lnTo>
                    <a:lnTo>
                      <a:pt x="68" y="16"/>
                    </a:lnTo>
                    <a:lnTo>
                      <a:pt x="52" y="32"/>
                    </a:lnTo>
                    <a:lnTo>
                      <a:pt x="36" y="52"/>
                    </a:lnTo>
                    <a:lnTo>
                      <a:pt x="22" y="74"/>
                    </a:lnTo>
                    <a:lnTo>
                      <a:pt x="10" y="94"/>
                    </a:lnTo>
                    <a:lnTo>
                      <a:pt x="4" y="114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14" y="118"/>
                    </a:lnTo>
                    <a:lnTo>
                      <a:pt x="28" y="106"/>
                    </a:lnTo>
                    <a:lnTo>
                      <a:pt x="56" y="86"/>
                    </a:lnTo>
                    <a:lnTo>
                      <a:pt x="86" y="72"/>
                    </a:lnTo>
                    <a:lnTo>
                      <a:pt x="114" y="60"/>
                    </a:lnTo>
                    <a:lnTo>
                      <a:pt x="138" y="52"/>
                    </a:lnTo>
                    <a:lnTo>
                      <a:pt x="154" y="46"/>
                    </a:lnTo>
                    <a:lnTo>
                      <a:pt x="162" y="44"/>
                    </a:lnTo>
                    <a:lnTo>
                      <a:pt x="158" y="44"/>
                    </a:lnTo>
                    <a:lnTo>
                      <a:pt x="158" y="44"/>
                    </a:lnTo>
                    <a:lnTo>
                      <a:pt x="148" y="28"/>
                    </a:lnTo>
                    <a:lnTo>
                      <a:pt x="132" y="14"/>
                    </a:lnTo>
                    <a:lnTo>
                      <a:pt x="124" y="8"/>
                    </a:lnTo>
                    <a:lnTo>
                      <a:pt x="116" y="4"/>
                    </a:lnTo>
                    <a:lnTo>
                      <a:pt x="106" y="2"/>
                    </a:lnTo>
                    <a:lnTo>
                      <a:pt x="96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36" name="Freeform 40"/>
              <p:cNvSpPr>
                <a:spLocks/>
              </p:cNvSpPr>
              <p:nvPr/>
            </p:nvSpPr>
            <p:spPr bwMode="auto">
              <a:xfrm>
                <a:off x="721" y="2734"/>
                <a:ext cx="172" cy="148"/>
              </a:xfrm>
              <a:custGeom>
                <a:avLst/>
                <a:gdLst>
                  <a:gd name="T0" fmla="*/ 114 w 172"/>
                  <a:gd name="T1" fmla="*/ 8 h 148"/>
                  <a:gd name="T2" fmla="*/ 114 w 172"/>
                  <a:gd name="T3" fmla="*/ 8 h 148"/>
                  <a:gd name="T4" fmla="*/ 104 w 172"/>
                  <a:gd name="T5" fmla="*/ 2 h 148"/>
                  <a:gd name="T6" fmla="*/ 94 w 172"/>
                  <a:gd name="T7" fmla="*/ 0 h 148"/>
                  <a:gd name="T8" fmla="*/ 84 w 172"/>
                  <a:gd name="T9" fmla="*/ 0 h 148"/>
                  <a:gd name="T10" fmla="*/ 74 w 172"/>
                  <a:gd name="T11" fmla="*/ 4 h 148"/>
                  <a:gd name="T12" fmla="*/ 64 w 172"/>
                  <a:gd name="T13" fmla="*/ 10 h 148"/>
                  <a:gd name="T14" fmla="*/ 52 w 172"/>
                  <a:gd name="T15" fmla="*/ 18 h 148"/>
                  <a:gd name="T16" fmla="*/ 44 w 172"/>
                  <a:gd name="T17" fmla="*/ 32 h 148"/>
                  <a:gd name="T18" fmla="*/ 34 w 172"/>
                  <a:gd name="T19" fmla="*/ 46 h 148"/>
                  <a:gd name="T20" fmla="*/ 34 w 172"/>
                  <a:gd name="T21" fmla="*/ 46 h 148"/>
                  <a:gd name="T22" fmla="*/ 22 w 172"/>
                  <a:gd name="T23" fmla="*/ 72 h 148"/>
                  <a:gd name="T24" fmla="*/ 14 w 172"/>
                  <a:gd name="T25" fmla="*/ 94 h 148"/>
                  <a:gd name="T26" fmla="*/ 8 w 172"/>
                  <a:gd name="T27" fmla="*/ 112 h 148"/>
                  <a:gd name="T28" fmla="*/ 4 w 172"/>
                  <a:gd name="T29" fmla="*/ 126 h 148"/>
                  <a:gd name="T30" fmla="*/ 0 w 172"/>
                  <a:gd name="T31" fmla="*/ 144 h 148"/>
                  <a:gd name="T32" fmla="*/ 0 w 172"/>
                  <a:gd name="T33" fmla="*/ 148 h 148"/>
                  <a:gd name="T34" fmla="*/ 0 w 172"/>
                  <a:gd name="T35" fmla="*/ 148 h 148"/>
                  <a:gd name="T36" fmla="*/ 8 w 172"/>
                  <a:gd name="T37" fmla="*/ 124 h 148"/>
                  <a:gd name="T38" fmla="*/ 18 w 172"/>
                  <a:gd name="T39" fmla="*/ 104 h 148"/>
                  <a:gd name="T40" fmla="*/ 32 w 172"/>
                  <a:gd name="T41" fmla="*/ 80 h 148"/>
                  <a:gd name="T42" fmla="*/ 48 w 172"/>
                  <a:gd name="T43" fmla="*/ 58 h 148"/>
                  <a:gd name="T44" fmla="*/ 58 w 172"/>
                  <a:gd name="T45" fmla="*/ 48 h 148"/>
                  <a:gd name="T46" fmla="*/ 66 w 172"/>
                  <a:gd name="T47" fmla="*/ 40 h 148"/>
                  <a:gd name="T48" fmla="*/ 76 w 172"/>
                  <a:gd name="T49" fmla="*/ 34 h 148"/>
                  <a:gd name="T50" fmla="*/ 86 w 172"/>
                  <a:gd name="T51" fmla="*/ 32 h 148"/>
                  <a:gd name="T52" fmla="*/ 98 w 172"/>
                  <a:gd name="T53" fmla="*/ 32 h 148"/>
                  <a:gd name="T54" fmla="*/ 108 w 172"/>
                  <a:gd name="T55" fmla="*/ 34 h 148"/>
                  <a:gd name="T56" fmla="*/ 108 w 172"/>
                  <a:gd name="T57" fmla="*/ 34 h 148"/>
                  <a:gd name="T58" fmla="*/ 128 w 172"/>
                  <a:gd name="T59" fmla="*/ 44 h 148"/>
                  <a:gd name="T60" fmla="*/ 144 w 172"/>
                  <a:gd name="T61" fmla="*/ 52 h 148"/>
                  <a:gd name="T62" fmla="*/ 144 w 172"/>
                  <a:gd name="T63" fmla="*/ 52 h 148"/>
                  <a:gd name="T64" fmla="*/ 150 w 172"/>
                  <a:gd name="T65" fmla="*/ 54 h 148"/>
                  <a:gd name="T66" fmla="*/ 156 w 172"/>
                  <a:gd name="T67" fmla="*/ 56 h 148"/>
                  <a:gd name="T68" fmla="*/ 162 w 172"/>
                  <a:gd name="T69" fmla="*/ 54 h 148"/>
                  <a:gd name="T70" fmla="*/ 166 w 172"/>
                  <a:gd name="T71" fmla="*/ 52 h 148"/>
                  <a:gd name="T72" fmla="*/ 170 w 172"/>
                  <a:gd name="T73" fmla="*/ 46 h 148"/>
                  <a:gd name="T74" fmla="*/ 172 w 172"/>
                  <a:gd name="T75" fmla="*/ 42 h 148"/>
                  <a:gd name="T76" fmla="*/ 172 w 172"/>
                  <a:gd name="T77" fmla="*/ 36 h 148"/>
                  <a:gd name="T78" fmla="*/ 172 w 172"/>
                  <a:gd name="T79" fmla="*/ 30 h 148"/>
                  <a:gd name="T80" fmla="*/ 172 w 172"/>
                  <a:gd name="T81" fmla="*/ 30 h 148"/>
                  <a:gd name="T82" fmla="*/ 170 w 172"/>
                  <a:gd name="T83" fmla="*/ 28 h 148"/>
                  <a:gd name="T84" fmla="*/ 170 w 172"/>
                  <a:gd name="T85" fmla="*/ 30 h 148"/>
                  <a:gd name="T86" fmla="*/ 166 w 172"/>
                  <a:gd name="T87" fmla="*/ 34 h 148"/>
                  <a:gd name="T88" fmla="*/ 160 w 172"/>
                  <a:gd name="T89" fmla="*/ 38 h 148"/>
                  <a:gd name="T90" fmla="*/ 156 w 172"/>
                  <a:gd name="T91" fmla="*/ 38 h 148"/>
                  <a:gd name="T92" fmla="*/ 152 w 172"/>
                  <a:gd name="T93" fmla="*/ 38 h 148"/>
                  <a:gd name="T94" fmla="*/ 152 w 172"/>
                  <a:gd name="T95" fmla="*/ 38 h 148"/>
                  <a:gd name="T96" fmla="*/ 142 w 172"/>
                  <a:gd name="T97" fmla="*/ 34 h 148"/>
                  <a:gd name="T98" fmla="*/ 134 w 172"/>
                  <a:gd name="T99" fmla="*/ 28 h 148"/>
                  <a:gd name="T100" fmla="*/ 126 w 172"/>
                  <a:gd name="T101" fmla="*/ 18 h 148"/>
                  <a:gd name="T102" fmla="*/ 114 w 172"/>
                  <a:gd name="T103" fmla="*/ 8 h 148"/>
                  <a:gd name="T104" fmla="*/ 114 w 172"/>
                  <a:gd name="T105" fmla="*/ 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2" h="148">
                    <a:moveTo>
                      <a:pt x="114" y="8"/>
                    </a:moveTo>
                    <a:lnTo>
                      <a:pt x="114" y="8"/>
                    </a:lnTo>
                    <a:lnTo>
                      <a:pt x="104" y="2"/>
                    </a:lnTo>
                    <a:lnTo>
                      <a:pt x="94" y="0"/>
                    </a:lnTo>
                    <a:lnTo>
                      <a:pt x="84" y="0"/>
                    </a:lnTo>
                    <a:lnTo>
                      <a:pt x="74" y="4"/>
                    </a:lnTo>
                    <a:lnTo>
                      <a:pt x="64" y="10"/>
                    </a:lnTo>
                    <a:lnTo>
                      <a:pt x="52" y="18"/>
                    </a:lnTo>
                    <a:lnTo>
                      <a:pt x="44" y="32"/>
                    </a:lnTo>
                    <a:lnTo>
                      <a:pt x="34" y="46"/>
                    </a:lnTo>
                    <a:lnTo>
                      <a:pt x="34" y="46"/>
                    </a:lnTo>
                    <a:lnTo>
                      <a:pt x="22" y="72"/>
                    </a:lnTo>
                    <a:lnTo>
                      <a:pt x="14" y="94"/>
                    </a:lnTo>
                    <a:lnTo>
                      <a:pt x="8" y="112"/>
                    </a:lnTo>
                    <a:lnTo>
                      <a:pt x="4" y="126"/>
                    </a:lnTo>
                    <a:lnTo>
                      <a:pt x="0" y="144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8" y="124"/>
                    </a:lnTo>
                    <a:lnTo>
                      <a:pt x="18" y="104"/>
                    </a:lnTo>
                    <a:lnTo>
                      <a:pt x="32" y="80"/>
                    </a:lnTo>
                    <a:lnTo>
                      <a:pt x="48" y="58"/>
                    </a:lnTo>
                    <a:lnTo>
                      <a:pt x="58" y="48"/>
                    </a:lnTo>
                    <a:lnTo>
                      <a:pt x="66" y="40"/>
                    </a:lnTo>
                    <a:lnTo>
                      <a:pt x="76" y="34"/>
                    </a:lnTo>
                    <a:lnTo>
                      <a:pt x="86" y="32"/>
                    </a:lnTo>
                    <a:lnTo>
                      <a:pt x="98" y="32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8" y="44"/>
                    </a:lnTo>
                    <a:lnTo>
                      <a:pt x="144" y="52"/>
                    </a:lnTo>
                    <a:lnTo>
                      <a:pt x="144" y="52"/>
                    </a:lnTo>
                    <a:lnTo>
                      <a:pt x="150" y="54"/>
                    </a:lnTo>
                    <a:lnTo>
                      <a:pt x="156" y="56"/>
                    </a:lnTo>
                    <a:lnTo>
                      <a:pt x="162" y="54"/>
                    </a:lnTo>
                    <a:lnTo>
                      <a:pt x="166" y="52"/>
                    </a:lnTo>
                    <a:lnTo>
                      <a:pt x="170" y="46"/>
                    </a:lnTo>
                    <a:lnTo>
                      <a:pt x="172" y="42"/>
                    </a:lnTo>
                    <a:lnTo>
                      <a:pt x="172" y="36"/>
                    </a:lnTo>
                    <a:lnTo>
                      <a:pt x="172" y="30"/>
                    </a:lnTo>
                    <a:lnTo>
                      <a:pt x="172" y="30"/>
                    </a:lnTo>
                    <a:lnTo>
                      <a:pt x="170" y="28"/>
                    </a:lnTo>
                    <a:lnTo>
                      <a:pt x="170" y="30"/>
                    </a:lnTo>
                    <a:lnTo>
                      <a:pt x="166" y="34"/>
                    </a:lnTo>
                    <a:lnTo>
                      <a:pt x="160" y="38"/>
                    </a:lnTo>
                    <a:lnTo>
                      <a:pt x="156" y="38"/>
                    </a:lnTo>
                    <a:lnTo>
                      <a:pt x="152" y="38"/>
                    </a:lnTo>
                    <a:lnTo>
                      <a:pt x="152" y="38"/>
                    </a:lnTo>
                    <a:lnTo>
                      <a:pt x="142" y="34"/>
                    </a:lnTo>
                    <a:lnTo>
                      <a:pt x="134" y="28"/>
                    </a:lnTo>
                    <a:lnTo>
                      <a:pt x="126" y="18"/>
                    </a:lnTo>
                    <a:lnTo>
                      <a:pt x="114" y="8"/>
                    </a:lnTo>
                    <a:lnTo>
                      <a:pt x="114" y="8"/>
                    </a:lnTo>
                    <a:close/>
                  </a:path>
                </a:pathLst>
              </a:custGeom>
              <a:solidFill>
                <a:srgbClr val="D452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37" name="Freeform 41"/>
              <p:cNvSpPr>
                <a:spLocks/>
              </p:cNvSpPr>
              <p:nvPr/>
            </p:nvSpPr>
            <p:spPr bwMode="auto">
              <a:xfrm>
                <a:off x="737" y="2790"/>
                <a:ext cx="190" cy="320"/>
              </a:xfrm>
              <a:custGeom>
                <a:avLst/>
                <a:gdLst>
                  <a:gd name="T0" fmla="*/ 76 w 190"/>
                  <a:gd name="T1" fmla="*/ 2 h 320"/>
                  <a:gd name="T2" fmla="*/ 76 w 190"/>
                  <a:gd name="T3" fmla="*/ 2 h 320"/>
                  <a:gd name="T4" fmla="*/ 66 w 190"/>
                  <a:gd name="T5" fmla="*/ 4 h 320"/>
                  <a:gd name="T6" fmla="*/ 58 w 190"/>
                  <a:gd name="T7" fmla="*/ 10 h 320"/>
                  <a:gd name="T8" fmla="*/ 50 w 190"/>
                  <a:gd name="T9" fmla="*/ 16 h 320"/>
                  <a:gd name="T10" fmla="*/ 42 w 190"/>
                  <a:gd name="T11" fmla="*/ 22 h 320"/>
                  <a:gd name="T12" fmla="*/ 34 w 190"/>
                  <a:gd name="T13" fmla="*/ 32 h 320"/>
                  <a:gd name="T14" fmla="*/ 26 w 190"/>
                  <a:gd name="T15" fmla="*/ 40 h 320"/>
                  <a:gd name="T16" fmla="*/ 16 w 190"/>
                  <a:gd name="T17" fmla="*/ 64 h 320"/>
                  <a:gd name="T18" fmla="*/ 6 w 190"/>
                  <a:gd name="T19" fmla="*/ 90 h 320"/>
                  <a:gd name="T20" fmla="*/ 2 w 190"/>
                  <a:gd name="T21" fmla="*/ 118 h 320"/>
                  <a:gd name="T22" fmla="*/ 0 w 190"/>
                  <a:gd name="T23" fmla="*/ 150 h 320"/>
                  <a:gd name="T24" fmla="*/ 2 w 190"/>
                  <a:gd name="T25" fmla="*/ 182 h 320"/>
                  <a:gd name="T26" fmla="*/ 2 w 190"/>
                  <a:gd name="T27" fmla="*/ 182 h 320"/>
                  <a:gd name="T28" fmla="*/ 6 w 190"/>
                  <a:gd name="T29" fmla="*/ 214 h 320"/>
                  <a:gd name="T30" fmla="*/ 16 w 190"/>
                  <a:gd name="T31" fmla="*/ 242 h 320"/>
                  <a:gd name="T32" fmla="*/ 28 w 190"/>
                  <a:gd name="T33" fmla="*/ 268 h 320"/>
                  <a:gd name="T34" fmla="*/ 42 w 190"/>
                  <a:gd name="T35" fmla="*/ 288 h 320"/>
                  <a:gd name="T36" fmla="*/ 58 w 190"/>
                  <a:gd name="T37" fmla="*/ 304 h 320"/>
                  <a:gd name="T38" fmla="*/ 66 w 190"/>
                  <a:gd name="T39" fmla="*/ 310 h 320"/>
                  <a:gd name="T40" fmla="*/ 76 w 190"/>
                  <a:gd name="T41" fmla="*/ 316 h 320"/>
                  <a:gd name="T42" fmla="*/ 84 w 190"/>
                  <a:gd name="T43" fmla="*/ 318 h 320"/>
                  <a:gd name="T44" fmla="*/ 94 w 190"/>
                  <a:gd name="T45" fmla="*/ 320 h 320"/>
                  <a:gd name="T46" fmla="*/ 104 w 190"/>
                  <a:gd name="T47" fmla="*/ 320 h 320"/>
                  <a:gd name="T48" fmla="*/ 114 w 190"/>
                  <a:gd name="T49" fmla="*/ 320 h 320"/>
                  <a:gd name="T50" fmla="*/ 114 w 190"/>
                  <a:gd name="T51" fmla="*/ 320 h 320"/>
                  <a:gd name="T52" fmla="*/ 122 w 190"/>
                  <a:gd name="T53" fmla="*/ 316 h 320"/>
                  <a:gd name="T54" fmla="*/ 132 w 190"/>
                  <a:gd name="T55" fmla="*/ 312 h 320"/>
                  <a:gd name="T56" fmla="*/ 140 w 190"/>
                  <a:gd name="T57" fmla="*/ 306 h 320"/>
                  <a:gd name="T58" fmla="*/ 148 w 190"/>
                  <a:gd name="T59" fmla="*/ 298 h 320"/>
                  <a:gd name="T60" fmla="*/ 156 w 190"/>
                  <a:gd name="T61" fmla="*/ 290 h 320"/>
                  <a:gd name="T62" fmla="*/ 162 w 190"/>
                  <a:gd name="T63" fmla="*/ 280 h 320"/>
                  <a:gd name="T64" fmla="*/ 174 w 190"/>
                  <a:gd name="T65" fmla="*/ 258 h 320"/>
                  <a:gd name="T66" fmla="*/ 182 w 190"/>
                  <a:gd name="T67" fmla="*/ 232 h 320"/>
                  <a:gd name="T68" fmla="*/ 188 w 190"/>
                  <a:gd name="T69" fmla="*/ 202 h 320"/>
                  <a:gd name="T70" fmla="*/ 190 w 190"/>
                  <a:gd name="T71" fmla="*/ 172 h 320"/>
                  <a:gd name="T72" fmla="*/ 188 w 190"/>
                  <a:gd name="T73" fmla="*/ 138 h 320"/>
                  <a:gd name="T74" fmla="*/ 188 w 190"/>
                  <a:gd name="T75" fmla="*/ 138 h 320"/>
                  <a:gd name="T76" fmla="*/ 182 w 190"/>
                  <a:gd name="T77" fmla="*/ 108 h 320"/>
                  <a:gd name="T78" fmla="*/ 174 w 190"/>
                  <a:gd name="T79" fmla="*/ 78 h 320"/>
                  <a:gd name="T80" fmla="*/ 162 w 190"/>
                  <a:gd name="T81" fmla="*/ 54 h 320"/>
                  <a:gd name="T82" fmla="*/ 148 w 190"/>
                  <a:gd name="T83" fmla="*/ 32 h 320"/>
                  <a:gd name="T84" fmla="*/ 132 w 190"/>
                  <a:gd name="T85" fmla="*/ 16 h 320"/>
                  <a:gd name="T86" fmla="*/ 122 w 190"/>
                  <a:gd name="T87" fmla="*/ 10 h 320"/>
                  <a:gd name="T88" fmla="*/ 114 w 190"/>
                  <a:gd name="T89" fmla="*/ 6 h 320"/>
                  <a:gd name="T90" fmla="*/ 104 w 190"/>
                  <a:gd name="T91" fmla="*/ 2 h 320"/>
                  <a:gd name="T92" fmla="*/ 96 w 190"/>
                  <a:gd name="T93" fmla="*/ 0 h 320"/>
                  <a:gd name="T94" fmla="*/ 86 w 190"/>
                  <a:gd name="T95" fmla="*/ 0 h 320"/>
                  <a:gd name="T96" fmla="*/ 76 w 190"/>
                  <a:gd name="T97" fmla="*/ 2 h 320"/>
                  <a:gd name="T98" fmla="*/ 76 w 190"/>
                  <a:gd name="T99" fmla="*/ 2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0" h="320">
                    <a:moveTo>
                      <a:pt x="76" y="2"/>
                    </a:moveTo>
                    <a:lnTo>
                      <a:pt x="76" y="2"/>
                    </a:lnTo>
                    <a:lnTo>
                      <a:pt x="66" y="4"/>
                    </a:lnTo>
                    <a:lnTo>
                      <a:pt x="58" y="10"/>
                    </a:lnTo>
                    <a:lnTo>
                      <a:pt x="50" y="16"/>
                    </a:lnTo>
                    <a:lnTo>
                      <a:pt x="42" y="22"/>
                    </a:lnTo>
                    <a:lnTo>
                      <a:pt x="34" y="32"/>
                    </a:lnTo>
                    <a:lnTo>
                      <a:pt x="26" y="40"/>
                    </a:lnTo>
                    <a:lnTo>
                      <a:pt x="16" y="64"/>
                    </a:lnTo>
                    <a:lnTo>
                      <a:pt x="6" y="90"/>
                    </a:lnTo>
                    <a:lnTo>
                      <a:pt x="2" y="118"/>
                    </a:lnTo>
                    <a:lnTo>
                      <a:pt x="0" y="150"/>
                    </a:lnTo>
                    <a:lnTo>
                      <a:pt x="2" y="182"/>
                    </a:lnTo>
                    <a:lnTo>
                      <a:pt x="2" y="182"/>
                    </a:lnTo>
                    <a:lnTo>
                      <a:pt x="6" y="214"/>
                    </a:lnTo>
                    <a:lnTo>
                      <a:pt x="16" y="242"/>
                    </a:lnTo>
                    <a:lnTo>
                      <a:pt x="28" y="268"/>
                    </a:lnTo>
                    <a:lnTo>
                      <a:pt x="42" y="288"/>
                    </a:lnTo>
                    <a:lnTo>
                      <a:pt x="58" y="304"/>
                    </a:lnTo>
                    <a:lnTo>
                      <a:pt x="66" y="310"/>
                    </a:lnTo>
                    <a:lnTo>
                      <a:pt x="76" y="316"/>
                    </a:lnTo>
                    <a:lnTo>
                      <a:pt x="84" y="318"/>
                    </a:lnTo>
                    <a:lnTo>
                      <a:pt x="94" y="320"/>
                    </a:lnTo>
                    <a:lnTo>
                      <a:pt x="104" y="320"/>
                    </a:lnTo>
                    <a:lnTo>
                      <a:pt x="114" y="320"/>
                    </a:lnTo>
                    <a:lnTo>
                      <a:pt x="114" y="320"/>
                    </a:lnTo>
                    <a:lnTo>
                      <a:pt x="122" y="316"/>
                    </a:lnTo>
                    <a:lnTo>
                      <a:pt x="132" y="312"/>
                    </a:lnTo>
                    <a:lnTo>
                      <a:pt x="140" y="306"/>
                    </a:lnTo>
                    <a:lnTo>
                      <a:pt x="148" y="298"/>
                    </a:lnTo>
                    <a:lnTo>
                      <a:pt x="156" y="290"/>
                    </a:lnTo>
                    <a:lnTo>
                      <a:pt x="162" y="280"/>
                    </a:lnTo>
                    <a:lnTo>
                      <a:pt x="174" y="258"/>
                    </a:lnTo>
                    <a:lnTo>
                      <a:pt x="182" y="232"/>
                    </a:lnTo>
                    <a:lnTo>
                      <a:pt x="188" y="202"/>
                    </a:lnTo>
                    <a:lnTo>
                      <a:pt x="190" y="172"/>
                    </a:lnTo>
                    <a:lnTo>
                      <a:pt x="188" y="138"/>
                    </a:lnTo>
                    <a:lnTo>
                      <a:pt x="188" y="138"/>
                    </a:lnTo>
                    <a:lnTo>
                      <a:pt x="182" y="108"/>
                    </a:lnTo>
                    <a:lnTo>
                      <a:pt x="174" y="78"/>
                    </a:lnTo>
                    <a:lnTo>
                      <a:pt x="162" y="54"/>
                    </a:lnTo>
                    <a:lnTo>
                      <a:pt x="148" y="32"/>
                    </a:lnTo>
                    <a:lnTo>
                      <a:pt x="132" y="16"/>
                    </a:lnTo>
                    <a:lnTo>
                      <a:pt x="122" y="10"/>
                    </a:lnTo>
                    <a:lnTo>
                      <a:pt x="114" y="6"/>
                    </a:lnTo>
                    <a:lnTo>
                      <a:pt x="104" y="2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38" name="Freeform 42"/>
              <p:cNvSpPr>
                <a:spLocks/>
              </p:cNvSpPr>
              <p:nvPr/>
            </p:nvSpPr>
            <p:spPr bwMode="auto">
              <a:xfrm>
                <a:off x="747" y="2812"/>
                <a:ext cx="170" cy="276"/>
              </a:xfrm>
              <a:custGeom>
                <a:avLst/>
                <a:gdLst>
                  <a:gd name="T0" fmla="*/ 68 w 170"/>
                  <a:gd name="T1" fmla="*/ 2 h 276"/>
                  <a:gd name="T2" fmla="*/ 68 w 170"/>
                  <a:gd name="T3" fmla="*/ 2 h 276"/>
                  <a:gd name="T4" fmla="*/ 60 w 170"/>
                  <a:gd name="T5" fmla="*/ 4 h 276"/>
                  <a:gd name="T6" fmla="*/ 52 w 170"/>
                  <a:gd name="T7" fmla="*/ 8 h 276"/>
                  <a:gd name="T8" fmla="*/ 44 w 170"/>
                  <a:gd name="T9" fmla="*/ 14 h 276"/>
                  <a:gd name="T10" fmla="*/ 36 w 170"/>
                  <a:gd name="T11" fmla="*/ 20 h 276"/>
                  <a:gd name="T12" fmla="*/ 24 w 170"/>
                  <a:gd name="T13" fmla="*/ 36 h 276"/>
                  <a:gd name="T14" fmla="*/ 14 w 170"/>
                  <a:gd name="T15" fmla="*/ 54 h 276"/>
                  <a:gd name="T16" fmla="*/ 6 w 170"/>
                  <a:gd name="T17" fmla="*/ 78 h 276"/>
                  <a:gd name="T18" fmla="*/ 2 w 170"/>
                  <a:gd name="T19" fmla="*/ 102 h 276"/>
                  <a:gd name="T20" fmla="*/ 0 w 170"/>
                  <a:gd name="T21" fmla="*/ 130 h 276"/>
                  <a:gd name="T22" fmla="*/ 2 w 170"/>
                  <a:gd name="T23" fmla="*/ 158 h 276"/>
                  <a:gd name="T24" fmla="*/ 2 w 170"/>
                  <a:gd name="T25" fmla="*/ 158 h 276"/>
                  <a:gd name="T26" fmla="*/ 6 w 170"/>
                  <a:gd name="T27" fmla="*/ 184 h 276"/>
                  <a:gd name="T28" fmla="*/ 14 w 170"/>
                  <a:gd name="T29" fmla="*/ 208 h 276"/>
                  <a:gd name="T30" fmla="*/ 24 w 170"/>
                  <a:gd name="T31" fmla="*/ 230 h 276"/>
                  <a:gd name="T32" fmla="*/ 38 w 170"/>
                  <a:gd name="T33" fmla="*/ 248 h 276"/>
                  <a:gd name="T34" fmla="*/ 52 w 170"/>
                  <a:gd name="T35" fmla="*/ 262 h 276"/>
                  <a:gd name="T36" fmla="*/ 68 w 170"/>
                  <a:gd name="T37" fmla="*/ 272 h 276"/>
                  <a:gd name="T38" fmla="*/ 76 w 170"/>
                  <a:gd name="T39" fmla="*/ 274 h 276"/>
                  <a:gd name="T40" fmla="*/ 84 w 170"/>
                  <a:gd name="T41" fmla="*/ 276 h 276"/>
                  <a:gd name="T42" fmla="*/ 92 w 170"/>
                  <a:gd name="T43" fmla="*/ 276 h 276"/>
                  <a:gd name="T44" fmla="*/ 102 w 170"/>
                  <a:gd name="T45" fmla="*/ 276 h 276"/>
                  <a:gd name="T46" fmla="*/ 102 w 170"/>
                  <a:gd name="T47" fmla="*/ 276 h 276"/>
                  <a:gd name="T48" fmla="*/ 110 w 170"/>
                  <a:gd name="T49" fmla="*/ 272 h 276"/>
                  <a:gd name="T50" fmla="*/ 118 w 170"/>
                  <a:gd name="T51" fmla="*/ 268 h 276"/>
                  <a:gd name="T52" fmla="*/ 126 w 170"/>
                  <a:gd name="T53" fmla="*/ 264 h 276"/>
                  <a:gd name="T54" fmla="*/ 132 w 170"/>
                  <a:gd name="T55" fmla="*/ 258 h 276"/>
                  <a:gd name="T56" fmla="*/ 144 w 170"/>
                  <a:gd name="T57" fmla="*/ 242 h 276"/>
                  <a:gd name="T58" fmla="*/ 156 w 170"/>
                  <a:gd name="T59" fmla="*/ 222 h 276"/>
                  <a:gd name="T60" fmla="*/ 162 w 170"/>
                  <a:gd name="T61" fmla="*/ 200 h 276"/>
                  <a:gd name="T62" fmla="*/ 168 w 170"/>
                  <a:gd name="T63" fmla="*/ 174 h 276"/>
                  <a:gd name="T64" fmla="*/ 170 w 170"/>
                  <a:gd name="T65" fmla="*/ 148 h 276"/>
                  <a:gd name="T66" fmla="*/ 168 w 170"/>
                  <a:gd name="T67" fmla="*/ 120 h 276"/>
                  <a:gd name="T68" fmla="*/ 168 w 170"/>
                  <a:gd name="T69" fmla="*/ 120 h 276"/>
                  <a:gd name="T70" fmla="*/ 162 w 170"/>
                  <a:gd name="T71" fmla="*/ 92 h 276"/>
                  <a:gd name="T72" fmla="*/ 154 w 170"/>
                  <a:gd name="T73" fmla="*/ 68 h 276"/>
                  <a:gd name="T74" fmla="*/ 144 w 170"/>
                  <a:gd name="T75" fmla="*/ 46 h 276"/>
                  <a:gd name="T76" fmla="*/ 132 w 170"/>
                  <a:gd name="T77" fmla="*/ 28 h 276"/>
                  <a:gd name="T78" fmla="*/ 118 w 170"/>
                  <a:gd name="T79" fmla="*/ 14 h 276"/>
                  <a:gd name="T80" fmla="*/ 102 w 170"/>
                  <a:gd name="T81" fmla="*/ 6 h 276"/>
                  <a:gd name="T82" fmla="*/ 94 w 170"/>
                  <a:gd name="T83" fmla="*/ 2 h 276"/>
                  <a:gd name="T84" fmla="*/ 86 w 170"/>
                  <a:gd name="T85" fmla="*/ 0 h 276"/>
                  <a:gd name="T86" fmla="*/ 76 w 170"/>
                  <a:gd name="T87" fmla="*/ 0 h 276"/>
                  <a:gd name="T88" fmla="*/ 68 w 170"/>
                  <a:gd name="T89" fmla="*/ 2 h 276"/>
                  <a:gd name="T90" fmla="*/ 68 w 170"/>
                  <a:gd name="T91" fmla="*/ 2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0" h="276">
                    <a:moveTo>
                      <a:pt x="68" y="2"/>
                    </a:moveTo>
                    <a:lnTo>
                      <a:pt x="68" y="2"/>
                    </a:lnTo>
                    <a:lnTo>
                      <a:pt x="60" y="4"/>
                    </a:lnTo>
                    <a:lnTo>
                      <a:pt x="52" y="8"/>
                    </a:lnTo>
                    <a:lnTo>
                      <a:pt x="44" y="14"/>
                    </a:lnTo>
                    <a:lnTo>
                      <a:pt x="36" y="20"/>
                    </a:lnTo>
                    <a:lnTo>
                      <a:pt x="24" y="36"/>
                    </a:lnTo>
                    <a:lnTo>
                      <a:pt x="14" y="54"/>
                    </a:lnTo>
                    <a:lnTo>
                      <a:pt x="6" y="78"/>
                    </a:lnTo>
                    <a:lnTo>
                      <a:pt x="2" y="102"/>
                    </a:lnTo>
                    <a:lnTo>
                      <a:pt x="0" y="130"/>
                    </a:lnTo>
                    <a:lnTo>
                      <a:pt x="2" y="158"/>
                    </a:lnTo>
                    <a:lnTo>
                      <a:pt x="2" y="158"/>
                    </a:lnTo>
                    <a:lnTo>
                      <a:pt x="6" y="184"/>
                    </a:lnTo>
                    <a:lnTo>
                      <a:pt x="14" y="208"/>
                    </a:lnTo>
                    <a:lnTo>
                      <a:pt x="24" y="230"/>
                    </a:lnTo>
                    <a:lnTo>
                      <a:pt x="38" y="248"/>
                    </a:lnTo>
                    <a:lnTo>
                      <a:pt x="52" y="262"/>
                    </a:lnTo>
                    <a:lnTo>
                      <a:pt x="68" y="272"/>
                    </a:lnTo>
                    <a:lnTo>
                      <a:pt x="76" y="274"/>
                    </a:lnTo>
                    <a:lnTo>
                      <a:pt x="84" y="276"/>
                    </a:lnTo>
                    <a:lnTo>
                      <a:pt x="92" y="276"/>
                    </a:lnTo>
                    <a:lnTo>
                      <a:pt x="102" y="276"/>
                    </a:lnTo>
                    <a:lnTo>
                      <a:pt x="102" y="276"/>
                    </a:lnTo>
                    <a:lnTo>
                      <a:pt x="110" y="272"/>
                    </a:lnTo>
                    <a:lnTo>
                      <a:pt x="118" y="268"/>
                    </a:lnTo>
                    <a:lnTo>
                      <a:pt x="126" y="264"/>
                    </a:lnTo>
                    <a:lnTo>
                      <a:pt x="132" y="258"/>
                    </a:lnTo>
                    <a:lnTo>
                      <a:pt x="144" y="242"/>
                    </a:lnTo>
                    <a:lnTo>
                      <a:pt x="156" y="222"/>
                    </a:lnTo>
                    <a:lnTo>
                      <a:pt x="162" y="200"/>
                    </a:lnTo>
                    <a:lnTo>
                      <a:pt x="168" y="174"/>
                    </a:lnTo>
                    <a:lnTo>
                      <a:pt x="170" y="148"/>
                    </a:lnTo>
                    <a:lnTo>
                      <a:pt x="168" y="120"/>
                    </a:lnTo>
                    <a:lnTo>
                      <a:pt x="168" y="120"/>
                    </a:lnTo>
                    <a:lnTo>
                      <a:pt x="162" y="92"/>
                    </a:lnTo>
                    <a:lnTo>
                      <a:pt x="154" y="68"/>
                    </a:lnTo>
                    <a:lnTo>
                      <a:pt x="144" y="46"/>
                    </a:lnTo>
                    <a:lnTo>
                      <a:pt x="132" y="28"/>
                    </a:lnTo>
                    <a:lnTo>
                      <a:pt x="118" y="14"/>
                    </a:lnTo>
                    <a:lnTo>
                      <a:pt x="102" y="6"/>
                    </a:lnTo>
                    <a:lnTo>
                      <a:pt x="94" y="2"/>
                    </a:lnTo>
                    <a:lnTo>
                      <a:pt x="86" y="0"/>
                    </a:lnTo>
                    <a:lnTo>
                      <a:pt x="76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solidFill>
                <a:srgbClr val="E36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39" name="Freeform 43"/>
              <p:cNvSpPr>
                <a:spLocks/>
              </p:cNvSpPr>
              <p:nvPr/>
            </p:nvSpPr>
            <p:spPr bwMode="auto">
              <a:xfrm>
                <a:off x="757" y="2822"/>
                <a:ext cx="148" cy="248"/>
              </a:xfrm>
              <a:custGeom>
                <a:avLst/>
                <a:gdLst>
                  <a:gd name="T0" fmla="*/ 64 w 148"/>
                  <a:gd name="T1" fmla="*/ 0 h 248"/>
                  <a:gd name="T2" fmla="*/ 64 w 148"/>
                  <a:gd name="T3" fmla="*/ 0 h 248"/>
                  <a:gd name="T4" fmla="*/ 56 w 148"/>
                  <a:gd name="T5" fmla="*/ 0 h 248"/>
                  <a:gd name="T6" fmla="*/ 48 w 148"/>
                  <a:gd name="T7" fmla="*/ 4 h 248"/>
                  <a:gd name="T8" fmla="*/ 36 w 148"/>
                  <a:gd name="T9" fmla="*/ 12 h 248"/>
                  <a:gd name="T10" fmla="*/ 24 w 148"/>
                  <a:gd name="T11" fmla="*/ 24 h 248"/>
                  <a:gd name="T12" fmla="*/ 14 w 148"/>
                  <a:gd name="T13" fmla="*/ 42 h 248"/>
                  <a:gd name="T14" fmla="*/ 6 w 148"/>
                  <a:gd name="T15" fmla="*/ 60 h 248"/>
                  <a:gd name="T16" fmla="*/ 2 w 148"/>
                  <a:gd name="T17" fmla="*/ 82 h 248"/>
                  <a:gd name="T18" fmla="*/ 0 w 148"/>
                  <a:gd name="T19" fmla="*/ 106 h 248"/>
                  <a:gd name="T20" fmla="*/ 0 w 148"/>
                  <a:gd name="T21" fmla="*/ 130 h 248"/>
                  <a:gd name="T22" fmla="*/ 0 w 148"/>
                  <a:gd name="T23" fmla="*/ 130 h 248"/>
                  <a:gd name="T24" fmla="*/ 4 w 148"/>
                  <a:gd name="T25" fmla="*/ 156 h 248"/>
                  <a:gd name="T26" fmla="*/ 10 w 148"/>
                  <a:gd name="T27" fmla="*/ 178 h 248"/>
                  <a:gd name="T28" fmla="*/ 18 w 148"/>
                  <a:gd name="T29" fmla="*/ 198 h 248"/>
                  <a:gd name="T30" fmla="*/ 30 w 148"/>
                  <a:gd name="T31" fmla="*/ 216 h 248"/>
                  <a:gd name="T32" fmla="*/ 42 w 148"/>
                  <a:gd name="T33" fmla="*/ 230 h 248"/>
                  <a:gd name="T34" fmla="*/ 56 w 148"/>
                  <a:gd name="T35" fmla="*/ 240 h 248"/>
                  <a:gd name="T36" fmla="*/ 70 w 148"/>
                  <a:gd name="T37" fmla="*/ 246 h 248"/>
                  <a:gd name="T38" fmla="*/ 78 w 148"/>
                  <a:gd name="T39" fmla="*/ 248 h 248"/>
                  <a:gd name="T40" fmla="*/ 84 w 148"/>
                  <a:gd name="T41" fmla="*/ 248 h 248"/>
                  <a:gd name="T42" fmla="*/ 84 w 148"/>
                  <a:gd name="T43" fmla="*/ 248 h 248"/>
                  <a:gd name="T44" fmla="*/ 92 w 148"/>
                  <a:gd name="T45" fmla="*/ 246 h 248"/>
                  <a:gd name="T46" fmla="*/ 100 w 148"/>
                  <a:gd name="T47" fmla="*/ 244 h 248"/>
                  <a:gd name="T48" fmla="*/ 112 w 148"/>
                  <a:gd name="T49" fmla="*/ 234 h 248"/>
                  <a:gd name="T50" fmla="*/ 124 w 148"/>
                  <a:gd name="T51" fmla="*/ 222 h 248"/>
                  <a:gd name="T52" fmla="*/ 134 w 148"/>
                  <a:gd name="T53" fmla="*/ 206 h 248"/>
                  <a:gd name="T54" fmla="*/ 142 w 148"/>
                  <a:gd name="T55" fmla="*/ 186 h 248"/>
                  <a:gd name="T56" fmla="*/ 146 w 148"/>
                  <a:gd name="T57" fmla="*/ 164 h 248"/>
                  <a:gd name="T58" fmla="*/ 148 w 148"/>
                  <a:gd name="T59" fmla="*/ 140 h 248"/>
                  <a:gd name="T60" fmla="*/ 148 w 148"/>
                  <a:gd name="T61" fmla="*/ 116 h 248"/>
                  <a:gd name="T62" fmla="*/ 148 w 148"/>
                  <a:gd name="T63" fmla="*/ 116 h 248"/>
                  <a:gd name="T64" fmla="*/ 144 w 148"/>
                  <a:gd name="T65" fmla="*/ 90 h 248"/>
                  <a:gd name="T66" fmla="*/ 138 w 148"/>
                  <a:gd name="T67" fmla="*/ 68 h 248"/>
                  <a:gd name="T68" fmla="*/ 130 w 148"/>
                  <a:gd name="T69" fmla="*/ 48 h 248"/>
                  <a:gd name="T70" fmla="*/ 118 w 148"/>
                  <a:gd name="T71" fmla="*/ 30 h 248"/>
                  <a:gd name="T72" fmla="*/ 106 w 148"/>
                  <a:gd name="T73" fmla="*/ 16 h 248"/>
                  <a:gd name="T74" fmla="*/ 92 w 148"/>
                  <a:gd name="T75" fmla="*/ 6 h 248"/>
                  <a:gd name="T76" fmla="*/ 78 w 148"/>
                  <a:gd name="T77" fmla="*/ 0 h 248"/>
                  <a:gd name="T78" fmla="*/ 70 w 148"/>
                  <a:gd name="T79" fmla="*/ 0 h 248"/>
                  <a:gd name="T80" fmla="*/ 64 w 148"/>
                  <a:gd name="T81" fmla="*/ 0 h 248"/>
                  <a:gd name="T82" fmla="*/ 64 w 148"/>
                  <a:gd name="T83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8" h="248">
                    <a:moveTo>
                      <a:pt x="64" y="0"/>
                    </a:moveTo>
                    <a:lnTo>
                      <a:pt x="64" y="0"/>
                    </a:lnTo>
                    <a:lnTo>
                      <a:pt x="56" y="0"/>
                    </a:lnTo>
                    <a:lnTo>
                      <a:pt x="48" y="4"/>
                    </a:lnTo>
                    <a:lnTo>
                      <a:pt x="36" y="12"/>
                    </a:lnTo>
                    <a:lnTo>
                      <a:pt x="24" y="24"/>
                    </a:lnTo>
                    <a:lnTo>
                      <a:pt x="14" y="42"/>
                    </a:lnTo>
                    <a:lnTo>
                      <a:pt x="6" y="60"/>
                    </a:lnTo>
                    <a:lnTo>
                      <a:pt x="2" y="82"/>
                    </a:lnTo>
                    <a:lnTo>
                      <a:pt x="0" y="106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4" y="156"/>
                    </a:lnTo>
                    <a:lnTo>
                      <a:pt x="10" y="178"/>
                    </a:lnTo>
                    <a:lnTo>
                      <a:pt x="18" y="198"/>
                    </a:lnTo>
                    <a:lnTo>
                      <a:pt x="30" y="216"/>
                    </a:lnTo>
                    <a:lnTo>
                      <a:pt x="42" y="230"/>
                    </a:lnTo>
                    <a:lnTo>
                      <a:pt x="56" y="240"/>
                    </a:lnTo>
                    <a:lnTo>
                      <a:pt x="70" y="246"/>
                    </a:lnTo>
                    <a:lnTo>
                      <a:pt x="78" y="248"/>
                    </a:lnTo>
                    <a:lnTo>
                      <a:pt x="84" y="248"/>
                    </a:lnTo>
                    <a:lnTo>
                      <a:pt x="84" y="248"/>
                    </a:lnTo>
                    <a:lnTo>
                      <a:pt x="92" y="246"/>
                    </a:lnTo>
                    <a:lnTo>
                      <a:pt x="100" y="244"/>
                    </a:lnTo>
                    <a:lnTo>
                      <a:pt x="112" y="234"/>
                    </a:lnTo>
                    <a:lnTo>
                      <a:pt x="124" y="222"/>
                    </a:lnTo>
                    <a:lnTo>
                      <a:pt x="134" y="206"/>
                    </a:lnTo>
                    <a:lnTo>
                      <a:pt x="142" y="186"/>
                    </a:lnTo>
                    <a:lnTo>
                      <a:pt x="146" y="164"/>
                    </a:lnTo>
                    <a:lnTo>
                      <a:pt x="148" y="140"/>
                    </a:lnTo>
                    <a:lnTo>
                      <a:pt x="148" y="116"/>
                    </a:lnTo>
                    <a:lnTo>
                      <a:pt x="148" y="116"/>
                    </a:lnTo>
                    <a:lnTo>
                      <a:pt x="144" y="90"/>
                    </a:lnTo>
                    <a:lnTo>
                      <a:pt x="138" y="68"/>
                    </a:lnTo>
                    <a:lnTo>
                      <a:pt x="130" y="48"/>
                    </a:lnTo>
                    <a:lnTo>
                      <a:pt x="118" y="30"/>
                    </a:lnTo>
                    <a:lnTo>
                      <a:pt x="106" y="16"/>
                    </a:lnTo>
                    <a:lnTo>
                      <a:pt x="92" y="6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40" name="Freeform 44"/>
              <p:cNvSpPr>
                <a:spLocks/>
              </p:cNvSpPr>
              <p:nvPr/>
            </p:nvSpPr>
            <p:spPr bwMode="auto">
              <a:xfrm>
                <a:off x="769" y="3056"/>
                <a:ext cx="136" cy="70"/>
              </a:xfrm>
              <a:custGeom>
                <a:avLst/>
                <a:gdLst>
                  <a:gd name="T0" fmla="*/ 114 w 136"/>
                  <a:gd name="T1" fmla="*/ 70 h 70"/>
                  <a:gd name="T2" fmla="*/ 136 w 136"/>
                  <a:gd name="T3" fmla="*/ 10 h 70"/>
                  <a:gd name="T4" fmla="*/ 136 w 136"/>
                  <a:gd name="T5" fmla="*/ 10 h 70"/>
                  <a:gd name="T6" fmla="*/ 122 w 136"/>
                  <a:gd name="T7" fmla="*/ 4 h 70"/>
                  <a:gd name="T8" fmla="*/ 106 w 136"/>
                  <a:gd name="T9" fmla="*/ 2 h 70"/>
                  <a:gd name="T10" fmla="*/ 86 w 136"/>
                  <a:gd name="T11" fmla="*/ 0 h 70"/>
                  <a:gd name="T12" fmla="*/ 76 w 136"/>
                  <a:gd name="T13" fmla="*/ 0 h 70"/>
                  <a:gd name="T14" fmla="*/ 66 w 136"/>
                  <a:gd name="T15" fmla="*/ 2 h 70"/>
                  <a:gd name="T16" fmla="*/ 54 w 136"/>
                  <a:gd name="T17" fmla="*/ 6 h 70"/>
                  <a:gd name="T18" fmla="*/ 42 w 136"/>
                  <a:gd name="T19" fmla="*/ 10 h 70"/>
                  <a:gd name="T20" fmla="*/ 32 w 136"/>
                  <a:gd name="T21" fmla="*/ 18 h 70"/>
                  <a:gd name="T22" fmla="*/ 20 w 136"/>
                  <a:gd name="T23" fmla="*/ 28 h 70"/>
                  <a:gd name="T24" fmla="*/ 10 w 136"/>
                  <a:gd name="T25" fmla="*/ 40 h 70"/>
                  <a:gd name="T26" fmla="*/ 0 w 136"/>
                  <a:gd name="T27" fmla="*/ 56 h 70"/>
                  <a:gd name="T28" fmla="*/ 114 w 136"/>
                  <a:gd name="T29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6" h="70">
                    <a:moveTo>
                      <a:pt x="114" y="70"/>
                    </a:moveTo>
                    <a:lnTo>
                      <a:pt x="136" y="10"/>
                    </a:lnTo>
                    <a:lnTo>
                      <a:pt x="136" y="10"/>
                    </a:lnTo>
                    <a:lnTo>
                      <a:pt x="122" y="4"/>
                    </a:lnTo>
                    <a:lnTo>
                      <a:pt x="106" y="2"/>
                    </a:lnTo>
                    <a:lnTo>
                      <a:pt x="86" y="0"/>
                    </a:lnTo>
                    <a:lnTo>
                      <a:pt x="76" y="0"/>
                    </a:lnTo>
                    <a:lnTo>
                      <a:pt x="66" y="2"/>
                    </a:lnTo>
                    <a:lnTo>
                      <a:pt x="54" y="6"/>
                    </a:lnTo>
                    <a:lnTo>
                      <a:pt x="42" y="10"/>
                    </a:lnTo>
                    <a:lnTo>
                      <a:pt x="32" y="18"/>
                    </a:lnTo>
                    <a:lnTo>
                      <a:pt x="20" y="28"/>
                    </a:lnTo>
                    <a:lnTo>
                      <a:pt x="10" y="40"/>
                    </a:lnTo>
                    <a:lnTo>
                      <a:pt x="0" y="56"/>
                    </a:lnTo>
                    <a:lnTo>
                      <a:pt x="114" y="7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41" name="Freeform 45"/>
              <p:cNvSpPr>
                <a:spLocks/>
              </p:cNvSpPr>
              <p:nvPr/>
            </p:nvSpPr>
            <p:spPr bwMode="auto">
              <a:xfrm>
                <a:off x="773" y="3050"/>
                <a:ext cx="150" cy="46"/>
              </a:xfrm>
              <a:custGeom>
                <a:avLst/>
                <a:gdLst>
                  <a:gd name="T0" fmla="*/ 150 w 150"/>
                  <a:gd name="T1" fmla="*/ 20 h 46"/>
                  <a:gd name="T2" fmla="*/ 150 w 150"/>
                  <a:gd name="T3" fmla="*/ 20 h 46"/>
                  <a:gd name="T4" fmla="*/ 134 w 150"/>
                  <a:gd name="T5" fmla="*/ 12 h 46"/>
                  <a:gd name="T6" fmla="*/ 118 w 150"/>
                  <a:gd name="T7" fmla="*/ 6 h 46"/>
                  <a:gd name="T8" fmla="*/ 98 w 150"/>
                  <a:gd name="T9" fmla="*/ 2 h 46"/>
                  <a:gd name="T10" fmla="*/ 86 w 150"/>
                  <a:gd name="T11" fmla="*/ 0 h 46"/>
                  <a:gd name="T12" fmla="*/ 74 w 150"/>
                  <a:gd name="T13" fmla="*/ 0 h 46"/>
                  <a:gd name="T14" fmla="*/ 62 w 150"/>
                  <a:gd name="T15" fmla="*/ 2 h 46"/>
                  <a:gd name="T16" fmla="*/ 50 w 150"/>
                  <a:gd name="T17" fmla="*/ 6 h 46"/>
                  <a:gd name="T18" fmla="*/ 36 w 150"/>
                  <a:gd name="T19" fmla="*/ 12 h 46"/>
                  <a:gd name="T20" fmla="*/ 24 w 150"/>
                  <a:gd name="T21" fmla="*/ 20 h 46"/>
                  <a:gd name="T22" fmla="*/ 12 w 150"/>
                  <a:gd name="T23" fmla="*/ 32 h 46"/>
                  <a:gd name="T24" fmla="*/ 0 w 150"/>
                  <a:gd name="T25" fmla="*/ 46 h 46"/>
                  <a:gd name="T26" fmla="*/ 0 w 150"/>
                  <a:gd name="T27" fmla="*/ 46 h 46"/>
                  <a:gd name="T28" fmla="*/ 8 w 150"/>
                  <a:gd name="T29" fmla="*/ 38 h 46"/>
                  <a:gd name="T30" fmla="*/ 20 w 150"/>
                  <a:gd name="T31" fmla="*/ 30 h 46"/>
                  <a:gd name="T32" fmla="*/ 36 w 150"/>
                  <a:gd name="T33" fmla="*/ 20 h 46"/>
                  <a:gd name="T34" fmla="*/ 56 w 150"/>
                  <a:gd name="T35" fmla="*/ 14 h 46"/>
                  <a:gd name="T36" fmla="*/ 68 w 150"/>
                  <a:gd name="T37" fmla="*/ 12 h 46"/>
                  <a:gd name="T38" fmla="*/ 82 w 150"/>
                  <a:gd name="T39" fmla="*/ 10 h 46"/>
                  <a:gd name="T40" fmla="*/ 96 w 150"/>
                  <a:gd name="T41" fmla="*/ 10 h 46"/>
                  <a:gd name="T42" fmla="*/ 114 w 150"/>
                  <a:gd name="T43" fmla="*/ 12 h 46"/>
                  <a:gd name="T44" fmla="*/ 130 w 150"/>
                  <a:gd name="T45" fmla="*/ 14 h 46"/>
                  <a:gd name="T46" fmla="*/ 150 w 150"/>
                  <a:gd name="T47" fmla="*/ 20 h 46"/>
                  <a:gd name="T48" fmla="*/ 150 w 150"/>
                  <a:gd name="T49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0" h="46">
                    <a:moveTo>
                      <a:pt x="150" y="20"/>
                    </a:moveTo>
                    <a:lnTo>
                      <a:pt x="150" y="20"/>
                    </a:lnTo>
                    <a:lnTo>
                      <a:pt x="134" y="12"/>
                    </a:lnTo>
                    <a:lnTo>
                      <a:pt x="118" y="6"/>
                    </a:lnTo>
                    <a:lnTo>
                      <a:pt x="98" y="2"/>
                    </a:lnTo>
                    <a:lnTo>
                      <a:pt x="86" y="0"/>
                    </a:lnTo>
                    <a:lnTo>
                      <a:pt x="74" y="0"/>
                    </a:lnTo>
                    <a:lnTo>
                      <a:pt x="62" y="2"/>
                    </a:lnTo>
                    <a:lnTo>
                      <a:pt x="50" y="6"/>
                    </a:lnTo>
                    <a:lnTo>
                      <a:pt x="36" y="12"/>
                    </a:lnTo>
                    <a:lnTo>
                      <a:pt x="24" y="20"/>
                    </a:lnTo>
                    <a:lnTo>
                      <a:pt x="12" y="3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8" y="38"/>
                    </a:lnTo>
                    <a:lnTo>
                      <a:pt x="20" y="30"/>
                    </a:lnTo>
                    <a:lnTo>
                      <a:pt x="36" y="20"/>
                    </a:lnTo>
                    <a:lnTo>
                      <a:pt x="56" y="14"/>
                    </a:lnTo>
                    <a:lnTo>
                      <a:pt x="68" y="12"/>
                    </a:lnTo>
                    <a:lnTo>
                      <a:pt x="82" y="10"/>
                    </a:lnTo>
                    <a:lnTo>
                      <a:pt x="96" y="10"/>
                    </a:lnTo>
                    <a:lnTo>
                      <a:pt x="114" y="12"/>
                    </a:lnTo>
                    <a:lnTo>
                      <a:pt x="130" y="14"/>
                    </a:lnTo>
                    <a:lnTo>
                      <a:pt x="150" y="20"/>
                    </a:lnTo>
                    <a:lnTo>
                      <a:pt x="150" y="20"/>
                    </a:lnTo>
                    <a:close/>
                  </a:path>
                </a:pathLst>
              </a:custGeom>
              <a:solidFill>
                <a:srgbClr val="F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42" name="Freeform 46"/>
              <p:cNvSpPr>
                <a:spLocks/>
              </p:cNvSpPr>
              <p:nvPr/>
            </p:nvSpPr>
            <p:spPr bwMode="auto">
              <a:xfrm>
                <a:off x="755" y="2820"/>
                <a:ext cx="142" cy="100"/>
              </a:xfrm>
              <a:custGeom>
                <a:avLst/>
                <a:gdLst>
                  <a:gd name="T0" fmla="*/ 18 w 142"/>
                  <a:gd name="T1" fmla="*/ 94 h 100"/>
                  <a:gd name="T2" fmla="*/ 48 w 142"/>
                  <a:gd name="T3" fmla="*/ 80 h 100"/>
                  <a:gd name="T4" fmla="*/ 90 w 142"/>
                  <a:gd name="T5" fmla="*/ 70 h 100"/>
                  <a:gd name="T6" fmla="*/ 90 w 142"/>
                  <a:gd name="T7" fmla="*/ 70 h 100"/>
                  <a:gd name="T8" fmla="*/ 104 w 142"/>
                  <a:gd name="T9" fmla="*/ 66 h 100"/>
                  <a:gd name="T10" fmla="*/ 116 w 142"/>
                  <a:gd name="T11" fmla="*/ 66 h 100"/>
                  <a:gd name="T12" fmla="*/ 130 w 142"/>
                  <a:gd name="T13" fmla="*/ 68 h 100"/>
                  <a:gd name="T14" fmla="*/ 142 w 142"/>
                  <a:gd name="T15" fmla="*/ 70 h 100"/>
                  <a:gd name="T16" fmla="*/ 142 w 142"/>
                  <a:gd name="T17" fmla="*/ 70 h 100"/>
                  <a:gd name="T18" fmla="*/ 134 w 142"/>
                  <a:gd name="T19" fmla="*/ 54 h 100"/>
                  <a:gd name="T20" fmla="*/ 128 w 142"/>
                  <a:gd name="T21" fmla="*/ 40 h 100"/>
                  <a:gd name="T22" fmla="*/ 118 w 142"/>
                  <a:gd name="T23" fmla="*/ 28 h 100"/>
                  <a:gd name="T24" fmla="*/ 110 w 142"/>
                  <a:gd name="T25" fmla="*/ 18 h 100"/>
                  <a:gd name="T26" fmla="*/ 98 w 142"/>
                  <a:gd name="T27" fmla="*/ 8 h 100"/>
                  <a:gd name="T28" fmla="*/ 88 w 142"/>
                  <a:gd name="T29" fmla="*/ 4 h 100"/>
                  <a:gd name="T30" fmla="*/ 76 w 142"/>
                  <a:gd name="T31" fmla="*/ 0 h 100"/>
                  <a:gd name="T32" fmla="*/ 66 w 142"/>
                  <a:gd name="T33" fmla="*/ 0 h 100"/>
                  <a:gd name="T34" fmla="*/ 66 w 142"/>
                  <a:gd name="T35" fmla="*/ 0 h 100"/>
                  <a:gd name="T36" fmla="*/ 52 w 142"/>
                  <a:gd name="T37" fmla="*/ 2 h 100"/>
                  <a:gd name="T38" fmla="*/ 40 w 142"/>
                  <a:gd name="T39" fmla="*/ 10 h 100"/>
                  <a:gd name="T40" fmla="*/ 30 w 142"/>
                  <a:gd name="T41" fmla="*/ 18 h 100"/>
                  <a:gd name="T42" fmla="*/ 22 w 142"/>
                  <a:gd name="T43" fmla="*/ 30 h 100"/>
                  <a:gd name="T44" fmla="*/ 14 w 142"/>
                  <a:gd name="T45" fmla="*/ 46 h 100"/>
                  <a:gd name="T46" fmla="*/ 8 w 142"/>
                  <a:gd name="T47" fmla="*/ 62 h 100"/>
                  <a:gd name="T48" fmla="*/ 4 w 142"/>
                  <a:gd name="T49" fmla="*/ 80 h 100"/>
                  <a:gd name="T50" fmla="*/ 0 w 142"/>
                  <a:gd name="T51" fmla="*/ 100 h 100"/>
                  <a:gd name="T52" fmla="*/ 18 w 142"/>
                  <a:gd name="T53" fmla="*/ 9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2" h="100">
                    <a:moveTo>
                      <a:pt x="18" y="94"/>
                    </a:moveTo>
                    <a:lnTo>
                      <a:pt x="48" y="80"/>
                    </a:lnTo>
                    <a:lnTo>
                      <a:pt x="90" y="70"/>
                    </a:lnTo>
                    <a:lnTo>
                      <a:pt x="90" y="70"/>
                    </a:lnTo>
                    <a:lnTo>
                      <a:pt x="104" y="66"/>
                    </a:lnTo>
                    <a:lnTo>
                      <a:pt x="116" y="66"/>
                    </a:lnTo>
                    <a:lnTo>
                      <a:pt x="130" y="68"/>
                    </a:lnTo>
                    <a:lnTo>
                      <a:pt x="142" y="70"/>
                    </a:lnTo>
                    <a:lnTo>
                      <a:pt x="142" y="70"/>
                    </a:lnTo>
                    <a:lnTo>
                      <a:pt x="134" y="54"/>
                    </a:lnTo>
                    <a:lnTo>
                      <a:pt x="128" y="40"/>
                    </a:lnTo>
                    <a:lnTo>
                      <a:pt x="118" y="28"/>
                    </a:lnTo>
                    <a:lnTo>
                      <a:pt x="110" y="18"/>
                    </a:lnTo>
                    <a:lnTo>
                      <a:pt x="98" y="8"/>
                    </a:lnTo>
                    <a:lnTo>
                      <a:pt x="88" y="4"/>
                    </a:lnTo>
                    <a:lnTo>
                      <a:pt x="76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52" y="2"/>
                    </a:lnTo>
                    <a:lnTo>
                      <a:pt x="40" y="10"/>
                    </a:lnTo>
                    <a:lnTo>
                      <a:pt x="30" y="18"/>
                    </a:lnTo>
                    <a:lnTo>
                      <a:pt x="22" y="30"/>
                    </a:lnTo>
                    <a:lnTo>
                      <a:pt x="14" y="46"/>
                    </a:lnTo>
                    <a:lnTo>
                      <a:pt x="8" y="62"/>
                    </a:lnTo>
                    <a:lnTo>
                      <a:pt x="4" y="80"/>
                    </a:lnTo>
                    <a:lnTo>
                      <a:pt x="0" y="100"/>
                    </a:lnTo>
                    <a:lnTo>
                      <a:pt x="18" y="94"/>
                    </a:lnTo>
                    <a:close/>
                  </a:path>
                </a:pathLst>
              </a:custGeom>
              <a:solidFill>
                <a:srgbClr val="F77E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43" name="Freeform 47"/>
              <p:cNvSpPr>
                <a:spLocks/>
              </p:cNvSpPr>
              <p:nvPr/>
            </p:nvSpPr>
            <p:spPr bwMode="auto">
              <a:xfrm>
                <a:off x="755" y="2820"/>
                <a:ext cx="72" cy="100"/>
              </a:xfrm>
              <a:custGeom>
                <a:avLst/>
                <a:gdLst>
                  <a:gd name="T0" fmla="*/ 18 w 72"/>
                  <a:gd name="T1" fmla="*/ 94 h 100"/>
                  <a:gd name="T2" fmla="*/ 32 w 72"/>
                  <a:gd name="T3" fmla="*/ 88 h 100"/>
                  <a:gd name="T4" fmla="*/ 32 w 72"/>
                  <a:gd name="T5" fmla="*/ 88 h 100"/>
                  <a:gd name="T6" fmla="*/ 38 w 72"/>
                  <a:gd name="T7" fmla="*/ 60 h 100"/>
                  <a:gd name="T8" fmla="*/ 46 w 72"/>
                  <a:gd name="T9" fmla="*/ 34 h 100"/>
                  <a:gd name="T10" fmla="*/ 52 w 72"/>
                  <a:gd name="T11" fmla="*/ 24 h 100"/>
                  <a:gd name="T12" fmla="*/ 58 w 72"/>
                  <a:gd name="T13" fmla="*/ 14 h 100"/>
                  <a:gd name="T14" fmla="*/ 64 w 72"/>
                  <a:gd name="T15" fmla="*/ 6 h 100"/>
                  <a:gd name="T16" fmla="*/ 72 w 72"/>
                  <a:gd name="T17" fmla="*/ 0 h 100"/>
                  <a:gd name="T18" fmla="*/ 72 w 72"/>
                  <a:gd name="T19" fmla="*/ 0 h 100"/>
                  <a:gd name="T20" fmla="*/ 66 w 72"/>
                  <a:gd name="T21" fmla="*/ 0 h 100"/>
                  <a:gd name="T22" fmla="*/ 66 w 72"/>
                  <a:gd name="T23" fmla="*/ 0 h 100"/>
                  <a:gd name="T24" fmla="*/ 52 w 72"/>
                  <a:gd name="T25" fmla="*/ 2 h 100"/>
                  <a:gd name="T26" fmla="*/ 40 w 72"/>
                  <a:gd name="T27" fmla="*/ 10 h 100"/>
                  <a:gd name="T28" fmla="*/ 30 w 72"/>
                  <a:gd name="T29" fmla="*/ 18 h 100"/>
                  <a:gd name="T30" fmla="*/ 22 w 72"/>
                  <a:gd name="T31" fmla="*/ 30 h 100"/>
                  <a:gd name="T32" fmla="*/ 14 w 72"/>
                  <a:gd name="T33" fmla="*/ 46 h 100"/>
                  <a:gd name="T34" fmla="*/ 8 w 72"/>
                  <a:gd name="T35" fmla="*/ 62 h 100"/>
                  <a:gd name="T36" fmla="*/ 4 w 72"/>
                  <a:gd name="T37" fmla="*/ 80 h 100"/>
                  <a:gd name="T38" fmla="*/ 0 w 72"/>
                  <a:gd name="T39" fmla="*/ 100 h 100"/>
                  <a:gd name="T40" fmla="*/ 18 w 72"/>
                  <a:gd name="T41" fmla="*/ 9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" h="100">
                    <a:moveTo>
                      <a:pt x="18" y="94"/>
                    </a:moveTo>
                    <a:lnTo>
                      <a:pt x="32" y="88"/>
                    </a:lnTo>
                    <a:lnTo>
                      <a:pt x="32" y="88"/>
                    </a:lnTo>
                    <a:lnTo>
                      <a:pt x="38" y="60"/>
                    </a:lnTo>
                    <a:lnTo>
                      <a:pt x="46" y="34"/>
                    </a:lnTo>
                    <a:lnTo>
                      <a:pt x="52" y="24"/>
                    </a:lnTo>
                    <a:lnTo>
                      <a:pt x="58" y="14"/>
                    </a:lnTo>
                    <a:lnTo>
                      <a:pt x="64" y="6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52" y="2"/>
                    </a:lnTo>
                    <a:lnTo>
                      <a:pt x="40" y="10"/>
                    </a:lnTo>
                    <a:lnTo>
                      <a:pt x="30" y="18"/>
                    </a:lnTo>
                    <a:lnTo>
                      <a:pt x="22" y="30"/>
                    </a:lnTo>
                    <a:lnTo>
                      <a:pt x="14" y="46"/>
                    </a:lnTo>
                    <a:lnTo>
                      <a:pt x="8" y="62"/>
                    </a:lnTo>
                    <a:lnTo>
                      <a:pt x="4" y="80"/>
                    </a:lnTo>
                    <a:lnTo>
                      <a:pt x="0" y="100"/>
                    </a:lnTo>
                    <a:lnTo>
                      <a:pt x="18" y="94"/>
                    </a:lnTo>
                    <a:close/>
                  </a:path>
                </a:pathLst>
              </a:custGeom>
              <a:solidFill>
                <a:srgbClr val="F666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44" name="Freeform 48"/>
              <p:cNvSpPr>
                <a:spLocks/>
              </p:cNvSpPr>
              <p:nvPr/>
            </p:nvSpPr>
            <p:spPr bwMode="auto">
              <a:xfrm>
                <a:off x="781" y="2878"/>
                <a:ext cx="110" cy="148"/>
              </a:xfrm>
              <a:custGeom>
                <a:avLst/>
                <a:gdLst>
                  <a:gd name="T0" fmla="*/ 0 w 110"/>
                  <a:gd name="T1" fmla="*/ 78 h 148"/>
                  <a:gd name="T2" fmla="*/ 0 w 110"/>
                  <a:gd name="T3" fmla="*/ 78 h 148"/>
                  <a:gd name="T4" fmla="*/ 2 w 110"/>
                  <a:gd name="T5" fmla="*/ 92 h 148"/>
                  <a:gd name="T6" fmla="*/ 6 w 110"/>
                  <a:gd name="T7" fmla="*/ 106 h 148"/>
                  <a:gd name="T8" fmla="*/ 12 w 110"/>
                  <a:gd name="T9" fmla="*/ 118 h 148"/>
                  <a:gd name="T10" fmla="*/ 18 w 110"/>
                  <a:gd name="T11" fmla="*/ 128 h 148"/>
                  <a:gd name="T12" fmla="*/ 28 w 110"/>
                  <a:gd name="T13" fmla="*/ 138 h 148"/>
                  <a:gd name="T14" fmla="*/ 38 w 110"/>
                  <a:gd name="T15" fmla="*/ 144 h 148"/>
                  <a:gd name="T16" fmla="*/ 48 w 110"/>
                  <a:gd name="T17" fmla="*/ 148 h 148"/>
                  <a:gd name="T18" fmla="*/ 60 w 110"/>
                  <a:gd name="T19" fmla="*/ 148 h 148"/>
                  <a:gd name="T20" fmla="*/ 60 w 110"/>
                  <a:gd name="T21" fmla="*/ 148 h 148"/>
                  <a:gd name="T22" fmla="*/ 70 w 110"/>
                  <a:gd name="T23" fmla="*/ 146 h 148"/>
                  <a:gd name="T24" fmla="*/ 80 w 110"/>
                  <a:gd name="T25" fmla="*/ 140 h 148"/>
                  <a:gd name="T26" fmla="*/ 90 w 110"/>
                  <a:gd name="T27" fmla="*/ 134 h 148"/>
                  <a:gd name="T28" fmla="*/ 96 w 110"/>
                  <a:gd name="T29" fmla="*/ 124 h 148"/>
                  <a:gd name="T30" fmla="*/ 102 w 110"/>
                  <a:gd name="T31" fmla="*/ 112 h 148"/>
                  <a:gd name="T32" fmla="*/ 108 w 110"/>
                  <a:gd name="T33" fmla="*/ 100 h 148"/>
                  <a:gd name="T34" fmla="*/ 110 w 110"/>
                  <a:gd name="T35" fmla="*/ 86 h 148"/>
                  <a:gd name="T36" fmla="*/ 110 w 110"/>
                  <a:gd name="T37" fmla="*/ 72 h 148"/>
                  <a:gd name="T38" fmla="*/ 110 w 110"/>
                  <a:gd name="T39" fmla="*/ 72 h 148"/>
                  <a:gd name="T40" fmla="*/ 108 w 110"/>
                  <a:gd name="T41" fmla="*/ 56 h 148"/>
                  <a:gd name="T42" fmla="*/ 104 w 110"/>
                  <a:gd name="T43" fmla="*/ 42 h 148"/>
                  <a:gd name="T44" fmla="*/ 98 w 110"/>
                  <a:gd name="T45" fmla="*/ 30 h 148"/>
                  <a:gd name="T46" fmla="*/ 90 w 110"/>
                  <a:gd name="T47" fmla="*/ 20 h 148"/>
                  <a:gd name="T48" fmla="*/ 82 w 110"/>
                  <a:gd name="T49" fmla="*/ 12 h 148"/>
                  <a:gd name="T50" fmla="*/ 72 w 110"/>
                  <a:gd name="T51" fmla="*/ 6 h 148"/>
                  <a:gd name="T52" fmla="*/ 62 w 110"/>
                  <a:gd name="T53" fmla="*/ 2 h 148"/>
                  <a:gd name="T54" fmla="*/ 50 w 110"/>
                  <a:gd name="T55" fmla="*/ 0 h 148"/>
                  <a:gd name="T56" fmla="*/ 50 w 110"/>
                  <a:gd name="T57" fmla="*/ 0 h 148"/>
                  <a:gd name="T58" fmla="*/ 40 w 110"/>
                  <a:gd name="T59" fmla="*/ 4 h 148"/>
                  <a:gd name="T60" fmla="*/ 28 w 110"/>
                  <a:gd name="T61" fmla="*/ 8 h 148"/>
                  <a:gd name="T62" fmla="*/ 20 w 110"/>
                  <a:gd name="T63" fmla="*/ 16 h 148"/>
                  <a:gd name="T64" fmla="*/ 12 w 110"/>
                  <a:gd name="T65" fmla="*/ 24 h 148"/>
                  <a:gd name="T66" fmla="*/ 6 w 110"/>
                  <a:gd name="T67" fmla="*/ 36 h 148"/>
                  <a:gd name="T68" fmla="*/ 2 w 110"/>
                  <a:gd name="T69" fmla="*/ 48 h 148"/>
                  <a:gd name="T70" fmla="*/ 0 w 110"/>
                  <a:gd name="T71" fmla="*/ 62 h 148"/>
                  <a:gd name="T72" fmla="*/ 0 w 110"/>
                  <a:gd name="T73" fmla="*/ 78 h 148"/>
                  <a:gd name="T74" fmla="*/ 0 w 110"/>
                  <a:gd name="T75" fmla="*/ 7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0" h="148">
                    <a:moveTo>
                      <a:pt x="0" y="78"/>
                    </a:moveTo>
                    <a:lnTo>
                      <a:pt x="0" y="78"/>
                    </a:lnTo>
                    <a:lnTo>
                      <a:pt x="2" y="92"/>
                    </a:lnTo>
                    <a:lnTo>
                      <a:pt x="6" y="106"/>
                    </a:lnTo>
                    <a:lnTo>
                      <a:pt x="12" y="118"/>
                    </a:lnTo>
                    <a:lnTo>
                      <a:pt x="18" y="128"/>
                    </a:lnTo>
                    <a:lnTo>
                      <a:pt x="28" y="138"/>
                    </a:lnTo>
                    <a:lnTo>
                      <a:pt x="38" y="144"/>
                    </a:lnTo>
                    <a:lnTo>
                      <a:pt x="48" y="148"/>
                    </a:lnTo>
                    <a:lnTo>
                      <a:pt x="60" y="148"/>
                    </a:lnTo>
                    <a:lnTo>
                      <a:pt x="60" y="148"/>
                    </a:lnTo>
                    <a:lnTo>
                      <a:pt x="70" y="146"/>
                    </a:lnTo>
                    <a:lnTo>
                      <a:pt x="80" y="140"/>
                    </a:lnTo>
                    <a:lnTo>
                      <a:pt x="90" y="134"/>
                    </a:lnTo>
                    <a:lnTo>
                      <a:pt x="96" y="124"/>
                    </a:lnTo>
                    <a:lnTo>
                      <a:pt x="102" y="112"/>
                    </a:lnTo>
                    <a:lnTo>
                      <a:pt x="108" y="100"/>
                    </a:lnTo>
                    <a:lnTo>
                      <a:pt x="110" y="86"/>
                    </a:lnTo>
                    <a:lnTo>
                      <a:pt x="110" y="72"/>
                    </a:lnTo>
                    <a:lnTo>
                      <a:pt x="110" y="72"/>
                    </a:lnTo>
                    <a:lnTo>
                      <a:pt x="108" y="56"/>
                    </a:lnTo>
                    <a:lnTo>
                      <a:pt x="104" y="42"/>
                    </a:lnTo>
                    <a:lnTo>
                      <a:pt x="98" y="30"/>
                    </a:lnTo>
                    <a:lnTo>
                      <a:pt x="90" y="20"/>
                    </a:lnTo>
                    <a:lnTo>
                      <a:pt x="82" y="12"/>
                    </a:lnTo>
                    <a:lnTo>
                      <a:pt x="72" y="6"/>
                    </a:lnTo>
                    <a:lnTo>
                      <a:pt x="62" y="2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40" y="4"/>
                    </a:lnTo>
                    <a:lnTo>
                      <a:pt x="28" y="8"/>
                    </a:lnTo>
                    <a:lnTo>
                      <a:pt x="20" y="16"/>
                    </a:lnTo>
                    <a:lnTo>
                      <a:pt x="12" y="24"/>
                    </a:lnTo>
                    <a:lnTo>
                      <a:pt x="6" y="36"/>
                    </a:lnTo>
                    <a:lnTo>
                      <a:pt x="2" y="48"/>
                    </a:lnTo>
                    <a:lnTo>
                      <a:pt x="0" y="62"/>
                    </a:lnTo>
                    <a:lnTo>
                      <a:pt x="0" y="7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1559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45" name="Freeform 49"/>
              <p:cNvSpPr>
                <a:spLocks/>
              </p:cNvSpPr>
              <p:nvPr/>
            </p:nvSpPr>
            <p:spPr bwMode="auto">
              <a:xfrm>
                <a:off x="789" y="2892"/>
                <a:ext cx="92" cy="120"/>
              </a:xfrm>
              <a:custGeom>
                <a:avLst/>
                <a:gdLst>
                  <a:gd name="T0" fmla="*/ 0 w 92"/>
                  <a:gd name="T1" fmla="*/ 64 h 120"/>
                  <a:gd name="T2" fmla="*/ 0 w 92"/>
                  <a:gd name="T3" fmla="*/ 64 h 120"/>
                  <a:gd name="T4" fmla="*/ 2 w 92"/>
                  <a:gd name="T5" fmla="*/ 76 h 120"/>
                  <a:gd name="T6" fmla="*/ 6 w 92"/>
                  <a:gd name="T7" fmla="*/ 86 h 120"/>
                  <a:gd name="T8" fmla="*/ 10 w 92"/>
                  <a:gd name="T9" fmla="*/ 96 h 120"/>
                  <a:gd name="T10" fmla="*/ 16 w 92"/>
                  <a:gd name="T11" fmla="*/ 104 h 120"/>
                  <a:gd name="T12" fmla="*/ 24 w 92"/>
                  <a:gd name="T13" fmla="*/ 112 h 120"/>
                  <a:gd name="T14" fmla="*/ 32 w 92"/>
                  <a:gd name="T15" fmla="*/ 116 h 120"/>
                  <a:gd name="T16" fmla="*/ 42 w 92"/>
                  <a:gd name="T17" fmla="*/ 120 h 120"/>
                  <a:gd name="T18" fmla="*/ 50 w 92"/>
                  <a:gd name="T19" fmla="*/ 120 h 120"/>
                  <a:gd name="T20" fmla="*/ 50 w 92"/>
                  <a:gd name="T21" fmla="*/ 120 h 120"/>
                  <a:gd name="T22" fmla="*/ 60 w 92"/>
                  <a:gd name="T23" fmla="*/ 118 h 120"/>
                  <a:gd name="T24" fmla="*/ 68 w 92"/>
                  <a:gd name="T25" fmla="*/ 114 h 120"/>
                  <a:gd name="T26" fmla="*/ 76 w 92"/>
                  <a:gd name="T27" fmla="*/ 108 h 120"/>
                  <a:gd name="T28" fmla="*/ 82 w 92"/>
                  <a:gd name="T29" fmla="*/ 102 h 120"/>
                  <a:gd name="T30" fmla="*/ 88 w 92"/>
                  <a:gd name="T31" fmla="*/ 92 h 120"/>
                  <a:gd name="T32" fmla="*/ 90 w 92"/>
                  <a:gd name="T33" fmla="*/ 82 h 120"/>
                  <a:gd name="T34" fmla="*/ 92 w 92"/>
                  <a:gd name="T35" fmla="*/ 70 h 120"/>
                  <a:gd name="T36" fmla="*/ 92 w 92"/>
                  <a:gd name="T37" fmla="*/ 58 h 120"/>
                  <a:gd name="T38" fmla="*/ 92 w 92"/>
                  <a:gd name="T39" fmla="*/ 58 h 120"/>
                  <a:gd name="T40" fmla="*/ 90 w 92"/>
                  <a:gd name="T41" fmla="*/ 46 h 120"/>
                  <a:gd name="T42" fmla="*/ 88 w 92"/>
                  <a:gd name="T43" fmla="*/ 34 h 120"/>
                  <a:gd name="T44" fmla="*/ 82 w 92"/>
                  <a:gd name="T45" fmla="*/ 24 h 120"/>
                  <a:gd name="T46" fmla="*/ 76 w 92"/>
                  <a:gd name="T47" fmla="*/ 16 h 120"/>
                  <a:gd name="T48" fmla="*/ 70 w 92"/>
                  <a:gd name="T49" fmla="*/ 10 h 120"/>
                  <a:gd name="T50" fmla="*/ 60 w 92"/>
                  <a:gd name="T51" fmla="*/ 4 h 120"/>
                  <a:gd name="T52" fmla="*/ 52 w 92"/>
                  <a:gd name="T53" fmla="*/ 2 h 120"/>
                  <a:gd name="T54" fmla="*/ 42 w 92"/>
                  <a:gd name="T55" fmla="*/ 0 h 120"/>
                  <a:gd name="T56" fmla="*/ 42 w 92"/>
                  <a:gd name="T57" fmla="*/ 0 h 120"/>
                  <a:gd name="T58" fmla="*/ 34 w 92"/>
                  <a:gd name="T59" fmla="*/ 2 h 120"/>
                  <a:gd name="T60" fmla="*/ 26 w 92"/>
                  <a:gd name="T61" fmla="*/ 6 h 120"/>
                  <a:gd name="T62" fmla="*/ 18 w 92"/>
                  <a:gd name="T63" fmla="*/ 12 h 120"/>
                  <a:gd name="T64" fmla="*/ 12 w 92"/>
                  <a:gd name="T65" fmla="*/ 20 h 120"/>
                  <a:gd name="T66" fmla="*/ 6 w 92"/>
                  <a:gd name="T67" fmla="*/ 30 h 120"/>
                  <a:gd name="T68" fmla="*/ 2 w 92"/>
                  <a:gd name="T69" fmla="*/ 40 h 120"/>
                  <a:gd name="T70" fmla="*/ 0 w 92"/>
                  <a:gd name="T71" fmla="*/ 50 h 120"/>
                  <a:gd name="T72" fmla="*/ 0 w 92"/>
                  <a:gd name="T73" fmla="*/ 64 h 120"/>
                  <a:gd name="T74" fmla="*/ 0 w 92"/>
                  <a:gd name="T75" fmla="*/ 6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2" h="120">
                    <a:moveTo>
                      <a:pt x="0" y="64"/>
                    </a:moveTo>
                    <a:lnTo>
                      <a:pt x="0" y="64"/>
                    </a:lnTo>
                    <a:lnTo>
                      <a:pt x="2" y="76"/>
                    </a:lnTo>
                    <a:lnTo>
                      <a:pt x="6" y="86"/>
                    </a:lnTo>
                    <a:lnTo>
                      <a:pt x="10" y="96"/>
                    </a:lnTo>
                    <a:lnTo>
                      <a:pt x="16" y="104"/>
                    </a:lnTo>
                    <a:lnTo>
                      <a:pt x="24" y="112"/>
                    </a:lnTo>
                    <a:lnTo>
                      <a:pt x="32" y="116"/>
                    </a:lnTo>
                    <a:lnTo>
                      <a:pt x="42" y="120"/>
                    </a:lnTo>
                    <a:lnTo>
                      <a:pt x="50" y="120"/>
                    </a:lnTo>
                    <a:lnTo>
                      <a:pt x="50" y="120"/>
                    </a:lnTo>
                    <a:lnTo>
                      <a:pt x="60" y="118"/>
                    </a:lnTo>
                    <a:lnTo>
                      <a:pt x="68" y="114"/>
                    </a:lnTo>
                    <a:lnTo>
                      <a:pt x="76" y="108"/>
                    </a:lnTo>
                    <a:lnTo>
                      <a:pt x="82" y="102"/>
                    </a:lnTo>
                    <a:lnTo>
                      <a:pt x="88" y="92"/>
                    </a:lnTo>
                    <a:lnTo>
                      <a:pt x="90" y="82"/>
                    </a:lnTo>
                    <a:lnTo>
                      <a:pt x="92" y="70"/>
                    </a:lnTo>
                    <a:lnTo>
                      <a:pt x="92" y="58"/>
                    </a:lnTo>
                    <a:lnTo>
                      <a:pt x="92" y="58"/>
                    </a:lnTo>
                    <a:lnTo>
                      <a:pt x="90" y="46"/>
                    </a:lnTo>
                    <a:lnTo>
                      <a:pt x="88" y="34"/>
                    </a:lnTo>
                    <a:lnTo>
                      <a:pt x="82" y="24"/>
                    </a:lnTo>
                    <a:lnTo>
                      <a:pt x="76" y="16"/>
                    </a:lnTo>
                    <a:lnTo>
                      <a:pt x="70" y="10"/>
                    </a:lnTo>
                    <a:lnTo>
                      <a:pt x="60" y="4"/>
                    </a:lnTo>
                    <a:lnTo>
                      <a:pt x="52" y="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4" y="2"/>
                    </a:lnTo>
                    <a:lnTo>
                      <a:pt x="26" y="6"/>
                    </a:lnTo>
                    <a:lnTo>
                      <a:pt x="18" y="12"/>
                    </a:lnTo>
                    <a:lnTo>
                      <a:pt x="12" y="20"/>
                    </a:lnTo>
                    <a:lnTo>
                      <a:pt x="6" y="30"/>
                    </a:lnTo>
                    <a:lnTo>
                      <a:pt x="2" y="40"/>
                    </a:lnTo>
                    <a:lnTo>
                      <a:pt x="0" y="50"/>
                    </a:lnTo>
                    <a:lnTo>
                      <a:pt x="0" y="64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3FB7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46" name="Freeform 50"/>
              <p:cNvSpPr>
                <a:spLocks/>
              </p:cNvSpPr>
              <p:nvPr/>
            </p:nvSpPr>
            <p:spPr bwMode="auto">
              <a:xfrm>
                <a:off x="805" y="2918"/>
                <a:ext cx="60" cy="74"/>
              </a:xfrm>
              <a:custGeom>
                <a:avLst/>
                <a:gdLst>
                  <a:gd name="T0" fmla="*/ 0 w 60"/>
                  <a:gd name="T1" fmla="*/ 38 h 74"/>
                  <a:gd name="T2" fmla="*/ 0 w 60"/>
                  <a:gd name="T3" fmla="*/ 38 h 74"/>
                  <a:gd name="T4" fmla="*/ 2 w 60"/>
                  <a:gd name="T5" fmla="*/ 46 h 74"/>
                  <a:gd name="T6" fmla="*/ 4 w 60"/>
                  <a:gd name="T7" fmla="*/ 52 h 74"/>
                  <a:gd name="T8" fmla="*/ 12 w 60"/>
                  <a:gd name="T9" fmla="*/ 64 h 74"/>
                  <a:gd name="T10" fmla="*/ 16 w 60"/>
                  <a:gd name="T11" fmla="*/ 68 h 74"/>
                  <a:gd name="T12" fmla="*/ 22 w 60"/>
                  <a:gd name="T13" fmla="*/ 72 h 74"/>
                  <a:gd name="T14" fmla="*/ 28 w 60"/>
                  <a:gd name="T15" fmla="*/ 74 h 74"/>
                  <a:gd name="T16" fmla="*/ 34 w 60"/>
                  <a:gd name="T17" fmla="*/ 74 h 74"/>
                  <a:gd name="T18" fmla="*/ 34 w 60"/>
                  <a:gd name="T19" fmla="*/ 74 h 74"/>
                  <a:gd name="T20" fmla="*/ 40 w 60"/>
                  <a:gd name="T21" fmla="*/ 72 h 74"/>
                  <a:gd name="T22" fmla="*/ 44 w 60"/>
                  <a:gd name="T23" fmla="*/ 70 h 74"/>
                  <a:gd name="T24" fmla="*/ 50 w 60"/>
                  <a:gd name="T25" fmla="*/ 66 h 74"/>
                  <a:gd name="T26" fmla="*/ 54 w 60"/>
                  <a:gd name="T27" fmla="*/ 62 h 74"/>
                  <a:gd name="T28" fmla="*/ 60 w 60"/>
                  <a:gd name="T29" fmla="*/ 50 h 74"/>
                  <a:gd name="T30" fmla="*/ 60 w 60"/>
                  <a:gd name="T31" fmla="*/ 42 h 74"/>
                  <a:gd name="T32" fmla="*/ 60 w 60"/>
                  <a:gd name="T33" fmla="*/ 36 h 74"/>
                  <a:gd name="T34" fmla="*/ 60 w 60"/>
                  <a:gd name="T35" fmla="*/ 36 h 74"/>
                  <a:gd name="T36" fmla="*/ 60 w 60"/>
                  <a:gd name="T37" fmla="*/ 28 h 74"/>
                  <a:gd name="T38" fmla="*/ 58 w 60"/>
                  <a:gd name="T39" fmla="*/ 20 h 74"/>
                  <a:gd name="T40" fmla="*/ 50 w 60"/>
                  <a:gd name="T41" fmla="*/ 10 h 74"/>
                  <a:gd name="T42" fmla="*/ 46 w 60"/>
                  <a:gd name="T43" fmla="*/ 6 h 74"/>
                  <a:gd name="T44" fmla="*/ 40 w 60"/>
                  <a:gd name="T45" fmla="*/ 2 h 74"/>
                  <a:gd name="T46" fmla="*/ 34 w 60"/>
                  <a:gd name="T47" fmla="*/ 0 h 74"/>
                  <a:gd name="T48" fmla="*/ 28 w 60"/>
                  <a:gd name="T49" fmla="*/ 0 h 74"/>
                  <a:gd name="T50" fmla="*/ 28 w 60"/>
                  <a:gd name="T51" fmla="*/ 0 h 74"/>
                  <a:gd name="T52" fmla="*/ 22 w 60"/>
                  <a:gd name="T53" fmla="*/ 0 h 74"/>
                  <a:gd name="T54" fmla="*/ 16 w 60"/>
                  <a:gd name="T55" fmla="*/ 4 h 74"/>
                  <a:gd name="T56" fmla="*/ 12 w 60"/>
                  <a:gd name="T57" fmla="*/ 8 h 74"/>
                  <a:gd name="T58" fmla="*/ 8 w 60"/>
                  <a:gd name="T59" fmla="*/ 12 h 74"/>
                  <a:gd name="T60" fmla="*/ 2 w 60"/>
                  <a:gd name="T61" fmla="*/ 24 h 74"/>
                  <a:gd name="T62" fmla="*/ 0 w 60"/>
                  <a:gd name="T63" fmla="*/ 32 h 74"/>
                  <a:gd name="T64" fmla="*/ 0 w 60"/>
                  <a:gd name="T65" fmla="*/ 38 h 74"/>
                  <a:gd name="T66" fmla="*/ 0 w 60"/>
                  <a:gd name="T67" fmla="*/ 3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0" h="74">
                    <a:moveTo>
                      <a:pt x="0" y="38"/>
                    </a:moveTo>
                    <a:lnTo>
                      <a:pt x="0" y="38"/>
                    </a:lnTo>
                    <a:lnTo>
                      <a:pt x="2" y="46"/>
                    </a:lnTo>
                    <a:lnTo>
                      <a:pt x="4" y="52"/>
                    </a:lnTo>
                    <a:lnTo>
                      <a:pt x="12" y="64"/>
                    </a:lnTo>
                    <a:lnTo>
                      <a:pt x="16" y="68"/>
                    </a:lnTo>
                    <a:lnTo>
                      <a:pt x="22" y="72"/>
                    </a:lnTo>
                    <a:lnTo>
                      <a:pt x="28" y="74"/>
                    </a:lnTo>
                    <a:lnTo>
                      <a:pt x="34" y="74"/>
                    </a:lnTo>
                    <a:lnTo>
                      <a:pt x="34" y="74"/>
                    </a:lnTo>
                    <a:lnTo>
                      <a:pt x="40" y="72"/>
                    </a:lnTo>
                    <a:lnTo>
                      <a:pt x="44" y="70"/>
                    </a:lnTo>
                    <a:lnTo>
                      <a:pt x="50" y="66"/>
                    </a:lnTo>
                    <a:lnTo>
                      <a:pt x="54" y="62"/>
                    </a:lnTo>
                    <a:lnTo>
                      <a:pt x="60" y="50"/>
                    </a:lnTo>
                    <a:lnTo>
                      <a:pt x="60" y="4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60" y="28"/>
                    </a:lnTo>
                    <a:lnTo>
                      <a:pt x="58" y="20"/>
                    </a:lnTo>
                    <a:lnTo>
                      <a:pt x="50" y="10"/>
                    </a:lnTo>
                    <a:lnTo>
                      <a:pt x="46" y="6"/>
                    </a:lnTo>
                    <a:lnTo>
                      <a:pt x="40" y="2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6" y="4"/>
                    </a:lnTo>
                    <a:lnTo>
                      <a:pt x="12" y="8"/>
                    </a:lnTo>
                    <a:lnTo>
                      <a:pt x="8" y="12"/>
                    </a:lnTo>
                    <a:lnTo>
                      <a:pt x="2" y="24"/>
                    </a:lnTo>
                    <a:lnTo>
                      <a:pt x="0" y="32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47" name="Freeform 51"/>
              <p:cNvSpPr>
                <a:spLocks/>
              </p:cNvSpPr>
              <p:nvPr/>
            </p:nvSpPr>
            <p:spPr bwMode="auto">
              <a:xfrm>
                <a:off x="851" y="2974"/>
                <a:ext cx="16" cy="14"/>
              </a:xfrm>
              <a:custGeom>
                <a:avLst/>
                <a:gdLst>
                  <a:gd name="T0" fmla="*/ 10 w 16"/>
                  <a:gd name="T1" fmla="*/ 0 h 14"/>
                  <a:gd name="T2" fmla="*/ 10 w 16"/>
                  <a:gd name="T3" fmla="*/ 0 h 14"/>
                  <a:gd name="T4" fmla="*/ 4 w 16"/>
                  <a:gd name="T5" fmla="*/ 2 h 14"/>
                  <a:gd name="T6" fmla="*/ 0 w 16"/>
                  <a:gd name="T7" fmla="*/ 6 h 14"/>
                  <a:gd name="T8" fmla="*/ 0 w 16"/>
                  <a:gd name="T9" fmla="*/ 6 h 14"/>
                  <a:gd name="T10" fmla="*/ 2 w 16"/>
                  <a:gd name="T11" fmla="*/ 12 h 14"/>
                  <a:gd name="T12" fmla="*/ 6 w 16"/>
                  <a:gd name="T13" fmla="*/ 14 h 14"/>
                  <a:gd name="T14" fmla="*/ 6 w 16"/>
                  <a:gd name="T15" fmla="*/ 14 h 14"/>
                  <a:gd name="T16" fmla="*/ 12 w 16"/>
                  <a:gd name="T17" fmla="*/ 14 h 14"/>
                  <a:gd name="T18" fmla="*/ 16 w 16"/>
                  <a:gd name="T19" fmla="*/ 8 h 14"/>
                  <a:gd name="T20" fmla="*/ 16 w 16"/>
                  <a:gd name="T21" fmla="*/ 8 h 14"/>
                  <a:gd name="T22" fmla="*/ 14 w 16"/>
                  <a:gd name="T23" fmla="*/ 4 h 14"/>
                  <a:gd name="T24" fmla="*/ 10 w 16"/>
                  <a:gd name="T25" fmla="*/ 0 h 14"/>
                  <a:gd name="T26" fmla="*/ 10 w 16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14">
                    <a:moveTo>
                      <a:pt x="10" y="0"/>
                    </a:moveTo>
                    <a:lnTo>
                      <a:pt x="10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12" y="14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48" name="Freeform 52"/>
              <p:cNvSpPr>
                <a:spLocks/>
              </p:cNvSpPr>
              <p:nvPr/>
            </p:nvSpPr>
            <p:spPr bwMode="auto">
              <a:xfrm>
                <a:off x="793" y="2950"/>
                <a:ext cx="24" cy="24"/>
              </a:xfrm>
              <a:custGeom>
                <a:avLst/>
                <a:gdLst>
                  <a:gd name="T0" fmla="*/ 0 w 24"/>
                  <a:gd name="T1" fmla="*/ 12 h 24"/>
                  <a:gd name="T2" fmla="*/ 0 w 24"/>
                  <a:gd name="T3" fmla="*/ 12 h 24"/>
                  <a:gd name="T4" fmla="*/ 2 w 24"/>
                  <a:gd name="T5" fmla="*/ 16 h 24"/>
                  <a:gd name="T6" fmla="*/ 4 w 24"/>
                  <a:gd name="T7" fmla="*/ 20 h 24"/>
                  <a:gd name="T8" fmla="*/ 8 w 24"/>
                  <a:gd name="T9" fmla="*/ 22 h 24"/>
                  <a:gd name="T10" fmla="*/ 12 w 24"/>
                  <a:gd name="T11" fmla="*/ 24 h 24"/>
                  <a:gd name="T12" fmla="*/ 12 w 24"/>
                  <a:gd name="T13" fmla="*/ 24 h 24"/>
                  <a:gd name="T14" fmla="*/ 16 w 24"/>
                  <a:gd name="T15" fmla="*/ 24 h 24"/>
                  <a:gd name="T16" fmla="*/ 20 w 24"/>
                  <a:gd name="T17" fmla="*/ 20 h 24"/>
                  <a:gd name="T18" fmla="*/ 24 w 24"/>
                  <a:gd name="T19" fmla="*/ 18 h 24"/>
                  <a:gd name="T20" fmla="*/ 24 w 24"/>
                  <a:gd name="T21" fmla="*/ 12 h 24"/>
                  <a:gd name="T22" fmla="*/ 24 w 24"/>
                  <a:gd name="T23" fmla="*/ 12 h 24"/>
                  <a:gd name="T24" fmla="*/ 24 w 24"/>
                  <a:gd name="T25" fmla="*/ 8 h 24"/>
                  <a:gd name="T26" fmla="*/ 22 w 24"/>
                  <a:gd name="T27" fmla="*/ 4 h 24"/>
                  <a:gd name="T28" fmla="*/ 18 w 24"/>
                  <a:gd name="T29" fmla="*/ 2 h 24"/>
                  <a:gd name="T30" fmla="*/ 14 w 24"/>
                  <a:gd name="T31" fmla="*/ 0 h 24"/>
                  <a:gd name="T32" fmla="*/ 14 w 24"/>
                  <a:gd name="T33" fmla="*/ 0 h 24"/>
                  <a:gd name="T34" fmla="*/ 10 w 24"/>
                  <a:gd name="T35" fmla="*/ 2 h 24"/>
                  <a:gd name="T36" fmla="*/ 6 w 24"/>
                  <a:gd name="T37" fmla="*/ 4 h 24"/>
                  <a:gd name="T38" fmla="*/ 2 w 24"/>
                  <a:gd name="T39" fmla="*/ 6 h 24"/>
                  <a:gd name="T40" fmla="*/ 0 w 24"/>
                  <a:gd name="T41" fmla="*/ 12 h 24"/>
                  <a:gd name="T42" fmla="*/ 0 w 24"/>
                  <a:gd name="T4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0" y="12"/>
                    </a:move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4" y="18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49" name="Freeform 53"/>
              <p:cNvSpPr>
                <a:spLocks/>
              </p:cNvSpPr>
              <p:nvPr/>
            </p:nvSpPr>
            <p:spPr bwMode="auto">
              <a:xfrm>
                <a:off x="707" y="2876"/>
                <a:ext cx="214" cy="64"/>
              </a:xfrm>
              <a:custGeom>
                <a:avLst/>
                <a:gdLst>
                  <a:gd name="T0" fmla="*/ 62 w 214"/>
                  <a:gd name="T1" fmla="*/ 32 h 64"/>
                  <a:gd name="T2" fmla="*/ 62 w 214"/>
                  <a:gd name="T3" fmla="*/ 32 h 64"/>
                  <a:gd name="T4" fmla="*/ 52 w 214"/>
                  <a:gd name="T5" fmla="*/ 36 h 64"/>
                  <a:gd name="T6" fmla="*/ 40 w 214"/>
                  <a:gd name="T7" fmla="*/ 38 h 64"/>
                  <a:gd name="T8" fmla="*/ 28 w 214"/>
                  <a:gd name="T9" fmla="*/ 38 h 64"/>
                  <a:gd name="T10" fmla="*/ 14 w 214"/>
                  <a:gd name="T11" fmla="*/ 36 h 64"/>
                  <a:gd name="T12" fmla="*/ 14 w 214"/>
                  <a:gd name="T13" fmla="*/ 36 h 64"/>
                  <a:gd name="T14" fmla="*/ 22 w 214"/>
                  <a:gd name="T15" fmla="*/ 42 h 64"/>
                  <a:gd name="T16" fmla="*/ 32 w 214"/>
                  <a:gd name="T17" fmla="*/ 44 h 64"/>
                  <a:gd name="T18" fmla="*/ 42 w 214"/>
                  <a:gd name="T19" fmla="*/ 46 h 64"/>
                  <a:gd name="T20" fmla="*/ 42 w 214"/>
                  <a:gd name="T21" fmla="*/ 46 h 64"/>
                  <a:gd name="T22" fmla="*/ 34 w 214"/>
                  <a:gd name="T23" fmla="*/ 50 h 64"/>
                  <a:gd name="T24" fmla="*/ 24 w 214"/>
                  <a:gd name="T25" fmla="*/ 56 h 64"/>
                  <a:gd name="T26" fmla="*/ 12 w 214"/>
                  <a:gd name="T27" fmla="*/ 58 h 64"/>
                  <a:gd name="T28" fmla="*/ 0 w 214"/>
                  <a:gd name="T29" fmla="*/ 58 h 64"/>
                  <a:gd name="T30" fmla="*/ 0 w 214"/>
                  <a:gd name="T31" fmla="*/ 58 h 64"/>
                  <a:gd name="T32" fmla="*/ 8 w 214"/>
                  <a:gd name="T33" fmla="*/ 60 h 64"/>
                  <a:gd name="T34" fmla="*/ 16 w 214"/>
                  <a:gd name="T35" fmla="*/ 62 h 64"/>
                  <a:gd name="T36" fmla="*/ 28 w 214"/>
                  <a:gd name="T37" fmla="*/ 64 h 64"/>
                  <a:gd name="T38" fmla="*/ 44 w 214"/>
                  <a:gd name="T39" fmla="*/ 62 h 64"/>
                  <a:gd name="T40" fmla="*/ 64 w 214"/>
                  <a:gd name="T41" fmla="*/ 56 h 64"/>
                  <a:gd name="T42" fmla="*/ 88 w 214"/>
                  <a:gd name="T43" fmla="*/ 44 h 64"/>
                  <a:gd name="T44" fmla="*/ 116 w 214"/>
                  <a:gd name="T45" fmla="*/ 28 h 64"/>
                  <a:gd name="T46" fmla="*/ 116 w 214"/>
                  <a:gd name="T47" fmla="*/ 28 h 64"/>
                  <a:gd name="T48" fmla="*/ 124 w 214"/>
                  <a:gd name="T49" fmla="*/ 24 h 64"/>
                  <a:gd name="T50" fmla="*/ 132 w 214"/>
                  <a:gd name="T51" fmla="*/ 20 h 64"/>
                  <a:gd name="T52" fmla="*/ 144 w 214"/>
                  <a:gd name="T53" fmla="*/ 18 h 64"/>
                  <a:gd name="T54" fmla="*/ 160 w 214"/>
                  <a:gd name="T55" fmla="*/ 16 h 64"/>
                  <a:gd name="T56" fmla="*/ 176 w 214"/>
                  <a:gd name="T57" fmla="*/ 16 h 64"/>
                  <a:gd name="T58" fmla="*/ 194 w 214"/>
                  <a:gd name="T59" fmla="*/ 18 h 64"/>
                  <a:gd name="T60" fmla="*/ 214 w 214"/>
                  <a:gd name="T61" fmla="*/ 26 h 64"/>
                  <a:gd name="T62" fmla="*/ 214 w 214"/>
                  <a:gd name="T63" fmla="*/ 26 h 64"/>
                  <a:gd name="T64" fmla="*/ 204 w 214"/>
                  <a:gd name="T65" fmla="*/ 18 h 64"/>
                  <a:gd name="T66" fmla="*/ 192 w 214"/>
                  <a:gd name="T67" fmla="*/ 10 h 64"/>
                  <a:gd name="T68" fmla="*/ 174 w 214"/>
                  <a:gd name="T69" fmla="*/ 4 h 64"/>
                  <a:gd name="T70" fmla="*/ 162 w 214"/>
                  <a:gd name="T71" fmla="*/ 2 h 64"/>
                  <a:gd name="T72" fmla="*/ 152 w 214"/>
                  <a:gd name="T73" fmla="*/ 0 h 64"/>
                  <a:gd name="T74" fmla="*/ 138 w 214"/>
                  <a:gd name="T75" fmla="*/ 0 h 64"/>
                  <a:gd name="T76" fmla="*/ 124 w 214"/>
                  <a:gd name="T77" fmla="*/ 2 h 64"/>
                  <a:gd name="T78" fmla="*/ 110 w 214"/>
                  <a:gd name="T79" fmla="*/ 6 h 64"/>
                  <a:gd name="T80" fmla="*/ 94 w 214"/>
                  <a:gd name="T81" fmla="*/ 12 h 64"/>
                  <a:gd name="T82" fmla="*/ 78 w 214"/>
                  <a:gd name="T83" fmla="*/ 22 h 64"/>
                  <a:gd name="T84" fmla="*/ 62 w 214"/>
                  <a:gd name="T85" fmla="*/ 32 h 64"/>
                  <a:gd name="T86" fmla="*/ 62 w 214"/>
                  <a:gd name="T87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4" h="64">
                    <a:moveTo>
                      <a:pt x="62" y="32"/>
                    </a:moveTo>
                    <a:lnTo>
                      <a:pt x="62" y="32"/>
                    </a:lnTo>
                    <a:lnTo>
                      <a:pt x="52" y="36"/>
                    </a:lnTo>
                    <a:lnTo>
                      <a:pt x="40" y="38"/>
                    </a:lnTo>
                    <a:lnTo>
                      <a:pt x="28" y="38"/>
                    </a:lnTo>
                    <a:lnTo>
                      <a:pt x="14" y="36"/>
                    </a:lnTo>
                    <a:lnTo>
                      <a:pt x="14" y="36"/>
                    </a:lnTo>
                    <a:lnTo>
                      <a:pt x="22" y="42"/>
                    </a:lnTo>
                    <a:lnTo>
                      <a:pt x="32" y="44"/>
                    </a:lnTo>
                    <a:lnTo>
                      <a:pt x="42" y="46"/>
                    </a:lnTo>
                    <a:lnTo>
                      <a:pt x="42" y="46"/>
                    </a:lnTo>
                    <a:lnTo>
                      <a:pt x="34" y="50"/>
                    </a:lnTo>
                    <a:lnTo>
                      <a:pt x="24" y="56"/>
                    </a:lnTo>
                    <a:lnTo>
                      <a:pt x="12" y="58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8" y="60"/>
                    </a:lnTo>
                    <a:lnTo>
                      <a:pt x="16" y="62"/>
                    </a:lnTo>
                    <a:lnTo>
                      <a:pt x="28" y="64"/>
                    </a:lnTo>
                    <a:lnTo>
                      <a:pt x="44" y="62"/>
                    </a:lnTo>
                    <a:lnTo>
                      <a:pt x="64" y="56"/>
                    </a:lnTo>
                    <a:lnTo>
                      <a:pt x="88" y="44"/>
                    </a:lnTo>
                    <a:lnTo>
                      <a:pt x="116" y="28"/>
                    </a:lnTo>
                    <a:lnTo>
                      <a:pt x="116" y="28"/>
                    </a:lnTo>
                    <a:lnTo>
                      <a:pt x="124" y="24"/>
                    </a:lnTo>
                    <a:lnTo>
                      <a:pt x="132" y="20"/>
                    </a:lnTo>
                    <a:lnTo>
                      <a:pt x="144" y="18"/>
                    </a:lnTo>
                    <a:lnTo>
                      <a:pt x="160" y="16"/>
                    </a:lnTo>
                    <a:lnTo>
                      <a:pt x="176" y="16"/>
                    </a:lnTo>
                    <a:lnTo>
                      <a:pt x="194" y="18"/>
                    </a:lnTo>
                    <a:lnTo>
                      <a:pt x="214" y="26"/>
                    </a:lnTo>
                    <a:lnTo>
                      <a:pt x="214" y="26"/>
                    </a:lnTo>
                    <a:lnTo>
                      <a:pt x="204" y="18"/>
                    </a:lnTo>
                    <a:lnTo>
                      <a:pt x="192" y="10"/>
                    </a:lnTo>
                    <a:lnTo>
                      <a:pt x="174" y="4"/>
                    </a:lnTo>
                    <a:lnTo>
                      <a:pt x="162" y="2"/>
                    </a:lnTo>
                    <a:lnTo>
                      <a:pt x="152" y="0"/>
                    </a:lnTo>
                    <a:lnTo>
                      <a:pt x="138" y="0"/>
                    </a:lnTo>
                    <a:lnTo>
                      <a:pt x="124" y="2"/>
                    </a:lnTo>
                    <a:lnTo>
                      <a:pt x="110" y="6"/>
                    </a:lnTo>
                    <a:lnTo>
                      <a:pt x="94" y="12"/>
                    </a:lnTo>
                    <a:lnTo>
                      <a:pt x="78" y="22"/>
                    </a:lnTo>
                    <a:lnTo>
                      <a:pt x="62" y="32"/>
                    </a:lnTo>
                    <a:lnTo>
                      <a:pt x="62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50" name="Freeform 54"/>
              <p:cNvSpPr>
                <a:spLocks/>
              </p:cNvSpPr>
              <p:nvPr/>
            </p:nvSpPr>
            <p:spPr bwMode="auto">
              <a:xfrm>
                <a:off x="793" y="3066"/>
                <a:ext cx="112" cy="94"/>
              </a:xfrm>
              <a:custGeom>
                <a:avLst/>
                <a:gdLst>
                  <a:gd name="T0" fmla="*/ 40 w 112"/>
                  <a:gd name="T1" fmla="*/ 6 h 94"/>
                  <a:gd name="T2" fmla="*/ 40 w 112"/>
                  <a:gd name="T3" fmla="*/ 6 h 94"/>
                  <a:gd name="T4" fmla="*/ 28 w 112"/>
                  <a:gd name="T5" fmla="*/ 12 h 94"/>
                  <a:gd name="T6" fmla="*/ 20 w 112"/>
                  <a:gd name="T7" fmla="*/ 20 h 94"/>
                  <a:gd name="T8" fmla="*/ 12 w 112"/>
                  <a:gd name="T9" fmla="*/ 28 h 94"/>
                  <a:gd name="T10" fmla="*/ 6 w 112"/>
                  <a:gd name="T11" fmla="*/ 36 h 94"/>
                  <a:gd name="T12" fmla="*/ 2 w 112"/>
                  <a:gd name="T13" fmla="*/ 46 h 94"/>
                  <a:gd name="T14" fmla="*/ 0 w 112"/>
                  <a:gd name="T15" fmla="*/ 54 h 94"/>
                  <a:gd name="T16" fmla="*/ 0 w 112"/>
                  <a:gd name="T17" fmla="*/ 64 h 94"/>
                  <a:gd name="T18" fmla="*/ 2 w 112"/>
                  <a:gd name="T19" fmla="*/ 72 h 94"/>
                  <a:gd name="T20" fmla="*/ 2 w 112"/>
                  <a:gd name="T21" fmla="*/ 72 h 94"/>
                  <a:gd name="T22" fmla="*/ 6 w 112"/>
                  <a:gd name="T23" fmla="*/ 80 h 94"/>
                  <a:gd name="T24" fmla="*/ 14 w 112"/>
                  <a:gd name="T25" fmla="*/ 86 h 94"/>
                  <a:gd name="T26" fmla="*/ 22 w 112"/>
                  <a:gd name="T27" fmla="*/ 90 h 94"/>
                  <a:gd name="T28" fmla="*/ 30 w 112"/>
                  <a:gd name="T29" fmla="*/ 94 h 94"/>
                  <a:gd name="T30" fmla="*/ 40 w 112"/>
                  <a:gd name="T31" fmla="*/ 94 h 94"/>
                  <a:gd name="T32" fmla="*/ 50 w 112"/>
                  <a:gd name="T33" fmla="*/ 94 h 94"/>
                  <a:gd name="T34" fmla="*/ 62 w 112"/>
                  <a:gd name="T35" fmla="*/ 92 h 94"/>
                  <a:gd name="T36" fmla="*/ 72 w 112"/>
                  <a:gd name="T37" fmla="*/ 88 h 94"/>
                  <a:gd name="T38" fmla="*/ 72 w 112"/>
                  <a:gd name="T39" fmla="*/ 88 h 94"/>
                  <a:gd name="T40" fmla="*/ 84 w 112"/>
                  <a:gd name="T41" fmla="*/ 82 h 94"/>
                  <a:gd name="T42" fmla="*/ 92 w 112"/>
                  <a:gd name="T43" fmla="*/ 76 h 94"/>
                  <a:gd name="T44" fmla="*/ 100 w 112"/>
                  <a:gd name="T45" fmla="*/ 68 h 94"/>
                  <a:gd name="T46" fmla="*/ 106 w 112"/>
                  <a:gd name="T47" fmla="*/ 58 h 94"/>
                  <a:gd name="T48" fmla="*/ 110 w 112"/>
                  <a:gd name="T49" fmla="*/ 50 h 94"/>
                  <a:gd name="T50" fmla="*/ 112 w 112"/>
                  <a:gd name="T51" fmla="*/ 40 h 94"/>
                  <a:gd name="T52" fmla="*/ 112 w 112"/>
                  <a:gd name="T53" fmla="*/ 32 h 94"/>
                  <a:gd name="T54" fmla="*/ 110 w 112"/>
                  <a:gd name="T55" fmla="*/ 22 h 94"/>
                  <a:gd name="T56" fmla="*/ 110 w 112"/>
                  <a:gd name="T57" fmla="*/ 22 h 94"/>
                  <a:gd name="T58" fmla="*/ 104 w 112"/>
                  <a:gd name="T59" fmla="*/ 16 h 94"/>
                  <a:gd name="T60" fmla="*/ 98 w 112"/>
                  <a:gd name="T61" fmla="*/ 10 h 94"/>
                  <a:gd name="T62" fmla="*/ 90 w 112"/>
                  <a:gd name="T63" fmla="*/ 4 h 94"/>
                  <a:gd name="T64" fmla="*/ 82 w 112"/>
                  <a:gd name="T65" fmla="*/ 2 h 94"/>
                  <a:gd name="T66" fmla="*/ 72 w 112"/>
                  <a:gd name="T67" fmla="*/ 0 h 94"/>
                  <a:gd name="T68" fmla="*/ 62 w 112"/>
                  <a:gd name="T69" fmla="*/ 0 h 94"/>
                  <a:gd name="T70" fmla="*/ 50 w 112"/>
                  <a:gd name="T71" fmla="*/ 2 h 94"/>
                  <a:gd name="T72" fmla="*/ 40 w 112"/>
                  <a:gd name="T73" fmla="*/ 6 h 94"/>
                  <a:gd name="T74" fmla="*/ 40 w 112"/>
                  <a:gd name="T75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2" h="94">
                    <a:moveTo>
                      <a:pt x="40" y="6"/>
                    </a:moveTo>
                    <a:lnTo>
                      <a:pt x="40" y="6"/>
                    </a:lnTo>
                    <a:lnTo>
                      <a:pt x="28" y="12"/>
                    </a:lnTo>
                    <a:lnTo>
                      <a:pt x="20" y="20"/>
                    </a:lnTo>
                    <a:lnTo>
                      <a:pt x="12" y="28"/>
                    </a:lnTo>
                    <a:lnTo>
                      <a:pt x="6" y="36"/>
                    </a:lnTo>
                    <a:lnTo>
                      <a:pt x="2" y="46"/>
                    </a:lnTo>
                    <a:lnTo>
                      <a:pt x="0" y="54"/>
                    </a:lnTo>
                    <a:lnTo>
                      <a:pt x="0" y="64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6" y="80"/>
                    </a:lnTo>
                    <a:lnTo>
                      <a:pt x="14" y="86"/>
                    </a:lnTo>
                    <a:lnTo>
                      <a:pt x="22" y="90"/>
                    </a:lnTo>
                    <a:lnTo>
                      <a:pt x="30" y="94"/>
                    </a:lnTo>
                    <a:lnTo>
                      <a:pt x="40" y="94"/>
                    </a:lnTo>
                    <a:lnTo>
                      <a:pt x="50" y="94"/>
                    </a:lnTo>
                    <a:lnTo>
                      <a:pt x="62" y="92"/>
                    </a:lnTo>
                    <a:lnTo>
                      <a:pt x="72" y="88"/>
                    </a:lnTo>
                    <a:lnTo>
                      <a:pt x="72" y="88"/>
                    </a:lnTo>
                    <a:lnTo>
                      <a:pt x="84" y="82"/>
                    </a:lnTo>
                    <a:lnTo>
                      <a:pt x="92" y="76"/>
                    </a:lnTo>
                    <a:lnTo>
                      <a:pt x="100" y="68"/>
                    </a:lnTo>
                    <a:lnTo>
                      <a:pt x="106" y="58"/>
                    </a:lnTo>
                    <a:lnTo>
                      <a:pt x="110" y="50"/>
                    </a:lnTo>
                    <a:lnTo>
                      <a:pt x="112" y="40"/>
                    </a:lnTo>
                    <a:lnTo>
                      <a:pt x="112" y="32"/>
                    </a:lnTo>
                    <a:lnTo>
                      <a:pt x="110" y="22"/>
                    </a:lnTo>
                    <a:lnTo>
                      <a:pt x="110" y="22"/>
                    </a:lnTo>
                    <a:lnTo>
                      <a:pt x="104" y="16"/>
                    </a:lnTo>
                    <a:lnTo>
                      <a:pt x="98" y="10"/>
                    </a:lnTo>
                    <a:lnTo>
                      <a:pt x="90" y="4"/>
                    </a:lnTo>
                    <a:lnTo>
                      <a:pt x="82" y="2"/>
                    </a:lnTo>
                    <a:lnTo>
                      <a:pt x="72" y="0"/>
                    </a:lnTo>
                    <a:lnTo>
                      <a:pt x="62" y="0"/>
                    </a:lnTo>
                    <a:lnTo>
                      <a:pt x="50" y="2"/>
                    </a:lnTo>
                    <a:lnTo>
                      <a:pt x="40" y="6"/>
                    </a:lnTo>
                    <a:lnTo>
                      <a:pt x="40" y="6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51" name="Freeform 55"/>
              <p:cNvSpPr>
                <a:spLocks/>
              </p:cNvSpPr>
              <p:nvPr/>
            </p:nvSpPr>
            <p:spPr bwMode="auto">
              <a:xfrm>
                <a:off x="795" y="3068"/>
                <a:ext cx="108" cy="90"/>
              </a:xfrm>
              <a:custGeom>
                <a:avLst/>
                <a:gdLst>
                  <a:gd name="T0" fmla="*/ 2 w 108"/>
                  <a:gd name="T1" fmla="*/ 68 h 90"/>
                  <a:gd name="T2" fmla="*/ 2 w 108"/>
                  <a:gd name="T3" fmla="*/ 68 h 90"/>
                  <a:gd name="T4" fmla="*/ 6 w 108"/>
                  <a:gd name="T5" fmla="*/ 76 h 90"/>
                  <a:gd name="T6" fmla="*/ 12 w 108"/>
                  <a:gd name="T7" fmla="*/ 82 h 90"/>
                  <a:gd name="T8" fmla="*/ 20 w 108"/>
                  <a:gd name="T9" fmla="*/ 86 h 90"/>
                  <a:gd name="T10" fmla="*/ 30 w 108"/>
                  <a:gd name="T11" fmla="*/ 90 h 90"/>
                  <a:gd name="T12" fmla="*/ 38 w 108"/>
                  <a:gd name="T13" fmla="*/ 90 h 90"/>
                  <a:gd name="T14" fmla="*/ 48 w 108"/>
                  <a:gd name="T15" fmla="*/ 90 h 90"/>
                  <a:gd name="T16" fmla="*/ 60 w 108"/>
                  <a:gd name="T17" fmla="*/ 88 h 90"/>
                  <a:gd name="T18" fmla="*/ 70 w 108"/>
                  <a:gd name="T19" fmla="*/ 84 h 90"/>
                  <a:gd name="T20" fmla="*/ 70 w 108"/>
                  <a:gd name="T21" fmla="*/ 84 h 90"/>
                  <a:gd name="T22" fmla="*/ 80 w 108"/>
                  <a:gd name="T23" fmla="*/ 78 h 90"/>
                  <a:gd name="T24" fmla="*/ 88 w 108"/>
                  <a:gd name="T25" fmla="*/ 72 h 90"/>
                  <a:gd name="T26" fmla="*/ 96 w 108"/>
                  <a:gd name="T27" fmla="*/ 64 h 90"/>
                  <a:gd name="T28" fmla="*/ 102 w 108"/>
                  <a:gd name="T29" fmla="*/ 56 h 90"/>
                  <a:gd name="T30" fmla="*/ 106 w 108"/>
                  <a:gd name="T31" fmla="*/ 48 h 90"/>
                  <a:gd name="T32" fmla="*/ 108 w 108"/>
                  <a:gd name="T33" fmla="*/ 38 h 90"/>
                  <a:gd name="T34" fmla="*/ 108 w 108"/>
                  <a:gd name="T35" fmla="*/ 30 h 90"/>
                  <a:gd name="T36" fmla="*/ 106 w 108"/>
                  <a:gd name="T37" fmla="*/ 22 h 90"/>
                  <a:gd name="T38" fmla="*/ 106 w 108"/>
                  <a:gd name="T39" fmla="*/ 22 h 90"/>
                  <a:gd name="T40" fmla="*/ 100 w 108"/>
                  <a:gd name="T41" fmla="*/ 14 h 90"/>
                  <a:gd name="T42" fmla="*/ 94 w 108"/>
                  <a:gd name="T43" fmla="*/ 8 h 90"/>
                  <a:gd name="T44" fmla="*/ 88 w 108"/>
                  <a:gd name="T45" fmla="*/ 4 h 90"/>
                  <a:gd name="T46" fmla="*/ 78 w 108"/>
                  <a:gd name="T47" fmla="*/ 2 h 90"/>
                  <a:gd name="T48" fmla="*/ 70 w 108"/>
                  <a:gd name="T49" fmla="*/ 0 h 90"/>
                  <a:gd name="T50" fmla="*/ 58 w 108"/>
                  <a:gd name="T51" fmla="*/ 0 h 90"/>
                  <a:gd name="T52" fmla="*/ 48 w 108"/>
                  <a:gd name="T53" fmla="*/ 2 h 90"/>
                  <a:gd name="T54" fmla="*/ 38 w 108"/>
                  <a:gd name="T55" fmla="*/ 6 h 90"/>
                  <a:gd name="T56" fmla="*/ 38 w 108"/>
                  <a:gd name="T57" fmla="*/ 6 h 90"/>
                  <a:gd name="T58" fmla="*/ 38 w 108"/>
                  <a:gd name="T59" fmla="*/ 6 h 90"/>
                  <a:gd name="T60" fmla="*/ 28 w 108"/>
                  <a:gd name="T61" fmla="*/ 12 h 90"/>
                  <a:gd name="T62" fmla="*/ 20 w 108"/>
                  <a:gd name="T63" fmla="*/ 18 h 90"/>
                  <a:gd name="T64" fmla="*/ 12 w 108"/>
                  <a:gd name="T65" fmla="*/ 26 h 90"/>
                  <a:gd name="T66" fmla="*/ 6 w 108"/>
                  <a:gd name="T67" fmla="*/ 34 h 90"/>
                  <a:gd name="T68" fmla="*/ 2 w 108"/>
                  <a:gd name="T69" fmla="*/ 42 h 90"/>
                  <a:gd name="T70" fmla="*/ 0 w 108"/>
                  <a:gd name="T71" fmla="*/ 52 h 90"/>
                  <a:gd name="T72" fmla="*/ 0 w 108"/>
                  <a:gd name="T73" fmla="*/ 60 h 90"/>
                  <a:gd name="T74" fmla="*/ 2 w 108"/>
                  <a:gd name="T75" fmla="*/ 68 h 90"/>
                  <a:gd name="T76" fmla="*/ 2 w 108"/>
                  <a:gd name="T77" fmla="*/ 6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8" h="90">
                    <a:moveTo>
                      <a:pt x="2" y="68"/>
                    </a:moveTo>
                    <a:lnTo>
                      <a:pt x="2" y="68"/>
                    </a:lnTo>
                    <a:lnTo>
                      <a:pt x="6" y="76"/>
                    </a:lnTo>
                    <a:lnTo>
                      <a:pt x="12" y="82"/>
                    </a:lnTo>
                    <a:lnTo>
                      <a:pt x="20" y="86"/>
                    </a:lnTo>
                    <a:lnTo>
                      <a:pt x="30" y="90"/>
                    </a:lnTo>
                    <a:lnTo>
                      <a:pt x="38" y="90"/>
                    </a:lnTo>
                    <a:lnTo>
                      <a:pt x="48" y="90"/>
                    </a:lnTo>
                    <a:lnTo>
                      <a:pt x="60" y="88"/>
                    </a:lnTo>
                    <a:lnTo>
                      <a:pt x="70" y="84"/>
                    </a:lnTo>
                    <a:lnTo>
                      <a:pt x="70" y="84"/>
                    </a:lnTo>
                    <a:lnTo>
                      <a:pt x="80" y="78"/>
                    </a:lnTo>
                    <a:lnTo>
                      <a:pt x="88" y="72"/>
                    </a:lnTo>
                    <a:lnTo>
                      <a:pt x="96" y="64"/>
                    </a:lnTo>
                    <a:lnTo>
                      <a:pt x="102" y="56"/>
                    </a:lnTo>
                    <a:lnTo>
                      <a:pt x="106" y="48"/>
                    </a:lnTo>
                    <a:lnTo>
                      <a:pt x="108" y="38"/>
                    </a:lnTo>
                    <a:lnTo>
                      <a:pt x="108" y="30"/>
                    </a:lnTo>
                    <a:lnTo>
                      <a:pt x="106" y="22"/>
                    </a:lnTo>
                    <a:lnTo>
                      <a:pt x="106" y="22"/>
                    </a:lnTo>
                    <a:lnTo>
                      <a:pt x="100" y="14"/>
                    </a:lnTo>
                    <a:lnTo>
                      <a:pt x="94" y="8"/>
                    </a:lnTo>
                    <a:lnTo>
                      <a:pt x="88" y="4"/>
                    </a:lnTo>
                    <a:lnTo>
                      <a:pt x="78" y="2"/>
                    </a:lnTo>
                    <a:lnTo>
                      <a:pt x="70" y="0"/>
                    </a:lnTo>
                    <a:lnTo>
                      <a:pt x="58" y="0"/>
                    </a:lnTo>
                    <a:lnTo>
                      <a:pt x="48" y="2"/>
                    </a:lnTo>
                    <a:lnTo>
                      <a:pt x="38" y="6"/>
                    </a:lnTo>
                    <a:lnTo>
                      <a:pt x="38" y="6"/>
                    </a:lnTo>
                    <a:lnTo>
                      <a:pt x="38" y="6"/>
                    </a:lnTo>
                    <a:lnTo>
                      <a:pt x="28" y="12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4"/>
                    </a:lnTo>
                    <a:lnTo>
                      <a:pt x="2" y="4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2" y="68"/>
                    </a:lnTo>
                    <a:lnTo>
                      <a:pt x="2" y="68"/>
                    </a:lnTo>
                    <a:close/>
                  </a:path>
                </a:pathLst>
              </a:custGeom>
              <a:solidFill>
                <a:srgbClr val="FFF8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52" name="Freeform 56"/>
              <p:cNvSpPr>
                <a:spLocks/>
              </p:cNvSpPr>
              <p:nvPr/>
            </p:nvSpPr>
            <p:spPr bwMode="auto">
              <a:xfrm>
                <a:off x="797" y="3070"/>
                <a:ext cx="102" cy="86"/>
              </a:xfrm>
              <a:custGeom>
                <a:avLst/>
                <a:gdLst>
                  <a:gd name="T0" fmla="*/ 2 w 102"/>
                  <a:gd name="T1" fmla="*/ 66 h 86"/>
                  <a:gd name="T2" fmla="*/ 2 w 102"/>
                  <a:gd name="T3" fmla="*/ 66 h 86"/>
                  <a:gd name="T4" fmla="*/ 6 w 102"/>
                  <a:gd name="T5" fmla="*/ 72 h 86"/>
                  <a:gd name="T6" fmla="*/ 12 w 102"/>
                  <a:gd name="T7" fmla="*/ 78 h 86"/>
                  <a:gd name="T8" fmla="*/ 20 w 102"/>
                  <a:gd name="T9" fmla="*/ 82 h 86"/>
                  <a:gd name="T10" fmla="*/ 28 w 102"/>
                  <a:gd name="T11" fmla="*/ 84 h 86"/>
                  <a:gd name="T12" fmla="*/ 38 w 102"/>
                  <a:gd name="T13" fmla="*/ 86 h 86"/>
                  <a:gd name="T14" fmla="*/ 48 w 102"/>
                  <a:gd name="T15" fmla="*/ 86 h 86"/>
                  <a:gd name="T16" fmla="*/ 58 w 102"/>
                  <a:gd name="T17" fmla="*/ 84 h 86"/>
                  <a:gd name="T18" fmla="*/ 68 w 102"/>
                  <a:gd name="T19" fmla="*/ 80 h 86"/>
                  <a:gd name="T20" fmla="*/ 68 w 102"/>
                  <a:gd name="T21" fmla="*/ 80 h 86"/>
                  <a:gd name="T22" fmla="*/ 76 w 102"/>
                  <a:gd name="T23" fmla="*/ 74 h 86"/>
                  <a:gd name="T24" fmla="*/ 86 w 102"/>
                  <a:gd name="T25" fmla="*/ 68 h 86"/>
                  <a:gd name="T26" fmla="*/ 92 w 102"/>
                  <a:gd name="T27" fmla="*/ 62 h 86"/>
                  <a:gd name="T28" fmla="*/ 98 w 102"/>
                  <a:gd name="T29" fmla="*/ 54 h 86"/>
                  <a:gd name="T30" fmla="*/ 102 w 102"/>
                  <a:gd name="T31" fmla="*/ 46 h 86"/>
                  <a:gd name="T32" fmla="*/ 102 w 102"/>
                  <a:gd name="T33" fmla="*/ 36 h 86"/>
                  <a:gd name="T34" fmla="*/ 102 w 102"/>
                  <a:gd name="T35" fmla="*/ 28 h 86"/>
                  <a:gd name="T36" fmla="*/ 100 w 102"/>
                  <a:gd name="T37" fmla="*/ 20 h 86"/>
                  <a:gd name="T38" fmla="*/ 100 w 102"/>
                  <a:gd name="T39" fmla="*/ 20 h 86"/>
                  <a:gd name="T40" fmla="*/ 96 w 102"/>
                  <a:gd name="T41" fmla="*/ 14 h 86"/>
                  <a:gd name="T42" fmla="*/ 90 w 102"/>
                  <a:gd name="T43" fmla="*/ 8 h 86"/>
                  <a:gd name="T44" fmla="*/ 84 w 102"/>
                  <a:gd name="T45" fmla="*/ 4 h 86"/>
                  <a:gd name="T46" fmla="*/ 76 w 102"/>
                  <a:gd name="T47" fmla="*/ 2 h 86"/>
                  <a:gd name="T48" fmla="*/ 66 w 102"/>
                  <a:gd name="T49" fmla="*/ 0 h 86"/>
                  <a:gd name="T50" fmla="*/ 56 w 102"/>
                  <a:gd name="T51" fmla="*/ 0 h 86"/>
                  <a:gd name="T52" fmla="*/ 46 w 102"/>
                  <a:gd name="T53" fmla="*/ 2 h 86"/>
                  <a:gd name="T54" fmla="*/ 36 w 102"/>
                  <a:gd name="T55" fmla="*/ 6 h 86"/>
                  <a:gd name="T56" fmla="*/ 36 w 102"/>
                  <a:gd name="T57" fmla="*/ 6 h 86"/>
                  <a:gd name="T58" fmla="*/ 36 w 102"/>
                  <a:gd name="T59" fmla="*/ 6 h 86"/>
                  <a:gd name="T60" fmla="*/ 26 w 102"/>
                  <a:gd name="T61" fmla="*/ 12 h 86"/>
                  <a:gd name="T62" fmla="*/ 18 w 102"/>
                  <a:gd name="T63" fmla="*/ 18 h 86"/>
                  <a:gd name="T64" fmla="*/ 12 w 102"/>
                  <a:gd name="T65" fmla="*/ 24 h 86"/>
                  <a:gd name="T66" fmla="*/ 6 w 102"/>
                  <a:gd name="T67" fmla="*/ 32 h 86"/>
                  <a:gd name="T68" fmla="*/ 2 w 102"/>
                  <a:gd name="T69" fmla="*/ 40 h 86"/>
                  <a:gd name="T70" fmla="*/ 0 w 102"/>
                  <a:gd name="T71" fmla="*/ 50 h 86"/>
                  <a:gd name="T72" fmla="*/ 0 w 102"/>
                  <a:gd name="T73" fmla="*/ 58 h 86"/>
                  <a:gd name="T74" fmla="*/ 2 w 102"/>
                  <a:gd name="T75" fmla="*/ 66 h 86"/>
                  <a:gd name="T76" fmla="*/ 2 w 102"/>
                  <a:gd name="T77" fmla="*/ 6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2" h="86">
                    <a:moveTo>
                      <a:pt x="2" y="66"/>
                    </a:moveTo>
                    <a:lnTo>
                      <a:pt x="2" y="66"/>
                    </a:lnTo>
                    <a:lnTo>
                      <a:pt x="6" y="72"/>
                    </a:lnTo>
                    <a:lnTo>
                      <a:pt x="12" y="78"/>
                    </a:lnTo>
                    <a:lnTo>
                      <a:pt x="20" y="82"/>
                    </a:lnTo>
                    <a:lnTo>
                      <a:pt x="28" y="84"/>
                    </a:lnTo>
                    <a:lnTo>
                      <a:pt x="38" y="86"/>
                    </a:lnTo>
                    <a:lnTo>
                      <a:pt x="48" y="86"/>
                    </a:lnTo>
                    <a:lnTo>
                      <a:pt x="58" y="84"/>
                    </a:lnTo>
                    <a:lnTo>
                      <a:pt x="68" y="80"/>
                    </a:lnTo>
                    <a:lnTo>
                      <a:pt x="68" y="80"/>
                    </a:lnTo>
                    <a:lnTo>
                      <a:pt x="76" y="74"/>
                    </a:lnTo>
                    <a:lnTo>
                      <a:pt x="86" y="68"/>
                    </a:lnTo>
                    <a:lnTo>
                      <a:pt x="92" y="62"/>
                    </a:lnTo>
                    <a:lnTo>
                      <a:pt x="98" y="54"/>
                    </a:lnTo>
                    <a:lnTo>
                      <a:pt x="102" y="46"/>
                    </a:lnTo>
                    <a:lnTo>
                      <a:pt x="102" y="36"/>
                    </a:lnTo>
                    <a:lnTo>
                      <a:pt x="102" y="28"/>
                    </a:lnTo>
                    <a:lnTo>
                      <a:pt x="100" y="20"/>
                    </a:lnTo>
                    <a:lnTo>
                      <a:pt x="100" y="20"/>
                    </a:lnTo>
                    <a:lnTo>
                      <a:pt x="96" y="14"/>
                    </a:lnTo>
                    <a:lnTo>
                      <a:pt x="90" y="8"/>
                    </a:lnTo>
                    <a:lnTo>
                      <a:pt x="84" y="4"/>
                    </a:lnTo>
                    <a:lnTo>
                      <a:pt x="76" y="2"/>
                    </a:lnTo>
                    <a:lnTo>
                      <a:pt x="66" y="0"/>
                    </a:lnTo>
                    <a:lnTo>
                      <a:pt x="56" y="0"/>
                    </a:lnTo>
                    <a:lnTo>
                      <a:pt x="46" y="2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26" y="12"/>
                    </a:lnTo>
                    <a:lnTo>
                      <a:pt x="18" y="18"/>
                    </a:lnTo>
                    <a:lnTo>
                      <a:pt x="12" y="24"/>
                    </a:lnTo>
                    <a:lnTo>
                      <a:pt x="6" y="32"/>
                    </a:lnTo>
                    <a:lnTo>
                      <a:pt x="2" y="40"/>
                    </a:lnTo>
                    <a:lnTo>
                      <a:pt x="0" y="50"/>
                    </a:lnTo>
                    <a:lnTo>
                      <a:pt x="0" y="58"/>
                    </a:lnTo>
                    <a:lnTo>
                      <a:pt x="2" y="66"/>
                    </a:lnTo>
                    <a:lnTo>
                      <a:pt x="2" y="66"/>
                    </a:lnTo>
                    <a:close/>
                  </a:path>
                </a:pathLst>
              </a:custGeom>
              <a:solidFill>
                <a:srgbClr val="FFF1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53" name="Freeform 57"/>
              <p:cNvSpPr>
                <a:spLocks/>
              </p:cNvSpPr>
              <p:nvPr/>
            </p:nvSpPr>
            <p:spPr bwMode="auto">
              <a:xfrm>
                <a:off x="801" y="3072"/>
                <a:ext cx="96" cy="82"/>
              </a:xfrm>
              <a:custGeom>
                <a:avLst/>
                <a:gdLst>
                  <a:gd name="T0" fmla="*/ 2 w 96"/>
                  <a:gd name="T1" fmla="*/ 62 h 82"/>
                  <a:gd name="T2" fmla="*/ 2 w 96"/>
                  <a:gd name="T3" fmla="*/ 62 h 82"/>
                  <a:gd name="T4" fmla="*/ 4 w 96"/>
                  <a:gd name="T5" fmla="*/ 68 h 82"/>
                  <a:gd name="T6" fmla="*/ 10 w 96"/>
                  <a:gd name="T7" fmla="*/ 74 h 82"/>
                  <a:gd name="T8" fmla="*/ 18 w 96"/>
                  <a:gd name="T9" fmla="*/ 78 h 82"/>
                  <a:gd name="T10" fmla="*/ 26 w 96"/>
                  <a:gd name="T11" fmla="*/ 80 h 82"/>
                  <a:gd name="T12" fmla="*/ 34 w 96"/>
                  <a:gd name="T13" fmla="*/ 82 h 82"/>
                  <a:gd name="T14" fmla="*/ 44 w 96"/>
                  <a:gd name="T15" fmla="*/ 82 h 82"/>
                  <a:gd name="T16" fmla="*/ 52 w 96"/>
                  <a:gd name="T17" fmla="*/ 80 h 82"/>
                  <a:gd name="T18" fmla="*/ 62 w 96"/>
                  <a:gd name="T19" fmla="*/ 76 h 82"/>
                  <a:gd name="T20" fmla="*/ 62 w 96"/>
                  <a:gd name="T21" fmla="*/ 76 h 82"/>
                  <a:gd name="T22" fmla="*/ 72 w 96"/>
                  <a:gd name="T23" fmla="*/ 72 h 82"/>
                  <a:gd name="T24" fmla="*/ 80 w 96"/>
                  <a:gd name="T25" fmla="*/ 64 h 82"/>
                  <a:gd name="T26" fmla="*/ 86 w 96"/>
                  <a:gd name="T27" fmla="*/ 58 h 82"/>
                  <a:gd name="T28" fmla="*/ 92 w 96"/>
                  <a:gd name="T29" fmla="*/ 50 h 82"/>
                  <a:gd name="T30" fmla="*/ 94 w 96"/>
                  <a:gd name="T31" fmla="*/ 42 h 82"/>
                  <a:gd name="T32" fmla="*/ 96 w 96"/>
                  <a:gd name="T33" fmla="*/ 34 h 82"/>
                  <a:gd name="T34" fmla="*/ 96 w 96"/>
                  <a:gd name="T35" fmla="*/ 26 h 82"/>
                  <a:gd name="T36" fmla="*/ 94 w 96"/>
                  <a:gd name="T37" fmla="*/ 20 h 82"/>
                  <a:gd name="T38" fmla="*/ 94 w 96"/>
                  <a:gd name="T39" fmla="*/ 20 h 82"/>
                  <a:gd name="T40" fmla="*/ 90 w 96"/>
                  <a:gd name="T41" fmla="*/ 12 h 82"/>
                  <a:gd name="T42" fmla="*/ 86 w 96"/>
                  <a:gd name="T43" fmla="*/ 8 h 82"/>
                  <a:gd name="T44" fmla="*/ 78 w 96"/>
                  <a:gd name="T45" fmla="*/ 4 h 82"/>
                  <a:gd name="T46" fmla="*/ 70 w 96"/>
                  <a:gd name="T47" fmla="*/ 0 h 82"/>
                  <a:gd name="T48" fmla="*/ 62 w 96"/>
                  <a:gd name="T49" fmla="*/ 0 h 82"/>
                  <a:gd name="T50" fmla="*/ 52 w 96"/>
                  <a:gd name="T51" fmla="*/ 0 h 82"/>
                  <a:gd name="T52" fmla="*/ 42 w 96"/>
                  <a:gd name="T53" fmla="*/ 2 h 82"/>
                  <a:gd name="T54" fmla="*/ 34 w 96"/>
                  <a:gd name="T55" fmla="*/ 6 h 82"/>
                  <a:gd name="T56" fmla="*/ 34 w 96"/>
                  <a:gd name="T57" fmla="*/ 6 h 82"/>
                  <a:gd name="T58" fmla="*/ 34 w 96"/>
                  <a:gd name="T59" fmla="*/ 6 h 82"/>
                  <a:gd name="T60" fmla="*/ 24 w 96"/>
                  <a:gd name="T61" fmla="*/ 10 h 82"/>
                  <a:gd name="T62" fmla="*/ 16 w 96"/>
                  <a:gd name="T63" fmla="*/ 16 h 82"/>
                  <a:gd name="T64" fmla="*/ 10 w 96"/>
                  <a:gd name="T65" fmla="*/ 24 h 82"/>
                  <a:gd name="T66" fmla="*/ 4 w 96"/>
                  <a:gd name="T67" fmla="*/ 30 h 82"/>
                  <a:gd name="T68" fmla="*/ 0 w 96"/>
                  <a:gd name="T69" fmla="*/ 38 h 82"/>
                  <a:gd name="T70" fmla="*/ 0 w 96"/>
                  <a:gd name="T71" fmla="*/ 46 h 82"/>
                  <a:gd name="T72" fmla="*/ 0 w 96"/>
                  <a:gd name="T73" fmla="*/ 54 h 82"/>
                  <a:gd name="T74" fmla="*/ 2 w 96"/>
                  <a:gd name="T75" fmla="*/ 62 h 82"/>
                  <a:gd name="T76" fmla="*/ 2 w 96"/>
                  <a:gd name="T77" fmla="*/ 6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6" h="82">
                    <a:moveTo>
                      <a:pt x="2" y="62"/>
                    </a:moveTo>
                    <a:lnTo>
                      <a:pt x="2" y="62"/>
                    </a:lnTo>
                    <a:lnTo>
                      <a:pt x="4" y="68"/>
                    </a:lnTo>
                    <a:lnTo>
                      <a:pt x="10" y="74"/>
                    </a:lnTo>
                    <a:lnTo>
                      <a:pt x="18" y="78"/>
                    </a:lnTo>
                    <a:lnTo>
                      <a:pt x="26" y="80"/>
                    </a:lnTo>
                    <a:lnTo>
                      <a:pt x="34" y="82"/>
                    </a:lnTo>
                    <a:lnTo>
                      <a:pt x="44" y="82"/>
                    </a:lnTo>
                    <a:lnTo>
                      <a:pt x="52" y="80"/>
                    </a:lnTo>
                    <a:lnTo>
                      <a:pt x="62" y="76"/>
                    </a:lnTo>
                    <a:lnTo>
                      <a:pt x="62" y="76"/>
                    </a:lnTo>
                    <a:lnTo>
                      <a:pt x="72" y="72"/>
                    </a:lnTo>
                    <a:lnTo>
                      <a:pt x="80" y="64"/>
                    </a:lnTo>
                    <a:lnTo>
                      <a:pt x="86" y="58"/>
                    </a:lnTo>
                    <a:lnTo>
                      <a:pt x="92" y="50"/>
                    </a:lnTo>
                    <a:lnTo>
                      <a:pt x="94" y="42"/>
                    </a:lnTo>
                    <a:lnTo>
                      <a:pt x="96" y="34"/>
                    </a:lnTo>
                    <a:lnTo>
                      <a:pt x="96" y="26"/>
                    </a:lnTo>
                    <a:lnTo>
                      <a:pt x="94" y="20"/>
                    </a:lnTo>
                    <a:lnTo>
                      <a:pt x="94" y="20"/>
                    </a:lnTo>
                    <a:lnTo>
                      <a:pt x="90" y="12"/>
                    </a:lnTo>
                    <a:lnTo>
                      <a:pt x="86" y="8"/>
                    </a:lnTo>
                    <a:lnTo>
                      <a:pt x="78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2" y="0"/>
                    </a:lnTo>
                    <a:lnTo>
                      <a:pt x="42" y="2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24" y="10"/>
                    </a:lnTo>
                    <a:lnTo>
                      <a:pt x="16" y="16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8"/>
                    </a:lnTo>
                    <a:lnTo>
                      <a:pt x="0" y="46"/>
                    </a:lnTo>
                    <a:lnTo>
                      <a:pt x="0" y="54"/>
                    </a:lnTo>
                    <a:lnTo>
                      <a:pt x="2" y="62"/>
                    </a:lnTo>
                    <a:lnTo>
                      <a:pt x="2" y="62"/>
                    </a:lnTo>
                    <a:close/>
                  </a:path>
                </a:pathLst>
              </a:custGeom>
              <a:solidFill>
                <a:srgbClr val="FFEA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54" name="Freeform 58"/>
              <p:cNvSpPr>
                <a:spLocks/>
              </p:cNvSpPr>
              <p:nvPr/>
            </p:nvSpPr>
            <p:spPr bwMode="auto">
              <a:xfrm>
                <a:off x="803" y="3074"/>
                <a:ext cx="92" cy="78"/>
              </a:xfrm>
              <a:custGeom>
                <a:avLst/>
                <a:gdLst>
                  <a:gd name="T0" fmla="*/ 2 w 92"/>
                  <a:gd name="T1" fmla="*/ 58 h 78"/>
                  <a:gd name="T2" fmla="*/ 2 w 92"/>
                  <a:gd name="T3" fmla="*/ 58 h 78"/>
                  <a:gd name="T4" fmla="*/ 4 w 92"/>
                  <a:gd name="T5" fmla="*/ 66 h 78"/>
                  <a:gd name="T6" fmla="*/ 10 w 92"/>
                  <a:gd name="T7" fmla="*/ 70 h 78"/>
                  <a:gd name="T8" fmla="*/ 16 w 92"/>
                  <a:gd name="T9" fmla="*/ 74 h 78"/>
                  <a:gd name="T10" fmla="*/ 24 w 92"/>
                  <a:gd name="T11" fmla="*/ 76 h 78"/>
                  <a:gd name="T12" fmla="*/ 32 w 92"/>
                  <a:gd name="T13" fmla="*/ 78 h 78"/>
                  <a:gd name="T14" fmla="*/ 42 w 92"/>
                  <a:gd name="T15" fmla="*/ 78 h 78"/>
                  <a:gd name="T16" fmla="*/ 50 w 92"/>
                  <a:gd name="T17" fmla="*/ 76 h 78"/>
                  <a:gd name="T18" fmla="*/ 60 w 92"/>
                  <a:gd name="T19" fmla="*/ 72 h 78"/>
                  <a:gd name="T20" fmla="*/ 60 w 92"/>
                  <a:gd name="T21" fmla="*/ 72 h 78"/>
                  <a:gd name="T22" fmla="*/ 68 w 92"/>
                  <a:gd name="T23" fmla="*/ 68 h 78"/>
                  <a:gd name="T24" fmla="*/ 76 w 92"/>
                  <a:gd name="T25" fmla="*/ 62 h 78"/>
                  <a:gd name="T26" fmla="*/ 82 w 92"/>
                  <a:gd name="T27" fmla="*/ 56 h 78"/>
                  <a:gd name="T28" fmla="*/ 86 w 92"/>
                  <a:gd name="T29" fmla="*/ 48 h 78"/>
                  <a:gd name="T30" fmla="*/ 90 w 92"/>
                  <a:gd name="T31" fmla="*/ 40 h 78"/>
                  <a:gd name="T32" fmla="*/ 92 w 92"/>
                  <a:gd name="T33" fmla="*/ 32 h 78"/>
                  <a:gd name="T34" fmla="*/ 92 w 92"/>
                  <a:gd name="T35" fmla="*/ 26 h 78"/>
                  <a:gd name="T36" fmla="*/ 90 w 92"/>
                  <a:gd name="T37" fmla="*/ 18 h 78"/>
                  <a:gd name="T38" fmla="*/ 90 w 92"/>
                  <a:gd name="T39" fmla="*/ 18 h 78"/>
                  <a:gd name="T40" fmla="*/ 86 w 92"/>
                  <a:gd name="T41" fmla="*/ 12 h 78"/>
                  <a:gd name="T42" fmla="*/ 82 w 92"/>
                  <a:gd name="T43" fmla="*/ 6 h 78"/>
                  <a:gd name="T44" fmla="*/ 74 w 92"/>
                  <a:gd name="T45" fmla="*/ 4 h 78"/>
                  <a:gd name="T46" fmla="*/ 68 w 92"/>
                  <a:gd name="T47" fmla="*/ 0 h 78"/>
                  <a:gd name="T48" fmla="*/ 58 w 92"/>
                  <a:gd name="T49" fmla="*/ 0 h 78"/>
                  <a:gd name="T50" fmla="*/ 50 w 92"/>
                  <a:gd name="T51" fmla="*/ 0 h 78"/>
                  <a:gd name="T52" fmla="*/ 40 w 92"/>
                  <a:gd name="T53" fmla="*/ 2 h 78"/>
                  <a:gd name="T54" fmla="*/ 32 w 92"/>
                  <a:gd name="T55" fmla="*/ 6 h 78"/>
                  <a:gd name="T56" fmla="*/ 32 w 92"/>
                  <a:gd name="T57" fmla="*/ 6 h 78"/>
                  <a:gd name="T58" fmla="*/ 32 w 92"/>
                  <a:gd name="T59" fmla="*/ 6 h 78"/>
                  <a:gd name="T60" fmla="*/ 24 w 92"/>
                  <a:gd name="T61" fmla="*/ 10 h 78"/>
                  <a:gd name="T62" fmla="*/ 16 w 92"/>
                  <a:gd name="T63" fmla="*/ 16 h 78"/>
                  <a:gd name="T64" fmla="*/ 10 w 92"/>
                  <a:gd name="T65" fmla="*/ 22 h 78"/>
                  <a:gd name="T66" fmla="*/ 4 w 92"/>
                  <a:gd name="T67" fmla="*/ 30 h 78"/>
                  <a:gd name="T68" fmla="*/ 2 w 92"/>
                  <a:gd name="T69" fmla="*/ 36 h 78"/>
                  <a:gd name="T70" fmla="*/ 0 w 92"/>
                  <a:gd name="T71" fmla="*/ 44 h 78"/>
                  <a:gd name="T72" fmla="*/ 0 w 92"/>
                  <a:gd name="T73" fmla="*/ 52 h 78"/>
                  <a:gd name="T74" fmla="*/ 2 w 92"/>
                  <a:gd name="T75" fmla="*/ 58 h 78"/>
                  <a:gd name="T76" fmla="*/ 2 w 92"/>
                  <a:gd name="T77" fmla="*/ 5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78">
                    <a:moveTo>
                      <a:pt x="2" y="58"/>
                    </a:moveTo>
                    <a:lnTo>
                      <a:pt x="2" y="58"/>
                    </a:lnTo>
                    <a:lnTo>
                      <a:pt x="4" y="66"/>
                    </a:lnTo>
                    <a:lnTo>
                      <a:pt x="10" y="70"/>
                    </a:lnTo>
                    <a:lnTo>
                      <a:pt x="16" y="74"/>
                    </a:lnTo>
                    <a:lnTo>
                      <a:pt x="24" y="76"/>
                    </a:lnTo>
                    <a:lnTo>
                      <a:pt x="32" y="78"/>
                    </a:lnTo>
                    <a:lnTo>
                      <a:pt x="42" y="78"/>
                    </a:lnTo>
                    <a:lnTo>
                      <a:pt x="50" y="76"/>
                    </a:lnTo>
                    <a:lnTo>
                      <a:pt x="60" y="72"/>
                    </a:lnTo>
                    <a:lnTo>
                      <a:pt x="60" y="72"/>
                    </a:lnTo>
                    <a:lnTo>
                      <a:pt x="68" y="68"/>
                    </a:lnTo>
                    <a:lnTo>
                      <a:pt x="76" y="62"/>
                    </a:lnTo>
                    <a:lnTo>
                      <a:pt x="82" y="56"/>
                    </a:lnTo>
                    <a:lnTo>
                      <a:pt x="86" y="48"/>
                    </a:lnTo>
                    <a:lnTo>
                      <a:pt x="90" y="40"/>
                    </a:lnTo>
                    <a:lnTo>
                      <a:pt x="92" y="32"/>
                    </a:lnTo>
                    <a:lnTo>
                      <a:pt x="92" y="26"/>
                    </a:lnTo>
                    <a:lnTo>
                      <a:pt x="90" y="18"/>
                    </a:lnTo>
                    <a:lnTo>
                      <a:pt x="90" y="18"/>
                    </a:lnTo>
                    <a:lnTo>
                      <a:pt x="86" y="12"/>
                    </a:lnTo>
                    <a:lnTo>
                      <a:pt x="82" y="6"/>
                    </a:lnTo>
                    <a:lnTo>
                      <a:pt x="74" y="4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50" y="0"/>
                    </a:lnTo>
                    <a:lnTo>
                      <a:pt x="40" y="2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24" y="10"/>
                    </a:lnTo>
                    <a:lnTo>
                      <a:pt x="16" y="16"/>
                    </a:lnTo>
                    <a:lnTo>
                      <a:pt x="10" y="22"/>
                    </a:lnTo>
                    <a:lnTo>
                      <a:pt x="4" y="30"/>
                    </a:lnTo>
                    <a:lnTo>
                      <a:pt x="2" y="36"/>
                    </a:lnTo>
                    <a:lnTo>
                      <a:pt x="0" y="44"/>
                    </a:lnTo>
                    <a:lnTo>
                      <a:pt x="0" y="52"/>
                    </a:lnTo>
                    <a:lnTo>
                      <a:pt x="2" y="58"/>
                    </a:lnTo>
                    <a:lnTo>
                      <a:pt x="2" y="58"/>
                    </a:lnTo>
                    <a:close/>
                  </a:path>
                </a:pathLst>
              </a:custGeom>
              <a:solidFill>
                <a:srgbClr val="FFE3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55" name="Freeform 59"/>
              <p:cNvSpPr>
                <a:spLocks/>
              </p:cNvSpPr>
              <p:nvPr/>
            </p:nvSpPr>
            <p:spPr bwMode="auto">
              <a:xfrm>
                <a:off x="805" y="3076"/>
                <a:ext cx="88" cy="74"/>
              </a:xfrm>
              <a:custGeom>
                <a:avLst/>
                <a:gdLst>
                  <a:gd name="T0" fmla="*/ 2 w 88"/>
                  <a:gd name="T1" fmla="*/ 56 h 74"/>
                  <a:gd name="T2" fmla="*/ 2 w 88"/>
                  <a:gd name="T3" fmla="*/ 56 h 74"/>
                  <a:gd name="T4" fmla="*/ 4 w 88"/>
                  <a:gd name="T5" fmla="*/ 62 h 74"/>
                  <a:gd name="T6" fmla="*/ 10 w 88"/>
                  <a:gd name="T7" fmla="*/ 66 h 74"/>
                  <a:gd name="T8" fmla="*/ 16 w 88"/>
                  <a:gd name="T9" fmla="*/ 70 h 74"/>
                  <a:gd name="T10" fmla="*/ 24 w 88"/>
                  <a:gd name="T11" fmla="*/ 72 h 74"/>
                  <a:gd name="T12" fmla="*/ 32 w 88"/>
                  <a:gd name="T13" fmla="*/ 74 h 74"/>
                  <a:gd name="T14" fmla="*/ 40 w 88"/>
                  <a:gd name="T15" fmla="*/ 74 h 74"/>
                  <a:gd name="T16" fmla="*/ 48 w 88"/>
                  <a:gd name="T17" fmla="*/ 72 h 74"/>
                  <a:gd name="T18" fmla="*/ 56 w 88"/>
                  <a:gd name="T19" fmla="*/ 68 h 74"/>
                  <a:gd name="T20" fmla="*/ 56 w 88"/>
                  <a:gd name="T21" fmla="*/ 68 h 74"/>
                  <a:gd name="T22" fmla="*/ 66 w 88"/>
                  <a:gd name="T23" fmla="*/ 64 h 74"/>
                  <a:gd name="T24" fmla="*/ 72 w 88"/>
                  <a:gd name="T25" fmla="*/ 58 h 74"/>
                  <a:gd name="T26" fmla="*/ 78 w 88"/>
                  <a:gd name="T27" fmla="*/ 52 h 74"/>
                  <a:gd name="T28" fmla="*/ 82 w 88"/>
                  <a:gd name="T29" fmla="*/ 46 h 74"/>
                  <a:gd name="T30" fmla="*/ 86 w 88"/>
                  <a:gd name="T31" fmla="*/ 38 h 74"/>
                  <a:gd name="T32" fmla="*/ 88 w 88"/>
                  <a:gd name="T33" fmla="*/ 32 h 74"/>
                  <a:gd name="T34" fmla="*/ 88 w 88"/>
                  <a:gd name="T35" fmla="*/ 24 h 74"/>
                  <a:gd name="T36" fmla="*/ 86 w 88"/>
                  <a:gd name="T37" fmla="*/ 18 h 74"/>
                  <a:gd name="T38" fmla="*/ 86 w 88"/>
                  <a:gd name="T39" fmla="*/ 18 h 74"/>
                  <a:gd name="T40" fmla="*/ 82 w 88"/>
                  <a:gd name="T41" fmla="*/ 12 h 74"/>
                  <a:gd name="T42" fmla="*/ 78 w 88"/>
                  <a:gd name="T43" fmla="*/ 6 h 74"/>
                  <a:gd name="T44" fmla="*/ 72 w 88"/>
                  <a:gd name="T45" fmla="*/ 2 h 74"/>
                  <a:gd name="T46" fmla="*/ 64 w 88"/>
                  <a:gd name="T47" fmla="*/ 0 h 74"/>
                  <a:gd name="T48" fmla="*/ 56 w 88"/>
                  <a:gd name="T49" fmla="*/ 0 h 74"/>
                  <a:gd name="T50" fmla="*/ 48 w 88"/>
                  <a:gd name="T51" fmla="*/ 0 h 74"/>
                  <a:gd name="T52" fmla="*/ 40 w 88"/>
                  <a:gd name="T53" fmla="*/ 2 h 74"/>
                  <a:gd name="T54" fmla="*/ 30 w 88"/>
                  <a:gd name="T55" fmla="*/ 4 h 74"/>
                  <a:gd name="T56" fmla="*/ 30 w 88"/>
                  <a:gd name="T57" fmla="*/ 4 h 74"/>
                  <a:gd name="T58" fmla="*/ 30 w 88"/>
                  <a:gd name="T59" fmla="*/ 4 h 74"/>
                  <a:gd name="T60" fmla="*/ 22 w 88"/>
                  <a:gd name="T61" fmla="*/ 10 h 74"/>
                  <a:gd name="T62" fmla="*/ 14 w 88"/>
                  <a:gd name="T63" fmla="*/ 14 h 74"/>
                  <a:gd name="T64" fmla="*/ 10 w 88"/>
                  <a:gd name="T65" fmla="*/ 20 h 74"/>
                  <a:gd name="T66" fmla="*/ 4 w 88"/>
                  <a:gd name="T67" fmla="*/ 28 h 74"/>
                  <a:gd name="T68" fmla="*/ 2 w 88"/>
                  <a:gd name="T69" fmla="*/ 34 h 74"/>
                  <a:gd name="T70" fmla="*/ 0 w 88"/>
                  <a:gd name="T71" fmla="*/ 42 h 74"/>
                  <a:gd name="T72" fmla="*/ 0 w 88"/>
                  <a:gd name="T73" fmla="*/ 48 h 74"/>
                  <a:gd name="T74" fmla="*/ 2 w 88"/>
                  <a:gd name="T75" fmla="*/ 56 h 74"/>
                  <a:gd name="T76" fmla="*/ 2 w 88"/>
                  <a:gd name="T77" fmla="*/ 5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8" h="74">
                    <a:moveTo>
                      <a:pt x="2" y="56"/>
                    </a:moveTo>
                    <a:lnTo>
                      <a:pt x="2" y="56"/>
                    </a:lnTo>
                    <a:lnTo>
                      <a:pt x="4" y="62"/>
                    </a:lnTo>
                    <a:lnTo>
                      <a:pt x="10" y="66"/>
                    </a:lnTo>
                    <a:lnTo>
                      <a:pt x="16" y="70"/>
                    </a:lnTo>
                    <a:lnTo>
                      <a:pt x="24" y="72"/>
                    </a:lnTo>
                    <a:lnTo>
                      <a:pt x="32" y="74"/>
                    </a:lnTo>
                    <a:lnTo>
                      <a:pt x="40" y="74"/>
                    </a:lnTo>
                    <a:lnTo>
                      <a:pt x="48" y="72"/>
                    </a:lnTo>
                    <a:lnTo>
                      <a:pt x="56" y="68"/>
                    </a:lnTo>
                    <a:lnTo>
                      <a:pt x="56" y="68"/>
                    </a:lnTo>
                    <a:lnTo>
                      <a:pt x="66" y="64"/>
                    </a:lnTo>
                    <a:lnTo>
                      <a:pt x="72" y="58"/>
                    </a:lnTo>
                    <a:lnTo>
                      <a:pt x="78" y="52"/>
                    </a:lnTo>
                    <a:lnTo>
                      <a:pt x="82" y="46"/>
                    </a:lnTo>
                    <a:lnTo>
                      <a:pt x="86" y="38"/>
                    </a:lnTo>
                    <a:lnTo>
                      <a:pt x="88" y="32"/>
                    </a:lnTo>
                    <a:lnTo>
                      <a:pt x="88" y="24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2" y="12"/>
                    </a:lnTo>
                    <a:lnTo>
                      <a:pt x="78" y="6"/>
                    </a:lnTo>
                    <a:lnTo>
                      <a:pt x="72" y="2"/>
                    </a:lnTo>
                    <a:lnTo>
                      <a:pt x="64" y="0"/>
                    </a:lnTo>
                    <a:lnTo>
                      <a:pt x="56" y="0"/>
                    </a:lnTo>
                    <a:lnTo>
                      <a:pt x="48" y="0"/>
                    </a:lnTo>
                    <a:lnTo>
                      <a:pt x="40" y="2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22" y="10"/>
                    </a:lnTo>
                    <a:lnTo>
                      <a:pt x="14" y="14"/>
                    </a:lnTo>
                    <a:lnTo>
                      <a:pt x="10" y="20"/>
                    </a:lnTo>
                    <a:lnTo>
                      <a:pt x="4" y="28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2" y="56"/>
                    </a:lnTo>
                    <a:lnTo>
                      <a:pt x="2" y="56"/>
                    </a:lnTo>
                    <a:close/>
                  </a:path>
                </a:pathLst>
              </a:custGeom>
              <a:solidFill>
                <a:srgbClr val="FFD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56" name="Freeform 60"/>
              <p:cNvSpPr>
                <a:spLocks/>
              </p:cNvSpPr>
              <p:nvPr/>
            </p:nvSpPr>
            <p:spPr bwMode="auto">
              <a:xfrm>
                <a:off x="807" y="3076"/>
                <a:ext cx="84" cy="72"/>
              </a:xfrm>
              <a:custGeom>
                <a:avLst/>
                <a:gdLst>
                  <a:gd name="T0" fmla="*/ 2 w 84"/>
                  <a:gd name="T1" fmla="*/ 54 h 72"/>
                  <a:gd name="T2" fmla="*/ 2 w 84"/>
                  <a:gd name="T3" fmla="*/ 54 h 72"/>
                  <a:gd name="T4" fmla="*/ 4 w 84"/>
                  <a:gd name="T5" fmla="*/ 60 h 72"/>
                  <a:gd name="T6" fmla="*/ 10 w 84"/>
                  <a:gd name="T7" fmla="*/ 64 h 72"/>
                  <a:gd name="T8" fmla="*/ 16 w 84"/>
                  <a:gd name="T9" fmla="*/ 68 h 72"/>
                  <a:gd name="T10" fmla="*/ 22 w 84"/>
                  <a:gd name="T11" fmla="*/ 70 h 72"/>
                  <a:gd name="T12" fmla="*/ 30 w 84"/>
                  <a:gd name="T13" fmla="*/ 72 h 72"/>
                  <a:gd name="T14" fmla="*/ 38 w 84"/>
                  <a:gd name="T15" fmla="*/ 70 h 72"/>
                  <a:gd name="T16" fmla="*/ 46 w 84"/>
                  <a:gd name="T17" fmla="*/ 70 h 72"/>
                  <a:gd name="T18" fmla="*/ 54 w 84"/>
                  <a:gd name="T19" fmla="*/ 66 h 72"/>
                  <a:gd name="T20" fmla="*/ 54 w 84"/>
                  <a:gd name="T21" fmla="*/ 66 h 72"/>
                  <a:gd name="T22" fmla="*/ 62 w 84"/>
                  <a:gd name="T23" fmla="*/ 62 h 72"/>
                  <a:gd name="T24" fmla="*/ 68 w 84"/>
                  <a:gd name="T25" fmla="*/ 56 h 72"/>
                  <a:gd name="T26" fmla="*/ 74 w 84"/>
                  <a:gd name="T27" fmla="*/ 50 h 72"/>
                  <a:gd name="T28" fmla="*/ 78 w 84"/>
                  <a:gd name="T29" fmla="*/ 44 h 72"/>
                  <a:gd name="T30" fmla="*/ 82 w 84"/>
                  <a:gd name="T31" fmla="*/ 38 h 72"/>
                  <a:gd name="T32" fmla="*/ 84 w 84"/>
                  <a:gd name="T33" fmla="*/ 32 h 72"/>
                  <a:gd name="T34" fmla="*/ 84 w 84"/>
                  <a:gd name="T35" fmla="*/ 24 h 72"/>
                  <a:gd name="T36" fmla="*/ 82 w 84"/>
                  <a:gd name="T37" fmla="*/ 18 h 72"/>
                  <a:gd name="T38" fmla="*/ 82 w 84"/>
                  <a:gd name="T39" fmla="*/ 18 h 72"/>
                  <a:gd name="T40" fmla="*/ 78 w 84"/>
                  <a:gd name="T41" fmla="*/ 12 h 72"/>
                  <a:gd name="T42" fmla="*/ 74 w 84"/>
                  <a:gd name="T43" fmla="*/ 8 h 72"/>
                  <a:gd name="T44" fmla="*/ 68 w 84"/>
                  <a:gd name="T45" fmla="*/ 4 h 72"/>
                  <a:gd name="T46" fmla="*/ 60 w 84"/>
                  <a:gd name="T47" fmla="*/ 2 h 72"/>
                  <a:gd name="T48" fmla="*/ 54 w 84"/>
                  <a:gd name="T49" fmla="*/ 0 h 72"/>
                  <a:gd name="T50" fmla="*/ 46 w 84"/>
                  <a:gd name="T51" fmla="*/ 2 h 72"/>
                  <a:gd name="T52" fmla="*/ 38 w 84"/>
                  <a:gd name="T53" fmla="*/ 2 h 72"/>
                  <a:gd name="T54" fmla="*/ 28 w 84"/>
                  <a:gd name="T55" fmla="*/ 6 h 72"/>
                  <a:gd name="T56" fmla="*/ 28 w 84"/>
                  <a:gd name="T57" fmla="*/ 6 h 72"/>
                  <a:gd name="T58" fmla="*/ 28 w 84"/>
                  <a:gd name="T59" fmla="*/ 6 h 72"/>
                  <a:gd name="T60" fmla="*/ 22 w 84"/>
                  <a:gd name="T61" fmla="*/ 10 h 72"/>
                  <a:gd name="T62" fmla="*/ 14 w 84"/>
                  <a:gd name="T63" fmla="*/ 16 h 72"/>
                  <a:gd name="T64" fmla="*/ 8 w 84"/>
                  <a:gd name="T65" fmla="*/ 22 h 72"/>
                  <a:gd name="T66" fmla="*/ 4 w 84"/>
                  <a:gd name="T67" fmla="*/ 28 h 72"/>
                  <a:gd name="T68" fmla="*/ 2 w 84"/>
                  <a:gd name="T69" fmla="*/ 34 h 72"/>
                  <a:gd name="T70" fmla="*/ 0 w 84"/>
                  <a:gd name="T71" fmla="*/ 42 h 72"/>
                  <a:gd name="T72" fmla="*/ 0 w 84"/>
                  <a:gd name="T73" fmla="*/ 48 h 72"/>
                  <a:gd name="T74" fmla="*/ 2 w 84"/>
                  <a:gd name="T75" fmla="*/ 54 h 72"/>
                  <a:gd name="T76" fmla="*/ 2 w 84"/>
                  <a:gd name="T77" fmla="*/ 5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72">
                    <a:moveTo>
                      <a:pt x="2" y="54"/>
                    </a:moveTo>
                    <a:lnTo>
                      <a:pt x="2" y="54"/>
                    </a:lnTo>
                    <a:lnTo>
                      <a:pt x="4" y="60"/>
                    </a:lnTo>
                    <a:lnTo>
                      <a:pt x="10" y="64"/>
                    </a:lnTo>
                    <a:lnTo>
                      <a:pt x="16" y="68"/>
                    </a:lnTo>
                    <a:lnTo>
                      <a:pt x="22" y="70"/>
                    </a:lnTo>
                    <a:lnTo>
                      <a:pt x="30" y="72"/>
                    </a:lnTo>
                    <a:lnTo>
                      <a:pt x="38" y="70"/>
                    </a:lnTo>
                    <a:lnTo>
                      <a:pt x="46" y="70"/>
                    </a:lnTo>
                    <a:lnTo>
                      <a:pt x="54" y="66"/>
                    </a:lnTo>
                    <a:lnTo>
                      <a:pt x="54" y="66"/>
                    </a:lnTo>
                    <a:lnTo>
                      <a:pt x="62" y="62"/>
                    </a:lnTo>
                    <a:lnTo>
                      <a:pt x="68" y="56"/>
                    </a:lnTo>
                    <a:lnTo>
                      <a:pt x="74" y="50"/>
                    </a:lnTo>
                    <a:lnTo>
                      <a:pt x="78" y="44"/>
                    </a:lnTo>
                    <a:lnTo>
                      <a:pt x="82" y="38"/>
                    </a:lnTo>
                    <a:lnTo>
                      <a:pt x="84" y="32"/>
                    </a:lnTo>
                    <a:lnTo>
                      <a:pt x="84" y="24"/>
                    </a:lnTo>
                    <a:lnTo>
                      <a:pt x="82" y="18"/>
                    </a:lnTo>
                    <a:lnTo>
                      <a:pt x="82" y="18"/>
                    </a:lnTo>
                    <a:lnTo>
                      <a:pt x="78" y="12"/>
                    </a:lnTo>
                    <a:lnTo>
                      <a:pt x="74" y="8"/>
                    </a:lnTo>
                    <a:lnTo>
                      <a:pt x="68" y="4"/>
                    </a:lnTo>
                    <a:lnTo>
                      <a:pt x="60" y="2"/>
                    </a:lnTo>
                    <a:lnTo>
                      <a:pt x="54" y="0"/>
                    </a:lnTo>
                    <a:lnTo>
                      <a:pt x="46" y="2"/>
                    </a:lnTo>
                    <a:lnTo>
                      <a:pt x="38" y="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2" y="10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8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2" y="54"/>
                    </a:lnTo>
                    <a:lnTo>
                      <a:pt x="2" y="54"/>
                    </a:lnTo>
                    <a:close/>
                  </a:path>
                </a:pathLst>
              </a:custGeom>
              <a:solidFill>
                <a:srgbClr val="FFD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57" name="Freeform 61"/>
              <p:cNvSpPr>
                <a:spLocks/>
              </p:cNvSpPr>
              <p:nvPr/>
            </p:nvSpPr>
            <p:spPr bwMode="auto">
              <a:xfrm>
                <a:off x="809" y="3078"/>
                <a:ext cx="78" cy="68"/>
              </a:xfrm>
              <a:custGeom>
                <a:avLst/>
                <a:gdLst>
                  <a:gd name="T0" fmla="*/ 2 w 78"/>
                  <a:gd name="T1" fmla="*/ 52 h 68"/>
                  <a:gd name="T2" fmla="*/ 2 w 78"/>
                  <a:gd name="T3" fmla="*/ 52 h 68"/>
                  <a:gd name="T4" fmla="*/ 6 w 78"/>
                  <a:gd name="T5" fmla="*/ 56 h 68"/>
                  <a:gd name="T6" fmla="*/ 10 w 78"/>
                  <a:gd name="T7" fmla="*/ 60 h 68"/>
                  <a:gd name="T8" fmla="*/ 14 w 78"/>
                  <a:gd name="T9" fmla="*/ 64 h 68"/>
                  <a:gd name="T10" fmla="*/ 22 w 78"/>
                  <a:gd name="T11" fmla="*/ 66 h 68"/>
                  <a:gd name="T12" fmla="*/ 28 w 78"/>
                  <a:gd name="T13" fmla="*/ 68 h 68"/>
                  <a:gd name="T14" fmla="*/ 36 w 78"/>
                  <a:gd name="T15" fmla="*/ 66 h 68"/>
                  <a:gd name="T16" fmla="*/ 44 w 78"/>
                  <a:gd name="T17" fmla="*/ 66 h 68"/>
                  <a:gd name="T18" fmla="*/ 52 w 78"/>
                  <a:gd name="T19" fmla="*/ 62 h 68"/>
                  <a:gd name="T20" fmla="*/ 52 w 78"/>
                  <a:gd name="T21" fmla="*/ 62 h 68"/>
                  <a:gd name="T22" fmla="*/ 58 w 78"/>
                  <a:gd name="T23" fmla="*/ 58 h 68"/>
                  <a:gd name="T24" fmla="*/ 66 w 78"/>
                  <a:gd name="T25" fmla="*/ 54 h 68"/>
                  <a:gd name="T26" fmla="*/ 70 w 78"/>
                  <a:gd name="T27" fmla="*/ 48 h 68"/>
                  <a:gd name="T28" fmla="*/ 74 w 78"/>
                  <a:gd name="T29" fmla="*/ 42 h 68"/>
                  <a:gd name="T30" fmla="*/ 78 w 78"/>
                  <a:gd name="T31" fmla="*/ 36 h 68"/>
                  <a:gd name="T32" fmla="*/ 78 w 78"/>
                  <a:gd name="T33" fmla="*/ 30 h 68"/>
                  <a:gd name="T34" fmla="*/ 78 w 78"/>
                  <a:gd name="T35" fmla="*/ 22 h 68"/>
                  <a:gd name="T36" fmla="*/ 78 w 78"/>
                  <a:gd name="T37" fmla="*/ 16 h 68"/>
                  <a:gd name="T38" fmla="*/ 78 w 78"/>
                  <a:gd name="T39" fmla="*/ 16 h 68"/>
                  <a:gd name="T40" fmla="*/ 74 w 78"/>
                  <a:gd name="T41" fmla="*/ 12 h 68"/>
                  <a:gd name="T42" fmla="*/ 70 w 78"/>
                  <a:gd name="T43" fmla="*/ 8 h 68"/>
                  <a:gd name="T44" fmla="*/ 64 w 78"/>
                  <a:gd name="T45" fmla="*/ 4 h 68"/>
                  <a:gd name="T46" fmla="*/ 58 w 78"/>
                  <a:gd name="T47" fmla="*/ 2 h 68"/>
                  <a:gd name="T48" fmla="*/ 50 w 78"/>
                  <a:gd name="T49" fmla="*/ 0 h 68"/>
                  <a:gd name="T50" fmla="*/ 44 w 78"/>
                  <a:gd name="T51" fmla="*/ 2 h 68"/>
                  <a:gd name="T52" fmla="*/ 36 w 78"/>
                  <a:gd name="T53" fmla="*/ 2 h 68"/>
                  <a:gd name="T54" fmla="*/ 28 w 78"/>
                  <a:gd name="T55" fmla="*/ 6 h 68"/>
                  <a:gd name="T56" fmla="*/ 28 w 78"/>
                  <a:gd name="T57" fmla="*/ 6 h 68"/>
                  <a:gd name="T58" fmla="*/ 28 w 78"/>
                  <a:gd name="T59" fmla="*/ 6 h 68"/>
                  <a:gd name="T60" fmla="*/ 20 w 78"/>
                  <a:gd name="T61" fmla="*/ 10 h 68"/>
                  <a:gd name="T62" fmla="*/ 14 w 78"/>
                  <a:gd name="T63" fmla="*/ 14 h 68"/>
                  <a:gd name="T64" fmla="*/ 8 w 78"/>
                  <a:gd name="T65" fmla="*/ 20 h 68"/>
                  <a:gd name="T66" fmla="*/ 4 w 78"/>
                  <a:gd name="T67" fmla="*/ 26 h 68"/>
                  <a:gd name="T68" fmla="*/ 2 w 78"/>
                  <a:gd name="T69" fmla="*/ 32 h 68"/>
                  <a:gd name="T70" fmla="*/ 0 w 78"/>
                  <a:gd name="T71" fmla="*/ 38 h 68"/>
                  <a:gd name="T72" fmla="*/ 0 w 78"/>
                  <a:gd name="T73" fmla="*/ 46 h 68"/>
                  <a:gd name="T74" fmla="*/ 2 w 78"/>
                  <a:gd name="T75" fmla="*/ 52 h 68"/>
                  <a:gd name="T76" fmla="*/ 2 w 78"/>
                  <a:gd name="T77" fmla="*/ 5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8" h="68">
                    <a:moveTo>
                      <a:pt x="2" y="52"/>
                    </a:moveTo>
                    <a:lnTo>
                      <a:pt x="2" y="52"/>
                    </a:lnTo>
                    <a:lnTo>
                      <a:pt x="6" y="56"/>
                    </a:lnTo>
                    <a:lnTo>
                      <a:pt x="10" y="60"/>
                    </a:lnTo>
                    <a:lnTo>
                      <a:pt x="14" y="64"/>
                    </a:lnTo>
                    <a:lnTo>
                      <a:pt x="22" y="66"/>
                    </a:lnTo>
                    <a:lnTo>
                      <a:pt x="28" y="68"/>
                    </a:lnTo>
                    <a:lnTo>
                      <a:pt x="36" y="66"/>
                    </a:lnTo>
                    <a:lnTo>
                      <a:pt x="44" y="66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8" y="58"/>
                    </a:lnTo>
                    <a:lnTo>
                      <a:pt x="66" y="54"/>
                    </a:lnTo>
                    <a:lnTo>
                      <a:pt x="70" y="48"/>
                    </a:lnTo>
                    <a:lnTo>
                      <a:pt x="74" y="42"/>
                    </a:lnTo>
                    <a:lnTo>
                      <a:pt x="78" y="36"/>
                    </a:lnTo>
                    <a:lnTo>
                      <a:pt x="78" y="30"/>
                    </a:lnTo>
                    <a:lnTo>
                      <a:pt x="78" y="22"/>
                    </a:lnTo>
                    <a:lnTo>
                      <a:pt x="78" y="16"/>
                    </a:lnTo>
                    <a:lnTo>
                      <a:pt x="78" y="16"/>
                    </a:lnTo>
                    <a:lnTo>
                      <a:pt x="74" y="12"/>
                    </a:lnTo>
                    <a:lnTo>
                      <a:pt x="70" y="8"/>
                    </a:lnTo>
                    <a:lnTo>
                      <a:pt x="64" y="4"/>
                    </a:lnTo>
                    <a:lnTo>
                      <a:pt x="58" y="2"/>
                    </a:lnTo>
                    <a:lnTo>
                      <a:pt x="50" y="0"/>
                    </a:lnTo>
                    <a:lnTo>
                      <a:pt x="44" y="2"/>
                    </a:lnTo>
                    <a:lnTo>
                      <a:pt x="36" y="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0" y="10"/>
                    </a:lnTo>
                    <a:lnTo>
                      <a:pt x="14" y="14"/>
                    </a:lnTo>
                    <a:lnTo>
                      <a:pt x="8" y="20"/>
                    </a:lnTo>
                    <a:lnTo>
                      <a:pt x="4" y="26"/>
                    </a:lnTo>
                    <a:lnTo>
                      <a:pt x="2" y="32"/>
                    </a:lnTo>
                    <a:lnTo>
                      <a:pt x="0" y="38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2" y="52"/>
                    </a:lnTo>
                    <a:close/>
                  </a:path>
                </a:pathLst>
              </a:custGeom>
              <a:solidFill>
                <a:srgbClr val="FFCE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58" name="Freeform 62"/>
              <p:cNvSpPr>
                <a:spLocks/>
              </p:cNvSpPr>
              <p:nvPr/>
            </p:nvSpPr>
            <p:spPr bwMode="auto">
              <a:xfrm>
                <a:off x="811" y="3080"/>
                <a:ext cx="74" cy="62"/>
              </a:xfrm>
              <a:custGeom>
                <a:avLst/>
                <a:gdLst>
                  <a:gd name="T0" fmla="*/ 2 w 74"/>
                  <a:gd name="T1" fmla="*/ 48 h 62"/>
                  <a:gd name="T2" fmla="*/ 2 w 74"/>
                  <a:gd name="T3" fmla="*/ 48 h 62"/>
                  <a:gd name="T4" fmla="*/ 6 w 74"/>
                  <a:gd name="T5" fmla="*/ 52 h 62"/>
                  <a:gd name="T6" fmla="*/ 10 w 74"/>
                  <a:gd name="T7" fmla="*/ 56 h 62"/>
                  <a:gd name="T8" fmla="*/ 14 w 74"/>
                  <a:gd name="T9" fmla="*/ 60 h 62"/>
                  <a:gd name="T10" fmla="*/ 20 w 74"/>
                  <a:gd name="T11" fmla="*/ 62 h 62"/>
                  <a:gd name="T12" fmla="*/ 34 w 74"/>
                  <a:gd name="T13" fmla="*/ 62 h 62"/>
                  <a:gd name="T14" fmla="*/ 42 w 74"/>
                  <a:gd name="T15" fmla="*/ 62 h 62"/>
                  <a:gd name="T16" fmla="*/ 48 w 74"/>
                  <a:gd name="T17" fmla="*/ 58 h 62"/>
                  <a:gd name="T18" fmla="*/ 48 w 74"/>
                  <a:gd name="T19" fmla="*/ 58 h 62"/>
                  <a:gd name="T20" fmla="*/ 62 w 74"/>
                  <a:gd name="T21" fmla="*/ 50 h 62"/>
                  <a:gd name="T22" fmla="*/ 70 w 74"/>
                  <a:gd name="T23" fmla="*/ 40 h 62"/>
                  <a:gd name="T24" fmla="*/ 72 w 74"/>
                  <a:gd name="T25" fmla="*/ 34 h 62"/>
                  <a:gd name="T26" fmla="*/ 74 w 74"/>
                  <a:gd name="T27" fmla="*/ 28 h 62"/>
                  <a:gd name="T28" fmla="*/ 74 w 74"/>
                  <a:gd name="T29" fmla="*/ 22 h 62"/>
                  <a:gd name="T30" fmla="*/ 72 w 74"/>
                  <a:gd name="T31" fmla="*/ 16 h 62"/>
                  <a:gd name="T32" fmla="*/ 72 w 74"/>
                  <a:gd name="T33" fmla="*/ 16 h 62"/>
                  <a:gd name="T34" fmla="*/ 70 w 74"/>
                  <a:gd name="T35" fmla="*/ 10 h 62"/>
                  <a:gd name="T36" fmla="*/ 66 w 74"/>
                  <a:gd name="T37" fmla="*/ 6 h 62"/>
                  <a:gd name="T38" fmla="*/ 60 w 74"/>
                  <a:gd name="T39" fmla="*/ 4 h 62"/>
                  <a:gd name="T40" fmla="*/ 54 w 74"/>
                  <a:gd name="T41" fmla="*/ 2 h 62"/>
                  <a:gd name="T42" fmla="*/ 40 w 74"/>
                  <a:gd name="T43" fmla="*/ 0 h 62"/>
                  <a:gd name="T44" fmla="*/ 34 w 74"/>
                  <a:gd name="T45" fmla="*/ 2 h 62"/>
                  <a:gd name="T46" fmla="*/ 26 w 74"/>
                  <a:gd name="T47" fmla="*/ 6 h 62"/>
                  <a:gd name="T48" fmla="*/ 26 w 74"/>
                  <a:gd name="T49" fmla="*/ 6 h 62"/>
                  <a:gd name="T50" fmla="*/ 26 w 74"/>
                  <a:gd name="T51" fmla="*/ 6 h 62"/>
                  <a:gd name="T52" fmla="*/ 14 w 74"/>
                  <a:gd name="T53" fmla="*/ 14 h 62"/>
                  <a:gd name="T54" fmla="*/ 4 w 74"/>
                  <a:gd name="T55" fmla="*/ 24 h 62"/>
                  <a:gd name="T56" fmla="*/ 2 w 74"/>
                  <a:gd name="T57" fmla="*/ 30 h 62"/>
                  <a:gd name="T58" fmla="*/ 0 w 74"/>
                  <a:gd name="T59" fmla="*/ 36 h 62"/>
                  <a:gd name="T60" fmla="*/ 0 w 74"/>
                  <a:gd name="T61" fmla="*/ 42 h 62"/>
                  <a:gd name="T62" fmla="*/ 2 w 74"/>
                  <a:gd name="T63" fmla="*/ 48 h 62"/>
                  <a:gd name="T64" fmla="*/ 2 w 74"/>
                  <a:gd name="T65" fmla="*/ 4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62">
                    <a:moveTo>
                      <a:pt x="2" y="48"/>
                    </a:moveTo>
                    <a:lnTo>
                      <a:pt x="2" y="48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4" y="60"/>
                    </a:lnTo>
                    <a:lnTo>
                      <a:pt x="20" y="62"/>
                    </a:lnTo>
                    <a:lnTo>
                      <a:pt x="34" y="62"/>
                    </a:lnTo>
                    <a:lnTo>
                      <a:pt x="42" y="62"/>
                    </a:lnTo>
                    <a:lnTo>
                      <a:pt x="48" y="58"/>
                    </a:lnTo>
                    <a:lnTo>
                      <a:pt x="48" y="58"/>
                    </a:lnTo>
                    <a:lnTo>
                      <a:pt x="62" y="50"/>
                    </a:lnTo>
                    <a:lnTo>
                      <a:pt x="70" y="40"/>
                    </a:lnTo>
                    <a:lnTo>
                      <a:pt x="72" y="34"/>
                    </a:lnTo>
                    <a:lnTo>
                      <a:pt x="74" y="28"/>
                    </a:lnTo>
                    <a:lnTo>
                      <a:pt x="74" y="22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0" y="10"/>
                    </a:lnTo>
                    <a:lnTo>
                      <a:pt x="66" y="6"/>
                    </a:lnTo>
                    <a:lnTo>
                      <a:pt x="60" y="4"/>
                    </a:lnTo>
                    <a:lnTo>
                      <a:pt x="54" y="2"/>
                    </a:lnTo>
                    <a:lnTo>
                      <a:pt x="40" y="0"/>
                    </a:lnTo>
                    <a:lnTo>
                      <a:pt x="34" y="2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14" y="14"/>
                    </a:lnTo>
                    <a:lnTo>
                      <a:pt x="4" y="24"/>
                    </a:lnTo>
                    <a:lnTo>
                      <a:pt x="2" y="30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2" y="48"/>
                    </a:lnTo>
                    <a:close/>
                  </a:path>
                </a:pathLst>
              </a:custGeom>
              <a:solidFill>
                <a:srgbClr val="FFC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59" name="Freeform 63"/>
              <p:cNvSpPr>
                <a:spLocks/>
              </p:cNvSpPr>
              <p:nvPr/>
            </p:nvSpPr>
            <p:spPr bwMode="auto">
              <a:xfrm>
                <a:off x="813" y="3082"/>
                <a:ext cx="70" cy="58"/>
              </a:xfrm>
              <a:custGeom>
                <a:avLst/>
                <a:gdLst>
                  <a:gd name="T0" fmla="*/ 2 w 70"/>
                  <a:gd name="T1" fmla="*/ 44 h 58"/>
                  <a:gd name="T2" fmla="*/ 2 w 70"/>
                  <a:gd name="T3" fmla="*/ 44 h 58"/>
                  <a:gd name="T4" fmla="*/ 6 w 70"/>
                  <a:gd name="T5" fmla="*/ 50 h 58"/>
                  <a:gd name="T6" fmla="*/ 8 w 70"/>
                  <a:gd name="T7" fmla="*/ 54 h 58"/>
                  <a:gd name="T8" fmla="*/ 14 w 70"/>
                  <a:gd name="T9" fmla="*/ 56 h 58"/>
                  <a:gd name="T10" fmla="*/ 20 w 70"/>
                  <a:gd name="T11" fmla="*/ 58 h 58"/>
                  <a:gd name="T12" fmla="*/ 32 w 70"/>
                  <a:gd name="T13" fmla="*/ 58 h 58"/>
                  <a:gd name="T14" fmla="*/ 46 w 70"/>
                  <a:gd name="T15" fmla="*/ 54 h 58"/>
                  <a:gd name="T16" fmla="*/ 46 w 70"/>
                  <a:gd name="T17" fmla="*/ 54 h 58"/>
                  <a:gd name="T18" fmla="*/ 58 w 70"/>
                  <a:gd name="T19" fmla="*/ 46 h 58"/>
                  <a:gd name="T20" fmla="*/ 66 w 70"/>
                  <a:gd name="T21" fmla="*/ 36 h 58"/>
                  <a:gd name="T22" fmla="*/ 70 w 70"/>
                  <a:gd name="T23" fmla="*/ 26 h 58"/>
                  <a:gd name="T24" fmla="*/ 70 w 70"/>
                  <a:gd name="T25" fmla="*/ 20 h 58"/>
                  <a:gd name="T26" fmla="*/ 68 w 70"/>
                  <a:gd name="T27" fmla="*/ 14 h 58"/>
                  <a:gd name="T28" fmla="*/ 68 w 70"/>
                  <a:gd name="T29" fmla="*/ 14 h 58"/>
                  <a:gd name="T30" fmla="*/ 66 w 70"/>
                  <a:gd name="T31" fmla="*/ 10 h 58"/>
                  <a:gd name="T32" fmla="*/ 62 w 70"/>
                  <a:gd name="T33" fmla="*/ 6 h 58"/>
                  <a:gd name="T34" fmla="*/ 56 w 70"/>
                  <a:gd name="T35" fmla="*/ 4 h 58"/>
                  <a:gd name="T36" fmla="*/ 52 w 70"/>
                  <a:gd name="T37" fmla="*/ 2 h 58"/>
                  <a:gd name="T38" fmla="*/ 38 w 70"/>
                  <a:gd name="T39" fmla="*/ 0 h 58"/>
                  <a:gd name="T40" fmla="*/ 24 w 70"/>
                  <a:gd name="T41" fmla="*/ 4 h 58"/>
                  <a:gd name="T42" fmla="*/ 24 w 70"/>
                  <a:gd name="T43" fmla="*/ 4 h 58"/>
                  <a:gd name="T44" fmla="*/ 24 w 70"/>
                  <a:gd name="T45" fmla="*/ 4 h 58"/>
                  <a:gd name="T46" fmla="*/ 12 w 70"/>
                  <a:gd name="T47" fmla="*/ 12 h 58"/>
                  <a:gd name="T48" fmla="*/ 4 w 70"/>
                  <a:gd name="T49" fmla="*/ 22 h 58"/>
                  <a:gd name="T50" fmla="*/ 0 w 70"/>
                  <a:gd name="T51" fmla="*/ 34 h 58"/>
                  <a:gd name="T52" fmla="*/ 0 w 70"/>
                  <a:gd name="T53" fmla="*/ 40 h 58"/>
                  <a:gd name="T54" fmla="*/ 2 w 70"/>
                  <a:gd name="T55" fmla="*/ 44 h 58"/>
                  <a:gd name="T56" fmla="*/ 2 w 70"/>
                  <a:gd name="T57" fmla="*/ 4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0" h="58">
                    <a:moveTo>
                      <a:pt x="2" y="44"/>
                    </a:moveTo>
                    <a:lnTo>
                      <a:pt x="2" y="44"/>
                    </a:lnTo>
                    <a:lnTo>
                      <a:pt x="6" y="50"/>
                    </a:lnTo>
                    <a:lnTo>
                      <a:pt x="8" y="54"/>
                    </a:lnTo>
                    <a:lnTo>
                      <a:pt x="14" y="56"/>
                    </a:lnTo>
                    <a:lnTo>
                      <a:pt x="20" y="58"/>
                    </a:lnTo>
                    <a:lnTo>
                      <a:pt x="32" y="58"/>
                    </a:lnTo>
                    <a:lnTo>
                      <a:pt x="46" y="54"/>
                    </a:lnTo>
                    <a:lnTo>
                      <a:pt x="46" y="54"/>
                    </a:lnTo>
                    <a:lnTo>
                      <a:pt x="58" y="46"/>
                    </a:lnTo>
                    <a:lnTo>
                      <a:pt x="66" y="36"/>
                    </a:lnTo>
                    <a:lnTo>
                      <a:pt x="70" y="26"/>
                    </a:lnTo>
                    <a:lnTo>
                      <a:pt x="70" y="20"/>
                    </a:lnTo>
                    <a:lnTo>
                      <a:pt x="68" y="14"/>
                    </a:lnTo>
                    <a:lnTo>
                      <a:pt x="68" y="14"/>
                    </a:lnTo>
                    <a:lnTo>
                      <a:pt x="66" y="10"/>
                    </a:lnTo>
                    <a:lnTo>
                      <a:pt x="62" y="6"/>
                    </a:lnTo>
                    <a:lnTo>
                      <a:pt x="56" y="4"/>
                    </a:lnTo>
                    <a:lnTo>
                      <a:pt x="52" y="2"/>
                    </a:lnTo>
                    <a:lnTo>
                      <a:pt x="38" y="0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2" y="12"/>
                    </a:lnTo>
                    <a:lnTo>
                      <a:pt x="4" y="22"/>
                    </a:lnTo>
                    <a:lnTo>
                      <a:pt x="0" y="34"/>
                    </a:lnTo>
                    <a:lnTo>
                      <a:pt x="0" y="40"/>
                    </a:lnTo>
                    <a:lnTo>
                      <a:pt x="2" y="44"/>
                    </a:lnTo>
                    <a:lnTo>
                      <a:pt x="2" y="44"/>
                    </a:lnTo>
                    <a:close/>
                  </a:path>
                </a:pathLst>
              </a:custGeom>
              <a:solidFill>
                <a:srgbClr val="FEC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60" name="Freeform 64"/>
              <p:cNvSpPr>
                <a:spLocks/>
              </p:cNvSpPr>
              <p:nvPr/>
            </p:nvSpPr>
            <p:spPr bwMode="auto">
              <a:xfrm>
                <a:off x="817" y="3084"/>
                <a:ext cx="64" cy="54"/>
              </a:xfrm>
              <a:custGeom>
                <a:avLst/>
                <a:gdLst>
                  <a:gd name="T0" fmla="*/ 0 w 64"/>
                  <a:gd name="T1" fmla="*/ 42 h 54"/>
                  <a:gd name="T2" fmla="*/ 0 w 64"/>
                  <a:gd name="T3" fmla="*/ 42 h 54"/>
                  <a:gd name="T4" fmla="*/ 4 w 64"/>
                  <a:gd name="T5" fmla="*/ 46 h 54"/>
                  <a:gd name="T6" fmla="*/ 6 w 64"/>
                  <a:gd name="T7" fmla="*/ 50 h 54"/>
                  <a:gd name="T8" fmla="*/ 16 w 64"/>
                  <a:gd name="T9" fmla="*/ 54 h 54"/>
                  <a:gd name="T10" fmla="*/ 28 w 64"/>
                  <a:gd name="T11" fmla="*/ 54 h 54"/>
                  <a:gd name="T12" fmla="*/ 42 w 64"/>
                  <a:gd name="T13" fmla="*/ 50 h 54"/>
                  <a:gd name="T14" fmla="*/ 42 w 64"/>
                  <a:gd name="T15" fmla="*/ 50 h 54"/>
                  <a:gd name="T16" fmla="*/ 52 w 64"/>
                  <a:gd name="T17" fmla="*/ 44 h 54"/>
                  <a:gd name="T18" fmla="*/ 60 w 64"/>
                  <a:gd name="T19" fmla="*/ 34 h 54"/>
                  <a:gd name="T20" fmla="*/ 64 w 64"/>
                  <a:gd name="T21" fmla="*/ 24 h 54"/>
                  <a:gd name="T22" fmla="*/ 64 w 64"/>
                  <a:gd name="T23" fmla="*/ 18 h 54"/>
                  <a:gd name="T24" fmla="*/ 62 w 64"/>
                  <a:gd name="T25" fmla="*/ 14 h 54"/>
                  <a:gd name="T26" fmla="*/ 62 w 64"/>
                  <a:gd name="T27" fmla="*/ 14 h 54"/>
                  <a:gd name="T28" fmla="*/ 60 w 64"/>
                  <a:gd name="T29" fmla="*/ 8 h 54"/>
                  <a:gd name="T30" fmla="*/ 56 w 64"/>
                  <a:gd name="T31" fmla="*/ 6 h 54"/>
                  <a:gd name="T32" fmla="*/ 46 w 64"/>
                  <a:gd name="T33" fmla="*/ 0 h 54"/>
                  <a:gd name="T34" fmla="*/ 34 w 64"/>
                  <a:gd name="T35" fmla="*/ 0 h 54"/>
                  <a:gd name="T36" fmla="*/ 22 w 64"/>
                  <a:gd name="T37" fmla="*/ 4 h 54"/>
                  <a:gd name="T38" fmla="*/ 22 w 64"/>
                  <a:gd name="T39" fmla="*/ 4 h 54"/>
                  <a:gd name="T40" fmla="*/ 22 w 64"/>
                  <a:gd name="T41" fmla="*/ 4 h 54"/>
                  <a:gd name="T42" fmla="*/ 10 w 64"/>
                  <a:gd name="T43" fmla="*/ 12 h 54"/>
                  <a:gd name="T44" fmla="*/ 2 w 64"/>
                  <a:gd name="T45" fmla="*/ 20 h 54"/>
                  <a:gd name="T46" fmla="*/ 0 w 64"/>
                  <a:gd name="T47" fmla="*/ 32 h 54"/>
                  <a:gd name="T48" fmla="*/ 0 w 64"/>
                  <a:gd name="T49" fmla="*/ 36 h 54"/>
                  <a:gd name="T50" fmla="*/ 0 w 64"/>
                  <a:gd name="T51" fmla="*/ 42 h 54"/>
                  <a:gd name="T52" fmla="*/ 0 w 64"/>
                  <a:gd name="T53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4" h="54">
                    <a:moveTo>
                      <a:pt x="0" y="42"/>
                    </a:moveTo>
                    <a:lnTo>
                      <a:pt x="0" y="42"/>
                    </a:lnTo>
                    <a:lnTo>
                      <a:pt x="4" y="46"/>
                    </a:lnTo>
                    <a:lnTo>
                      <a:pt x="6" y="50"/>
                    </a:lnTo>
                    <a:lnTo>
                      <a:pt x="16" y="54"/>
                    </a:lnTo>
                    <a:lnTo>
                      <a:pt x="28" y="54"/>
                    </a:lnTo>
                    <a:lnTo>
                      <a:pt x="42" y="50"/>
                    </a:lnTo>
                    <a:lnTo>
                      <a:pt x="42" y="50"/>
                    </a:lnTo>
                    <a:lnTo>
                      <a:pt x="52" y="44"/>
                    </a:lnTo>
                    <a:lnTo>
                      <a:pt x="60" y="34"/>
                    </a:lnTo>
                    <a:lnTo>
                      <a:pt x="64" y="24"/>
                    </a:lnTo>
                    <a:lnTo>
                      <a:pt x="64" y="18"/>
                    </a:lnTo>
                    <a:lnTo>
                      <a:pt x="62" y="14"/>
                    </a:lnTo>
                    <a:lnTo>
                      <a:pt x="62" y="14"/>
                    </a:lnTo>
                    <a:lnTo>
                      <a:pt x="60" y="8"/>
                    </a:lnTo>
                    <a:lnTo>
                      <a:pt x="56" y="6"/>
                    </a:lnTo>
                    <a:lnTo>
                      <a:pt x="46" y="0"/>
                    </a:lnTo>
                    <a:lnTo>
                      <a:pt x="34" y="0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10" y="12"/>
                    </a:lnTo>
                    <a:lnTo>
                      <a:pt x="2" y="20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FEB9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61" name="Freeform 65"/>
              <p:cNvSpPr>
                <a:spLocks/>
              </p:cNvSpPr>
              <p:nvPr/>
            </p:nvSpPr>
            <p:spPr bwMode="auto">
              <a:xfrm>
                <a:off x="819" y="3086"/>
                <a:ext cx="60" cy="50"/>
              </a:xfrm>
              <a:custGeom>
                <a:avLst/>
                <a:gdLst>
                  <a:gd name="T0" fmla="*/ 0 w 60"/>
                  <a:gd name="T1" fmla="*/ 38 h 50"/>
                  <a:gd name="T2" fmla="*/ 0 w 60"/>
                  <a:gd name="T3" fmla="*/ 38 h 50"/>
                  <a:gd name="T4" fmla="*/ 4 w 60"/>
                  <a:gd name="T5" fmla="*/ 42 h 50"/>
                  <a:gd name="T6" fmla="*/ 6 w 60"/>
                  <a:gd name="T7" fmla="*/ 46 h 50"/>
                  <a:gd name="T8" fmla="*/ 16 w 60"/>
                  <a:gd name="T9" fmla="*/ 50 h 50"/>
                  <a:gd name="T10" fmla="*/ 26 w 60"/>
                  <a:gd name="T11" fmla="*/ 50 h 50"/>
                  <a:gd name="T12" fmla="*/ 38 w 60"/>
                  <a:gd name="T13" fmla="*/ 46 h 50"/>
                  <a:gd name="T14" fmla="*/ 38 w 60"/>
                  <a:gd name="T15" fmla="*/ 46 h 50"/>
                  <a:gd name="T16" fmla="*/ 48 w 60"/>
                  <a:gd name="T17" fmla="*/ 40 h 50"/>
                  <a:gd name="T18" fmla="*/ 56 w 60"/>
                  <a:gd name="T19" fmla="*/ 32 h 50"/>
                  <a:gd name="T20" fmla="*/ 60 w 60"/>
                  <a:gd name="T21" fmla="*/ 22 h 50"/>
                  <a:gd name="T22" fmla="*/ 60 w 60"/>
                  <a:gd name="T23" fmla="*/ 16 h 50"/>
                  <a:gd name="T24" fmla="*/ 58 w 60"/>
                  <a:gd name="T25" fmla="*/ 12 h 50"/>
                  <a:gd name="T26" fmla="*/ 58 w 60"/>
                  <a:gd name="T27" fmla="*/ 12 h 50"/>
                  <a:gd name="T28" fmla="*/ 56 w 60"/>
                  <a:gd name="T29" fmla="*/ 8 h 50"/>
                  <a:gd name="T30" fmla="*/ 52 w 60"/>
                  <a:gd name="T31" fmla="*/ 4 h 50"/>
                  <a:gd name="T32" fmla="*/ 44 w 60"/>
                  <a:gd name="T33" fmla="*/ 0 h 50"/>
                  <a:gd name="T34" fmla="*/ 32 w 60"/>
                  <a:gd name="T35" fmla="*/ 0 h 50"/>
                  <a:gd name="T36" fmla="*/ 20 w 60"/>
                  <a:gd name="T37" fmla="*/ 4 h 50"/>
                  <a:gd name="T38" fmla="*/ 20 w 60"/>
                  <a:gd name="T39" fmla="*/ 4 h 50"/>
                  <a:gd name="T40" fmla="*/ 20 w 60"/>
                  <a:gd name="T41" fmla="*/ 4 h 50"/>
                  <a:gd name="T42" fmla="*/ 10 w 60"/>
                  <a:gd name="T43" fmla="*/ 10 h 50"/>
                  <a:gd name="T44" fmla="*/ 2 w 60"/>
                  <a:gd name="T45" fmla="*/ 20 h 50"/>
                  <a:gd name="T46" fmla="*/ 0 w 60"/>
                  <a:gd name="T47" fmla="*/ 28 h 50"/>
                  <a:gd name="T48" fmla="*/ 0 w 60"/>
                  <a:gd name="T49" fmla="*/ 34 h 50"/>
                  <a:gd name="T50" fmla="*/ 0 w 60"/>
                  <a:gd name="T51" fmla="*/ 38 h 50"/>
                  <a:gd name="T52" fmla="*/ 0 w 60"/>
                  <a:gd name="T53" fmla="*/ 3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0" h="50">
                    <a:moveTo>
                      <a:pt x="0" y="38"/>
                    </a:moveTo>
                    <a:lnTo>
                      <a:pt x="0" y="38"/>
                    </a:lnTo>
                    <a:lnTo>
                      <a:pt x="4" y="42"/>
                    </a:lnTo>
                    <a:lnTo>
                      <a:pt x="6" y="46"/>
                    </a:lnTo>
                    <a:lnTo>
                      <a:pt x="16" y="50"/>
                    </a:lnTo>
                    <a:lnTo>
                      <a:pt x="26" y="50"/>
                    </a:lnTo>
                    <a:lnTo>
                      <a:pt x="38" y="46"/>
                    </a:lnTo>
                    <a:lnTo>
                      <a:pt x="38" y="46"/>
                    </a:lnTo>
                    <a:lnTo>
                      <a:pt x="48" y="40"/>
                    </a:lnTo>
                    <a:lnTo>
                      <a:pt x="56" y="32"/>
                    </a:lnTo>
                    <a:lnTo>
                      <a:pt x="60" y="22"/>
                    </a:lnTo>
                    <a:lnTo>
                      <a:pt x="60" y="16"/>
                    </a:lnTo>
                    <a:lnTo>
                      <a:pt x="58" y="12"/>
                    </a:lnTo>
                    <a:lnTo>
                      <a:pt x="58" y="12"/>
                    </a:lnTo>
                    <a:lnTo>
                      <a:pt x="56" y="8"/>
                    </a:lnTo>
                    <a:lnTo>
                      <a:pt x="52" y="4"/>
                    </a:lnTo>
                    <a:lnTo>
                      <a:pt x="44" y="0"/>
                    </a:lnTo>
                    <a:lnTo>
                      <a:pt x="32" y="0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0" y="10"/>
                    </a:lnTo>
                    <a:lnTo>
                      <a:pt x="2" y="20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FEB2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62" name="Freeform 66"/>
              <p:cNvSpPr>
                <a:spLocks/>
              </p:cNvSpPr>
              <p:nvPr/>
            </p:nvSpPr>
            <p:spPr bwMode="auto">
              <a:xfrm>
                <a:off x="821" y="3088"/>
                <a:ext cx="54" cy="46"/>
              </a:xfrm>
              <a:custGeom>
                <a:avLst/>
                <a:gdLst>
                  <a:gd name="T0" fmla="*/ 0 w 54"/>
                  <a:gd name="T1" fmla="*/ 34 h 46"/>
                  <a:gd name="T2" fmla="*/ 0 w 54"/>
                  <a:gd name="T3" fmla="*/ 34 h 46"/>
                  <a:gd name="T4" fmla="*/ 6 w 54"/>
                  <a:gd name="T5" fmla="*/ 42 h 46"/>
                  <a:gd name="T6" fmla="*/ 14 w 54"/>
                  <a:gd name="T7" fmla="*/ 46 h 46"/>
                  <a:gd name="T8" fmla="*/ 24 w 54"/>
                  <a:gd name="T9" fmla="*/ 46 h 46"/>
                  <a:gd name="T10" fmla="*/ 36 w 54"/>
                  <a:gd name="T11" fmla="*/ 42 h 46"/>
                  <a:gd name="T12" fmla="*/ 36 w 54"/>
                  <a:gd name="T13" fmla="*/ 42 h 46"/>
                  <a:gd name="T14" fmla="*/ 46 w 54"/>
                  <a:gd name="T15" fmla="*/ 36 h 46"/>
                  <a:gd name="T16" fmla="*/ 52 w 54"/>
                  <a:gd name="T17" fmla="*/ 28 h 46"/>
                  <a:gd name="T18" fmla="*/ 54 w 54"/>
                  <a:gd name="T19" fmla="*/ 20 h 46"/>
                  <a:gd name="T20" fmla="*/ 54 w 54"/>
                  <a:gd name="T21" fmla="*/ 10 h 46"/>
                  <a:gd name="T22" fmla="*/ 54 w 54"/>
                  <a:gd name="T23" fmla="*/ 10 h 46"/>
                  <a:gd name="T24" fmla="*/ 48 w 54"/>
                  <a:gd name="T25" fmla="*/ 4 h 46"/>
                  <a:gd name="T26" fmla="*/ 40 w 54"/>
                  <a:gd name="T27" fmla="*/ 0 h 46"/>
                  <a:gd name="T28" fmla="*/ 30 w 54"/>
                  <a:gd name="T29" fmla="*/ 0 h 46"/>
                  <a:gd name="T30" fmla="*/ 18 w 54"/>
                  <a:gd name="T31" fmla="*/ 4 h 46"/>
                  <a:gd name="T32" fmla="*/ 18 w 54"/>
                  <a:gd name="T33" fmla="*/ 4 h 46"/>
                  <a:gd name="T34" fmla="*/ 18 w 54"/>
                  <a:gd name="T35" fmla="*/ 4 h 46"/>
                  <a:gd name="T36" fmla="*/ 10 w 54"/>
                  <a:gd name="T37" fmla="*/ 10 h 46"/>
                  <a:gd name="T38" fmla="*/ 2 w 54"/>
                  <a:gd name="T39" fmla="*/ 18 h 46"/>
                  <a:gd name="T40" fmla="*/ 0 w 54"/>
                  <a:gd name="T41" fmla="*/ 26 h 46"/>
                  <a:gd name="T42" fmla="*/ 0 w 54"/>
                  <a:gd name="T43" fmla="*/ 34 h 46"/>
                  <a:gd name="T44" fmla="*/ 0 w 54"/>
                  <a:gd name="T45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" h="46">
                    <a:moveTo>
                      <a:pt x="0" y="34"/>
                    </a:moveTo>
                    <a:lnTo>
                      <a:pt x="0" y="34"/>
                    </a:lnTo>
                    <a:lnTo>
                      <a:pt x="6" y="42"/>
                    </a:lnTo>
                    <a:lnTo>
                      <a:pt x="14" y="46"/>
                    </a:lnTo>
                    <a:lnTo>
                      <a:pt x="24" y="46"/>
                    </a:lnTo>
                    <a:lnTo>
                      <a:pt x="36" y="42"/>
                    </a:lnTo>
                    <a:lnTo>
                      <a:pt x="36" y="42"/>
                    </a:lnTo>
                    <a:lnTo>
                      <a:pt x="46" y="36"/>
                    </a:lnTo>
                    <a:lnTo>
                      <a:pt x="52" y="28"/>
                    </a:lnTo>
                    <a:lnTo>
                      <a:pt x="54" y="20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48" y="4"/>
                    </a:lnTo>
                    <a:lnTo>
                      <a:pt x="40" y="0"/>
                    </a:lnTo>
                    <a:lnTo>
                      <a:pt x="30" y="0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0" y="10"/>
                    </a:lnTo>
                    <a:lnTo>
                      <a:pt x="2" y="18"/>
                    </a:lnTo>
                    <a:lnTo>
                      <a:pt x="0" y="26"/>
                    </a:lnTo>
                    <a:lnTo>
                      <a:pt x="0" y="34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FEAB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63" name="Freeform 67"/>
              <p:cNvSpPr>
                <a:spLocks/>
              </p:cNvSpPr>
              <p:nvPr/>
            </p:nvSpPr>
            <p:spPr bwMode="auto">
              <a:xfrm>
                <a:off x="823" y="3090"/>
                <a:ext cx="50" cy="42"/>
              </a:xfrm>
              <a:custGeom>
                <a:avLst/>
                <a:gdLst>
                  <a:gd name="T0" fmla="*/ 2 w 50"/>
                  <a:gd name="T1" fmla="*/ 32 h 42"/>
                  <a:gd name="T2" fmla="*/ 2 w 50"/>
                  <a:gd name="T3" fmla="*/ 32 h 42"/>
                  <a:gd name="T4" fmla="*/ 6 w 50"/>
                  <a:gd name="T5" fmla="*/ 38 h 42"/>
                  <a:gd name="T6" fmla="*/ 14 w 50"/>
                  <a:gd name="T7" fmla="*/ 42 h 42"/>
                  <a:gd name="T8" fmla="*/ 22 w 50"/>
                  <a:gd name="T9" fmla="*/ 42 h 42"/>
                  <a:gd name="T10" fmla="*/ 32 w 50"/>
                  <a:gd name="T11" fmla="*/ 38 h 42"/>
                  <a:gd name="T12" fmla="*/ 32 w 50"/>
                  <a:gd name="T13" fmla="*/ 38 h 42"/>
                  <a:gd name="T14" fmla="*/ 42 w 50"/>
                  <a:gd name="T15" fmla="*/ 34 h 42"/>
                  <a:gd name="T16" fmla="*/ 48 w 50"/>
                  <a:gd name="T17" fmla="*/ 26 h 42"/>
                  <a:gd name="T18" fmla="*/ 50 w 50"/>
                  <a:gd name="T19" fmla="*/ 18 h 42"/>
                  <a:gd name="T20" fmla="*/ 50 w 50"/>
                  <a:gd name="T21" fmla="*/ 10 h 42"/>
                  <a:gd name="T22" fmla="*/ 50 w 50"/>
                  <a:gd name="T23" fmla="*/ 10 h 42"/>
                  <a:gd name="T24" fmla="*/ 44 w 50"/>
                  <a:gd name="T25" fmla="*/ 4 h 42"/>
                  <a:gd name="T26" fmla="*/ 36 w 50"/>
                  <a:gd name="T27" fmla="*/ 0 h 42"/>
                  <a:gd name="T28" fmla="*/ 28 w 50"/>
                  <a:gd name="T29" fmla="*/ 0 h 42"/>
                  <a:gd name="T30" fmla="*/ 18 w 50"/>
                  <a:gd name="T31" fmla="*/ 2 h 42"/>
                  <a:gd name="T32" fmla="*/ 18 w 50"/>
                  <a:gd name="T33" fmla="*/ 2 h 42"/>
                  <a:gd name="T34" fmla="*/ 18 w 50"/>
                  <a:gd name="T35" fmla="*/ 2 h 42"/>
                  <a:gd name="T36" fmla="*/ 8 w 50"/>
                  <a:gd name="T37" fmla="*/ 8 h 42"/>
                  <a:gd name="T38" fmla="*/ 2 w 50"/>
                  <a:gd name="T39" fmla="*/ 16 h 42"/>
                  <a:gd name="T40" fmla="*/ 0 w 50"/>
                  <a:gd name="T41" fmla="*/ 24 h 42"/>
                  <a:gd name="T42" fmla="*/ 2 w 50"/>
                  <a:gd name="T43" fmla="*/ 32 h 42"/>
                  <a:gd name="T44" fmla="*/ 2 w 50"/>
                  <a:gd name="T4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" h="42">
                    <a:moveTo>
                      <a:pt x="2" y="32"/>
                    </a:moveTo>
                    <a:lnTo>
                      <a:pt x="2" y="32"/>
                    </a:lnTo>
                    <a:lnTo>
                      <a:pt x="6" y="38"/>
                    </a:lnTo>
                    <a:lnTo>
                      <a:pt x="14" y="42"/>
                    </a:lnTo>
                    <a:lnTo>
                      <a:pt x="22" y="42"/>
                    </a:lnTo>
                    <a:lnTo>
                      <a:pt x="32" y="38"/>
                    </a:lnTo>
                    <a:lnTo>
                      <a:pt x="32" y="38"/>
                    </a:lnTo>
                    <a:lnTo>
                      <a:pt x="42" y="34"/>
                    </a:lnTo>
                    <a:lnTo>
                      <a:pt x="48" y="26"/>
                    </a:lnTo>
                    <a:lnTo>
                      <a:pt x="50" y="18"/>
                    </a:lnTo>
                    <a:lnTo>
                      <a:pt x="50" y="10"/>
                    </a:lnTo>
                    <a:lnTo>
                      <a:pt x="50" y="10"/>
                    </a:lnTo>
                    <a:lnTo>
                      <a:pt x="44" y="4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8" y="8"/>
                    </a:lnTo>
                    <a:lnTo>
                      <a:pt x="2" y="16"/>
                    </a:lnTo>
                    <a:lnTo>
                      <a:pt x="0" y="24"/>
                    </a:lnTo>
                    <a:lnTo>
                      <a:pt x="2" y="32"/>
                    </a:lnTo>
                    <a:lnTo>
                      <a:pt x="2" y="32"/>
                    </a:lnTo>
                    <a:close/>
                  </a:path>
                </a:pathLst>
              </a:custGeom>
              <a:solidFill>
                <a:srgbClr val="FEA4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64" name="Freeform 68"/>
              <p:cNvSpPr>
                <a:spLocks/>
              </p:cNvSpPr>
              <p:nvPr/>
            </p:nvSpPr>
            <p:spPr bwMode="auto">
              <a:xfrm>
                <a:off x="825" y="3092"/>
                <a:ext cx="46" cy="38"/>
              </a:xfrm>
              <a:custGeom>
                <a:avLst/>
                <a:gdLst>
                  <a:gd name="T0" fmla="*/ 2 w 46"/>
                  <a:gd name="T1" fmla="*/ 28 h 38"/>
                  <a:gd name="T2" fmla="*/ 2 w 46"/>
                  <a:gd name="T3" fmla="*/ 28 h 38"/>
                  <a:gd name="T4" fmla="*/ 6 w 46"/>
                  <a:gd name="T5" fmla="*/ 34 h 38"/>
                  <a:gd name="T6" fmla="*/ 12 w 46"/>
                  <a:gd name="T7" fmla="*/ 38 h 38"/>
                  <a:gd name="T8" fmla="*/ 20 w 46"/>
                  <a:gd name="T9" fmla="*/ 38 h 38"/>
                  <a:gd name="T10" fmla="*/ 30 w 46"/>
                  <a:gd name="T11" fmla="*/ 34 h 38"/>
                  <a:gd name="T12" fmla="*/ 30 w 46"/>
                  <a:gd name="T13" fmla="*/ 34 h 38"/>
                  <a:gd name="T14" fmla="*/ 38 w 46"/>
                  <a:gd name="T15" fmla="*/ 30 h 38"/>
                  <a:gd name="T16" fmla="*/ 44 w 46"/>
                  <a:gd name="T17" fmla="*/ 24 h 38"/>
                  <a:gd name="T18" fmla="*/ 46 w 46"/>
                  <a:gd name="T19" fmla="*/ 16 h 38"/>
                  <a:gd name="T20" fmla="*/ 44 w 46"/>
                  <a:gd name="T21" fmla="*/ 8 h 38"/>
                  <a:gd name="T22" fmla="*/ 44 w 46"/>
                  <a:gd name="T23" fmla="*/ 8 h 38"/>
                  <a:gd name="T24" fmla="*/ 40 w 46"/>
                  <a:gd name="T25" fmla="*/ 2 h 38"/>
                  <a:gd name="T26" fmla="*/ 34 w 46"/>
                  <a:gd name="T27" fmla="*/ 0 h 38"/>
                  <a:gd name="T28" fmla="*/ 26 w 46"/>
                  <a:gd name="T29" fmla="*/ 0 h 38"/>
                  <a:gd name="T30" fmla="*/ 16 w 46"/>
                  <a:gd name="T31" fmla="*/ 2 h 38"/>
                  <a:gd name="T32" fmla="*/ 16 w 46"/>
                  <a:gd name="T33" fmla="*/ 2 h 38"/>
                  <a:gd name="T34" fmla="*/ 16 w 46"/>
                  <a:gd name="T35" fmla="*/ 2 h 38"/>
                  <a:gd name="T36" fmla="*/ 8 w 46"/>
                  <a:gd name="T37" fmla="*/ 8 h 38"/>
                  <a:gd name="T38" fmla="*/ 2 w 46"/>
                  <a:gd name="T39" fmla="*/ 14 h 38"/>
                  <a:gd name="T40" fmla="*/ 0 w 46"/>
                  <a:gd name="T41" fmla="*/ 22 h 38"/>
                  <a:gd name="T42" fmla="*/ 2 w 46"/>
                  <a:gd name="T43" fmla="*/ 28 h 38"/>
                  <a:gd name="T44" fmla="*/ 2 w 46"/>
                  <a:gd name="T45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" h="38">
                    <a:moveTo>
                      <a:pt x="2" y="28"/>
                    </a:moveTo>
                    <a:lnTo>
                      <a:pt x="2" y="28"/>
                    </a:lnTo>
                    <a:lnTo>
                      <a:pt x="6" y="34"/>
                    </a:lnTo>
                    <a:lnTo>
                      <a:pt x="12" y="38"/>
                    </a:lnTo>
                    <a:lnTo>
                      <a:pt x="20" y="38"/>
                    </a:lnTo>
                    <a:lnTo>
                      <a:pt x="30" y="34"/>
                    </a:lnTo>
                    <a:lnTo>
                      <a:pt x="30" y="34"/>
                    </a:lnTo>
                    <a:lnTo>
                      <a:pt x="38" y="30"/>
                    </a:lnTo>
                    <a:lnTo>
                      <a:pt x="44" y="24"/>
                    </a:lnTo>
                    <a:lnTo>
                      <a:pt x="46" y="16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0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2" y="28"/>
                    </a:lnTo>
                    <a:lnTo>
                      <a:pt x="2" y="28"/>
                    </a:lnTo>
                    <a:close/>
                  </a:path>
                </a:pathLst>
              </a:custGeom>
              <a:solidFill>
                <a:srgbClr val="FD9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65" name="Freeform 69"/>
              <p:cNvSpPr>
                <a:spLocks/>
              </p:cNvSpPr>
              <p:nvPr/>
            </p:nvSpPr>
            <p:spPr bwMode="auto">
              <a:xfrm>
                <a:off x="827" y="3094"/>
                <a:ext cx="42" cy="34"/>
              </a:xfrm>
              <a:custGeom>
                <a:avLst/>
                <a:gdLst>
                  <a:gd name="T0" fmla="*/ 14 w 42"/>
                  <a:gd name="T1" fmla="*/ 2 h 34"/>
                  <a:gd name="T2" fmla="*/ 14 w 42"/>
                  <a:gd name="T3" fmla="*/ 2 h 34"/>
                  <a:gd name="T4" fmla="*/ 8 w 42"/>
                  <a:gd name="T5" fmla="*/ 6 h 34"/>
                  <a:gd name="T6" fmla="*/ 2 w 42"/>
                  <a:gd name="T7" fmla="*/ 12 h 34"/>
                  <a:gd name="T8" fmla="*/ 0 w 42"/>
                  <a:gd name="T9" fmla="*/ 18 h 34"/>
                  <a:gd name="T10" fmla="*/ 2 w 42"/>
                  <a:gd name="T11" fmla="*/ 26 h 34"/>
                  <a:gd name="T12" fmla="*/ 2 w 42"/>
                  <a:gd name="T13" fmla="*/ 26 h 34"/>
                  <a:gd name="T14" fmla="*/ 6 w 42"/>
                  <a:gd name="T15" fmla="*/ 30 h 34"/>
                  <a:gd name="T16" fmla="*/ 12 w 42"/>
                  <a:gd name="T17" fmla="*/ 32 h 34"/>
                  <a:gd name="T18" fmla="*/ 20 w 42"/>
                  <a:gd name="T19" fmla="*/ 34 h 34"/>
                  <a:gd name="T20" fmla="*/ 28 w 42"/>
                  <a:gd name="T21" fmla="*/ 32 h 34"/>
                  <a:gd name="T22" fmla="*/ 28 w 42"/>
                  <a:gd name="T23" fmla="*/ 32 h 34"/>
                  <a:gd name="T24" fmla="*/ 34 w 42"/>
                  <a:gd name="T25" fmla="*/ 26 h 34"/>
                  <a:gd name="T26" fmla="*/ 40 w 42"/>
                  <a:gd name="T27" fmla="*/ 20 h 34"/>
                  <a:gd name="T28" fmla="*/ 42 w 42"/>
                  <a:gd name="T29" fmla="*/ 14 h 34"/>
                  <a:gd name="T30" fmla="*/ 40 w 42"/>
                  <a:gd name="T31" fmla="*/ 8 h 34"/>
                  <a:gd name="T32" fmla="*/ 40 w 42"/>
                  <a:gd name="T33" fmla="*/ 8 h 34"/>
                  <a:gd name="T34" fmla="*/ 36 w 42"/>
                  <a:gd name="T35" fmla="*/ 2 h 34"/>
                  <a:gd name="T36" fmla="*/ 30 w 42"/>
                  <a:gd name="T37" fmla="*/ 0 h 34"/>
                  <a:gd name="T38" fmla="*/ 22 w 42"/>
                  <a:gd name="T39" fmla="*/ 0 h 34"/>
                  <a:gd name="T40" fmla="*/ 14 w 42"/>
                  <a:gd name="T41" fmla="*/ 2 h 34"/>
                  <a:gd name="T42" fmla="*/ 14 w 42"/>
                  <a:gd name="T43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34">
                    <a:moveTo>
                      <a:pt x="14" y="2"/>
                    </a:move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6" y="30"/>
                    </a:lnTo>
                    <a:lnTo>
                      <a:pt x="12" y="32"/>
                    </a:lnTo>
                    <a:lnTo>
                      <a:pt x="20" y="34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34" y="26"/>
                    </a:lnTo>
                    <a:lnTo>
                      <a:pt x="40" y="20"/>
                    </a:lnTo>
                    <a:lnTo>
                      <a:pt x="42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FD97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grpSp>
            <p:nvGrpSpPr>
              <p:cNvPr id="1207366" name="Group 70"/>
              <p:cNvGrpSpPr>
                <a:grpSpLocks/>
              </p:cNvGrpSpPr>
              <p:nvPr/>
            </p:nvGrpSpPr>
            <p:grpSpPr bwMode="auto">
              <a:xfrm>
                <a:off x="855" y="3185"/>
                <a:ext cx="214" cy="116"/>
                <a:chOff x="855" y="3132"/>
                <a:chExt cx="214" cy="206"/>
              </a:xfrm>
            </p:grpSpPr>
            <p:sp>
              <p:nvSpPr>
                <p:cNvPr id="1207367" name="Freeform 71"/>
                <p:cNvSpPr>
                  <a:spLocks/>
                </p:cNvSpPr>
                <p:nvPr/>
              </p:nvSpPr>
              <p:spPr bwMode="auto">
                <a:xfrm>
                  <a:off x="927" y="3158"/>
                  <a:ext cx="104" cy="34"/>
                </a:xfrm>
                <a:custGeom>
                  <a:avLst/>
                  <a:gdLst>
                    <a:gd name="T0" fmla="*/ 48 w 104"/>
                    <a:gd name="T1" fmla="*/ 0 h 34"/>
                    <a:gd name="T2" fmla="*/ 48 w 104"/>
                    <a:gd name="T3" fmla="*/ 0 h 34"/>
                    <a:gd name="T4" fmla="*/ 70 w 104"/>
                    <a:gd name="T5" fmla="*/ 0 h 34"/>
                    <a:gd name="T6" fmla="*/ 86 w 104"/>
                    <a:gd name="T7" fmla="*/ 0 h 34"/>
                    <a:gd name="T8" fmla="*/ 98 w 104"/>
                    <a:gd name="T9" fmla="*/ 4 h 34"/>
                    <a:gd name="T10" fmla="*/ 102 w 104"/>
                    <a:gd name="T11" fmla="*/ 8 h 34"/>
                    <a:gd name="T12" fmla="*/ 104 w 104"/>
                    <a:gd name="T13" fmla="*/ 10 h 34"/>
                    <a:gd name="T14" fmla="*/ 104 w 104"/>
                    <a:gd name="T15" fmla="*/ 10 h 34"/>
                    <a:gd name="T16" fmla="*/ 102 w 104"/>
                    <a:gd name="T17" fmla="*/ 14 h 34"/>
                    <a:gd name="T18" fmla="*/ 100 w 104"/>
                    <a:gd name="T19" fmla="*/ 18 h 34"/>
                    <a:gd name="T20" fmla="*/ 90 w 104"/>
                    <a:gd name="T21" fmla="*/ 24 h 34"/>
                    <a:gd name="T22" fmla="*/ 74 w 104"/>
                    <a:gd name="T23" fmla="*/ 30 h 34"/>
                    <a:gd name="T24" fmla="*/ 54 w 104"/>
                    <a:gd name="T25" fmla="*/ 34 h 34"/>
                    <a:gd name="T26" fmla="*/ 54 w 104"/>
                    <a:gd name="T27" fmla="*/ 34 h 34"/>
                    <a:gd name="T28" fmla="*/ 32 w 104"/>
                    <a:gd name="T29" fmla="*/ 34 h 34"/>
                    <a:gd name="T30" fmla="*/ 16 w 104"/>
                    <a:gd name="T31" fmla="*/ 34 h 34"/>
                    <a:gd name="T32" fmla="*/ 4 w 104"/>
                    <a:gd name="T33" fmla="*/ 30 h 34"/>
                    <a:gd name="T34" fmla="*/ 0 w 104"/>
                    <a:gd name="T35" fmla="*/ 26 h 34"/>
                    <a:gd name="T36" fmla="*/ 0 w 104"/>
                    <a:gd name="T37" fmla="*/ 24 h 34"/>
                    <a:gd name="T38" fmla="*/ 0 w 104"/>
                    <a:gd name="T39" fmla="*/ 24 h 34"/>
                    <a:gd name="T40" fmla="*/ 0 w 104"/>
                    <a:gd name="T41" fmla="*/ 20 h 34"/>
                    <a:gd name="T42" fmla="*/ 2 w 104"/>
                    <a:gd name="T43" fmla="*/ 16 h 34"/>
                    <a:gd name="T44" fmla="*/ 12 w 104"/>
                    <a:gd name="T45" fmla="*/ 10 h 34"/>
                    <a:gd name="T46" fmla="*/ 28 w 104"/>
                    <a:gd name="T47" fmla="*/ 4 h 34"/>
                    <a:gd name="T48" fmla="*/ 48 w 104"/>
                    <a:gd name="T49" fmla="*/ 0 h 34"/>
                    <a:gd name="T50" fmla="*/ 48 w 104"/>
                    <a:gd name="T5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4" h="34">
                      <a:moveTo>
                        <a:pt x="48" y="0"/>
                      </a:moveTo>
                      <a:lnTo>
                        <a:pt x="48" y="0"/>
                      </a:lnTo>
                      <a:lnTo>
                        <a:pt x="70" y="0"/>
                      </a:lnTo>
                      <a:lnTo>
                        <a:pt x="86" y="0"/>
                      </a:lnTo>
                      <a:lnTo>
                        <a:pt x="98" y="4"/>
                      </a:lnTo>
                      <a:lnTo>
                        <a:pt x="102" y="8"/>
                      </a:lnTo>
                      <a:lnTo>
                        <a:pt x="104" y="10"/>
                      </a:lnTo>
                      <a:lnTo>
                        <a:pt x="104" y="10"/>
                      </a:lnTo>
                      <a:lnTo>
                        <a:pt x="102" y="14"/>
                      </a:lnTo>
                      <a:lnTo>
                        <a:pt x="100" y="18"/>
                      </a:lnTo>
                      <a:lnTo>
                        <a:pt x="90" y="24"/>
                      </a:lnTo>
                      <a:lnTo>
                        <a:pt x="74" y="30"/>
                      </a:lnTo>
                      <a:lnTo>
                        <a:pt x="54" y="34"/>
                      </a:lnTo>
                      <a:lnTo>
                        <a:pt x="54" y="34"/>
                      </a:lnTo>
                      <a:lnTo>
                        <a:pt x="32" y="34"/>
                      </a:lnTo>
                      <a:lnTo>
                        <a:pt x="16" y="34"/>
                      </a:lnTo>
                      <a:lnTo>
                        <a:pt x="4" y="30"/>
                      </a:lnTo>
                      <a:lnTo>
                        <a:pt x="0" y="26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12" y="10"/>
                      </a:lnTo>
                      <a:lnTo>
                        <a:pt x="28" y="4"/>
                      </a:lnTo>
                      <a:lnTo>
                        <a:pt x="48" y="0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207368" name="Freeform 72"/>
                <p:cNvSpPr>
                  <a:spLocks/>
                </p:cNvSpPr>
                <p:nvPr/>
              </p:nvSpPr>
              <p:spPr bwMode="auto">
                <a:xfrm>
                  <a:off x="931" y="3158"/>
                  <a:ext cx="94" cy="34"/>
                </a:xfrm>
                <a:custGeom>
                  <a:avLst/>
                  <a:gdLst>
                    <a:gd name="T0" fmla="*/ 46 w 94"/>
                    <a:gd name="T1" fmla="*/ 2 h 34"/>
                    <a:gd name="T2" fmla="*/ 46 w 94"/>
                    <a:gd name="T3" fmla="*/ 2 h 34"/>
                    <a:gd name="T4" fmla="*/ 64 w 94"/>
                    <a:gd name="T5" fmla="*/ 0 h 34"/>
                    <a:gd name="T6" fmla="*/ 80 w 94"/>
                    <a:gd name="T7" fmla="*/ 2 h 34"/>
                    <a:gd name="T8" fmla="*/ 90 w 94"/>
                    <a:gd name="T9" fmla="*/ 6 h 34"/>
                    <a:gd name="T10" fmla="*/ 94 w 94"/>
                    <a:gd name="T11" fmla="*/ 8 h 34"/>
                    <a:gd name="T12" fmla="*/ 94 w 94"/>
                    <a:gd name="T13" fmla="*/ 12 h 34"/>
                    <a:gd name="T14" fmla="*/ 94 w 94"/>
                    <a:gd name="T15" fmla="*/ 12 h 34"/>
                    <a:gd name="T16" fmla="*/ 94 w 94"/>
                    <a:gd name="T17" fmla="*/ 14 h 34"/>
                    <a:gd name="T18" fmla="*/ 92 w 94"/>
                    <a:gd name="T19" fmla="*/ 18 h 34"/>
                    <a:gd name="T20" fmla="*/ 82 w 94"/>
                    <a:gd name="T21" fmla="*/ 24 h 34"/>
                    <a:gd name="T22" fmla="*/ 68 w 94"/>
                    <a:gd name="T23" fmla="*/ 28 h 34"/>
                    <a:gd name="T24" fmla="*/ 50 w 94"/>
                    <a:gd name="T25" fmla="*/ 32 h 34"/>
                    <a:gd name="T26" fmla="*/ 50 w 94"/>
                    <a:gd name="T27" fmla="*/ 32 h 34"/>
                    <a:gd name="T28" fmla="*/ 30 w 94"/>
                    <a:gd name="T29" fmla="*/ 34 h 34"/>
                    <a:gd name="T30" fmla="*/ 14 w 94"/>
                    <a:gd name="T31" fmla="*/ 32 h 34"/>
                    <a:gd name="T32" fmla="*/ 4 w 94"/>
                    <a:gd name="T33" fmla="*/ 28 h 34"/>
                    <a:gd name="T34" fmla="*/ 2 w 94"/>
                    <a:gd name="T35" fmla="*/ 26 h 34"/>
                    <a:gd name="T36" fmla="*/ 0 w 94"/>
                    <a:gd name="T37" fmla="*/ 22 h 34"/>
                    <a:gd name="T38" fmla="*/ 0 w 94"/>
                    <a:gd name="T39" fmla="*/ 22 h 34"/>
                    <a:gd name="T40" fmla="*/ 0 w 94"/>
                    <a:gd name="T41" fmla="*/ 20 h 34"/>
                    <a:gd name="T42" fmla="*/ 2 w 94"/>
                    <a:gd name="T43" fmla="*/ 16 h 34"/>
                    <a:gd name="T44" fmla="*/ 12 w 94"/>
                    <a:gd name="T45" fmla="*/ 10 h 34"/>
                    <a:gd name="T46" fmla="*/ 26 w 94"/>
                    <a:gd name="T47" fmla="*/ 4 h 34"/>
                    <a:gd name="T48" fmla="*/ 46 w 94"/>
                    <a:gd name="T49" fmla="*/ 2 h 34"/>
                    <a:gd name="T50" fmla="*/ 46 w 94"/>
                    <a:gd name="T51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4" h="34">
                      <a:moveTo>
                        <a:pt x="46" y="2"/>
                      </a:moveTo>
                      <a:lnTo>
                        <a:pt x="46" y="2"/>
                      </a:lnTo>
                      <a:lnTo>
                        <a:pt x="64" y="0"/>
                      </a:lnTo>
                      <a:lnTo>
                        <a:pt x="80" y="2"/>
                      </a:lnTo>
                      <a:lnTo>
                        <a:pt x="90" y="6"/>
                      </a:lnTo>
                      <a:lnTo>
                        <a:pt x="94" y="8"/>
                      </a:lnTo>
                      <a:lnTo>
                        <a:pt x="94" y="12"/>
                      </a:lnTo>
                      <a:lnTo>
                        <a:pt x="94" y="12"/>
                      </a:lnTo>
                      <a:lnTo>
                        <a:pt x="94" y="14"/>
                      </a:lnTo>
                      <a:lnTo>
                        <a:pt x="92" y="18"/>
                      </a:lnTo>
                      <a:lnTo>
                        <a:pt x="82" y="24"/>
                      </a:lnTo>
                      <a:lnTo>
                        <a:pt x="68" y="28"/>
                      </a:lnTo>
                      <a:lnTo>
                        <a:pt x="50" y="32"/>
                      </a:lnTo>
                      <a:lnTo>
                        <a:pt x="50" y="32"/>
                      </a:lnTo>
                      <a:lnTo>
                        <a:pt x="30" y="34"/>
                      </a:lnTo>
                      <a:lnTo>
                        <a:pt x="14" y="32"/>
                      </a:lnTo>
                      <a:lnTo>
                        <a:pt x="4" y="28"/>
                      </a:lnTo>
                      <a:lnTo>
                        <a:pt x="2" y="26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12" y="10"/>
                      </a:lnTo>
                      <a:lnTo>
                        <a:pt x="26" y="4"/>
                      </a:lnTo>
                      <a:lnTo>
                        <a:pt x="46" y="2"/>
                      </a:lnTo>
                      <a:lnTo>
                        <a:pt x="46" y="2"/>
                      </a:lnTo>
                      <a:close/>
                    </a:path>
                  </a:pathLst>
                </a:custGeom>
                <a:solidFill>
                  <a:srgbClr val="FFFF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207369" name="Freeform 73"/>
                <p:cNvSpPr>
                  <a:spLocks/>
                </p:cNvSpPr>
                <p:nvPr/>
              </p:nvSpPr>
              <p:spPr bwMode="auto">
                <a:xfrm>
                  <a:off x="935" y="3160"/>
                  <a:ext cx="86" cy="30"/>
                </a:xfrm>
                <a:custGeom>
                  <a:avLst/>
                  <a:gdLst>
                    <a:gd name="T0" fmla="*/ 42 w 86"/>
                    <a:gd name="T1" fmla="*/ 0 h 30"/>
                    <a:gd name="T2" fmla="*/ 42 w 86"/>
                    <a:gd name="T3" fmla="*/ 0 h 30"/>
                    <a:gd name="T4" fmla="*/ 58 w 86"/>
                    <a:gd name="T5" fmla="*/ 0 h 30"/>
                    <a:gd name="T6" fmla="*/ 72 w 86"/>
                    <a:gd name="T7" fmla="*/ 2 h 30"/>
                    <a:gd name="T8" fmla="*/ 82 w 86"/>
                    <a:gd name="T9" fmla="*/ 4 h 30"/>
                    <a:gd name="T10" fmla="*/ 86 w 86"/>
                    <a:gd name="T11" fmla="*/ 6 h 30"/>
                    <a:gd name="T12" fmla="*/ 86 w 86"/>
                    <a:gd name="T13" fmla="*/ 10 h 30"/>
                    <a:gd name="T14" fmla="*/ 86 w 86"/>
                    <a:gd name="T15" fmla="*/ 10 h 30"/>
                    <a:gd name="T16" fmla="*/ 86 w 86"/>
                    <a:gd name="T17" fmla="*/ 12 h 30"/>
                    <a:gd name="T18" fmla="*/ 84 w 86"/>
                    <a:gd name="T19" fmla="*/ 16 h 30"/>
                    <a:gd name="T20" fmla="*/ 76 w 86"/>
                    <a:gd name="T21" fmla="*/ 20 h 30"/>
                    <a:gd name="T22" fmla="*/ 62 w 86"/>
                    <a:gd name="T23" fmla="*/ 26 h 30"/>
                    <a:gd name="T24" fmla="*/ 46 w 86"/>
                    <a:gd name="T25" fmla="*/ 28 h 30"/>
                    <a:gd name="T26" fmla="*/ 46 w 86"/>
                    <a:gd name="T27" fmla="*/ 28 h 30"/>
                    <a:gd name="T28" fmla="*/ 28 w 86"/>
                    <a:gd name="T29" fmla="*/ 30 h 30"/>
                    <a:gd name="T30" fmla="*/ 14 w 86"/>
                    <a:gd name="T31" fmla="*/ 28 h 30"/>
                    <a:gd name="T32" fmla="*/ 4 w 86"/>
                    <a:gd name="T33" fmla="*/ 24 h 30"/>
                    <a:gd name="T34" fmla="*/ 2 w 86"/>
                    <a:gd name="T35" fmla="*/ 22 h 30"/>
                    <a:gd name="T36" fmla="*/ 0 w 86"/>
                    <a:gd name="T37" fmla="*/ 20 h 30"/>
                    <a:gd name="T38" fmla="*/ 0 w 86"/>
                    <a:gd name="T39" fmla="*/ 20 h 30"/>
                    <a:gd name="T40" fmla="*/ 0 w 86"/>
                    <a:gd name="T41" fmla="*/ 16 h 30"/>
                    <a:gd name="T42" fmla="*/ 2 w 86"/>
                    <a:gd name="T43" fmla="*/ 14 h 30"/>
                    <a:gd name="T44" fmla="*/ 12 w 86"/>
                    <a:gd name="T45" fmla="*/ 8 h 30"/>
                    <a:gd name="T46" fmla="*/ 26 w 86"/>
                    <a:gd name="T47" fmla="*/ 4 h 30"/>
                    <a:gd name="T48" fmla="*/ 42 w 86"/>
                    <a:gd name="T49" fmla="*/ 0 h 30"/>
                    <a:gd name="T50" fmla="*/ 42 w 86"/>
                    <a:gd name="T5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86" h="3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58" y="0"/>
                      </a:lnTo>
                      <a:lnTo>
                        <a:pt x="72" y="2"/>
                      </a:lnTo>
                      <a:lnTo>
                        <a:pt x="82" y="4"/>
                      </a:lnTo>
                      <a:lnTo>
                        <a:pt x="86" y="6"/>
                      </a:lnTo>
                      <a:lnTo>
                        <a:pt x="86" y="10"/>
                      </a:lnTo>
                      <a:lnTo>
                        <a:pt x="86" y="10"/>
                      </a:lnTo>
                      <a:lnTo>
                        <a:pt x="86" y="12"/>
                      </a:lnTo>
                      <a:lnTo>
                        <a:pt x="84" y="16"/>
                      </a:lnTo>
                      <a:lnTo>
                        <a:pt x="76" y="20"/>
                      </a:lnTo>
                      <a:lnTo>
                        <a:pt x="62" y="26"/>
                      </a:lnTo>
                      <a:lnTo>
                        <a:pt x="46" y="28"/>
                      </a:lnTo>
                      <a:lnTo>
                        <a:pt x="46" y="28"/>
                      </a:lnTo>
                      <a:lnTo>
                        <a:pt x="28" y="30"/>
                      </a:lnTo>
                      <a:lnTo>
                        <a:pt x="14" y="28"/>
                      </a:lnTo>
                      <a:lnTo>
                        <a:pt x="4" y="24"/>
                      </a:lnTo>
                      <a:lnTo>
                        <a:pt x="2" y="22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0" y="16"/>
                      </a:lnTo>
                      <a:lnTo>
                        <a:pt x="2" y="14"/>
                      </a:lnTo>
                      <a:lnTo>
                        <a:pt x="12" y="8"/>
                      </a:lnTo>
                      <a:lnTo>
                        <a:pt x="26" y="4"/>
                      </a:lnTo>
                      <a:lnTo>
                        <a:pt x="42" y="0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rgbClr val="FFFF2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207370" name="Freeform 74"/>
                <p:cNvSpPr>
                  <a:spLocks/>
                </p:cNvSpPr>
                <p:nvPr/>
              </p:nvSpPr>
              <p:spPr bwMode="auto">
                <a:xfrm>
                  <a:off x="931" y="3312"/>
                  <a:ext cx="74" cy="26"/>
                </a:xfrm>
                <a:custGeom>
                  <a:avLst/>
                  <a:gdLst>
                    <a:gd name="T0" fmla="*/ 0 w 74"/>
                    <a:gd name="T1" fmla="*/ 4 h 26"/>
                    <a:gd name="T2" fmla="*/ 0 w 74"/>
                    <a:gd name="T3" fmla="*/ 4 h 26"/>
                    <a:gd name="T4" fmla="*/ 8 w 74"/>
                    <a:gd name="T5" fmla="*/ 10 h 26"/>
                    <a:gd name="T6" fmla="*/ 16 w 74"/>
                    <a:gd name="T7" fmla="*/ 18 h 26"/>
                    <a:gd name="T8" fmla="*/ 26 w 74"/>
                    <a:gd name="T9" fmla="*/ 24 h 26"/>
                    <a:gd name="T10" fmla="*/ 36 w 74"/>
                    <a:gd name="T11" fmla="*/ 26 h 26"/>
                    <a:gd name="T12" fmla="*/ 42 w 74"/>
                    <a:gd name="T13" fmla="*/ 26 h 26"/>
                    <a:gd name="T14" fmla="*/ 48 w 74"/>
                    <a:gd name="T15" fmla="*/ 24 h 26"/>
                    <a:gd name="T16" fmla="*/ 56 w 74"/>
                    <a:gd name="T17" fmla="*/ 22 h 26"/>
                    <a:gd name="T18" fmla="*/ 62 w 74"/>
                    <a:gd name="T19" fmla="*/ 16 h 26"/>
                    <a:gd name="T20" fmla="*/ 68 w 74"/>
                    <a:gd name="T21" fmla="*/ 8 h 26"/>
                    <a:gd name="T22" fmla="*/ 74 w 74"/>
                    <a:gd name="T23" fmla="*/ 0 h 26"/>
                    <a:gd name="T24" fmla="*/ 74 w 74"/>
                    <a:gd name="T25" fmla="*/ 0 h 26"/>
                    <a:gd name="T26" fmla="*/ 68 w 74"/>
                    <a:gd name="T27" fmla="*/ 4 h 26"/>
                    <a:gd name="T28" fmla="*/ 62 w 74"/>
                    <a:gd name="T29" fmla="*/ 8 h 26"/>
                    <a:gd name="T30" fmla="*/ 52 w 74"/>
                    <a:gd name="T31" fmla="*/ 12 h 26"/>
                    <a:gd name="T32" fmla="*/ 42 w 74"/>
                    <a:gd name="T33" fmla="*/ 16 h 26"/>
                    <a:gd name="T34" fmla="*/ 30 w 74"/>
                    <a:gd name="T35" fmla="*/ 16 h 26"/>
                    <a:gd name="T36" fmla="*/ 16 w 74"/>
                    <a:gd name="T37" fmla="*/ 12 h 26"/>
                    <a:gd name="T38" fmla="*/ 0 w 74"/>
                    <a:gd name="T39" fmla="*/ 4 h 26"/>
                    <a:gd name="T40" fmla="*/ 0 w 74"/>
                    <a:gd name="T41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4" h="26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8" y="10"/>
                      </a:lnTo>
                      <a:lnTo>
                        <a:pt x="16" y="18"/>
                      </a:lnTo>
                      <a:lnTo>
                        <a:pt x="26" y="24"/>
                      </a:lnTo>
                      <a:lnTo>
                        <a:pt x="36" y="26"/>
                      </a:lnTo>
                      <a:lnTo>
                        <a:pt x="42" y="26"/>
                      </a:lnTo>
                      <a:lnTo>
                        <a:pt x="48" y="24"/>
                      </a:lnTo>
                      <a:lnTo>
                        <a:pt x="56" y="22"/>
                      </a:lnTo>
                      <a:lnTo>
                        <a:pt x="62" y="16"/>
                      </a:lnTo>
                      <a:lnTo>
                        <a:pt x="68" y="8"/>
                      </a:lnTo>
                      <a:lnTo>
                        <a:pt x="74" y="0"/>
                      </a:lnTo>
                      <a:lnTo>
                        <a:pt x="74" y="0"/>
                      </a:lnTo>
                      <a:lnTo>
                        <a:pt x="68" y="4"/>
                      </a:lnTo>
                      <a:lnTo>
                        <a:pt x="62" y="8"/>
                      </a:lnTo>
                      <a:lnTo>
                        <a:pt x="52" y="12"/>
                      </a:lnTo>
                      <a:lnTo>
                        <a:pt x="42" y="16"/>
                      </a:lnTo>
                      <a:lnTo>
                        <a:pt x="30" y="16"/>
                      </a:lnTo>
                      <a:lnTo>
                        <a:pt x="16" y="12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A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207371" name="Freeform 75"/>
                <p:cNvSpPr>
                  <a:spLocks/>
                </p:cNvSpPr>
                <p:nvPr/>
              </p:nvSpPr>
              <p:spPr bwMode="auto">
                <a:xfrm>
                  <a:off x="855" y="3132"/>
                  <a:ext cx="214" cy="158"/>
                </a:xfrm>
                <a:custGeom>
                  <a:avLst/>
                  <a:gdLst>
                    <a:gd name="T0" fmla="*/ 96 w 214"/>
                    <a:gd name="T1" fmla="*/ 22 h 158"/>
                    <a:gd name="T2" fmla="*/ 96 w 214"/>
                    <a:gd name="T3" fmla="*/ 22 h 158"/>
                    <a:gd name="T4" fmla="*/ 100 w 214"/>
                    <a:gd name="T5" fmla="*/ 16 h 158"/>
                    <a:gd name="T6" fmla="*/ 112 w 214"/>
                    <a:gd name="T7" fmla="*/ 8 h 158"/>
                    <a:gd name="T8" fmla="*/ 126 w 214"/>
                    <a:gd name="T9" fmla="*/ 2 h 158"/>
                    <a:gd name="T10" fmla="*/ 132 w 214"/>
                    <a:gd name="T11" fmla="*/ 0 h 158"/>
                    <a:gd name="T12" fmla="*/ 138 w 214"/>
                    <a:gd name="T13" fmla="*/ 0 h 158"/>
                    <a:gd name="T14" fmla="*/ 138 w 214"/>
                    <a:gd name="T15" fmla="*/ 0 h 158"/>
                    <a:gd name="T16" fmla="*/ 148 w 214"/>
                    <a:gd name="T17" fmla="*/ 4 h 158"/>
                    <a:gd name="T18" fmla="*/ 158 w 214"/>
                    <a:gd name="T19" fmla="*/ 12 h 158"/>
                    <a:gd name="T20" fmla="*/ 180 w 214"/>
                    <a:gd name="T21" fmla="*/ 30 h 158"/>
                    <a:gd name="T22" fmla="*/ 180 w 214"/>
                    <a:gd name="T23" fmla="*/ 30 h 158"/>
                    <a:gd name="T24" fmla="*/ 186 w 214"/>
                    <a:gd name="T25" fmla="*/ 34 h 158"/>
                    <a:gd name="T26" fmla="*/ 192 w 214"/>
                    <a:gd name="T27" fmla="*/ 36 h 158"/>
                    <a:gd name="T28" fmla="*/ 198 w 214"/>
                    <a:gd name="T29" fmla="*/ 36 h 158"/>
                    <a:gd name="T30" fmla="*/ 202 w 214"/>
                    <a:gd name="T31" fmla="*/ 34 h 158"/>
                    <a:gd name="T32" fmla="*/ 210 w 214"/>
                    <a:gd name="T33" fmla="*/ 30 h 158"/>
                    <a:gd name="T34" fmla="*/ 212 w 214"/>
                    <a:gd name="T35" fmla="*/ 28 h 158"/>
                    <a:gd name="T36" fmla="*/ 214 w 214"/>
                    <a:gd name="T37" fmla="*/ 28 h 158"/>
                    <a:gd name="T38" fmla="*/ 214 w 214"/>
                    <a:gd name="T39" fmla="*/ 28 h 158"/>
                    <a:gd name="T40" fmla="*/ 212 w 214"/>
                    <a:gd name="T41" fmla="*/ 40 h 158"/>
                    <a:gd name="T42" fmla="*/ 210 w 214"/>
                    <a:gd name="T43" fmla="*/ 58 h 158"/>
                    <a:gd name="T44" fmla="*/ 202 w 214"/>
                    <a:gd name="T45" fmla="*/ 78 h 158"/>
                    <a:gd name="T46" fmla="*/ 194 w 214"/>
                    <a:gd name="T47" fmla="*/ 98 h 158"/>
                    <a:gd name="T48" fmla="*/ 180 w 214"/>
                    <a:gd name="T49" fmla="*/ 120 h 158"/>
                    <a:gd name="T50" fmla="*/ 172 w 214"/>
                    <a:gd name="T51" fmla="*/ 128 h 158"/>
                    <a:gd name="T52" fmla="*/ 164 w 214"/>
                    <a:gd name="T53" fmla="*/ 138 h 158"/>
                    <a:gd name="T54" fmla="*/ 154 w 214"/>
                    <a:gd name="T55" fmla="*/ 144 h 158"/>
                    <a:gd name="T56" fmla="*/ 142 w 214"/>
                    <a:gd name="T57" fmla="*/ 150 h 158"/>
                    <a:gd name="T58" fmla="*/ 130 w 214"/>
                    <a:gd name="T59" fmla="*/ 154 h 158"/>
                    <a:gd name="T60" fmla="*/ 116 w 214"/>
                    <a:gd name="T61" fmla="*/ 156 h 158"/>
                    <a:gd name="T62" fmla="*/ 116 w 214"/>
                    <a:gd name="T63" fmla="*/ 156 h 158"/>
                    <a:gd name="T64" fmla="*/ 102 w 214"/>
                    <a:gd name="T65" fmla="*/ 158 h 158"/>
                    <a:gd name="T66" fmla="*/ 88 w 214"/>
                    <a:gd name="T67" fmla="*/ 156 h 158"/>
                    <a:gd name="T68" fmla="*/ 76 w 214"/>
                    <a:gd name="T69" fmla="*/ 152 h 158"/>
                    <a:gd name="T70" fmla="*/ 64 w 214"/>
                    <a:gd name="T71" fmla="*/ 148 h 158"/>
                    <a:gd name="T72" fmla="*/ 52 w 214"/>
                    <a:gd name="T73" fmla="*/ 142 h 158"/>
                    <a:gd name="T74" fmla="*/ 44 w 214"/>
                    <a:gd name="T75" fmla="*/ 134 h 158"/>
                    <a:gd name="T76" fmla="*/ 28 w 214"/>
                    <a:gd name="T77" fmla="*/ 118 h 158"/>
                    <a:gd name="T78" fmla="*/ 16 w 214"/>
                    <a:gd name="T79" fmla="*/ 100 h 158"/>
                    <a:gd name="T80" fmla="*/ 6 w 214"/>
                    <a:gd name="T81" fmla="*/ 82 h 158"/>
                    <a:gd name="T82" fmla="*/ 2 w 214"/>
                    <a:gd name="T83" fmla="*/ 68 h 158"/>
                    <a:gd name="T84" fmla="*/ 0 w 214"/>
                    <a:gd name="T85" fmla="*/ 56 h 158"/>
                    <a:gd name="T86" fmla="*/ 0 w 214"/>
                    <a:gd name="T87" fmla="*/ 56 h 158"/>
                    <a:gd name="T88" fmla="*/ 2 w 214"/>
                    <a:gd name="T89" fmla="*/ 54 h 158"/>
                    <a:gd name="T90" fmla="*/ 8 w 214"/>
                    <a:gd name="T91" fmla="*/ 54 h 158"/>
                    <a:gd name="T92" fmla="*/ 16 w 214"/>
                    <a:gd name="T93" fmla="*/ 52 h 158"/>
                    <a:gd name="T94" fmla="*/ 20 w 214"/>
                    <a:gd name="T95" fmla="*/ 50 h 158"/>
                    <a:gd name="T96" fmla="*/ 24 w 214"/>
                    <a:gd name="T97" fmla="*/ 46 h 158"/>
                    <a:gd name="T98" fmla="*/ 24 w 214"/>
                    <a:gd name="T99" fmla="*/ 46 h 158"/>
                    <a:gd name="T100" fmla="*/ 42 w 214"/>
                    <a:gd name="T101" fmla="*/ 22 h 158"/>
                    <a:gd name="T102" fmla="*/ 52 w 214"/>
                    <a:gd name="T103" fmla="*/ 12 h 158"/>
                    <a:gd name="T104" fmla="*/ 58 w 214"/>
                    <a:gd name="T105" fmla="*/ 8 h 158"/>
                    <a:gd name="T106" fmla="*/ 62 w 214"/>
                    <a:gd name="T107" fmla="*/ 6 h 158"/>
                    <a:gd name="T108" fmla="*/ 62 w 214"/>
                    <a:gd name="T109" fmla="*/ 6 h 158"/>
                    <a:gd name="T110" fmla="*/ 74 w 214"/>
                    <a:gd name="T111" fmla="*/ 4 h 158"/>
                    <a:gd name="T112" fmla="*/ 82 w 214"/>
                    <a:gd name="T113" fmla="*/ 6 h 158"/>
                    <a:gd name="T114" fmla="*/ 90 w 214"/>
                    <a:gd name="T115" fmla="*/ 12 h 158"/>
                    <a:gd name="T116" fmla="*/ 96 w 214"/>
                    <a:gd name="T117" fmla="*/ 22 h 158"/>
                    <a:gd name="T118" fmla="*/ 96 w 214"/>
                    <a:gd name="T119" fmla="*/ 22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14" h="158">
                      <a:moveTo>
                        <a:pt x="96" y="22"/>
                      </a:moveTo>
                      <a:lnTo>
                        <a:pt x="96" y="22"/>
                      </a:lnTo>
                      <a:lnTo>
                        <a:pt x="100" y="16"/>
                      </a:lnTo>
                      <a:lnTo>
                        <a:pt x="112" y="8"/>
                      </a:lnTo>
                      <a:lnTo>
                        <a:pt x="126" y="2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38" y="0"/>
                      </a:lnTo>
                      <a:lnTo>
                        <a:pt x="148" y="4"/>
                      </a:lnTo>
                      <a:lnTo>
                        <a:pt x="158" y="12"/>
                      </a:lnTo>
                      <a:lnTo>
                        <a:pt x="180" y="30"/>
                      </a:lnTo>
                      <a:lnTo>
                        <a:pt x="180" y="30"/>
                      </a:lnTo>
                      <a:lnTo>
                        <a:pt x="186" y="34"/>
                      </a:lnTo>
                      <a:lnTo>
                        <a:pt x="192" y="36"/>
                      </a:lnTo>
                      <a:lnTo>
                        <a:pt x="198" y="36"/>
                      </a:lnTo>
                      <a:lnTo>
                        <a:pt x="202" y="34"/>
                      </a:lnTo>
                      <a:lnTo>
                        <a:pt x="210" y="30"/>
                      </a:lnTo>
                      <a:lnTo>
                        <a:pt x="212" y="28"/>
                      </a:lnTo>
                      <a:lnTo>
                        <a:pt x="214" y="28"/>
                      </a:lnTo>
                      <a:lnTo>
                        <a:pt x="214" y="28"/>
                      </a:lnTo>
                      <a:lnTo>
                        <a:pt x="212" y="40"/>
                      </a:lnTo>
                      <a:lnTo>
                        <a:pt x="210" y="58"/>
                      </a:lnTo>
                      <a:lnTo>
                        <a:pt x="202" y="78"/>
                      </a:lnTo>
                      <a:lnTo>
                        <a:pt x="194" y="98"/>
                      </a:lnTo>
                      <a:lnTo>
                        <a:pt x="180" y="120"/>
                      </a:lnTo>
                      <a:lnTo>
                        <a:pt x="172" y="128"/>
                      </a:lnTo>
                      <a:lnTo>
                        <a:pt x="164" y="138"/>
                      </a:lnTo>
                      <a:lnTo>
                        <a:pt x="154" y="144"/>
                      </a:lnTo>
                      <a:lnTo>
                        <a:pt x="142" y="150"/>
                      </a:lnTo>
                      <a:lnTo>
                        <a:pt x="130" y="154"/>
                      </a:lnTo>
                      <a:lnTo>
                        <a:pt x="116" y="156"/>
                      </a:lnTo>
                      <a:lnTo>
                        <a:pt x="116" y="156"/>
                      </a:lnTo>
                      <a:lnTo>
                        <a:pt x="102" y="158"/>
                      </a:lnTo>
                      <a:lnTo>
                        <a:pt x="88" y="156"/>
                      </a:lnTo>
                      <a:lnTo>
                        <a:pt x="76" y="152"/>
                      </a:lnTo>
                      <a:lnTo>
                        <a:pt x="64" y="148"/>
                      </a:lnTo>
                      <a:lnTo>
                        <a:pt x="52" y="142"/>
                      </a:lnTo>
                      <a:lnTo>
                        <a:pt x="44" y="134"/>
                      </a:lnTo>
                      <a:lnTo>
                        <a:pt x="28" y="118"/>
                      </a:lnTo>
                      <a:lnTo>
                        <a:pt x="16" y="100"/>
                      </a:lnTo>
                      <a:lnTo>
                        <a:pt x="6" y="82"/>
                      </a:lnTo>
                      <a:lnTo>
                        <a:pt x="2" y="68"/>
                      </a:lnTo>
                      <a:lnTo>
                        <a:pt x="0" y="56"/>
                      </a:lnTo>
                      <a:lnTo>
                        <a:pt x="0" y="56"/>
                      </a:lnTo>
                      <a:lnTo>
                        <a:pt x="2" y="54"/>
                      </a:lnTo>
                      <a:lnTo>
                        <a:pt x="8" y="54"/>
                      </a:lnTo>
                      <a:lnTo>
                        <a:pt x="16" y="52"/>
                      </a:lnTo>
                      <a:lnTo>
                        <a:pt x="20" y="50"/>
                      </a:lnTo>
                      <a:lnTo>
                        <a:pt x="24" y="46"/>
                      </a:lnTo>
                      <a:lnTo>
                        <a:pt x="24" y="46"/>
                      </a:lnTo>
                      <a:lnTo>
                        <a:pt x="42" y="22"/>
                      </a:lnTo>
                      <a:lnTo>
                        <a:pt x="52" y="12"/>
                      </a:lnTo>
                      <a:lnTo>
                        <a:pt x="58" y="8"/>
                      </a:lnTo>
                      <a:lnTo>
                        <a:pt x="62" y="6"/>
                      </a:lnTo>
                      <a:lnTo>
                        <a:pt x="62" y="6"/>
                      </a:lnTo>
                      <a:lnTo>
                        <a:pt x="74" y="4"/>
                      </a:lnTo>
                      <a:lnTo>
                        <a:pt x="82" y="6"/>
                      </a:lnTo>
                      <a:lnTo>
                        <a:pt x="90" y="12"/>
                      </a:lnTo>
                      <a:lnTo>
                        <a:pt x="96" y="22"/>
                      </a:lnTo>
                      <a:lnTo>
                        <a:pt x="96" y="2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207372" name="Freeform 76"/>
                <p:cNvSpPr>
                  <a:spLocks/>
                </p:cNvSpPr>
                <p:nvPr/>
              </p:nvSpPr>
              <p:spPr bwMode="auto">
                <a:xfrm>
                  <a:off x="855" y="3160"/>
                  <a:ext cx="214" cy="130"/>
                </a:xfrm>
                <a:custGeom>
                  <a:avLst/>
                  <a:gdLst>
                    <a:gd name="T0" fmla="*/ 212 w 214"/>
                    <a:gd name="T1" fmla="*/ 0 h 130"/>
                    <a:gd name="T2" fmla="*/ 212 w 214"/>
                    <a:gd name="T3" fmla="*/ 0 h 130"/>
                    <a:gd name="T4" fmla="*/ 210 w 214"/>
                    <a:gd name="T5" fmla="*/ 16 h 130"/>
                    <a:gd name="T6" fmla="*/ 204 w 214"/>
                    <a:gd name="T7" fmla="*/ 32 h 130"/>
                    <a:gd name="T8" fmla="*/ 198 w 214"/>
                    <a:gd name="T9" fmla="*/ 50 h 130"/>
                    <a:gd name="T10" fmla="*/ 188 w 214"/>
                    <a:gd name="T11" fmla="*/ 70 h 130"/>
                    <a:gd name="T12" fmla="*/ 174 w 214"/>
                    <a:gd name="T13" fmla="*/ 86 h 130"/>
                    <a:gd name="T14" fmla="*/ 168 w 214"/>
                    <a:gd name="T15" fmla="*/ 94 h 130"/>
                    <a:gd name="T16" fmla="*/ 158 w 214"/>
                    <a:gd name="T17" fmla="*/ 100 h 130"/>
                    <a:gd name="T18" fmla="*/ 150 w 214"/>
                    <a:gd name="T19" fmla="*/ 106 h 130"/>
                    <a:gd name="T20" fmla="*/ 140 w 214"/>
                    <a:gd name="T21" fmla="*/ 112 h 130"/>
                    <a:gd name="T22" fmla="*/ 128 w 214"/>
                    <a:gd name="T23" fmla="*/ 114 h 130"/>
                    <a:gd name="T24" fmla="*/ 116 w 214"/>
                    <a:gd name="T25" fmla="*/ 116 h 130"/>
                    <a:gd name="T26" fmla="*/ 116 w 214"/>
                    <a:gd name="T27" fmla="*/ 116 h 130"/>
                    <a:gd name="T28" fmla="*/ 104 w 214"/>
                    <a:gd name="T29" fmla="*/ 116 h 130"/>
                    <a:gd name="T30" fmla="*/ 90 w 214"/>
                    <a:gd name="T31" fmla="*/ 116 h 130"/>
                    <a:gd name="T32" fmla="*/ 80 w 214"/>
                    <a:gd name="T33" fmla="*/ 114 h 130"/>
                    <a:gd name="T34" fmla="*/ 68 w 214"/>
                    <a:gd name="T35" fmla="*/ 110 h 130"/>
                    <a:gd name="T36" fmla="*/ 60 w 214"/>
                    <a:gd name="T37" fmla="*/ 104 h 130"/>
                    <a:gd name="T38" fmla="*/ 50 w 214"/>
                    <a:gd name="T39" fmla="*/ 100 h 130"/>
                    <a:gd name="T40" fmla="*/ 34 w 214"/>
                    <a:gd name="T41" fmla="*/ 86 h 130"/>
                    <a:gd name="T42" fmla="*/ 22 w 214"/>
                    <a:gd name="T43" fmla="*/ 70 h 130"/>
                    <a:gd name="T44" fmla="*/ 12 w 214"/>
                    <a:gd name="T45" fmla="*/ 56 h 130"/>
                    <a:gd name="T46" fmla="*/ 6 w 214"/>
                    <a:gd name="T47" fmla="*/ 40 h 130"/>
                    <a:gd name="T48" fmla="*/ 2 w 214"/>
                    <a:gd name="T49" fmla="*/ 26 h 130"/>
                    <a:gd name="T50" fmla="*/ 2 w 214"/>
                    <a:gd name="T51" fmla="*/ 26 h 130"/>
                    <a:gd name="T52" fmla="*/ 0 w 214"/>
                    <a:gd name="T53" fmla="*/ 28 h 130"/>
                    <a:gd name="T54" fmla="*/ 0 w 214"/>
                    <a:gd name="T55" fmla="*/ 28 h 130"/>
                    <a:gd name="T56" fmla="*/ 2 w 214"/>
                    <a:gd name="T57" fmla="*/ 40 h 130"/>
                    <a:gd name="T58" fmla="*/ 6 w 214"/>
                    <a:gd name="T59" fmla="*/ 54 h 130"/>
                    <a:gd name="T60" fmla="*/ 16 w 214"/>
                    <a:gd name="T61" fmla="*/ 72 h 130"/>
                    <a:gd name="T62" fmla="*/ 28 w 214"/>
                    <a:gd name="T63" fmla="*/ 90 h 130"/>
                    <a:gd name="T64" fmla="*/ 44 w 214"/>
                    <a:gd name="T65" fmla="*/ 106 h 130"/>
                    <a:gd name="T66" fmla="*/ 52 w 214"/>
                    <a:gd name="T67" fmla="*/ 114 h 130"/>
                    <a:gd name="T68" fmla="*/ 64 w 214"/>
                    <a:gd name="T69" fmla="*/ 120 h 130"/>
                    <a:gd name="T70" fmla="*/ 76 w 214"/>
                    <a:gd name="T71" fmla="*/ 124 h 130"/>
                    <a:gd name="T72" fmla="*/ 88 w 214"/>
                    <a:gd name="T73" fmla="*/ 128 h 130"/>
                    <a:gd name="T74" fmla="*/ 102 w 214"/>
                    <a:gd name="T75" fmla="*/ 130 h 130"/>
                    <a:gd name="T76" fmla="*/ 116 w 214"/>
                    <a:gd name="T77" fmla="*/ 128 h 130"/>
                    <a:gd name="T78" fmla="*/ 116 w 214"/>
                    <a:gd name="T79" fmla="*/ 128 h 130"/>
                    <a:gd name="T80" fmla="*/ 130 w 214"/>
                    <a:gd name="T81" fmla="*/ 126 h 130"/>
                    <a:gd name="T82" fmla="*/ 142 w 214"/>
                    <a:gd name="T83" fmla="*/ 122 h 130"/>
                    <a:gd name="T84" fmla="*/ 154 w 214"/>
                    <a:gd name="T85" fmla="*/ 116 h 130"/>
                    <a:gd name="T86" fmla="*/ 164 w 214"/>
                    <a:gd name="T87" fmla="*/ 110 h 130"/>
                    <a:gd name="T88" fmla="*/ 172 w 214"/>
                    <a:gd name="T89" fmla="*/ 100 h 130"/>
                    <a:gd name="T90" fmla="*/ 180 w 214"/>
                    <a:gd name="T91" fmla="*/ 92 h 130"/>
                    <a:gd name="T92" fmla="*/ 194 w 214"/>
                    <a:gd name="T93" fmla="*/ 70 h 130"/>
                    <a:gd name="T94" fmla="*/ 202 w 214"/>
                    <a:gd name="T95" fmla="*/ 50 h 130"/>
                    <a:gd name="T96" fmla="*/ 210 w 214"/>
                    <a:gd name="T97" fmla="*/ 30 h 130"/>
                    <a:gd name="T98" fmla="*/ 212 w 214"/>
                    <a:gd name="T99" fmla="*/ 12 h 130"/>
                    <a:gd name="T100" fmla="*/ 214 w 214"/>
                    <a:gd name="T101" fmla="*/ 0 h 130"/>
                    <a:gd name="T102" fmla="*/ 214 w 214"/>
                    <a:gd name="T103" fmla="*/ 0 h 130"/>
                    <a:gd name="T104" fmla="*/ 212 w 214"/>
                    <a:gd name="T105" fmla="*/ 0 h 130"/>
                    <a:gd name="T106" fmla="*/ 212 w 214"/>
                    <a:gd name="T107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14" h="130">
                      <a:moveTo>
                        <a:pt x="212" y="0"/>
                      </a:moveTo>
                      <a:lnTo>
                        <a:pt x="212" y="0"/>
                      </a:lnTo>
                      <a:lnTo>
                        <a:pt x="210" y="16"/>
                      </a:lnTo>
                      <a:lnTo>
                        <a:pt x="204" y="32"/>
                      </a:lnTo>
                      <a:lnTo>
                        <a:pt x="198" y="50"/>
                      </a:lnTo>
                      <a:lnTo>
                        <a:pt x="188" y="70"/>
                      </a:lnTo>
                      <a:lnTo>
                        <a:pt x="174" y="86"/>
                      </a:lnTo>
                      <a:lnTo>
                        <a:pt x="168" y="94"/>
                      </a:lnTo>
                      <a:lnTo>
                        <a:pt x="158" y="100"/>
                      </a:lnTo>
                      <a:lnTo>
                        <a:pt x="150" y="106"/>
                      </a:lnTo>
                      <a:lnTo>
                        <a:pt x="140" y="112"/>
                      </a:lnTo>
                      <a:lnTo>
                        <a:pt x="128" y="114"/>
                      </a:lnTo>
                      <a:lnTo>
                        <a:pt x="116" y="116"/>
                      </a:lnTo>
                      <a:lnTo>
                        <a:pt x="116" y="116"/>
                      </a:lnTo>
                      <a:lnTo>
                        <a:pt x="104" y="116"/>
                      </a:lnTo>
                      <a:lnTo>
                        <a:pt x="90" y="116"/>
                      </a:lnTo>
                      <a:lnTo>
                        <a:pt x="80" y="114"/>
                      </a:lnTo>
                      <a:lnTo>
                        <a:pt x="68" y="110"/>
                      </a:lnTo>
                      <a:lnTo>
                        <a:pt x="60" y="104"/>
                      </a:lnTo>
                      <a:lnTo>
                        <a:pt x="50" y="100"/>
                      </a:lnTo>
                      <a:lnTo>
                        <a:pt x="34" y="86"/>
                      </a:lnTo>
                      <a:lnTo>
                        <a:pt x="22" y="70"/>
                      </a:lnTo>
                      <a:lnTo>
                        <a:pt x="12" y="56"/>
                      </a:lnTo>
                      <a:lnTo>
                        <a:pt x="6" y="40"/>
                      </a:lnTo>
                      <a:lnTo>
                        <a:pt x="2" y="26"/>
                      </a:lnTo>
                      <a:lnTo>
                        <a:pt x="2" y="26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2" y="40"/>
                      </a:lnTo>
                      <a:lnTo>
                        <a:pt x="6" y="54"/>
                      </a:lnTo>
                      <a:lnTo>
                        <a:pt x="16" y="72"/>
                      </a:lnTo>
                      <a:lnTo>
                        <a:pt x="28" y="90"/>
                      </a:lnTo>
                      <a:lnTo>
                        <a:pt x="44" y="106"/>
                      </a:lnTo>
                      <a:lnTo>
                        <a:pt x="52" y="114"/>
                      </a:lnTo>
                      <a:lnTo>
                        <a:pt x="64" y="120"/>
                      </a:lnTo>
                      <a:lnTo>
                        <a:pt x="76" y="124"/>
                      </a:lnTo>
                      <a:lnTo>
                        <a:pt x="88" y="128"/>
                      </a:lnTo>
                      <a:lnTo>
                        <a:pt x="102" y="130"/>
                      </a:lnTo>
                      <a:lnTo>
                        <a:pt x="116" y="128"/>
                      </a:lnTo>
                      <a:lnTo>
                        <a:pt x="116" y="128"/>
                      </a:lnTo>
                      <a:lnTo>
                        <a:pt x="130" y="126"/>
                      </a:lnTo>
                      <a:lnTo>
                        <a:pt x="142" y="122"/>
                      </a:lnTo>
                      <a:lnTo>
                        <a:pt x="154" y="116"/>
                      </a:lnTo>
                      <a:lnTo>
                        <a:pt x="164" y="110"/>
                      </a:lnTo>
                      <a:lnTo>
                        <a:pt x="172" y="100"/>
                      </a:lnTo>
                      <a:lnTo>
                        <a:pt x="180" y="92"/>
                      </a:lnTo>
                      <a:lnTo>
                        <a:pt x="194" y="70"/>
                      </a:lnTo>
                      <a:lnTo>
                        <a:pt x="202" y="50"/>
                      </a:lnTo>
                      <a:lnTo>
                        <a:pt x="210" y="30"/>
                      </a:lnTo>
                      <a:lnTo>
                        <a:pt x="212" y="12"/>
                      </a:lnTo>
                      <a:lnTo>
                        <a:pt x="214" y="0"/>
                      </a:lnTo>
                      <a:lnTo>
                        <a:pt x="214" y="0"/>
                      </a:lnTo>
                      <a:lnTo>
                        <a:pt x="212" y="0"/>
                      </a:ln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rgbClr val="DE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207373" name="Freeform 77"/>
                <p:cNvSpPr>
                  <a:spLocks/>
                </p:cNvSpPr>
                <p:nvPr/>
              </p:nvSpPr>
              <p:spPr bwMode="auto">
                <a:xfrm>
                  <a:off x="855" y="3132"/>
                  <a:ext cx="214" cy="64"/>
                </a:xfrm>
                <a:custGeom>
                  <a:avLst/>
                  <a:gdLst>
                    <a:gd name="T0" fmla="*/ 94 w 214"/>
                    <a:gd name="T1" fmla="*/ 62 h 64"/>
                    <a:gd name="T2" fmla="*/ 110 w 214"/>
                    <a:gd name="T3" fmla="*/ 62 h 64"/>
                    <a:gd name="T4" fmla="*/ 118 w 214"/>
                    <a:gd name="T5" fmla="*/ 60 h 64"/>
                    <a:gd name="T6" fmla="*/ 118 w 214"/>
                    <a:gd name="T7" fmla="*/ 60 h 64"/>
                    <a:gd name="T8" fmla="*/ 130 w 214"/>
                    <a:gd name="T9" fmla="*/ 62 h 64"/>
                    <a:gd name="T10" fmla="*/ 142 w 214"/>
                    <a:gd name="T11" fmla="*/ 64 h 64"/>
                    <a:gd name="T12" fmla="*/ 158 w 214"/>
                    <a:gd name="T13" fmla="*/ 64 h 64"/>
                    <a:gd name="T14" fmla="*/ 174 w 214"/>
                    <a:gd name="T15" fmla="*/ 64 h 64"/>
                    <a:gd name="T16" fmla="*/ 188 w 214"/>
                    <a:gd name="T17" fmla="*/ 60 h 64"/>
                    <a:gd name="T18" fmla="*/ 202 w 214"/>
                    <a:gd name="T19" fmla="*/ 52 h 64"/>
                    <a:gd name="T20" fmla="*/ 208 w 214"/>
                    <a:gd name="T21" fmla="*/ 48 h 64"/>
                    <a:gd name="T22" fmla="*/ 212 w 214"/>
                    <a:gd name="T23" fmla="*/ 42 h 64"/>
                    <a:gd name="T24" fmla="*/ 212 w 214"/>
                    <a:gd name="T25" fmla="*/ 42 h 64"/>
                    <a:gd name="T26" fmla="*/ 214 w 214"/>
                    <a:gd name="T27" fmla="*/ 28 h 64"/>
                    <a:gd name="T28" fmla="*/ 214 w 214"/>
                    <a:gd name="T29" fmla="*/ 28 h 64"/>
                    <a:gd name="T30" fmla="*/ 212 w 214"/>
                    <a:gd name="T31" fmla="*/ 28 h 64"/>
                    <a:gd name="T32" fmla="*/ 210 w 214"/>
                    <a:gd name="T33" fmla="*/ 30 h 64"/>
                    <a:gd name="T34" fmla="*/ 202 w 214"/>
                    <a:gd name="T35" fmla="*/ 34 h 64"/>
                    <a:gd name="T36" fmla="*/ 198 w 214"/>
                    <a:gd name="T37" fmla="*/ 36 h 64"/>
                    <a:gd name="T38" fmla="*/ 192 w 214"/>
                    <a:gd name="T39" fmla="*/ 36 h 64"/>
                    <a:gd name="T40" fmla="*/ 186 w 214"/>
                    <a:gd name="T41" fmla="*/ 34 h 64"/>
                    <a:gd name="T42" fmla="*/ 180 w 214"/>
                    <a:gd name="T43" fmla="*/ 30 h 64"/>
                    <a:gd name="T44" fmla="*/ 180 w 214"/>
                    <a:gd name="T45" fmla="*/ 30 h 64"/>
                    <a:gd name="T46" fmla="*/ 158 w 214"/>
                    <a:gd name="T47" fmla="*/ 12 h 64"/>
                    <a:gd name="T48" fmla="*/ 148 w 214"/>
                    <a:gd name="T49" fmla="*/ 4 h 64"/>
                    <a:gd name="T50" fmla="*/ 138 w 214"/>
                    <a:gd name="T51" fmla="*/ 0 h 64"/>
                    <a:gd name="T52" fmla="*/ 138 w 214"/>
                    <a:gd name="T53" fmla="*/ 0 h 64"/>
                    <a:gd name="T54" fmla="*/ 132 w 214"/>
                    <a:gd name="T55" fmla="*/ 0 h 64"/>
                    <a:gd name="T56" fmla="*/ 126 w 214"/>
                    <a:gd name="T57" fmla="*/ 2 h 64"/>
                    <a:gd name="T58" fmla="*/ 112 w 214"/>
                    <a:gd name="T59" fmla="*/ 8 h 64"/>
                    <a:gd name="T60" fmla="*/ 100 w 214"/>
                    <a:gd name="T61" fmla="*/ 16 h 64"/>
                    <a:gd name="T62" fmla="*/ 96 w 214"/>
                    <a:gd name="T63" fmla="*/ 22 h 64"/>
                    <a:gd name="T64" fmla="*/ 96 w 214"/>
                    <a:gd name="T65" fmla="*/ 22 h 64"/>
                    <a:gd name="T66" fmla="*/ 90 w 214"/>
                    <a:gd name="T67" fmla="*/ 12 h 64"/>
                    <a:gd name="T68" fmla="*/ 82 w 214"/>
                    <a:gd name="T69" fmla="*/ 6 h 64"/>
                    <a:gd name="T70" fmla="*/ 74 w 214"/>
                    <a:gd name="T71" fmla="*/ 4 h 64"/>
                    <a:gd name="T72" fmla="*/ 62 w 214"/>
                    <a:gd name="T73" fmla="*/ 6 h 64"/>
                    <a:gd name="T74" fmla="*/ 62 w 214"/>
                    <a:gd name="T75" fmla="*/ 6 h 64"/>
                    <a:gd name="T76" fmla="*/ 58 w 214"/>
                    <a:gd name="T77" fmla="*/ 8 h 64"/>
                    <a:gd name="T78" fmla="*/ 52 w 214"/>
                    <a:gd name="T79" fmla="*/ 12 h 64"/>
                    <a:gd name="T80" fmla="*/ 42 w 214"/>
                    <a:gd name="T81" fmla="*/ 22 h 64"/>
                    <a:gd name="T82" fmla="*/ 24 w 214"/>
                    <a:gd name="T83" fmla="*/ 46 h 64"/>
                    <a:gd name="T84" fmla="*/ 24 w 214"/>
                    <a:gd name="T85" fmla="*/ 46 h 64"/>
                    <a:gd name="T86" fmla="*/ 20 w 214"/>
                    <a:gd name="T87" fmla="*/ 50 h 64"/>
                    <a:gd name="T88" fmla="*/ 16 w 214"/>
                    <a:gd name="T89" fmla="*/ 52 h 64"/>
                    <a:gd name="T90" fmla="*/ 8 w 214"/>
                    <a:gd name="T91" fmla="*/ 54 h 64"/>
                    <a:gd name="T92" fmla="*/ 2 w 214"/>
                    <a:gd name="T93" fmla="*/ 54 h 64"/>
                    <a:gd name="T94" fmla="*/ 0 w 214"/>
                    <a:gd name="T95" fmla="*/ 56 h 64"/>
                    <a:gd name="T96" fmla="*/ 0 w 214"/>
                    <a:gd name="T97" fmla="*/ 56 h 64"/>
                    <a:gd name="T98" fmla="*/ 0 w 214"/>
                    <a:gd name="T99" fmla="*/ 58 h 64"/>
                    <a:gd name="T100" fmla="*/ 0 w 214"/>
                    <a:gd name="T101" fmla="*/ 58 h 64"/>
                    <a:gd name="T102" fmla="*/ 14 w 214"/>
                    <a:gd name="T103" fmla="*/ 62 h 64"/>
                    <a:gd name="T104" fmla="*/ 34 w 214"/>
                    <a:gd name="T105" fmla="*/ 64 h 64"/>
                    <a:gd name="T106" fmla="*/ 60 w 214"/>
                    <a:gd name="T107" fmla="*/ 64 h 64"/>
                    <a:gd name="T108" fmla="*/ 94 w 214"/>
                    <a:gd name="T109" fmla="*/ 62 h 64"/>
                    <a:gd name="T110" fmla="*/ 94 w 214"/>
                    <a:gd name="T111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14" h="64">
                      <a:moveTo>
                        <a:pt x="94" y="62"/>
                      </a:moveTo>
                      <a:lnTo>
                        <a:pt x="110" y="62"/>
                      </a:lnTo>
                      <a:lnTo>
                        <a:pt x="118" y="60"/>
                      </a:lnTo>
                      <a:lnTo>
                        <a:pt x="118" y="60"/>
                      </a:lnTo>
                      <a:lnTo>
                        <a:pt x="130" y="62"/>
                      </a:lnTo>
                      <a:lnTo>
                        <a:pt x="142" y="64"/>
                      </a:lnTo>
                      <a:lnTo>
                        <a:pt x="158" y="64"/>
                      </a:lnTo>
                      <a:lnTo>
                        <a:pt x="174" y="64"/>
                      </a:lnTo>
                      <a:lnTo>
                        <a:pt x="188" y="60"/>
                      </a:lnTo>
                      <a:lnTo>
                        <a:pt x="202" y="52"/>
                      </a:lnTo>
                      <a:lnTo>
                        <a:pt x="208" y="48"/>
                      </a:lnTo>
                      <a:lnTo>
                        <a:pt x="212" y="42"/>
                      </a:lnTo>
                      <a:lnTo>
                        <a:pt x="212" y="42"/>
                      </a:lnTo>
                      <a:lnTo>
                        <a:pt x="214" y="28"/>
                      </a:lnTo>
                      <a:lnTo>
                        <a:pt x="214" y="28"/>
                      </a:lnTo>
                      <a:lnTo>
                        <a:pt x="212" y="28"/>
                      </a:lnTo>
                      <a:lnTo>
                        <a:pt x="210" y="30"/>
                      </a:lnTo>
                      <a:lnTo>
                        <a:pt x="202" y="34"/>
                      </a:lnTo>
                      <a:lnTo>
                        <a:pt x="198" y="36"/>
                      </a:lnTo>
                      <a:lnTo>
                        <a:pt x="192" y="36"/>
                      </a:lnTo>
                      <a:lnTo>
                        <a:pt x="186" y="34"/>
                      </a:lnTo>
                      <a:lnTo>
                        <a:pt x="180" y="30"/>
                      </a:lnTo>
                      <a:lnTo>
                        <a:pt x="180" y="30"/>
                      </a:lnTo>
                      <a:lnTo>
                        <a:pt x="158" y="12"/>
                      </a:lnTo>
                      <a:lnTo>
                        <a:pt x="148" y="4"/>
                      </a:lnTo>
                      <a:lnTo>
                        <a:pt x="138" y="0"/>
                      </a:lnTo>
                      <a:lnTo>
                        <a:pt x="138" y="0"/>
                      </a:lnTo>
                      <a:lnTo>
                        <a:pt x="132" y="0"/>
                      </a:lnTo>
                      <a:lnTo>
                        <a:pt x="126" y="2"/>
                      </a:lnTo>
                      <a:lnTo>
                        <a:pt x="112" y="8"/>
                      </a:lnTo>
                      <a:lnTo>
                        <a:pt x="100" y="16"/>
                      </a:lnTo>
                      <a:lnTo>
                        <a:pt x="96" y="22"/>
                      </a:lnTo>
                      <a:lnTo>
                        <a:pt x="96" y="22"/>
                      </a:lnTo>
                      <a:lnTo>
                        <a:pt x="90" y="12"/>
                      </a:lnTo>
                      <a:lnTo>
                        <a:pt x="82" y="6"/>
                      </a:lnTo>
                      <a:lnTo>
                        <a:pt x="74" y="4"/>
                      </a:lnTo>
                      <a:lnTo>
                        <a:pt x="62" y="6"/>
                      </a:lnTo>
                      <a:lnTo>
                        <a:pt x="62" y="6"/>
                      </a:lnTo>
                      <a:lnTo>
                        <a:pt x="58" y="8"/>
                      </a:lnTo>
                      <a:lnTo>
                        <a:pt x="52" y="12"/>
                      </a:lnTo>
                      <a:lnTo>
                        <a:pt x="42" y="22"/>
                      </a:lnTo>
                      <a:lnTo>
                        <a:pt x="24" y="46"/>
                      </a:lnTo>
                      <a:lnTo>
                        <a:pt x="24" y="46"/>
                      </a:lnTo>
                      <a:lnTo>
                        <a:pt x="20" y="50"/>
                      </a:lnTo>
                      <a:lnTo>
                        <a:pt x="16" y="52"/>
                      </a:lnTo>
                      <a:lnTo>
                        <a:pt x="8" y="54"/>
                      </a:lnTo>
                      <a:lnTo>
                        <a:pt x="2" y="54"/>
                      </a:lnTo>
                      <a:lnTo>
                        <a:pt x="0" y="56"/>
                      </a:lnTo>
                      <a:lnTo>
                        <a:pt x="0" y="56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14" y="62"/>
                      </a:lnTo>
                      <a:lnTo>
                        <a:pt x="34" y="64"/>
                      </a:lnTo>
                      <a:lnTo>
                        <a:pt x="60" y="64"/>
                      </a:lnTo>
                      <a:lnTo>
                        <a:pt x="94" y="62"/>
                      </a:lnTo>
                      <a:lnTo>
                        <a:pt x="94" y="62"/>
                      </a:lnTo>
                      <a:close/>
                    </a:path>
                  </a:pathLst>
                </a:custGeom>
                <a:solidFill>
                  <a:srgbClr val="D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207374" name="Freeform 78"/>
                <p:cNvSpPr>
                  <a:spLocks/>
                </p:cNvSpPr>
                <p:nvPr/>
              </p:nvSpPr>
              <p:spPr bwMode="auto">
                <a:xfrm>
                  <a:off x="889" y="3142"/>
                  <a:ext cx="66" cy="36"/>
                </a:xfrm>
                <a:custGeom>
                  <a:avLst/>
                  <a:gdLst>
                    <a:gd name="T0" fmla="*/ 54 w 66"/>
                    <a:gd name="T1" fmla="*/ 6 h 36"/>
                    <a:gd name="T2" fmla="*/ 54 w 66"/>
                    <a:gd name="T3" fmla="*/ 6 h 36"/>
                    <a:gd name="T4" fmla="*/ 54 w 66"/>
                    <a:gd name="T5" fmla="*/ 4 h 36"/>
                    <a:gd name="T6" fmla="*/ 48 w 66"/>
                    <a:gd name="T7" fmla="*/ 0 h 36"/>
                    <a:gd name="T8" fmla="*/ 46 w 66"/>
                    <a:gd name="T9" fmla="*/ 0 h 36"/>
                    <a:gd name="T10" fmla="*/ 42 w 66"/>
                    <a:gd name="T11" fmla="*/ 0 h 36"/>
                    <a:gd name="T12" fmla="*/ 38 w 66"/>
                    <a:gd name="T13" fmla="*/ 0 h 36"/>
                    <a:gd name="T14" fmla="*/ 32 w 66"/>
                    <a:gd name="T15" fmla="*/ 4 h 36"/>
                    <a:gd name="T16" fmla="*/ 32 w 66"/>
                    <a:gd name="T17" fmla="*/ 4 h 36"/>
                    <a:gd name="T18" fmla="*/ 10 w 66"/>
                    <a:gd name="T19" fmla="*/ 26 h 36"/>
                    <a:gd name="T20" fmla="*/ 2 w 66"/>
                    <a:gd name="T21" fmla="*/ 32 h 36"/>
                    <a:gd name="T22" fmla="*/ 0 w 66"/>
                    <a:gd name="T23" fmla="*/ 36 h 36"/>
                    <a:gd name="T24" fmla="*/ 0 w 66"/>
                    <a:gd name="T25" fmla="*/ 36 h 36"/>
                    <a:gd name="T26" fmla="*/ 20 w 66"/>
                    <a:gd name="T27" fmla="*/ 20 h 36"/>
                    <a:gd name="T28" fmla="*/ 36 w 66"/>
                    <a:gd name="T29" fmla="*/ 12 h 36"/>
                    <a:gd name="T30" fmla="*/ 44 w 66"/>
                    <a:gd name="T31" fmla="*/ 10 h 36"/>
                    <a:gd name="T32" fmla="*/ 48 w 66"/>
                    <a:gd name="T33" fmla="*/ 10 h 36"/>
                    <a:gd name="T34" fmla="*/ 48 w 66"/>
                    <a:gd name="T35" fmla="*/ 10 h 36"/>
                    <a:gd name="T36" fmla="*/ 56 w 66"/>
                    <a:gd name="T37" fmla="*/ 16 h 36"/>
                    <a:gd name="T38" fmla="*/ 62 w 66"/>
                    <a:gd name="T39" fmla="*/ 18 h 36"/>
                    <a:gd name="T40" fmla="*/ 66 w 66"/>
                    <a:gd name="T41" fmla="*/ 18 h 36"/>
                    <a:gd name="T42" fmla="*/ 54 w 66"/>
                    <a:gd name="T43" fmla="*/ 6 h 36"/>
                    <a:gd name="T44" fmla="*/ 54 w 66"/>
                    <a:gd name="T45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6" h="36">
                      <a:moveTo>
                        <a:pt x="54" y="6"/>
                      </a:moveTo>
                      <a:lnTo>
                        <a:pt x="54" y="6"/>
                      </a:lnTo>
                      <a:lnTo>
                        <a:pt x="54" y="4"/>
                      </a:lnTo>
                      <a:lnTo>
                        <a:pt x="48" y="0"/>
                      </a:lnTo>
                      <a:lnTo>
                        <a:pt x="46" y="0"/>
                      </a:lnTo>
                      <a:lnTo>
                        <a:pt x="42" y="0"/>
                      </a:lnTo>
                      <a:lnTo>
                        <a:pt x="38" y="0"/>
                      </a:lnTo>
                      <a:lnTo>
                        <a:pt x="32" y="4"/>
                      </a:lnTo>
                      <a:lnTo>
                        <a:pt x="32" y="4"/>
                      </a:lnTo>
                      <a:lnTo>
                        <a:pt x="10" y="26"/>
                      </a:lnTo>
                      <a:lnTo>
                        <a:pt x="2" y="32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0" y="20"/>
                      </a:lnTo>
                      <a:lnTo>
                        <a:pt x="36" y="12"/>
                      </a:lnTo>
                      <a:lnTo>
                        <a:pt x="44" y="10"/>
                      </a:lnTo>
                      <a:lnTo>
                        <a:pt x="48" y="10"/>
                      </a:lnTo>
                      <a:lnTo>
                        <a:pt x="48" y="10"/>
                      </a:lnTo>
                      <a:lnTo>
                        <a:pt x="56" y="16"/>
                      </a:lnTo>
                      <a:lnTo>
                        <a:pt x="62" y="18"/>
                      </a:lnTo>
                      <a:lnTo>
                        <a:pt x="66" y="18"/>
                      </a:lnTo>
                      <a:lnTo>
                        <a:pt x="54" y="6"/>
                      </a:lnTo>
                      <a:lnTo>
                        <a:pt x="54" y="6"/>
                      </a:lnTo>
                      <a:close/>
                    </a:path>
                  </a:pathLst>
                </a:custGeom>
                <a:solidFill>
                  <a:srgbClr val="FC46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207375" name="Freeform 79"/>
                <p:cNvSpPr>
                  <a:spLocks/>
                </p:cNvSpPr>
                <p:nvPr/>
              </p:nvSpPr>
              <p:spPr bwMode="auto">
                <a:xfrm>
                  <a:off x="917" y="3204"/>
                  <a:ext cx="24" cy="22"/>
                </a:xfrm>
                <a:custGeom>
                  <a:avLst/>
                  <a:gdLst>
                    <a:gd name="T0" fmla="*/ 24 w 24"/>
                    <a:gd name="T1" fmla="*/ 22 h 22"/>
                    <a:gd name="T2" fmla="*/ 24 w 24"/>
                    <a:gd name="T3" fmla="*/ 22 h 22"/>
                    <a:gd name="T4" fmla="*/ 20 w 24"/>
                    <a:gd name="T5" fmla="*/ 16 h 22"/>
                    <a:gd name="T6" fmla="*/ 14 w 24"/>
                    <a:gd name="T7" fmla="*/ 12 h 22"/>
                    <a:gd name="T8" fmla="*/ 6 w 24"/>
                    <a:gd name="T9" fmla="*/ 8 h 22"/>
                    <a:gd name="T10" fmla="*/ 6 w 24"/>
                    <a:gd name="T11" fmla="*/ 8 h 22"/>
                    <a:gd name="T12" fmla="*/ 2 w 24"/>
                    <a:gd name="T13" fmla="*/ 6 h 22"/>
                    <a:gd name="T14" fmla="*/ 0 w 24"/>
                    <a:gd name="T15" fmla="*/ 4 h 22"/>
                    <a:gd name="T16" fmla="*/ 0 w 24"/>
                    <a:gd name="T17" fmla="*/ 2 h 22"/>
                    <a:gd name="T18" fmla="*/ 2 w 24"/>
                    <a:gd name="T19" fmla="*/ 2 h 22"/>
                    <a:gd name="T20" fmla="*/ 8 w 24"/>
                    <a:gd name="T21" fmla="*/ 0 h 22"/>
                    <a:gd name="T22" fmla="*/ 12 w 24"/>
                    <a:gd name="T23" fmla="*/ 2 h 22"/>
                    <a:gd name="T24" fmla="*/ 16 w 24"/>
                    <a:gd name="T25" fmla="*/ 4 h 22"/>
                    <a:gd name="T26" fmla="*/ 16 w 24"/>
                    <a:gd name="T27" fmla="*/ 4 h 22"/>
                    <a:gd name="T28" fmla="*/ 22 w 24"/>
                    <a:gd name="T29" fmla="*/ 10 h 22"/>
                    <a:gd name="T30" fmla="*/ 24 w 24"/>
                    <a:gd name="T31" fmla="*/ 16 h 22"/>
                    <a:gd name="T32" fmla="*/ 24 w 24"/>
                    <a:gd name="T33" fmla="*/ 22 h 22"/>
                    <a:gd name="T34" fmla="*/ 24 w 24"/>
                    <a:gd name="T35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4" h="22">
                      <a:moveTo>
                        <a:pt x="24" y="22"/>
                      </a:moveTo>
                      <a:lnTo>
                        <a:pt x="24" y="22"/>
                      </a:lnTo>
                      <a:lnTo>
                        <a:pt x="20" y="16"/>
                      </a:lnTo>
                      <a:lnTo>
                        <a:pt x="14" y="12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8" y="0"/>
                      </a:lnTo>
                      <a:lnTo>
                        <a:pt x="12" y="2"/>
                      </a:lnTo>
                      <a:lnTo>
                        <a:pt x="16" y="4"/>
                      </a:lnTo>
                      <a:lnTo>
                        <a:pt x="16" y="4"/>
                      </a:lnTo>
                      <a:lnTo>
                        <a:pt x="22" y="10"/>
                      </a:lnTo>
                      <a:lnTo>
                        <a:pt x="24" y="16"/>
                      </a:lnTo>
                      <a:lnTo>
                        <a:pt x="24" y="22"/>
                      </a:lnTo>
                      <a:lnTo>
                        <a:pt x="24" y="22"/>
                      </a:lnTo>
                      <a:close/>
                    </a:path>
                  </a:pathLst>
                </a:custGeom>
                <a:solidFill>
                  <a:srgbClr val="FC46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207376" name="Freeform 80"/>
                <p:cNvSpPr>
                  <a:spLocks/>
                </p:cNvSpPr>
                <p:nvPr/>
              </p:nvSpPr>
              <p:spPr bwMode="auto">
                <a:xfrm>
                  <a:off x="979" y="3200"/>
                  <a:ext cx="22" cy="24"/>
                </a:xfrm>
                <a:custGeom>
                  <a:avLst/>
                  <a:gdLst>
                    <a:gd name="T0" fmla="*/ 0 w 22"/>
                    <a:gd name="T1" fmla="*/ 24 h 24"/>
                    <a:gd name="T2" fmla="*/ 0 w 22"/>
                    <a:gd name="T3" fmla="*/ 24 h 24"/>
                    <a:gd name="T4" fmla="*/ 4 w 22"/>
                    <a:gd name="T5" fmla="*/ 18 h 24"/>
                    <a:gd name="T6" fmla="*/ 8 w 22"/>
                    <a:gd name="T7" fmla="*/ 12 h 24"/>
                    <a:gd name="T8" fmla="*/ 18 w 22"/>
                    <a:gd name="T9" fmla="*/ 8 h 24"/>
                    <a:gd name="T10" fmla="*/ 18 w 22"/>
                    <a:gd name="T11" fmla="*/ 8 h 24"/>
                    <a:gd name="T12" fmla="*/ 22 w 22"/>
                    <a:gd name="T13" fmla="*/ 6 h 24"/>
                    <a:gd name="T14" fmla="*/ 22 w 22"/>
                    <a:gd name="T15" fmla="*/ 4 h 24"/>
                    <a:gd name="T16" fmla="*/ 22 w 22"/>
                    <a:gd name="T17" fmla="*/ 2 h 24"/>
                    <a:gd name="T18" fmla="*/ 20 w 22"/>
                    <a:gd name="T19" fmla="*/ 0 h 24"/>
                    <a:gd name="T20" fmla="*/ 14 w 22"/>
                    <a:gd name="T21" fmla="*/ 0 h 24"/>
                    <a:gd name="T22" fmla="*/ 10 w 22"/>
                    <a:gd name="T23" fmla="*/ 2 h 24"/>
                    <a:gd name="T24" fmla="*/ 6 w 22"/>
                    <a:gd name="T25" fmla="*/ 4 h 24"/>
                    <a:gd name="T26" fmla="*/ 6 w 22"/>
                    <a:gd name="T27" fmla="*/ 4 h 24"/>
                    <a:gd name="T28" fmla="*/ 2 w 22"/>
                    <a:gd name="T29" fmla="*/ 12 h 24"/>
                    <a:gd name="T30" fmla="*/ 0 w 22"/>
                    <a:gd name="T31" fmla="*/ 18 h 24"/>
                    <a:gd name="T32" fmla="*/ 0 w 22"/>
                    <a:gd name="T33" fmla="*/ 24 h 24"/>
                    <a:gd name="T34" fmla="*/ 0 w 22"/>
                    <a:gd name="T35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2" h="24">
                      <a:moveTo>
                        <a:pt x="0" y="24"/>
                      </a:moveTo>
                      <a:lnTo>
                        <a:pt x="0" y="24"/>
                      </a:lnTo>
                      <a:lnTo>
                        <a:pt x="4" y="18"/>
                      </a:lnTo>
                      <a:lnTo>
                        <a:pt x="8" y="12"/>
                      </a:lnTo>
                      <a:lnTo>
                        <a:pt x="18" y="8"/>
                      </a:lnTo>
                      <a:lnTo>
                        <a:pt x="18" y="8"/>
                      </a:lnTo>
                      <a:lnTo>
                        <a:pt x="22" y="6"/>
                      </a:lnTo>
                      <a:lnTo>
                        <a:pt x="22" y="4"/>
                      </a:lnTo>
                      <a:lnTo>
                        <a:pt x="22" y="2"/>
                      </a:lnTo>
                      <a:lnTo>
                        <a:pt x="20" y="0"/>
                      </a:lnTo>
                      <a:lnTo>
                        <a:pt x="14" y="0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" y="12"/>
                      </a:lnTo>
                      <a:lnTo>
                        <a:pt x="0" y="18"/>
                      </a:lnTo>
                      <a:lnTo>
                        <a:pt x="0" y="24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solidFill>
                  <a:srgbClr val="FC46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207377" name="Freeform 81"/>
                <p:cNvSpPr>
                  <a:spLocks/>
                </p:cNvSpPr>
                <p:nvPr/>
              </p:nvSpPr>
              <p:spPr bwMode="auto">
                <a:xfrm>
                  <a:off x="855" y="3160"/>
                  <a:ext cx="214" cy="54"/>
                </a:xfrm>
                <a:custGeom>
                  <a:avLst/>
                  <a:gdLst>
                    <a:gd name="T0" fmla="*/ 144 w 214"/>
                    <a:gd name="T1" fmla="*/ 30 h 54"/>
                    <a:gd name="T2" fmla="*/ 144 w 214"/>
                    <a:gd name="T3" fmla="*/ 30 h 54"/>
                    <a:gd name="T4" fmla="*/ 132 w 214"/>
                    <a:gd name="T5" fmla="*/ 28 h 54"/>
                    <a:gd name="T6" fmla="*/ 122 w 214"/>
                    <a:gd name="T7" fmla="*/ 28 h 54"/>
                    <a:gd name="T8" fmla="*/ 122 w 214"/>
                    <a:gd name="T9" fmla="*/ 28 h 54"/>
                    <a:gd name="T10" fmla="*/ 110 w 214"/>
                    <a:gd name="T11" fmla="*/ 26 h 54"/>
                    <a:gd name="T12" fmla="*/ 98 w 214"/>
                    <a:gd name="T13" fmla="*/ 26 h 54"/>
                    <a:gd name="T14" fmla="*/ 86 w 214"/>
                    <a:gd name="T15" fmla="*/ 28 h 54"/>
                    <a:gd name="T16" fmla="*/ 74 w 214"/>
                    <a:gd name="T17" fmla="*/ 32 h 54"/>
                    <a:gd name="T18" fmla="*/ 74 w 214"/>
                    <a:gd name="T19" fmla="*/ 32 h 54"/>
                    <a:gd name="T20" fmla="*/ 64 w 214"/>
                    <a:gd name="T21" fmla="*/ 34 h 54"/>
                    <a:gd name="T22" fmla="*/ 56 w 214"/>
                    <a:gd name="T23" fmla="*/ 36 h 54"/>
                    <a:gd name="T24" fmla="*/ 56 w 214"/>
                    <a:gd name="T25" fmla="*/ 36 h 54"/>
                    <a:gd name="T26" fmla="*/ 38 w 214"/>
                    <a:gd name="T27" fmla="*/ 36 h 54"/>
                    <a:gd name="T28" fmla="*/ 22 w 214"/>
                    <a:gd name="T29" fmla="*/ 36 h 54"/>
                    <a:gd name="T30" fmla="*/ 8 w 214"/>
                    <a:gd name="T31" fmla="*/ 32 h 54"/>
                    <a:gd name="T32" fmla="*/ 0 w 214"/>
                    <a:gd name="T33" fmla="*/ 30 h 54"/>
                    <a:gd name="T34" fmla="*/ 0 w 214"/>
                    <a:gd name="T35" fmla="*/ 30 h 54"/>
                    <a:gd name="T36" fmla="*/ 6 w 214"/>
                    <a:gd name="T37" fmla="*/ 32 h 54"/>
                    <a:gd name="T38" fmla="*/ 22 w 214"/>
                    <a:gd name="T39" fmla="*/ 38 h 54"/>
                    <a:gd name="T40" fmla="*/ 34 w 214"/>
                    <a:gd name="T41" fmla="*/ 40 h 54"/>
                    <a:gd name="T42" fmla="*/ 46 w 214"/>
                    <a:gd name="T43" fmla="*/ 42 h 54"/>
                    <a:gd name="T44" fmla="*/ 60 w 214"/>
                    <a:gd name="T45" fmla="*/ 42 h 54"/>
                    <a:gd name="T46" fmla="*/ 74 w 214"/>
                    <a:gd name="T47" fmla="*/ 38 h 54"/>
                    <a:gd name="T48" fmla="*/ 74 w 214"/>
                    <a:gd name="T49" fmla="*/ 38 h 54"/>
                    <a:gd name="T50" fmla="*/ 80 w 214"/>
                    <a:gd name="T51" fmla="*/ 40 h 54"/>
                    <a:gd name="T52" fmla="*/ 80 w 214"/>
                    <a:gd name="T53" fmla="*/ 40 h 54"/>
                    <a:gd name="T54" fmla="*/ 86 w 214"/>
                    <a:gd name="T55" fmla="*/ 44 h 54"/>
                    <a:gd name="T56" fmla="*/ 90 w 214"/>
                    <a:gd name="T57" fmla="*/ 48 h 54"/>
                    <a:gd name="T58" fmla="*/ 96 w 214"/>
                    <a:gd name="T59" fmla="*/ 52 h 54"/>
                    <a:gd name="T60" fmla="*/ 100 w 214"/>
                    <a:gd name="T61" fmla="*/ 54 h 54"/>
                    <a:gd name="T62" fmla="*/ 100 w 214"/>
                    <a:gd name="T63" fmla="*/ 54 h 54"/>
                    <a:gd name="T64" fmla="*/ 106 w 214"/>
                    <a:gd name="T65" fmla="*/ 52 h 54"/>
                    <a:gd name="T66" fmla="*/ 110 w 214"/>
                    <a:gd name="T67" fmla="*/ 50 h 54"/>
                    <a:gd name="T68" fmla="*/ 114 w 214"/>
                    <a:gd name="T69" fmla="*/ 44 h 54"/>
                    <a:gd name="T70" fmla="*/ 120 w 214"/>
                    <a:gd name="T71" fmla="*/ 40 h 54"/>
                    <a:gd name="T72" fmla="*/ 120 w 214"/>
                    <a:gd name="T73" fmla="*/ 40 h 54"/>
                    <a:gd name="T74" fmla="*/ 126 w 214"/>
                    <a:gd name="T75" fmla="*/ 38 h 54"/>
                    <a:gd name="T76" fmla="*/ 126 w 214"/>
                    <a:gd name="T77" fmla="*/ 38 h 54"/>
                    <a:gd name="T78" fmla="*/ 146 w 214"/>
                    <a:gd name="T79" fmla="*/ 38 h 54"/>
                    <a:gd name="T80" fmla="*/ 158 w 214"/>
                    <a:gd name="T81" fmla="*/ 38 h 54"/>
                    <a:gd name="T82" fmla="*/ 172 w 214"/>
                    <a:gd name="T83" fmla="*/ 36 h 54"/>
                    <a:gd name="T84" fmla="*/ 186 w 214"/>
                    <a:gd name="T85" fmla="*/ 32 h 54"/>
                    <a:gd name="T86" fmla="*/ 198 w 214"/>
                    <a:gd name="T87" fmla="*/ 24 h 54"/>
                    <a:gd name="T88" fmla="*/ 202 w 214"/>
                    <a:gd name="T89" fmla="*/ 20 h 54"/>
                    <a:gd name="T90" fmla="*/ 208 w 214"/>
                    <a:gd name="T91" fmla="*/ 14 h 54"/>
                    <a:gd name="T92" fmla="*/ 210 w 214"/>
                    <a:gd name="T93" fmla="*/ 8 h 54"/>
                    <a:gd name="T94" fmla="*/ 214 w 214"/>
                    <a:gd name="T95" fmla="*/ 0 h 54"/>
                    <a:gd name="T96" fmla="*/ 214 w 214"/>
                    <a:gd name="T97" fmla="*/ 0 h 54"/>
                    <a:gd name="T98" fmla="*/ 210 w 214"/>
                    <a:gd name="T99" fmla="*/ 8 h 54"/>
                    <a:gd name="T100" fmla="*/ 206 w 214"/>
                    <a:gd name="T101" fmla="*/ 14 h 54"/>
                    <a:gd name="T102" fmla="*/ 200 w 214"/>
                    <a:gd name="T103" fmla="*/ 20 h 54"/>
                    <a:gd name="T104" fmla="*/ 190 w 214"/>
                    <a:gd name="T105" fmla="*/ 26 h 54"/>
                    <a:gd name="T106" fmla="*/ 178 w 214"/>
                    <a:gd name="T107" fmla="*/ 30 h 54"/>
                    <a:gd name="T108" fmla="*/ 162 w 214"/>
                    <a:gd name="T109" fmla="*/ 32 h 54"/>
                    <a:gd name="T110" fmla="*/ 144 w 214"/>
                    <a:gd name="T111" fmla="*/ 30 h 54"/>
                    <a:gd name="T112" fmla="*/ 144 w 214"/>
                    <a:gd name="T113" fmla="*/ 3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14" h="54">
                      <a:moveTo>
                        <a:pt x="144" y="30"/>
                      </a:moveTo>
                      <a:lnTo>
                        <a:pt x="144" y="30"/>
                      </a:lnTo>
                      <a:lnTo>
                        <a:pt x="132" y="28"/>
                      </a:lnTo>
                      <a:lnTo>
                        <a:pt x="122" y="28"/>
                      </a:lnTo>
                      <a:lnTo>
                        <a:pt x="122" y="28"/>
                      </a:lnTo>
                      <a:lnTo>
                        <a:pt x="110" y="26"/>
                      </a:lnTo>
                      <a:lnTo>
                        <a:pt x="98" y="26"/>
                      </a:lnTo>
                      <a:lnTo>
                        <a:pt x="86" y="28"/>
                      </a:lnTo>
                      <a:lnTo>
                        <a:pt x="74" y="32"/>
                      </a:lnTo>
                      <a:lnTo>
                        <a:pt x="74" y="32"/>
                      </a:lnTo>
                      <a:lnTo>
                        <a:pt x="64" y="34"/>
                      </a:lnTo>
                      <a:lnTo>
                        <a:pt x="56" y="36"/>
                      </a:lnTo>
                      <a:lnTo>
                        <a:pt x="56" y="36"/>
                      </a:lnTo>
                      <a:lnTo>
                        <a:pt x="38" y="36"/>
                      </a:lnTo>
                      <a:lnTo>
                        <a:pt x="22" y="36"/>
                      </a:lnTo>
                      <a:lnTo>
                        <a:pt x="8" y="32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2"/>
                      </a:lnTo>
                      <a:lnTo>
                        <a:pt x="22" y="38"/>
                      </a:lnTo>
                      <a:lnTo>
                        <a:pt x="34" y="40"/>
                      </a:lnTo>
                      <a:lnTo>
                        <a:pt x="46" y="42"/>
                      </a:lnTo>
                      <a:lnTo>
                        <a:pt x="60" y="42"/>
                      </a:lnTo>
                      <a:lnTo>
                        <a:pt x="74" y="38"/>
                      </a:lnTo>
                      <a:lnTo>
                        <a:pt x="74" y="38"/>
                      </a:lnTo>
                      <a:lnTo>
                        <a:pt x="80" y="40"/>
                      </a:lnTo>
                      <a:lnTo>
                        <a:pt x="80" y="40"/>
                      </a:lnTo>
                      <a:lnTo>
                        <a:pt x="86" y="44"/>
                      </a:lnTo>
                      <a:lnTo>
                        <a:pt x="90" y="48"/>
                      </a:lnTo>
                      <a:lnTo>
                        <a:pt x="96" y="52"/>
                      </a:lnTo>
                      <a:lnTo>
                        <a:pt x="100" y="54"/>
                      </a:lnTo>
                      <a:lnTo>
                        <a:pt x="100" y="54"/>
                      </a:lnTo>
                      <a:lnTo>
                        <a:pt x="106" y="52"/>
                      </a:lnTo>
                      <a:lnTo>
                        <a:pt x="110" y="50"/>
                      </a:lnTo>
                      <a:lnTo>
                        <a:pt x="114" y="44"/>
                      </a:lnTo>
                      <a:lnTo>
                        <a:pt x="120" y="40"/>
                      </a:lnTo>
                      <a:lnTo>
                        <a:pt x="120" y="40"/>
                      </a:lnTo>
                      <a:lnTo>
                        <a:pt x="126" y="38"/>
                      </a:lnTo>
                      <a:lnTo>
                        <a:pt x="126" y="38"/>
                      </a:lnTo>
                      <a:lnTo>
                        <a:pt x="146" y="38"/>
                      </a:lnTo>
                      <a:lnTo>
                        <a:pt x="158" y="38"/>
                      </a:lnTo>
                      <a:lnTo>
                        <a:pt x="172" y="36"/>
                      </a:lnTo>
                      <a:lnTo>
                        <a:pt x="186" y="32"/>
                      </a:lnTo>
                      <a:lnTo>
                        <a:pt x="198" y="24"/>
                      </a:lnTo>
                      <a:lnTo>
                        <a:pt x="202" y="20"/>
                      </a:lnTo>
                      <a:lnTo>
                        <a:pt x="208" y="14"/>
                      </a:lnTo>
                      <a:lnTo>
                        <a:pt x="210" y="8"/>
                      </a:lnTo>
                      <a:lnTo>
                        <a:pt x="214" y="0"/>
                      </a:lnTo>
                      <a:lnTo>
                        <a:pt x="214" y="0"/>
                      </a:lnTo>
                      <a:lnTo>
                        <a:pt x="210" y="8"/>
                      </a:lnTo>
                      <a:lnTo>
                        <a:pt x="206" y="14"/>
                      </a:lnTo>
                      <a:lnTo>
                        <a:pt x="200" y="20"/>
                      </a:lnTo>
                      <a:lnTo>
                        <a:pt x="190" y="26"/>
                      </a:lnTo>
                      <a:lnTo>
                        <a:pt x="178" y="30"/>
                      </a:lnTo>
                      <a:lnTo>
                        <a:pt x="162" y="32"/>
                      </a:lnTo>
                      <a:lnTo>
                        <a:pt x="144" y="30"/>
                      </a:lnTo>
                      <a:lnTo>
                        <a:pt x="144" y="30"/>
                      </a:lnTo>
                      <a:close/>
                    </a:path>
                  </a:pathLst>
                </a:custGeom>
                <a:solidFill>
                  <a:srgbClr val="66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sp>
            <p:nvSpPr>
              <p:cNvPr id="1207378" name="Freeform 82"/>
              <p:cNvSpPr>
                <a:spLocks/>
              </p:cNvSpPr>
              <p:nvPr/>
            </p:nvSpPr>
            <p:spPr bwMode="auto">
              <a:xfrm>
                <a:off x="1033" y="2732"/>
                <a:ext cx="160" cy="130"/>
              </a:xfrm>
              <a:custGeom>
                <a:avLst/>
                <a:gdLst>
                  <a:gd name="T0" fmla="*/ 64 w 160"/>
                  <a:gd name="T1" fmla="*/ 0 h 130"/>
                  <a:gd name="T2" fmla="*/ 64 w 160"/>
                  <a:gd name="T3" fmla="*/ 0 h 130"/>
                  <a:gd name="T4" fmla="*/ 70 w 160"/>
                  <a:gd name="T5" fmla="*/ 0 h 130"/>
                  <a:gd name="T6" fmla="*/ 78 w 160"/>
                  <a:gd name="T7" fmla="*/ 4 h 130"/>
                  <a:gd name="T8" fmla="*/ 92 w 160"/>
                  <a:gd name="T9" fmla="*/ 16 h 130"/>
                  <a:gd name="T10" fmla="*/ 108 w 160"/>
                  <a:gd name="T11" fmla="*/ 32 h 130"/>
                  <a:gd name="T12" fmla="*/ 124 w 160"/>
                  <a:gd name="T13" fmla="*/ 52 h 130"/>
                  <a:gd name="T14" fmla="*/ 138 w 160"/>
                  <a:gd name="T15" fmla="*/ 72 h 130"/>
                  <a:gd name="T16" fmla="*/ 150 w 160"/>
                  <a:gd name="T17" fmla="*/ 94 h 130"/>
                  <a:gd name="T18" fmla="*/ 156 w 160"/>
                  <a:gd name="T19" fmla="*/ 114 h 130"/>
                  <a:gd name="T20" fmla="*/ 160 w 160"/>
                  <a:gd name="T21" fmla="*/ 130 h 130"/>
                  <a:gd name="T22" fmla="*/ 160 w 160"/>
                  <a:gd name="T23" fmla="*/ 130 h 130"/>
                  <a:gd name="T24" fmla="*/ 146 w 160"/>
                  <a:gd name="T25" fmla="*/ 118 h 130"/>
                  <a:gd name="T26" fmla="*/ 132 w 160"/>
                  <a:gd name="T27" fmla="*/ 106 h 130"/>
                  <a:gd name="T28" fmla="*/ 104 w 160"/>
                  <a:gd name="T29" fmla="*/ 86 h 130"/>
                  <a:gd name="T30" fmla="*/ 74 w 160"/>
                  <a:gd name="T31" fmla="*/ 70 h 130"/>
                  <a:gd name="T32" fmla="*/ 46 w 160"/>
                  <a:gd name="T33" fmla="*/ 60 h 130"/>
                  <a:gd name="T34" fmla="*/ 24 w 160"/>
                  <a:gd name="T35" fmla="*/ 52 h 130"/>
                  <a:gd name="T36" fmla="*/ 6 w 160"/>
                  <a:gd name="T37" fmla="*/ 46 h 130"/>
                  <a:gd name="T38" fmla="*/ 0 w 160"/>
                  <a:gd name="T39" fmla="*/ 44 h 130"/>
                  <a:gd name="T40" fmla="*/ 2 w 160"/>
                  <a:gd name="T41" fmla="*/ 44 h 130"/>
                  <a:gd name="T42" fmla="*/ 2 w 160"/>
                  <a:gd name="T43" fmla="*/ 44 h 130"/>
                  <a:gd name="T44" fmla="*/ 14 w 160"/>
                  <a:gd name="T45" fmla="*/ 28 h 130"/>
                  <a:gd name="T46" fmla="*/ 28 w 160"/>
                  <a:gd name="T47" fmla="*/ 14 h 130"/>
                  <a:gd name="T48" fmla="*/ 36 w 160"/>
                  <a:gd name="T49" fmla="*/ 8 h 130"/>
                  <a:gd name="T50" fmla="*/ 44 w 160"/>
                  <a:gd name="T51" fmla="*/ 4 h 130"/>
                  <a:gd name="T52" fmla="*/ 54 w 160"/>
                  <a:gd name="T53" fmla="*/ 0 h 130"/>
                  <a:gd name="T54" fmla="*/ 64 w 160"/>
                  <a:gd name="T55" fmla="*/ 0 h 130"/>
                  <a:gd name="T56" fmla="*/ 64 w 160"/>
                  <a:gd name="T5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0" h="130">
                    <a:moveTo>
                      <a:pt x="64" y="0"/>
                    </a:moveTo>
                    <a:lnTo>
                      <a:pt x="64" y="0"/>
                    </a:lnTo>
                    <a:lnTo>
                      <a:pt x="70" y="0"/>
                    </a:lnTo>
                    <a:lnTo>
                      <a:pt x="78" y="4"/>
                    </a:lnTo>
                    <a:lnTo>
                      <a:pt x="92" y="16"/>
                    </a:lnTo>
                    <a:lnTo>
                      <a:pt x="108" y="32"/>
                    </a:lnTo>
                    <a:lnTo>
                      <a:pt x="124" y="52"/>
                    </a:lnTo>
                    <a:lnTo>
                      <a:pt x="138" y="72"/>
                    </a:lnTo>
                    <a:lnTo>
                      <a:pt x="150" y="94"/>
                    </a:lnTo>
                    <a:lnTo>
                      <a:pt x="156" y="114"/>
                    </a:lnTo>
                    <a:lnTo>
                      <a:pt x="160" y="130"/>
                    </a:lnTo>
                    <a:lnTo>
                      <a:pt x="160" y="130"/>
                    </a:lnTo>
                    <a:lnTo>
                      <a:pt x="146" y="118"/>
                    </a:lnTo>
                    <a:lnTo>
                      <a:pt x="132" y="106"/>
                    </a:lnTo>
                    <a:lnTo>
                      <a:pt x="104" y="86"/>
                    </a:lnTo>
                    <a:lnTo>
                      <a:pt x="74" y="70"/>
                    </a:lnTo>
                    <a:lnTo>
                      <a:pt x="46" y="60"/>
                    </a:lnTo>
                    <a:lnTo>
                      <a:pt x="24" y="52"/>
                    </a:lnTo>
                    <a:lnTo>
                      <a:pt x="6" y="46"/>
                    </a:lnTo>
                    <a:lnTo>
                      <a:pt x="0" y="44"/>
                    </a:lnTo>
                    <a:lnTo>
                      <a:pt x="2" y="44"/>
                    </a:lnTo>
                    <a:lnTo>
                      <a:pt x="2" y="44"/>
                    </a:lnTo>
                    <a:lnTo>
                      <a:pt x="14" y="28"/>
                    </a:lnTo>
                    <a:lnTo>
                      <a:pt x="28" y="14"/>
                    </a:lnTo>
                    <a:lnTo>
                      <a:pt x="36" y="8"/>
                    </a:lnTo>
                    <a:lnTo>
                      <a:pt x="44" y="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79" name="Freeform 83"/>
              <p:cNvSpPr>
                <a:spLocks/>
              </p:cNvSpPr>
              <p:nvPr/>
            </p:nvSpPr>
            <p:spPr bwMode="auto">
              <a:xfrm>
                <a:off x="1027" y="2728"/>
                <a:ext cx="172" cy="148"/>
              </a:xfrm>
              <a:custGeom>
                <a:avLst/>
                <a:gdLst>
                  <a:gd name="T0" fmla="*/ 58 w 172"/>
                  <a:gd name="T1" fmla="*/ 8 h 148"/>
                  <a:gd name="T2" fmla="*/ 58 w 172"/>
                  <a:gd name="T3" fmla="*/ 8 h 148"/>
                  <a:gd name="T4" fmla="*/ 68 w 172"/>
                  <a:gd name="T5" fmla="*/ 2 h 148"/>
                  <a:gd name="T6" fmla="*/ 78 w 172"/>
                  <a:gd name="T7" fmla="*/ 0 h 148"/>
                  <a:gd name="T8" fmla="*/ 88 w 172"/>
                  <a:gd name="T9" fmla="*/ 0 h 148"/>
                  <a:gd name="T10" fmla="*/ 98 w 172"/>
                  <a:gd name="T11" fmla="*/ 2 h 148"/>
                  <a:gd name="T12" fmla="*/ 110 w 172"/>
                  <a:gd name="T13" fmla="*/ 10 h 148"/>
                  <a:gd name="T14" fmla="*/ 120 w 172"/>
                  <a:gd name="T15" fmla="*/ 18 h 148"/>
                  <a:gd name="T16" fmla="*/ 130 w 172"/>
                  <a:gd name="T17" fmla="*/ 30 h 148"/>
                  <a:gd name="T18" fmla="*/ 138 w 172"/>
                  <a:gd name="T19" fmla="*/ 46 h 148"/>
                  <a:gd name="T20" fmla="*/ 138 w 172"/>
                  <a:gd name="T21" fmla="*/ 46 h 148"/>
                  <a:gd name="T22" fmla="*/ 150 w 172"/>
                  <a:gd name="T23" fmla="*/ 72 h 148"/>
                  <a:gd name="T24" fmla="*/ 158 w 172"/>
                  <a:gd name="T25" fmla="*/ 94 h 148"/>
                  <a:gd name="T26" fmla="*/ 164 w 172"/>
                  <a:gd name="T27" fmla="*/ 112 h 148"/>
                  <a:gd name="T28" fmla="*/ 168 w 172"/>
                  <a:gd name="T29" fmla="*/ 126 h 148"/>
                  <a:gd name="T30" fmla="*/ 172 w 172"/>
                  <a:gd name="T31" fmla="*/ 144 h 148"/>
                  <a:gd name="T32" fmla="*/ 172 w 172"/>
                  <a:gd name="T33" fmla="*/ 148 h 148"/>
                  <a:gd name="T34" fmla="*/ 172 w 172"/>
                  <a:gd name="T35" fmla="*/ 148 h 148"/>
                  <a:gd name="T36" fmla="*/ 164 w 172"/>
                  <a:gd name="T37" fmla="*/ 124 h 148"/>
                  <a:gd name="T38" fmla="*/ 154 w 172"/>
                  <a:gd name="T39" fmla="*/ 104 h 148"/>
                  <a:gd name="T40" fmla="*/ 140 w 172"/>
                  <a:gd name="T41" fmla="*/ 80 h 148"/>
                  <a:gd name="T42" fmla="*/ 124 w 172"/>
                  <a:gd name="T43" fmla="*/ 58 h 148"/>
                  <a:gd name="T44" fmla="*/ 114 w 172"/>
                  <a:gd name="T45" fmla="*/ 48 h 148"/>
                  <a:gd name="T46" fmla="*/ 106 w 172"/>
                  <a:gd name="T47" fmla="*/ 40 h 148"/>
                  <a:gd name="T48" fmla="*/ 96 w 172"/>
                  <a:gd name="T49" fmla="*/ 34 h 148"/>
                  <a:gd name="T50" fmla="*/ 86 w 172"/>
                  <a:gd name="T51" fmla="*/ 32 h 148"/>
                  <a:gd name="T52" fmla="*/ 74 w 172"/>
                  <a:gd name="T53" fmla="*/ 30 h 148"/>
                  <a:gd name="T54" fmla="*/ 64 w 172"/>
                  <a:gd name="T55" fmla="*/ 34 h 148"/>
                  <a:gd name="T56" fmla="*/ 64 w 172"/>
                  <a:gd name="T57" fmla="*/ 34 h 148"/>
                  <a:gd name="T58" fmla="*/ 44 w 172"/>
                  <a:gd name="T59" fmla="*/ 44 h 148"/>
                  <a:gd name="T60" fmla="*/ 28 w 172"/>
                  <a:gd name="T61" fmla="*/ 52 h 148"/>
                  <a:gd name="T62" fmla="*/ 28 w 172"/>
                  <a:gd name="T63" fmla="*/ 52 h 148"/>
                  <a:gd name="T64" fmla="*/ 22 w 172"/>
                  <a:gd name="T65" fmla="*/ 54 h 148"/>
                  <a:gd name="T66" fmla="*/ 16 w 172"/>
                  <a:gd name="T67" fmla="*/ 54 h 148"/>
                  <a:gd name="T68" fmla="*/ 10 w 172"/>
                  <a:gd name="T69" fmla="*/ 54 h 148"/>
                  <a:gd name="T70" fmla="*/ 6 w 172"/>
                  <a:gd name="T71" fmla="*/ 50 h 148"/>
                  <a:gd name="T72" fmla="*/ 2 w 172"/>
                  <a:gd name="T73" fmla="*/ 46 h 148"/>
                  <a:gd name="T74" fmla="*/ 0 w 172"/>
                  <a:gd name="T75" fmla="*/ 42 h 148"/>
                  <a:gd name="T76" fmla="*/ 0 w 172"/>
                  <a:gd name="T77" fmla="*/ 36 h 148"/>
                  <a:gd name="T78" fmla="*/ 0 w 172"/>
                  <a:gd name="T79" fmla="*/ 30 h 148"/>
                  <a:gd name="T80" fmla="*/ 0 w 172"/>
                  <a:gd name="T81" fmla="*/ 30 h 148"/>
                  <a:gd name="T82" fmla="*/ 2 w 172"/>
                  <a:gd name="T83" fmla="*/ 28 h 148"/>
                  <a:gd name="T84" fmla="*/ 2 w 172"/>
                  <a:gd name="T85" fmla="*/ 30 h 148"/>
                  <a:gd name="T86" fmla="*/ 6 w 172"/>
                  <a:gd name="T87" fmla="*/ 34 h 148"/>
                  <a:gd name="T88" fmla="*/ 12 w 172"/>
                  <a:gd name="T89" fmla="*/ 38 h 148"/>
                  <a:gd name="T90" fmla="*/ 16 w 172"/>
                  <a:gd name="T91" fmla="*/ 38 h 148"/>
                  <a:gd name="T92" fmla="*/ 22 w 172"/>
                  <a:gd name="T93" fmla="*/ 38 h 148"/>
                  <a:gd name="T94" fmla="*/ 22 w 172"/>
                  <a:gd name="T95" fmla="*/ 38 h 148"/>
                  <a:gd name="T96" fmla="*/ 30 w 172"/>
                  <a:gd name="T97" fmla="*/ 32 h 148"/>
                  <a:gd name="T98" fmla="*/ 38 w 172"/>
                  <a:gd name="T99" fmla="*/ 26 h 148"/>
                  <a:gd name="T100" fmla="*/ 46 w 172"/>
                  <a:gd name="T101" fmla="*/ 18 h 148"/>
                  <a:gd name="T102" fmla="*/ 58 w 172"/>
                  <a:gd name="T103" fmla="*/ 8 h 148"/>
                  <a:gd name="T104" fmla="*/ 58 w 172"/>
                  <a:gd name="T105" fmla="*/ 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2" h="148">
                    <a:moveTo>
                      <a:pt x="58" y="8"/>
                    </a:moveTo>
                    <a:lnTo>
                      <a:pt x="58" y="8"/>
                    </a:lnTo>
                    <a:lnTo>
                      <a:pt x="68" y="2"/>
                    </a:lnTo>
                    <a:lnTo>
                      <a:pt x="78" y="0"/>
                    </a:lnTo>
                    <a:lnTo>
                      <a:pt x="88" y="0"/>
                    </a:lnTo>
                    <a:lnTo>
                      <a:pt x="98" y="2"/>
                    </a:lnTo>
                    <a:lnTo>
                      <a:pt x="110" y="10"/>
                    </a:lnTo>
                    <a:lnTo>
                      <a:pt x="120" y="18"/>
                    </a:lnTo>
                    <a:lnTo>
                      <a:pt x="130" y="30"/>
                    </a:lnTo>
                    <a:lnTo>
                      <a:pt x="138" y="46"/>
                    </a:lnTo>
                    <a:lnTo>
                      <a:pt x="138" y="46"/>
                    </a:lnTo>
                    <a:lnTo>
                      <a:pt x="150" y="72"/>
                    </a:lnTo>
                    <a:lnTo>
                      <a:pt x="158" y="94"/>
                    </a:lnTo>
                    <a:lnTo>
                      <a:pt x="164" y="112"/>
                    </a:lnTo>
                    <a:lnTo>
                      <a:pt x="168" y="126"/>
                    </a:lnTo>
                    <a:lnTo>
                      <a:pt x="172" y="144"/>
                    </a:lnTo>
                    <a:lnTo>
                      <a:pt x="172" y="148"/>
                    </a:lnTo>
                    <a:lnTo>
                      <a:pt x="172" y="148"/>
                    </a:lnTo>
                    <a:lnTo>
                      <a:pt x="164" y="124"/>
                    </a:lnTo>
                    <a:lnTo>
                      <a:pt x="154" y="104"/>
                    </a:lnTo>
                    <a:lnTo>
                      <a:pt x="140" y="80"/>
                    </a:lnTo>
                    <a:lnTo>
                      <a:pt x="124" y="58"/>
                    </a:lnTo>
                    <a:lnTo>
                      <a:pt x="114" y="48"/>
                    </a:lnTo>
                    <a:lnTo>
                      <a:pt x="106" y="40"/>
                    </a:lnTo>
                    <a:lnTo>
                      <a:pt x="96" y="34"/>
                    </a:lnTo>
                    <a:lnTo>
                      <a:pt x="86" y="32"/>
                    </a:lnTo>
                    <a:lnTo>
                      <a:pt x="74" y="30"/>
                    </a:lnTo>
                    <a:lnTo>
                      <a:pt x="64" y="34"/>
                    </a:lnTo>
                    <a:lnTo>
                      <a:pt x="64" y="34"/>
                    </a:lnTo>
                    <a:lnTo>
                      <a:pt x="44" y="44"/>
                    </a:lnTo>
                    <a:lnTo>
                      <a:pt x="28" y="52"/>
                    </a:lnTo>
                    <a:lnTo>
                      <a:pt x="28" y="52"/>
                    </a:lnTo>
                    <a:lnTo>
                      <a:pt x="22" y="54"/>
                    </a:lnTo>
                    <a:lnTo>
                      <a:pt x="16" y="54"/>
                    </a:lnTo>
                    <a:lnTo>
                      <a:pt x="10" y="54"/>
                    </a:lnTo>
                    <a:lnTo>
                      <a:pt x="6" y="50"/>
                    </a:lnTo>
                    <a:lnTo>
                      <a:pt x="2" y="46"/>
                    </a:lnTo>
                    <a:lnTo>
                      <a:pt x="0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8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2" y="38"/>
                    </a:lnTo>
                    <a:lnTo>
                      <a:pt x="16" y="38"/>
                    </a:lnTo>
                    <a:lnTo>
                      <a:pt x="22" y="38"/>
                    </a:lnTo>
                    <a:lnTo>
                      <a:pt x="22" y="38"/>
                    </a:lnTo>
                    <a:lnTo>
                      <a:pt x="30" y="32"/>
                    </a:lnTo>
                    <a:lnTo>
                      <a:pt x="38" y="26"/>
                    </a:lnTo>
                    <a:lnTo>
                      <a:pt x="46" y="18"/>
                    </a:lnTo>
                    <a:lnTo>
                      <a:pt x="58" y="8"/>
                    </a:lnTo>
                    <a:lnTo>
                      <a:pt x="58" y="8"/>
                    </a:lnTo>
                    <a:close/>
                  </a:path>
                </a:pathLst>
              </a:custGeom>
              <a:solidFill>
                <a:srgbClr val="D452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80" name="Freeform 84"/>
              <p:cNvSpPr>
                <a:spLocks/>
              </p:cNvSpPr>
              <p:nvPr/>
            </p:nvSpPr>
            <p:spPr bwMode="auto">
              <a:xfrm>
                <a:off x="993" y="2784"/>
                <a:ext cx="190" cy="320"/>
              </a:xfrm>
              <a:custGeom>
                <a:avLst/>
                <a:gdLst>
                  <a:gd name="T0" fmla="*/ 114 w 190"/>
                  <a:gd name="T1" fmla="*/ 2 h 320"/>
                  <a:gd name="T2" fmla="*/ 114 w 190"/>
                  <a:gd name="T3" fmla="*/ 2 h 320"/>
                  <a:gd name="T4" fmla="*/ 124 w 190"/>
                  <a:gd name="T5" fmla="*/ 4 h 320"/>
                  <a:gd name="T6" fmla="*/ 132 w 190"/>
                  <a:gd name="T7" fmla="*/ 8 h 320"/>
                  <a:gd name="T8" fmla="*/ 142 w 190"/>
                  <a:gd name="T9" fmla="*/ 14 h 320"/>
                  <a:gd name="T10" fmla="*/ 148 w 190"/>
                  <a:gd name="T11" fmla="*/ 22 h 320"/>
                  <a:gd name="T12" fmla="*/ 156 w 190"/>
                  <a:gd name="T13" fmla="*/ 30 h 320"/>
                  <a:gd name="T14" fmla="*/ 164 w 190"/>
                  <a:gd name="T15" fmla="*/ 40 h 320"/>
                  <a:gd name="T16" fmla="*/ 174 w 190"/>
                  <a:gd name="T17" fmla="*/ 64 h 320"/>
                  <a:gd name="T18" fmla="*/ 184 w 190"/>
                  <a:gd name="T19" fmla="*/ 90 h 320"/>
                  <a:gd name="T20" fmla="*/ 188 w 190"/>
                  <a:gd name="T21" fmla="*/ 118 h 320"/>
                  <a:gd name="T22" fmla="*/ 190 w 190"/>
                  <a:gd name="T23" fmla="*/ 150 h 320"/>
                  <a:gd name="T24" fmla="*/ 188 w 190"/>
                  <a:gd name="T25" fmla="*/ 182 h 320"/>
                  <a:gd name="T26" fmla="*/ 188 w 190"/>
                  <a:gd name="T27" fmla="*/ 182 h 320"/>
                  <a:gd name="T28" fmla="*/ 184 w 190"/>
                  <a:gd name="T29" fmla="*/ 214 h 320"/>
                  <a:gd name="T30" fmla="*/ 174 w 190"/>
                  <a:gd name="T31" fmla="*/ 242 h 320"/>
                  <a:gd name="T32" fmla="*/ 162 w 190"/>
                  <a:gd name="T33" fmla="*/ 268 h 320"/>
                  <a:gd name="T34" fmla="*/ 148 w 190"/>
                  <a:gd name="T35" fmla="*/ 288 h 320"/>
                  <a:gd name="T36" fmla="*/ 132 w 190"/>
                  <a:gd name="T37" fmla="*/ 304 h 320"/>
                  <a:gd name="T38" fmla="*/ 124 w 190"/>
                  <a:gd name="T39" fmla="*/ 310 h 320"/>
                  <a:gd name="T40" fmla="*/ 114 w 190"/>
                  <a:gd name="T41" fmla="*/ 316 h 320"/>
                  <a:gd name="T42" fmla="*/ 106 w 190"/>
                  <a:gd name="T43" fmla="*/ 318 h 320"/>
                  <a:gd name="T44" fmla="*/ 96 w 190"/>
                  <a:gd name="T45" fmla="*/ 320 h 320"/>
                  <a:gd name="T46" fmla="*/ 86 w 190"/>
                  <a:gd name="T47" fmla="*/ 320 h 320"/>
                  <a:gd name="T48" fmla="*/ 76 w 190"/>
                  <a:gd name="T49" fmla="*/ 320 h 320"/>
                  <a:gd name="T50" fmla="*/ 76 w 190"/>
                  <a:gd name="T51" fmla="*/ 320 h 320"/>
                  <a:gd name="T52" fmla="*/ 68 w 190"/>
                  <a:gd name="T53" fmla="*/ 316 h 320"/>
                  <a:gd name="T54" fmla="*/ 58 w 190"/>
                  <a:gd name="T55" fmla="*/ 312 h 320"/>
                  <a:gd name="T56" fmla="*/ 50 w 190"/>
                  <a:gd name="T57" fmla="*/ 306 h 320"/>
                  <a:gd name="T58" fmla="*/ 42 w 190"/>
                  <a:gd name="T59" fmla="*/ 298 h 320"/>
                  <a:gd name="T60" fmla="*/ 34 w 190"/>
                  <a:gd name="T61" fmla="*/ 290 h 320"/>
                  <a:gd name="T62" fmla="*/ 28 w 190"/>
                  <a:gd name="T63" fmla="*/ 280 h 320"/>
                  <a:gd name="T64" fmla="*/ 16 w 190"/>
                  <a:gd name="T65" fmla="*/ 258 h 320"/>
                  <a:gd name="T66" fmla="*/ 8 w 190"/>
                  <a:gd name="T67" fmla="*/ 232 h 320"/>
                  <a:gd name="T68" fmla="*/ 2 w 190"/>
                  <a:gd name="T69" fmla="*/ 202 h 320"/>
                  <a:gd name="T70" fmla="*/ 0 w 190"/>
                  <a:gd name="T71" fmla="*/ 170 h 320"/>
                  <a:gd name="T72" fmla="*/ 2 w 190"/>
                  <a:gd name="T73" fmla="*/ 138 h 320"/>
                  <a:gd name="T74" fmla="*/ 2 w 190"/>
                  <a:gd name="T75" fmla="*/ 138 h 320"/>
                  <a:gd name="T76" fmla="*/ 8 w 190"/>
                  <a:gd name="T77" fmla="*/ 106 h 320"/>
                  <a:gd name="T78" fmla="*/ 16 w 190"/>
                  <a:gd name="T79" fmla="*/ 78 h 320"/>
                  <a:gd name="T80" fmla="*/ 28 w 190"/>
                  <a:gd name="T81" fmla="*/ 54 h 320"/>
                  <a:gd name="T82" fmla="*/ 42 w 190"/>
                  <a:gd name="T83" fmla="*/ 32 h 320"/>
                  <a:gd name="T84" fmla="*/ 58 w 190"/>
                  <a:gd name="T85" fmla="*/ 16 h 320"/>
                  <a:gd name="T86" fmla="*/ 68 w 190"/>
                  <a:gd name="T87" fmla="*/ 10 h 320"/>
                  <a:gd name="T88" fmla="*/ 76 w 190"/>
                  <a:gd name="T89" fmla="*/ 6 h 320"/>
                  <a:gd name="T90" fmla="*/ 86 w 190"/>
                  <a:gd name="T91" fmla="*/ 2 h 320"/>
                  <a:gd name="T92" fmla="*/ 96 w 190"/>
                  <a:gd name="T93" fmla="*/ 0 h 320"/>
                  <a:gd name="T94" fmla="*/ 104 w 190"/>
                  <a:gd name="T95" fmla="*/ 0 h 320"/>
                  <a:gd name="T96" fmla="*/ 114 w 190"/>
                  <a:gd name="T97" fmla="*/ 2 h 320"/>
                  <a:gd name="T98" fmla="*/ 114 w 190"/>
                  <a:gd name="T99" fmla="*/ 2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0" h="320">
                    <a:moveTo>
                      <a:pt x="114" y="2"/>
                    </a:moveTo>
                    <a:lnTo>
                      <a:pt x="114" y="2"/>
                    </a:lnTo>
                    <a:lnTo>
                      <a:pt x="124" y="4"/>
                    </a:lnTo>
                    <a:lnTo>
                      <a:pt x="132" y="8"/>
                    </a:lnTo>
                    <a:lnTo>
                      <a:pt x="142" y="14"/>
                    </a:lnTo>
                    <a:lnTo>
                      <a:pt x="148" y="22"/>
                    </a:lnTo>
                    <a:lnTo>
                      <a:pt x="156" y="30"/>
                    </a:lnTo>
                    <a:lnTo>
                      <a:pt x="164" y="40"/>
                    </a:lnTo>
                    <a:lnTo>
                      <a:pt x="174" y="64"/>
                    </a:lnTo>
                    <a:lnTo>
                      <a:pt x="184" y="90"/>
                    </a:lnTo>
                    <a:lnTo>
                      <a:pt x="188" y="118"/>
                    </a:lnTo>
                    <a:lnTo>
                      <a:pt x="190" y="150"/>
                    </a:lnTo>
                    <a:lnTo>
                      <a:pt x="188" y="182"/>
                    </a:lnTo>
                    <a:lnTo>
                      <a:pt x="188" y="182"/>
                    </a:lnTo>
                    <a:lnTo>
                      <a:pt x="184" y="214"/>
                    </a:lnTo>
                    <a:lnTo>
                      <a:pt x="174" y="242"/>
                    </a:lnTo>
                    <a:lnTo>
                      <a:pt x="162" y="268"/>
                    </a:lnTo>
                    <a:lnTo>
                      <a:pt x="148" y="288"/>
                    </a:lnTo>
                    <a:lnTo>
                      <a:pt x="132" y="304"/>
                    </a:lnTo>
                    <a:lnTo>
                      <a:pt x="124" y="310"/>
                    </a:lnTo>
                    <a:lnTo>
                      <a:pt x="114" y="316"/>
                    </a:lnTo>
                    <a:lnTo>
                      <a:pt x="106" y="318"/>
                    </a:lnTo>
                    <a:lnTo>
                      <a:pt x="96" y="320"/>
                    </a:lnTo>
                    <a:lnTo>
                      <a:pt x="86" y="320"/>
                    </a:lnTo>
                    <a:lnTo>
                      <a:pt x="76" y="320"/>
                    </a:lnTo>
                    <a:lnTo>
                      <a:pt x="76" y="320"/>
                    </a:lnTo>
                    <a:lnTo>
                      <a:pt x="68" y="316"/>
                    </a:lnTo>
                    <a:lnTo>
                      <a:pt x="58" y="312"/>
                    </a:lnTo>
                    <a:lnTo>
                      <a:pt x="50" y="306"/>
                    </a:lnTo>
                    <a:lnTo>
                      <a:pt x="42" y="298"/>
                    </a:lnTo>
                    <a:lnTo>
                      <a:pt x="34" y="290"/>
                    </a:lnTo>
                    <a:lnTo>
                      <a:pt x="28" y="280"/>
                    </a:lnTo>
                    <a:lnTo>
                      <a:pt x="16" y="258"/>
                    </a:lnTo>
                    <a:lnTo>
                      <a:pt x="8" y="232"/>
                    </a:lnTo>
                    <a:lnTo>
                      <a:pt x="2" y="202"/>
                    </a:lnTo>
                    <a:lnTo>
                      <a:pt x="0" y="170"/>
                    </a:lnTo>
                    <a:lnTo>
                      <a:pt x="2" y="138"/>
                    </a:lnTo>
                    <a:lnTo>
                      <a:pt x="2" y="138"/>
                    </a:lnTo>
                    <a:lnTo>
                      <a:pt x="8" y="106"/>
                    </a:lnTo>
                    <a:lnTo>
                      <a:pt x="16" y="78"/>
                    </a:lnTo>
                    <a:lnTo>
                      <a:pt x="28" y="54"/>
                    </a:lnTo>
                    <a:lnTo>
                      <a:pt x="42" y="32"/>
                    </a:lnTo>
                    <a:lnTo>
                      <a:pt x="58" y="16"/>
                    </a:lnTo>
                    <a:lnTo>
                      <a:pt x="68" y="10"/>
                    </a:lnTo>
                    <a:lnTo>
                      <a:pt x="76" y="6"/>
                    </a:lnTo>
                    <a:lnTo>
                      <a:pt x="86" y="2"/>
                    </a:lnTo>
                    <a:lnTo>
                      <a:pt x="96" y="0"/>
                    </a:lnTo>
                    <a:lnTo>
                      <a:pt x="104" y="0"/>
                    </a:lnTo>
                    <a:lnTo>
                      <a:pt x="114" y="2"/>
                    </a:lnTo>
                    <a:lnTo>
                      <a:pt x="114" y="2"/>
                    </a:lnTo>
                    <a:close/>
                  </a:path>
                </a:pathLst>
              </a:cu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81" name="Freeform 85"/>
              <p:cNvSpPr>
                <a:spLocks/>
              </p:cNvSpPr>
              <p:nvPr/>
            </p:nvSpPr>
            <p:spPr bwMode="auto">
              <a:xfrm>
                <a:off x="1003" y="2806"/>
                <a:ext cx="170" cy="276"/>
              </a:xfrm>
              <a:custGeom>
                <a:avLst/>
                <a:gdLst>
                  <a:gd name="T0" fmla="*/ 102 w 170"/>
                  <a:gd name="T1" fmla="*/ 2 h 276"/>
                  <a:gd name="T2" fmla="*/ 102 w 170"/>
                  <a:gd name="T3" fmla="*/ 2 h 276"/>
                  <a:gd name="T4" fmla="*/ 110 w 170"/>
                  <a:gd name="T5" fmla="*/ 4 h 276"/>
                  <a:gd name="T6" fmla="*/ 118 w 170"/>
                  <a:gd name="T7" fmla="*/ 8 h 276"/>
                  <a:gd name="T8" fmla="*/ 126 w 170"/>
                  <a:gd name="T9" fmla="*/ 12 h 276"/>
                  <a:gd name="T10" fmla="*/ 134 w 170"/>
                  <a:gd name="T11" fmla="*/ 20 h 276"/>
                  <a:gd name="T12" fmla="*/ 146 w 170"/>
                  <a:gd name="T13" fmla="*/ 36 h 276"/>
                  <a:gd name="T14" fmla="*/ 156 w 170"/>
                  <a:gd name="T15" fmla="*/ 54 h 276"/>
                  <a:gd name="T16" fmla="*/ 164 w 170"/>
                  <a:gd name="T17" fmla="*/ 78 h 276"/>
                  <a:gd name="T18" fmla="*/ 168 w 170"/>
                  <a:gd name="T19" fmla="*/ 102 h 276"/>
                  <a:gd name="T20" fmla="*/ 170 w 170"/>
                  <a:gd name="T21" fmla="*/ 128 h 276"/>
                  <a:gd name="T22" fmla="*/ 168 w 170"/>
                  <a:gd name="T23" fmla="*/ 156 h 276"/>
                  <a:gd name="T24" fmla="*/ 168 w 170"/>
                  <a:gd name="T25" fmla="*/ 156 h 276"/>
                  <a:gd name="T26" fmla="*/ 164 w 170"/>
                  <a:gd name="T27" fmla="*/ 184 h 276"/>
                  <a:gd name="T28" fmla="*/ 156 w 170"/>
                  <a:gd name="T29" fmla="*/ 208 h 276"/>
                  <a:gd name="T30" fmla="*/ 146 w 170"/>
                  <a:gd name="T31" fmla="*/ 230 h 276"/>
                  <a:gd name="T32" fmla="*/ 132 w 170"/>
                  <a:gd name="T33" fmla="*/ 248 h 276"/>
                  <a:gd name="T34" fmla="*/ 118 w 170"/>
                  <a:gd name="T35" fmla="*/ 262 h 276"/>
                  <a:gd name="T36" fmla="*/ 102 w 170"/>
                  <a:gd name="T37" fmla="*/ 272 h 276"/>
                  <a:gd name="T38" fmla="*/ 94 w 170"/>
                  <a:gd name="T39" fmla="*/ 274 h 276"/>
                  <a:gd name="T40" fmla="*/ 86 w 170"/>
                  <a:gd name="T41" fmla="*/ 276 h 276"/>
                  <a:gd name="T42" fmla="*/ 78 w 170"/>
                  <a:gd name="T43" fmla="*/ 276 h 276"/>
                  <a:gd name="T44" fmla="*/ 68 w 170"/>
                  <a:gd name="T45" fmla="*/ 276 h 276"/>
                  <a:gd name="T46" fmla="*/ 68 w 170"/>
                  <a:gd name="T47" fmla="*/ 276 h 276"/>
                  <a:gd name="T48" fmla="*/ 60 w 170"/>
                  <a:gd name="T49" fmla="*/ 272 h 276"/>
                  <a:gd name="T50" fmla="*/ 52 w 170"/>
                  <a:gd name="T51" fmla="*/ 268 h 276"/>
                  <a:gd name="T52" fmla="*/ 44 w 170"/>
                  <a:gd name="T53" fmla="*/ 264 h 276"/>
                  <a:gd name="T54" fmla="*/ 38 w 170"/>
                  <a:gd name="T55" fmla="*/ 258 h 276"/>
                  <a:gd name="T56" fmla="*/ 26 w 170"/>
                  <a:gd name="T57" fmla="*/ 242 h 276"/>
                  <a:gd name="T58" fmla="*/ 14 w 170"/>
                  <a:gd name="T59" fmla="*/ 222 h 276"/>
                  <a:gd name="T60" fmla="*/ 8 w 170"/>
                  <a:gd name="T61" fmla="*/ 200 h 276"/>
                  <a:gd name="T62" fmla="*/ 2 w 170"/>
                  <a:gd name="T63" fmla="*/ 174 h 276"/>
                  <a:gd name="T64" fmla="*/ 0 w 170"/>
                  <a:gd name="T65" fmla="*/ 148 h 276"/>
                  <a:gd name="T66" fmla="*/ 2 w 170"/>
                  <a:gd name="T67" fmla="*/ 120 h 276"/>
                  <a:gd name="T68" fmla="*/ 2 w 170"/>
                  <a:gd name="T69" fmla="*/ 120 h 276"/>
                  <a:gd name="T70" fmla="*/ 8 w 170"/>
                  <a:gd name="T71" fmla="*/ 92 h 276"/>
                  <a:gd name="T72" fmla="*/ 16 w 170"/>
                  <a:gd name="T73" fmla="*/ 68 h 276"/>
                  <a:gd name="T74" fmla="*/ 26 w 170"/>
                  <a:gd name="T75" fmla="*/ 46 h 276"/>
                  <a:gd name="T76" fmla="*/ 38 w 170"/>
                  <a:gd name="T77" fmla="*/ 28 h 276"/>
                  <a:gd name="T78" fmla="*/ 52 w 170"/>
                  <a:gd name="T79" fmla="*/ 14 h 276"/>
                  <a:gd name="T80" fmla="*/ 68 w 170"/>
                  <a:gd name="T81" fmla="*/ 4 h 276"/>
                  <a:gd name="T82" fmla="*/ 76 w 170"/>
                  <a:gd name="T83" fmla="*/ 2 h 276"/>
                  <a:gd name="T84" fmla="*/ 86 w 170"/>
                  <a:gd name="T85" fmla="*/ 0 h 276"/>
                  <a:gd name="T86" fmla="*/ 94 w 170"/>
                  <a:gd name="T87" fmla="*/ 0 h 276"/>
                  <a:gd name="T88" fmla="*/ 102 w 170"/>
                  <a:gd name="T89" fmla="*/ 2 h 276"/>
                  <a:gd name="T90" fmla="*/ 102 w 170"/>
                  <a:gd name="T91" fmla="*/ 2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0" h="276">
                    <a:moveTo>
                      <a:pt x="102" y="2"/>
                    </a:moveTo>
                    <a:lnTo>
                      <a:pt x="102" y="2"/>
                    </a:lnTo>
                    <a:lnTo>
                      <a:pt x="110" y="4"/>
                    </a:lnTo>
                    <a:lnTo>
                      <a:pt x="118" y="8"/>
                    </a:lnTo>
                    <a:lnTo>
                      <a:pt x="126" y="12"/>
                    </a:lnTo>
                    <a:lnTo>
                      <a:pt x="134" y="20"/>
                    </a:lnTo>
                    <a:lnTo>
                      <a:pt x="146" y="36"/>
                    </a:lnTo>
                    <a:lnTo>
                      <a:pt x="156" y="54"/>
                    </a:lnTo>
                    <a:lnTo>
                      <a:pt x="164" y="78"/>
                    </a:lnTo>
                    <a:lnTo>
                      <a:pt x="168" y="102"/>
                    </a:lnTo>
                    <a:lnTo>
                      <a:pt x="170" y="128"/>
                    </a:lnTo>
                    <a:lnTo>
                      <a:pt x="168" y="156"/>
                    </a:lnTo>
                    <a:lnTo>
                      <a:pt x="168" y="156"/>
                    </a:lnTo>
                    <a:lnTo>
                      <a:pt x="164" y="184"/>
                    </a:lnTo>
                    <a:lnTo>
                      <a:pt x="156" y="208"/>
                    </a:lnTo>
                    <a:lnTo>
                      <a:pt x="146" y="230"/>
                    </a:lnTo>
                    <a:lnTo>
                      <a:pt x="132" y="248"/>
                    </a:lnTo>
                    <a:lnTo>
                      <a:pt x="118" y="262"/>
                    </a:lnTo>
                    <a:lnTo>
                      <a:pt x="102" y="272"/>
                    </a:lnTo>
                    <a:lnTo>
                      <a:pt x="94" y="274"/>
                    </a:lnTo>
                    <a:lnTo>
                      <a:pt x="86" y="276"/>
                    </a:lnTo>
                    <a:lnTo>
                      <a:pt x="78" y="276"/>
                    </a:lnTo>
                    <a:lnTo>
                      <a:pt x="68" y="276"/>
                    </a:lnTo>
                    <a:lnTo>
                      <a:pt x="68" y="276"/>
                    </a:lnTo>
                    <a:lnTo>
                      <a:pt x="60" y="272"/>
                    </a:lnTo>
                    <a:lnTo>
                      <a:pt x="52" y="268"/>
                    </a:lnTo>
                    <a:lnTo>
                      <a:pt x="44" y="264"/>
                    </a:lnTo>
                    <a:lnTo>
                      <a:pt x="38" y="258"/>
                    </a:lnTo>
                    <a:lnTo>
                      <a:pt x="26" y="242"/>
                    </a:lnTo>
                    <a:lnTo>
                      <a:pt x="14" y="222"/>
                    </a:lnTo>
                    <a:lnTo>
                      <a:pt x="8" y="200"/>
                    </a:lnTo>
                    <a:lnTo>
                      <a:pt x="2" y="174"/>
                    </a:lnTo>
                    <a:lnTo>
                      <a:pt x="0" y="148"/>
                    </a:lnTo>
                    <a:lnTo>
                      <a:pt x="2" y="120"/>
                    </a:lnTo>
                    <a:lnTo>
                      <a:pt x="2" y="120"/>
                    </a:lnTo>
                    <a:lnTo>
                      <a:pt x="8" y="92"/>
                    </a:lnTo>
                    <a:lnTo>
                      <a:pt x="16" y="68"/>
                    </a:lnTo>
                    <a:lnTo>
                      <a:pt x="26" y="46"/>
                    </a:lnTo>
                    <a:lnTo>
                      <a:pt x="38" y="28"/>
                    </a:lnTo>
                    <a:lnTo>
                      <a:pt x="52" y="14"/>
                    </a:lnTo>
                    <a:lnTo>
                      <a:pt x="68" y="4"/>
                    </a:lnTo>
                    <a:lnTo>
                      <a:pt x="76" y="2"/>
                    </a:lnTo>
                    <a:lnTo>
                      <a:pt x="86" y="0"/>
                    </a:lnTo>
                    <a:lnTo>
                      <a:pt x="94" y="0"/>
                    </a:lnTo>
                    <a:lnTo>
                      <a:pt x="102" y="2"/>
                    </a:lnTo>
                    <a:lnTo>
                      <a:pt x="102" y="2"/>
                    </a:lnTo>
                    <a:close/>
                  </a:path>
                </a:pathLst>
              </a:custGeom>
              <a:solidFill>
                <a:srgbClr val="E36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82" name="Freeform 86"/>
              <p:cNvSpPr>
                <a:spLocks/>
              </p:cNvSpPr>
              <p:nvPr/>
            </p:nvSpPr>
            <p:spPr bwMode="auto">
              <a:xfrm>
                <a:off x="1015" y="2814"/>
                <a:ext cx="148" cy="248"/>
              </a:xfrm>
              <a:custGeom>
                <a:avLst/>
                <a:gdLst>
                  <a:gd name="T0" fmla="*/ 84 w 148"/>
                  <a:gd name="T1" fmla="*/ 2 h 248"/>
                  <a:gd name="T2" fmla="*/ 84 w 148"/>
                  <a:gd name="T3" fmla="*/ 2 h 248"/>
                  <a:gd name="T4" fmla="*/ 92 w 148"/>
                  <a:gd name="T5" fmla="*/ 2 h 248"/>
                  <a:gd name="T6" fmla="*/ 100 w 148"/>
                  <a:gd name="T7" fmla="*/ 6 h 248"/>
                  <a:gd name="T8" fmla="*/ 112 w 148"/>
                  <a:gd name="T9" fmla="*/ 14 h 248"/>
                  <a:gd name="T10" fmla="*/ 124 w 148"/>
                  <a:gd name="T11" fmla="*/ 26 h 248"/>
                  <a:gd name="T12" fmla="*/ 134 w 148"/>
                  <a:gd name="T13" fmla="*/ 42 h 248"/>
                  <a:gd name="T14" fmla="*/ 142 w 148"/>
                  <a:gd name="T15" fmla="*/ 62 h 248"/>
                  <a:gd name="T16" fmla="*/ 146 w 148"/>
                  <a:gd name="T17" fmla="*/ 84 h 248"/>
                  <a:gd name="T18" fmla="*/ 148 w 148"/>
                  <a:gd name="T19" fmla="*/ 108 h 248"/>
                  <a:gd name="T20" fmla="*/ 148 w 148"/>
                  <a:gd name="T21" fmla="*/ 132 h 248"/>
                  <a:gd name="T22" fmla="*/ 148 w 148"/>
                  <a:gd name="T23" fmla="*/ 132 h 248"/>
                  <a:gd name="T24" fmla="*/ 144 w 148"/>
                  <a:gd name="T25" fmla="*/ 158 h 248"/>
                  <a:gd name="T26" fmla="*/ 138 w 148"/>
                  <a:gd name="T27" fmla="*/ 180 h 248"/>
                  <a:gd name="T28" fmla="*/ 130 w 148"/>
                  <a:gd name="T29" fmla="*/ 200 h 248"/>
                  <a:gd name="T30" fmla="*/ 118 w 148"/>
                  <a:gd name="T31" fmla="*/ 218 h 248"/>
                  <a:gd name="T32" fmla="*/ 106 w 148"/>
                  <a:gd name="T33" fmla="*/ 232 h 248"/>
                  <a:gd name="T34" fmla="*/ 92 w 148"/>
                  <a:gd name="T35" fmla="*/ 242 h 248"/>
                  <a:gd name="T36" fmla="*/ 78 w 148"/>
                  <a:gd name="T37" fmla="*/ 248 h 248"/>
                  <a:gd name="T38" fmla="*/ 70 w 148"/>
                  <a:gd name="T39" fmla="*/ 248 h 248"/>
                  <a:gd name="T40" fmla="*/ 64 w 148"/>
                  <a:gd name="T41" fmla="*/ 248 h 248"/>
                  <a:gd name="T42" fmla="*/ 64 w 148"/>
                  <a:gd name="T43" fmla="*/ 248 h 248"/>
                  <a:gd name="T44" fmla="*/ 56 w 148"/>
                  <a:gd name="T45" fmla="*/ 248 h 248"/>
                  <a:gd name="T46" fmla="*/ 48 w 148"/>
                  <a:gd name="T47" fmla="*/ 244 h 248"/>
                  <a:gd name="T48" fmla="*/ 36 w 148"/>
                  <a:gd name="T49" fmla="*/ 236 h 248"/>
                  <a:gd name="T50" fmla="*/ 24 w 148"/>
                  <a:gd name="T51" fmla="*/ 224 h 248"/>
                  <a:gd name="T52" fmla="*/ 14 w 148"/>
                  <a:gd name="T53" fmla="*/ 208 h 248"/>
                  <a:gd name="T54" fmla="*/ 6 w 148"/>
                  <a:gd name="T55" fmla="*/ 188 h 248"/>
                  <a:gd name="T56" fmla="*/ 2 w 148"/>
                  <a:gd name="T57" fmla="*/ 166 h 248"/>
                  <a:gd name="T58" fmla="*/ 0 w 148"/>
                  <a:gd name="T59" fmla="*/ 142 h 248"/>
                  <a:gd name="T60" fmla="*/ 0 w 148"/>
                  <a:gd name="T61" fmla="*/ 118 h 248"/>
                  <a:gd name="T62" fmla="*/ 0 w 148"/>
                  <a:gd name="T63" fmla="*/ 118 h 248"/>
                  <a:gd name="T64" fmla="*/ 4 w 148"/>
                  <a:gd name="T65" fmla="*/ 92 h 248"/>
                  <a:gd name="T66" fmla="*/ 10 w 148"/>
                  <a:gd name="T67" fmla="*/ 70 h 248"/>
                  <a:gd name="T68" fmla="*/ 18 w 148"/>
                  <a:gd name="T69" fmla="*/ 50 h 248"/>
                  <a:gd name="T70" fmla="*/ 30 w 148"/>
                  <a:gd name="T71" fmla="*/ 32 h 248"/>
                  <a:gd name="T72" fmla="*/ 42 w 148"/>
                  <a:gd name="T73" fmla="*/ 18 h 248"/>
                  <a:gd name="T74" fmla="*/ 56 w 148"/>
                  <a:gd name="T75" fmla="*/ 8 h 248"/>
                  <a:gd name="T76" fmla="*/ 70 w 148"/>
                  <a:gd name="T77" fmla="*/ 2 h 248"/>
                  <a:gd name="T78" fmla="*/ 78 w 148"/>
                  <a:gd name="T79" fmla="*/ 0 h 248"/>
                  <a:gd name="T80" fmla="*/ 84 w 148"/>
                  <a:gd name="T81" fmla="*/ 2 h 248"/>
                  <a:gd name="T82" fmla="*/ 84 w 148"/>
                  <a:gd name="T83" fmla="*/ 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8" h="248">
                    <a:moveTo>
                      <a:pt x="84" y="2"/>
                    </a:moveTo>
                    <a:lnTo>
                      <a:pt x="84" y="2"/>
                    </a:lnTo>
                    <a:lnTo>
                      <a:pt x="92" y="2"/>
                    </a:lnTo>
                    <a:lnTo>
                      <a:pt x="100" y="6"/>
                    </a:lnTo>
                    <a:lnTo>
                      <a:pt x="112" y="14"/>
                    </a:lnTo>
                    <a:lnTo>
                      <a:pt x="124" y="26"/>
                    </a:lnTo>
                    <a:lnTo>
                      <a:pt x="134" y="42"/>
                    </a:lnTo>
                    <a:lnTo>
                      <a:pt x="142" y="62"/>
                    </a:lnTo>
                    <a:lnTo>
                      <a:pt x="146" y="84"/>
                    </a:lnTo>
                    <a:lnTo>
                      <a:pt x="148" y="108"/>
                    </a:lnTo>
                    <a:lnTo>
                      <a:pt x="148" y="132"/>
                    </a:lnTo>
                    <a:lnTo>
                      <a:pt x="148" y="132"/>
                    </a:lnTo>
                    <a:lnTo>
                      <a:pt x="144" y="158"/>
                    </a:lnTo>
                    <a:lnTo>
                      <a:pt x="138" y="180"/>
                    </a:lnTo>
                    <a:lnTo>
                      <a:pt x="130" y="200"/>
                    </a:lnTo>
                    <a:lnTo>
                      <a:pt x="118" y="218"/>
                    </a:lnTo>
                    <a:lnTo>
                      <a:pt x="106" y="232"/>
                    </a:lnTo>
                    <a:lnTo>
                      <a:pt x="92" y="242"/>
                    </a:lnTo>
                    <a:lnTo>
                      <a:pt x="78" y="248"/>
                    </a:lnTo>
                    <a:lnTo>
                      <a:pt x="70" y="248"/>
                    </a:lnTo>
                    <a:lnTo>
                      <a:pt x="64" y="248"/>
                    </a:lnTo>
                    <a:lnTo>
                      <a:pt x="64" y="248"/>
                    </a:lnTo>
                    <a:lnTo>
                      <a:pt x="56" y="248"/>
                    </a:lnTo>
                    <a:lnTo>
                      <a:pt x="48" y="244"/>
                    </a:lnTo>
                    <a:lnTo>
                      <a:pt x="36" y="236"/>
                    </a:lnTo>
                    <a:lnTo>
                      <a:pt x="24" y="224"/>
                    </a:lnTo>
                    <a:lnTo>
                      <a:pt x="14" y="208"/>
                    </a:lnTo>
                    <a:lnTo>
                      <a:pt x="6" y="188"/>
                    </a:lnTo>
                    <a:lnTo>
                      <a:pt x="2" y="166"/>
                    </a:lnTo>
                    <a:lnTo>
                      <a:pt x="0" y="142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4" y="92"/>
                    </a:lnTo>
                    <a:lnTo>
                      <a:pt x="10" y="70"/>
                    </a:lnTo>
                    <a:lnTo>
                      <a:pt x="18" y="50"/>
                    </a:lnTo>
                    <a:lnTo>
                      <a:pt x="30" y="32"/>
                    </a:lnTo>
                    <a:lnTo>
                      <a:pt x="42" y="18"/>
                    </a:lnTo>
                    <a:lnTo>
                      <a:pt x="56" y="8"/>
                    </a:lnTo>
                    <a:lnTo>
                      <a:pt x="70" y="2"/>
                    </a:lnTo>
                    <a:lnTo>
                      <a:pt x="78" y="0"/>
                    </a:lnTo>
                    <a:lnTo>
                      <a:pt x="84" y="2"/>
                    </a:lnTo>
                    <a:lnTo>
                      <a:pt x="8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83" name="Freeform 87"/>
              <p:cNvSpPr>
                <a:spLocks/>
              </p:cNvSpPr>
              <p:nvPr/>
            </p:nvSpPr>
            <p:spPr bwMode="auto">
              <a:xfrm>
                <a:off x="1015" y="3050"/>
                <a:ext cx="136" cy="70"/>
              </a:xfrm>
              <a:custGeom>
                <a:avLst/>
                <a:gdLst>
                  <a:gd name="T0" fmla="*/ 22 w 136"/>
                  <a:gd name="T1" fmla="*/ 70 h 70"/>
                  <a:gd name="T2" fmla="*/ 0 w 136"/>
                  <a:gd name="T3" fmla="*/ 10 h 70"/>
                  <a:gd name="T4" fmla="*/ 0 w 136"/>
                  <a:gd name="T5" fmla="*/ 10 h 70"/>
                  <a:gd name="T6" fmla="*/ 14 w 136"/>
                  <a:gd name="T7" fmla="*/ 4 h 70"/>
                  <a:gd name="T8" fmla="*/ 30 w 136"/>
                  <a:gd name="T9" fmla="*/ 0 h 70"/>
                  <a:gd name="T10" fmla="*/ 50 w 136"/>
                  <a:gd name="T11" fmla="*/ 0 h 70"/>
                  <a:gd name="T12" fmla="*/ 60 w 136"/>
                  <a:gd name="T13" fmla="*/ 0 h 70"/>
                  <a:gd name="T14" fmla="*/ 72 w 136"/>
                  <a:gd name="T15" fmla="*/ 2 h 70"/>
                  <a:gd name="T16" fmla="*/ 82 w 136"/>
                  <a:gd name="T17" fmla="*/ 6 h 70"/>
                  <a:gd name="T18" fmla="*/ 94 w 136"/>
                  <a:gd name="T19" fmla="*/ 10 h 70"/>
                  <a:gd name="T20" fmla="*/ 106 w 136"/>
                  <a:gd name="T21" fmla="*/ 18 h 70"/>
                  <a:gd name="T22" fmla="*/ 116 w 136"/>
                  <a:gd name="T23" fmla="*/ 28 h 70"/>
                  <a:gd name="T24" fmla="*/ 126 w 136"/>
                  <a:gd name="T25" fmla="*/ 40 h 70"/>
                  <a:gd name="T26" fmla="*/ 136 w 136"/>
                  <a:gd name="T27" fmla="*/ 56 h 70"/>
                  <a:gd name="T28" fmla="*/ 22 w 136"/>
                  <a:gd name="T29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6" h="70">
                    <a:moveTo>
                      <a:pt x="22" y="7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14" y="4"/>
                    </a:lnTo>
                    <a:lnTo>
                      <a:pt x="30" y="0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2"/>
                    </a:lnTo>
                    <a:lnTo>
                      <a:pt x="82" y="6"/>
                    </a:lnTo>
                    <a:lnTo>
                      <a:pt x="94" y="10"/>
                    </a:lnTo>
                    <a:lnTo>
                      <a:pt x="106" y="18"/>
                    </a:lnTo>
                    <a:lnTo>
                      <a:pt x="116" y="28"/>
                    </a:lnTo>
                    <a:lnTo>
                      <a:pt x="126" y="40"/>
                    </a:lnTo>
                    <a:lnTo>
                      <a:pt x="136" y="56"/>
                    </a:lnTo>
                    <a:lnTo>
                      <a:pt x="22" y="7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84" name="Freeform 88"/>
              <p:cNvSpPr>
                <a:spLocks/>
              </p:cNvSpPr>
              <p:nvPr/>
            </p:nvSpPr>
            <p:spPr bwMode="auto">
              <a:xfrm>
                <a:off x="997" y="3044"/>
                <a:ext cx="150" cy="46"/>
              </a:xfrm>
              <a:custGeom>
                <a:avLst/>
                <a:gdLst>
                  <a:gd name="T0" fmla="*/ 0 w 150"/>
                  <a:gd name="T1" fmla="*/ 18 h 46"/>
                  <a:gd name="T2" fmla="*/ 0 w 150"/>
                  <a:gd name="T3" fmla="*/ 18 h 46"/>
                  <a:gd name="T4" fmla="*/ 16 w 150"/>
                  <a:gd name="T5" fmla="*/ 12 h 46"/>
                  <a:gd name="T6" fmla="*/ 32 w 150"/>
                  <a:gd name="T7" fmla="*/ 6 h 46"/>
                  <a:gd name="T8" fmla="*/ 52 w 150"/>
                  <a:gd name="T9" fmla="*/ 0 h 46"/>
                  <a:gd name="T10" fmla="*/ 64 w 150"/>
                  <a:gd name="T11" fmla="*/ 0 h 46"/>
                  <a:gd name="T12" fmla="*/ 76 w 150"/>
                  <a:gd name="T13" fmla="*/ 0 h 46"/>
                  <a:gd name="T14" fmla="*/ 88 w 150"/>
                  <a:gd name="T15" fmla="*/ 2 h 46"/>
                  <a:gd name="T16" fmla="*/ 100 w 150"/>
                  <a:gd name="T17" fmla="*/ 6 h 46"/>
                  <a:gd name="T18" fmla="*/ 114 w 150"/>
                  <a:gd name="T19" fmla="*/ 12 h 46"/>
                  <a:gd name="T20" fmla="*/ 126 w 150"/>
                  <a:gd name="T21" fmla="*/ 20 h 46"/>
                  <a:gd name="T22" fmla="*/ 138 w 150"/>
                  <a:gd name="T23" fmla="*/ 32 h 46"/>
                  <a:gd name="T24" fmla="*/ 150 w 150"/>
                  <a:gd name="T25" fmla="*/ 46 h 46"/>
                  <a:gd name="T26" fmla="*/ 150 w 150"/>
                  <a:gd name="T27" fmla="*/ 46 h 46"/>
                  <a:gd name="T28" fmla="*/ 142 w 150"/>
                  <a:gd name="T29" fmla="*/ 38 h 46"/>
                  <a:gd name="T30" fmla="*/ 130 w 150"/>
                  <a:gd name="T31" fmla="*/ 28 h 46"/>
                  <a:gd name="T32" fmla="*/ 114 w 150"/>
                  <a:gd name="T33" fmla="*/ 20 h 46"/>
                  <a:gd name="T34" fmla="*/ 94 w 150"/>
                  <a:gd name="T35" fmla="*/ 14 h 46"/>
                  <a:gd name="T36" fmla="*/ 82 w 150"/>
                  <a:gd name="T37" fmla="*/ 10 h 46"/>
                  <a:gd name="T38" fmla="*/ 68 w 150"/>
                  <a:gd name="T39" fmla="*/ 10 h 46"/>
                  <a:gd name="T40" fmla="*/ 54 w 150"/>
                  <a:gd name="T41" fmla="*/ 10 h 46"/>
                  <a:gd name="T42" fmla="*/ 38 w 150"/>
                  <a:gd name="T43" fmla="*/ 10 h 46"/>
                  <a:gd name="T44" fmla="*/ 20 w 150"/>
                  <a:gd name="T45" fmla="*/ 14 h 46"/>
                  <a:gd name="T46" fmla="*/ 0 w 150"/>
                  <a:gd name="T47" fmla="*/ 18 h 46"/>
                  <a:gd name="T48" fmla="*/ 0 w 150"/>
                  <a:gd name="T49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0" h="46">
                    <a:moveTo>
                      <a:pt x="0" y="18"/>
                    </a:moveTo>
                    <a:lnTo>
                      <a:pt x="0" y="18"/>
                    </a:lnTo>
                    <a:lnTo>
                      <a:pt x="16" y="12"/>
                    </a:lnTo>
                    <a:lnTo>
                      <a:pt x="32" y="6"/>
                    </a:lnTo>
                    <a:lnTo>
                      <a:pt x="52" y="0"/>
                    </a:lnTo>
                    <a:lnTo>
                      <a:pt x="64" y="0"/>
                    </a:lnTo>
                    <a:lnTo>
                      <a:pt x="76" y="0"/>
                    </a:lnTo>
                    <a:lnTo>
                      <a:pt x="88" y="2"/>
                    </a:lnTo>
                    <a:lnTo>
                      <a:pt x="100" y="6"/>
                    </a:lnTo>
                    <a:lnTo>
                      <a:pt x="114" y="12"/>
                    </a:lnTo>
                    <a:lnTo>
                      <a:pt x="126" y="20"/>
                    </a:lnTo>
                    <a:lnTo>
                      <a:pt x="138" y="32"/>
                    </a:lnTo>
                    <a:lnTo>
                      <a:pt x="150" y="46"/>
                    </a:lnTo>
                    <a:lnTo>
                      <a:pt x="150" y="46"/>
                    </a:lnTo>
                    <a:lnTo>
                      <a:pt x="142" y="38"/>
                    </a:lnTo>
                    <a:lnTo>
                      <a:pt x="130" y="28"/>
                    </a:lnTo>
                    <a:lnTo>
                      <a:pt x="114" y="20"/>
                    </a:lnTo>
                    <a:lnTo>
                      <a:pt x="94" y="14"/>
                    </a:lnTo>
                    <a:lnTo>
                      <a:pt x="82" y="10"/>
                    </a:lnTo>
                    <a:lnTo>
                      <a:pt x="68" y="10"/>
                    </a:lnTo>
                    <a:lnTo>
                      <a:pt x="54" y="10"/>
                    </a:lnTo>
                    <a:lnTo>
                      <a:pt x="38" y="10"/>
                    </a:lnTo>
                    <a:lnTo>
                      <a:pt x="20" y="14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85" name="Freeform 89"/>
              <p:cNvSpPr>
                <a:spLocks/>
              </p:cNvSpPr>
              <p:nvPr/>
            </p:nvSpPr>
            <p:spPr bwMode="auto">
              <a:xfrm>
                <a:off x="1023" y="2814"/>
                <a:ext cx="142" cy="100"/>
              </a:xfrm>
              <a:custGeom>
                <a:avLst/>
                <a:gdLst>
                  <a:gd name="T0" fmla="*/ 124 w 142"/>
                  <a:gd name="T1" fmla="*/ 94 h 100"/>
                  <a:gd name="T2" fmla="*/ 94 w 142"/>
                  <a:gd name="T3" fmla="*/ 80 h 100"/>
                  <a:gd name="T4" fmla="*/ 52 w 142"/>
                  <a:gd name="T5" fmla="*/ 70 h 100"/>
                  <a:gd name="T6" fmla="*/ 52 w 142"/>
                  <a:gd name="T7" fmla="*/ 70 h 100"/>
                  <a:gd name="T8" fmla="*/ 38 w 142"/>
                  <a:gd name="T9" fmla="*/ 66 h 100"/>
                  <a:gd name="T10" fmla="*/ 26 w 142"/>
                  <a:gd name="T11" fmla="*/ 66 h 100"/>
                  <a:gd name="T12" fmla="*/ 12 w 142"/>
                  <a:gd name="T13" fmla="*/ 66 h 100"/>
                  <a:gd name="T14" fmla="*/ 0 w 142"/>
                  <a:gd name="T15" fmla="*/ 70 h 100"/>
                  <a:gd name="T16" fmla="*/ 0 w 142"/>
                  <a:gd name="T17" fmla="*/ 70 h 100"/>
                  <a:gd name="T18" fmla="*/ 8 w 142"/>
                  <a:gd name="T19" fmla="*/ 54 h 100"/>
                  <a:gd name="T20" fmla="*/ 14 w 142"/>
                  <a:gd name="T21" fmla="*/ 40 h 100"/>
                  <a:gd name="T22" fmla="*/ 24 w 142"/>
                  <a:gd name="T23" fmla="*/ 28 h 100"/>
                  <a:gd name="T24" fmla="*/ 34 w 142"/>
                  <a:gd name="T25" fmla="*/ 16 h 100"/>
                  <a:gd name="T26" fmla="*/ 44 w 142"/>
                  <a:gd name="T27" fmla="*/ 8 h 100"/>
                  <a:gd name="T28" fmla="*/ 54 w 142"/>
                  <a:gd name="T29" fmla="*/ 2 h 100"/>
                  <a:gd name="T30" fmla="*/ 66 w 142"/>
                  <a:gd name="T31" fmla="*/ 0 h 100"/>
                  <a:gd name="T32" fmla="*/ 78 w 142"/>
                  <a:gd name="T33" fmla="*/ 0 h 100"/>
                  <a:gd name="T34" fmla="*/ 78 w 142"/>
                  <a:gd name="T35" fmla="*/ 0 h 100"/>
                  <a:gd name="T36" fmla="*/ 90 w 142"/>
                  <a:gd name="T37" fmla="*/ 2 h 100"/>
                  <a:gd name="T38" fmla="*/ 102 w 142"/>
                  <a:gd name="T39" fmla="*/ 8 h 100"/>
                  <a:gd name="T40" fmla="*/ 112 w 142"/>
                  <a:gd name="T41" fmla="*/ 18 h 100"/>
                  <a:gd name="T42" fmla="*/ 120 w 142"/>
                  <a:gd name="T43" fmla="*/ 30 h 100"/>
                  <a:gd name="T44" fmla="*/ 128 w 142"/>
                  <a:gd name="T45" fmla="*/ 46 h 100"/>
                  <a:gd name="T46" fmla="*/ 134 w 142"/>
                  <a:gd name="T47" fmla="*/ 62 h 100"/>
                  <a:gd name="T48" fmla="*/ 140 w 142"/>
                  <a:gd name="T49" fmla="*/ 80 h 100"/>
                  <a:gd name="T50" fmla="*/ 142 w 142"/>
                  <a:gd name="T51" fmla="*/ 100 h 100"/>
                  <a:gd name="T52" fmla="*/ 124 w 142"/>
                  <a:gd name="T53" fmla="*/ 9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2" h="100">
                    <a:moveTo>
                      <a:pt x="124" y="94"/>
                    </a:moveTo>
                    <a:lnTo>
                      <a:pt x="94" y="80"/>
                    </a:lnTo>
                    <a:lnTo>
                      <a:pt x="52" y="70"/>
                    </a:lnTo>
                    <a:lnTo>
                      <a:pt x="52" y="70"/>
                    </a:lnTo>
                    <a:lnTo>
                      <a:pt x="38" y="66"/>
                    </a:lnTo>
                    <a:lnTo>
                      <a:pt x="26" y="66"/>
                    </a:lnTo>
                    <a:lnTo>
                      <a:pt x="12" y="6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8" y="54"/>
                    </a:lnTo>
                    <a:lnTo>
                      <a:pt x="14" y="40"/>
                    </a:lnTo>
                    <a:lnTo>
                      <a:pt x="24" y="28"/>
                    </a:lnTo>
                    <a:lnTo>
                      <a:pt x="34" y="16"/>
                    </a:lnTo>
                    <a:lnTo>
                      <a:pt x="44" y="8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90" y="2"/>
                    </a:lnTo>
                    <a:lnTo>
                      <a:pt x="102" y="8"/>
                    </a:lnTo>
                    <a:lnTo>
                      <a:pt x="112" y="18"/>
                    </a:lnTo>
                    <a:lnTo>
                      <a:pt x="120" y="30"/>
                    </a:lnTo>
                    <a:lnTo>
                      <a:pt x="128" y="46"/>
                    </a:lnTo>
                    <a:lnTo>
                      <a:pt x="134" y="62"/>
                    </a:lnTo>
                    <a:lnTo>
                      <a:pt x="140" y="80"/>
                    </a:lnTo>
                    <a:lnTo>
                      <a:pt x="142" y="100"/>
                    </a:lnTo>
                    <a:lnTo>
                      <a:pt x="124" y="94"/>
                    </a:lnTo>
                    <a:close/>
                  </a:path>
                </a:pathLst>
              </a:custGeom>
              <a:solidFill>
                <a:srgbClr val="F77E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86" name="Freeform 90"/>
              <p:cNvSpPr>
                <a:spLocks/>
              </p:cNvSpPr>
              <p:nvPr/>
            </p:nvSpPr>
            <p:spPr bwMode="auto">
              <a:xfrm>
                <a:off x="1093" y="2814"/>
                <a:ext cx="72" cy="100"/>
              </a:xfrm>
              <a:custGeom>
                <a:avLst/>
                <a:gdLst>
                  <a:gd name="T0" fmla="*/ 54 w 72"/>
                  <a:gd name="T1" fmla="*/ 94 h 100"/>
                  <a:gd name="T2" fmla="*/ 40 w 72"/>
                  <a:gd name="T3" fmla="*/ 86 h 100"/>
                  <a:gd name="T4" fmla="*/ 40 w 72"/>
                  <a:gd name="T5" fmla="*/ 86 h 100"/>
                  <a:gd name="T6" fmla="*/ 36 w 72"/>
                  <a:gd name="T7" fmla="*/ 58 h 100"/>
                  <a:gd name="T8" fmla="*/ 26 w 72"/>
                  <a:gd name="T9" fmla="*/ 34 h 100"/>
                  <a:gd name="T10" fmla="*/ 20 w 72"/>
                  <a:gd name="T11" fmla="*/ 24 h 100"/>
                  <a:gd name="T12" fmla="*/ 14 w 72"/>
                  <a:gd name="T13" fmla="*/ 14 h 100"/>
                  <a:gd name="T14" fmla="*/ 8 w 72"/>
                  <a:gd name="T15" fmla="*/ 6 h 100"/>
                  <a:gd name="T16" fmla="*/ 0 w 72"/>
                  <a:gd name="T17" fmla="*/ 0 h 100"/>
                  <a:gd name="T18" fmla="*/ 0 w 72"/>
                  <a:gd name="T19" fmla="*/ 0 h 100"/>
                  <a:gd name="T20" fmla="*/ 8 w 72"/>
                  <a:gd name="T21" fmla="*/ 0 h 100"/>
                  <a:gd name="T22" fmla="*/ 8 w 72"/>
                  <a:gd name="T23" fmla="*/ 0 h 100"/>
                  <a:gd name="T24" fmla="*/ 20 w 72"/>
                  <a:gd name="T25" fmla="*/ 2 h 100"/>
                  <a:gd name="T26" fmla="*/ 32 w 72"/>
                  <a:gd name="T27" fmla="*/ 8 h 100"/>
                  <a:gd name="T28" fmla="*/ 42 w 72"/>
                  <a:gd name="T29" fmla="*/ 18 h 100"/>
                  <a:gd name="T30" fmla="*/ 50 w 72"/>
                  <a:gd name="T31" fmla="*/ 30 h 100"/>
                  <a:gd name="T32" fmla="*/ 58 w 72"/>
                  <a:gd name="T33" fmla="*/ 46 h 100"/>
                  <a:gd name="T34" fmla="*/ 64 w 72"/>
                  <a:gd name="T35" fmla="*/ 62 h 100"/>
                  <a:gd name="T36" fmla="*/ 70 w 72"/>
                  <a:gd name="T37" fmla="*/ 80 h 100"/>
                  <a:gd name="T38" fmla="*/ 72 w 72"/>
                  <a:gd name="T39" fmla="*/ 100 h 100"/>
                  <a:gd name="T40" fmla="*/ 54 w 72"/>
                  <a:gd name="T41" fmla="*/ 9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" h="100">
                    <a:moveTo>
                      <a:pt x="54" y="94"/>
                    </a:moveTo>
                    <a:lnTo>
                      <a:pt x="40" y="86"/>
                    </a:lnTo>
                    <a:lnTo>
                      <a:pt x="40" y="86"/>
                    </a:lnTo>
                    <a:lnTo>
                      <a:pt x="36" y="58"/>
                    </a:lnTo>
                    <a:lnTo>
                      <a:pt x="26" y="34"/>
                    </a:lnTo>
                    <a:lnTo>
                      <a:pt x="20" y="24"/>
                    </a:lnTo>
                    <a:lnTo>
                      <a:pt x="14" y="14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0" y="2"/>
                    </a:lnTo>
                    <a:lnTo>
                      <a:pt x="32" y="8"/>
                    </a:lnTo>
                    <a:lnTo>
                      <a:pt x="42" y="18"/>
                    </a:lnTo>
                    <a:lnTo>
                      <a:pt x="50" y="30"/>
                    </a:lnTo>
                    <a:lnTo>
                      <a:pt x="58" y="46"/>
                    </a:lnTo>
                    <a:lnTo>
                      <a:pt x="64" y="62"/>
                    </a:lnTo>
                    <a:lnTo>
                      <a:pt x="70" y="80"/>
                    </a:lnTo>
                    <a:lnTo>
                      <a:pt x="72" y="100"/>
                    </a:lnTo>
                    <a:lnTo>
                      <a:pt x="54" y="94"/>
                    </a:lnTo>
                    <a:close/>
                  </a:path>
                </a:pathLst>
              </a:custGeom>
              <a:solidFill>
                <a:srgbClr val="F666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87" name="Freeform 91"/>
              <p:cNvSpPr>
                <a:spLocks/>
              </p:cNvSpPr>
              <p:nvPr/>
            </p:nvSpPr>
            <p:spPr bwMode="auto">
              <a:xfrm>
                <a:off x="1029" y="2872"/>
                <a:ext cx="110" cy="148"/>
              </a:xfrm>
              <a:custGeom>
                <a:avLst/>
                <a:gdLst>
                  <a:gd name="T0" fmla="*/ 110 w 110"/>
                  <a:gd name="T1" fmla="*/ 78 h 148"/>
                  <a:gd name="T2" fmla="*/ 110 w 110"/>
                  <a:gd name="T3" fmla="*/ 78 h 148"/>
                  <a:gd name="T4" fmla="*/ 108 w 110"/>
                  <a:gd name="T5" fmla="*/ 92 h 148"/>
                  <a:gd name="T6" fmla="*/ 104 w 110"/>
                  <a:gd name="T7" fmla="*/ 106 h 148"/>
                  <a:gd name="T8" fmla="*/ 98 w 110"/>
                  <a:gd name="T9" fmla="*/ 118 h 148"/>
                  <a:gd name="T10" fmla="*/ 92 w 110"/>
                  <a:gd name="T11" fmla="*/ 128 h 148"/>
                  <a:gd name="T12" fmla="*/ 82 w 110"/>
                  <a:gd name="T13" fmla="*/ 138 h 148"/>
                  <a:gd name="T14" fmla="*/ 72 w 110"/>
                  <a:gd name="T15" fmla="*/ 144 h 148"/>
                  <a:gd name="T16" fmla="*/ 62 w 110"/>
                  <a:gd name="T17" fmla="*/ 146 h 148"/>
                  <a:gd name="T18" fmla="*/ 50 w 110"/>
                  <a:gd name="T19" fmla="*/ 148 h 148"/>
                  <a:gd name="T20" fmla="*/ 50 w 110"/>
                  <a:gd name="T21" fmla="*/ 148 h 148"/>
                  <a:gd name="T22" fmla="*/ 40 w 110"/>
                  <a:gd name="T23" fmla="*/ 146 h 148"/>
                  <a:gd name="T24" fmla="*/ 30 w 110"/>
                  <a:gd name="T25" fmla="*/ 140 h 148"/>
                  <a:gd name="T26" fmla="*/ 20 w 110"/>
                  <a:gd name="T27" fmla="*/ 134 h 148"/>
                  <a:gd name="T28" fmla="*/ 14 w 110"/>
                  <a:gd name="T29" fmla="*/ 124 h 148"/>
                  <a:gd name="T30" fmla="*/ 8 w 110"/>
                  <a:gd name="T31" fmla="*/ 112 h 148"/>
                  <a:gd name="T32" fmla="*/ 2 w 110"/>
                  <a:gd name="T33" fmla="*/ 100 h 148"/>
                  <a:gd name="T34" fmla="*/ 0 w 110"/>
                  <a:gd name="T35" fmla="*/ 86 h 148"/>
                  <a:gd name="T36" fmla="*/ 0 w 110"/>
                  <a:gd name="T37" fmla="*/ 70 h 148"/>
                  <a:gd name="T38" fmla="*/ 0 w 110"/>
                  <a:gd name="T39" fmla="*/ 70 h 148"/>
                  <a:gd name="T40" fmla="*/ 2 w 110"/>
                  <a:gd name="T41" fmla="*/ 56 h 148"/>
                  <a:gd name="T42" fmla="*/ 6 w 110"/>
                  <a:gd name="T43" fmla="*/ 42 h 148"/>
                  <a:gd name="T44" fmla="*/ 12 w 110"/>
                  <a:gd name="T45" fmla="*/ 30 h 148"/>
                  <a:gd name="T46" fmla="*/ 20 w 110"/>
                  <a:gd name="T47" fmla="*/ 20 h 148"/>
                  <a:gd name="T48" fmla="*/ 28 w 110"/>
                  <a:gd name="T49" fmla="*/ 12 h 148"/>
                  <a:gd name="T50" fmla="*/ 38 w 110"/>
                  <a:gd name="T51" fmla="*/ 6 h 148"/>
                  <a:gd name="T52" fmla="*/ 48 w 110"/>
                  <a:gd name="T53" fmla="*/ 2 h 148"/>
                  <a:gd name="T54" fmla="*/ 60 w 110"/>
                  <a:gd name="T55" fmla="*/ 0 h 148"/>
                  <a:gd name="T56" fmla="*/ 60 w 110"/>
                  <a:gd name="T57" fmla="*/ 0 h 148"/>
                  <a:gd name="T58" fmla="*/ 72 w 110"/>
                  <a:gd name="T59" fmla="*/ 2 h 148"/>
                  <a:gd name="T60" fmla="*/ 82 w 110"/>
                  <a:gd name="T61" fmla="*/ 8 h 148"/>
                  <a:gd name="T62" fmla="*/ 90 w 110"/>
                  <a:gd name="T63" fmla="*/ 16 h 148"/>
                  <a:gd name="T64" fmla="*/ 98 w 110"/>
                  <a:gd name="T65" fmla="*/ 24 h 148"/>
                  <a:gd name="T66" fmla="*/ 104 w 110"/>
                  <a:gd name="T67" fmla="*/ 36 h 148"/>
                  <a:gd name="T68" fmla="*/ 108 w 110"/>
                  <a:gd name="T69" fmla="*/ 48 h 148"/>
                  <a:gd name="T70" fmla="*/ 110 w 110"/>
                  <a:gd name="T71" fmla="*/ 62 h 148"/>
                  <a:gd name="T72" fmla="*/ 110 w 110"/>
                  <a:gd name="T73" fmla="*/ 78 h 148"/>
                  <a:gd name="T74" fmla="*/ 110 w 110"/>
                  <a:gd name="T75" fmla="*/ 7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0" h="148">
                    <a:moveTo>
                      <a:pt x="110" y="78"/>
                    </a:moveTo>
                    <a:lnTo>
                      <a:pt x="110" y="78"/>
                    </a:lnTo>
                    <a:lnTo>
                      <a:pt x="108" y="92"/>
                    </a:lnTo>
                    <a:lnTo>
                      <a:pt x="104" y="106"/>
                    </a:lnTo>
                    <a:lnTo>
                      <a:pt x="98" y="118"/>
                    </a:lnTo>
                    <a:lnTo>
                      <a:pt x="92" y="128"/>
                    </a:lnTo>
                    <a:lnTo>
                      <a:pt x="82" y="138"/>
                    </a:lnTo>
                    <a:lnTo>
                      <a:pt x="72" y="144"/>
                    </a:lnTo>
                    <a:lnTo>
                      <a:pt x="62" y="146"/>
                    </a:lnTo>
                    <a:lnTo>
                      <a:pt x="50" y="148"/>
                    </a:lnTo>
                    <a:lnTo>
                      <a:pt x="50" y="148"/>
                    </a:lnTo>
                    <a:lnTo>
                      <a:pt x="40" y="146"/>
                    </a:lnTo>
                    <a:lnTo>
                      <a:pt x="30" y="140"/>
                    </a:lnTo>
                    <a:lnTo>
                      <a:pt x="20" y="134"/>
                    </a:lnTo>
                    <a:lnTo>
                      <a:pt x="14" y="124"/>
                    </a:lnTo>
                    <a:lnTo>
                      <a:pt x="8" y="112"/>
                    </a:lnTo>
                    <a:lnTo>
                      <a:pt x="2" y="100"/>
                    </a:lnTo>
                    <a:lnTo>
                      <a:pt x="0" y="8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2" y="56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28" y="12"/>
                    </a:lnTo>
                    <a:lnTo>
                      <a:pt x="38" y="6"/>
                    </a:lnTo>
                    <a:lnTo>
                      <a:pt x="48" y="2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72" y="2"/>
                    </a:lnTo>
                    <a:lnTo>
                      <a:pt x="82" y="8"/>
                    </a:lnTo>
                    <a:lnTo>
                      <a:pt x="90" y="16"/>
                    </a:lnTo>
                    <a:lnTo>
                      <a:pt x="98" y="24"/>
                    </a:lnTo>
                    <a:lnTo>
                      <a:pt x="104" y="36"/>
                    </a:lnTo>
                    <a:lnTo>
                      <a:pt x="108" y="48"/>
                    </a:lnTo>
                    <a:lnTo>
                      <a:pt x="110" y="62"/>
                    </a:lnTo>
                    <a:lnTo>
                      <a:pt x="110" y="78"/>
                    </a:lnTo>
                    <a:lnTo>
                      <a:pt x="110" y="78"/>
                    </a:lnTo>
                    <a:close/>
                  </a:path>
                </a:pathLst>
              </a:custGeom>
              <a:solidFill>
                <a:srgbClr val="1559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88" name="Freeform 92"/>
              <p:cNvSpPr>
                <a:spLocks/>
              </p:cNvSpPr>
              <p:nvPr/>
            </p:nvSpPr>
            <p:spPr bwMode="auto">
              <a:xfrm>
                <a:off x="1039" y="2886"/>
                <a:ext cx="92" cy="120"/>
              </a:xfrm>
              <a:custGeom>
                <a:avLst/>
                <a:gdLst>
                  <a:gd name="T0" fmla="*/ 92 w 92"/>
                  <a:gd name="T1" fmla="*/ 62 h 120"/>
                  <a:gd name="T2" fmla="*/ 92 w 92"/>
                  <a:gd name="T3" fmla="*/ 62 h 120"/>
                  <a:gd name="T4" fmla="*/ 90 w 92"/>
                  <a:gd name="T5" fmla="*/ 74 h 120"/>
                  <a:gd name="T6" fmla="*/ 86 w 92"/>
                  <a:gd name="T7" fmla="*/ 86 h 120"/>
                  <a:gd name="T8" fmla="*/ 82 w 92"/>
                  <a:gd name="T9" fmla="*/ 96 h 120"/>
                  <a:gd name="T10" fmla="*/ 76 w 92"/>
                  <a:gd name="T11" fmla="*/ 104 h 120"/>
                  <a:gd name="T12" fmla="*/ 68 w 92"/>
                  <a:gd name="T13" fmla="*/ 112 h 120"/>
                  <a:gd name="T14" fmla="*/ 60 w 92"/>
                  <a:gd name="T15" fmla="*/ 116 h 120"/>
                  <a:gd name="T16" fmla="*/ 50 w 92"/>
                  <a:gd name="T17" fmla="*/ 120 h 120"/>
                  <a:gd name="T18" fmla="*/ 42 w 92"/>
                  <a:gd name="T19" fmla="*/ 120 h 120"/>
                  <a:gd name="T20" fmla="*/ 42 w 92"/>
                  <a:gd name="T21" fmla="*/ 120 h 120"/>
                  <a:gd name="T22" fmla="*/ 32 w 92"/>
                  <a:gd name="T23" fmla="*/ 118 h 120"/>
                  <a:gd name="T24" fmla="*/ 24 w 92"/>
                  <a:gd name="T25" fmla="*/ 114 h 120"/>
                  <a:gd name="T26" fmla="*/ 16 w 92"/>
                  <a:gd name="T27" fmla="*/ 108 h 120"/>
                  <a:gd name="T28" fmla="*/ 10 w 92"/>
                  <a:gd name="T29" fmla="*/ 100 h 120"/>
                  <a:gd name="T30" fmla="*/ 6 w 92"/>
                  <a:gd name="T31" fmla="*/ 92 h 120"/>
                  <a:gd name="T32" fmla="*/ 2 w 92"/>
                  <a:gd name="T33" fmla="*/ 82 h 120"/>
                  <a:gd name="T34" fmla="*/ 0 w 92"/>
                  <a:gd name="T35" fmla="*/ 70 h 120"/>
                  <a:gd name="T36" fmla="*/ 0 w 92"/>
                  <a:gd name="T37" fmla="*/ 58 h 120"/>
                  <a:gd name="T38" fmla="*/ 0 w 92"/>
                  <a:gd name="T39" fmla="*/ 58 h 120"/>
                  <a:gd name="T40" fmla="*/ 2 w 92"/>
                  <a:gd name="T41" fmla="*/ 46 h 120"/>
                  <a:gd name="T42" fmla="*/ 4 w 92"/>
                  <a:gd name="T43" fmla="*/ 34 h 120"/>
                  <a:gd name="T44" fmla="*/ 10 w 92"/>
                  <a:gd name="T45" fmla="*/ 24 h 120"/>
                  <a:gd name="T46" fmla="*/ 16 w 92"/>
                  <a:gd name="T47" fmla="*/ 16 h 120"/>
                  <a:gd name="T48" fmla="*/ 22 w 92"/>
                  <a:gd name="T49" fmla="*/ 10 h 120"/>
                  <a:gd name="T50" fmla="*/ 32 w 92"/>
                  <a:gd name="T51" fmla="*/ 4 h 120"/>
                  <a:gd name="T52" fmla="*/ 40 w 92"/>
                  <a:gd name="T53" fmla="*/ 0 h 120"/>
                  <a:gd name="T54" fmla="*/ 50 w 92"/>
                  <a:gd name="T55" fmla="*/ 0 h 120"/>
                  <a:gd name="T56" fmla="*/ 50 w 92"/>
                  <a:gd name="T57" fmla="*/ 0 h 120"/>
                  <a:gd name="T58" fmla="*/ 58 w 92"/>
                  <a:gd name="T59" fmla="*/ 2 h 120"/>
                  <a:gd name="T60" fmla="*/ 66 w 92"/>
                  <a:gd name="T61" fmla="*/ 6 h 120"/>
                  <a:gd name="T62" fmla="*/ 74 w 92"/>
                  <a:gd name="T63" fmla="*/ 12 h 120"/>
                  <a:gd name="T64" fmla="*/ 80 w 92"/>
                  <a:gd name="T65" fmla="*/ 20 h 120"/>
                  <a:gd name="T66" fmla="*/ 86 w 92"/>
                  <a:gd name="T67" fmla="*/ 28 h 120"/>
                  <a:gd name="T68" fmla="*/ 90 w 92"/>
                  <a:gd name="T69" fmla="*/ 40 h 120"/>
                  <a:gd name="T70" fmla="*/ 92 w 92"/>
                  <a:gd name="T71" fmla="*/ 50 h 120"/>
                  <a:gd name="T72" fmla="*/ 92 w 92"/>
                  <a:gd name="T73" fmla="*/ 62 h 120"/>
                  <a:gd name="T74" fmla="*/ 92 w 92"/>
                  <a:gd name="T75" fmla="*/ 6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2" h="120">
                    <a:moveTo>
                      <a:pt x="92" y="62"/>
                    </a:moveTo>
                    <a:lnTo>
                      <a:pt x="92" y="62"/>
                    </a:lnTo>
                    <a:lnTo>
                      <a:pt x="90" y="74"/>
                    </a:lnTo>
                    <a:lnTo>
                      <a:pt x="86" y="86"/>
                    </a:lnTo>
                    <a:lnTo>
                      <a:pt x="82" y="96"/>
                    </a:lnTo>
                    <a:lnTo>
                      <a:pt x="76" y="104"/>
                    </a:lnTo>
                    <a:lnTo>
                      <a:pt x="68" y="112"/>
                    </a:lnTo>
                    <a:lnTo>
                      <a:pt x="60" y="116"/>
                    </a:lnTo>
                    <a:lnTo>
                      <a:pt x="50" y="120"/>
                    </a:lnTo>
                    <a:lnTo>
                      <a:pt x="42" y="120"/>
                    </a:lnTo>
                    <a:lnTo>
                      <a:pt x="42" y="120"/>
                    </a:lnTo>
                    <a:lnTo>
                      <a:pt x="32" y="118"/>
                    </a:lnTo>
                    <a:lnTo>
                      <a:pt x="24" y="114"/>
                    </a:lnTo>
                    <a:lnTo>
                      <a:pt x="16" y="108"/>
                    </a:lnTo>
                    <a:lnTo>
                      <a:pt x="10" y="100"/>
                    </a:lnTo>
                    <a:lnTo>
                      <a:pt x="6" y="92"/>
                    </a:lnTo>
                    <a:lnTo>
                      <a:pt x="2" y="82"/>
                    </a:lnTo>
                    <a:lnTo>
                      <a:pt x="0" y="7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2" y="46"/>
                    </a:lnTo>
                    <a:lnTo>
                      <a:pt x="4" y="34"/>
                    </a:lnTo>
                    <a:lnTo>
                      <a:pt x="10" y="24"/>
                    </a:lnTo>
                    <a:lnTo>
                      <a:pt x="16" y="16"/>
                    </a:lnTo>
                    <a:lnTo>
                      <a:pt x="22" y="10"/>
                    </a:lnTo>
                    <a:lnTo>
                      <a:pt x="32" y="4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58" y="2"/>
                    </a:lnTo>
                    <a:lnTo>
                      <a:pt x="66" y="6"/>
                    </a:lnTo>
                    <a:lnTo>
                      <a:pt x="74" y="12"/>
                    </a:lnTo>
                    <a:lnTo>
                      <a:pt x="80" y="20"/>
                    </a:lnTo>
                    <a:lnTo>
                      <a:pt x="86" y="28"/>
                    </a:lnTo>
                    <a:lnTo>
                      <a:pt x="90" y="40"/>
                    </a:lnTo>
                    <a:lnTo>
                      <a:pt x="92" y="50"/>
                    </a:lnTo>
                    <a:lnTo>
                      <a:pt x="92" y="62"/>
                    </a:lnTo>
                    <a:lnTo>
                      <a:pt x="92" y="62"/>
                    </a:lnTo>
                    <a:close/>
                  </a:path>
                </a:pathLst>
              </a:custGeom>
              <a:solidFill>
                <a:srgbClr val="3FB7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89" name="Freeform 93"/>
              <p:cNvSpPr>
                <a:spLocks/>
              </p:cNvSpPr>
              <p:nvPr/>
            </p:nvSpPr>
            <p:spPr bwMode="auto">
              <a:xfrm>
                <a:off x="1055" y="2912"/>
                <a:ext cx="60" cy="74"/>
              </a:xfrm>
              <a:custGeom>
                <a:avLst/>
                <a:gdLst>
                  <a:gd name="T0" fmla="*/ 60 w 60"/>
                  <a:gd name="T1" fmla="*/ 38 h 74"/>
                  <a:gd name="T2" fmla="*/ 60 w 60"/>
                  <a:gd name="T3" fmla="*/ 38 h 74"/>
                  <a:gd name="T4" fmla="*/ 58 w 60"/>
                  <a:gd name="T5" fmla="*/ 46 h 74"/>
                  <a:gd name="T6" fmla="*/ 56 w 60"/>
                  <a:gd name="T7" fmla="*/ 52 h 74"/>
                  <a:gd name="T8" fmla="*/ 48 w 60"/>
                  <a:gd name="T9" fmla="*/ 64 h 74"/>
                  <a:gd name="T10" fmla="*/ 44 w 60"/>
                  <a:gd name="T11" fmla="*/ 68 h 74"/>
                  <a:gd name="T12" fmla="*/ 38 w 60"/>
                  <a:gd name="T13" fmla="*/ 72 h 74"/>
                  <a:gd name="T14" fmla="*/ 32 w 60"/>
                  <a:gd name="T15" fmla="*/ 74 h 74"/>
                  <a:gd name="T16" fmla="*/ 26 w 60"/>
                  <a:gd name="T17" fmla="*/ 74 h 74"/>
                  <a:gd name="T18" fmla="*/ 26 w 60"/>
                  <a:gd name="T19" fmla="*/ 74 h 74"/>
                  <a:gd name="T20" fmla="*/ 20 w 60"/>
                  <a:gd name="T21" fmla="*/ 72 h 74"/>
                  <a:gd name="T22" fmla="*/ 16 w 60"/>
                  <a:gd name="T23" fmla="*/ 70 h 74"/>
                  <a:gd name="T24" fmla="*/ 10 w 60"/>
                  <a:gd name="T25" fmla="*/ 66 h 74"/>
                  <a:gd name="T26" fmla="*/ 6 w 60"/>
                  <a:gd name="T27" fmla="*/ 62 h 74"/>
                  <a:gd name="T28" fmla="*/ 0 w 60"/>
                  <a:gd name="T29" fmla="*/ 50 h 74"/>
                  <a:gd name="T30" fmla="*/ 0 w 60"/>
                  <a:gd name="T31" fmla="*/ 42 h 74"/>
                  <a:gd name="T32" fmla="*/ 0 w 60"/>
                  <a:gd name="T33" fmla="*/ 34 h 74"/>
                  <a:gd name="T34" fmla="*/ 0 w 60"/>
                  <a:gd name="T35" fmla="*/ 34 h 74"/>
                  <a:gd name="T36" fmla="*/ 0 w 60"/>
                  <a:gd name="T37" fmla="*/ 28 h 74"/>
                  <a:gd name="T38" fmla="*/ 2 w 60"/>
                  <a:gd name="T39" fmla="*/ 20 h 74"/>
                  <a:gd name="T40" fmla="*/ 10 w 60"/>
                  <a:gd name="T41" fmla="*/ 10 h 74"/>
                  <a:gd name="T42" fmla="*/ 14 w 60"/>
                  <a:gd name="T43" fmla="*/ 4 h 74"/>
                  <a:gd name="T44" fmla="*/ 20 w 60"/>
                  <a:gd name="T45" fmla="*/ 2 h 74"/>
                  <a:gd name="T46" fmla="*/ 26 w 60"/>
                  <a:gd name="T47" fmla="*/ 0 h 74"/>
                  <a:gd name="T48" fmla="*/ 32 w 60"/>
                  <a:gd name="T49" fmla="*/ 0 h 74"/>
                  <a:gd name="T50" fmla="*/ 32 w 60"/>
                  <a:gd name="T51" fmla="*/ 0 h 74"/>
                  <a:gd name="T52" fmla="*/ 38 w 60"/>
                  <a:gd name="T53" fmla="*/ 0 h 74"/>
                  <a:gd name="T54" fmla="*/ 44 w 60"/>
                  <a:gd name="T55" fmla="*/ 4 h 74"/>
                  <a:gd name="T56" fmla="*/ 48 w 60"/>
                  <a:gd name="T57" fmla="*/ 6 h 74"/>
                  <a:gd name="T58" fmla="*/ 52 w 60"/>
                  <a:gd name="T59" fmla="*/ 12 h 74"/>
                  <a:gd name="T60" fmla="*/ 58 w 60"/>
                  <a:gd name="T61" fmla="*/ 24 h 74"/>
                  <a:gd name="T62" fmla="*/ 60 w 60"/>
                  <a:gd name="T63" fmla="*/ 30 h 74"/>
                  <a:gd name="T64" fmla="*/ 60 w 60"/>
                  <a:gd name="T65" fmla="*/ 38 h 74"/>
                  <a:gd name="T66" fmla="*/ 60 w 60"/>
                  <a:gd name="T67" fmla="*/ 3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0" h="74">
                    <a:moveTo>
                      <a:pt x="60" y="38"/>
                    </a:moveTo>
                    <a:lnTo>
                      <a:pt x="60" y="38"/>
                    </a:lnTo>
                    <a:lnTo>
                      <a:pt x="58" y="46"/>
                    </a:lnTo>
                    <a:lnTo>
                      <a:pt x="56" y="52"/>
                    </a:lnTo>
                    <a:lnTo>
                      <a:pt x="48" y="64"/>
                    </a:lnTo>
                    <a:lnTo>
                      <a:pt x="44" y="68"/>
                    </a:lnTo>
                    <a:lnTo>
                      <a:pt x="38" y="72"/>
                    </a:lnTo>
                    <a:lnTo>
                      <a:pt x="32" y="74"/>
                    </a:lnTo>
                    <a:lnTo>
                      <a:pt x="26" y="74"/>
                    </a:lnTo>
                    <a:lnTo>
                      <a:pt x="26" y="74"/>
                    </a:lnTo>
                    <a:lnTo>
                      <a:pt x="20" y="72"/>
                    </a:lnTo>
                    <a:lnTo>
                      <a:pt x="16" y="70"/>
                    </a:lnTo>
                    <a:lnTo>
                      <a:pt x="10" y="66"/>
                    </a:lnTo>
                    <a:lnTo>
                      <a:pt x="6" y="62"/>
                    </a:lnTo>
                    <a:lnTo>
                      <a:pt x="0" y="50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28"/>
                    </a:lnTo>
                    <a:lnTo>
                      <a:pt x="2" y="20"/>
                    </a:lnTo>
                    <a:lnTo>
                      <a:pt x="10" y="10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8" y="0"/>
                    </a:lnTo>
                    <a:lnTo>
                      <a:pt x="44" y="4"/>
                    </a:lnTo>
                    <a:lnTo>
                      <a:pt x="48" y="6"/>
                    </a:lnTo>
                    <a:lnTo>
                      <a:pt x="52" y="12"/>
                    </a:lnTo>
                    <a:lnTo>
                      <a:pt x="58" y="24"/>
                    </a:lnTo>
                    <a:lnTo>
                      <a:pt x="60" y="30"/>
                    </a:lnTo>
                    <a:lnTo>
                      <a:pt x="60" y="38"/>
                    </a:lnTo>
                    <a:lnTo>
                      <a:pt x="60" y="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90" name="Freeform 94"/>
              <p:cNvSpPr>
                <a:spLocks/>
              </p:cNvSpPr>
              <p:nvPr/>
            </p:nvSpPr>
            <p:spPr bwMode="auto">
              <a:xfrm>
                <a:off x="1053" y="2968"/>
                <a:ext cx="16" cy="14"/>
              </a:xfrm>
              <a:custGeom>
                <a:avLst/>
                <a:gdLst>
                  <a:gd name="T0" fmla="*/ 6 w 16"/>
                  <a:gd name="T1" fmla="*/ 0 h 14"/>
                  <a:gd name="T2" fmla="*/ 6 w 16"/>
                  <a:gd name="T3" fmla="*/ 0 h 14"/>
                  <a:gd name="T4" fmla="*/ 12 w 16"/>
                  <a:gd name="T5" fmla="*/ 2 h 14"/>
                  <a:gd name="T6" fmla="*/ 16 w 16"/>
                  <a:gd name="T7" fmla="*/ 6 h 14"/>
                  <a:gd name="T8" fmla="*/ 16 w 16"/>
                  <a:gd name="T9" fmla="*/ 6 h 14"/>
                  <a:gd name="T10" fmla="*/ 14 w 16"/>
                  <a:gd name="T11" fmla="*/ 12 h 14"/>
                  <a:gd name="T12" fmla="*/ 10 w 16"/>
                  <a:gd name="T13" fmla="*/ 14 h 14"/>
                  <a:gd name="T14" fmla="*/ 10 w 16"/>
                  <a:gd name="T15" fmla="*/ 14 h 14"/>
                  <a:gd name="T16" fmla="*/ 4 w 16"/>
                  <a:gd name="T17" fmla="*/ 14 h 14"/>
                  <a:gd name="T18" fmla="*/ 0 w 16"/>
                  <a:gd name="T19" fmla="*/ 8 h 14"/>
                  <a:gd name="T20" fmla="*/ 0 w 16"/>
                  <a:gd name="T21" fmla="*/ 8 h 14"/>
                  <a:gd name="T22" fmla="*/ 2 w 16"/>
                  <a:gd name="T23" fmla="*/ 4 h 14"/>
                  <a:gd name="T24" fmla="*/ 6 w 16"/>
                  <a:gd name="T25" fmla="*/ 0 h 14"/>
                  <a:gd name="T26" fmla="*/ 6 w 16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14">
                    <a:moveTo>
                      <a:pt x="6" y="0"/>
                    </a:moveTo>
                    <a:lnTo>
                      <a:pt x="6" y="0"/>
                    </a:lnTo>
                    <a:lnTo>
                      <a:pt x="12" y="2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4" y="12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4" y="1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91" name="Freeform 95"/>
              <p:cNvSpPr>
                <a:spLocks/>
              </p:cNvSpPr>
              <p:nvPr/>
            </p:nvSpPr>
            <p:spPr bwMode="auto">
              <a:xfrm>
                <a:off x="1103" y="2944"/>
                <a:ext cx="24" cy="24"/>
              </a:xfrm>
              <a:custGeom>
                <a:avLst/>
                <a:gdLst>
                  <a:gd name="T0" fmla="*/ 24 w 24"/>
                  <a:gd name="T1" fmla="*/ 10 h 24"/>
                  <a:gd name="T2" fmla="*/ 24 w 24"/>
                  <a:gd name="T3" fmla="*/ 10 h 24"/>
                  <a:gd name="T4" fmla="*/ 22 w 24"/>
                  <a:gd name="T5" fmla="*/ 16 h 24"/>
                  <a:gd name="T6" fmla="*/ 20 w 24"/>
                  <a:gd name="T7" fmla="*/ 20 h 24"/>
                  <a:gd name="T8" fmla="*/ 16 w 24"/>
                  <a:gd name="T9" fmla="*/ 22 h 24"/>
                  <a:gd name="T10" fmla="*/ 12 w 24"/>
                  <a:gd name="T11" fmla="*/ 24 h 24"/>
                  <a:gd name="T12" fmla="*/ 12 w 24"/>
                  <a:gd name="T13" fmla="*/ 24 h 24"/>
                  <a:gd name="T14" fmla="*/ 8 w 24"/>
                  <a:gd name="T15" fmla="*/ 22 h 24"/>
                  <a:gd name="T16" fmla="*/ 4 w 24"/>
                  <a:gd name="T17" fmla="*/ 20 h 24"/>
                  <a:gd name="T18" fmla="*/ 0 w 24"/>
                  <a:gd name="T19" fmla="*/ 18 h 24"/>
                  <a:gd name="T20" fmla="*/ 0 w 24"/>
                  <a:gd name="T21" fmla="*/ 12 h 24"/>
                  <a:gd name="T22" fmla="*/ 0 w 24"/>
                  <a:gd name="T23" fmla="*/ 12 h 24"/>
                  <a:gd name="T24" fmla="*/ 0 w 24"/>
                  <a:gd name="T25" fmla="*/ 8 h 24"/>
                  <a:gd name="T26" fmla="*/ 2 w 24"/>
                  <a:gd name="T27" fmla="*/ 4 h 24"/>
                  <a:gd name="T28" fmla="*/ 6 w 24"/>
                  <a:gd name="T29" fmla="*/ 2 h 24"/>
                  <a:gd name="T30" fmla="*/ 10 w 24"/>
                  <a:gd name="T31" fmla="*/ 0 h 24"/>
                  <a:gd name="T32" fmla="*/ 10 w 24"/>
                  <a:gd name="T33" fmla="*/ 0 h 24"/>
                  <a:gd name="T34" fmla="*/ 16 w 24"/>
                  <a:gd name="T35" fmla="*/ 0 h 24"/>
                  <a:gd name="T36" fmla="*/ 20 w 24"/>
                  <a:gd name="T37" fmla="*/ 2 h 24"/>
                  <a:gd name="T38" fmla="*/ 22 w 24"/>
                  <a:gd name="T39" fmla="*/ 6 h 24"/>
                  <a:gd name="T40" fmla="*/ 24 w 24"/>
                  <a:gd name="T41" fmla="*/ 10 h 24"/>
                  <a:gd name="T42" fmla="*/ 24 w 24"/>
                  <a:gd name="T43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24" y="10"/>
                    </a:moveTo>
                    <a:lnTo>
                      <a:pt x="24" y="10"/>
                    </a:lnTo>
                    <a:lnTo>
                      <a:pt x="22" y="16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2" y="6"/>
                    </a:lnTo>
                    <a:lnTo>
                      <a:pt x="24" y="10"/>
                    </a:lnTo>
                    <a:lnTo>
                      <a:pt x="24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92" name="Freeform 96"/>
              <p:cNvSpPr>
                <a:spLocks/>
              </p:cNvSpPr>
              <p:nvPr/>
            </p:nvSpPr>
            <p:spPr bwMode="auto">
              <a:xfrm>
                <a:off x="999" y="2870"/>
                <a:ext cx="214" cy="64"/>
              </a:xfrm>
              <a:custGeom>
                <a:avLst/>
                <a:gdLst>
                  <a:gd name="T0" fmla="*/ 154 w 214"/>
                  <a:gd name="T1" fmla="*/ 32 h 64"/>
                  <a:gd name="T2" fmla="*/ 154 w 214"/>
                  <a:gd name="T3" fmla="*/ 32 h 64"/>
                  <a:gd name="T4" fmla="*/ 164 w 214"/>
                  <a:gd name="T5" fmla="*/ 36 h 64"/>
                  <a:gd name="T6" fmla="*/ 174 w 214"/>
                  <a:gd name="T7" fmla="*/ 38 h 64"/>
                  <a:gd name="T8" fmla="*/ 188 w 214"/>
                  <a:gd name="T9" fmla="*/ 38 h 64"/>
                  <a:gd name="T10" fmla="*/ 200 w 214"/>
                  <a:gd name="T11" fmla="*/ 36 h 64"/>
                  <a:gd name="T12" fmla="*/ 200 w 214"/>
                  <a:gd name="T13" fmla="*/ 36 h 64"/>
                  <a:gd name="T14" fmla="*/ 192 w 214"/>
                  <a:gd name="T15" fmla="*/ 42 h 64"/>
                  <a:gd name="T16" fmla="*/ 182 w 214"/>
                  <a:gd name="T17" fmla="*/ 44 h 64"/>
                  <a:gd name="T18" fmla="*/ 172 w 214"/>
                  <a:gd name="T19" fmla="*/ 46 h 64"/>
                  <a:gd name="T20" fmla="*/ 172 w 214"/>
                  <a:gd name="T21" fmla="*/ 46 h 64"/>
                  <a:gd name="T22" fmla="*/ 180 w 214"/>
                  <a:gd name="T23" fmla="*/ 50 h 64"/>
                  <a:gd name="T24" fmla="*/ 190 w 214"/>
                  <a:gd name="T25" fmla="*/ 56 h 64"/>
                  <a:gd name="T26" fmla="*/ 202 w 214"/>
                  <a:gd name="T27" fmla="*/ 58 h 64"/>
                  <a:gd name="T28" fmla="*/ 214 w 214"/>
                  <a:gd name="T29" fmla="*/ 58 h 64"/>
                  <a:gd name="T30" fmla="*/ 214 w 214"/>
                  <a:gd name="T31" fmla="*/ 58 h 64"/>
                  <a:gd name="T32" fmla="*/ 206 w 214"/>
                  <a:gd name="T33" fmla="*/ 60 h 64"/>
                  <a:gd name="T34" fmla="*/ 198 w 214"/>
                  <a:gd name="T35" fmla="*/ 62 h 64"/>
                  <a:gd name="T36" fmla="*/ 186 w 214"/>
                  <a:gd name="T37" fmla="*/ 64 h 64"/>
                  <a:gd name="T38" fmla="*/ 170 w 214"/>
                  <a:gd name="T39" fmla="*/ 62 h 64"/>
                  <a:gd name="T40" fmla="*/ 150 w 214"/>
                  <a:gd name="T41" fmla="*/ 56 h 64"/>
                  <a:gd name="T42" fmla="*/ 126 w 214"/>
                  <a:gd name="T43" fmla="*/ 44 h 64"/>
                  <a:gd name="T44" fmla="*/ 98 w 214"/>
                  <a:gd name="T45" fmla="*/ 26 h 64"/>
                  <a:gd name="T46" fmla="*/ 98 w 214"/>
                  <a:gd name="T47" fmla="*/ 26 h 64"/>
                  <a:gd name="T48" fmla="*/ 90 w 214"/>
                  <a:gd name="T49" fmla="*/ 24 h 64"/>
                  <a:gd name="T50" fmla="*/ 82 w 214"/>
                  <a:gd name="T51" fmla="*/ 20 h 64"/>
                  <a:gd name="T52" fmla="*/ 70 w 214"/>
                  <a:gd name="T53" fmla="*/ 16 h 64"/>
                  <a:gd name="T54" fmla="*/ 54 w 214"/>
                  <a:gd name="T55" fmla="*/ 14 h 64"/>
                  <a:gd name="T56" fmla="*/ 38 w 214"/>
                  <a:gd name="T57" fmla="*/ 16 h 64"/>
                  <a:gd name="T58" fmla="*/ 20 w 214"/>
                  <a:gd name="T59" fmla="*/ 18 h 64"/>
                  <a:gd name="T60" fmla="*/ 0 w 214"/>
                  <a:gd name="T61" fmla="*/ 26 h 64"/>
                  <a:gd name="T62" fmla="*/ 0 w 214"/>
                  <a:gd name="T63" fmla="*/ 26 h 64"/>
                  <a:gd name="T64" fmla="*/ 10 w 214"/>
                  <a:gd name="T65" fmla="*/ 18 h 64"/>
                  <a:gd name="T66" fmla="*/ 24 w 214"/>
                  <a:gd name="T67" fmla="*/ 10 h 64"/>
                  <a:gd name="T68" fmla="*/ 40 w 214"/>
                  <a:gd name="T69" fmla="*/ 4 h 64"/>
                  <a:gd name="T70" fmla="*/ 52 w 214"/>
                  <a:gd name="T71" fmla="*/ 2 h 64"/>
                  <a:gd name="T72" fmla="*/ 62 w 214"/>
                  <a:gd name="T73" fmla="*/ 0 h 64"/>
                  <a:gd name="T74" fmla="*/ 76 w 214"/>
                  <a:gd name="T75" fmla="*/ 0 h 64"/>
                  <a:gd name="T76" fmla="*/ 90 w 214"/>
                  <a:gd name="T77" fmla="*/ 2 h 64"/>
                  <a:gd name="T78" fmla="*/ 104 w 214"/>
                  <a:gd name="T79" fmla="*/ 6 h 64"/>
                  <a:gd name="T80" fmla="*/ 120 w 214"/>
                  <a:gd name="T81" fmla="*/ 12 h 64"/>
                  <a:gd name="T82" fmla="*/ 136 w 214"/>
                  <a:gd name="T83" fmla="*/ 22 h 64"/>
                  <a:gd name="T84" fmla="*/ 154 w 214"/>
                  <a:gd name="T85" fmla="*/ 32 h 64"/>
                  <a:gd name="T86" fmla="*/ 154 w 214"/>
                  <a:gd name="T87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4" h="64">
                    <a:moveTo>
                      <a:pt x="154" y="32"/>
                    </a:moveTo>
                    <a:lnTo>
                      <a:pt x="154" y="32"/>
                    </a:lnTo>
                    <a:lnTo>
                      <a:pt x="164" y="36"/>
                    </a:lnTo>
                    <a:lnTo>
                      <a:pt x="174" y="38"/>
                    </a:lnTo>
                    <a:lnTo>
                      <a:pt x="188" y="38"/>
                    </a:lnTo>
                    <a:lnTo>
                      <a:pt x="200" y="36"/>
                    </a:lnTo>
                    <a:lnTo>
                      <a:pt x="200" y="36"/>
                    </a:lnTo>
                    <a:lnTo>
                      <a:pt x="192" y="42"/>
                    </a:lnTo>
                    <a:lnTo>
                      <a:pt x="182" y="44"/>
                    </a:lnTo>
                    <a:lnTo>
                      <a:pt x="172" y="46"/>
                    </a:lnTo>
                    <a:lnTo>
                      <a:pt x="172" y="46"/>
                    </a:lnTo>
                    <a:lnTo>
                      <a:pt x="180" y="50"/>
                    </a:lnTo>
                    <a:lnTo>
                      <a:pt x="190" y="56"/>
                    </a:lnTo>
                    <a:lnTo>
                      <a:pt x="202" y="58"/>
                    </a:lnTo>
                    <a:lnTo>
                      <a:pt x="214" y="58"/>
                    </a:lnTo>
                    <a:lnTo>
                      <a:pt x="214" y="58"/>
                    </a:lnTo>
                    <a:lnTo>
                      <a:pt x="206" y="60"/>
                    </a:lnTo>
                    <a:lnTo>
                      <a:pt x="198" y="62"/>
                    </a:lnTo>
                    <a:lnTo>
                      <a:pt x="186" y="64"/>
                    </a:lnTo>
                    <a:lnTo>
                      <a:pt x="170" y="62"/>
                    </a:lnTo>
                    <a:lnTo>
                      <a:pt x="150" y="56"/>
                    </a:lnTo>
                    <a:lnTo>
                      <a:pt x="126" y="44"/>
                    </a:lnTo>
                    <a:lnTo>
                      <a:pt x="98" y="26"/>
                    </a:lnTo>
                    <a:lnTo>
                      <a:pt x="98" y="26"/>
                    </a:lnTo>
                    <a:lnTo>
                      <a:pt x="90" y="24"/>
                    </a:lnTo>
                    <a:lnTo>
                      <a:pt x="82" y="20"/>
                    </a:lnTo>
                    <a:lnTo>
                      <a:pt x="70" y="16"/>
                    </a:lnTo>
                    <a:lnTo>
                      <a:pt x="54" y="14"/>
                    </a:lnTo>
                    <a:lnTo>
                      <a:pt x="38" y="16"/>
                    </a:lnTo>
                    <a:lnTo>
                      <a:pt x="20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0" y="18"/>
                    </a:lnTo>
                    <a:lnTo>
                      <a:pt x="24" y="10"/>
                    </a:lnTo>
                    <a:lnTo>
                      <a:pt x="40" y="4"/>
                    </a:lnTo>
                    <a:lnTo>
                      <a:pt x="52" y="2"/>
                    </a:lnTo>
                    <a:lnTo>
                      <a:pt x="62" y="0"/>
                    </a:lnTo>
                    <a:lnTo>
                      <a:pt x="76" y="0"/>
                    </a:lnTo>
                    <a:lnTo>
                      <a:pt x="90" y="2"/>
                    </a:lnTo>
                    <a:lnTo>
                      <a:pt x="104" y="6"/>
                    </a:lnTo>
                    <a:lnTo>
                      <a:pt x="120" y="12"/>
                    </a:lnTo>
                    <a:lnTo>
                      <a:pt x="136" y="22"/>
                    </a:lnTo>
                    <a:lnTo>
                      <a:pt x="154" y="32"/>
                    </a:lnTo>
                    <a:lnTo>
                      <a:pt x="154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93" name="Freeform 97"/>
              <p:cNvSpPr>
                <a:spLocks/>
              </p:cNvSpPr>
              <p:nvPr/>
            </p:nvSpPr>
            <p:spPr bwMode="auto">
              <a:xfrm>
                <a:off x="1015" y="3060"/>
                <a:ext cx="112" cy="94"/>
              </a:xfrm>
              <a:custGeom>
                <a:avLst/>
                <a:gdLst>
                  <a:gd name="T0" fmla="*/ 74 w 112"/>
                  <a:gd name="T1" fmla="*/ 6 h 94"/>
                  <a:gd name="T2" fmla="*/ 74 w 112"/>
                  <a:gd name="T3" fmla="*/ 6 h 94"/>
                  <a:gd name="T4" fmla="*/ 84 w 112"/>
                  <a:gd name="T5" fmla="*/ 12 h 94"/>
                  <a:gd name="T6" fmla="*/ 92 w 112"/>
                  <a:gd name="T7" fmla="*/ 20 h 94"/>
                  <a:gd name="T8" fmla="*/ 100 w 112"/>
                  <a:gd name="T9" fmla="*/ 28 h 94"/>
                  <a:gd name="T10" fmla="*/ 106 w 112"/>
                  <a:gd name="T11" fmla="*/ 36 h 94"/>
                  <a:gd name="T12" fmla="*/ 110 w 112"/>
                  <a:gd name="T13" fmla="*/ 44 h 94"/>
                  <a:gd name="T14" fmla="*/ 112 w 112"/>
                  <a:gd name="T15" fmla="*/ 54 h 94"/>
                  <a:gd name="T16" fmla="*/ 112 w 112"/>
                  <a:gd name="T17" fmla="*/ 62 h 94"/>
                  <a:gd name="T18" fmla="*/ 110 w 112"/>
                  <a:gd name="T19" fmla="*/ 72 h 94"/>
                  <a:gd name="T20" fmla="*/ 110 w 112"/>
                  <a:gd name="T21" fmla="*/ 72 h 94"/>
                  <a:gd name="T22" fmla="*/ 106 w 112"/>
                  <a:gd name="T23" fmla="*/ 80 h 94"/>
                  <a:gd name="T24" fmla="*/ 98 w 112"/>
                  <a:gd name="T25" fmla="*/ 86 h 94"/>
                  <a:gd name="T26" fmla="*/ 92 w 112"/>
                  <a:gd name="T27" fmla="*/ 90 h 94"/>
                  <a:gd name="T28" fmla="*/ 82 w 112"/>
                  <a:gd name="T29" fmla="*/ 92 h 94"/>
                  <a:gd name="T30" fmla="*/ 72 w 112"/>
                  <a:gd name="T31" fmla="*/ 94 h 94"/>
                  <a:gd name="T32" fmla="*/ 62 w 112"/>
                  <a:gd name="T33" fmla="*/ 94 h 94"/>
                  <a:gd name="T34" fmla="*/ 50 w 112"/>
                  <a:gd name="T35" fmla="*/ 92 h 94"/>
                  <a:gd name="T36" fmla="*/ 40 w 112"/>
                  <a:gd name="T37" fmla="*/ 88 h 94"/>
                  <a:gd name="T38" fmla="*/ 40 w 112"/>
                  <a:gd name="T39" fmla="*/ 88 h 94"/>
                  <a:gd name="T40" fmla="*/ 28 w 112"/>
                  <a:gd name="T41" fmla="*/ 82 h 94"/>
                  <a:gd name="T42" fmla="*/ 20 w 112"/>
                  <a:gd name="T43" fmla="*/ 74 h 94"/>
                  <a:gd name="T44" fmla="*/ 12 w 112"/>
                  <a:gd name="T45" fmla="*/ 66 h 94"/>
                  <a:gd name="T46" fmla="*/ 6 w 112"/>
                  <a:gd name="T47" fmla="*/ 58 h 94"/>
                  <a:gd name="T48" fmla="*/ 2 w 112"/>
                  <a:gd name="T49" fmla="*/ 50 h 94"/>
                  <a:gd name="T50" fmla="*/ 0 w 112"/>
                  <a:gd name="T51" fmla="*/ 40 h 94"/>
                  <a:gd name="T52" fmla="*/ 0 w 112"/>
                  <a:gd name="T53" fmla="*/ 32 h 94"/>
                  <a:gd name="T54" fmla="*/ 2 w 112"/>
                  <a:gd name="T55" fmla="*/ 22 h 94"/>
                  <a:gd name="T56" fmla="*/ 2 w 112"/>
                  <a:gd name="T57" fmla="*/ 22 h 94"/>
                  <a:gd name="T58" fmla="*/ 8 w 112"/>
                  <a:gd name="T59" fmla="*/ 16 h 94"/>
                  <a:gd name="T60" fmla="*/ 14 w 112"/>
                  <a:gd name="T61" fmla="*/ 8 h 94"/>
                  <a:gd name="T62" fmla="*/ 22 w 112"/>
                  <a:gd name="T63" fmla="*/ 4 h 94"/>
                  <a:gd name="T64" fmla="*/ 30 w 112"/>
                  <a:gd name="T65" fmla="*/ 2 h 94"/>
                  <a:gd name="T66" fmla="*/ 40 w 112"/>
                  <a:gd name="T67" fmla="*/ 0 h 94"/>
                  <a:gd name="T68" fmla="*/ 50 w 112"/>
                  <a:gd name="T69" fmla="*/ 0 h 94"/>
                  <a:gd name="T70" fmla="*/ 62 w 112"/>
                  <a:gd name="T71" fmla="*/ 2 h 94"/>
                  <a:gd name="T72" fmla="*/ 74 w 112"/>
                  <a:gd name="T73" fmla="*/ 6 h 94"/>
                  <a:gd name="T74" fmla="*/ 74 w 112"/>
                  <a:gd name="T75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2" h="94">
                    <a:moveTo>
                      <a:pt x="74" y="6"/>
                    </a:moveTo>
                    <a:lnTo>
                      <a:pt x="74" y="6"/>
                    </a:lnTo>
                    <a:lnTo>
                      <a:pt x="84" y="12"/>
                    </a:lnTo>
                    <a:lnTo>
                      <a:pt x="92" y="20"/>
                    </a:lnTo>
                    <a:lnTo>
                      <a:pt x="100" y="28"/>
                    </a:lnTo>
                    <a:lnTo>
                      <a:pt x="106" y="36"/>
                    </a:lnTo>
                    <a:lnTo>
                      <a:pt x="110" y="44"/>
                    </a:lnTo>
                    <a:lnTo>
                      <a:pt x="112" y="54"/>
                    </a:lnTo>
                    <a:lnTo>
                      <a:pt x="112" y="62"/>
                    </a:lnTo>
                    <a:lnTo>
                      <a:pt x="110" y="72"/>
                    </a:lnTo>
                    <a:lnTo>
                      <a:pt x="110" y="72"/>
                    </a:lnTo>
                    <a:lnTo>
                      <a:pt x="106" y="80"/>
                    </a:lnTo>
                    <a:lnTo>
                      <a:pt x="98" y="86"/>
                    </a:lnTo>
                    <a:lnTo>
                      <a:pt x="92" y="90"/>
                    </a:lnTo>
                    <a:lnTo>
                      <a:pt x="82" y="92"/>
                    </a:lnTo>
                    <a:lnTo>
                      <a:pt x="72" y="94"/>
                    </a:lnTo>
                    <a:lnTo>
                      <a:pt x="62" y="94"/>
                    </a:lnTo>
                    <a:lnTo>
                      <a:pt x="50" y="92"/>
                    </a:lnTo>
                    <a:lnTo>
                      <a:pt x="40" y="88"/>
                    </a:lnTo>
                    <a:lnTo>
                      <a:pt x="40" y="88"/>
                    </a:lnTo>
                    <a:lnTo>
                      <a:pt x="28" y="82"/>
                    </a:lnTo>
                    <a:lnTo>
                      <a:pt x="20" y="74"/>
                    </a:lnTo>
                    <a:lnTo>
                      <a:pt x="12" y="66"/>
                    </a:lnTo>
                    <a:lnTo>
                      <a:pt x="6" y="58"/>
                    </a:lnTo>
                    <a:lnTo>
                      <a:pt x="2" y="5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8" y="16"/>
                    </a:lnTo>
                    <a:lnTo>
                      <a:pt x="14" y="8"/>
                    </a:lnTo>
                    <a:lnTo>
                      <a:pt x="22" y="4"/>
                    </a:lnTo>
                    <a:lnTo>
                      <a:pt x="30" y="2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62" y="2"/>
                    </a:lnTo>
                    <a:lnTo>
                      <a:pt x="74" y="6"/>
                    </a:lnTo>
                    <a:lnTo>
                      <a:pt x="74" y="6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94" name="Freeform 98"/>
              <p:cNvSpPr>
                <a:spLocks/>
              </p:cNvSpPr>
              <p:nvPr/>
            </p:nvSpPr>
            <p:spPr bwMode="auto">
              <a:xfrm>
                <a:off x="1017" y="3062"/>
                <a:ext cx="108" cy="90"/>
              </a:xfrm>
              <a:custGeom>
                <a:avLst/>
                <a:gdLst>
                  <a:gd name="T0" fmla="*/ 106 w 108"/>
                  <a:gd name="T1" fmla="*/ 68 h 90"/>
                  <a:gd name="T2" fmla="*/ 106 w 108"/>
                  <a:gd name="T3" fmla="*/ 68 h 90"/>
                  <a:gd name="T4" fmla="*/ 102 w 108"/>
                  <a:gd name="T5" fmla="*/ 76 h 90"/>
                  <a:gd name="T6" fmla="*/ 96 w 108"/>
                  <a:gd name="T7" fmla="*/ 82 h 90"/>
                  <a:gd name="T8" fmla="*/ 88 w 108"/>
                  <a:gd name="T9" fmla="*/ 86 h 90"/>
                  <a:gd name="T10" fmla="*/ 80 w 108"/>
                  <a:gd name="T11" fmla="*/ 88 h 90"/>
                  <a:gd name="T12" fmla="*/ 70 w 108"/>
                  <a:gd name="T13" fmla="*/ 90 h 90"/>
                  <a:gd name="T14" fmla="*/ 60 w 108"/>
                  <a:gd name="T15" fmla="*/ 90 h 90"/>
                  <a:gd name="T16" fmla="*/ 48 w 108"/>
                  <a:gd name="T17" fmla="*/ 88 h 90"/>
                  <a:gd name="T18" fmla="*/ 38 w 108"/>
                  <a:gd name="T19" fmla="*/ 84 h 90"/>
                  <a:gd name="T20" fmla="*/ 38 w 108"/>
                  <a:gd name="T21" fmla="*/ 84 h 90"/>
                  <a:gd name="T22" fmla="*/ 28 w 108"/>
                  <a:gd name="T23" fmla="*/ 78 h 90"/>
                  <a:gd name="T24" fmla="*/ 20 w 108"/>
                  <a:gd name="T25" fmla="*/ 72 h 90"/>
                  <a:gd name="T26" fmla="*/ 12 w 108"/>
                  <a:gd name="T27" fmla="*/ 64 h 90"/>
                  <a:gd name="T28" fmla="*/ 6 w 108"/>
                  <a:gd name="T29" fmla="*/ 56 h 90"/>
                  <a:gd name="T30" fmla="*/ 2 w 108"/>
                  <a:gd name="T31" fmla="*/ 48 h 90"/>
                  <a:gd name="T32" fmla="*/ 0 w 108"/>
                  <a:gd name="T33" fmla="*/ 38 h 90"/>
                  <a:gd name="T34" fmla="*/ 0 w 108"/>
                  <a:gd name="T35" fmla="*/ 30 h 90"/>
                  <a:gd name="T36" fmla="*/ 2 w 108"/>
                  <a:gd name="T37" fmla="*/ 22 h 90"/>
                  <a:gd name="T38" fmla="*/ 2 w 108"/>
                  <a:gd name="T39" fmla="*/ 22 h 90"/>
                  <a:gd name="T40" fmla="*/ 8 w 108"/>
                  <a:gd name="T41" fmla="*/ 14 h 90"/>
                  <a:gd name="T42" fmla="*/ 14 w 108"/>
                  <a:gd name="T43" fmla="*/ 8 h 90"/>
                  <a:gd name="T44" fmla="*/ 20 w 108"/>
                  <a:gd name="T45" fmla="*/ 4 h 90"/>
                  <a:gd name="T46" fmla="*/ 30 w 108"/>
                  <a:gd name="T47" fmla="*/ 2 h 90"/>
                  <a:gd name="T48" fmla="*/ 38 w 108"/>
                  <a:gd name="T49" fmla="*/ 0 h 90"/>
                  <a:gd name="T50" fmla="*/ 50 w 108"/>
                  <a:gd name="T51" fmla="*/ 0 h 90"/>
                  <a:gd name="T52" fmla="*/ 60 w 108"/>
                  <a:gd name="T53" fmla="*/ 2 h 90"/>
                  <a:gd name="T54" fmla="*/ 70 w 108"/>
                  <a:gd name="T55" fmla="*/ 6 h 90"/>
                  <a:gd name="T56" fmla="*/ 70 w 108"/>
                  <a:gd name="T57" fmla="*/ 6 h 90"/>
                  <a:gd name="T58" fmla="*/ 70 w 108"/>
                  <a:gd name="T59" fmla="*/ 6 h 90"/>
                  <a:gd name="T60" fmla="*/ 80 w 108"/>
                  <a:gd name="T61" fmla="*/ 12 h 90"/>
                  <a:gd name="T62" fmla="*/ 88 w 108"/>
                  <a:gd name="T63" fmla="*/ 18 h 90"/>
                  <a:gd name="T64" fmla="*/ 96 w 108"/>
                  <a:gd name="T65" fmla="*/ 26 h 90"/>
                  <a:gd name="T66" fmla="*/ 102 w 108"/>
                  <a:gd name="T67" fmla="*/ 34 h 90"/>
                  <a:gd name="T68" fmla="*/ 106 w 108"/>
                  <a:gd name="T69" fmla="*/ 42 h 90"/>
                  <a:gd name="T70" fmla="*/ 108 w 108"/>
                  <a:gd name="T71" fmla="*/ 52 h 90"/>
                  <a:gd name="T72" fmla="*/ 108 w 108"/>
                  <a:gd name="T73" fmla="*/ 60 h 90"/>
                  <a:gd name="T74" fmla="*/ 106 w 108"/>
                  <a:gd name="T75" fmla="*/ 68 h 90"/>
                  <a:gd name="T76" fmla="*/ 106 w 108"/>
                  <a:gd name="T77" fmla="*/ 6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8" h="90">
                    <a:moveTo>
                      <a:pt x="106" y="68"/>
                    </a:moveTo>
                    <a:lnTo>
                      <a:pt x="106" y="68"/>
                    </a:lnTo>
                    <a:lnTo>
                      <a:pt x="102" y="76"/>
                    </a:lnTo>
                    <a:lnTo>
                      <a:pt x="96" y="82"/>
                    </a:lnTo>
                    <a:lnTo>
                      <a:pt x="88" y="86"/>
                    </a:lnTo>
                    <a:lnTo>
                      <a:pt x="80" y="88"/>
                    </a:lnTo>
                    <a:lnTo>
                      <a:pt x="70" y="90"/>
                    </a:lnTo>
                    <a:lnTo>
                      <a:pt x="60" y="90"/>
                    </a:lnTo>
                    <a:lnTo>
                      <a:pt x="48" y="88"/>
                    </a:lnTo>
                    <a:lnTo>
                      <a:pt x="38" y="84"/>
                    </a:lnTo>
                    <a:lnTo>
                      <a:pt x="38" y="84"/>
                    </a:lnTo>
                    <a:lnTo>
                      <a:pt x="28" y="78"/>
                    </a:lnTo>
                    <a:lnTo>
                      <a:pt x="20" y="72"/>
                    </a:lnTo>
                    <a:lnTo>
                      <a:pt x="12" y="64"/>
                    </a:lnTo>
                    <a:lnTo>
                      <a:pt x="6" y="56"/>
                    </a:lnTo>
                    <a:lnTo>
                      <a:pt x="2" y="48"/>
                    </a:lnTo>
                    <a:lnTo>
                      <a:pt x="0" y="38"/>
                    </a:lnTo>
                    <a:lnTo>
                      <a:pt x="0" y="3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0" y="4"/>
                    </a:lnTo>
                    <a:lnTo>
                      <a:pt x="30" y="2"/>
                    </a:lnTo>
                    <a:lnTo>
                      <a:pt x="38" y="0"/>
                    </a:lnTo>
                    <a:lnTo>
                      <a:pt x="50" y="0"/>
                    </a:lnTo>
                    <a:lnTo>
                      <a:pt x="60" y="2"/>
                    </a:lnTo>
                    <a:lnTo>
                      <a:pt x="70" y="6"/>
                    </a:lnTo>
                    <a:lnTo>
                      <a:pt x="70" y="6"/>
                    </a:lnTo>
                    <a:lnTo>
                      <a:pt x="70" y="6"/>
                    </a:lnTo>
                    <a:lnTo>
                      <a:pt x="80" y="12"/>
                    </a:lnTo>
                    <a:lnTo>
                      <a:pt x="88" y="18"/>
                    </a:lnTo>
                    <a:lnTo>
                      <a:pt x="96" y="26"/>
                    </a:lnTo>
                    <a:lnTo>
                      <a:pt x="102" y="34"/>
                    </a:lnTo>
                    <a:lnTo>
                      <a:pt x="106" y="42"/>
                    </a:lnTo>
                    <a:lnTo>
                      <a:pt x="108" y="52"/>
                    </a:lnTo>
                    <a:lnTo>
                      <a:pt x="108" y="60"/>
                    </a:lnTo>
                    <a:lnTo>
                      <a:pt x="106" y="68"/>
                    </a:lnTo>
                    <a:lnTo>
                      <a:pt x="106" y="68"/>
                    </a:lnTo>
                    <a:close/>
                  </a:path>
                </a:pathLst>
              </a:custGeom>
              <a:solidFill>
                <a:srgbClr val="FFF8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95" name="Freeform 99"/>
              <p:cNvSpPr>
                <a:spLocks/>
              </p:cNvSpPr>
              <p:nvPr/>
            </p:nvSpPr>
            <p:spPr bwMode="auto">
              <a:xfrm>
                <a:off x="1021" y="3064"/>
                <a:ext cx="102" cy="86"/>
              </a:xfrm>
              <a:custGeom>
                <a:avLst/>
                <a:gdLst>
                  <a:gd name="T0" fmla="*/ 100 w 102"/>
                  <a:gd name="T1" fmla="*/ 66 h 86"/>
                  <a:gd name="T2" fmla="*/ 100 w 102"/>
                  <a:gd name="T3" fmla="*/ 66 h 86"/>
                  <a:gd name="T4" fmla="*/ 96 w 102"/>
                  <a:gd name="T5" fmla="*/ 72 h 86"/>
                  <a:gd name="T6" fmla="*/ 90 w 102"/>
                  <a:gd name="T7" fmla="*/ 78 h 86"/>
                  <a:gd name="T8" fmla="*/ 82 w 102"/>
                  <a:gd name="T9" fmla="*/ 82 h 86"/>
                  <a:gd name="T10" fmla="*/ 74 w 102"/>
                  <a:gd name="T11" fmla="*/ 84 h 86"/>
                  <a:gd name="T12" fmla="*/ 64 w 102"/>
                  <a:gd name="T13" fmla="*/ 86 h 86"/>
                  <a:gd name="T14" fmla="*/ 56 w 102"/>
                  <a:gd name="T15" fmla="*/ 86 h 86"/>
                  <a:gd name="T16" fmla="*/ 46 w 102"/>
                  <a:gd name="T17" fmla="*/ 84 h 86"/>
                  <a:gd name="T18" fmla="*/ 34 w 102"/>
                  <a:gd name="T19" fmla="*/ 80 h 86"/>
                  <a:gd name="T20" fmla="*/ 34 w 102"/>
                  <a:gd name="T21" fmla="*/ 80 h 86"/>
                  <a:gd name="T22" fmla="*/ 26 w 102"/>
                  <a:gd name="T23" fmla="*/ 74 h 86"/>
                  <a:gd name="T24" fmla="*/ 18 w 102"/>
                  <a:gd name="T25" fmla="*/ 68 h 86"/>
                  <a:gd name="T26" fmla="*/ 10 w 102"/>
                  <a:gd name="T27" fmla="*/ 60 h 86"/>
                  <a:gd name="T28" fmla="*/ 4 w 102"/>
                  <a:gd name="T29" fmla="*/ 54 h 86"/>
                  <a:gd name="T30" fmla="*/ 2 w 102"/>
                  <a:gd name="T31" fmla="*/ 44 h 86"/>
                  <a:gd name="T32" fmla="*/ 0 w 102"/>
                  <a:gd name="T33" fmla="*/ 36 h 86"/>
                  <a:gd name="T34" fmla="*/ 0 w 102"/>
                  <a:gd name="T35" fmla="*/ 28 h 86"/>
                  <a:gd name="T36" fmla="*/ 2 w 102"/>
                  <a:gd name="T37" fmla="*/ 20 h 86"/>
                  <a:gd name="T38" fmla="*/ 2 w 102"/>
                  <a:gd name="T39" fmla="*/ 20 h 86"/>
                  <a:gd name="T40" fmla="*/ 6 w 102"/>
                  <a:gd name="T41" fmla="*/ 14 h 86"/>
                  <a:gd name="T42" fmla="*/ 12 w 102"/>
                  <a:gd name="T43" fmla="*/ 8 h 86"/>
                  <a:gd name="T44" fmla="*/ 18 w 102"/>
                  <a:gd name="T45" fmla="*/ 4 h 86"/>
                  <a:gd name="T46" fmla="*/ 26 w 102"/>
                  <a:gd name="T47" fmla="*/ 0 h 86"/>
                  <a:gd name="T48" fmla="*/ 36 w 102"/>
                  <a:gd name="T49" fmla="*/ 0 h 86"/>
                  <a:gd name="T50" fmla="*/ 46 w 102"/>
                  <a:gd name="T51" fmla="*/ 0 h 86"/>
                  <a:gd name="T52" fmla="*/ 56 w 102"/>
                  <a:gd name="T53" fmla="*/ 2 h 86"/>
                  <a:gd name="T54" fmla="*/ 66 w 102"/>
                  <a:gd name="T55" fmla="*/ 6 h 86"/>
                  <a:gd name="T56" fmla="*/ 66 w 102"/>
                  <a:gd name="T57" fmla="*/ 6 h 86"/>
                  <a:gd name="T58" fmla="*/ 66 w 102"/>
                  <a:gd name="T59" fmla="*/ 6 h 86"/>
                  <a:gd name="T60" fmla="*/ 76 w 102"/>
                  <a:gd name="T61" fmla="*/ 10 h 86"/>
                  <a:gd name="T62" fmla="*/ 84 w 102"/>
                  <a:gd name="T63" fmla="*/ 18 h 86"/>
                  <a:gd name="T64" fmla="*/ 90 w 102"/>
                  <a:gd name="T65" fmla="*/ 24 h 86"/>
                  <a:gd name="T66" fmla="*/ 96 w 102"/>
                  <a:gd name="T67" fmla="*/ 32 h 86"/>
                  <a:gd name="T68" fmla="*/ 100 w 102"/>
                  <a:gd name="T69" fmla="*/ 40 h 86"/>
                  <a:gd name="T70" fmla="*/ 102 w 102"/>
                  <a:gd name="T71" fmla="*/ 48 h 86"/>
                  <a:gd name="T72" fmla="*/ 102 w 102"/>
                  <a:gd name="T73" fmla="*/ 58 h 86"/>
                  <a:gd name="T74" fmla="*/ 100 w 102"/>
                  <a:gd name="T75" fmla="*/ 66 h 86"/>
                  <a:gd name="T76" fmla="*/ 100 w 102"/>
                  <a:gd name="T77" fmla="*/ 6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2" h="86">
                    <a:moveTo>
                      <a:pt x="100" y="66"/>
                    </a:moveTo>
                    <a:lnTo>
                      <a:pt x="100" y="66"/>
                    </a:lnTo>
                    <a:lnTo>
                      <a:pt x="96" y="72"/>
                    </a:lnTo>
                    <a:lnTo>
                      <a:pt x="90" y="78"/>
                    </a:lnTo>
                    <a:lnTo>
                      <a:pt x="82" y="82"/>
                    </a:lnTo>
                    <a:lnTo>
                      <a:pt x="74" y="84"/>
                    </a:lnTo>
                    <a:lnTo>
                      <a:pt x="64" y="86"/>
                    </a:lnTo>
                    <a:lnTo>
                      <a:pt x="56" y="86"/>
                    </a:lnTo>
                    <a:lnTo>
                      <a:pt x="46" y="84"/>
                    </a:lnTo>
                    <a:lnTo>
                      <a:pt x="34" y="80"/>
                    </a:lnTo>
                    <a:lnTo>
                      <a:pt x="34" y="80"/>
                    </a:lnTo>
                    <a:lnTo>
                      <a:pt x="26" y="74"/>
                    </a:lnTo>
                    <a:lnTo>
                      <a:pt x="18" y="68"/>
                    </a:lnTo>
                    <a:lnTo>
                      <a:pt x="10" y="60"/>
                    </a:lnTo>
                    <a:lnTo>
                      <a:pt x="4" y="54"/>
                    </a:lnTo>
                    <a:lnTo>
                      <a:pt x="2" y="44"/>
                    </a:lnTo>
                    <a:lnTo>
                      <a:pt x="0" y="36"/>
                    </a:lnTo>
                    <a:lnTo>
                      <a:pt x="0" y="2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2" y="8"/>
                    </a:lnTo>
                    <a:lnTo>
                      <a:pt x="18" y="4"/>
                    </a:lnTo>
                    <a:lnTo>
                      <a:pt x="26" y="0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56" y="2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76" y="10"/>
                    </a:lnTo>
                    <a:lnTo>
                      <a:pt x="84" y="18"/>
                    </a:lnTo>
                    <a:lnTo>
                      <a:pt x="90" y="24"/>
                    </a:lnTo>
                    <a:lnTo>
                      <a:pt x="96" y="32"/>
                    </a:lnTo>
                    <a:lnTo>
                      <a:pt x="100" y="40"/>
                    </a:lnTo>
                    <a:lnTo>
                      <a:pt x="102" y="48"/>
                    </a:lnTo>
                    <a:lnTo>
                      <a:pt x="102" y="58"/>
                    </a:lnTo>
                    <a:lnTo>
                      <a:pt x="100" y="66"/>
                    </a:lnTo>
                    <a:lnTo>
                      <a:pt x="100" y="66"/>
                    </a:lnTo>
                    <a:close/>
                  </a:path>
                </a:pathLst>
              </a:custGeom>
              <a:solidFill>
                <a:srgbClr val="FFF1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96" name="Freeform 100"/>
              <p:cNvSpPr>
                <a:spLocks/>
              </p:cNvSpPr>
              <p:nvPr/>
            </p:nvSpPr>
            <p:spPr bwMode="auto">
              <a:xfrm>
                <a:off x="1023" y="3066"/>
                <a:ext cx="98" cy="82"/>
              </a:xfrm>
              <a:custGeom>
                <a:avLst/>
                <a:gdLst>
                  <a:gd name="T0" fmla="*/ 96 w 98"/>
                  <a:gd name="T1" fmla="*/ 62 h 82"/>
                  <a:gd name="T2" fmla="*/ 96 w 98"/>
                  <a:gd name="T3" fmla="*/ 62 h 82"/>
                  <a:gd name="T4" fmla="*/ 92 w 98"/>
                  <a:gd name="T5" fmla="*/ 68 h 82"/>
                  <a:gd name="T6" fmla="*/ 86 w 98"/>
                  <a:gd name="T7" fmla="*/ 74 h 82"/>
                  <a:gd name="T8" fmla="*/ 78 w 98"/>
                  <a:gd name="T9" fmla="*/ 78 h 82"/>
                  <a:gd name="T10" fmla="*/ 70 w 98"/>
                  <a:gd name="T11" fmla="*/ 80 h 82"/>
                  <a:gd name="T12" fmla="*/ 62 w 98"/>
                  <a:gd name="T13" fmla="*/ 82 h 82"/>
                  <a:gd name="T14" fmla="*/ 52 w 98"/>
                  <a:gd name="T15" fmla="*/ 82 h 82"/>
                  <a:gd name="T16" fmla="*/ 44 w 98"/>
                  <a:gd name="T17" fmla="*/ 80 h 82"/>
                  <a:gd name="T18" fmla="*/ 34 w 98"/>
                  <a:gd name="T19" fmla="*/ 76 h 82"/>
                  <a:gd name="T20" fmla="*/ 34 w 98"/>
                  <a:gd name="T21" fmla="*/ 76 h 82"/>
                  <a:gd name="T22" fmla="*/ 24 w 98"/>
                  <a:gd name="T23" fmla="*/ 70 h 82"/>
                  <a:gd name="T24" fmla="*/ 16 w 98"/>
                  <a:gd name="T25" fmla="*/ 64 h 82"/>
                  <a:gd name="T26" fmla="*/ 10 w 98"/>
                  <a:gd name="T27" fmla="*/ 58 h 82"/>
                  <a:gd name="T28" fmla="*/ 4 w 98"/>
                  <a:gd name="T29" fmla="*/ 50 h 82"/>
                  <a:gd name="T30" fmla="*/ 2 w 98"/>
                  <a:gd name="T31" fmla="*/ 42 h 82"/>
                  <a:gd name="T32" fmla="*/ 0 w 98"/>
                  <a:gd name="T33" fmla="*/ 34 h 82"/>
                  <a:gd name="T34" fmla="*/ 0 w 98"/>
                  <a:gd name="T35" fmla="*/ 26 h 82"/>
                  <a:gd name="T36" fmla="*/ 2 w 98"/>
                  <a:gd name="T37" fmla="*/ 20 h 82"/>
                  <a:gd name="T38" fmla="*/ 2 w 98"/>
                  <a:gd name="T39" fmla="*/ 20 h 82"/>
                  <a:gd name="T40" fmla="*/ 6 w 98"/>
                  <a:gd name="T41" fmla="*/ 12 h 82"/>
                  <a:gd name="T42" fmla="*/ 12 w 98"/>
                  <a:gd name="T43" fmla="*/ 8 h 82"/>
                  <a:gd name="T44" fmla="*/ 18 w 98"/>
                  <a:gd name="T45" fmla="*/ 4 h 82"/>
                  <a:gd name="T46" fmla="*/ 26 w 98"/>
                  <a:gd name="T47" fmla="*/ 0 h 82"/>
                  <a:gd name="T48" fmla="*/ 34 w 98"/>
                  <a:gd name="T49" fmla="*/ 0 h 82"/>
                  <a:gd name="T50" fmla="*/ 44 w 98"/>
                  <a:gd name="T51" fmla="*/ 0 h 82"/>
                  <a:gd name="T52" fmla="*/ 54 w 98"/>
                  <a:gd name="T53" fmla="*/ 2 h 82"/>
                  <a:gd name="T54" fmla="*/ 64 w 98"/>
                  <a:gd name="T55" fmla="*/ 6 h 82"/>
                  <a:gd name="T56" fmla="*/ 64 w 98"/>
                  <a:gd name="T57" fmla="*/ 6 h 82"/>
                  <a:gd name="T58" fmla="*/ 64 w 98"/>
                  <a:gd name="T59" fmla="*/ 6 h 82"/>
                  <a:gd name="T60" fmla="*/ 72 w 98"/>
                  <a:gd name="T61" fmla="*/ 10 h 82"/>
                  <a:gd name="T62" fmla="*/ 80 w 98"/>
                  <a:gd name="T63" fmla="*/ 16 h 82"/>
                  <a:gd name="T64" fmla="*/ 86 w 98"/>
                  <a:gd name="T65" fmla="*/ 24 h 82"/>
                  <a:gd name="T66" fmla="*/ 92 w 98"/>
                  <a:gd name="T67" fmla="*/ 30 h 82"/>
                  <a:gd name="T68" fmla="*/ 96 w 98"/>
                  <a:gd name="T69" fmla="*/ 38 h 82"/>
                  <a:gd name="T70" fmla="*/ 98 w 98"/>
                  <a:gd name="T71" fmla="*/ 46 h 82"/>
                  <a:gd name="T72" fmla="*/ 98 w 98"/>
                  <a:gd name="T73" fmla="*/ 54 h 82"/>
                  <a:gd name="T74" fmla="*/ 96 w 98"/>
                  <a:gd name="T75" fmla="*/ 62 h 82"/>
                  <a:gd name="T76" fmla="*/ 96 w 98"/>
                  <a:gd name="T77" fmla="*/ 6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8" h="82">
                    <a:moveTo>
                      <a:pt x="96" y="62"/>
                    </a:moveTo>
                    <a:lnTo>
                      <a:pt x="96" y="62"/>
                    </a:lnTo>
                    <a:lnTo>
                      <a:pt x="92" y="68"/>
                    </a:lnTo>
                    <a:lnTo>
                      <a:pt x="86" y="74"/>
                    </a:lnTo>
                    <a:lnTo>
                      <a:pt x="78" y="78"/>
                    </a:lnTo>
                    <a:lnTo>
                      <a:pt x="70" y="80"/>
                    </a:lnTo>
                    <a:lnTo>
                      <a:pt x="62" y="82"/>
                    </a:lnTo>
                    <a:lnTo>
                      <a:pt x="52" y="82"/>
                    </a:lnTo>
                    <a:lnTo>
                      <a:pt x="44" y="80"/>
                    </a:lnTo>
                    <a:lnTo>
                      <a:pt x="34" y="76"/>
                    </a:lnTo>
                    <a:lnTo>
                      <a:pt x="34" y="76"/>
                    </a:lnTo>
                    <a:lnTo>
                      <a:pt x="24" y="70"/>
                    </a:lnTo>
                    <a:lnTo>
                      <a:pt x="16" y="64"/>
                    </a:lnTo>
                    <a:lnTo>
                      <a:pt x="10" y="58"/>
                    </a:lnTo>
                    <a:lnTo>
                      <a:pt x="4" y="50"/>
                    </a:lnTo>
                    <a:lnTo>
                      <a:pt x="2" y="42"/>
                    </a:lnTo>
                    <a:lnTo>
                      <a:pt x="0" y="34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12"/>
                    </a:lnTo>
                    <a:lnTo>
                      <a:pt x="12" y="8"/>
                    </a:lnTo>
                    <a:lnTo>
                      <a:pt x="18" y="4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44" y="0"/>
                    </a:lnTo>
                    <a:lnTo>
                      <a:pt x="54" y="2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72" y="10"/>
                    </a:lnTo>
                    <a:lnTo>
                      <a:pt x="80" y="16"/>
                    </a:lnTo>
                    <a:lnTo>
                      <a:pt x="86" y="24"/>
                    </a:lnTo>
                    <a:lnTo>
                      <a:pt x="92" y="30"/>
                    </a:lnTo>
                    <a:lnTo>
                      <a:pt x="96" y="38"/>
                    </a:lnTo>
                    <a:lnTo>
                      <a:pt x="98" y="46"/>
                    </a:lnTo>
                    <a:lnTo>
                      <a:pt x="98" y="54"/>
                    </a:lnTo>
                    <a:lnTo>
                      <a:pt x="96" y="62"/>
                    </a:lnTo>
                    <a:lnTo>
                      <a:pt x="96" y="62"/>
                    </a:lnTo>
                    <a:close/>
                  </a:path>
                </a:pathLst>
              </a:custGeom>
              <a:solidFill>
                <a:srgbClr val="FFEA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97" name="Freeform 101"/>
              <p:cNvSpPr>
                <a:spLocks/>
              </p:cNvSpPr>
              <p:nvPr/>
            </p:nvSpPr>
            <p:spPr bwMode="auto">
              <a:xfrm>
                <a:off x="1025" y="3068"/>
                <a:ext cx="92" cy="78"/>
              </a:xfrm>
              <a:custGeom>
                <a:avLst/>
                <a:gdLst>
                  <a:gd name="T0" fmla="*/ 90 w 92"/>
                  <a:gd name="T1" fmla="*/ 58 h 78"/>
                  <a:gd name="T2" fmla="*/ 90 w 92"/>
                  <a:gd name="T3" fmla="*/ 58 h 78"/>
                  <a:gd name="T4" fmla="*/ 88 w 92"/>
                  <a:gd name="T5" fmla="*/ 64 h 78"/>
                  <a:gd name="T6" fmla="*/ 82 w 92"/>
                  <a:gd name="T7" fmla="*/ 70 h 78"/>
                  <a:gd name="T8" fmla="*/ 76 w 92"/>
                  <a:gd name="T9" fmla="*/ 74 h 78"/>
                  <a:gd name="T10" fmla="*/ 68 w 92"/>
                  <a:gd name="T11" fmla="*/ 76 h 78"/>
                  <a:gd name="T12" fmla="*/ 60 w 92"/>
                  <a:gd name="T13" fmla="*/ 78 h 78"/>
                  <a:gd name="T14" fmla="*/ 50 w 92"/>
                  <a:gd name="T15" fmla="*/ 78 h 78"/>
                  <a:gd name="T16" fmla="*/ 42 w 92"/>
                  <a:gd name="T17" fmla="*/ 76 h 78"/>
                  <a:gd name="T18" fmla="*/ 32 w 92"/>
                  <a:gd name="T19" fmla="*/ 72 h 78"/>
                  <a:gd name="T20" fmla="*/ 32 w 92"/>
                  <a:gd name="T21" fmla="*/ 72 h 78"/>
                  <a:gd name="T22" fmla="*/ 24 w 92"/>
                  <a:gd name="T23" fmla="*/ 68 h 78"/>
                  <a:gd name="T24" fmla="*/ 16 w 92"/>
                  <a:gd name="T25" fmla="*/ 62 h 78"/>
                  <a:gd name="T26" fmla="*/ 10 w 92"/>
                  <a:gd name="T27" fmla="*/ 54 h 78"/>
                  <a:gd name="T28" fmla="*/ 6 w 92"/>
                  <a:gd name="T29" fmla="*/ 48 h 78"/>
                  <a:gd name="T30" fmla="*/ 2 w 92"/>
                  <a:gd name="T31" fmla="*/ 40 h 78"/>
                  <a:gd name="T32" fmla="*/ 0 w 92"/>
                  <a:gd name="T33" fmla="*/ 32 h 78"/>
                  <a:gd name="T34" fmla="*/ 0 w 92"/>
                  <a:gd name="T35" fmla="*/ 26 h 78"/>
                  <a:gd name="T36" fmla="*/ 2 w 92"/>
                  <a:gd name="T37" fmla="*/ 18 h 78"/>
                  <a:gd name="T38" fmla="*/ 2 w 92"/>
                  <a:gd name="T39" fmla="*/ 18 h 78"/>
                  <a:gd name="T40" fmla="*/ 6 w 92"/>
                  <a:gd name="T41" fmla="*/ 12 h 78"/>
                  <a:gd name="T42" fmla="*/ 10 w 92"/>
                  <a:gd name="T43" fmla="*/ 6 h 78"/>
                  <a:gd name="T44" fmla="*/ 18 w 92"/>
                  <a:gd name="T45" fmla="*/ 2 h 78"/>
                  <a:gd name="T46" fmla="*/ 24 w 92"/>
                  <a:gd name="T47" fmla="*/ 0 h 78"/>
                  <a:gd name="T48" fmla="*/ 34 w 92"/>
                  <a:gd name="T49" fmla="*/ 0 h 78"/>
                  <a:gd name="T50" fmla="*/ 42 w 92"/>
                  <a:gd name="T51" fmla="*/ 0 h 78"/>
                  <a:gd name="T52" fmla="*/ 52 w 92"/>
                  <a:gd name="T53" fmla="*/ 2 h 78"/>
                  <a:gd name="T54" fmla="*/ 60 w 92"/>
                  <a:gd name="T55" fmla="*/ 4 h 78"/>
                  <a:gd name="T56" fmla="*/ 60 w 92"/>
                  <a:gd name="T57" fmla="*/ 4 h 78"/>
                  <a:gd name="T58" fmla="*/ 60 w 92"/>
                  <a:gd name="T59" fmla="*/ 4 h 78"/>
                  <a:gd name="T60" fmla="*/ 70 w 92"/>
                  <a:gd name="T61" fmla="*/ 10 h 78"/>
                  <a:gd name="T62" fmla="*/ 76 w 92"/>
                  <a:gd name="T63" fmla="*/ 16 h 78"/>
                  <a:gd name="T64" fmla="*/ 82 w 92"/>
                  <a:gd name="T65" fmla="*/ 22 h 78"/>
                  <a:gd name="T66" fmla="*/ 88 w 92"/>
                  <a:gd name="T67" fmla="*/ 28 h 78"/>
                  <a:gd name="T68" fmla="*/ 92 w 92"/>
                  <a:gd name="T69" fmla="*/ 36 h 78"/>
                  <a:gd name="T70" fmla="*/ 92 w 92"/>
                  <a:gd name="T71" fmla="*/ 44 h 78"/>
                  <a:gd name="T72" fmla="*/ 92 w 92"/>
                  <a:gd name="T73" fmla="*/ 52 h 78"/>
                  <a:gd name="T74" fmla="*/ 90 w 92"/>
                  <a:gd name="T75" fmla="*/ 58 h 78"/>
                  <a:gd name="T76" fmla="*/ 90 w 92"/>
                  <a:gd name="T77" fmla="*/ 5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78">
                    <a:moveTo>
                      <a:pt x="90" y="58"/>
                    </a:moveTo>
                    <a:lnTo>
                      <a:pt x="90" y="58"/>
                    </a:lnTo>
                    <a:lnTo>
                      <a:pt x="88" y="64"/>
                    </a:lnTo>
                    <a:lnTo>
                      <a:pt x="82" y="70"/>
                    </a:lnTo>
                    <a:lnTo>
                      <a:pt x="76" y="74"/>
                    </a:lnTo>
                    <a:lnTo>
                      <a:pt x="68" y="76"/>
                    </a:lnTo>
                    <a:lnTo>
                      <a:pt x="60" y="78"/>
                    </a:lnTo>
                    <a:lnTo>
                      <a:pt x="50" y="78"/>
                    </a:lnTo>
                    <a:lnTo>
                      <a:pt x="42" y="76"/>
                    </a:lnTo>
                    <a:lnTo>
                      <a:pt x="32" y="72"/>
                    </a:lnTo>
                    <a:lnTo>
                      <a:pt x="32" y="72"/>
                    </a:lnTo>
                    <a:lnTo>
                      <a:pt x="24" y="68"/>
                    </a:lnTo>
                    <a:lnTo>
                      <a:pt x="16" y="62"/>
                    </a:lnTo>
                    <a:lnTo>
                      <a:pt x="10" y="54"/>
                    </a:lnTo>
                    <a:lnTo>
                      <a:pt x="6" y="48"/>
                    </a:lnTo>
                    <a:lnTo>
                      <a:pt x="2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12"/>
                    </a:lnTo>
                    <a:lnTo>
                      <a:pt x="10" y="6"/>
                    </a:lnTo>
                    <a:lnTo>
                      <a:pt x="18" y="2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42" y="0"/>
                    </a:lnTo>
                    <a:lnTo>
                      <a:pt x="52" y="2"/>
                    </a:lnTo>
                    <a:lnTo>
                      <a:pt x="60" y="4"/>
                    </a:lnTo>
                    <a:lnTo>
                      <a:pt x="60" y="4"/>
                    </a:lnTo>
                    <a:lnTo>
                      <a:pt x="60" y="4"/>
                    </a:lnTo>
                    <a:lnTo>
                      <a:pt x="70" y="10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8" y="28"/>
                    </a:lnTo>
                    <a:lnTo>
                      <a:pt x="92" y="36"/>
                    </a:lnTo>
                    <a:lnTo>
                      <a:pt x="92" y="44"/>
                    </a:lnTo>
                    <a:lnTo>
                      <a:pt x="92" y="52"/>
                    </a:lnTo>
                    <a:lnTo>
                      <a:pt x="90" y="58"/>
                    </a:lnTo>
                    <a:lnTo>
                      <a:pt x="90" y="58"/>
                    </a:lnTo>
                    <a:close/>
                  </a:path>
                </a:pathLst>
              </a:custGeom>
              <a:solidFill>
                <a:srgbClr val="FFE3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98" name="Freeform 102"/>
              <p:cNvSpPr>
                <a:spLocks/>
              </p:cNvSpPr>
              <p:nvPr/>
            </p:nvSpPr>
            <p:spPr bwMode="auto">
              <a:xfrm>
                <a:off x="1027" y="3068"/>
                <a:ext cx="88" cy="76"/>
              </a:xfrm>
              <a:custGeom>
                <a:avLst/>
                <a:gdLst>
                  <a:gd name="T0" fmla="*/ 86 w 88"/>
                  <a:gd name="T1" fmla="*/ 58 h 76"/>
                  <a:gd name="T2" fmla="*/ 86 w 88"/>
                  <a:gd name="T3" fmla="*/ 58 h 76"/>
                  <a:gd name="T4" fmla="*/ 84 w 88"/>
                  <a:gd name="T5" fmla="*/ 64 h 76"/>
                  <a:gd name="T6" fmla="*/ 78 w 88"/>
                  <a:gd name="T7" fmla="*/ 68 h 76"/>
                  <a:gd name="T8" fmla="*/ 72 w 88"/>
                  <a:gd name="T9" fmla="*/ 72 h 76"/>
                  <a:gd name="T10" fmla="*/ 64 w 88"/>
                  <a:gd name="T11" fmla="*/ 74 h 76"/>
                  <a:gd name="T12" fmla="*/ 56 w 88"/>
                  <a:gd name="T13" fmla="*/ 76 h 76"/>
                  <a:gd name="T14" fmla="*/ 48 w 88"/>
                  <a:gd name="T15" fmla="*/ 74 h 76"/>
                  <a:gd name="T16" fmla="*/ 40 w 88"/>
                  <a:gd name="T17" fmla="*/ 74 h 76"/>
                  <a:gd name="T18" fmla="*/ 32 w 88"/>
                  <a:gd name="T19" fmla="*/ 70 h 76"/>
                  <a:gd name="T20" fmla="*/ 32 w 88"/>
                  <a:gd name="T21" fmla="*/ 70 h 76"/>
                  <a:gd name="T22" fmla="*/ 22 w 88"/>
                  <a:gd name="T23" fmla="*/ 66 h 76"/>
                  <a:gd name="T24" fmla="*/ 16 w 88"/>
                  <a:gd name="T25" fmla="*/ 60 h 76"/>
                  <a:gd name="T26" fmla="*/ 10 w 88"/>
                  <a:gd name="T27" fmla="*/ 54 h 76"/>
                  <a:gd name="T28" fmla="*/ 6 w 88"/>
                  <a:gd name="T29" fmla="*/ 46 h 76"/>
                  <a:gd name="T30" fmla="*/ 2 w 88"/>
                  <a:gd name="T31" fmla="*/ 40 h 76"/>
                  <a:gd name="T32" fmla="*/ 0 w 88"/>
                  <a:gd name="T33" fmla="*/ 32 h 76"/>
                  <a:gd name="T34" fmla="*/ 0 w 88"/>
                  <a:gd name="T35" fmla="*/ 26 h 76"/>
                  <a:gd name="T36" fmla="*/ 2 w 88"/>
                  <a:gd name="T37" fmla="*/ 18 h 76"/>
                  <a:gd name="T38" fmla="*/ 2 w 88"/>
                  <a:gd name="T39" fmla="*/ 18 h 76"/>
                  <a:gd name="T40" fmla="*/ 6 w 88"/>
                  <a:gd name="T41" fmla="*/ 12 h 76"/>
                  <a:gd name="T42" fmla="*/ 10 w 88"/>
                  <a:gd name="T43" fmla="*/ 8 h 76"/>
                  <a:gd name="T44" fmla="*/ 16 w 88"/>
                  <a:gd name="T45" fmla="*/ 4 h 76"/>
                  <a:gd name="T46" fmla="*/ 24 w 88"/>
                  <a:gd name="T47" fmla="*/ 2 h 76"/>
                  <a:gd name="T48" fmla="*/ 32 w 88"/>
                  <a:gd name="T49" fmla="*/ 0 h 76"/>
                  <a:gd name="T50" fmla="*/ 40 w 88"/>
                  <a:gd name="T51" fmla="*/ 2 h 76"/>
                  <a:gd name="T52" fmla="*/ 50 w 88"/>
                  <a:gd name="T53" fmla="*/ 2 h 76"/>
                  <a:gd name="T54" fmla="*/ 58 w 88"/>
                  <a:gd name="T55" fmla="*/ 6 h 76"/>
                  <a:gd name="T56" fmla="*/ 58 w 88"/>
                  <a:gd name="T57" fmla="*/ 6 h 76"/>
                  <a:gd name="T58" fmla="*/ 58 w 88"/>
                  <a:gd name="T59" fmla="*/ 6 h 76"/>
                  <a:gd name="T60" fmla="*/ 66 w 88"/>
                  <a:gd name="T61" fmla="*/ 10 h 76"/>
                  <a:gd name="T62" fmla="*/ 74 w 88"/>
                  <a:gd name="T63" fmla="*/ 16 h 76"/>
                  <a:gd name="T64" fmla="*/ 80 w 88"/>
                  <a:gd name="T65" fmla="*/ 22 h 76"/>
                  <a:gd name="T66" fmla="*/ 84 w 88"/>
                  <a:gd name="T67" fmla="*/ 30 h 76"/>
                  <a:gd name="T68" fmla="*/ 86 w 88"/>
                  <a:gd name="T69" fmla="*/ 36 h 76"/>
                  <a:gd name="T70" fmla="*/ 88 w 88"/>
                  <a:gd name="T71" fmla="*/ 44 h 76"/>
                  <a:gd name="T72" fmla="*/ 88 w 88"/>
                  <a:gd name="T73" fmla="*/ 50 h 76"/>
                  <a:gd name="T74" fmla="*/ 86 w 88"/>
                  <a:gd name="T75" fmla="*/ 58 h 76"/>
                  <a:gd name="T76" fmla="*/ 86 w 88"/>
                  <a:gd name="T77" fmla="*/ 5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8" h="76">
                    <a:moveTo>
                      <a:pt x="86" y="58"/>
                    </a:moveTo>
                    <a:lnTo>
                      <a:pt x="86" y="58"/>
                    </a:lnTo>
                    <a:lnTo>
                      <a:pt x="84" y="64"/>
                    </a:lnTo>
                    <a:lnTo>
                      <a:pt x="78" y="68"/>
                    </a:lnTo>
                    <a:lnTo>
                      <a:pt x="72" y="72"/>
                    </a:lnTo>
                    <a:lnTo>
                      <a:pt x="64" y="74"/>
                    </a:lnTo>
                    <a:lnTo>
                      <a:pt x="56" y="76"/>
                    </a:lnTo>
                    <a:lnTo>
                      <a:pt x="48" y="74"/>
                    </a:lnTo>
                    <a:lnTo>
                      <a:pt x="40" y="74"/>
                    </a:lnTo>
                    <a:lnTo>
                      <a:pt x="32" y="70"/>
                    </a:lnTo>
                    <a:lnTo>
                      <a:pt x="32" y="70"/>
                    </a:lnTo>
                    <a:lnTo>
                      <a:pt x="22" y="66"/>
                    </a:lnTo>
                    <a:lnTo>
                      <a:pt x="16" y="60"/>
                    </a:lnTo>
                    <a:lnTo>
                      <a:pt x="10" y="54"/>
                    </a:lnTo>
                    <a:lnTo>
                      <a:pt x="6" y="46"/>
                    </a:lnTo>
                    <a:lnTo>
                      <a:pt x="2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40" y="2"/>
                    </a:lnTo>
                    <a:lnTo>
                      <a:pt x="50" y="2"/>
                    </a:lnTo>
                    <a:lnTo>
                      <a:pt x="58" y="6"/>
                    </a:lnTo>
                    <a:lnTo>
                      <a:pt x="58" y="6"/>
                    </a:lnTo>
                    <a:lnTo>
                      <a:pt x="58" y="6"/>
                    </a:lnTo>
                    <a:lnTo>
                      <a:pt x="66" y="10"/>
                    </a:lnTo>
                    <a:lnTo>
                      <a:pt x="74" y="16"/>
                    </a:lnTo>
                    <a:lnTo>
                      <a:pt x="80" y="22"/>
                    </a:lnTo>
                    <a:lnTo>
                      <a:pt x="84" y="30"/>
                    </a:lnTo>
                    <a:lnTo>
                      <a:pt x="86" y="36"/>
                    </a:lnTo>
                    <a:lnTo>
                      <a:pt x="88" y="44"/>
                    </a:lnTo>
                    <a:lnTo>
                      <a:pt x="88" y="50"/>
                    </a:lnTo>
                    <a:lnTo>
                      <a:pt x="86" y="58"/>
                    </a:lnTo>
                    <a:lnTo>
                      <a:pt x="86" y="58"/>
                    </a:lnTo>
                    <a:close/>
                  </a:path>
                </a:pathLst>
              </a:custGeom>
              <a:solidFill>
                <a:srgbClr val="FFD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399" name="Freeform 103"/>
              <p:cNvSpPr>
                <a:spLocks/>
              </p:cNvSpPr>
              <p:nvPr/>
            </p:nvSpPr>
            <p:spPr bwMode="auto">
              <a:xfrm>
                <a:off x="1029" y="3070"/>
                <a:ext cx="84" cy="72"/>
              </a:xfrm>
              <a:custGeom>
                <a:avLst/>
                <a:gdLst>
                  <a:gd name="T0" fmla="*/ 82 w 84"/>
                  <a:gd name="T1" fmla="*/ 54 h 72"/>
                  <a:gd name="T2" fmla="*/ 82 w 84"/>
                  <a:gd name="T3" fmla="*/ 54 h 72"/>
                  <a:gd name="T4" fmla="*/ 80 w 84"/>
                  <a:gd name="T5" fmla="*/ 60 h 72"/>
                  <a:gd name="T6" fmla="*/ 74 w 84"/>
                  <a:gd name="T7" fmla="*/ 64 h 72"/>
                  <a:gd name="T8" fmla="*/ 68 w 84"/>
                  <a:gd name="T9" fmla="*/ 68 h 72"/>
                  <a:gd name="T10" fmla="*/ 62 w 84"/>
                  <a:gd name="T11" fmla="*/ 70 h 72"/>
                  <a:gd name="T12" fmla="*/ 54 w 84"/>
                  <a:gd name="T13" fmla="*/ 72 h 72"/>
                  <a:gd name="T14" fmla="*/ 46 w 84"/>
                  <a:gd name="T15" fmla="*/ 70 h 72"/>
                  <a:gd name="T16" fmla="*/ 38 w 84"/>
                  <a:gd name="T17" fmla="*/ 70 h 72"/>
                  <a:gd name="T18" fmla="*/ 30 w 84"/>
                  <a:gd name="T19" fmla="*/ 66 h 72"/>
                  <a:gd name="T20" fmla="*/ 30 w 84"/>
                  <a:gd name="T21" fmla="*/ 66 h 72"/>
                  <a:gd name="T22" fmla="*/ 22 w 84"/>
                  <a:gd name="T23" fmla="*/ 62 h 72"/>
                  <a:gd name="T24" fmla="*/ 16 w 84"/>
                  <a:gd name="T25" fmla="*/ 56 h 72"/>
                  <a:gd name="T26" fmla="*/ 10 w 84"/>
                  <a:gd name="T27" fmla="*/ 50 h 72"/>
                  <a:gd name="T28" fmla="*/ 6 w 84"/>
                  <a:gd name="T29" fmla="*/ 44 h 72"/>
                  <a:gd name="T30" fmla="*/ 2 w 84"/>
                  <a:gd name="T31" fmla="*/ 38 h 72"/>
                  <a:gd name="T32" fmla="*/ 0 w 84"/>
                  <a:gd name="T33" fmla="*/ 30 h 72"/>
                  <a:gd name="T34" fmla="*/ 0 w 84"/>
                  <a:gd name="T35" fmla="*/ 24 h 72"/>
                  <a:gd name="T36" fmla="*/ 2 w 84"/>
                  <a:gd name="T37" fmla="*/ 18 h 72"/>
                  <a:gd name="T38" fmla="*/ 2 w 84"/>
                  <a:gd name="T39" fmla="*/ 18 h 72"/>
                  <a:gd name="T40" fmla="*/ 6 w 84"/>
                  <a:gd name="T41" fmla="*/ 12 h 72"/>
                  <a:gd name="T42" fmla="*/ 10 w 84"/>
                  <a:gd name="T43" fmla="*/ 8 h 72"/>
                  <a:gd name="T44" fmla="*/ 16 w 84"/>
                  <a:gd name="T45" fmla="*/ 4 h 72"/>
                  <a:gd name="T46" fmla="*/ 24 w 84"/>
                  <a:gd name="T47" fmla="*/ 2 h 72"/>
                  <a:gd name="T48" fmla="*/ 30 w 84"/>
                  <a:gd name="T49" fmla="*/ 0 h 72"/>
                  <a:gd name="T50" fmla="*/ 38 w 84"/>
                  <a:gd name="T51" fmla="*/ 2 h 72"/>
                  <a:gd name="T52" fmla="*/ 46 w 84"/>
                  <a:gd name="T53" fmla="*/ 2 h 72"/>
                  <a:gd name="T54" fmla="*/ 56 w 84"/>
                  <a:gd name="T55" fmla="*/ 6 h 72"/>
                  <a:gd name="T56" fmla="*/ 56 w 84"/>
                  <a:gd name="T57" fmla="*/ 6 h 72"/>
                  <a:gd name="T58" fmla="*/ 56 w 84"/>
                  <a:gd name="T59" fmla="*/ 6 h 72"/>
                  <a:gd name="T60" fmla="*/ 62 w 84"/>
                  <a:gd name="T61" fmla="*/ 10 h 72"/>
                  <a:gd name="T62" fmla="*/ 70 w 84"/>
                  <a:gd name="T63" fmla="*/ 16 h 72"/>
                  <a:gd name="T64" fmla="*/ 76 w 84"/>
                  <a:gd name="T65" fmla="*/ 22 h 72"/>
                  <a:gd name="T66" fmla="*/ 80 w 84"/>
                  <a:gd name="T67" fmla="*/ 28 h 72"/>
                  <a:gd name="T68" fmla="*/ 82 w 84"/>
                  <a:gd name="T69" fmla="*/ 34 h 72"/>
                  <a:gd name="T70" fmla="*/ 84 w 84"/>
                  <a:gd name="T71" fmla="*/ 40 h 72"/>
                  <a:gd name="T72" fmla="*/ 84 w 84"/>
                  <a:gd name="T73" fmla="*/ 48 h 72"/>
                  <a:gd name="T74" fmla="*/ 82 w 84"/>
                  <a:gd name="T75" fmla="*/ 54 h 72"/>
                  <a:gd name="T76" fmla="*/ 82 w 84"/>
                  <a:gd name="T77" fmla="*/ 5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72">
                    <a:moveTo>
                      <a:pt x="82" y="54"/>
                    </a:moveTo>
                    <a:lnTo>
                      <a:pt x="82" y="54"/>
                    </a:lnTo>
                    <a:lnTo>
                      <a:pt x="80" y="60"/>
                    </a:lnTo>
                    <a:lnTo>
                      <a:pt x="74" y="64"/>
                    </a:lnTo>
                    <a:lnTo>
                      <a:pt x="68" y="68"/>
                    </a:lnTo>
                    <a:lnTo>
                      <a:pt x="62" y="70"/>
                    </a:lnTo>
                    <a:lnTo>
                      <a:pt x="54" y="72"/>
                    </a:lnTo>
                    <a:lnTo>
                      <a:pt x="46" y="70"/>
                    </a:lnTo>
                    <a:lnTo>
                      <a:pt x="38" y="7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22" y="62"/>
                    </a:lnTo>
                    <a:lnTo>
                      <a:pt x="16" y="56"/>
                    </a:lnTo>
                    <a:lnTo>
                      <a:pt x="10" y="50"/>
                    </a:lnTo>
                    <a:lnTo>
                      <a:pt x="6" y="44"/>
                    </a:lnTo>
                    <a:lnTo>
                      <a:pt x="2" y="38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0" y="0"/>
                    </a:lnTo>
                    <a:lnTo>
                      <a:pt x="38" y="2"/>
                    </a:lnTo>
                    <a:lnTo>
                      <a:pt x="46" y="2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62" y="10"/>
                    </a:lnTo>
                    <a:lnTo>
                      <a:pt x="70" y="16"/>
                    </a:lnTo>
                    <a:lnTo>
                      <a:pt x="76" y="22"/>
                    </a:lnTo>
                    <a:lnTo>
                      <a:pt x="80" y="28"/>
                    </a:lnTo>
                    <a:lnTo>
                      <a:pt x="82" y="34"/>
                    </a:lnTo>
                    <a:lnTo>
                      <a:pt x="84" y="40"/>
                    </a:lnTo>
                    <a:lnTo>
                      <a:pt x="84" y="48"/>
                    </a:lnTo>
                    <a:lnTo>
                      <a:pt x="82" y="54"/>
                    </a:lnTo>
                    <a:lnTo>
                      <a:pt x="82" y="54"/>
                    </a:lnTo>
                    <a:close/>
                  </a:path>
                </a:pathLst>
              </a:custGeom>
              <a:solidFill>
                <a:srgbClr val="FFD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00" name="Freeform 104"/>
              <p:cNvSpPr>
                <a:spLocks/>
              </p:cNvSpPr>
              <p:nvPr/>
            </p:nvSpPr>
            <p:spPr bwMode="auto">
              <a:xfrm>
                <a:off x="1033" y="3072"/>
                <a:ext cx="78" cy="66"/>
              </a:xfrm>
              <a:custGeom>
                <a:avLst/>
                <a:gdLst>
                  <a:gd name="T0" fmla="*/ 76 w 78"/>
                  <a:gd name="T1" fmla="*/ 50 h 66"/>
                  <a:gd name="T2" fmla="*/ 76 w 78"/>
                  <a:gd name="T3" fmla="*/ 50 h 66"/>
                  <a:gd name="T4" fmla="*/ 74 w 78"/>
                  <a:gd name="T5" fmla="*/ 56 h 66"/>
                  <a:gd name="T6" fmla="*/ 68 w 78"/>
                  <a:gd name="T7" fmla="*/ 60 h 66"/>
                  <a:gd name="T8" fmla="*/ 64 w 78"/>
                  <a:gd name="T9" fmla="*/ 64 h 66"/>
                  <a:gd name="T10" fmla="*/ 56 w 78"/>
                  <a:gd name="T11" fmla="*/ 66 h 66"/>
                  <a:gd name="T12" fmla="*/ 50 w 78"/>
                  <a:gd name="T13" fmla="*/ 66 h 66"/>
                  <a:gd name="T14" fmla="*/ 42 w 78"/>
                  <a:gd name="T15" fmla="*/ 66 h 66"/>
                  <a:gd name="T16" fmla="*/ 34 w 78"/>
                  <a:gd name="T17" fmla="*/ 64 h 66"/>
                  <a:gd name="T18" fmla="*/ 26 w 78"/>
                  <a:gd name="T19" fmla="*/ 62 h 66"/>
                  <a:gd name="T20" fmla="*/ 26 w 78"/>
                  <a:gd name="T21" fmla="*/ 62 h 66"/>
                  <a:gd name="T22" fmla="*/ 20 w 78"/>
                  <a:gd name="T23" fmla="*/ 58 h 66"/>
                  <a:gd name="T24" fmla="*/ 14 w 78"/>
                  <a:gd name="T25" fmla="*/ 54 h 66"/>
                  <a:gd name="T26" fmla="*/ 8 w 78"/>
                  <a:gd name="T27" fmla="*/ 48 h 66"/>
                  <a:gd name="T28" fmla="*/ 4 w 78"/>
                  <a:gd name="T29" fmla="*/ 42 h 66"/>
                  <a:gd name="T30" fmla="*/ 0 w 78"/>
                  <a:gd name="T31" fmla="*/ 36 h 66"/>
                  <a:gd name="T32" fmla="*/ 0 w 78"/>
                  <a:gd name="T33" fmla="*/ 28 h 66"/>
                  <a:gd name="T34" fmla="*/ 0 w 78"/>
                  <a:gd name="T35" fmla="*/ 22 h 66"/>
                  <a:gd name="T36" fmla="*/ 0 w 78"/>
                  <a:gd name="T37" fmla="*/ 16 h 66"/>
                  <a:gd name="T38" fmla="*/ 0 w 78"/>
                  <a:gd name="T39" fmla="*/ 16 h 66"/>
                  <a:gd name="T40" fmla="*/ 4 w 78"/>
                  <a:gd name="T41" fmla="*/ 12 h 66"/>
                  <a:gd name="T42" fmla="*/ 8 w 78"/>
                  <a:gd name="T43" fmla="*/ 6 h 66"/>
                  <a:gd name="T44" fmla="*/ 14 w 78"/>
                  <a:gd name="T45" fmla="*/ 4 h 66"/>
                  <a:gd name="T46" fmla="*/ 20 w 78"/>
                  <a:gd name="T47" fmla="*/ 2 h 66"/>
                  <a:gd name="T48" fmla="*/ 28 w 78"/>
                  <a:gd name="T49" fmla="*/ 0 h 66"/>
                  <a:gd name="T50" fmla="*/ 34 w 78"/>
                  <a:gd name="T51" fmla="*/ 0 h 66"/>
                  <a:gd name="T52" fmla="*/ 42 w 78"/>
                  <a:gd name="T53" fmla="*/ 2 h 66"/>
                  <a:gd name="T54" fmla="*/ 50 w 78"/>
                  <a:gd name="T55" fmla="*/ 6 h 66"/>
                  <a:gd name="T56" fmla="*/ 50 w 78"/>
                  <a:gd name="T57" fmla="*/ 6 h 66"/>
                  <a:gd name="T58" fmla="*/ 50 w 78"/>
                  <a:gd name="T59" fmla="*/ 6 h 66"/>
                  <a:gd name="T60" fmla="*/ 58 w 78"/>
                  <a:gd name="T61" fmla="*/ 10 h 66"/>
                  <a:gd name="T62" fmla="*/ 64 w 78"/>
                  <a:gd name="T63" fmla="*/ 14 h 66"/>
                  <a:gd name="T64" fmla="*/ 70 w 78"/>
                  <a:gd name="T65" fmla="*/ 20 h 66"/>
                  <a:gd name="T66" fmla="*/ 74 w 78"/>
                  <a:gd name="T67" fmla="*/ 26 h 66"/>
                  <a:gd name="T68" fmla="*/ 76 w 78"/>
                  <a:gd name="T69" fmla="*/ 32 h 66"/>
                  <a:gd name="T70" fmla="*/ 78 w 78"/>
                  <a:gd name="T71" fmla="*/ 38 h 66"/>
                  <a:gd name="T72" fmla="*/ 78 w 78"/>
                  <a:gd name="T73" fmla="*/ 44 h 66"/>
                  <a:gd name="T74" fmla="*/ 76 w 78"/>
                  <a:gd name="T75" fmla="*/ 50 h 66"/>
                  <a:gd name="T76" fmla="*/ 76 w 78"/>
                  <a:gd name="T77" fmla="*/ 5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8" h="66">
                    <a:moveTo>
                      <a:pt x="76" y="50"/>
                    </a:moveTo>
                    <a:lnTo>
                      <a:pt x="76" y="50"/>
                    </a:lnTo>
                    <a:lnTo>
                      <a:pt x="74" y="56"/>
                    </a:lnTo>
                    <a:lnTo>
                      <a:pt x="68" y="60"/>
                    </a:lnTo>
                    <a:lnTo>
                      <a:pt x="64" y="64"/>
                    </a:lnTo>
                    <a:lnTo>
                      <a:pt x="56" y="66"/>
                    </a:lnTo>
                    <a:lnTo>
                      <a:pt x="50" y="66"/>
                    </a:lnTo>
                    <a:lnTo>
                      <a:pt x="42" y="66"/>
                    </a:lnTo>
                    <a:lnTo>
                      <a:pt x="34" y="64"/>
                    </a:lnTo>
                    <a:lnTo>
                      <a:pt x="26" y="62"/>
                    </a:lnTo>
                    <a:lnTo>
                      <a:pt x="26" y="62"/>
                    </a:lnTo>
                    <a:lnTo>
                      <a:pt x="20" y="58"/>
                    </a:lnTo>
                    <a:lnTo>
                      <a:pt x="14" y="54"/>
                    </a:lnTo>
                    <a:lnTo>
                      <a:pt x="8" y="48"/>
                    </a:lnTo>
                    <a:lnTo>
                      <a:pt x="4" y="42"/>
                    </a:lnTo>
                    <a:lnTo>
                      <a:pt x="0" y="36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2"/>
                    </a:lnTo>
                    <a:lnTo>
                      <a:pt x="8" y="6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2" y="2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58" y="10"/>
                    </a:lnTo>
                    <a:lnTo>
                      <a:pt x="64" y="14"/>
                    </a:lnTo>
                    <a:lnTo>
                      <a:pt x="70" y="20"/>
                    </a:lnTo>
                    <a:lnTo>
                      <a:pt x="74" y="26"/>
                    </a:lnTo>
                    <a:lnTo>
                      <a:pt x="76" y="32"/>
                    </a:lnTo>
                    <a:lnTo>
                      <a:pt x="78" y="38"/>
                    </a:lnTo>
                    <a:lnTo>
                      <a:pt x="78" y="44"/>
                    </a:lnTo>
                    <a:lnTo>
                      <a:pt x="76" y="50"/>
                    </a:lnTo>
                    <a:lnTo>
                      <a:pt x="76" y="50"/>
                    </a:lnTo>
                    <a:close/>
                  </a:path>
                </a:pathLst>
              </a:custGeom>
              <a:solidFill>
                <a:srgbClr val="FFCE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01" name="Freeform 105"/>
              <p:cNvSpPr>
                <a:spLocks/>
              </p:cNvSpPr>
              <p:nvPr/>
            </p:nvSpPr>
            <p:spPr bwMode="auto">
              <a:xfrm>
                <a:off x="1035" y="3074"/>
                <a:ext cx="74" cy="62"/>
              </a:xfrm>
              <a:custGeom>
                <a:avLst/>
                <a:gdLst>
                  <a:gd name="T0" fmla="*/ 72 w 74"/>
                  <a:gd name="T1" fmla="*/ 48 h 62"/>
                  <a:gd name="T2" fmla="*/ 72 w 74"/>
                  <a:gd name="T3" fmla="*/ 48 h 62"/>
                  <a:gd name="T4" fmla="*/ 70 w 74"/>
                  <a:gd name="T5" fmla="*/ 52 h 62"/>
                  <a:gd name="T6" fmla="*/ 64 w 74"/>
                  <a:gd name="T7" fmla="*/ 56 h 62"/>
                  <a:gd name="T8" fmla="*/ 60 w 74"/>
                  <a:gd name="T9" fmla="*/ 60 h 62"/>
                  <a:gd name="T10" fmla="*/ 54 w 74"/>
                  <a:gd name="T11" fmla="*/ 62 h 62"/>
                  <a:gd name="T12" fmla="*/ 40 w 74"/>
                  <a:gd name="T13" fmla="*/ 62 h 62"/>
                  <a:gd name="T14" fmla="*/ 32 w 74"/>
                  <a:gd name="T15" fmla="*/ 60 h 62"/>
                  <a:gd name="T16" fmla="*/ 26 w 74"/>
                  <a:gd name="T17" fmla="*/ 58 h 62"/>
                  <a:gd name="T18" fmla="*/ 26 w 74"/>
                  <a:gd name="T19" fmla="*/ 58 h 62"/>
                  <a:gd name="T20" fmla="*/ 12 w 74"/>
                  <a:gd name="T21" fmla="*/ 50 h 62"/>
                  <a:gd name="T22" fmla="*/ 4 w 74"/>
                  <a:gd name="T23" fmla="*/ 38 h 62"/>
                  <a:gd name="T24" fmla="*/ 2 w 74"/>
                  <a:gd name="T25" fmla="*/ 32 h 62"/>
                  <a:gd name="T26" fmla="*/ 0 w 74"/>
                  <a:gd name="T27" fmla="*/ 26 h 62"/>
                  <a:gd name="T28" fmla="*/ 0 w 74"/>
                  <a:gd name="T29" fmla="*/ 20 h 62"/>
                  <a:gd name="T30" fmla="*/ 2 w 74"/>
                  <a:gd name="T31" fmla="*/ 16 h 62"/>
                  <a:gd name="T32" fmla="*/ 2 w 74"/>
                  <a:gd name="T33" fmla="*/ 16 h 62"/>
                  <a:gd name="T34" fmla="*/ 4 w 74"/>
                  <a:gd name="T35" fmla="*/ 10 h 62"/>
                  <a:gd name="T36" fmla="*/ 8 w 74"/>
                  <a:gd name="T37" fmla="*/ 6 h 62"/>
                  <a:gd name="T38" fmla="*/ 14 w 74"/>
                  <a:gd name="T39" fmla="*/ 4 h 62"/>
                  <a:gd name="T40" fmla="*/ 20 w 74"/>
                  <a:gd name="T41" fmla="*/ 2 h 62"/>
                  <a:gd name="T42" fmla="*/ 34 w 74"/>
                  <a:gd name="T43" fmla="*/ 0 h 62"/>
                  <a:gd name="T44" fmla="*/ 40 w 74"/>
                  <a:gd name="T45" fmla="*/ 2 h 62"/>
                  <a:gd name="T46" fmla="*/ 48 w 74"/>
                  <a:gd name="T47" fmla="*/ 4 h 62"/>
                  <a:gd name="T48" fmla="*/ 48 w 74"/>
                  <a:gd name="T49" fmla="*/ 4 h 62"/>
                  <a:gd name="T50" fmla="*/ 48 w 74"/>
                  <a:gd name="T51" fmla="*/ 4 h 62"/>
                  <a:gd name="T52" fmla="*/ 60 w 74"/>
                  <a:gd name="T53" fmla="*/ 14 h 62"/>
                  <a:gd name="T54" fmla="*/ 70 w 74"/>
                  <a:gd name="T55" fmla="*/ 24 h 62"/>
                  <a:gd name="T56" fmla="*/ 72 w 74"/>
                  <a:gd name="T57" fmla="*/ 30 h 62"/>
                  <a:gd name="T58" fmla="*/ 74 w 74"/>
                  <a:gd name="T59" fmla="*/ 36 h 62"/>
                  <a:gd name="T60" fmla="*/ 74 w 74"/>
                  <a:gd name="T61" fmla="*/ 42 h 62"/>
                  <a:gd name="T62" fmla="*/ 72 w 74"/>
                  <a:gd name="T63" fmla="*/ 48 h 62"/>
                  <a:gd name="T64" fmla="*/ 72 w 74"/>
                  <a:gd name="T65" fmla="*/ 4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62">
                    <a:moveTo>
                      <a:pt x="72" y="48"/>
                    </a:moveTo>
                    <a:lnTo>
                      <a:pt x="72" y="48"/>
                    </a:lnTo>
                    <a:lnTo>
                      <a:pt x="70" y="52"/>
                    </a:lnTo>
                    <a:lnTo>
                      <a:pt x="64" y="56"/>
                    </a:lnTo>
                    <a:lnTo>
                      <a:pt x="60" y="60"/>
                    </a:lnTo>
                    <a:lnTo>
                      <a:pt x="54" y="62"/>
                    </a:lnTo>
                    <a:lnTo>
                      <a:pt x="40" y="62"/>
                    </a:lnTo>
                    <a:lnTo>
                      <a:pt x="32" y="60"/>
                    </a:lnTo>
                    <a:lnTo>
                      <a:pt x="26" y="58"/>
                    </a:lnTo>
                    <a:lnTo>
                      <a:pt x="26" y="58"/>
                    </a:lnTo>
                    <a:lnTo>
                      <a:pt x="12" y="50"/>
                    </a:lnTo>
                    <a:lnTo>
                      <a:pt x="4" y="38"/>
                    </a:lnTo>
                    <a:lnTo>
                      <a:pt x="2" y="32"/>
                    </a:lnTo>
                    <a:lnTo>
                      <a:pt x="0" y="26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4" y="10"/>
                    </a:lnTo>
                    <a:lnTo>
                      <a:pt x="8" y="6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34" y="0"/>
                    </a:lnTo>
                    <a:lnTo>
                      <a:pt x="40" y="2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60" y="14"/>
                    </a:lnTo>
                    <a:lnTo>
                      <a:pt x="70" y="24"/>
                    </a:lnTo>
                    <a:lnTo>
                      <a:pt x="72" y="30"/>
                    </a:lnTo>
                    <a:lnTo>
                      <a:pt x="74" y="36"/>
                    </a:lnTo>
                    <a:lnTo>
                      <a:pt x="74" y="42"/>
                    </a:lnTo>
                    <a:lnTo>
                      <a:pt x="72" y="48"/>
                    </a:lnTo>
                    <a:lnTo>
                      <a:pt x="72" y="48"/>
                    </a:lnTo>
                    <a:close/>
                  </a:path>
                </a:pathLst>
              </a:custGeom>
              <a:solidFill>
                <a:srgbClr val="FFC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02" name="Freeform 106"/>
              <p:cNvSpPr>
                <a:spLocks/>
              </p:cNvSpPr>
              <p:nvPr/>
            </p:nvSpPr>
            <p:spPr bwMode="auto">
              <a:xfrm>
                <a:off x="1037" y="3076"/>
                <a:ext cx="70" cy="58"/>
              </a:xfrm>
              <a:custGeom>
                <a:avLst/>
                <a:gdLst>
                  <a:gd name="T0" fmla="*/ 68 w 70"/>
                  <a:gd name="T1" fmla="*/ 44 h 58"/>
                  <a:gd name="T2" fmla="*/ 68 w 70"/>
                  <a:gd name="T3" fmla="*/ 44 h 58"/>
                  <a:gd name="T4" fmla="*/ 66 w 70"/>
                  <a:gd name="T5" fmla="*/ 50 h 58"/>
                  <a:gd name="T6" fmla="*/ 62 w 70"/>
                  <a:gd name="T7" fmla="*/ 52 h 58"/>
                  <a:gd name="T8" fmla="*/ 56 w 70"/>
                  <a:gd name="T9" fmla="*/ 56 h 58"/>
                  <a:gd name="T10" fmla="*/ 50 w 70"/>
                  <a:gd name="T11" fmla="*/ 58 h 58"/>
                  <a:gd name="T12" fmla="*/ 38 w 70"/>
                  <a:gd name="T13" fmla="*/ 58 h 58"/>
                  <a:gd name="T14" fmla="*/ 24 w 70"/>
                  <a:gd name="T15" fmla="*/ 54 h 58"/>
                  <a:gd name="T16" fmla="*/ 24 w 70"/>
                  <a:gd name="T17" fmla="*/ 54 h 58"/>
                  <a:gd name="T18" fmla="*/ 12 w 70"/>
                  <a:gd name="T19" fmla="*/ 46 h 58"/>
                  <a:gd name="T20" fmla="*/ 4 w 70"/>
                  <a:gd name="T21" fmla="*/ 36 h 58"/>
                  <a:gd name="T22" fmla="*/ 0 w 70"/>
                  <a:gd name="T23" fmla="*/ 26 h 58"/>
                  <a:gd name="T24" fmla="*/ 0 w 70"/>
                  <a:gd name="T25" fmla="*/ 20 h 58"/>
                  <a:gd name="T26" fmla="*/ 2 w 70"/>
                  <a:gd name="T27" fmla="*/ 14 h 58"/>
                  <a:gd name="T28" fmla="*/ 2 w 70"/>
                  <a:gd name="T29" fmla="*/ 14 h 58"/>
                  <a:gd name="T30" fmla="*/ 4 w 70"/>
                  <a:gd name="T31" fmla="*/ 10 h 58"/>
                  <a:gd name="T32" fmla="*/ 8 w 70"/>
                  <a:gd name="T33" fmla="*/ 6 h 58"/>
                  <a:gd name="T34" fmla="*/ 14 w 70"/>
                  <a:gd name="T35" fmla="*/ 2 h 58"/>
                  <a:gd name="T36" fmla="*/ 18 w 70"/>
                  <a:gd name="T37" fmla="*/ 0 h 58"/>
                  <a:gd name="T38" fmla="*/ 32 w 70"/>
                  <a:gd name="T39" fmla="*/ 0 h 58"/>
                  <a:gd name="T40" fmla="*/ 46 w 70"/>
                  <a:gd name="T41" fmla="*/ 4 h 58"/>
                  <a:gd name="T42" fmla="*/ 46 w 70"/>
                  <a:gd name="T43" fmla="*/ 4 h 58"/>
                  <a:gd name="T44" fmla="*/ 46 w 70"/>
                  <a:gd name="T45" fmla="*/ 4 h 58"/>
                  <a:gd name="T46" fmla="*/ 58 w 70"/>
                  <a:gd name="T47" fmla="*/ 12 h 58"/>
                  <a:gd name="T48" fmla="*/ 66 w 70"/>
                  <a:gd name="T49" fmla="*/ 22 h 58"/>
                  <a:gd name="T50" fmla="*/ 70 w 70"/>
                  <a:gd name="T51" fmla="*/ 34 h 58"/>
                  <a:gd name="T52" fmla="*/ 70 w 70"/>
                  <a:gd name="T53" fmla="*/ 40 h 58"/>
                  <a:gd name="T54" fmla="*/ 68 w 70"/>
                  <a:gd name="T55" fmla="*/ 44 h 58"/>
                  <a:gd name="T56" fmla="*/ 68 w 70"/>
                  <a:gd name="T57" fmla="*/ 4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0" h="58">
                    <a:moveTo>
                      <a:pt x="68" y="44"/>
                    </a:moveTo>
                    <a:lnTo>
                      <a:pt x="68" y="44"/>
                    </a:lnTo>
                    <a:lnTo>
                      <a:pt x="66" y="50"/>
                    </a:lnTo>
                    <a:lnTo>
                      <a:pt x="62" y="52"/>
                    </a:lnTo>
                    <a:lnTo>
                      <a:pt x="56" y="56"/>
                    </a:lnTo>
                    <a:lnTo>
                      <a:pt x="50" y="58"/>
                    </a:lnTo>
                    <a:lnTo>
                      <a:pt x="38" y="5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12" y="46"/>
                    </a:lnTo>
                    <a:lnTo>
                      <a:pt x="4" y="36"/>
                    </a:lnTo>
                    <a:lnTo>
                      <a:pt x="0" y="26"/>
                    </a:lnTo>
                    <a:lnTo>
                      <a:pt x="0" y="2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4" y="10"/>
                    </a:lnTo>
                    <a:lnTo>
                      <a:pt x="8" y="6"/>
                    </a:lnTo>
                    <a:lnTo>
                      <a:pt x="14" y="2"/>
                    </a:lnTo>
                    <a:lnTo>
                      <a:pt x="18" y="0"/>
                    </a:lnTo>
                    <a:lnTo>
                      <a:pt x="32" y="0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58" y="12"/>
                    </a:lnTo>
                    <a:lnTo>
                      <a:pt x="66" y="22"/>
                    </a:lnTo>
                    <a:lnTo>
                      <a:pt x="70" y="34"/>
                    </a:lnTo>
                    <a:lnTo>
                      <a:pt x="70" y="40"/>
                    </a:lnTo>
                    <a:lnTo>
                      <a:pt x="68" y="44"/>
                    </a:lnTo>
                    <a:lnTo>
                      <a:pt x="68" y="44"/>
                    </a:lnTo>
                    <a:close/>
                  </a:path>
                </a:pathLst>
              </a:custGeom>
              <a:solidFill>
                <a:srgbClr val="FEC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03" name="Freeform 107"/>
              <p:cNvSpPr>
                <a:spLocks/>
              </p:cNvSpPr>
              <p:nvPr/>
            </p:nvSpPr>
            <p:spPr bwMode="auto">
              <a:xfrm>
                <a:off x="1039" y="3078"/>
                <a:ext cx="64" cy="54"/>
              </a:xfrm>
              <a:custGeom>
                <a:avLst/>
                <a:gdLst>
                  <a:gd name="T0" fmla="*/ 64 w 64"/>
                  <a:gd name="T1" fmla="*/ 42 h 54"/>
                  <a:gd name="T2" fmla="*/ 64 w 64"/>
                  <a:gd name="T3" fmla="*/ 42 h 54"/>
                  <a:gd name="T4" fmla="*/ 62 w 64"/>
                  <a:gd name="T5" fmla="*/ 46 h 54"/>
                  <a:gd name="T6" fmla="*/ 58 w 64"/>
                  <a:gd name="T7" fmla="*/ 50 h 54"/>
                  <a:gd name="T8" fmla="*/ 48 w 64"/>
                  <a:gd name="T9" fmla="*/ 54 h 54"/>
                  <a:gd name="T10" fmla="*/ 36 w 64"/>
                  <a:gd name="T11" fmla="*/ 54 h 54"/>
                  <a:gd name="T12" fmla="*/ 24 w 64"/>
                  <a:gd name="T13" fmla="*/ 50 h 54"/>
                  <a:gd name="T14" fmla="*/ 24 w 64"/>
                  <a:gd name="T15" fmla="*/ 50 h 54"/>
                  <a:gd name="T16" fmla="*/ 12 w 64"/>
                  <a:gd name="T17" fmla="*/ 44 h 54"/>
                  <a:gd name="T18" fmla="*/ 4 w 64"/>
                  <a:gd name="T19" fmla="*/ 34 h 54"/>
                  <a:gd name="T20" fmla="*/ 0 w 64"/>
                  <a:gd name="T21" fmla="*/ 24 h 54"/>
                  <a:gd name="T22" fmla="*/ 0 w 64"/>
                  <a:gd name="T23" fmla="*/ 18 h 54"/>
                  <a:gd name="T24" fmla="*/ 2 w 64"/>
                  <a:gd name="T25" fmla="*/ 12 h 54"/>
                  <a:gd name="T26" fmla="*/ 2 w 64"/>
                  <a:gd name="T27" fmla="*/ 12 h 54"/>
                  <a:gd name="T28" fmla="*/ 4 w 64"/>
                  <a:gd name="T29" fmla="*/ 8 h 54"/>
                  <a:gd name="T30" fmla="*/ 8 w 64"/>
                  <a:gd name="T31" fmla="*/ 4 h 54"/>
                  <a:gd name="T32" fmla="*/ 18 w 64"/>
                  <a:gd name="T33" fmla="*/ 0 h 54"/>
                  <a:gd name="T34" fmla="*/ 30 w 64"/>
                  <a:gd name="T35" fmla="*/ 0 h 54"/>
                  <a:gd name="T36" fmla="*/ 42 w 64"/>
                  <a:gd name="T37" fmla="*/ 4 h 54"/>
                  <a:gd name="T38" fmla="*/ 42 w 64"/>
                  <a:gd name="T39" fmla="*/ 4 h 54"/>
                  <a:gd name="T40" fmla="*/ 42 w 64"/>
                  <a:gd name="T41" fmla="*/ 4 h 54"/>
                  <a:gd name="T42" fmla="*/ 54 w 64"/>
                  <a:gd name="T43" fmla="*/ 12 h 54"/>
                  <a:gd name="T44" fmla="*/ 62 w 64"/>
                  <a:gd name="T45" fmla="*/ 20 h 54"/>
                  <a:gd name="T46" fmla="*/ 64 w 64"/>
                  <a:gd name="T47" fmla="*/ 30 h 54"/>
                  <a:gd name="T48" fmla="*/ 64 w 64"/>
                  <a:gd name="T49" fmla="*/ 36 h 54"/>
                  <a:gd name="T50" fmla="*/ 64 w 64"/>
                  <a:gd name="T51" fmla="*/ 42 h 54"/>
                  <a:gd name="T52" fmla="*/ 64 w 64"/>
                  <a:gd name="T53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4" h="54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58" y="50"/>
                    </a:lnTo>
                    <a:lnTo>
                      <a:pt x="48" y="54"/>
                    </a:lnTo>
                    <a:lnTo>
                      <a:pt x="36" y="54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2" y="44"/>
                    </a:lnTo>
                    <a:lnTo>
                      <a:pt x="4" y="34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8" y="0"/>
                    </a:lnTo>
                    <a:lnTo>
                      <a:pt x="30" y="0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54" y="12"/>
                    </a:lnTo>
                    <a:lnTo>
                      <a:pt x="62" y="20"/>
                    </a:lnTo>
                    <a:lnTo>
                      <a:pt x="64" y="30"/>
                    </a:lnTo>
                    <a:lnTo>
                      <a:pt x="64" y="36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</a:path>
                </a:pathLst>
              </a:custGeom>
              <a:solidFill>
                <a:srgbClr val="FEB9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04" name="Freeform 108"/>
              <p:cNvSpPr>
                <a:spLocks/>
              </p:cNvSpPr>
              <p:nvPr/>
            </p:nvSpPr>
            <p:spPr bwMode="auto">
              <a:xfrm>
                <a:off x="1043" y="3080"/>
                <a:ext cx="58" cy="50"/>
              </a:xfrm>
              <a:custGeom>
                <a:avLst/>
                <a:gdLst>
                  <a:gd name="T0" fmla="*/ 58 w 58"/>
                  <a:gd name="T1" fmla="*/ 38 h 50"/>
                  <a:gd name="T2" fmla="*/ 58 w 58"/>
                  <a:gd name="T3" fmla="*/ 38 h 50"/>
                  <a:gd name="T4" fmla="*/ 56 w 58"/>
                  <a:gd name="T5" fmla="*/ 42 h 50"/>
                  <a:gd name="T6" fmla="*/ 52 w 58"/>
                  <a:gd name="T7" fmla="*/ 46 h 50"/>
                  <a:gd name="T8" fmla="*/ 42 w 58"/>
                  <a:gd name="T9" fmla="*/ 50 h 50"/>
                  <a:gd name="T10" fmla="*/ 32 w 58"/>
                  <a:gd name="T11" fmla="*/ 50 h 50"/>
                  <a:gd name="T12" fmla="*/ 20 w 58"/>
                  <a:gd name="T13" fmla="*/ 46 h 50"/>
                  <a:gd name="T14" fmla="*/ 20 w 58"/>
                  <a:gd name="T15" fmla="*/ 46 h 50"/>
                  <a:gd name="T16" fmla="*/ 10 w 58"/>
                  <a:gd name="T17" fmla="*/ 40 h 50"/>
                  <a:gd name="T18" fmla="*/ 2 w 58"/>
                  <a:gd name="T19" fmla="*/ 30 h 50"/>
                  <a:gd name="T20" fmla="*/ 0 w 58"/>
                  <a:gd name="T21" fmla="*/ 22 h 50"/>
                  <a:gd name="T22" fmla="*/ 0 w 58"/>
                  <a:gd name="T23" fmla="*/ 16 h 50"/>
                  <a:gd name="T24" fmla="*/ 0 w 58"/>
                  <a:gd name="T25" fmla="*/ 12 h 50"/>
                  <a:gd name="T26" fmla="*/ 0 w 58"/>
                  <a:gd name="T27" fmla="*/ 12 h 50"/>
                  <a:gd name="T28" fmla="*/ 2 w 58"/>
                  <a:gd name="T29" fmla="*/ 8 h 50"/>
                  <a:gd name="T30" fmla="*/ 6 w 58"/>
                  <a:gd name="T31" fmla="*/ 4 h 50"/>
                  <a:gd name="T32" fmla="*/ 16 w 58"/>
                  <a:gd name="T33" fmla="*/ 0 h 50"/>
                  <a:gd name="T34" fmla="*/ 26 w 58"/>
                  <a:gd name="T35" fmla="*/ 0 h 50"/>
                  <a:gd name="T36" fmla="*/ 38 w 58"/>
                  <a:gd name="T37" fmla="*/ 4 h 50"/>
                  <a:gd name="T38" fmla="*/ 38 w 58"/>
                  <a:gd name="T39" fmla="*/ 4 h 50"/>
                  <a:gd name="T40" fmla="*/ 38 w 58"/>
                  <a:gd name="T41" fmla="*/ 4 h 50"/>
                  <a:gd name="T42" fmla="*/ 48 w 58"/>
                  <a:gd name="T43" fmla="*/ 10 h 50"/>
                  <a:gd name="T44" fmla="*/ 56 w 58"/>
                  <a:gd name="T45" fmla="*/ 18 h 50"/>
                  <a:gd name="T46" fmla="*/ 58 w 58"/>
                  <a:gd name="T47" fmla="*/ 28 h 50"/>
                  <a:gd name="T48" fmla="*/ 58 w 58"/>
                  <a:gd name="T49" fmla="*/ 34 h 50"/>
                  <a:gd name="T50" fmla="*/ 58 w 58"/>
                  <a:gd name="T51" fmla="*/ 38 h 50"/>
                  <a:gd name="T52" fmla="*/ 58 w 58"/>
                  <a:gd name="T53" fmla="*/ 3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8" h="50">
                    <a:moveTo>
                      <a:pt x="58" y="38"/>
                    </a:moveTo>
                    <a:lnTo>
                      <a:pt x="58" y="38"/>
                    </a:lnTo>
                    <a:lnTo>
                      <a:pt x="56" y="42"/>
                    </a:lnTo>
                    <a:lnTo>
                      <a:pt x="52" y="46"/>
                    </a:lnTo>
                    <a:lnTo>
                      <a:pt x="42" y="50"/>
                    </a:lnTo>
                    <a:lnTo>
                      <a:pt x="32" y="50"/>
                    </a:lnTo>
                    <a:lnTo>
                      <a:pt x="20" y="46"/>
                    </a:lnTo>
                    <a:lnTo>
                      <a:pt x="20" y="46"/>
                    </a:lnTo>
                    <a:lnTo>
                      <a:pt x="10" y="40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48" y="10"/>
                    </a:lnTo>
                    <a:lnTo>
                      <a:pt x="56" y="18"/>
                    </a:lnTo>
                    <a:lnTo>
                      <a:pt x="58" y="28"/>
                    </a:lnTo>
                    <a:lnTo>
                      <a:pt x="58" y="34"/>
                    </a:lnTo>
                    <a:lnTo>
                      <a:pt x="58" y="38"/>
                    </a:lnTo>
                    <a:lnTo>
                      <a:pt x="58" y="38"/>
                    </a:lnTo>
                    <a:close/>
                  </a:path>
                </a:pathLst>
              </a:custGeom>
              <a:solidFill>
                <a:srgbClr val="FEB2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05" name="Freeform 109"/>
              <p:cNvSpPr>
                <a:spLocks/>
              </p:cNvSpPr>
              <p:nvPr/>
            </p:nvSpPr>
            <p:spPr bwMode="auto">
              <a:xfrm>
                <a:off x="1045" y="3082"/>
                <a:ext cx="54" cy="46"/>
              </a:xfrm>
              <a:custGeom>
                <a:avLst/>
                <a:gdLst>
                  <a:gd name="T0" fmla="*/ 54 w 54"/>
                  <a:gd name="T1" fmla="*/ 34 h 46"/>
                  <a:gd name="T2" fmla="*/ 54 w 54"/>
                  <a:gd name="T3" fmla="*/ 34 h 46"/>
                  <a:gd name="T4" fmla="*/ 48 w 54"/>
                  <a:gd name="T5" fmla="*/ 42 h 46"/>
                  <a:gd name="T6" fmla="*/ 40 w 54"/>
                  <a:gd name="T7" fmla="*/ 46 h 46"/>
                  <a:gd name="T8" fmla="*/ 30 w 54"/>
                  <a:gd name="T9" fmla="*/ 46 h 46"/>
                  <a:gd name="T10" fmla="*/ 18 w 54"/>
                  <a:gd name="T11" fmla="*/ 42 h 46"/>
                  <a:gd name="T12" fmla="*/ 18 w 54"/>
                  <a:gd name="T13" fmla="*/ 42 h 46"/>
                  <a:gd name="T14" fmla="*/ 10 w 54"/>
                  <a:gd name="T15" fmla="*/ 36 h 46"/>
                  <a:gd name="T16" fmla="*/ 2 w 54"/>
                  <a:gd name="T17" fmla="*/ 28 h 46"/>
                  <a:gd name="T18" fmla="*/ 0 w 54"/>
                  <a:gd name="T19" fmla="*/ 20 h 46"/>
                  <a:gd name="T20" fmla="*/ 0 w 54"/>
                  <a:gd name="T21" fmla="*/ 10 h 46"/>
                  <a:gd name="T22" fmla="*/ 0 w 54"/>
                  <a:gd name="T23" fmla="*/ 10 h 46"/>
                  <a:gd name="T24" fmla="*/ 6 w 54"/>
                  <a:gd name="T25" fmla="*/ 4 h 46"/>
                  <a:gd name="T26" fmla="*/ 14 w 54"/>
                  <a:gd name="T27" fmla="*/ 0 h 46"/>
                  <a:gd name="T28" fmla="*/ 24 w 54"/>
                  <a:gd name="T29" fmla="*/ 0 h 46"/>
                  <a:gd name="T30" fmla="*/ 36 w 54"/>
                  <a:gd name="T31" fmla="*/ 2 h 46"/>
                  <a:gd name="T32" fmla="*/ 36 w 54"/>
                  <a:gd name="T33" fmla="*/ 2 h 46"/>
                  <a:gd name="T34" fmla="*/ 36 w 54"/>
                  <a:gd name="T35" fmla="*/ 2 h 46"/>
                  <a:gd name="T36" fmla="*/ 44 w 54"/>
                  <a:gd name="T37" fmla="*/ 8 h 46"/>
                  <a:gd name="T38" fmla="*/ 52 w 54"/>
                  <a:gd name="T39" fmla="*/ 18 h 46"/>
                  <a:gd name="T40" fmla="*/ 54 w 54"/>
                  <a:gd name="T41" fmla="*/ 26 h 46"/>
                  <a:gd name="T42" fmla="*/ 54 w 54"/>
                  <a:gd name="T43" fmla="*/ 34 h 46"/>
                  <a:gd name="T44" fmla="*/ 54 w 54"/>
                  <a:gd name="T45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" h="46">
                    <a:moveTo>
                      <a:pt x="54" y="34"/>
                    </a:moveTo>
                    <a:lnTo>
                      <a:pt x="54" y="34"/>
                    </a:lnTo>
                    <a:lnTo>
                      <a:pt x="48" y="42"/>
                    </a:lnTo>
                    <a:lnTo>
                      <a:pt x="40" y="46"/>
                    </a:lnTo>
                    <a:lnTo>
                      <a:pt x="30" y="46"/>
                    </a:lnTo>
                    <a:lnTo>
                      <a:pt x="18" y="42"/>
                    </a:lnTo>
                    <a:lnTo>
                      <a:pt x="18" y="42"/>
                    </a:lnTo>
                    <a:lnTo>
                      <a:pt x="10" y="36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44" y="8"/>
                    </a:lnTo>
                    <a:lnTo>
                      <a:pt x="52" y="18"/>
                    </a:lnTo>
                    <a:lnTo>
                      <a:pt x="54" y="26"/>
                    </a:lnTo>
                    <a:lnTo>
                      <a:pt x="54" y="34"/>
                    </a:lnTo>
                    <a:lnTo>
                      <a:pt x="54" y="34"/>
                    </a:lnTo>
                    <a:close/>
                  </a:path>
                </a:pathLst>
              </a:custGeom>
              <a:solidFill>
                <a:srgbClr val="FEAB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06" name="Freeform 110"/>
              <p:cNvSpPr>
                <a:spLocks/>
              </p:cNvSpPr>
              <p:nvPr/>
            </p:nvSpPr>
            <p:spPr bwMode="auto">
              <a:xfrm>
                <a:off x="1047" y="3084"/>
                <a:ext cx="50" cy="42"/>
              </a:xfrm>
              <a:custGeom>
                <a:avLst/>
                <a:gdLst>
                  <a:gd name="T0" fmla="*/ 50 w 50"/>
                  <a:gd name="T1" fmla="*/ 32 h 42"/>
                  <a:gd name="T2" fmla="*/ 50 w 50"/>
                  <a:gd name="T3" fmla="*/ 32 h 42"/>
                  <a:gd name="T4" fmla="*/ 44 w 50"/>
                  <a:gd name="T5" fmla="*/ 38 h 42"/>
                  <a:gd name="T6" fmla="*/ 36 w 50"/>
                  <a:gd name="T7" fmla="*/ 40 h 42"/>
                  <a:gd name="T8" fmla="*/ 28 w 50"/>
                  <a:gd name="T9" fmla="*/ 42 h 42"/>
                  <a:gd name="T10" fmla="*/ 18 w 50"/>
                  <a:gd name="T11" fmla="*/ 38 h 42"/>
                  <a:gd name="T12" fmla="*/ 18 w 50"/>
                  <a:gd name="T13" fmla="*/ 38 h 42"/>
                  <a:gd name="T14" fmla="*/ 8 w 50"/>
                  <a:gd name="T15" fmla="*/ 32 h 42"/>
                  <a:gd name="T16" fmla="*/ 2 w 50"/>
                  <a:gd name="T17" fmla="*/ 26 h 42"/>
                  <a:gd name="T18" fmla="*/ 0 w 50"/>
                  <a:gd name="T19" fmla="*/ 18 h 42"/>
                  <a:gd name="T20" fmla="*/ 0 w 50"/>
                  <a:gd name="T21" fmla="*/ 10 h 42"/>
                  <a:gd name="T22" fmla="*/ 0 w 50"/>
                  <a:gd name="T23" fmla="*/ 10 h 42"/>
                  <a:gd name="T24" fmla="*/ 6 w 50"/>
                  <a:gd name="T25" fmla="*/ 4 h 42"/>
                  <a:gd name="T26" fmla="*/ 14 w 50"/>
                  <a:gd name="T27" fmla="*/ 0 h 42"/>
                  <a:gd name="T28" fmla="*/ 22 w 50"/>
                  <a:gd name="T29" fmla="*/ 0 h 42"/>
                  <a:gd name="T30" fmla="*/ 32 w 50"/>
                  <a:gd name="T31" fmla="*/ 2 h 42"/>
                  <a:gd name="T32" fmla="*/ 32 w 50"/>
                  <a:gd name="T33" fmla="*/ 2 h 42"/>
                  <a:gd name="T34" fmla="*/ 32 w 50"/>
                  <a:gd name="T35" fmla="*/ 2 h 42"/>
                  <a:gd name="T36" fmla="*/ 42 w 50"/>
                  <a:gd name="T37" fmla="*/ 8 h 42"/>
                  <a:gd name="T38" fmla="*/ 48 w 50"/>
                  <a:gd name="T39" fmla="*/ 16 h 42"/>
                  <a:gd name="T40" fmla="*/ 50 w 50"/>
                  <a:gd name="T41" fmla="*/ 24 h 42"/>
                  <a:gd name="T42" fmla="*/ 50 w 50"/>
                  <a:gd name="T43" fmla="*/ 32 h 42"/>
                  <a:gd name="T44" fmla="*/ 50 w 50"/>
                  <a:gd name="T4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" h="42">
                    <a:moveTo>
                      <a:pt x="50" y="32"/>
                    </a:moveTo>
                    <a:lnTo>
                      <a:pt x="50" y="32"/>
                    </a:lnTo>
                    <a:lnTo>
                      <a:pt x="44" y="38"/>
                    </a:lnTo>
                    <a:lnTo>
                      <a:pt x="36" y="40"/>
                    </a:lnTo>
                    <a:lnTo>
                      <a:pt x="28" y="42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8" y="32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42" y="8"/>
                    </a:lnTo>
                    <a:lnTo>
                      <a:pt x="48" y="16"/>
                    </a:lnTo>
                    <a:lnTo>
                      <a:pt x="50" y="24"/>
                    </a:lnTo>
                    <a:lnTo>
                      <a:pt x="50" y="32"/>
                    </a:lnTo>
                    <a:lnTo>
                      <a:pt x="50" y="32"/>
                    </a:lnTo>
                    <a:close/>
                  </a:path>
                </a:pathLst>
              </a:custGeom>
              <a:solidFill>
                <a:srgbClr val="FEA4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07" name="Freeform 111"/>
              <p:cNvSpPr>
                <a:spLocks/>
              </p:cNvSpPr>
              <p:nvPr/>
            </p:nvSpPr>
            <p:spPr bwMode="auto">
              <a:xfrm>
                <a:off x="1049" y="3086"/>
                <a:ext cx="46" cy="38"/>
              </a:xfrm>
              <a:custGeom>
                <a:avLst/>
                <a:gdLst>
                  <a:gd name="T0" fmla="*/ 44 w 46"/>
                  <a:gd name="T1" fmla="*/ 28 h 38"/>
                  <a:gd name="T2" fmla="*/ 44 w 46"/>
                  <a:gd name="T3" fmla="*/ 28 h 38"/>
                  <a:gd name="T4" fmla="*/ 40 w 46"/>
                  <a:gd name="T5" fmla="*/ 34 h 38"/>
                  <a:gd name="T6" fmla="*/ 34 w 46"/>
                  <a:gd name="T7" fmla="*/ 36 h 38"/>
                  <a:gd name="T8" fmla="*/ 26 w 46"/>
                  <a:gd name="T9" fmla="*/ 38 h 38"/>
                  <a:gd name="T10" fmla="*/ 16 w 46"/>
                  <a:gd name="T11" fmla="*/ 34 h 38"/>
                  <a:gd name="T12" fmla="*/ 16 w 46"/>
                  <a:gd name="T13" fmla="*/ 34 h 38"/>
                  <a:gd name="T14" fmla="*/ 8 w 46"/>
                  <a:gd name="T15" fmla="*/ 30 h 38"/>
                  <a:gd name="T16" fmla="*/ 2 w 46"/>
                  <a:gd name="T17" fmla="*/ 22 h 38"/>
                  <a:gd name="T18" fmla="*/ 0 w 46"/>
                  <a:gd name="T19" fmla="*/ 16 h 38"/>
                  <a:gd name="T20" fmla="*/ 2 w 46"/>
                  <a:gd name="T21" fmla="*/ 8 h 38"/>
                  <a:gd name="T22" fmla="*/ 2 w 46"/>
                  <a:gd name="T23" fmla="*/ 8 h 38"/>
                  <a:gd name="T24" fmla="*/ 6 w 46"/>
                  <a:gd name="T25" fmla="*/ 2 h 38"/>
                  <a:gd name="T26" fmla="*/ 12 w 46"/>
                  <a:gd name="T27" fmla="*/ 0 h 38"/>
                  <a:gd name="T28" fmla="*/ 20 w 46"/>
                  <a:gd name="T29" fmla="*/ 0 h 38"/>
                  <a:gd name="T30" fmla="*/ 30 w 46"/>
                  <a:gd name="T31" fmla="*/ 2 h 38"/>
                  <a:gd name="T32" fmla="*/ 30 w 46"/>
                  <a:gd name="T33" fmla="*/ 2 h 38"/>
                  <a:gd name="T34" fmla="*/ 30 w 46"/>
                  <a:gd name="T35" fmla="*/ 2 h 38"/>
                  <a:gd name="T36" fmla="*/ 38 w 46"/>
                  <a:gd name="T37" fmla="*/ 6 h 38"/>
                  <a:gd name="T38" fmla="*/ 44 w 46"/>
                  <a:gd name="T39" fmla="*/ 14 h 38"/>
                  <a:gd name="T40" fmla="*/ 46 w 46"/>
                  <a:gd name="T41" fmla="*/ 20 h 38"/>
                  <a:gd name="T42" fmla="*/ 44 w 46"/>
                  <a:gd name="T43" fmla="*/ 28 h 38"/>
                  <a:gd name="T44" fmla="*/ 44 w 46"/>
                  <a:gd name="T45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" h="38">
                    <a:moveTo>
                      <a:pt x="44" y="28"/>
                    </a:moveTo>
                    <a:lnTo>
                      <a:pt x="44" y="28"/>
                    </a:lnTo>
                    <a:lnTo>
                      <a:pt x="40" y="34"/>
                    </a:lnTo>
                    <a:lnTo>
                      <a:pt x="34" y="36"/>
                    </a:lnTo>
                    <a:lnTo>
                      <a:pt x="26" y="38"/>
                    </a:lnTo>
                    <a:lnTo>
                      <a:pt x="16" y="34"/>
                    </a:lnTo>
                    <a:lnTo>
                      <a:pt x="16" y="34"/>
                    </a:lnTo>
                    <a:lnTo>
                      <a:pt x="8" y="30"/>
                    </a:lnTo>
                    <a:lnTo>
                      <a:pt x="2" y="22"/>
                    </a:lnTo>
                    <a:lnTo>
                      <a:pt x="0" y="1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8" y="6"/>
                    </a:lnTo>
                    <a:lnTo>
                      <a:pt x="44" y="14"/>
                    </a:lnTo>
                    <a:lnTo>
                      <a:pt x="46" y="20"/>
                    </a:lnTo>
                    <a:lnTo>
                      <a:pt x="44" y="28"/>
                    </a:lnTo>
                    <a:lnTo>
                      <a:pt x="44" y="28"/>
                    </a:lnTo>
                    <a:close/>
                  </a:path>
                </a:pathLst>
              </a:custGeom>
              <a:solidFill>
                <a:srgbClr val="FD9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08" name="Freeform 112"/>
              <p:cNvSpPr>
                <a:spLocks/>
              </p:cNvSpPr>
              <p:nvPr/>
            </p:nvSpPr>
            <p:spPr bwMode="auto">
              <a:xfrm>
                <a:off x="1051" y="3086"/>
                <a:ext cx="42" cy="36"/>
              </a:xfrm>
              <a:custGeom>
                <a:avLst/>
                <a:gdLst>
                  <a:gd name="T0" fmla="*/ 28 w 42"/>
                  <a:gd name="T1" fmla="*/ 4 h 36"/>
                  <a:gd name="T2" fmla="*/ 28 w 42"/>
                  <a:gd name="T3" fmla="*/ 4 h 36"/>
                  <a:gd name="T4" fmla="*/ 34 w 42"/>
                  <a:gd name="T5" fmla="*/ 8 h 36"/>
                  <a:gd name="T6" fmla="*/ 40 w 42"/>
                  <a:gd name="T7" fmla="*/ 14 h 36"/>
                  <a:gd name="T8" fmla="*/ 42 w 42"/>
                  <a:gd name="T9" fmla="*/ 20 h 36"/>
                  <a:gd name="T10" fmla="*/ 40 w 42"/>
                  <a:gd name="T11" fmla="*/ 26 h 36"/>
                  <a:gd name="T12" fmla="*/ 40 w 42"/>
                  <a:gd name="T13" fmla="*/ 26 h 36"/>
                  <a:gd name="T14" fmla="*/ 36 w 42"/>
                  <a:gd name="T15" fmla="*/ 32 h 36"/>
                  <a:gd name="T16" fmla="*/ 30 w 42"/>
                  <a:gd name="T17" fmla="*/ 34 h 36"/>
                  <a:gd name="T18" fmla="*/ 24 w 42"/>
                  <a:gd name="T19" fmla="*/ 36 h 36"/>
                  <a:gd name="T20" fmla="*/ 14 w 42"/>
                  <a:gd name="T21" fmla="*/ 32 h 36"/>
                  <a:gd name="T22" fmla="*/ 14 w 42"/>
                  <a:gd name="T23" fmla="*/ 32 h 36"/>
                  <a:gd name="T24" fmla="*/ 8 w 42"/>
                  <a:gd name="T25" fmla="*/ 28 h 36"/>
                  <a:gd name="T26" fmla="*/ 2 w 42"/>
                  <a:gd name="T27" fmla="*/ 22 h 36"/>
                  <a:gd name="T28" fmla="*/ 0 w 42"/>
                  <a:gd name="T29" fmla="*/ 16 h 36"/>
                  <a:gd name="T30" fmla="*/ 2 w 42"/>
                  <a:gd name="T31" fmla="*/ 10 h 36"/>
                  <a:gd name="T32" fmla="*/ 2 w 42"/>
                  <a:gd name="T33" fmla="*/ 10 h 36"/>
                  <a:gd name="T34" fmla="*/ 6 w 42"/>
                  <a:gd name="T35" fmla="*/ 4 h 36"/>
                  <a:gd name="T36" fmla="*/ 12 w 42"/>
                  <a:gd name="T37" fmla="*/ 2 h 36"/>
                  <a:gd name="T38" fmla="*/ 20 w 42"/>
                  <a:gd name="T39" fmla="*/ 0 h 36"/>
                  <a:gd name="T40" fmla="*/ 28 w 42"/>
                  <a:gd name="T41" fmla="*/ 4 h 36"/>
                  <a:gd name="T42" fmla="*/ 28 w 42"/>
                  <a:gd name="T43" fmla="*/ 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36">
                    <a:moveTo>
                      <a:pt x="28" y="4"/>
                    </a:moveTo>
                    <a:lnTo>
                      <a:pt x="28" y="4"/>
                    </a:lnTo>
                    <a:lnTo>
                      <a:pt x="34" y="8"/>
                    </a:lnTo>
                    <a:lnTo>
                      <a:pt x="40" y="14"/>
                    </a:lnTo>
                    <a:lnTo>
                      <a:pt x="42" y="20"/>
                    </a:lnTo>
                    <a:lnTo>
                      <a:pt x="40" y="26"/>
                    </a:lnTo>
                    <a:lnTo>
                      <a:pt x="40" y="26"/>
                    </a:lnTo>
                    <a:lnTo>
                      <a:pt x="36" y="32"/>
                    </a:lnTo>
                    <a:lnTo>
                      <a:pt x="30" y="34"/>
                    </a:lnTo>
                    <a:lnTo>
                      <a:pt x="24" y="36"/>
                    </a:lnTo>
                    <a:lnTo>
                      <a:pt x="14" y="32"/>
                    </a:lnTo>
                    <a:lnTo>
                      <a:pt x="14" y="32"/>
                    </a:lnTo>
                    <a:lnTo>
                      <a:pt x="8" y="28"/>
                    </a:lnTo>
                    <a:lnTo>
                      <a:pt x="2" y="22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4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4"/>
                    </a:lnTo>
                    <a:lnTo>
                      <a:pt x="28" y="4"/>
                    </a:lnTo>
                    <a:close/>
                  </a:path>
                </a:pathLst>
              </a:custGeom>
              <a:solidFill>
                <a:srgbClr val="FD97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1207409" name="Text Box 113"/>
            <p:cNvSpPr txBox="1">
              <a:spLocks noChangeArrowheads="1"/>
            </p:cNvSpPr>
            <p:nvPr/>
          </p:nvSpPr>
          <p:spPr bwMode="auto">
            <a:xfrm>
              <a:off x="3936" y="2346"/>
              <a:ext cx="420" cy="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1" dirty="0"/>
                <a:t>ALICE</a:t>
              </a:r>
            </a:p>
          </p:txBody>
        </p:sp>
      </p:grpSp>
      <p:grpSp>
        <p:nvGrpSpPr>
          <p:cNvPr id="1207410" name="Group 114"/>
          <p:cNvGrpSpPr>
            <a:grpSpLocks/>
          </p:cNvGrpSpPr>
          <p:nvPr/>
        </p:nvGrpSpPr>
        <p:grpSpPr bwMode="auto">
          <a:xfrm>
            <a:off x="7454507" y="4367453"/>
            <a:ext cx="632354" cy="881062"/>
            <a:chOff x="4797" y="187"/>
            <a:chExt cx="478" cy="666"/>
          </a:xfrm>
        </p:grpSpPr>
        <p:grpSp>
          <p:nvGrpSpPr>
            <p:cNvPr id="1207411" name="Group 115"/>
            <p:cNvGrpSpPr>
              <a:grpSpLocks/>
            </p:cNvGrpSpPr>
            <p:nvPr/>
          </p:nvGrpSpPr>
          <p:grpSpPr bwMode="auto">
            <a:xfrm>
              <a:off x="4797" y="187"/>
              <a:ext cx="478" cy="514"/>
              <a:chOff x="2529" y="1236"/>
              <a:chExt cx="356" cy="371"/>
            </a:xfrm>
          </p:grpSpPr>
          <p:sp>
            <p:nvSpPr>
              <p:cNvPr id="1207412" name="Freeform 116"/>
              <p:cNvSpPr>
                <a:spLocks/>
              </p:cNvSpPr>
              <p:nvPr/>
            </p:nvSpPr>
            <p:spPr bwMode="auto">
              <a:xfrm>
                <a:off x="2529" y="1253"/>
                <a:ext cx="340" cy="343"/>
              </a:xfrm>
              <a:custGeom>
                <a:avLst/>
                <a:gdLst>
                  <a:gd name="T0" fmla="*/ 436 w 716"/>
                  <a:gd name="T1" fmla="*/ 8 h 706"/>
                  <a:gd name="T2" fmla="*/ 364 w 716"/>
                  <a:gd name="T3" fmla="*/ 0 h 706"/>
                  <a:gd name="T4" fmla="*/ 294 w 716"/>
                  <a:gd name="T5" fmla="*/ 6 h 706"/>
                  <a:gd name="T6" fmla="*/ 228 w 716"/>
                  <a:gd name="T7" fmla="*/ 24 h 706"/>
                  <a:gd name="T8" fmla="*/ 166 w 716"/>
                  <a:gd name="T9" fmla="*/ 54 h 706"/>
                  <a:gd name="T10" fmla="*/ 112 w 716"/>
                  <a:gd name="T11" fmla="*/ 96 h 706"/>
                  <a:gd name="T12" fmla="*/ 66 w 716"/>
                  <a:gd name="T13" fmla="*/ 146 h 706"/>
                  <a:gd name="T14" fmla="*/ 32 w 716"/>
                  <a:gd name="T15" fmla="*/ 206 h 706"/>
                  <a:gd name="T16" fmla="*/ 10 w 716"/>
                  <a:gd name="T17" fmla="*/ 274 h 706"/>
                  <a:gd name="T18" fmla="*/ 2 w 716"/>
                  <a:gd name="T19" fmla="*/ 310 h 706"/>
                  <a:gd name="T20" fmla="*/ 2 w 716"/>
                  <a:gd name="T21" fmla="*/ 380 h 706"/>
                  <a:gd name="T22" fmla="*/ 14 w 716"/>
                  <a:gd name="T23" fmla="*/ 448 h 706"/>
                  <a:gd name="T24" fmla="*/ 40 w 716"/>
                  <a:gd name="T25" fmla="*/ 512 h 706"/>
                  <a:gd name="T26" fmla="*/ 78 w 716"/>
                  <a:gd name="T27" fmla="*/ 568 h 706"/>
                  <a:gd name="T28" fmla="*/ 124 w 716"/>
                  <a:gd name="T29" fmla="*/ 618 h 706"/>
                  <a:gd name="T30" fmla="*/ 182 w 716"/>
                  <a:gd name="T31" fmla="*/ 658 h 706"/>
                  <a:gd name="T32" fmla="*/ 246 w 716"/>
                  <a:gd name="T33" fmla="*/ 688 h 706"/>
                  <a:gd name="T34" fmla="*/ 282 w 716"/>
                  <a:gd name="T35" fmla="*/ 698 h 706"/>
                  <a:gd name="T36" fmla="*/ 354 w 716"/>
                  <a:gd name="T37" fmla="*/ 706 h 706"/>
                  <a:gd name="T38" fmla="*/ 424 w 716"/>
                  <a:gd name="T39" fmla="*/ 700 h 706"/>
                  <a:gd name="T40" fmla="*/ 490 w 716"/>
                  <a:gd name="T41" fmla="*/ 682 h 706"/>
                  <a:gd name="T42" fmla="*/ 552 w 716"/>
                  <a:gd name="T43" fmla="*/ 652 h 706"/>
                  <a:gd name="T44" fmla="*/ 606 w 716"/>
                  <a:gd name="T45" fmla="*/ 610 h 706"/>
                  <a:gd name="T46" fmla="*/ 650 w 716"/>
                  <a:gd name="T47" fmla="*/ 558 h 706"/>
                  <a:gd name="T48" fmla="*/ 686 w 716"/>
                  <a:gd name="T49" fmla="*/ 498 h 706"/>
                  <a:gd name="T50" fmla="*/ 708 w 716"/>
                  <a:gd name="T51" fmla="*/ 432 h 706"/>
                  <a:gd name="T52" fmla="*/ 714 w 716"/>
                  <a:gd name="T53" fmla="*/ 396 h 706"/>
                  <a:gd name="T54" fmla="*/ 716 w 716"/>
                  <a:gd name="T55" fmla="*/ 326 h 706"/>
                  <a:gd name="T56" fmla="*/ 702 w 716"/>
                  <a:gd name="T57" fmla="*/ 258 h 706"/>
                  <a:gd name="T58" fmla="*/ 678 w 716"/>
                  <a:gd name="T59" fmla="*/ 194 h 706"/>
                  <a:gd name="T60" fmla="*/ 640 w 716"/>
                  <a:gd name="T61" fmla="*/ 136 h 706"/>
                  <a:gd name="T62" fmla="*/ 592 w 716"/>
                  <a:gd name="T63" fmla="*/ 88 h 706"/>
                  <a:gd name="T64" fmla="*/ 536 w 716"/>
                  <a:gd name="T65" fmla="*/ 48 h 706"/>
                  <a:gd name="T66" fmla="*/ 472 w 716"/>
                  <a:gd name="T67" fmla="*/ 18 h 706"/>
                  <a:gd name="T68" fmla="*/ 436 w 716"/>
                  <a:gd name="T69" fmla="*/ 8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16" h="706">
                    <a:moveTo>
                      <a:pt x="436" y="8"/>
                    </a:moveTo>
                    <a:lnTo>
                      <a:pt x="436" y="8"/>
                    </a:lnTo>
                    <a:lnTo>
                      <a:pt x="400" y="2"/>
                    </a:lnTo>
                    <a:lnTo>
                      <a:pt x="364" y="0"/>
                    </a:lnTo>
                    <a:lnTo>
                      <a:pt x="328" y="0"/>
                    </a:lnTo>
                    <a:lnTo>
                      <a:pt x="294" y="6"/>
                    </a:lnTo>
                    <a:lnTo>
                      <a:pt x="260" y="12"/>
                    </a:lnTo>
                    <a:lnTo>
                      <a:pt x="228" y="24"/>
                    </a:lnTo>
                    <a:lnTo>
                      <a:pt x="196" y="38"/>
                    </a:lnTo>
                    <a:lnTo>
                      <a:pt x="166" y="54"/>
                    </a:lnTo>
                    <a:lnTo>
                      <a:pt x="138" y="74"/>
                    </a:lnTo>
                    <a:lnTo>
                      <a:pt x="112" y="96"/>
                    </a:lnTo>
                    <a:lnTo>
                      <a:pt x="88" y="120"/>
                    </a:lnTo>
                    <a:lnTo>
                      <a:pt x="66" y="146"/>
                    </a:lnTo>
                    <a:lnTo>
                      <a:pt x="48" y="176"/>
                    </a:lnTo>
                    <a:lnTo>
                      <a:pt x="32" y="206"/>
                    </a:lnTo>
                    <a:lnTo>
                      <a:pt x="18" y="240"/>
                    </a:lnTo>
                    <a:lnTo>
                      <a:pt x="10" y="274"/>
                    </a:lnTo>
                    <a:lnTo>
                      <a:pt x="10" y="274"/>
                    </a:lnTo>
                    <a:lnTo>
                      <a:pt x="2" y="310"/>
                    </a:lnTo>
                    <a:lnTo>
                      <a:pt x="0" y="346"/>
                    </a:lnTo>
                    <a:lnTo>
                      <a:pt x="2" y="380"/>
                    </a:lnTo>
                    <a:lnTo>
                      <a:pt x="6" y="414"/>
                    </a:lnTo>
                    <a:lnTo>
                      <a:pt x="14" y="448"/>
                    </a:lnTo>
                    <a:lnTo>
                      <a:pt x="26" y="480"/>
                    </a:lnTo>
                    <a:lnTo>
                      <a:pt x="40" y="512"/>
                    </a:lnTo>
                    <a:lnTo>
                      <a:pt x="58" y="540"/>
                    </a:lnTo>
                    <a:lnTo>
                      <a:pt x="78" y="568"/>
                    </a:lnTo>
                    <a:lnTo>
                      <a:pt x="100" y="594"/>
                    </a:lnTo>
                    <a:lnTo>
                      <a:pt x="124" y="618"/>
                    </a:lnTo>
                    <a:lnTo>
                      <a:pt x="152" y="640"/>
                    </a:lnTo>
                    <a:lnTo>
                      <a:pt x="182" y="658"/>
                    </a:lnTo>
                    <a:lnTo>
                      <a:pt x="212" y="674"/>
                    </a:lnTo>
                    <a:lnTo>
                      <a:pt x="246" y="688"/>
                    </a:lnTo>
                    <a:lnTo>
                      <a:pt x="282" y="698"/>
                    </a:lnTo>
                    <a:lnTo>
                      <a:pt x="282" y="698"/>
                    </a:lnTo>
                    <a:lnTo>
                      <a:pt x="318" y="704"/>
                    </a:lnTo>
                    <a:lnTo>
                      <a:pt x="354" y="706"/>
                    </a:lnTo>
                    <a:lnTo>
                      <a:pt x="388" y="704"/>
                    </a:lnTo>
                    <a:lnTo>
                      <a:pt x="424" y="700"/>
                    </a:lnTo>
                    <a:lnTo>
                      <a:pt x="458" y="692"/>
                    </a:lnTo>
                    <a:lnTo>
                      <a:pt x="490" y="682"/>
                    </a:lnTo>
                    <a:lnTo>
                      <a:pt x="522" y="668"/>
                    </a:lnTo>
                    <a:lnTo>
                      <a:pt x="552" y="652"/>
                    </a:lnTo>
                    <a:lnTo>
                      <a:pt x="580" y="632"/>
                    </a:lnTo>
                    <a:lnTo>
                      <a:pt x="606" y="610"/>
                    </a:lnTo>
                    <a:lnTo>
                      <a:pt x="630" y="586"/>
                    </a:lnTo>
                    <a:lnTo>
                      <a:pt x="650" y="558"/>
                    </a:lnTo>
                    <a:lnTo>
                      <a:pt x="670" y="530"/>
                    </a:lnTo>
                    <a:lnTo>
                      <a:pt x="686" y="498"/>
                    </a:lnTo>
                    <a:lnTo>
                      <a:pt x="698" y="466"/>
                    </a:lnTo>
                    <a:lnTo>
                      <a:pt x="708" y="432"/>
                    </a:lnTo>
                    <a:lnTo>
                      <a:pt x="708" y="432"/>
                    </a:lnTo>
                    <a:lnTo>
                      <a:pt x="714" y="396"/>
                    </a:lnTo>
                    <a:lnTo>
                      <a:pt x="716" y="360"/>
                    </a:lnTo>
                    <a:lnTo>
                      <a:pt x="716" y="326"/>
                    </a:lnTo>
                    <a:lnTo>
                      <a:pt x="710" y="292"/>
                    </a:lnTo>
                    <a:lnTo>
                      <a:pt x="702" y="258"/>
                    </a:lnTo>
                    <a:lnTo>
                      <a:pt x="692" y="226"/>
                    </a:lnTo>
                    <a:lnTo>
                      <a:pt x="678" y="194"/>
                    </a:lnTo>
                    <a:lnTo>
                      <a:pt x="660" y="164"/>
                    </a:lnTo>
                    <a:lnTo>
                      <a:pt x="640" y="136"/>
                    </a:lnTo>
                    <a:lnTo>
                      <a:pt x="618" y="112"/>
                    </a:lnTo>
                    <a:lnTo>
                      <a:pt x="592" y="88"/>
                    </a:lnTo>
                    <a:lnTo>
                      <a:pt x="566" y="66"/>
                    </a:lnTo>
                    <a:lnTo>
                      <a:pt x="536" y="48"/>
                    </a:lnTo>
                    <a:lnTo>
                      <a:pt x="504" y="32"/>
                    </a:lnTo>
                    <a:lnTo>
                      <a:pt x="472" y="18"/>
                    </a:lnTo>
                    <a:lnTo>
                      <a:pt x="436" y="8"/>
                    </a:lnTo>
                    <a:lnTo>
                      <a:pt x="436" y="8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13" name="Freeform 117"/>
              <p:cNvSpPr>
                <a:spLocks/>
              </p:cNvSpPr>
              <p:nvPr/>
            </p:nvSpPr>
            <p:spPr bwMode="auto">
              <a:xfrm>
                <a:off x="2529" y="1252"/>
                <a:ext cx="341" cy="345"/>
              </a:xfrm>
              <a:custGeom>
                <a:avLst/>
                <a:gdLst>
                  <a:gd name="T0" fmla="*/ 438 w 718"/>
                  <a:gd name="T1" fmla="*/ 8 h 710"/>
                  <a:gd name="T2" fmla="*/ 366 w 718"/>
                  <a:gd name="T3" fmla="*/ 0 h 710"/>
                  <a:gd name="T4" fmla="*/ 294 w 718"/>
                  <a:gd name="T5" fmla="*/ 6 h 710"/>
                  <a:gd name="T6" fmla="*/ 228 w 718"/>
                  <a:gd name="T7" fmla="*/ 24 h 710"/>
                  <a:gd name="T8" fmla="*/ 166 w 718"/>
                  <a:gd name="T9" fmla="*/ 54 h 710"/>
                  <a:gd name="T10" fmla="*/ 112 w 718"/>
                  <a:gd name="T11" fmla="*/ 96 h 710"/>
                  <a:gd name="T12" fmla="*/ 66 w 718"/>
                  <a:gd name="T13" fmla="*/ 148 h 710"/>
                  <a:gd name="T14" fmla="*/ 32 w 718"/>
                  <a:gd name="T15" fmla="*/ 208 h 710"/>
                  <a:gd name="T16" fmla="*/ 10 w 718"/>
                  <a:gd name="T17" fmla="*/ 276 h 710"/>
                  <a:gd name="T18" fmla="*/ 4 w 718"/>
                  <a:gd name="T19" fmla="*/ 312 h 710"/>
                  <a:gd name="T20" fmla="*/ 2 w 718"/>
                  <a:gd name="T21" fmla="*/ 382 h 710"/>
                  <a:gd name="T22" fmla="*/ 14 w 718"/>
                  <a:gd name="T23" fmla="*/ 450 h 710"/>
                  <a:gd name="T24" fmla="*/ 40 w 718"/>
                  <a:gd name="T25" fmla="*/ 514 h 710"/>
                  <a:gd name="T26" fmla="*/ 78 w 718"/>
                  <a:gd name="T27" fmla="*/ 572 h 710"/>
                  <a:gd name="T28" fmla="*/ 124 w 718"/>
                  <a:gd name="T29" fmla="*/ 622 h 710"/>
                  <a:gd name="T30" fmla="*/ 182 w 718"/>
                  <a:gd name="T31" fmla="*/ 662 h 710"/>
                  <a:gd name="T32" fmla="*/ 246 w 718"/>
                  <a:gd name="T33" fmla="*/ 690 h 710"/>
                  <a:gd name="T34" fmla="*/ 282 w 718"/>
                  <a:gd name="T35" fmla="*/ 700 h 710"/>
                  <a:gd name="T36" fmla="*/ 354 w 718"/>
                  <a:gd name="T37" fmla="*/ 710 h 710"/>
                  <a:gd name="T38" fmla="*/ 424 w 718"/>
                  <a:gd name="T39" fmla="*/ 704 h 710"/>
                  <a:gd name="T40" fmla="*/ 492 w 718"/>
                  <a:gd name="T41" fmla="*/ 686 h 710"/>
                  <a:gd name="T42" fmla="*/ 552 w 718"/>
                  <a:gd name="T43" fmla="*/ 654 h 710"/>
                  <a:gd name="T44" fmla="*/ 608 w 718"/>
                  <a:gd name="T45" fmla="*/ 612 h 710"/>
                  <a:gd name="T46" fmla="*/ 652 w 718"/>
                  <a:gd name="T47" fmla="*/ 562 h 710"/>
                  <a:gd name="T48" fmla="*/ 688 w 718"/>
                  <a:gd name="T49" fmla="*/ 502 h 710"/>
                  <a:gd name="T50" fmla="*/ 710 w 718"/>
                  <a:gd name="T51" fmla="*/ 434 h 710"/>
                  <a:gd name="T52" fmla="*/ 716 w 718"/>
                  <a:gd name="T53" fmla="*/ 398 h 710"/>
                  <a:gd name="T54" fmla="*/ 718 w 718"/>
                  <a:gd name="T55" fmla="*/ 326 h 710"/>
                  <a:gd name="T56" fmla="*/ 704 w 718"/>
                  <a:gd name="T57" fmla="*/ 258 h 710"/>
                  <a:gd name="T58" fmla="*/ 680 w 718"/>
                  <a:gd name="T59" fmla="*/ 196 h 710"/>
                  <a:gd name="T60" fmla="*/ 642 w 718"/>
                  <a:gd name="T61" fmla="*/ 138 h 710"/>
                  <a:gd name="T62" fmla="*/ 594 w 718"/>
                  <a:gd name="T63" fmla="*/ 88 h 710"/>
                  <a:gd name="T64" fmla="*/ 538 w 718"/>
                  <a:gd name="T65" fmla="*/ 48 h 710"/>
                  <a:gd name="T66" fmla="*/ 472 w 718"/>
                  <a:gd name="T67" fmla="*/ 18 h 710"/>
                  <a:gd name="T68" fmla="*/ 438 w 718"/>
                  <a:gd name="T69" fmla="*/ 8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18" h="710">
                    <a:moveTo>
                      <a:pt x="438" y="8"/>
                    </a:moveTo>
                    <a:lnTo>
                      <a:pt x="438" y="8"/>
                    </a:lnTo>
                    <a:lnTo>
                      <a:pt x="402" y="2"/>
                    </a:lnTo>
                    <a:lnTo>
                      <a:pt x="366" y="0"/>
                    </a:lnTo>
                    <a:lnTo>
                      <a:pt x="330" y="0"/>
                    </a:lnTo>
                    <a:lnTo>
                      <a:pt x="294" y="6"/>
                    </a:lnTo>
                    <a:lnTo>
                      <a:pt x="262" y="12"/>
                    </a:lnTo>
                    <a:lnTo>
                      <a:pt x="228" y="24"/>
                    </a:lnTo>
                    <a:lnTo>
                      <a:pt x="196" y="38"/>
                    </a:lnTo>
                    <a:lnTo>
                      <a:pt x="166" y="54"/>
                    </a:lnTo>
                    <a:lnTo>
                      <a:pt x="138" y="74"/>
                    </a:lnTo>
                    <a:lnTo>
                      <a:pt x="112" y="96"/>
                    </a:lnTo>
                    <a:lnTo>
                      <a:pt x="88" y="120"/>
                    </a:lnTo>
                    <a:lnTo>
                      <a:pt x="66" y="148"/>
                    </a:lnTo>
                    <a:lnTo>
                      <a:pt x="48" y="176"/>
                    </a:lnTo>
                    <a:lnTo>
                      <a:pt x="32" y="208"/>
                    </a:lnTo>
                    <a:lnTo>
                      <a:pt x="18" y="240"/>
                    </a:lnTo>
                    <a:lnTo>
                      <a:pt x="10" y="276"/>
                    </a:lnTo>
                    <a:lnTo>
                      <a:pt x="10" y="276"/>
                    </a:lnTo>
                    <a:lnTo>
                      <a:pt x="4" y="312"/>
                    </a:lnTo>
                    <a:lnTo>
                      <a:pt x="0" y="348"/>
                    </a:lnTo>
                    <a:lnTo>
                      <a:pt x="2" y="382"/>
                    </a:lnTo>
                    <a:lnTo>
                      <a:pt x="6" y="416"/>
                    </a:lnTo>
                    <a:lnTo>
                      <a:pt x="14" y="450"/>
                    </a:lnTo>
                    <a:lnTo>
                      <a:pt x="26" y="482"/>
                    </a:lnTo>
                    <a:lnTo>
                      <a:pt x="40" y="514"/>
                    </a:lnTo>
                    <a:lnTo>
                      <a:pt x="58" y="544"/>
                    </a:lnTo>
                    <a:lnTo>
                      <a:pt x="78" y="572"/>
                    </a:lnTo>
                    <a:lnTo>
                      <a:pt x="100" y="598"/>
                    </a:lnTo>
                    <a:lnTo>
                      <a:pt x="124" y="622"/>
                    </a:lnTo>
                    <a:lnTo>
                      <a:pt x="152" y="642"/>
                    </a:lnTo>
                    <a:lnTo>
                      <a:pt x="182" y="662"/>
                    </a:lnTo>
                    <a:lnTo>
                      <a:pt x="214" y="678"/>
                    </a:lnTo>
                    <a:lnTo>
                      <a:pt x="246" y="690"/>
                    </a:lnTo>
                    <a:lnTo>
                      <a:pt x="282" y="700"/>
                    </a:lnTo>
                    <a:lnTo>
                      <a:pt x="282" y="700"/>
                    </a:lnTo>
                    <a:lnTo>
                      <a:pt x="318" y="706"/>
                    </a:lnTo>
                    <a:lnTo>
                      <a:pt x="354" y="710"/>
                    </a:lnTo>
                    <a:lnTo>
                      <a:pt x="390" y="708"/>
                    </a:lnTo>
                    <a:lnTo>
                      <a:pt x="424" y="704"/>
                    </a:lnTo>
                    <a:lnTo>
                      <a:pt x="458" y="696"/>
                    </a:lnTo>
                    <a:lnTo>
                      <a:pt x="492" y="686"/>
                    </a:lnTo>
                    <a:lnTo>
                      <a:pt x="522" y="672"/>
                    </a:lnTo>
                    <a:lnTo>
                      <a:pt x="552" y="654"/>
                    </a:lnTo>
                    <a:lnTo>
                      <a:pt x="580" y="636"/>
                    </a:lnTo>
                    <a:lnTo>
                      <a:pt x="608" y="612"/>
                    </a:lnTo>
                    <a:lnTo>
                      <a:pt x="632" y="588"/>
                    </a:lnTo>
                    <a:lnTo>
                      <a:pt x="652" y="562"/>
                    </a:lnTo>
                    <a:lnTo>
                      <a:pt x="672" y="532"/>
                    </a:lnTo>
                    <a:lnTo>
                      <a:pt x="688" y="502"/>
                    </a:lnTo>
                    <a:lnTo>
                      <a:pt x="700" y="468"/>
                    </a:lnTo>
                    <a:lnTo>
                      <a:pt x="710" y="434"/>
                    </a:lnTo>
                    <a:lnTo>
                      <a:pt x="710" y="434"/>
                    </a:lnTo>
                    <a:lnTo>
                      <a:pt x="716" y="398"/>
                    </a:lnTo>
                    <a:lnTo>
                      <a:pt x="718" y="362"/>
                    </a:lnTo>
                    <a:lnTo>
                      <a:pt x="718" y="326"/>
                    </a:lnTo>
                    <a:lnTo>
                      <a:pt x="712" y="292"/>
                    </a:lnTo>
                    <a:lnTo>
                      <a:pt x="704" y="258"/>
                    </a:lnTo>
                    <a:lnTo>
                      <a:pt x="694" y="226"/>
                    </a:lnTo>
                    <a:lnTo>
                      <a:pt x="680" y="196"/>
                    </a:lnTo>
                    <a:lnTo>
                      <a:pt x="662" y="166"/>
                    </a:lnTo>
                    <a:lnTo>
                      <a:pt x="642" y="138"/>
                    </a:lnTo>
                    <a:lnTo>
                      <a:pt x="620" y="112"/>
                    </a:lnTo>
                    <a:lnTo>
                      <a:pt x="594" y="88"/>
                    </a:lnTo>
                    <a:lnTo>
                      <a:pt x="568" y="66"/>
                    </a:lnTo>
                    <a:lnTo>
                      <a:pt x="538" y="48"/>
                    </a:lnTo>
                    <a:lnTo>
                      <a:pt x="506" y="32"/>
                    </a:lnTo>
                    <a:lnTo>
                      <a:pt x="472" y="18"/>
                    </a:lnTo>
                    <a:lnTo>
                      <a:pt x="438" y="8"/>
                    </a:lnTo>
                    <a:lnTo>
                      <a:pt x="438" y="8"/>
                    </a:lnTo>
                    <a:close/>
                  </a:path>
                </a:pathLst>
              </a:custGeom>
              <a:solidFill>
                <a:srgbClr val="FFF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14" name="Freeform 118"/>
              <p:cNvSpPr>
                <a:spLocks/>
              </p:cNvSpPr>
              <p:nvPr/>
            </p:nvSpPr>
            <p:spPr bwMode="auto">
              <a:xfrm>
                <a:off x="2529" y="1251"/>
                <a:ext cx="342" cy="346"/>
              </a:xfrm>
              <a:custGeom>
                <a:avLst/>
                <a:gdLst>
                  <a:gd name="T0" fmla="*/ 438 w 720"/>
                  <a:gd name="T1" fmla="*/ 8 h 712"/>
                  <a:gd name="T2" fmla="*/ 366 w 720"/>
                  <a:gd name="T3" fmla="*/ 0 h 712"/>
                  <a:gd name="T4" fmla="*/ 296 w 720"/>
                  <a:gd name="T5" fmla="*/ 4 h 712"/>
                  <a:gd name="T6" fmla="*/ 230 w 720"/>
                  <a:gd name="T7" fmla="*/ 24 h 712"/>
                  <a:gd name="T8" fmla="*/ 168 w 720"/>
                  <a:gd name="T9" fmla="*/ 54 h 712"/>
                  <a:gd name="T10" fmla="*/ 112 w 720"/>
                  <a:gd name="T11" fmla="*/ 96 h 712"/>
                  <a:gd name="T12" fmla="*/ 68 w 720"/>
                  <a:gd name="T13" fmla="*/ 148 h 712"/>
                  <a:gd name="T14" fmla="*/ 32 w 720"/>
                  <a:gd name="T15" fmla="*/ 208 h 712"/>
                  <a:gd name="T16" fmla="*/ 10 w 720"/>
                  <a:gd name="T17" fmla="*/ 278 h 712"/>
                  <a:gd name="T18" fmla="*/ 4 w 720"/>
                  <a:gd name="T19" fmla="*/ 314 h 712"/>
                  <a:gd name="T20" fmla="*/ 2 w 720"/>
                  <a:gd name="T21" fmla="*/ 384 h 712"/>
                  <a:gd name="T22" fmla="*/ 14 w 720"/>
                  <a:gd name="T23" fmla="*/ 452 h 712"/>
                  <a:gd name="T24" fmla="*/ 40 w 720"/>
                  <a:gd name="T25" fmla="*/ 516 h 712"/>
                  <a:gd name="T26" fmla="*/ 78 w 720"/>
                  <a:gd name="T27" fmla="*/ 574 h 712"/>
                  <a:gd name="T28" fmla="*/ 124 w 720"/>
                  <a:gd name="T29" fmla="*/ 624 h 712"/>
                  <a:gd name="T30" fmla="*/ 182 w 720"/>
                  <a:gd name="T31" fmla="*/ 664 h 712"/>
                  <a:gd name="T32" fmla="*/ 248 w 720"/>
                  <a:gd name="T33" fmla="*/ 694 h 712"/>
                  <a:gd name="T34" fmla="*/ 282 w 720"/>
                  <a:gd name="T35" fmla="*/ 704 h 712"/>
                  <a:gd name="T36" fmla="*/ 356 w 720"/>
                  <a:gd name="T37" fmla="*/ 712 h 712"/>
                  <a:gd name="T38" fmla="*/ 426 w 720"/>
                  <a:gd name="T39" fmla="*/ 708 h 712"/>
                  <a:gd name="T40" fmla="*/ 492 w 720"/>
                  <a:gd name="T41" fmla="*/ 688 h 712"/>
                  <a:gd name="T42" fmla="*/ 554 w 720"/>
                  <a:gd name="T43" fmla="*/ 658 h 712"/>
                  <a:gd name="T44" fmla="*/ 608 w 720"/>
                  <a:gd name="T45" fmla="*/ 616 h 712"/>
                  <a:gd name="T46" fmla="*/ 654 w 720"/>
                  <a:gd name="T47" fmla="*/ 564 h 712"/>
                  <a:gd name="T48" fmla="*/ 690 w 720"/>
                  <a:gd name="T49" fmla="*/ 504 h 712"/>
                  <a:gd name="T50" fmla="*/ 712 w 720"/>
                  <a:gd name="T51" fmla="*/ 434 h 712"/>
                  <a:gd name="T52" fmla="*/ 718 w 720"/>
                  <a:gd name="T53" fmla="*/ 398 h 712"/>
                  <a:gd name="T54" fmla="*/ 720 w 720"/>
                  <a:gd name="T55" fmla="*/ 328 h 712"/>
                  <a:gd name="T56" fmla="*/ 708 w 720"/>
                  <a:gd name="T57" fmla="*/ 260 h 712"/>
                  <a:gd name="T58" fmla="*/ 682 w 720"/>
                  <a:gd name="T59" fmla="*/ 196 h 712"/>
                  <a:gd name="T60" fmla="*/ 644 w 720"/>
                  <a:gd name="T61" fmla="*/ 138 h 712"/>
                  <a:gd name="T62" fmla="*/ 596 w 720"/>
                  <a:gd name="T63" fmla="*/ 88 h 712"/>
                  <a:gd name="T64" fmla="*/ 540 w 720"/>
                  <a:gd name="T65" fmla="*/ 48 h 712"/>
                  <a:gd name="T66" fmla="*/ 474 w 720"/>
                  <a:gd name="T67" fmla="*/ 18 h 712"/>
                  <a:gd name="T68" fmla="*/ 438 w 720"/>
                  <a:gd name="T69" fmla="*/ 8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0" h="712">
                    <a:moveTo>
                      <a:pt x="438" y="8"/>
                    </a:moveTo>
                    <a:lnTo>
                      <a:pt x="438" y="8"/>
                    </a:lnTo>
                    <a:lnTo>
                      <a:pt x="402" y="2"/>
                    </a:lnTo>
                    <a:lnTo>
                      <a:pt x="366" y="0"/>
                    </a:lnTo>
                    <a:lnTo>
                      <a:pt x="330" y="0"/>
                    </a:lnTo>
                    <a:lnTo>
                      <a:pt x="296" y="4"/>
                    </a:lnTo>
                    <a:lnTo>
                      <a:pt x="262" y="12"/>
                    </a:lnTo>
                    <a:lnTo>
                      <a:pt x="230" y="24"/>
                    </a:lnTo>
                    <a:lnTo>
                      <a:pt x="198" y="38"/>
                    </a:lnTo>
                    <a:lnTo>
                      <a:pt x="168" y="54"/>
                    </a:lnTo>
                    <a:lnTo>
                      <a:pt x="140" y="74"/>
                    </a:lnTo>
                    <a:lnTo>
                      <a:pt x="112" y="96"/>
                    </a:lnTo>
                    <a:lnTo>
                      <a:pt x="88" y="122"/>
                    </a:lnTo>
                    <a:lnTo>
                      <a:pt x="68" y="148"/>
                    </a:lnTo>
                    <a:lnTo>
                      <a:pt x="48" y="178"/>
                    </a:lnTo>
                    <a:lnTo>
                      <a:pt x="32" y="208"/>
                    </a:lnTo>
                    <a:lnTo>
                      <a:pt x="20" y="242"/>
                    </a:lnTo>
                    <a:lnTo>
                      <a:pt x="10" y="278"/>
                    </a:lnTo>
                    <a:lnTo>
                      <a:pt x="10" y="278"/>
                    </a:lnTo>
                    <a:lnTo>
                      <a:pt x="4" y="314"/>
                    </a:lnTo>
                    <a:lnTo>
                      <a:pt x="0" y="348"/>
                    </a:lnTo>
                    <a:lnTo>
                      <a:pt x="2" y="384"/>
                    </a:lnTo>
                    <a:lnTo>
                      <a:pt x="6" y="418"/>
                    </a:lnTo>
                    <a:lnTo>
                      <a:pt x="14" y="452"/>
                    </a:lnTo>
                    <a:lnTo>
                      <a:pt x="26" y="486"/>
                    </a:lnTo>
                    <a:lnTo>
                      <a:pt x="40" y="516"/>
                    </a:lnTo>
                    <a:lnTo>
                      <a:pt x="58" y="546"/>
                    </a:lnTo>
                    <a:lnTo>
                      <a:pt x="78" y="574"/>
                    </a:lnTo>
                    <a:lnTo>
                      <a:pt x="100" y="600"/>
                    </a:lnTo>
                    <a:lnTo>
                      <a:pt x="124" y="624"/>
                    </a:lnTo>
                    <a:lnTo>
                      <a:pt x="152" y="646"/>
                    </a:lnTo>
                    <a:lnTo>
                      <a:pt x="182" y="664"/>
                    </a:lnTo>
                    <a:lnTo>
                      <a:pt x="214" y="682"/>
                    </a:lnTo>
                    <a:lnTo>
                      <a:pt x="248" y="694"/>
                    </a:lnTo>
                    <a:lnTo>
                      <a:pt x="282" y="704"/>
                    </a:lnTo>
                    <a:lnTo>
                      <a:pt x="282" y="704"/>
                    </a:lnTo>
                    <a:lnTo>
                      <a:pt x="320" y="710"/>
                    </a:lnTo>
                    <a:lnTo>
                      <a:pt x="356" y="712"/>
                    </a:lnTo>
                    <a:lnTo>
                      <a:pt x="390" y="712"/>
                    </a:lnTo>
                    <a:lnTo>
                      <a:pt x="426" y="708"/>
                    </a:lnTo>
                    <a:lnTo>
                      <a:pt x="460" y="700"/>
                    </a:lnTo>
                    <a:lnTo>
                      <a:pt x="492" y="688"/>
                    </a:lnTo>
                    <a:lnTo>
                      <a:pt x="524" y="674"/>
                    </a:lnTo>
                    <a:lnTo>
                      <a:pt x="554" y="658"/>
                    </a:lnTo>
                    <a:lnTo>
                      <a:pt x="582" y="638"/>
                    </a:lnTo>
                    <a:lnTo>
                      <a:pt x="608" y="616"/>
                    </a:lnTo>
                    <a:lnTo>
                      <a:pt x="632" y="590"/>
                    </a:lnTo>
                    <a:lnTo>
                      <a:pt x="654" y="564"/>
                    </a:lnTo>
                    <a:lnTo>
                      <a:pt x="674" y="534"/>
                    </a:lnTo>
                    <a:lnTo>
                      <a:pt x="690" y="504"/>
                    </a:lnTo>
                    <a:lnTo>
                      <a:pt x="702" y="470"/>
                    </a:lnTo>
                    <a:lnTo>
                      <a:pt x="712" y="434"/>
                    </a:lnTo>
                    <a:lnTo>
                      <a:pt x="712" y="434"/>
                    </a:lnTo>
                    <a:lnTo>
                      <a:pt x="718" y="398"/>
                    </a:lnTo>
                    <a:lnTo>
                      <a:pt x="720" y="364"/>
                    </a:lnTo>
                    <a:lnTo>
                      <a:pt x="720" y="328"/>
                    </a:lnTo>
                    <a:lnTo>
                      <a:pt x="716" y="294"/>
                    </a:lnTo>
                    <a:lnTo>
                      <a:pt x="708" y="260"/>
                    </a:lnTo>
                    <a:lnTo>
                      <a:pt x="696" y="228"/>
                    </a:lnTo>
                    <a:lnTo>
                      <a:pt x="682" y="196"/>
                    </a:lnTo>
                    <a:lnTo>
                      <a:pt x="664" y="166"/>
                    </a:lnTo>
                    <a:lnTo>
                      <a:pt x="644" y="138"/>
                    </a:lnTo>
                    <a:lnTo>
                      <a:pt x="622" y="112"/>
                    </a:lnTo>
                    <a:lnTo>
                      <a:pt x="596" y="88"/>
                    </a:lnTo>
                    <a:lnTo>
                      <a:pt x="570" y="66"/>
                    </a:lnTo>
                    <a:lnTo>
                      <a:pt x="540" y="48"/>
                    </a:lnTo>
                    <a:lnTo>
                      <a:pt x="508" y="32"/>
                    </a:lnTo>
                    <a:lnTo>
                      <a:pt x="474" y="18"/>
                    </a:lnTo>
                    <a:lnTo>
                      <a:pt x="438" y="8"/>
                    </a:lnTo>
                    <a:lnTo>
                      <a:pt x="438" y="8"/>
                    </a:lnTo>
                    <a:close/>
                  </a:path>
                </a:pathLst>
              </a:custGeom>
              <a:solidFill>
                <a:srgbClr val="FFF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15" name="Freeform 119"/>
              <p:cNvSpPr>
                <a:spLocks/>
              </p:cNvSpPr>
              <p:nvPr/>
            </p:nvSpPr>
            <p:spPr bwMode="auto">
              <a:xfrm>
                <a:off x="2529" y="1250"/>
                <a:ext cx="344" cy="348"/>
              </a:xfrm>
              <a:custGeom>
                <a:avLst/>
                <a:gdLst>
                  <a:gd name="T0" fmla="*/ 440 w 724"/>
                  <a:gd name="T1" fmla="*/ 8 h 716"/>
                  <a:gd name="T2" fmla="*/ 368 w 724"/>
                  <a:gd name="T3" fmla="*/ 0 h 716"/>
                  <a:gd name="T4" fmla="*/ 298 w 724"/>
                  <a:gd name="T5" fmla="*/ 4 h 716"/>
                  <a:gd name="T6" fmla="*/ 230 w 724"/>
                  <a:gd name="T7" fmla="*/ 24 h 716"/>
                  <a:gd name="T8" fmla="*/ 168 w 724"/>
                  <a:gd name="T9" fmla="*/ 54 h 716"/>
                  <a:gd name="T10" fmla="*/ 114 w 724"/>
                  <a:gd name="T11" fmla="*/ 96 h 716"/>
                  <a:gd name="T12" fmla="*/ 68 w 724"/>
                  <a:gd name="T13" fmla="*/ 150 h 716"/>
                  <a:gd name="T14" fmla="*/ 32 w 724"/>
                  <a:gd name="T15" fmla="*/ 210 h 716"/>
                  <a:gd name="T16" fmla="*/ 10 w 724"/>
                  <a:gd name="T17" fmla="*/ 278 h 716"/>
                  <a:gd name="T18" fmla="*/ 4 w 724"/>
                  <a:gd name="T19" fmla="*/ 314 h 716"/>
                  <a:gd name="T20" fmla="*/ 2 w 724"/>
                  <a:gd name="T21" fmla="*/ 386 h 716"/>
                  <a:gd name="T22" fmla="*/ 14 w 724"/>
                  <a:gd name="T23" fmla="*/ 454 h 716"/>
                  <a:gd name="T24" fmla="*/ 40 w 724"/>
                  <a:gd name="T25" fmla="*/ 520 h 716"/>
                  <a:gd name="T26" fmla="*/ 78 w 724"/>
                  <a:gd name="T27" fmla="*/ 578 h 716"/>
                  <a:gd name="T28" fmla="*/ 126 w 724"/>
                  <a:gd name="T29" fmla="*/ 628 h 716"/>
                  <a:gd name="T30" fmla="*/ 182 w 724"/>
                  <a:gd name="T31" fmla="*/ 668 h 716"/>
                  <a:gd name="T32" fmla="*/ 248 w 724"/>
                  <a:gd name="T33" fmla="*/ 698 h 716"/>
                  <a:gd name="T34" fmla="*/ 284 w 724"/>
                  <a:gd name="T35" fmla="*/ 708 h 716"/>
                  <a:gd name="T36" fmla="*/ 356 w 724"/>
                  <a:gd name="T37" fmla="*/ 716 h 716"/>
                  <a:gd name="T38" fmla="*/ 426 w 724"/>
                  <a:gd name="T39" fmla="*/ 710 h 716"/>
                  <a:gd name="T40" fmla="*/ 494 w 724"/>
                  <a:gd name="T41" fmla="*/ 692 h 716"/>
                  <a:gd name="T42" fmla="*/ 556 w 724"/>
                  <a:gd name="T43" fmla="*/ 660 h 716"/>
                  <a:gd name="T44" fmla="*/ 610 w 724"/>
                  <a:gd name="T45" fmla="*/ 618 h 716"/>
                  <a:gd name="T46" fmla="*/ 656 w 724"/>
                  <a:gd name="T47" fmla="*/ 566 h 716"/>
                  <a:gd name="T48" fmla="*/ 692 w 724"/>
                  <a:gd name="T49" fmla="*/ 506 h 716"/>
                  <a:gd name="T50" fmla="*/ 714 w 724"/>
                  <a:gd name="T51" fmla="*/ 436 h 716"/>
                  <a:gd name="T52" fmla="*/ 720 w 724"/>
                  <a:gd name="T53" fmla="*/ 400 h 716"/>
                  <a:gd name="T54" fmla="*/ 722 w 724"/>
                  <a:gd name="T55" fmla="*/ 330 h 716"/>
                  <a:gd name="T56" fmla="*/ 710 w 724"/>
                  <a:gd name="T57" fmla="*/ 260 h 716"/>
                  <a:gd name="T58" fmla="*/ 684 w 724"/>
                  <a:gd name="T59" fmla="*/ 196 h 716"/>
                  <a:gd name="T60" fmla="*/ 646 w 724"/>
                  <a:gd name="T61" fmla="*/ 138 h 716"/>
                  <a:gd name="T62" fmla="*/ 598 w 724"/>
                  <a:gd name="T63" fmla="*/ 88 h 716"/>
                  <a:gd name="T64" fmla="*/ 542 w 724"/>
                  <a:gd name="T65" fmla="*/ 48 h 716"/>
                  <a:gd name="T66" fmla="*/ 476 w 724"/>
                  <a:gd name="T67" fmla="*/ 18 h 716"/>
                  <a:gd name="T68" fmla="*/ 440 w 724"/>
                  <a:gd name="T69" fmla="*/ 8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4" h="716">
                    <a:moveTo>
                      <a:pt x="440" y="8"/>
                    </a:moveTo>
                    <a:lnTo>
                      <a:pt x="440" y="8"/>
                    </a:lnTo>
                    <a:lnTo>
                      <a:pt x="404" y="2"/>
                    </a:lnTo>
                    <a:lnTo>
                      <a:pt x="368" y="0"/>
                    </a:lnTo>
                    <a:lnTo>
                      <a:pt x="332" y="0"/>
                    </a:lnTo>
                    <a:lnTo>
                      <a:pt x="298" y="4"/>
                    </a:lnTo>
                    <a:lnTo>
                      <a:pt x="262" y="12"/>
                    </a:lnTo>
                    <a:lnTo>
                      <a:pt x="230" y="24"/>
                    </a:lnTo>
                    <a:lnTo>
                      <a:pt x="198" y="38"/>
                    </a:lnTo>
                    <a:lnTo>
                      <a:pt x="168" y="54"/>
                    </a:lnTo>
                    <a:lnTo>
                      <a:pt x="140" y="74"/>
                    </a:lnTo>
                    <a:lnTo>
                      <a:pt x="114" y="96"/>
                    </a:lnTo>
                    <a:lnTo>
                      <a:pt x="90" y="122"/>
                    </a:lnTo>
                    <a:lnTo>
                      <a:pt x="68" y="150"/>
                    </a:lnTo>
                    <a:lnTo>
                      <a:pt x="48" y="178"/>
                    </a:lnTo>
                    <a:lnTo>
                      <a:pt x="32" y="210"/>
                    </a:lnTo>
                    <a:lnTo>
                      <a:pt x="20" y="244"/>
                    </a:lnTo>
                    <a:lnTo>
                      <a:pt x="10" y="278"/>
                    </a:lnTo>
                    <a:lnTo>
                      <a:pt x="10" y="278"/>
                    </a:lnTo>
                    <a:lnTo>
                      <a:pt x="4" y="314"/>
                    </a:lnTo>
                    <a:lnTo>
                      <a:pt x="0" y="350"/>
                    </a:lnTo>
                    <a:lnTo>
                      <a:pt x="2" y="386"/>
                    </a:lnTo>
                    <a:lnTo>
                      <a:pt x="6" y="420"/>
                    </a:lnTo>
                    <a:lnTo>
                      <a:pt x="14" y="454"/>
                    </a:lnTo>
                    <a:lnTo>
                      <a:pt x="26" y="488"/>
                    </a:lnTo>
                    <a:lnTo>
                      <a:pt x="40" y="520"/>
                    </a:lnTo>
                    <a:lnTo>
                      <a:pt x="58" y="550"/>
                    </a:lnTo>
                    <a:lnTo>
                      <a:pt x="78" y="578"/>
                    </a:lnTo>
                    <a:lnTo>
                      <a:pt x="100" y="604"/>
                    </a:lnTo>
                    <a:lnTo>
                      <a:pt x="126" y="628"/>
                    </a:lnTo>
                    <a:lnTo>
                      <a:pt x="152" y="650"/>
                    </a:lnTo>
                    <a:lnTo>
                      <a:pt x="182" y="668"/>
                    </a:lnTo>
                    <a:lnTo>
                      <a:pt x="214" y="684"/>
                    </a:lnTo>
                    <a:lnTo>
                      <a:pt x="248" y="698"/>
                    </a:lnTo>
                    <a:lnTo>
                      <a:pt x="284" y="708"/>
                    </a:lnTo>
                    <a:lnTo>
                      <a:pt x="284" y="708"/>
                    </a:lnTo>
                    <a:lnTo>
                      <a:pt x="320" y="714"/>
                    </a:lnTo>
                    <a:lnTo>
                      <a:pt x="356" y="716"/>
                    </a:lnTo>
                    <a:lnTo>
                      <a:pt x="392" y="716"/>
                    </a:lnTo>
                    <a:lnTo>
                      <a:pt x="426" y="710"/>
                    </a:lnTo>
                    <a:lnTo>
                      <a:pt x="460" y="702"/>
                    </a:lnTo>
                    <a:lnTo>
                      <a:pt x="494" y="692"/>
                    </a:lnTo>
                    <a:lnTo>
                      <a:pt x="526" y="678"/>
                    </a:lnTo>
                    <a:lnTo>
                      <a:pt x="556" y="660"/>
                    </a:lnTo>
                    <a:lnTo>
                      <a:pt x="584" y="640"/>
                    </a:lnTo>
                    <a:lnTo>
                      <a:pt x="610" y="618"/>
                    </a:lnTo>
                    <a:lnTo>
                      <a:pt x="634" y="594"/>
                    </a:lnTo>
                    <a:lnTo>
                      <a:pt x="656" y="566"/>
                    </a:lnTo>
                    <a:lnTo>
                      <a:pt x="676" y="536"/>
                    </a:lnTo>
                    <a:lnTo>
                      <a:pt x="692" y="506"/>
                    </a:lnTo>
                    <a:lnTo>
                      <a:pt x="704" y="472"/>
                    </a:lnTo>
                    <a:lnTo>
                      <a:pt x="714" y="436"/>
                    </a:lnTo>
                    <a:lnTo>
                      <a:pt x="714" y="436"/>
                    </a:lnTo>
                    <a:lnTo>
                      <a:pt x="720" y="400"/>
                    </a:lnTo>
                    <a:lnTo>
                      <a:pt x="724" y="364"/>
                    </a:lnTo>
                    <a:lnTo>
                      <a:pt x="722" y="330"/>
                    </a:lnTo>
                    <a:lnTo>
                      <a:pt x="718" y="294"/>
                    </a:lnTo>
                    <a:lnTo>
                      <a:pt x="710" y="260"/>
                    </a:lnTo>
                    <a:lnTo>
                      <a:pt x="698" y="228"/>
                    </a:lnTo>
                    <a:lnTo>
                      <a:pt x="684" y="196"/>
                    </a:lnTo>
                    <a:lnTo>
                      <a:pt x="666" y="166"/>
                    </a:lnTo>
                    <a:lnTo>
                      <a:pt x="646" y="138"/>
                    </a:lnTo>
                    <a:lnTo>
                      <a:pt x="624" y="112"/>
                    </a:lnTo>
                    <a:lnTo>
                      <a:pt x="598" y="88"/>
                    </a:lnTo>
                    <a:lnTo>
                      <a:pt x="572" y="66"/>
                    </a:lnTo>
                    <a:lnTo>
                      <a:pt x="542" y="48"/>
                    </a:lnTo>
                    <a:lnTo>
                      <a:pt x="510" y="32"/>
                    </a:lnTo>
                    <a:lnTo>
                      <a:pt x="476" y="18"/>
                    </a:lnTo>
                    <a:lnTo>
                      <a:pt x="440" y="8"/>
                    </a:lnTo>
                    <a:lnTo>
                      <a:pt x="440" y="8"/>
                    </a:lnTo>
                    <a:close/>
                  </a:path>
                </a:pathLst>
              </a:custGeom>
              <a:solidFill>
                <a:srgbClr val="FF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16" name="Freeform 120"/>
              <p:cNvSpPr>
                <a:spLocks/>
              </p:cNvSpPr>
              <p:nvPr/>
            </p:nvSpPr>
            <p:spPr bwMode="auto">
              <a:xfrm>
                <a:off x="2529" y="1249"/>
                <a:ext cx="345" cy="350"/>
              </a:xfrm>
              <a:custGeom>
                <a:avLst/>
                <a:gdLst>
                  <a:gd name="T0" fmla="*/ 442 w 726"/>
                  <a:gd name="T1" fmla="*/ 8 h 720"/>
                  <a:gd name="T2" fmla="*/ 368 w 726"/>
                  <a:gd name="T3" fmla="*/ 0 h 720"/>
                  <a:gd name="T4" fmla="*/ 298 w 726"/>
                  <a:gd name="T5" fmla="*/ 4 h 720"/>
                  <a:gd name="T6" fmla="*/ 230 w 726"/>
                  <a:gd name="T7" fmla="*/ 24 h 720"/>
                  <a:gd name="T8" fmla="*/ 168 w 726"/>
                  <a:gd name="T9" fmla="*/ 56 h 720"/>
                  <a:gd name="T10" fmla="*/ 114 w 726"/>
                  <a:gd name="T11" fmla="*/ 98 h 720"/>
                  <a:gd name="T12" fmla="*/ 68 w 726"/>
                  <a:gd name="T13" fmla="*/ 150 h 720"/>
                  <a:gd name="T14" fmla="*/ 32 w 726"/>
                  <a:gd name="T15" fmla="*/ 212 h 720"/>
                  <a:gd name="T16" fmla="*/ 10 w 726"/>
                  <a:gd name="T17" fmla="*/ 280 h 720"/>
                  <a:gd name="T18" fmla="*/ 4 w 726"/>
                  <a:gd name="T19" fmla="*/ 316 h 720"/>
                  <a:gd name="T20" fmla="*/ 2 w 726"/>
                  <a:gd name="T21" fmla="*/ 388 h 720"/>
                  <a:gd name="T22" fmla="*/ 14 w 726"/>
                  <a:gd name="T23" fmla="*/ 458 h 720"/>
                  <a:gd name="T24" fmla="*/ 40 w 726"/>
                  <a:gd name="T25" fmla="*/ 522 h 720"/>
                  <a:gd name="T26" fmla="*/ 78 w 726"/>
                  <a:gd name="T27" fmla="*/ 580 h 720"/>
                  <a:gd name="T28" fmla="*/ 126 w 726"/>
                  <a:gd name="T29" fmla="*/ 630 h 720"/>
                  <a:gd name="T30" fmla="*/ 182 w 726"/>
                  <a:gd name="T31" fmla="*/ 672 h 720"/>
                  <a:gd name="T32" fmla="*/ 248 w 726"/>
                  <a:gd name="T33" fmla="*/ 700 h 720"/>
                  <a:gd name="T34" fmla="*/ 284 w 726"/>
                  <a:gd name="T35" fmla="*/ 710 h 720"/>
                  <a:gd name="T36" fmla="*/ 356 w 726"/>
                  <a:gd name="T37" fmla="*/ 720 h 720"/>
                  <a:gd name="T38" fmla="*/ 428 w 726"/>
                  <a:gd name="T39" fmla="*/ 714 h 720"/>
                  <a:gd name="T40" fmla="*/ 496 w 726"/>
                  <a:gd name="T41" fmla="*/ 694 h 720"/>
                  <a:gd name="T42" fmla="*/ 558 w 726"/>
                  <a:gd name="T43" fmla="*/ 664 h 720"/>
                  <a:gd name="T44" fmla="*/ 612 w 726"/>
                  <a:gd name="T45" fmla="*/ 622 h 720"/>
                  <a:gd name="T46" fmla="*/ 658 w 726"/>
                  <a:gd name="T47" fmla="*/ 568 h 720"/>
                  <a:gd name="T48" fmla="*/ 694 w 726"/>
                  <a:gd name="T49" fmla="*/ 508 h 720"/>
                  <a:gd name="T50" fmla="*/ 716 w 726"/>
                  <a:gd name="T51" fmla="*/ 438 h 720"/>
                  <a:gd name="T52" fmla="*/ 722 w 726"/>
                  <a:gd name="T53" fmla="*/ 402 h 720"/>
                  <a:gd name="T54" fmla="*/ 724 w 726"/>
                  <a:gd name="T55" fmla="*/ 330 h 720"/>
                  <a:gd name="T56" fmla="*/ 712 w 726"/>
                  <a:gd name="T57" fmla="*/ 262 h 720"/>
                  <a:gd name="T58" fmla="*/ 686 w 726"/>
                  <a:gd name="T59" fmla="*/ 198 h 720"/>
                  <a:gd name="T60" fmla="*/ 648 w 726"/>
                  <a:gd name="T61" fmla="*/ 138 h 720"/>
                  <a:gd name="T62" fmla="*/ 600 w 726"/>
                  <a:gd name="T63" fmla="*/ 88 h 720"/>
                  <a:gd name="T64" fmla="*/ 544 w 726"/>
                  <a:gd name="T65" fmla="*/ 48 h 720"/>
                  <a:gd name="T66" fmla="*/ 478 w 726"/>
                  <a:gd name="T67" fmla="*/ 18 h 720"/>
                  <a:gd name="T68" fmla="*/ 442 w 726"/>
                  <a:gd name="T69" fmla="*/ 8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6" h="720">
                    <a:moveTo>
                      <a:pt x="442" y="8"/>
                    </a:moveTo>
                    <a:lnTo>
                      <a:pt x="442" y="8"/>
                    </a:lnTo>
                    <a:lnTo>
                      <a:pt x="406" y="2"/>
                    </a:lnTo>
                    <a:lnTo>
                      <a:pt x="368" y="0"/>
                    </a:lnTo>
                    <a:lnTo>
                      <a:pt x="334" y="0"/>
                    </a:lnTo>
                    <a:lnTo>
                      <a:pt x="298" y="4"/>
                    </a:lnTo>
                    <a:lnTo>
                      <a:pt x="264" y="12"/>
                    </a:lnTo>
                    <a:lnTo>
                      <a:pt x="230" y="24"/>
                    </a:lnTo>
                    <a:lnTo>
                      <a:pt x="200" y="38"/>
                    </a:lnTo>
                    <a:lnTo>
                      <a:pt x="168" y="56"/>
                    </a:lnTo>
                    <a:lnTo>
                      <a:pt x="140" y="74"/>
                    </a:lnTo>
                    <a:lnTo>
                      <a:pt x="114" y="98"/>
                    </a:lnTo>
                    <a:lnTo>
                      <a:pt x="90" y="122"/>
                    </a:lnTo>
                    <a:lnTo>
                      <a:pt x="68" y="150"/>
                    </a:lnTo>
                    <a:lnTo>
                      <a:pt x="48" y="180"/>
                    </a:lnTo>
                    <a:lnTo>
                      <a:pt x="32" y="212"/>
                    </a:lnTo>
                    <a:lnTo>
                      <a:pt x="20" y="244"/>
                    </a:lnTo>
                    <a:lnTo>
                      <a:pt x="10" y="280"/>
                    </a:lnTo>
                    <a:lnTo>
                      <a:pt x="10" y="280"/>
                    </a:lnTo>
                    <a:lnTo>
                      <a:pt x="4" y="316"/>
                    </a:lnTo>
                    <a:lnTo>
                      <a:pt x="0" y="352"/>
                    </a:lnTo>
                    <a:lnTo>
                      <a:pt x="2" y="388"/>
                    </a:lnTo>
                    <a:lnTo>
                      <a:pt x="6" y="424"/>
                    </a:lnTo>
                    <a:lnTo>
                      <a:pt x="14" y="458"/>
                    </a:lnTo>
                    <a:lnTo>
                      <a:pt x="26" y="490"/>
                    </a:lnTo>
                    <a:lnTo>
                      <a:pt x="40" y="522"/>
                    </a:lnTo>
                    <a:lnTo>
                      <a:pt x="58" y="552"/>
                    </a:lnTo>
                    <a:lnTo>
                      <a:pt x="78" y="580"/>
                    </a:lnTo>
                    <a:lnTo>
                      <a:pt x="100" y="606"/>
                    </a:lnTo>
                    <a:lnTo>
                      <a:pt x="126" y="630"/>
                    </a:lnTo>
                    <a:lnTo>
                      <a:pt x="154" y="652"/>
                    </a:lnTo>
                    <a:lnTo>
                      <a:pt x="182" y="672"/>
                    </a:lnTo>
                    <a:lnTo>
                      <a:pt x="214" y="688"/>
                    </a:lnTo>
                    <a:lnTo>
                      <a:pt x="248" y="700"/>
                    </a:lnTo>
                    <a:lnTo>
                      <a:pt x="284" y="710"/>
                    </a:lnTo>
                    <a:lnTo>
                      <a:pt x="284" y="710"/>
                    </a:lnTo>
                    <a:lnTo>
                      <a:pt x="320" y="718"/>
                    </a:lnTo>
                    <a:lnTo>
                      <a:pt x="356" y="720"/>
                    </a:lnTo>
                    <a:lnTo>
                      <a:pt x="392" y="718"/>
                    </a:lnTo>
                    <a:lnTo>
                      <a:pt x="428" y="714"/>
                    </a:lnTo>
                    <a:lnTo>
                      <a:pt x="462" y="706"/>
                    </a:lnTo>
                    <a:lnTo>
                      <a:pt x="496" y="694"/>
                    </a:lnTo>
                    <a:lnTo>
                      <a:pt x="526" y="680"/>
                    </a:lnTo>
                    <a:lnTo>
                      <a:pt x="558" y="664"/>
                    </a:lnTo>
                    <a:lnTo>
                      <a:pt x="586" y="644"/>
                    </a:lnTo>
                    <a:lnTo>
                      <a:pt x="612" y="622"/>
                    </a:lnTo>
                    <a:lnTo>
                      <a:pt x="636" y="596"/>
                    </a:lnTo>
                    <a:lnTo>
                      <a:pt x="658" y="568"/>
                    </a:lnTo>
                    <a:lnTo>
                      <a:pt x="678" y="540"/>
                    </a:lnTo>
                    <a:lnTo>
                      <a:pt x="694" y="508"/>
                    </a:lnTo>
                    <a:lnTo>
                      <a:pt x="706" y="474"/>
                    </a:lnTo>
                    <a:lnTo>
                      <a:pt x="716" y="438"/>
                    </a:lnTo>
                    <a:lnTo>
                      <a:pt x="716" y="438"/>
                    </a:lnTo>
                    <a:lnTo>
                      <a:pt x="722" y="402"/>
                    </a:lnTo>
                    <a:lnTo>
                      <a:pt x="726" y="366"/>
                    </a:lnTo>
                    <a:lnTo>
                      <a:pt x="724" y="330"/>
                    </a:lnTo>
                    <a:lnTo>
                      <a:pt x="720" y="296"/>
                    </a:lnTo>
                    <a:lnTo>
                      <a:pt x="712" y="262"/>
                    </a:lnTo>
                    <a:lnTo>
                      <a:pt x="700" y="228"/>
                    </a:lnTo>
                    <a:lnTo>
                      <a:pt x="686" y="198"/>
                    </a:lnTo>
                    <a:lnTo>
                      <a:pt x="668" y="168"/>
                    </a:lnTo>
                    <a:lnTo>
                      <a:pt x="648" y="138"/>
                    </a:lnTo>
                    <a:lnTo>
                      <a:pt x="626" y="112"/>
                    </a:lnTo>
                    <a:lnTo>
                      <a:pt x="600" y="88"/>
                    </a:lnTo>
                    <a:lnTo>
                      <a:pt x="572" y="66"/>
                    </a:lnTo>
                    <a:lnTo>
                      <a:pt x="544" y="48"/>
                    </a:lnTo>
                    <a:lnTo>
                      <a:pt x="512" y="32"/>
                    </a:lnTo>
                    <a:lnTo>
                      <a:pt x="478" y="18"/>
                    </a:lnTo>
                    <a:lnTo>
                      <a:pt x="442" y="8"/>
                    </a:lnTo>
                    <a:lnTo>
                      <a:pt x="442" y="8"/>
                    </a:lnTo>
                    <a:close/>
                  </a:path>
                </a:pathLst>
              </a:custGeom>
              <a:solidFill>
                <a:srgbClr val="FFE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17" name="Freeform 121"/>
              <p:cNvSpPr>
                <a:spLocks/>
              </p:cNvSpPr>
              <p:nvPr/>
            </p:nvSpPr>
            <p:spPr bwMode="auto">
              <a:xfrm>
                <a:off x="2529" y="1248"/>
                <a:ext cx="345" cy="352"/>
              </a:xfrm>
              <a:custGeom>
                <a:avLst/>
                <a:gdLst>
                  <a:gd name="T0" fmla="*/ 444 w 728"/>
                  <a:gd name="T1" fmla="*/ 8 h 724"/>
                  <a:gd name="T2" fmla="*/ 370 w 728"/>
                  <a:gd name="T3" fmla="*/ 0 h 724"/>
                  <a:gd name="T4" fmla="*/ 300 w 728"/>
                  <a:gd name="T5" fmla="*/ 4 h 724"/>
                  <a:gd name="T6" fmla="*/ 232 w 728"/>
                  <a:gd name="T7" fmla="*/ 24 h 724"/>
                  <a:gd name="T8" fmla="*/ 170 w 728"/>
                  <a:gd name="T9" fmla="*/ 56 h 724"/>
                  <a:gd name="T10" fmla="*/ 114 w 728"/>
                  <a:gd name="T11" fmla="*/ 98 h 724"/>
                  <a:gd name="T12" fmla="*/ 68 w 728"/>
                  <a:gd name="T13" fmla="*/ 150 h 724"/>
                  <a:gd name="T14" fmla="*/ 32 w 728"/>
                  <a:gd name="T15" fmla="*/ 212 h 724"/>
                  <a:gd name="T16" fmla="*/ 10 w 728"/>
                  <a:gd name="T17" fmla="*/ 282 h 724"/>
                  <a:gd name="T18" fmla="*/ 4 w 728"/>
                  <a:gd name="T19" fmla="*/ 318 h 724"/>
                  <a:gd name="T20" fmla="*/ 2 w 728"/>
                  <a:gd name="T21" fmla="*/ 390 h 724"/>
                  <a:gd name="T22" fmla="*/ 14 w 728"/>
                  <a:gd name="T23" fmla="*/ 460 h 724"/>
                  <a:gd name="T24" fmla="*/ 40 w 728"/>
                  <a:gd name="T25" fmla="*/ 524 h 724"/>
                  <a:gd name="T26" fmla="*/ 78 w 728"/>
                  <a:gd name="T27" fmla="*/ 582 h 724"/>
                  <a:gd name="T28" fmla="*/ 126 w 728"/>
                  <a:gd name="T29" fmla="*/ 634 h 724"/>
                  <a:gd name="T30" fmla="*/ 184 w 728"/>
                  <a:gd name="T31" fmla="*/ 674 h 724"/>
                  <a:gd name="T32" fmla="*/ 250 w 728"/>
                  <a:gd name="T33" fmla="*/ 704 h 724"/>
                  <a:gd name="T34" fmla="*/ 284 w 728"/>
                  <a:gd name="T35" fmla="*/ 714 h 724"/>
                  <a:gd name="T36" fmla="*/ 358 w 728"/>
                  <a:gd name="T37" fmla="*/ 724 h 724"/>
                  <a:gd name="T38" fmla="*/ 428 w 728"/>
                  <a:gd name="T39" fmla="*/ 718 h 724"/>
                  <a:gd name="T40" fmla="*/ 496 w 728"/>
                  <a:gd name="T41" fmla="*/ 698 h 724"/>
                  <a:gd name="T42" fmla="*/ 558 w 728"/>
                  <a:gd name="T43" fmla="*/ 666 h 724"/>
                  <a:gd name="T44" fmla="*/ 614 w 728"/>
                  <a:gd name="T45" fmla="*/ 624 h 724"/>
                  <a:gd name="T46" fmla="*/ 660 w 728"/>
                  <a:gd name="T47" fmla="*/ 572 h 724"/>
                  <a:gd name="T48" fmla="*/ 696 w 728"/>
                  <a:gd name="T49" fmla="*/ 510 h 724"/>
                  <a:gd name="T50" fmla="*/ 718 w 728"/>
                  <a:gd name="T51" fmla="*/ 440 h 724"/>
                  <a:gd name="T52" fmla="*/ 724 w 728"/>
                  <a:gd name="T53" fmla="*/ 404 h 724"/>
                  <a:gd name="T54" fmla="*/ 726 w 728"/>
                  <a:gd name="T55" fmla="*/ 332 h 724"/>
                  <a:gd name="T56" fmla="*/ 714 w 728"/>
                  <a:gd name="T57" fmla="*/ 262 h 724"/>
                  <a:gd name="T58" fmla="*/ 688 w 728"/>
                  <a:gd name="T59" fmla="*/ 198 h 724"/>
                  <a:gd name="T60" fmla="*/ 650 w 728"/>
                  <a:gd name="T61" fmla="*/ 140 h 724"/>
                  <a:gd name="T62" fmla="*/ 602 w 728"/>
                  <a:gd name="T63" fmla="*/ 88 h 724"/>
                  <a:gd name="T64" fmla="*/ 544 w 728"/>
                  <a:gd name="T65" fmla="*/ 48 h 724"/>
                  <a:gd name="T66" fmla="*/ 478 w 728"/>
                  <a:gd name="T67" fmla="*/ 18 h 724"/>
                  <a:gd name="T68" fmla="*/ 444 w 728"/>
                  <a:gd name="T69" fmla="*/ 8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8" h="724">
                    <a:moveTo>
                      <a:pt x="444" y="8"/>
                    </a:moveTo>
                    <a:lnTo>
                      <a:pt x="444" y="8"/>
                    </a:lnTo>
                    <a:lnTo>
                      <a:pt x="406" y="2"/>
                    </a:lnTo>
                    <a:lnTo>
                      <a:pt x="370" y="0"/>
                    </a:lnTo>
                    <a:lnTo>
                      <a:pt x="334" y="0"/>
                    </a:lnTo>
                    <a:lnTo>
                      <a:pt x="300" y="4"/>
                    </a:lnTo>
                    <a:lnTo>
                      <a:pt x="264" y="12"/>
                    </a:lnTo>
                    <a:lnTo>
                      <a:pt x="232" y="24"/>
                    </a:lnTo>
                    <a:lnTo>
                      <a:pt x="200" y="38"/>
                    </a:lnTo>
                    <a:lnTo>
                      <a:pt x="170" y="56"/>
                    </a:lnTo>
                    <a:lnTo>
                      <a:pt x="140" y="76"/>
                    </a:lnTo>
                    <a:lnTo>
                      <a:pt x="114" y="98"/>
                    </a:lnTo>
                    <a:lnTo>
                      <a:pt x="90" y="124"/>
                    </a:lnTo>
                    <a:lnTo>
                      <a:pt x="68" y="150"/>
                    </a:lnTo>
                    <a:lnTo>
                      <a:pt x="48" y="180"/>
                    </a:lnTo>
                    <a:lnTo>
                      <a:pt x="32" y="212"/>
                    </a:lnTo>
                    <a:lnTo>
                      <a:pt x="20" y="246"/>
                    </a:lnTo>
                    <a:lnTo>
                      <a:pt x="10" y="282"/>
                    </a:lnTo>
                    <a:lnTo>
                      <a:pt x="10" y="282"/>
                    </a:lnTo>
                    <a:lnTo>
                      <a:pt x="4" y="318"/>
                    </a:lnTo>
                    <a:lnTo>
                      <a:pt x="0" y="354"/>
                    </a:lnTo>
                    <a:lnTo>
                      <a:pt x="2" y="390"/>
                    </a:lnTo>
                    <a:lnTo>
                      <a:pt x="6" y="426"/>
                    </a:lnTo>
                    <a:lnTo>
                      <a:pt x="14" y="460"/>
                    </a:lnTo>
                    <a:lnTo>
                      <a:pt x="26" y="492"/>
                    </a:lnTo>
                    <a:lnTo>
                      <a:pt x="40" y="524"/>
                    </a:lnTo>
                    <a:lnTo>
                      <a:pt x="58" y="554"/>
                    </a:lnTo>
                    <a:lnTo>
                      <a:pt x="78" y="582"/>
                    </a:lnTo>
                    <a:lnTo>
                      <a:pt x="100" y="610"/>
                    </a:lnTo>
                    <a:lnTo>
                      <a:pt x="126" y="634"/>
                    </a:lnTo>
                    <a:lnTo>
                      <a:pt x="154" y="656"/>
                    </a:lnTo>
                    <a:lnTo>
                      <a:pt x="184" y="674"/>
                    </a:lnTo>
                    <a:lnTo>
                      <a:pt x="216" y="692"/>
                    </a:lnTo>
                    <a:lnTo>
                      <a:pt x="250" y="704"/>
                    </a:lnTo>
                    <a:lnTo>
                      <a:pt x="284" y="714"/>
                    </a:lnTo>
                    <a:lnTo>
                      <a:pt x="284" y="714"/>
                    </a:lnTo>
                    <a:lnTo>
                      <a:pt x="322" y="720"/>
                    </a:lnTo>
                    <a:lnTo>
                      <a:pt x="358" y="724"/>
                    </a:lnTo>
                    <a:lnTo>
                      <a:pt x="394" y="722"/>
                    </a:lnTo>
                    <a:lnTo>
                      <a:pt x="428" y="718"/>
                    </a:lnTo>
                    <a:lnTo>
                      <a:pt x="464" y="710"/>
                    </a:lnTo>
                    <a:lnTo>
                      <a:pt x="496" y="698"/>
                    </a:lnTo>
                    <a:lnTo>
                      <a:pt x="528" y="684"/>
                    </a:lnTo>
                    <a:lnTo>
                      <a:pt x="558" y="666"/>
                    </a:lnTo>
                    <a:lnTo>
                      <a:pt x="588" y="646"/>
                    </a:lnTo>
                    <a:lnTo>
                      <a:pt x="614" y="624"/>
                    </a:lnTo>
                    <a:lnTo>
                      <a:pt x="638" y="598"/>
                    </a:lnTo>
                    <a:lnTo>
                      <a:pt x="660" y="572"/>
                    </a:lnTo>
                    <a:lnTo>
                      <a:pt x="680" y="542"/>
                    </a:lnTo>
                    <a:lnTo>
                      <a:pt x="696" y="510"/>
                    </a:lnTo>
                    <a:lnTo>
                      <a:pt x="708" y="476"/>
                    </a:lnTo>
                    <a:lnTo>
                      <a:pt x="718" y="440"/>
                    </a:lnTo>
                    <a:lnTo>
                      <a:pt x="718" y="440"/>
                    </a:lnTo>
                    <a:lnTo>
                      <a:pt x="724" y="404"/>
                    </a:lnTo>
                    <a:lnTo>
                      <a:pt x="728" y="368"/>
                    </a:lnTo>
                    <a:lnTo>
                      <a:pt x="726" y="332"/>
                    </a:lnTo>
                    <a:lnTo>
                      <a:pt x="722" y="296"/>
                    </a:lnTo>
                    <a:lnTo>
                      <a:pt x="714" y="262"/>
                    </a:lnTo>
                    <a:lnTo>
                      <a:pt x="702" y="230"/>
                    </a:lnTo>
                    <a:lnTo>
                      <a:pt x="688" y="198"/>
                    </a:lnTo>
                    <a:lnTo>
                      <a:pt x="670" y="168"/>
                    </a:lnTo>
                    <a:lnTo>
                      <a:pt x="650" y="140"/>
                    </a:lnTo>
                    <a:lnTo>
                      <a:pt x="628" y="112"/>
                    </a:lnTo>
                    <a:lnTo>
                      <a:pt x="602" y="88"/>
                    </a:lnTo>
                    <a:lnTo>
                      <a:pt x="574" y="66"/>
                    </a:lnTo>
                    <a:lnTo>
                      <a:pt x="544" y="48"/>
                    </a:lnTo>
                    <a:lnTo>
                      <a:pt x="512" y="30"/>
                    </a:lnTo>
                    <a:lnTo>
                      <a:pt x="478" y="18"/>
                    </a:lnTo>
                    <a:lnTo>
                      <a:pt x="444" y="8"/>
                    </a:lnTo>
                    <a:lnTo>
                      <a:pt x="444" y="8"/>
                    </a:lnTo>
                    <a:close/>
                  </a:path>
                </a:pathLst>
              </a:custGeom>
              <a:solidFill>
                <a:srgbClr val="FFD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18" name="Freeform 122"/>
              <p:cNvSpPr>
                <a:spLocks/>
              </p:cNvSpPr>
              <p:nvPr/>
            </p:nvSpPr>
            <p:spPr bwMode="auto">
              <a:xfrm>
                <a:off x="2529" y="1246"/>
                <a:ext cx="346" cy="354"/>
              </a:xfrm>
              <a:custGeom>
                <a:avLst/>
                <a:gdLst>
                  <a:gd name="T0" fmla="*/ 444 w 730"/>
                  <a:gd name="T1" fmla="*/ 10 h 728"/>
                  <a:gd name="T2" fmla="*/ 372 w 730"/>
                  <a:gd name="T3" fmla="*/ 0 h 728"/>
                  <a:gd name="T4" fmla="*/ 300 w 730"/>
                  <a:gd name="T5" fmla="*/ 6 h 728"/>
                  <a:gd name="T6" fmla="*/ 232 w 730"/>
                  <a:gd name="T7" fmla="*/ 26 h 728"/>
                  <a:gd name="T8" fmla="*/ 170 w 730"/>
                  <a:gd name="T9" fmla="*/ 58 h 728"/>
                  <a:gd name="T10" fmla="*/ 114 w 730"/>
                  <a:gd name="T11" fmla="*/ 100 h 728"/>
                  <a:gd name="T12" fmla="*/ 68 w 730"/>
                  <a:gd name="T13" fmla="*/ 154 h 728"/>
                  <a:gd name="T14" fmla="*/ 32 w 730"/>
                  <a:gd name="T15" fmla="*/ 216 h 728"/>
                  <a:gd name="T16" fmla="*/ 10 w 730"/>
                  <a:gd name="T17" fmla="*/ 286 h 728"/>
                  <a:gd name="T18" fmla="*/ 4 w 730"/>
                  <a:gd name="T19" fmla="*/ 322 h 728"/>
                  <a:gd name="T20" fmla="*/ 2 w 730"/>
                  <a:gd name="T21" fmla="*/ 394 h 728"/>
                  <a:gd name="T22" fmla="*/ 14 w 730"/>
                  <a:gd name="T23" fmla="*/ 464 h 728"/>
                  <a:gd name="T24" fmla="*/ 40 w 730"/>
                  <a:gd name="T25" fmla="*/ 528 h 728"/>
                  <a:gd name="T26" fmla="*/ 78 w 730"/>
                  <a:gd name="T27" fmla="*/ 588 h 728"/>
                  <a:gd name="T28" fmla="*/ 126 w 730"/>
                  <a:gd name="T29" fmla="*/ 638 h 728"/>
                  <a:gd name="T30" fmla="*/ 184 w 730"/>
                  <a:gd name="T31" fmla="*/ 680 h 728"/>
                  <a:gd name="T32" fmla="*/ 250 w 730"/>
                  <a:gd name="T33" fmla="*/ 710 h 728"/>
                  <a:gd name="T34" fmla="*/ 286 w 730"/>
                  <a:gd name="T35" fmla="*/ 720 h 728"/>
                  <a:gd name="T36" fmla="*/ 358 w 730"/>
                  <a:gd name="T37" fmla="*/ 728 h 728"/>
                  <a:gd name="T38" fmla="*/ 430 w 730"/>
                  <a:gd name="T39" fmla="*/ 722 h 728"/>
                  <a:gd name="T40" fmla="*/ 498 w 730"/>
                  <a:gd name="T41" fmla="*/ 704 h 728"/>
                  <a:gd name="T42" fmla="*/ 560 w 730"/>
                  <a:gd name="T43" fmla="*/ 672 h 728"/>
                  <a:gd name="T44" fmla="*/ 616 w 730"/>
                  <a:gd name="T45" fmla="*/ 628 h 728"/>
                  <a:gd name="T46" fmla="*/ 662 w 730"/>
                  <a:gd name="T47" fmla="*/ 576 h 728"/>
                  <a:gd name="T48" fmla="*/ 698 w 730"/>
                  <a:gd name="T49" fmla="*/ 514 h 728"/>
                  <a:gd name="T50" fmla="*/ 720 w 730"/>
                  <a:gd name="T51" fmla="*/ 444 h 728"/>
                  <a:gd name="T52" fmla="*/ 726 w 730"/>
                  <a:gd name="T53" fmla="*/ 408 h 728"/>
                  <a:gd name="T54" fmla="*/ 728 w 730"/>
                  <a:gd name="T55" fmla="*/ 336 h 728"/>
                  <a:gd name="T56" fmla="*/ 716 w 730"/>
                  <a:gd name="T57" fmla="*/ 266 h 728"/>
                  <a:gd name="T58" fmla="*/ 690 w 730"/>
                  <a:gd name="T59" fmla="*/ 200 h 728"/>
                  <a:gd name="T60" fmla="*/ 652 w 730"/>
                  <a:gd name="T61" fmla="*/ 142 h 728"/>
                  <a:gd name="T62" fmla="*/ 604 w 730"/>
                  <a:gd name="T63" fmla="*/ 90 h 728"/>
                  <a:gd name="T64" fmla="*/ 546 w 730"/>
                  <a:gd name="T65" fmla="*/ 50 h 728"/>
                  <a:gd name="T66" fmla="*/ 480 w 730"/>
                  <a:gd name="T67" fmla="*/ 20 h 728"/>
                  <a:gd name="T68" fmla="*/ 444 w 730"/>
                  <a:gd name="T69" fmla="*/ 1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0" h="728">
                    <a:moveTo>
                      <a:pt x="444" y="10"/>
                    </a:moveTo>
                    <a:lnTo>
                      <a:pt x="444" y="10"/>
                    </a:lnTo>
                    <a:lnTo>
                      <a:pt x="408" y="4"/>
                    </a:lnTo>
                    <a:lnTo>
                      <a:pt x="372" y="0"/>
                    </a:lnTo>
                    <a:lnTo>
                      <a:pt x="336" y="2"/>
                    </a:lnTo>
                    <a:lnTo>
                      <a:pt x="300" y="6"/>
                    </a:lnTo>
                    <a:lnTo>
                      <a:pt x="266" y="14"/>
                    </a:lnTo>
                    <a:lnTo>
                      <a:pt x="232" y="26"/>
                    </a:lnTo>
                    <a:lnTo>
                      <a:pt x="200" y="40"/>
                    </a:lnTo>
                    <a:lnTo>
                      <a:pt x="170" y="58"/>
                    </a:lnTo>
                    <a:lnTo>
                      <a:pt x="142" y="78"/>
                    </a:lnTo>
                    <a:lnTo>
                      <a:pt x="114" y="100"/>
                    </a:lnTo>
                    <a:lnTo>
                      <a:pt x="90" y="126"/>
                    </a:lnTo>
                    <a:lnTo>
                      <a:pt x="68" y="154"/>
                    </a:lnTo>
                    <a:lnTo>
                      <a:pt x="50" y="184"/>
                    </a:lnTo>
                    <a:lnTo>
                      <a:pt x="32" y="216"/>
                    </a:lnTo>
                    <a:lnTo>
                      <a:pt x="20" y="250"/>
                    </a:lnTo>
                    <a:lnTo>
                      <a:pt x="10" y="286"/>
                    </a:lnTo>
                    <a:lnTo>
                      <a:pt x="10" y="286"/>
                    </a:lnTo>
                    <a:lnTo>
                      <a:pt x="4" y="322"/>
                    </a:lnTo>
                    <a:lnTo>
                      <a:pt x="0" y="358"/>
                    </a:lnTo>
                    <a:lnTo>
                      <a:pt x="2" y="394"/>
                    </a:lnTo>
                    <a:lnTo>
                      <a:pt x="6" y="430"/>
                    </a:lnTo>
                    <a:lnTo>
                      <a:pt x="14" y="464"/>
                    </a:lnTo>
                    <a:lnTo>
                      <a:pt x="26" y="496"/>
                    </a:lnTo>
                    <a:lnTo>
                      <a:pt x="40" y="528"/>
                    </a:lnTo>
                    <a:lnTo>
                      <a:pt x="58" y="560"/>
                    </a:lnTo>
                    <a:lnTo>
                      <a:pt x="78" y="588"/>
                    </a:lnTo>
                    <a:lnTo>
                      <a:pt x="100" y="614"/>
                    </a:lnTo>
                    <a:lnTo>
                      <a:pt x="126" y="638"/>
                    </a:lnTo>
                    <a:lnTo>
                      <a:pt x="154" y="660"/>
                    </a:lnTo>
                    <a:lnTo>
                      <a:pt x="184" y="680"/>
                    </a:lnTo>
                    <a:lnTo>
                      <a:pt x="216" y="696"/>
                    </a:lnTo>
                    <a:lnTo>
                      <a:pt x="250" y="710"/>
                    </a:lnTo>
                    <a:lnTo>
                      <a:pt x="286" y="720"/>
                    </a:lnTo>
                    <a:lnTo>
                      <a:pt x="286" y="720"/>
                    </a:lnTo>
                    <a:lnTo>
                      <a:pt x="322" y="726"/>
                    </a:lnTo>
                    <a:lnTo>
                      <a:pt x="358" y="728"/>
                    </a:lnTo>
                    <a:lnTo>
                      <a:pt x="394" y="728"/>
                    </a:lnTo>
                    <a:lnTo>
                      <a:pt x="430" y="722"/>
                    </a:lnTo>
                    <a:lnTo>
                      <a:pt x="464" y="714"/>
                    </a:lnTo>
                    <a:lnTo>
                      <a:pt x="498" y="704"/>
                    </a:lnTo>
                    <a:lnTo>
                      <a:pt x="530" y="690"/>
                    </a:lnTo>
                    <a:lnTo>
                      <a:pt x="560" y="672"/>
                    </a:lnTo>
                    <a:lnTo>
                      <a:pt x="588" y="652"/>
                    </a:lnTo>
                    <a:lnTo>
                      <a:pt x="616" y="628"/>
                    </a:lnTo>
                    <a:lnTo>
                      <a:pt x="640" y="604"/>
                    </a:lnTo>
                    <a:lnTo>
                      <a:pt x="662" y="576"/>
                    </a:lnTo>
                    <a:lnTo>
                      <a:pt x="680" y="546"/>
                    </a:lnTo>
                    <a:lnTo>
                      <a:pt x="698" y="514"/>
                    </a:lnTo>
                    <a:lnTo>
                      <a:pt x="710" y="480"/>
                    </a:lnTo>
                    <a:lnTo>
                      <a:pt x="720" y="444"/>
                    </a:lnTo>
                    <a:lnTo>
                      <a:pt x="720" y="444"/>
                    </a:lnTo>
                    <a:lnTo>
                      <a:pt x="726" y="408"/>
                    </a:lnTo>
                    <a:lnTo>
                      <a:pt x="730" y="372"/>
                    </a:lnTo>
                    <a:lnTo>
                      <a:pt x="728" y="336"/>
                    </a:lnTo>
                    <a:lnTo>
                      <a:pt x="724" y="300"/>
                    </a:lnTo>
                    <a:lnTo>
                      <a:pt x="716" y="266"/>
                    </a:lnTo>
                    <a:lnTo>
                      <a:pt x="704" y="232"/>
                    </a:lnTo>
                    <a:lnTo>
                      <a:pt x="690" y="200"/>
                    </a:lnTo>
                    <a:lnTo>
                      <a:pt x="672" y="170"/>
                    </a:lnTo>
                    <a:lnTo>
                      <a:pt x="652" y="142"/>
                    </a:lnTo>
                    <a:lnTo>
                      <a:pt x="630" y="114"/>
                    </a:lnTo>
                    <a:lnTo>
                      <a:pt x="604" y="90"/>
                    </a:lnTo>
                    <a:lnTo>
                      <a:pt x="576" y="68"/>
                    </a:lnTo>
                    <a:lnTo>
                      <a:pt x="546" y="50"/>
                    </a:lnTo>
                    <a:lnTo>
                      <a:pt x="514" y="32"/>
                    </a:lnTo>
                    <a:lnTo>
                      <a:pt x="480" y="20"/>
                    </a:lnTo>
                    <a:lnTo>
                      <a:pt x="444" y="10"/>
                    </a:lnTo>
                    <a:lnTo>
                      <a:pt x="444" y="10"/>
                    </a:lnTo>
                    <a:close/>
                  </a:path>
                </a:pathLst>
              </a:custGeom>
              <a:solidFill>
                <a:srgbClr val="FFD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19" name="Freeform 123"/>
              <p:cNvSpPr>
                <a:spLocks/>
              </p:cNvSpPr>
              <p:nvPr/>
            </p:nvSpPr>
            <p:spPr bwMode="auto">
              <a:xfrm>
                <a:off x="2529" y="1245"/>
                <a:ext cx="347" cy="356"/>
              </a:xfrm>
              <a:custGeom>
                <a:avLst/>
                <a:gdLst>
                  <a:gd name="T0" fmla="*/ 446 w 732"/>
                  <a:gd name="T1" fmla="*/ 10 h 732"/>
                  <a:gd name="T2" fmla="*/ 372 w 732"/>
                  <a:gd name="T3" fmla="*/ 0 h 732"/>
                  <a:gd name="T4" fmla="*/ 302 w 732"/>
                  <a:gd name="T5" fmla="*/ 6 h 732"/>
                  <a:gd name="T6" fmla="*/ 234 w 732"/>
                  <a:gd name="T7" fmla="*/ 26 h 732"/>
                  <a:gd name="T8" fmla="*/ 170 w 732"/>
                  <a:gd name="T9" fmla="*/ 58 h 732"/>
                  <a:gd name="T10" fmla="*/ 116 w 732"/>
                  <a:gd name="T11" fmla="*/ 100 h 732"/>
                  <a:gd name="T12" fmla="*/ 68 w 732"/>
                  <a:gd name="T13" fmla="*/ 154 h 732"/>
                  <a:gd name="T14" fmla="*/ 34 w 732"/>
                  <a:gd name="T15" fmla="*/ 216 h 732"/>
                  <a:gd name="T16" fmla="*/ 10 w 732"/>
                  <a:gd name="T17" fmla="*/ 286 h 732"/>
                  <a:gd name="T18" fmla="*/ 4 w 732"/>
                  <a:gd name="T19" fmla="*/ 324 h 732"/>
                  <a:gd name="T20" fmla="*/ 2 w 732"/>
                  <a:gd name="T21" fmla="*/ 396 h 732"/>
                  <a:gd name="T22" fmla="*/ 14 w 732"/>
                  <a:gd name="T23" fmla="*/ 466 h 732"/>
                  <a:gd name="T24" fmla="*/ 40 w 732"/>
                  <a:gd name="T25" fmla="*/ 532 h 732"/>
                  <a:gd name="T26" fmla="*/ 78 w 732"/>
                  <a:gd name="T27" fmla="*/ 590 h 732"/>
                  <a:gd name="T28" fmla="*/ 126 w 732"/>
                  <a:gd name="T29" fmla="*/ 642 h 732"/>
                  <a:gd name="T30" fmla="*/ 184 w 732"/>
                  <a:gd name="T31" fmla="*/ 684 h 732"/>
                  <a:gd name="T32" fmla="*/ 250 w 732"/>
                  <a:gd name="T33" fmla="*/ 714 h 732"/>
                  <a:gd name="T34" fmla="*/ 286 w 732"/>
                  <a:gd name="T35" fmla="*/ 724 h 732"/>
                  <a:gd name="T36" fmla="*/ 360 w 732"/>
                  <a:gd name="T37" fmla="*/ 732 h 732"/>
                  <a:gd name="T38" fmla="*/ 432 w 732"/>
                  <a:gd name="T39" fmla="*/ 726 h 732"/>
                  <a:gd name="T40" fmla="*/ 498 w 732"/>
                  <a:gd name="T41" fmla="*/ 706 h 732"/>
                  <a:gd name="T42" fmla="*/ 562 w 732"/>
                  <a:gd name="T43" fmla="*/ 674 h 732"/>
                  <a:gd name="T44" fmla="*/ 616 w 732"/>
                  <a:gd name="T45" fmla="*/ 632 h 732"/>
                  <a:gd name="T46" fmla="*/ 664 w 732"/>
                  <a:gd name="T47" fmla="*/ 578 h 732"/>
                  <a:gd name="T48" fmla="*/ 700 w 732"/>
                  <a:gd name="T49" fmla="*/ 516 h 732"/>
                  <a:gd name="T50" fmla="*/ 722 w 732"/>
                  <a:gd name="T51" fmla="*/ 446 h 732"/>
                  <a:gd name="T52" fmla="*/ 728 w 732"/>
                  <a:gd name="T53" fmla="*/ 410 h 732"/>
                  <a:gd name="T54" fmla="*/ 730 w 732"/>
                  <a:gd name="T55" fmla="*/ 336 h 732"/>
                  <a:gd name="T56" fmla="*/ 718 w 732"/>
                  <a:gd name="T57" fmla="*/ 266 h 732"/>
                  <a:gd name="T58" fmla="*/ 692 w 732"/>
                  <a:gd name="T59" fmla="*/ 202 h 732"/>
                  <a:gd name="T60" fmla="*/ 654 w 732"/>
                  <a:gd name="T61" fmla="*/ 142 h 732"/>
                  <a:gd name="T62" fmla="*/ 606 w 732"/>
                  <a:gd name="T63" fmla="*/ 90 h 732"/>
                  <a:gd name="T64" fmla="*/ 548 w 732"/>
                  <a:gd name="T65" fmla="*/ 50 h 732"/>
                  <a:gd name="T66" fmla="*/ 482 w 732"/>
                  <a:gd name="T67" fmla="*/ 20 h 732"/>
                  <a:gd name="T68" fmla="*/ 446 w 732"/>
                  <a:gd name="T69" fmla="*/ 1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2" h="732">
                    <a:moveTo>
                      <a:pt x="446" y="10"/>
                    </a:moveTo>
                    <a:lnTo>
                      <a:pt x="446" y="10"/>
                    </a:lnTo>
                    <a:lnTo>
                      <a:pt x="410" y="4"/>
                    </a:lnTo>
                    <a:lnTo>
                      <a:pt x="372" y="0"/>
                    </a:lnTo>
                    <a:lnTo>
                      <a:pt x="336" y="2"/>
                    </a:lnTo>
                    <a:lnTo>
                      <a:pt x="302" y="6"/>
                    </a:lnTo>
                    <a:lnTo>
                      <a:pt x="266" y="14"/>
                    </a:lnTo>
                    <a:lnTo>
                      <a:pt x="234" y="26"/>
                    </a:lnTo>
                    <a:lnTo>
                      <a:pt x="202" y="40"/>
                    </a:lnTo>
                    <a:lnTo>
                      <a:pt x="170" y="58"/>
                    </a:lnTo>
                    <a:lnTo>
                      <a:pt x="142" y="78"/>
                    </a:lnTo>
                    <a:lnTo>
                      <a:pt x="116" y="100"/>
                    </a:lnTo>
                    <a:lnTo>
                      <a:pt x="90" y="126"/>
                    </a:lnTo>
                    <a:lnTo>
                      <a:pt x="68" y="154"/>
                    </a:lnTo>
                    <a:lnTo>
                      <a:pt x="50" y="184"/>
                    </a:lnTo>
                    <a:lnTo>
                      <a:pt x="34" y="216"/>
                    </a:lnTo>
                    <a:lnTo>
                      <a:pt x="20" y="250"/>
                    </a:lnTo>
                    <a:lnTo>
                      <a:pt x="10" y="286"/>
                    </a:lnTo>
                    <a:lnTo>
                      <a:pt x="10" y="286"/>
                    </a:lnTo>
                    <a:lnTo>
                      <a:pt x="4" y="324"/>
                    </a:lnTo>
                    <a:lnTo>
                      <a:pt x="0" y="360"/>
                    </a:lnTo>
                    <a:lnTo>
                      <a:pt x="2" y="396"/>
                    </a:lnTo>
                    <a:lnTo>
                      <a:pt x="6" y="432"/>
                    </a:lnTo>
                    <a:lnTo>
                      <a:pt x="14" y="466"/>
                    </a:lnTo>
                    <a:lnTo>
                      <a:pt x="26" y="500"/>
                    </a:lnTo>
                    <a:lnTo>
                      <a:pt x="40" y="532"/>
                    </a:lnTo>
                    <a:lnTo>
                      <a:pt x="58" y="562"/>
                    </a:lnTo>
                    <a:lnTo>
                      <a:pt x="78" y="590"/>
                    </a:lnTo>
                    <a:lnTo>
                      <a:pt x="100" y="618"/>
                    </a:lnTo>
                    <a:lnTo>
                      <a:pt x="126" y="642"/>
                    </a:lnTo>
                    <a:lnTo>
                      <a:pt x="154" y="664"/>
                    </a:lnTo>
                    <a:lnTo>
                      <a:pt x="184" y="684"/>
                    </a:lnTo>
                    <a:lnTo>
                      <a:pt x="216" y="700"/>
                    </a:lnTo>
                    <a:lnTo>
                      <a:pt x="250" y="714"/>
                    </a:lnTo>
                    <a:lnTo>
                      <a:pt x="286" y="724"/>
                    </a:lnTo>
                    <a:lnTo>
                      <a:pt x="286" y="724"/>
                    </a:lnTo>
                    <a:lnTo>
                      <a:pt x="322" y="730"/>
                    </a:lnTo>
                    <a:lnTo>
                      <a:pt x="360" y="732"/>
                    </a:lnTo>
                    <a:lnTo>
                      <a:pt x="396" y="730"/>
                    </a:lnTo>
                    <a:lnTo>
                      <a:pt x="432" y="726"/>
                    </a:lnTo>
                    <a:lnTo>
                      <a:pt x="466" y="718"/>
                    </a:lnTo>
                    <a:lnTo>
                      <a:pt x="498" y="706"/>
                    </a:lnTo>
                    <a:lnTo>
                      <a:pt x="532" y="692"/>
                    </a:lnTo>
                    <a:lnTo>
                      <a:pt x="562" y="674"/>
                    </a:lnTo>
                    <a:lnTo>
                      <a:pt x="590" y="654"/>
                    </a:lnTo>
                    <a:lnTo>
                      <a:pt x="616" y="632"/>
                    </a:lnTo>
                    <a:lnTo>
                      <a:pt x="642" y="606"/>
                    </a:lnTo>
                    <a:lnTo>
                      <a:pt x="664" y="578"/>
                    </a:lnTo>
                    <a:lnTo>
                      <a:pt x="682" y="548"/>
                    </a:lnTo>
                    <a:lnTo>
                      <a:pt x="700" y="516"/>
                    </a:lnTo>
                    <a:lnTo>
                      <a:pt x="712" y="482"/>
                    </a:lnTo>
                    <a:lnTo>
                      <a:pt x="722" y="446"/>
                    </a:lnTo>
                    <a:lnTo>
                      <a:pt x="722" y="446"/>
                    </a:lnTo>
                    <a:lnTo>
                      <a:pt x="728" y="410"/>
                    </a:lnTo>
                    <a:lnTo>
                      <a:pt x="732" y="372"/>
                    </a:lnTo>
                    <a:lnTo>
                      <a:pt x="730" y="336"/>
                    </a:lnTo>
                    <a:lnTo>
                      <a:pt x="726" y="302"/>
                    </a:lnTo>
                    <a:lnTo>
                      <a:pt x="718" y="266"/>
                    </a:lnTo>
                    <a:lnTo>
                      <a:pt x="706" y="234"/>
                    </a:lnTo>
                    <a:lnTo>
                      <a:pt x="692" y="202"/>
                    </a:lnTo>
                    <a:lnTo>
                      <a:pt x="674" y="170"/>
                    </a:lnTo>
                    <a:lnTo>
                      <a:pt x="654" y="142"/>
                    </a:lnTo>
                    <a:lnTo>
                      <a:pt x="632" y="116"/>
                    </a:lnTo>
                    <a:lnTo>
                      <a:pt x="606" y="90"/>
                    </a:lnTo>
                    <a:lnTo>
                      <a:pt x="578" y="68"/>
                    </a:lnTo>
                    <a:lnTo>
                      <a:pt x="548" y="50"/>
                    </a:lnTo>
                    <a:lnTo>
                      <a:pt x="516" y="32"/>
                    </a:lnTo>
                    <a:lnTo>
                      <a:pt x="482" y="20"/>
                    </a:lnTo>
                    <a:lnTo>
                      <a:pt x="446" y="10"/>
                    </a:lnTo>
                    <a:lnTo>
                      <a:pt x="446" y="1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20" name="Freeform 124"/>
              <p:cNvSpPr>
                <a:spLocks/>
              </p:cNvSpPr>
              <p:nvPr/>
            </p:nvSpPr>
            <p:spPr bwMode="auto">
              <a:xfrm>
                <a:off x="2529" y="1244"/>
                <a:ext cx="348" cy="358"/>
              </a:xfrm>
              <a:custGeom>
                <a:avLst/>
                <a:gdLst>
                  <a:gd name="T0" fmla="*/ 448 w 734"/>
                  <a:gd name="T1" fmla="*/ 10 h 736"/>
                  <a:gd name="T2" fmla="*/ 374 w 734"/>
                  <a:gd name="T3" fmla="*/ 0 h 736"/>
                  <a:gd name="T4" fmla="*/ 302 w 734"/>
                  <a:gd name="T5" fmla="*/ 6 h 736"/>
                  <a:gd name="T6" fmla="*/ 234 w 734"/>
                  <a:gd name="T7" fmla="*/ 26 h 736"/>
                  <a:gd name="T8" fmla="*/ 172 w 734"/>
                  <a:gd name="T9" fmla="*/ 58 h 736"/>
                  <a:gd name="T10" fmla="*/ 116 w 734"/>
                  <a:gd name="T11" fmla="*/ 102 h 736"/>
                  <a:gd name="T12" fmla="*/ 70 w 734"/>
                  <a:gd name="T13" fmla="*/ 154 h 736"/>
                  <a:gd name="T14" fmla="*/ 34 w 734"/>
                  <a:gd name="T15" fmla="*/ 218 h 736"/>
                  <a:gd name="T16" fmla="*/ 10 w 734"/>
                  <a:gd name="T17" fmla="*/ 288 h 736"/>
                  <a:gd name="T18" fmla="*/ 4 w 734"/>
                  <a:gd name="T19" fmla="*/ 324 h 736"/>
                  <a:gd name="T20" fmla="*/ 2 w 734"/>
                  <a:gd name="T21" fmla="*/ 398 h 736"/>
                  <a:gd name="T22" fmla="*/ 14 w 734"/>
                  <a:gd name="T23" fmla="*/ 468 h 736"/>
                  <a:gd name="T24" fmla="*/ 40 w 734"/>
                  <a:gd name="T25" fmla="*/ 534 h 736"/>
                  <a:gd name="T26" fmla="*/ 78 w 734"/>
                  <a:gd name="T27" fmla="*/ 594 h 736"/>
                  <a:gd name="T28" fmla="*/ 126 w 734"/>
                  <a:gd name="T29" fmla="*/ 644 h 736"/>
                  <a:gd name="T30" fmla="*/ 184 w 734"/>
                  <a:gd name="T31" fmla="*/ 686 h 736"/>
                  <a:gd name="T32" fmla="*/ 250 w 734"/>
                  <a:gd name="T33" fmla="*/ 716 h 736"/>
                  <a:gd name="T34" fmla="*/ 286 w 734"/>
                  <a:gd name="T35" fmla="*/ 726 h 736"/>
                  <a:gd name="T36" fmla="*/ 360 w 734"/>
                  <a:gd name="T37" fmla="*/ 736 h 736"/>
                  <a:gd name="T38" fmla="*/ 432 w 734"/>
                  <a:gd name="T39" fmla="*/ 730 h 736"/>
                  <a:gd name="T40" fmla="*/ 500 w 734"/>
                  <a:gd name="T41" fmla="*/ 710 h 736"/>
                  <a:gd name="T42" fmla="*/ 562 w 734"/>
                  <a:gd name="T43" fmla="*/ 678 h 736"/>
                  <a:gd name="T44" fmla="*/ 618 w 734"/>
                  <a:gd name="T45" fmla="*/ 634 h 736"/>
                  <a:gd name="T46" fmla="*/ 666 w 734"/>
                  <a:gd name="T47" fmla="*/ 582 h 736"/>
                  <a:gd name="T48" fmla="*/ 702 w 734"/>
                  <a:gd name="T49" fmla="*/ 518 h 736"/>
                  <a:gd name="T50" fmla="*/ 724 w 734"/>
                  <a:gd name="T51" fmla="*/ 448 h 736"/>
                  <a:gd name="T52" fmla="*/ 730 w 734"/>
                  <a:gd name="T53" fmla="*/ 412 h 736"/>
                  <a:gd name="T54" fmla="*/ 732 w 734"/>
                  <a:gd name="T55" fmla="*/ 338 h 736"/>
                  <a:gd name="T56" fmla="*/ 720 w 734"/>
                  <a:gd name="T57" fmla="*/ 268 h 736"/>
                  <a:gd name="T58" fmla="*/ 694 w 734"/>
                  <a:gd name="T59" fmla="*/ 202 h 736"/>
                  <a:gd name="T60" fmla="*/ 656 w 734"/>
                  <a:gd name="T61" fmla="*/ 142 h 736"/>
                  <a:gd name="T62" fmla="*/ 608 w 734"/>
                  <a:gd name="T63" fmla="*/ 90 h 736"/>
                  <a:gd name="T64" fmla="*/ 550 w 734"/>
                  <a:gd name="T65" fmla="*/ 50 h 736"/>
                  <a:gd name="T66" fmla="*/ 484 w 734"/>
                  <a:gd name="T67" fmla="*/ 20 h 736"/>
                  <a:gd name="T68" fmla="*/ 448 w 734"/>
                  <a:gd name="T69" fmla="*/ 1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4" h="736">
                    <a:moveTo>
                      <a:pt x="448" y="10"/>
                    </a:moveTo>
                    <a:lnTo>
                      <a:pt x="448" y="10"/>
                    </a:lnTo>
                    <a:lnTo>
                      <a:pt x="410" y="4"/>
                    </a:lnTo>
                    <a:lnTo>
                      <a:pt x="374" y="0"/>
                    </a:lnTo>
                    <a:lnTo>
                      <a:pt x="338" y="2"/>
                    </a:lnTo>
                    <a:lnTo>
                      <a:pt x="302" y="6"/>
                    </a:lnTo>
                    <a:lnTo>
                      <a:pt x="268" y="14"/>
                    </a:lnTo>
                    <a:lnTo>
                      <a:pt x="234" y="26"/>
                    </a:lnTo>
                    <a:lnTo>
                      <a:pt x="202" y="40"/>
                    </a:lnTo>
                    <a:lnTo>
                      <a:pt x="172" y="58"/>
                    </a:lnTo>
                    <a:lnTo>
                      <a:pt x="142" y="78"/>
                    </a:lnTo>
                    <a:lnTo>
                      <a:pt x="116" y="102"/>
                    </a:lnTo>
                    <a:lnTo>
                      <a:pt x="92" y="126"/>
                    </a:lnTo>
                    <a:lnTo>
                      <a:pt x="70" y="154"/>
                    </a:lnTo>
                    <a:lnTo>
                      <a:pt x="50" y="186"/>
                    </a:lnTo>
                    <a:lnTo>
                      <a:pt x="34" y="218"/>
                    </a:lnTo>
                    <a:lnTo>
                      <a:pt x="20" y="252"/>
                    </a:lnTo>
                    <a:lnTo>
                      <a:pt x="10" y="288"/>
                    </a:lnTo>
                    <a:lnTo>
                      <a:pt x="10" y="288"/>
                    </a:lnTo>
                    <a:lnTo>
                      <a:pt x="4" y="324"/>
                    </a:lnTo>
                    <a:lnTo>
                      <a:pt x="0" y="362"/>
                    </a:lnTo>
                    <a:lnTo>
                      <a:pt x="2" y="398"/>
                    </a:lnTo>
                    <a:lnTo>
                      <a:pt x="6" y="434"/>
                    </a:lnTo>
                    <a:lnTo>
                      <a:pt x="14" y="468"/>
                    </a:lnTo>
                    <a:lnTo>
                      <a:pt x="26" y="502"/>
                    </a:lnTo>
                    <a:lnTo>
                      <a:pt x="40" y="534"/>
                    </a:lnTo>
                    <a:lnTo>
                      <a:pt x="58" y="564"/>
                    </a:lnTo>
                    <a:lnTo>
                      <a:pt x="78" y="594"/>
                    </a:lnTo>
                    <a:lnTo>
                      <a:pt x="102" y="620"/>
                    </a:lnTo>
                    <a:lnTo>
                      <a:pt x="126" y="644"/>
                    </a:lnTo>
                    <a:lnTo>
                      <a:pt x="154" y="668"/>
                    </a:lnTo>
                    <a:lnTo>
                      <a:pt x="184" y="686"/>
                    </a:lnTo>
                    <a:lnTo>
                      <a:pt x="216" y="704"/>
                    </a:lnTo>
                    <a:lnTo>
                      <a:pt x="250" y="716"/>
                    </a:lnTo>
                    <a:lnTo>
                      <a:pt x="286" y="726"/>
                    </a:lnTo>
                    <a:lnTo>
                      <a:pt x="286" y="726"/>
                    </a:lnTo>
                    <a:lnTo>
                      <a:pt x="324" y="732"/>
                    </a:lnTo>
                    <a:lnTo>
                      <a:pt x="360" y="736"/>
                    </a:lnTo>
                    <a:lnTo>
                      <a:pt x="396" y="734"/>
                    </a:lnTo>
                    <a:lnTo>
                      <a:pt x="432" y="730"/>
                    </a:lnTo>
                    <a:lnTo>
                      <a:pt x="466" y="722"/>
                    </a:lnTo>
                    <a:lnTo>
                      <a:pt x="500" y="710"/>
                    </a:lnTo>
                    <a:lnTo>
                      <a:pt x="532" y="696"/>
                    </a:lnTo>
                    <a:lnTo>
                      <a:pt x="562" y="678"/>
                    </a:lnTo>
                    <a:lnTo>
                      <a:pt x="592" y="658"/>
                    </a:lnTo>
                    <a:lnTo>
                      <a:pt x="618" y="634"/>
                    </a:lnTo>
                    <a:lnTo>
                      <a:pt x="644" y="608"/>
                    </a:lnTo>
                    <a:lnTo>
                      <a:pt x="666" y="582"/>
                    </a:lnTo>
                    <a:lnTo>
                      <a:pt x="684" y="550"/>
                    </a:lnTo>
                    <a:lnTo>
                      <a:pt x="702" y="518"/>
                    </a:lnTo>
                    <a:lnTo>
                      <a:pt x="714" y="484"/>
                    </a:lnTo>
                    <a:lnTo>
                      <a:pt x="724" y="448"/>
                    </a:lnTo>
                    <a:lnTo>
                      <a:pt x="724" y="448"/>
                    </a:lnTo>
                    <a:lnTo>
                      <a:pt x="730" y="412"/>
                    </a:lnTo>
                    <a:lnTo>
                      <a:pt x="734" y="374"/>
                    </a:lnTo>
                    <a:lnTo>
                      <a:pt x="732" y="338"/>
                    </a:lnTo>
                    <a:lnTo>
                      <a:pt x="728" y="302"/>
                    </a:lnTo>
                    <a:lnTo>
                      <a:pt x="720" y="268"/>
                    </a:lnTo>
                    <a:lnTo>
                      <a:pt x="708" y="234"/>
                    </a:lnTo>
                    <a:lnTo>
                      <a:pt x="694" y="202"/>
                    </a:lnTo>
                    <a:lnTo>
                      <a:pt x="676" y="172"/>
                    </a:lnTo>
                    <a:lnTo>
                      <a:pt x="656" y="142"/>
                    </a:lnTo>
                    <a:lnTo>
                      <a:pt x="634" y="116"/>
                    </a:lnTo>
                    <a:lnTo>
                      <a:pt x="608" y="90"/>
                    </a:lnTo>
                    <a:lnTo>
                      <a:pt x="580" y="68"/>
                    </a:lnTo>
                    <a:lnTo>
                      <a:pt x="550" y="50"/>
                    </a:lnTo>
                    <a:lnTo>
                      <a:pt x="518" y="32"/>
                    </a:lnTo>
                    <a:lnTo>
                      <a:pt x="484" y="20"/>
                    </a:lnTo>
                    <a:lnTo>
                      <a:pt x="448" y="10"/>
                    </a:lnTo>
                    <a:lnTo>
                      <a:pt x="448" y="10"/>
                    </a:lnTo>
                    <a:close/>
                  </a:path>
                </a:pathLst>
              </a:custGeom>
              <a:solidFill>
                <a:srgbClr val="FFC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21" name="Freeform 125"/>
              <p:cNvSpPr>
                <a:spLocks/>
              </p:cNvSpPr>
              <p:nvPr/>
            </p:nvSpPr>
            <p:spPr bwMode="auto">
              <a:xfrm>
                <a:off x="2529" y="1243"/>
                <a:ext cx="349" cy="359"/>
              </a:xfrm>
              <a:custGeom>
                <a:avLst/>
                <a:gdLst>
                  <a:gd name="T0" fmla="*/ 448 w 736"/>
                  <a:gd name="T1" fmla="*/ 10 h 738"/>
                  <a:gd name="T2" fmla="*/ 376 w 736"/>
                  <a:gd name="T3" fmla="*/ 0 h 738"/>
                  <a:gd name="T4" fmla="*/ 304 w 736"/>
                  <a:gd name="T5" fmla="*/ 6 h 738"/>
                  <a:gd name="T6" fmla="*/ 236 w 736"/>
                  <a:gd name="T7" fmla="*/ 26 h 738"/>
                  <a:gd name="T8" fmla="*/ 172 w 736"/>
                  <a:gd name="T9" fmla="*/ 58 h 738"/>
                  <a:gd name="T10" fmla="*/ 116 w 736"/>
                  <a:gd name="T11" fmla="*/ 102 h 738"/>
                  <a:gd name="T12" fmla="*/ 70 w 736"/>
                  <a:gd name="T13" fmla="*/ 156 h 738"/>
                  <a:gd name="T14" fmla="*/ 34 w 736"/>
                  <a:gd name="T15" fmla="*/ 218 h 738"/>
                  <a:gd name="T16" fmla="*/ 10 w 736"/>
                  <a:gd name="T17" fmla="*/ 290 h 738"/>
                  <a:gd name="T18" fmla="*/ 4 w 736"/>
                  <a:gd name="T19" fmla="*/ 326 h 738"/>
                  <a:gd name="T20" fmla="*/ 2 w 736"/>
                  <a:gd name="T21" fmla="*/ 400 h 738"/>
                  <a:gd name="T22" fmla="*/ 14 w 736"/>
                  <a:gd name="T23" fmla="*/ 470 h 738"/>
                  <a:gd name="T24" fmla="*/ 40 w 736"/>
                  <a:gd name="T25" fmla="*/ 536 h 738"/>
                  <a:gd name="T26" fmla="*/ 78 w 736"/>
                  <a:gd name="T27" fmla="*/ 596 h 738"/>
                  <a:gd name="T28" fmla="*/ 126 w 736"/>
                  <a:gd name="T29" fmla="*/ 648 h 738"/>
                  <a:gd name="T30" fmla="*/ 184 w 736"/>
                  <a:gd name="T31" fmla="*/ 690 h 738"/>
                  <a:gd name="T32" fmla="*/ 252 w 736"/>
                  <a:gd name="T33" fmla="*/ 720 h 738"/>
                  <a:gd name="T34" fmla="*/ 288 w 736"/>
                  <a:gd name="T35" fmla="*/ 730 h 738"/>
                  <a:gd name="T36" fmla="*/ 362 w 736"/>
                  <a:gd name="T37" fmla="*/ 738 h 738"/>
                  <a:gd name="T38" fmla="*/ 434 w 736"/>
                  <a:gd name="T39" fmla="*/ 732 h 738"/>
                  <a:gd name="T40" fmla="*/ 502 w 736"/>
                  <a:gd name="T41" fmla="*/ 714 h 738"/>
                  <a:gd name="T42" fmla="*/ 564 w 736"/>
                  <a:gd name="T43" fmla="*/ 680 h 738"/>
                  <a:gd name="T44" fmla="*/ 620 w 736"/>
                  <a:gd name="T45" fmla="*/ 638 h 738"/>
                  <a:gd name="T46" fmla="*/ 668 w 736"/>
                  <a:gd name="T47" fmla="*/ 584 h 738"/>
                  <a:gd name="T48" fmla="*/ 704 w 736"/>
                  <a:gd name="T49" fmla="*/ 520 h 738"/>
                  <a:gd name="T50" fmla="*/ 726 w 736"/>
                  <a:gd name="T51" fmla="*/ 450 h 738"/>
                  <a:gd name="T52" fmla="*/ 732 w 736"/>
                  <a:gd name="T53" fmla="*/ 412 h 738"/>
                  <a:gd name="T54" fmla="*/ 734 w 736"/>
                  <a:gd name="T55" fmla="*/ 340 h 738"/>
                  <a:gd name="T56" fmla="*/ 722 w 736"/>
                  <a:gd name="T57" fmla="*/ 268 h 738"/>
                  <a:gd name="T58" fmla="*/ 696 w 736"/>
                  <a:gd name="T59" fmla="*/ 202 h 738"/>
                  <a:gd name="T60" fmla="*/ 658 w 736"/>
                  <a:gd name="T61" fmla="*/ 142 h 738"/>
                  <a:gd name="T62" fmla="*/ 610 w 736"/>
                  <a:gd name="T63" fmla="*/ 92 h 738"/>
                  <a:gd name="T64" fmla="*/ 552 w 736"/>
                  <a:gd name="T65" fmla="*/ 50 h 738"/>
                  <a:gd name="T66" fmla="*/ 486 w 736"/>
                  <a:gd name="T67" fmla="*/ 20 h 738"/>
                  <a:gd name="T68" fmla="*/ 448 w 736"/>
                  <a:gd name="T69" fmla="*/ 1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6" h="738">
                    <a:moveTo>
                      <a:pt x="448" y="10"/>
                    </a:moveTo>
                    <a:lnTo>
                      <a:pt x="448" y="10"/>
                    </a:lnTo>
                    <a:lnTo>
                      <a:pt x="412" y="4"/>
                    </a:lnTo>
                    <a:lnTo>
                      <a:pt x="376" y="0"/>
                    </a:lnTo>
                    <a:lnTo>
                      <a:pt x="338" y="2"/>
                    </a:lnTo>
                    <a:lnTo>
                      <a:pt x="304" y="6"/>
                    </a:lnTo>
                    <a:lnTo>
                      <a:pt x="268" y="14"/>
                    </a:lnTo>
                    <a:lnTo>
                      <a:pt x="236" y="26"/>
                    </a:lnTo>
                    <a:lnTo>
                      <a:pt x="202" y="40"/>
                    </a:lnTo>
                    <a:lnTo>
                      <a:pt x="172" y="58"/>
                    </a:lnTo>
                    <a:lnTo>
                      <a:pt x="144" y="78"/>
                    </a:lnTo>
                    <a:lnTo>
                      <a:pt x="116" y="102"/>
                    </a:lnTo>
                    <a:lnTo>
                      <a:pt x="92" y="128"/>
                    </a:lnTo>
                    <a:lnTo>
                      <a:pt x="70" y="156"/>
                    </a:lnTo>
                    <a:lnTo>
                      <a:pt x="50" y="186"/>
                    </a:lnTo>
                    <a:lnTo>
                      <a:pt x="34" y="218"/>
                    </a:lnTo>
                    <a:lnTo>
                      <a:pt x="20" y="254"/>
                    </a:lnTo>
                    <a:lnTo>
                      <a:pt x="10" y="290"/>
                    </a:lnTo>
                    <a:lnTo>
                      <a:pt x="10" y="290"/>
                    </a:lnTo>
                    <a:lnTo>
                      <a:pt x="4" y="326"/>
                    </a:lnTo>
                    <a:lnTo>
                      <a:pt x="0" y="364"/>
                    </a:lnTo>
                    <a:lnTo>
                      <a:pt x="2" y="400"/>
                    </a:lnTo>
                    <a:lnTo>
                      <a:pt x="6" y="436"/>
                    </a:lnTo>
                    <a:lnTo>
                      <a:pt x="14" y="470"/>
                    </a:lnTo>
                    <a:lnTo>
                      <a:pt x="26" y="504"/>
                    </a:lnTo>
                    <a:lnTo>
                      <a:pt x="40" y="536"/>
                    </a:lnTo>
                    <a:lnTo>
                      <a:pt x="58" y="568"/>
                    </a:lnTo>
                    <a:lnTo>
                      <a:pt x="78" y="596"/>
                    </a:lnTo>
                    <a:lnTo>
                      <a:pt x="102" y="624"/>
                    </a:lnTo>
                    <a:lnTo>
                      <a:pt x="126" y="648"/>
                    </a:lnTo>
                    <a:lnTo>
                      <a:pt x="154" y="670"/>
                    </a:lnTo>
                    <a:lnTo>
                      <a:pt x="184" y="690"/>
                    </a:lnTo>
                    <a:lnTo>
                      <a:pt x="218" y="706"/>
                    </a:lnTo>
                    <a:lnTo>
                      <a:pt x="252" y="720"/>
                    </a:lnTo>
                    <a:lnTo>
                      <a:pt x="288" y="730"/>
                    </a:lnTo>
                    <a:lnTo>
                      <a:pt x="288" y="730"/>
                    </a:lnTo>
                    <a:lnTo>
                      <a:pt x="324" y="736"/>
                    </a:lnTo>
                    <a:lnTo>
                      <a:pt x="362" y="738"/>
                    </a:lnTo>
                    <a:lnTo>
                      <a:pt x="398" y="738"/>
                    </a:lnTo>
                    <a:lnTo>
                      <a:pt x="434" y="732"/>
                    </a:lnTo>
                    <a:lnTo>
                      <a:pt x="468" y="724"/>
                    </a:lnTo>
                    <a:lnTo>
                      <a:pt x="502" y="714"/>
                    </a:lnTo>
                    <a:lnTo>
                      <a:pt x="534" y="698"/>
                    </a:lnTo>
                    <a:lnTo>
                      <a:pt x="564" y="680"/>
                    </a:lnTo>
                    <a:lnTo>
                      <a:pt x="594" y="660"/>
                    </a:lnTo>
                    <a:lnTo>
                      <a:pt x="620" y="638"/>
                    </a:lnTo>
                    <a:lnTo>
                      <a:pt x="644" y="612"/>
                    </a:lnTo>
                    <a:lnTo>
                      <a:pt x="668" y="584"/>
                    </a:lnTo>
                    <a:lnTo>
                      <a:pt x="686" y="554"/>
                    </a:lnTo>
                    <a:lnTo>
                      <a:pt x="704" y="520"/>
                    </a:lnTo>
                    <a:lnTo>
                      <a:pt x="716" y="486"/>
                    </a:lnTo>
                    <a:lnTo>
                      <a:pt x="726" y="450"/>
                    </a:lnTo>
                    <a:lnTo>
                      <a:pt x="726" y="450"/>
                    </a:lnTo>
                    <a:lnTo>
                      <a:pt x="732" y="412"/>
                    </a:lnTo>
                    <a:lnTo>
                      <a:pt x="736" y="376"/>
                    </a:lnTo>
                    <a:lnTo>
                      <a:pt x="734" y="340"/>
                    </a:lnTo>
                    <a:lnTo>
                      <a:pt x="730" y="304"/>
                    </a:lnTo>
                    <a:lnTo>
                      <a:pt x="722" y="268"/>
                    </a:lnTo>
                    <a:lnTo>
                      <a:pt x="710" y="234"/>
                    </a:lnTo>
                    <a:lnTo>
                      <a:pt x="696" y="202"/>
                    </a:lnTo>
                    <a:lnTo>
                      <a:pt x="678" y="172"/>
                    </a:lnTo>
                    <a:lnTo>
                      <a:pt x="658" y="142"/>
                    </a:lnTo>
                    <a:lnTo>
                      <a:pt x="636" y="116"/>
                    </a:lnTo>
                    <a:lnTo>
                      <a:pt x="610" y="92"/>
                    </a:lnTo>
                    <a:lnTo>
                      <a:pt x="582" y="68"/>
                    </a:lnTo>
                    <a:lnTo>
                      <a:pt x="552" y="50"/>
                    </a:lnTo>
                    <a:lnTo>
                      <a:pt x="520" y="32"/>
                    </a:lnTo>
                    <a:lnTo>
                      <a:pt x="486" y="20"/>
                    </a:lnTo>
                    <a:lnTo>
                      <a:pt x="448" y="10"/>
                    </a:lnTo>
                    <a:lnTo>
                      <a:pt x="448" y="10"/>
                    </a:lnTo>
                    <a:close/>
                  </a:path>
                </a:pathLst>
              </a:cu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22" name="Freeform 126"/>
              <p:cNvSpPr>
                <a:spLocks/>
              </p:cNvSpPr>
              <p:nvPr/>
            </p:nvSpPr>
            <p:spPr bwMode="auto">
              <a:xfrm>
                <a:off x="2529" y="1242"/>
                <a:ext cx="350" cy="361"/>
              </a:xfrm>
              <a:custGeom>
                <a:avLst/>
                <a:gdLst>
                  <a:gd name="T0" fmla="*/ 450 w 738"/>
                  <a:gd name="T1" fmla="*/ 10 h 742"/>
                  <a:gd name="T2" fmla="*/ 376 w 738"/>
                  <a:gd name="T3" fmla="*/ 0 h 742"/>
                  <a:gd name="T4" fmla="*/ 304 w 738"/>
                  <a:gd name="T5" fmla="*/ 6 h 742"/>
                  <a:gd name="T6" fmla="*/ 236 w 738"/>
                  <a:gd name="T7" fmla="*/ 26 h 742"/>
                  <a:gd name="T8" fmla="*/ 172 w 738"/>
                  <a:gd name="T9" fmla="*/ 58 h 742"/>
                  <a:gd name="T10" fmla="*/ 116 w 738"/>
                  <a:gd name="T11" fmla="*/ 102 h 742"/>
                  <a:gd name="T12" fmla="*/ 70 w 738"/>
                  <a:gd name="T13" fmla="*/ 156 h 742"/>
                  <a:gd name="T14" fmla="*/ 34 w 738"/>
                  <a:gd name="T15" fmla="*/ 220 h 742"/>
                  <a:gd name="T16" fmla="*/ 10 w 738"/>
                  <a:gd name="T17" fmla="*/ 290 h 742"/>
                  <a:gd name="T18" fmla="*/ 4 w 738"/>
                  <a:gd name="T19" fmla="*/ 328 h 742"/>
                  <a:gd name="T20" fmla="*/ 2 w 738"/>
                  <a:gd name="T21" fmla="*/ 402 h 742"/>
                  <a:gd name="T22" fmla="*/ 14 w 738"/>
                  <a:gd name="T23" fmla="*/ 472 h 742"/>
                  <a:gd name="T24" fmla="*/ 40 w 738"/>
                  <a:gd name="T25" fmla="*/ 540 h 742"/>
                  <a:gd name="T26" fmla="*/ 78 w 738"/>
                  <a:gd name="T27" fmla="*/ 600 h 742"/>
                  <a:gd name="T28" fmla="*/ 126 w 738"/>
                  <a:gd name="T29" fmla="*/ 652 h 742"/>
                  <a:gd name="T30" fmla="*/ 186 w 738"/>
                  <a:gd name="T31" fmla="*/ 694 h 742"/>
                  <a:gd name="T32" fmla="*/ 252 w 738"/>
                  <a:gd name="T33" fmla="*/ 724 h 742"/>
                  <a:gd name="T34" fmla="*/ 288 w 738"/>
                  <a:gd name="T35" fmla="*/ 734 h 742"/>
                  <a:gd name="T36" fmla="*/ 362 w 738"/>
                  <a:gd name="T37" fmla="*/ 742 h 742"/>
                  <a:gd name="T38" fmla="*/ 434 w 738"/>
                  <a:gd name="T39" fmla="*/ 736 h 742"/>
                  <a:gd name="T40" fmla="*/ 502 w 738"/>
                  <a:gd name="T41" fmla="*/ 716 h 742"/>
                  <a:gd name="T42" fmla="*/ 566 w 738"/>
                  <a:gd name="T43" fmla="*/ 684 h 742"/>
                  <a:gd name="T44" fmla="*/ 622 w 738"/>
                  <a:gd name="T45" fmla="*/ 640 h 742"/>
                  <a:gd name="T46" fmla="*/ 668 w 738"/>
                  <a:gd name="T47" fmla="*/ 586 h 742"/>
                  <a:gd name="T48" fmla="*/ 706 w 738"/>
                  <a:gd name="T49" fmla="*/ 522 h 742"/>
                  <a:gd name="T50" fmla="*/ 728 w 738"/>
                  <a:gd name="T51" fmla="*/ 452 h 742"/>
                  <a:gd name="T52" fmla="*/ 736 w 738"/>
                  <a:gd name="T53" fmla="*/ 414 h 742"/>
                  <a:gd name="T54" fmla="*/ 736 w 738"/>
                  <a:gd name="T55" fmla="*/ 340 h 742"/>
                  <a:gd name="T56" fmla="*/ 724 w 738"/>
                  <a:gd name="T57" fmla="*/ 270 h 742"/>
                  <a:gd name="T58" fmla="*/ 698 w 738"/>
                  <a:gd name="T59" fmla="*/ 204 h 742"/>
                  <a:gd name="T60" fmla="*/ 660 w 738"/>
                  <a:gd name="T61" fmla="*/ 144 h 742"/>
                  <a:gd name="T62" fmla="*/ 612 w 738"/>
                  <a:gd name="T63" fmla="*/ 92 h 742"/>
                  <a:gd name="T64" fmla="*/ 554 w 738"/>
                  <a:gd name="T65" fmla="*/ 50 h 742"/>
                  <a:gd name="T66" fmla="*/ 486 w 738"/>
                  <a:gd name="T67" fmla="*/ 20 h 742"/>
                  <a:gd name="T68" fmla="*/ 450 w 738"/>
                  <a:gd name="T69" fmla="*/ 10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8" h="742">
                    <a:moveTo>
                      <a:pt x="450" y="10"/>
                    </a:moveTo>
                    <a:lnTo>
                      <a:pt x="450" y="10"/>
                    </a:lnTo>
                    <a:lnTo>
                      <a:pt x="414" y="2"/>
                    </a:lnTo>
                    <a:lnTo>
                      <a:pt x="376" y="0"/>
                    </a:lnTo>
                    <a:lnTo>
                      <a:pt x="340" y="2"/>
                    </a:lnTo>
                    <a:lnTo>
                      <a:pt x="304" y="6"/>
                    </a:lnTo>
                    <a:lnTo>
                      <a:pt x="270" y="14"/>
                    </a:lnTo>
                    <a:lnTo>
                      <a:pt x="236" y="26"/>
                    </a:lnTo>
                    <a:lnTo>
                      <a:pt x="204" y="40"/>
                    </a:lnTo>
                    <a:lnTo>
                      <a:pt x="172" y="58"/>
                    </a:lnTo>
                    <a:lnTo>
                      <a:pt x="144" y="80"/>
                    </a:lnTo>
                    <a:lnTo>
                      <a:pt x="116" y="102"/>
                    </a:lnTo>
                    <a:lnTo>
                      <a:pt x="92" y="128"/>
                    </a:lnTo>
                    <a:lnTo>
                      <a:pt x="70" y="156"/>
                    </a:lnTo>
                    <a:lnTo>
                      <a:pt x="50" y="186"/>
                    </a:lnTo>
                    <a:lnTo>
                      <a:pt x="34" y="220"/>
                    </a:lnTo>
                    <a:lnTo>
                      <a:pt x="20" y="254"/>
                    </a:lnTo>
                    <a:lnTo>
                      <a:pt x="10" y="290"/>
                    </a:lnTo>
                    <a:lnTo>
                      <a:pt x="10" y="290"/>
                    </a:lnTo>
                    <a:lnTo>
                      <a:pt x="4" y="328"/>
                    </a:lnTo>
                    <a:lnTo>
                      <a:pt x="0" y="366"/>
                    </a:lnTo>
                    <a:lnTo>
                      <a:pt x="2" y="402"/>
                    </a:lnTo>
                    <a:lnTo>
                      <a:pt x="6" y="438"/>
                    </a:lnTo>
                    <a:lnTo>
                      <a:pt x="14" y="472"/>
                    </a:lnTo>
                    <a:lnTo>
                      <a:pt x="26" y="506"/>
                    </a:lnTo>
                    <a:lnTo>
                      <a:pt x="40" y="540"/>
                    </a:lnTo>
                    <a:lnTo>
                      <a:pt x="58" y="570"/>
                    </a:lnTo>
                    <a:lnTo>
                      <a:pt x="78" y="600"/>
                    </a:lnTo>
                    <a:lnTo>
                      <a:pt x="102" y="626"/>
                    </a:lnTo>
                    <a:lnTo>
                      <a:pt x="126" y="652"/>
                    </a:lnTo>
                    <a:lnTo>
                      <a:pt x="154" y="674"/>
                    </a:lnTo>
                    <a:lnTo>
                      <a:pt x="186" y="694"/>
                    </a:lnTo>
                    <a:lnTo>
                      <a:pt x="218" y="710"/>
                    </a:lnTo>
                    <a:lnTo>
                      <a:pt x="252" y="724"/>
                    </a:lnTo>
                    <a:lnTo>
                      <a:pt x="288" y="734"/>
                    </a:lnTo>
                    <a:lnTo>
                      <a:pt x="288" y="734"/>
                    </a:lnTo>
                    <a:lnTo>
                      <a:pt x="326" y="740"/>
                    </a:lnTo>
                    <a:lnTo>
                      <a:pt x="362" y="742"/>
                    </a:lnTo>
                    <a:lnTo>
                      <a:pt x="398" y="740"/>
                    </a:lnTo>
                    <a:lnTo>
                      <a:pt x="434" y="736"/>
                    </a:lnTo>
                    <a:lnTo>
                      <a:pt x="470" y="728"/>
                    </a:lnTo>
                    <a:lnTo>
                      <a:pt x="502" y="716"/>
                    </a:lnTo>
                    <a:lnTo>
                      <a:pt x="536" y="702"/>
                    </a:lnTo>
                    <a:lnTo>
                      <a:pt x="566" y="684"/>
                    </a:lnTo>
                    <a:lnTo>
                      <a:pt x="594" y="664"/>
                    </a:lnTo>
                    <a:lnTo>
                      <a:pt x="622" y="640"/>
                    </a:lnTo>
                    <a:lnTo>
                      <a:pt x="646" y="614"/>
                    </a:lnTo>
                    <a:lnTo>
                      <a:pt x="668" y="586"/>
                    </a:lnTo>
                    <a:lnTo>
                      <a:pt x="688" y="556"/>
                    </a:lnTo>
                    <a:lnTo>
                      <a:pt x="706" y="522"/>
                    </a:lnTo>
                    <a:lnTo>
                      <a:pt x="718" y="488"/>
                    </a:lnTo>
                    <a:lnTo>
                      <a:pt x="728" y="452"/>
                    </a:lnTo>
                    <a:lnTo>
                      <a:pt x="728" y="452"/>
                    </a:lnTo>
                    <a:lnTo>
                      <a:pt x="736" y="414"/>
                    </a:lnTo>
                    <a:lnTo>
                      <a:pt x="738" y="378"/>
                    </a:lnTo>
                    <a:lnTo>
                      <a:pt x="736" y="340"/>
                    </a:lnTo>
                    <a:lnTo>
                      <a:pt x="732" y="304"/>
                    </a:lnTo>
                    <a:lnTo>
                      <a:pt x="724" y="270"/>
                    </a:lnTo>
                    <a:lnTo>
                      <a:pt x="712" y="236"/>
                    </a:lnTo>
                    <a:lnTo>
                      <a:pt x="698" y="204"/>
                    </a:lnTo>
                    <a:lnTo>
                      <a:pt x="680" y="172"/>
                    </a:lnTo>
                    <a:lnTo>
                      <a:pt x="660" y="144"/>
                    </a:lnTo>
                    <a:lnTo>
                      <a:pt x="638" y="116"/>
                    </a:lnTo>
                    <a:lnTo>
                      <a:pt x="612" y="92"/>
                    </a:lnTo>
                    <a:lnTo>
                      <a:pt x="584" y="70"/>
                    </a:lnTo>
                    <a:lnTo>
                      <a:pt x="554" y="50"/>
                    </a:lnTo>
                    <a:lnTo>
                      <a:pt x="522" y="32"/>
                    </a:lnTo>
                    <a:lnTo>
                      <a:pt x="486" y="20"/>
                    </a:lnTo>
                    <a:lnTo>
                      <a:pt x="450" y="10"/>
                    </a:lnTo>
                    <a:lnTo>
                      <a:pt x="450" y="10"/>
                    </a:lnTo>
                    <a:close/>
                  </a:path>
                </a:pathLst>
              </a:custGeom>
              <a:solidFill>
                <a:srgbClr val="FFB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23" name="Freeform 127"/>
              <p:cNvSpPr>
                <a:spLocks/>
              </p:cNvSpPr>
              <p:nvPr/>
            </p:nvSpPr>
            <p:spPr bwMode="auto">
              <a:xfrm>
                <a:off x="2530" y="1241"/>
                <a:ext cx="350" cy="363"/>
              </a:xfrm>
              <a:custGeom>
                <a:avLst/>
                <a:gdLst>
                  <a:gd name="T0" fmla="*/ 450 w 738"/>
                  <a:gd name="T1" fmla="*/ 10 h 746"/>
                  <a:gd name="T2" fmla="*/ 376 w 738"/>
                  <a:gd name="T3" fmla="*/ 0 h 746"/>
                  <a:gd name="T4" fmla="*/ 304 w 738"/>
                  <a:gd name="T5" fmla="*/ 6 h 746"/>
                  <a:gd name="T6" fmla="*/ 234 w 738"/>
                  <a:gd name="T7" fmla="*/ 26 h 746"/>
                  <a:gd name="T8" fmla="*/ 172 w 738"/>
                  <a:gd name="T9" fmla="*/ 58 h 746"/>
                  <a:gd name="T10" fmla="*/ 116 w 738"/>
                  <a:gd name="T11" fmla="*/ 102 h 746"/>
                  <a:gd name="T12" fmla="*/ 68 w 738"/>
                  <a:gd name="T13" fmla="*/ 158 h 746"/>
                  <a:gd name="T14" fmla="*/ 32 w 738"/>
                  <a:gd name="T15" fmla="*/ 220 h 746"/>
                  <a:gd name="T16" fmla="*/ 8 w 738"/>
                  <a:gd name="T17" fmla="*/ 292 h 746"/>
                  <a:gd name="T18" fmla="*/ 2 w 738"/>
                  <a:gd name="T19" fmla="*/ 330 h 746"/>
                  <a:gd name="T20" fmla="*/ 0 w 738"/>
                  <a:gd name="T21" fmla="*/ 404 h 746"/>
                  <a:gd name="T22" fmla="*/ 12 w 738"/>
                  <a:gd name="T23" fmla="*/ 476 h 746"/>
                  <a:gd name="T24" fmla="*/ 38 w 738"/>
                  <a:gd name="T25" fmla="*/ 542 h 746"/>
                  <a:gd name="T26" fmla="*/ 76 w 738"/>
                  <a:gd name="T27" fmla="*/ 602 h 746"/>
                  <a:gd name="T28" fmla="*/ 126 w 738"/>
                  <a:gd name="T29" fmla="*/ 654 h 746"/>
                  <a:gd name="T30" fmla="*/ 184 w 738"/>
                  <a:gd name="T31" fmla="*/ 696 h 746"/>
                  <a:gd name="T32" fmla="*/ 250 w 738"/>
                  <a:gd name="T33" fmla="*/ 726 h 746"/>
                  <a:gd name="T34" fmla="*/ 286 w 738"/>
                  <a:gd name="T35" fmla="*/ 736 h 746"/>
                  <a:gd name="T36" fmla="*/ 360 w 738"/>
                  <a:gd name="T37" fmla="*/ 746 h 746"/>
                  <a:gd name="T38" fmla="*/ 434 w 738"/>
                  <a:gd name="T39" fmla="*/ 740 h 746"/>
                  <a:gd name="T40" fmla="*/ 502 w 738"/>
                  <a:gd name="T41" fmla="*/ 720 h 746"/>
                  <a:gd name="T42" fmla="*/ 566 w 738"/>
                  <a:gd name="T43" fmla="*/ 686 h 746"/>
                  <a:gd name="T44" fmla="*/ 622 w 738"/>
                  <a:gd name="T45" fmla="*/ 642 h 746"/>
                  <a:gd name="T46" fmla="*/ 668 w 738"/>
                  <a:gd name="T47" fmla="*/ 588 h 746"/>
                  <a:gd name="T48" fmla="*/ 704 w 738"/>
                  <a:gd name="T49" fmla="*/ 526 h 746"/>
                  <a:gd name="T50" fmla="*/ 728 w 738"/>
                  <a:gd name="T51" fmla="*/ 454 h 746"/>
                  <a:gd name="T52" fmla="*/ 736 w 738"/>
                  <a:gd name="T53" fmla="*/ 416 h 746"/>
                  <a:gd name="T54" fmla="*/ 736 w 738"/>
                  <a:gd name="T55" fmla="*/ 342 h 746"/>
                  <a:gd name="T56" fmla="*/ 724 w 738"/>
                  <a:gd name="T57" fmla="*/ 270 h 746"/>
                  <a:gd name="T58" fmla="*/ 698 w 738"/>
                  <a:gd name="T59" fmla="*/ 204 h 746"/>
                  <a:gd name="T60" fmla="*/ 660 w 738"/>
                  <a:gd name="T61" fmla="*/ 144 h 746"/>
                  <a:gd name="T62" fmla="*/ 612 w 738"/>
                  <a:gd name="T63" fmla="*/ 92 h 746"/>
                  <a:gd name="T64" fmla="*/ 554 w 738"/>
                  <a:gd name="T65" fmla="*/ 50 h 746"/>
                  <a:gd name="T66" fmla="*/ 486 w 738"/>
                  <a:gd name="T67" fmla="*/ 20 h 746"/>
                  <a:gd name="T68" fmla="*/ 450 w 738"/>
                  <a:gd name="T69" fmla="*/ 10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8" h="746">
                    <a:moveTo>
                      <a:pt x="450" y="10"/>
                    </a:moveTo>
                    <a:lnTo>
                      <a:pt x="450" y="10"/>
                    </a:lnTo>
                    <a:lnTo>
                      <a:pt x="412" y="2"/>
                    </a:lnTo>
                    <a:lnTo>
                      <a:pt x="376" y="0"/>
                    </a:lnTo>
                    <a:lnTo>
                      <a:pt x="340" y="2"/>
                    </a:lnTo>
                    <a:lnTo>
                      <a:pt x="304" y="6"/>
                    </a:lnTo>
                    <a:lnTo>
                      <a:pt x="268" y="14"/>
                    </a:lnTo>
                    <a:lnTo>
                      <a:pt x="234" y="26"/>
                    </a:lnTo>
                    <a:lnTo>
                      <a:pt x="202" y="42"/>
                    </a:lnTo>
                    <a:lnTo>
                      <a:pt x="172" y="58"/>
                    </a:lnTo>
                    <a:lnTo>
                      <a:pt x="142" y="80"/>
                    </a:lnTo>
                    <a:lnTo>
                      <a:pt x="116" y="102"/>
                    </a:lnTo>
                    <a:lnTo>
                      <a:pt x="90" y="128"/>
                    </a:lnTo>
                    <a:lnTo>
                      <a:pt x="68" y="158"/>
                    </a:lnTo>
                    <a:lnTo>
                      <a:pt x="48" y="188"/>
                    </a:lnTo>
                    <a:lnTo>
                      <a:pt x="32" y="220"/>
                    </a:lnTo>
                    <a:lnTo>
                      <a:pt x="18" y="256"/>
                    </a:lnTo>
                    <a:lnTo>
                      <a:pt x="8" y="292"/>
                    </a:lnTo>
                    <a:lnTo>
                      <a:pt x="8" y="292"/>
                    </a:lnTo>
                    <a:lnTo>
                      <a:pt x="2" y="330"/>
                    </a:lnTo>
                    <a:lnTo>
                      <a:pt x="0" y="368"/>
                    </a:lnTo>
                    <a:lnTo>
                      <a:pt x="0" y="404"/>
                    </a:lnTo>
                    <a:lnTo>
                      <a:pt x="4" y="440"/>
                    </a:lnTo>
                    <a:lnTo>
                      <a:pt x="12" y="476"/>
                    </a:lnTo>
                    <a:lnTo>
                      <a:pt x="24" y="510"/>
                    </a:lnTo>
                    <a:lnTo>
                      <a:pt x="38" y="542"/>
                    </a:lnTo>
                    <a:lnTo>
                      <a:pt x="56" y="572"/>
                    </a:lnTo>
                    <a:lnTo>
                      <a:pt x="76" y="602"/>
                    </a:lnTo>
                    <a:lnTo>
                      <a:pt x="100" y="630"/>
                    </a:lnTo>
                    <a:lnTo>
                      <a:pt x="126" y="654"/>
                    </a:lnTo>
                    <a:lnTo>
                      <a:pt x="154" y="676"/>
                    </a:lnTo>
                    <a:lnTo>
                      <a:pt x="184" y="696"/>
                    </a:lnTo>
                    <a:lnTo>
                      <a:pt x="216" y="714"/>
                    </a:lnTo>
                    <a:lnTo>
                      <a:pt x="250" y="726"/>
                    </a:lnTo>
                    <a:lnTo>
                      <a:pt x="286" y="736"/>
                    </a:lnTo>
                    <a:lnTo>
                      <a:pt x="286" y="736"/>
                    </a:lnTo>
                    <a:lnTo>
                      <a:pt x="324" y="744"/>
                    </a:lnTo>
                    <a:lnTo>
                      <a:pt x="360" y="746"/>
                    </a:lnTo>
                    <a:lnTo>
                      <a:pt x="398" y="744"/>
                    </a:lnTo>
                    <a:lnTo>
                      <a:pt x="434" y="740"/>
                    </a:lnTo>
                    <a:lnTo>
                      <a:pt x="468" y="732"/>
                    </a:lnTo>
                    <a:lnTo>
                      <a:pt x="502" y="720"/>
                    </a:lnTo>
                    <a:lnTo>
                      <a:pt x="534" y="704"/>
                    </a:lnTo>
                    <a:lnTo>
                      <a:pt x="566" y="686"/>
                    </a:lnTo>
                    <a:lnTo>
                      <a:pt x="594" y="666"/>
                    </a:lnTo>
                    <a:lnTo>
                      <a:pt x="622" y="642"/>
                    </a:lnTo>
                    <a:lnTo>
                      <a:pt x="646" y="618"/>
                    </a:lnTo>
                    <a:lnTo>
                      <a:pt x="668" y="588"/>
                    </a:lnTo>
                    <a:lnTo>
                      <a:pt x="688" y="558"/>
                    </a:lnTo>
                    <a:lnTo>
                      <a:pt x="704" y="526"/>
                    </a:lnTo>
                    <a:lnTo>
                      <a:pt x="718" y="490"/>
                    </a:lnTo>
                    <a:lnTo>
                      <a:pt x="728" y="454"/>
                    </a:lnTo>
                    <a:lnTo>
                      <a:pt x="728" y="454"/>
                    </a:lnTo>
                    <a:lnTo>
                      <a:pt x="736" y="416"/>
                    </a:lnTo>
                    <a:lnTo>
                      <a:pt x="738" y="378"/>
                    </a:lnTo>
                    <a:lnTo>
                      <a:pt x="736" y="342"/>
                    </a:lnTo>
                    <a:lnTo>
                      <a:pt x="732" y="306"/>
                    </a:lnTo>
                    <a:lnTo>
                      <a:pt x="724" y="270"/>
                    </a:lnTo>
                    <a:lnTo>
                      <a:pt x="712" y="236"/>
                    </a:lnTo>
                    <a:lnTo>
                      <a:pt x="698" y="204"/>
                    </a:lnTo>
                    <a:lnTo>
                      <a:pt x="680" y="172"/>
                    </a:lnTo>
                    <a:lnTo>
                      <a:pt x="660" y="144"/>
                    </a:lnTo>
                    <a:lnTo>
                      <a:pt x="638" y="116"/>
                    </a:lnTo>
                    <a:lnTo>
                      <a:pt x="612" y="92"/>
                    </a:lnTo>
                    <a:lnTo>
                      <a:pt x="584" y="70"/>
                    </a:lnTo>
                    <a:lnTo>
                      <a:pt x="554" y="50"/>
                    </a:lnTo>
                    <a:lnTo>
                      <a:pt x="520" y="32"/>
                    </a:lnTo>
                    <a:lnTo>
                      <a:pt x="486" y="20"/>
                    </a:lnTo>
                    <a:lnTo>
                      <a:pt x="450" y="10"/>
                    </a:lnTo>
                    <a:lnTo>
                      <a:pt x="450" y="10"/>
                    </a:lnTo>
                    <a:close/>
                  </a:path>
                </a:pathLst>
              </a:custGeom>
              <a:solidFill>
                <a:srgbClr val="FF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24" name="Freeform 128"/>
              <p:cNvSpPr>
                <a:spLocks/>
              </p:cNvSpPr>
              <p:nvPr/>
            </p:nvSpPr>
            <p:spPr bwMode="auto">
              <a:xfrm>
                <a:off x="2530" y="1240"/>
                <a:ext cx="351" cy="364"/>
              </a:xfrm>
              <a:custGeom>
                <a:avLst/>
                <a:gdLst>
                  <a:gd name="T0" fmla="*/ 452 w 740"/>
                  <a:gd name="T1" fmla="*/ 10 h 748"/>
                  <a:gd name="T2" fmla="*/ 376 w 740"/>
                  <a:gd name="T3" fmla="*/ 0 h 748"/>
                  <a:gd name="T4" fmla="*/ 304 w 740"/>
                  <a:gd name="T5" fmla="*/ 6 h 748"/>
                  <a:gd name="T6" fmla="*/ 236 w 740"/>
                  <a:gd name="T7" fmla="*/ 26 h 748"/>
                  <a:gd name="T8" fmla="*/ 172 w 740"/>
                  <a:gd name="T9" fmla="*/ 60 h 748"/>
                  <a:gd name="T10" fmla="*/ 116 w 740"/>
                  <a:gd name="T11" fmla="*/ 104 h 748"/>
                  <a:gd name="T12" fmla="*/ 68 w 740"/>
                  <a:gd name="T13" fmla="*/ 158 h 748"/>
                  <a:gd name="T14" fmla="*/ 32 w 740"/>
                  <a:gd name="T15" fmla="*/ 222 h 748"/>
                  <a:gd name="T16" fmla="*/ 8 w 740"/>
                  <a:gd name="T17" fmla="*/ 294 h 748"/>
                  <a:gd name="T18" fmla="*/ 2 w 740"/>
                  <a:gd name="T19" fmla="*/ 332 h 748"/>
                  <a:gd name="T20" fmla="*/ 0 w 740"/>
                  <a:gd name="T21" fmla="*/ 406 h 748"/>
                  <a:gd name="T22" fmla="*/ 12 w 740"/>
                  <a:gd name="T23" fmla="*/ 478 h 748"/>
                  <a:gd name="T24" fmla="*/ 38 w 740"/>
                  <a:gd name="T25" fmla="*/ 544 h 748"/>
                  <a:gd name="T26" fmla="*/ 76 w 740"/>
                  <a:gd name="T27" fmla="*/ 606 h 748"/>
                  <a:gd name="T28" fmla="*/ 126 w 740"/>
                  <a:gd name="T29" fmla="*/ 658 h 748"/>
                  <a:gd name="T30" fmla="*/ 184 w 740"/>
                  <a:gd name="T31" fmla="*/ 700 h 748"/>
                  <a:gd name="T32" fmla="*/ 252 w 740"/>
                  <a:gd name="T33" fmla="*/ 730 h 748"/>
                  <a:gd name="T34" fmla="*/ 288 w 740"/>
                  <a:gd name="T35" fmla="*/ 740 h 748"/>
                  <a:gd name="T36" fmla="*/ 362 w 740"/>
                  <a:gd name="T37" fmla="*/ 748 h 748"/>
                  <a:gd name="T38" fmla="*/ 434 w 740"/>
                  <a:gd name="T39" fmla="*/ 742 h 748"/>
                  <a:gd name="T40" fmla="*/ 504 w 740"/>
                  <a:gd name="T41" fmla="*/ 722 h 748"/>
                  <a:gd name="T42" fmla="*/ 566 w 740"/>
                  <a:gd name="T43" fmla="*/ 690 h 748"/>
                  <a:gd name="T44" fmla="*/ 624 w 740"/>
                  <a:gd name="T45" fmla="*/ 646 h 748"/>
                  <a:gd name="T46" fmla="*/ 670 w 740"/>
                  <a:gd name="T47" fmla="*/ 592 h 748"/>
                  <a:gd name="T48" fmla="*/ 706 w 740"/>
                  <a:gd name="T49" fmla="*/ 528 h 748"/>
                  <a:gd name="T50" fmla="*/ 730 w 740"/>
                  <a:gd name="T51" fmla="*/ 456 h 748"/>
                  <a:gd name="T52" fmla="*/ 738 w 740"/>
                  <a:gd name="T53" fmla="*/ 418 h 748"/>
                  <a:gd name="T54" fmla="*/ 738 w 740"/>
                  <a:gd name="T55" fmla="*/ 344 h 748"/>
                  <a:gd name="T56" fmla="*/ 726 w 740"/>
                  <a:gd name="T57" fmla="*/ 272 h 748"/>
                  <a:gd name="T58" fmla="*/ 700 w 740"/>
                  <a:gd name="T59" fmla="*/ 204 h 748"/>
                  <a:gd name="T60" fmla="*/ 662 w 740"/>
                  <a:gd name="T61" fmla="*/ 144 h 748"/>
                  <a:gd name="T62" fmla="*/ 614 w 740"/>
                  <a:gd name="T63" fmla="*/ 92 h 748"/>
                  <a:gd name="T64" fmla="*/ 554 w 740"/>
                  <a:gd name="T65" fmla="*/ 50 h 748"/>
                  <a:gd name="T66" fmla="*/ 488 w 740"/>
                  <a:gd name="T67" fmla="*/ 20 h 748"/>
                  <a:gd name="T68" fmla="*/ 452 w 740"/>
                  <a:gd name="T69" fmla="*/ 10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0" h="748">
                    <a:moveTo>
                      <a:pt x="452" y="10"/>
                    </a:moveTo>
                    <a:lnTo>
                      <a:pt x="452" y="10"/>
                    </a:lnTo>
                    <a:lnTo>
                      <a:pt x="414" y="2"/>
                    </a:lnTo>
                    <a:lnTo>
                      <a:pt x="376" y="0"/>
                    </a:lnTo>
                    <a:lnTo>
                      <a:pt x="340" y="2"/>
                    </a:lnTo>
                    <a:lnTo>
                      <a:pt x="304" y="6"/>
                    </a:lnTo>
                    <a:lnTo>
                      <a:pt x="270" y="14"/>
                    </a:lnTo>
                    <a:lnTo>
                      <a:pt x="236" y="26"/>
                    </a:lnTo>
                    <a:lnTo>
                      <a:pt x="202" y="42"/>
                    </a:lnTo>
                    <a:lnTo>
                      <a:pt x="172" y="60"/>
                    </a:lnTo>
                    <a:lnTo>
                      <a:pt x="142" y="80"/>
                    </a:lnTo>
                    <a:lnTo>
                      <a:pt x="116" y="104"/>
                    </a:lnTo>
                    <a:lnTo>
                      <a:pt x="90" y="130"/>
                    </a:lnTo>
                    <a:lnTo>
                      <a:pt x="68" y="158"/>
                    </a:lnTo>
                    <a:lnTo>
                      <a:pt x="48" y="188"/>
                    </a:lnTo>
                    <a:lnTo>
                      <a:pt x="32" y="222"/>
                    </a:lnTo>
                    <a:lnTo>
                      <a:pt x="18" y="256"/>
                    </a:lnTo>
                    <a:lnTo>
                      <a:pt x="8" y="294"/>
                    </a:lnTo>
                    <a:lnTo>
                      <a:pt x="8" y="294"/>
                    </a:lnTo>
                    <a:lnTo>
                      <a:pt x="2" y="332"/>
                    </a:lnTo>
                    <a:lnTo>
                      <a:pt x="0" y="368"/>
                    </a:lnTo>
                    <a:lnTo>
                      <a:pt x="0" y="406"/>
                    </a:lnTo>
                    <a:lnTo>
                      <a:pt x="4" y="442"/>
                    </a:lnTo>
                    <a:lnTo>
                      <a:pt x="12" y="478"/>
                    </a:lnTo>
                    <a:lnTo>
                      <a:pt x="24" y="512"/>
                    </a:lnTo>
                    <a:lnTo>
                      <a:pt x="38" y="544"/>
                    </a:lnTo>
                    <a:lnTo>
                      <a:pt x="56" y="576"/>
                    </a:lnTo>
                    <a:lnTo>
                      <a:pt x="76" y="606"/>
                    </a:lnTo>
                    <a:lnTo>
                      <a:pt x="100" y="632"/>
                    </a:lnTo>
                    <a:lnTo>
                      <a:pt x="126" y="658"/>
                    </a:lnTo>
                    <a:lnTo>
                      <a:pt x="154" y="680"/>
                    </a:lnTo>
                    <a:lnTo>
                      <a:pt x="184" y="700"/>
                    </a:lnTo>
                    <a:lnTo>
                      <a:pt x="216" y="716"/>
                    </a:lnTo>
                    <a:lnTo>
                      <a:pt x="252" y="730"/>
                    </a:lnTo>
                    <a:lnTo>
                      <a:pt x="288" y="740"/>
                    </a:lnTo>
                    <a:lnTo>
                      <a:pt x="288" y="740"/>
                    </a:lnTo>
                    <a:lnTo>
                      <a:pt x="324" y="746"/>
                    </a:lnTo>
                    <a:lnTo>
                      <a:pt x="362" y="748"/>
                    </a:lnTo>
                    <a:lnTo>
                      <a:pt x="398" y="748"/>
                    </a:lnTo>
                    <a:lnTo>
                      <a:pt x="434" y="742"/>
                    </a:lnTo>
                    <a:lnTo>
                      <a:pt x="470" y="734"/>
                    </a:lnTo>
                    <a:lnTo>
                      <a:pt x="504" y="722"/>
                    </a:lnTo>
                    <a:lnTo>
                      <a:pt x="536" y="708"/>
                    </a:lnTo>
                    <a:lnTo>
                      <a:pt x="566" y="690"/>
                    </a:lnTo>
                    <a:lnTo>
                      <a:pt x="596" y="670"/>
                    </a:lnTo>
                    <a:lnTo>
                      <a:pt x="624" y="646"/>
                    </a:lnTo>
                    <a:lnTo>
                      <a:pt x="648" y="620"/>
                    </a:lnTo>
                    <a:lnTo>
                      <a:pt x="670" y="592"/>
                    </a:lnTo>
                    <a:lnTo>
                      <a:pt x="690" y="560"/>
                    </a:lnTo>
                    <a:lnTo>
                      <a:pt x="706" y="528"/>
                    </a:lnTo>
                    <a:lnTo>
                      <a:pt x="720" y="492"/>
                    </a:lnTo>
                    <a:lnTo>
                      <a:pt x="730" y="456"/>
                    </a:lnTo>
                    <a:lnTo>
                      <a:pt x="730" y="456"/>
                    </a:lnTo>
                    <a:lnTo>
                      <a:pt x="738" y="418"/>
                    </a:lnTo>
                    <a:lnTo>
                      <a:pt x="740" y="380"/>
                    </a:lnTo>
                    <a:lnTo>
                      <a:pt x="738" y="344"/>
                    </a:lnTo>
                    <a:lnTo>
                      <a:pt x="734" y="308"/>
                    </a:lnTo>
                    <a:lnTo>
                      <a:pt x="726" y="272"/>
                    </a:lnTo>
                    <a:lnTo>
                      <a:pt x="714" y="238"/>
                    </a:lnTo>
                    <a:lnTo>
                      <a:pt x="700" y="204"/>
                    </a:lnTo>
                    <a:lnTo>
                      <a:pt x="682" y="174"/>
                    </a:lnTo>
                    <a:lnTo>
                      <a:pt x="662" y="144"/>
                    </a:lnTo>
                    <a:lnTo>
                      <a:pt x="640" y="116"/>
                    </a:lnTo>
                    <a:lnTo>
                      <a:pt x="614" y="92"/>
                    </a:lnTo>
                    <a:lnTo>
                      <a:pt x="586" y="70"/>
                    </a:lnTo>
                    <a:lnTo>
                      <a:pt x="554" y="50"/>
                    </a:lnTo>
                    <a:lnTo>
                      <a:pt x="522" y="32"/>
                    </a:lnTo>
                    <a:lnTo>
                      <a:pt x="488" y="20"/>
                    </a:lnTo>
                    <a:lnTo>
                      <a:pt x="452" y="10"/>
                    </a:lnTo>
                    <a:lnTo>
                      <a:pt x="452" y="10"/>
                    </a:lnTo>
                    <a:close/>
                  </a:path>
                </a:pathLst>
              </a:custGeom>
              <a:solidFill>
                <a:srgbClr val="FFA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25" name="Freeform 129"/>
              <p:cNvSpPr>
                <a:spLocks/>
              </p:cNvSpPr>
              <p:nvPr/>
            </p:nvSpPr>
            <p:spPr bwMode="auto">
              <a:xfrm>
                <a:off x="2530" y="1239"/>
                <a:ext cx="352" cy="366"/>
              </a:xfrm>
              <a:custGeom>
                <a:avLst/>
                <a:gdLst>
                  <a:gd name="T0" fmla="*/ 452 w 742"/>
                  <a:gd name="T1" fmla="*/ 8 h 752"/>
                  <a:gd name="T2" fmla="*/ 378 w 742"/>
                  <a:gd name="T3" fmla="*/ 0 h 752"/>
                  <a:gd name="T4" fmla="*/ 306 w 742"/>
                  <a:gd name="T5" fmla="*/ 6 h 752"/>
                  <a:gd name="T6" fmla="*/ 236 w 742"/>
                  <a:gd name="T7" fmla="*/ 26 h 752"/>
                  <a:gd name="T8" fmla="*/ 172 w 742"/>
                  <a:gd name="T9" fmla="*/ 60 h 752"/>
                  <a:gd name="T10" fmla="*/ 116 w 742"/>
                  <a:gd name="T11" fmla="*/ 104 h 752"/>
                  <a:gd name="T12" fmla="*/ 68 w 742"/>
                  <a:gd name="T13" fmla="*/ 158 h 752"/>
                  <a:gd name="T14" fmla="*/ 32 w 742"/>
                  <a:gd name="T15" fmla="*/ 222 h 752"/>
                  <a:gd name="T16" fmla="*/ 8 w 742"/>
                  <a:gd name="T17" fmla="*/ 296 h 752"/>
                  <a:gd name="T18" fmla="*/ 2 w 742"/>
                  <a:gd name="T19" fmla="*/ 332 h 752"/>
                  <a:gd name="T20" fmla="*/ 0 w 742"/>
                  <a:gd name="T21" fmla="*/ 408 h 752"/>
                  <a:gd name="T22" fmla="*/ 12 w 742"/>
                  <a:gd name="T23" fmla="*/ 480 h 752"/>
                  <a:gd name="T24" fmla="*/ 38 w 742"/>
                  <a:gd name="T25" fmla="*/ 548 h 752"/>
                  <a:gd name="T26" fmla="*/ 76 w 742"/>
                  <a:gd name="T27" fmla="*/ 608 h 752"/>
                  <a:gd name="T28" fmla="*/ 126 w 742"/>
                  <a:gd name="T29" fmla="*/ 660 h 752"/>
                  <a:gd name="T30" fmla="*/ 184 w 742"/>
                  <a:gd name="T31" fmla="*/ 702 h 752"/>
                  <a:gd name="T32" fmla="*/ 252 w 742"/>
                  <a:gd name="T33" fmla="*/ 734 h 752"/>
                  <a:gd name="T34" fmla="*/ 288 w 742"/>
                  <a:gd name="T35" fmla="*/ 744 h 752"/>
                  <a:gd name="T36" fmla="*/ 362 w 742"/>
                  <a:gd name="T37" fmla="*/ 752 h 752"/>
                  <a:gd name="T38" fmla="*/ 436 w 742"/>
                  <a:gd name="T39" fmla="*/ 746 h 752"/>
                  <a:gd name="T40" fmla="*/ 504 w 742"/>
                  <a:gd name="T41" fmla="*/ 726 h 752"/>
                  <a:gd name="T42" fmla="*/ 568 w 742"/>
                  <a:gd name="T43" fmla="*/ 694 h 752"/>
                  <a:gd name="T44" fmla="*/ 624 w 742"/>
                  <a:gd name="T45" fmla="*/ 648 h 752"/>
                  <a:gd name="T46" fmla="*/ 672 w 742"/>
                  <a:gd name="T47" fmla="*/ 594 h 752"/>
                  <a:gd name="T48" fmla="*/ 708 w 742"/>
                  <a:gd name="T49" fmla="*/ 530 h 752"/>
                  <a:gd name="T50" fmla="*/ 732 w 742"/>
                  <a:gd name="T51" fmla="*/ 458 h 752"/>
                  <a:gd name="T52" fmla="*/ 740 w 742"/>
                  <a:gd name="T53" fmla="*/ 420 h 752"/>
                  <a:gd name="T54" fmla="*/ 740 w 742"/>
                  <a:gd name="T55" fmla="*/ 344 h 752"/>
                  <a:gd name="T56" fmla="*/ 728 w 742"/>
                  <a:gd name="T57" fmla="*/ 272 h 752"/>
                  <a:gd name="T58" fmla="*/ 702 w 742"/>
                  <a:gd name="T59" fmla="*/ 206 h 752"/>
                  <a:gd name="T60" fmla="*/ 664 w 742"/>
                  <a:gd name="T61" fmla="*/ 144 h 752"/>
                  <a:gd name="T62" fmla="*/ 616 w 742"/>
                  <a:gd name="T63" fmla="*/ 92 h 752"/>
                  <a:gd name="T64" fmla="*/ 556 w 742"/>
                  <a:gd name="T65" fmla="*/ 50 h 752"/>
                  <a:gd name="T66" fmla="*/ 490 w 742"/>
                  <a:gd name="T67" fmla="*/ 20 h 752"/>
                  <a:gd name="T68" fmla="*/ 452 w 742"/>
                  <a:gd name="T69" fmla="*/ 8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2" h="752">
                    <a:moveTo>
                      <a:pt x="452" y="8"/>
                    </a:moveTo>
                    <a:lnTo>
                      <a:pt x="452" y="8"/>
                    </a:lnTo>
                    <a:lnTo>
                      <a:pt x="416" y="2"/>
                    </a:lnTo>
                    <a:lnTo>
                      <a:pt x="378" y="0"/>
                    </a:lnTo>
                    <a:lnTo>
                      <a:pt x="342" y="2"/>
                    </a:lnTo>
                    <a:lnTo>
                      <a:pt x="306" y="6"/>
                    </a:lnTo>
                    <a:lnTo>
                      <a:pt x="270" y="14"/>
                    </a:lnTo>
                    <a:lnTo>
                      <a:pt x="236" y="26"/>
                    </a:lnTo>
                    <a:lnTo>
                      <a:pt x="204" y="42"/>
                    </a:lnTo>
                    <a:lnTo>
                      <a:pt x="172" y="60"/>
                    </a:lnTo>
                    <a:lnTo>
                      <a:pt x="144" y="80"/>
                    </a:lnTo>
                    <a:lnTo>
                      <a:pt x="116" y="104"/>
                    </a:lnTo>
                    <a:lnTo>
                      <a:pt x="92" y="130"/>
                    </a:lnTo>
                    <a:lnTo>
                      <a:pt x="68" y="158"/>
                    </a:lnTo>
                    <a:lnTo>
                      <a:pt x="48" y="190"/>
                    </a:lnTo>
                    <a:lnTo>
                      <a:pt x="32" y="222"/>
                    </a:lnTo>
                    <a:lnTo>
                      <a:pt x="18" y="258"/>
                    </a:lnTo>
                    <a:lnTo>
                      <a:pt x="8" y="296"/>
                    </a:lnTo>
                    <a:lnTo>
                      <a:pt x="8" y="296"/>
                    </a:lnTo>
                    <a:lnTo>
                      <a:pt x="2" y="332"/>
                    </a:lnTo>
                    <a:lnTo>
                      <a:pt x="0" y="370"/>
                    </a:lnTo>
                    <a:lnTo>
                      <a:pt x="0" y="408"/>
                    </a:lnTo>
                    <a:lnTo>
                      <a:pt x="4" y="444"/>
                    </a:lnTo>
                    <a:lnTo>
                      <a:pt x="12" y="480"/>
                    </a:lnTo>
                    <a:lnTo>
                      <a:pt x="24" y="514"/>
                    </a:lnTo>
                    <a:lnTo>
                      <a:pt x="38" y="548"/>
                    </a:lnTo>
                    <a:lnTo>
                      <a:pt x="56" y="578"/>
                    </a:lnTo>
                    <a:lnTo>
                      <a:pt x="76" y="608"/>
                    </a:lnTo>
                    <a:lnTo>
                      <a:pt x="100" y="636"/>
                    </a:lnTo>
                    <a:lnTo>
                      <a:pt x="126" y="660"/>
                    </a:lnTo>
                    <a:lnTo>
                      <a:pt x="154" y="684"/>
                    </a:lnTo>
                    <a:lnTo>
                      <a:pt x="184" y="702"/>
                    </a:lnTo>
                    <a:lnTo>
                      <a:pt x="218" y="720"/>
                    </a:lnTo>
                    <a:lnTo>
                      <a:pt x="252" y="734"/>
                    </a:lnTo>
                    <a:lnTo>
                      <a:pt x="288" y="744"/>
                    </a:lnTo>
                    <a:lnTo>
                      <a:pt x="288" y="744"/>
                    </a:lnTo>
                    <a:lnTo>
                      <a:pt x="326" y="750"/>
                    </a:lnTo>
                    <a:lnTo>
                      <a:pt x="362" y="752"/>
                    </a:lnTo>
                    <a:lnTo>
                      <a:pt x="400" y="752"/>
                    </a:lnTo>
                    <a:lnTo>
                      <a:pt x="436" y="746"/>
                    </a:lnTo>
                    <a:lnTo>
                      <a:pt x="470" y="738"/>
                    </a:lnTo>
                    <a:lnTo>
                      <a:pt x="504" y="726"/>
                    </a:lnTo>
                    <a:lnTo>
                      <a:pt x="538" y="712"/>
                    </a:lnTo>
                    <a:lnTo>
                      <a:pt x="568" y="694"/>
                    </a:lnTo>
                    <a:lnTo>
                      <a:pt x="598" y="672"/>
                    </a:lnTo>
                    <a:lnTo>
                      <a:pt x="624" y="648"/>
                    </a:lnTo>
                    <a:lnTo>
                      <a:pt x="650" y="622"/>
                    </a:lnTo>
                    <a:lnTo>
                      <a:pt x="672" y="594"/>
                    </a:lnTo>
                    <a:lnTo>
                      <a:pt x="692" y="562"/>
                    </a:lnTo>
                    <a:lnTo>
                      <a:pt x="708" y="530"/>
                    </a:lnTo>
                    <a:lnTo>
                      <a:pt x="722" y="494"/>
                    </a:lnTo>
                    <a:lnTo>
                      <a:pt x="732" y="458"/>
                    </a:lnTo>
                    <a:lnTo>
                      <a:pt x="732" y="458"/>
                    </a:lnTo>
                    <a:lnTo>
                      <a:pt x="740" y="420"/>
                    </a:lnTo>
                    <a:lnTo>
                      <a:pt x="742" y="382"/>
                    </a:lnTo>
                    <a:lnTo>
                      <a:pt x="740" y="344"/>
                    </a:lnTo>
                    <a:lnTo>
                      <a:pt x="736" y="308"/>
                    </a:lnTo>
                    <a:lnTo>
                      <a:pt x="728" y="272"/>
                    </a:lnTo>
                    <a:lnTo>
                      <a:pt x="716" y="238"/>
                    </a:lnTo>
                    <a:lnTo>
                      <a:pt x="702" y="206"/>
                    </a:lnTo>
                    <a:lnTo>
                      <a:pt x="684" y="174"/>
                    </a:lnTo>
                    <a:lnTo>
                      <a:pt x="664" y="144"/>
                    </a:lnTo>
                    <a:lnTo>
                      <a:pt x="640" y="118"/>
                    </a:lnTo>
                    <a:lnTo>
                      <a:pt x="616" y="92"/>
                    </a:lnTo>
                    <a:lnTo>
                      <a:pt x="588" y="70"/>
                    </a:lnTo>
                    <a:lnTo>
                      <a:pt x="556" y="50"/>
                    </a:lnTo>
                    <a:lnTo>
                      <a:pt x="524" y="32"/>
                    </a:lnTo>
                    <a:lnTo>
                      <a:pt x="490" y="20"/>
                    </a:lnTo>
                    <a:lnTo>
                      <a:pt x="452" y="8"/>
                    </a:lnTo>
                    <a:lnTo>
                      <a:pt x="452" y="8"/>
                    </a:lnTo>
                    <a:close/>
                  </a:path>
                </a:pathLst>
              </a:custGeom>
              <a:solidFill>
                <a:srgbClr val="FFA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26" name="Freeform 130"/>
              <p:cNvSpPr>
                <a:spLocks/>
              </p:cNvSpPr>
              <p:nvPr/>
            </p:nvSpPr>
            <p:spPr bwMode="auto">
              <a:xfrm>
                <a:off x="2530" y="1238"/>
                <a:ext cx="353" cy="368"/>
              </a:xfrm>
              <a:custGeom>
                <a:avLst/>
                <a:gdLst>
                  <a:gd name="T0" fmla="*/ 454 w 744"/>
                  <a:gd name="T1" fmla="*/ 8 h 756"/>
                  <a:gd name="T2" fmla="*/ 380 w 744"/>
                  <a:gd name="T3" fmla="*/ 0 h 756"/>
                  <a:gd name="T4" fmla="*/ 306 w 744"/>
                  <a:gd name="T5" fmla="*/ 6 h 756"/>
                  <a:gd name="T6" fmla="*/ 238 w 744"/>
                  <a:gd name="T7" fmla="*/ 26 h 756"/>
                  <a:gd name="T8" fmla="*/ 174 w 744"/>
                  <a:gd name="T9" fmla="*/ 60 h 756"/>
                  <a:gd name="T10" fmla="*/ 116 w 744"/>
                  <a:gd name="T11" fmla="*/ 104 h 756"/>
                  <a:gd name="T12" fmla="*/ 70 w 744"/>
                  <a:gd name="T13" fmla="*/ 160 h 756"/>
                  <a:gd name="T14" fmla="*/ 32 w 744"/>
                  <a:gd name="T15" fmla="*/ 224 h 756"/>
                  <a:gd name="T16" fmla="*/ 8 w 744"/>
                  <a:gd name="T17" fmla="*/ 296 h 756"/>
                  <a:gd name="T18" fmla="*/ 2 w 744"/>
                  <a:gd name="T19" fmla="*/ 334 h 756"/>
                  <a:gd name="T20" fmla="*/ 0 w 744"/>
                  <a:gd name="T21" fmla="*/ 410 h 756"/>
                  <a:gd name="T22" fmla="*/ 12 w 744"/>
                  <a:gd name="T23" fmla="*/ 482 h 756"/>
                  <a:gd name="T24" fmla="*/ 38 w 744"/>
                  <a:gd name="T25" fmla="*/ 550 h 756"/>
                  <a:gd name="T26" fmla="*/ 76 w 744"/>
                  <a:gd name="T27" fmla="*/ 610 h 756"/>
                  <a:gd name="T28" fmla="*/ 126 w 744"/>
                  <a:gd name="T29" fmla="*/ 664 h 756"/>
                  <a:gd name="T30" fmla="*/ 184 w 744"/>
                  <a:gd name="T31" fmla="*/ 706 h 756"/>
                  <a:gd name="T32" fmla="*/ 252 w 744"/>
                  <a:gd name="T33" fmla="*/ 736 h 756"/>
                  <a:gd name="T34" fmla="*/ 288 w 744"/>
                  <a:gd name="T35" fmla="*/ 746 h 756"/>
                  <a:gd name="T36" fmla="*/ 364 w 744"/>
                  <a:gd name="T37" fmla="*/ 756 h 756"/>
                  <a:gd name="T38" fmla="*/ 436 w 744"/>
                  <a:gd name="T39" fmla="*/ 750 h 756"/>
                  <a:gd name="T40" fmla="*/ 506 w 744"/>
                  <a:gd name="T41" fmla="*/ 730 h 756"/>
                  <a:gd name="T42" fmla="*/ 570 w 744"/>
                  <a:gd name="T43" fmla="*/ 696 h 756"/>
                  <a:gd name="T44" fmla="*/ 626 w 744"/>
                  <a:gd name="T45" fmla="*/ 652 h 756"/>
                  <a:gd name="T46" fmla="*/ 674 w 744"/>
                  <a:gd name="T47" fmla="*/ 596 h 756"/>
                  <a:gd name="T48" fmla="*/ 710 w 744"/>
                  <a:gd name="T49" fmla="*/ 532 h 756"/>
                  <a:gd name="T50" fmla="*/ 734 w 744"/>
                  <a:gd name="T51" fmla="*/ 460 h 756"/>
                  <a:gd name="T52" fmla="*/ 742 w 744"/>
                  <a:gd name="T53" fmla="*/ 422 h 756"/>
                  <a:gd name="T54" fmla="*/ 742 w 744"/>
                  <a:gd name="T55" fmla="*/ 346 h 756"/>
                  <a:gd name="T56" fmla="*/ 730 w 744"/>
                  <a:gd name="T57" fmla="*/ 274 h 756"/>
                  <a:gd name="T58" fmla="*/ 704 w 744"/>
                  <a:gd name="T59" fmla="*/ 206 h 756"/>
                  <a:gd name="T60" fmla="*/ 666 w 744"/>
                  <a:gd name="T61" fmla="*/ 144 h 756"/>
                  <a:gd name="T62" fmla="*/ 618 w 744"/>
                  <a:gd name="T63" fmla="*/ 92 h 756"/>
                  <a:gd name="T64" fmla="*/ 558 w 744"/>
                  <a:gd name="T65" fmla="*/ 50 h 756"/>
                  <a:gd name="T66" fmla="*/ 490 w 744"/>
                  <a:gd name="T67" fmla="*/ 20 h 756"/>
                  <a:gd name="T68" fmla="*/ 454 w 744"/>
                  <a:gd name="T69" fmla="*/ 8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4" h="756">
                    <a:moveTo>
                      <a:pt x="454" y="8"/>
                    </a:moveTo>
                    <a:lnTo>
                      <a:pt x="454" y="8"/>
                    </a:lnTo>
                    <a:lnTo>
                      <a:pt x="416" y="2"/>
                    </a:lnTo>
                    <a:lnTo>
                      <a:pt x="380" y="0"/>
                    </a:lnTo>
                    <a:lnTo>
                      <a:pt x="342" y="2"/>
                    </a:lnTo>
                    <a:lnTo>
                      <a:pt x="306" y="6"/>
                    </a:lnTo>
                    <a:lnTo>
                      <a:pt x="272" y="14"/>
                    </a:lnTo>
                    <a:lnTo>
                      <a:pt x="238" y="26"/>
                    </a:lnTo>
                    <a:lnTo>
                      <a:pt x="204" y="42"/>
                    </a:lnTo>
                    <a:lnTo>
                      <a:pt x="174" y="60"/>
                    </a:lnTo>
                    <a:lnTo>
                      <a:pt x="144" y="80"/>
                    </a:lnTo>
                    <a:lnTo>
                      <a:pt x="116" y="104"/>
                    </a:lnTo>
                    <a:lnTo>
                      <a:pt x="92" y="130"/>
                    </a:lnTo>
                    <a:lnTo>
                      <a:pt x="70" y="160"/>
                    </a:lnTo>
                    <a:lnTo>
                      <a:pt x="50" y="190"/>
                    </a:lnTo>
                    <a:lnTo>
                      <a:pt x="32" y="224"/>
                    </a:lnTo>
                    <a:lnTo>
                      <a:pt x="18" y="260"/>
                    </a:lnTo>
                    <a:lnTo>
                      <a:pt x="8" y="296"/>
                    </a:lnTo>
                    <a:lnTo>
                      <a:pt x="8" y="296"/>
                    </a:lnTo>
                    <a:lnTo>
                      <a:pt x="2" y="334"/>
                    </a:lnTo>
                    <a:lnTo>
                      <a:pt x="0" y="372"/>
                    </a:lnTo>
                    <a:lnTo>
                      <a:pt x="0" y="410"/>
                    </a:lnTo>
                    <a:lnTo>
                      <a:pt x="4" y="446"/>
                    </a:lnTo>
                    <a:lnTo>
                      <a:pt x="12" y="482"/>
                    </a:lnTo>
                    <a:lnTo>
                      <a:pt x="24" y="516"/>
                    </a:lnTo>
                    <a:lnTo>
                      <a:pt x="38" y="550"/>
                    </a:lnTo>
                    <a:lnTo>
                      <a:pt x="56" y="582"/>
                    </a:lnTo>
                    <a:lnTo>
                      <a:pt x="76" y="610"/>
                    </a:lnTo>
                    <a:lnTo>
                      <a:pt x="100" y="638"/>
                    </a:lnTo>
                    <a:lnTo>
                      <a:pt x="126" y="664"/>
                    </a:lnTo>
                    <a:lnTo>
                      <a:pt x="154" y="686"/>
                    </a:lnTo>
                    <a:lnTo>
                      <a:pt x="184" y="706"/>
                    </a:lnTo>
                    <a:lnTo>
                      <a:pt x="218" y="724"/>
                    </a:lnTo>
                    <a:lnTo>
                      <a:pt x="252" y="736"/>
                    </a:lnTo>
                    <a:lnTo>
                      <a:pt x="288" y="746"/>
                    </a:lnTo>
                    <a:lnTo>
                      <a:pt x="288" y="746"/>
                    </a:lnTo>
                    <a:lnTo>
                      <a:pt x="326" y="754"/>
                    </a:lnTo>
                    <a:lnTo>
                      <a:pt x="364" y="756"/>
                    </a:lnTo>
                    <a:lnTo>
                      <a:pt x="400" y="754"/>
                    </a:lnTo>
                    <a:lnTo>
                      <a:pt x="436" y="750"/>
                    </a:lnTo>
                    <a:lnTo>
                      <a:pt x="472" y="740"/>
                    </a:lnTo>
                    <a:lnTo>
                      <a:pt x="506" y="730"/>
                    </a:lnTo>
                    <a:lnTo>
                      <a:pt x="538" y="714"/>
                    </a:lnTo>
                    <a:lnTo>
                      <a:pt x="570" y="696"/>
                    </a:lnTo>
                    <a:lnTo>
                      <a:pt x="600" y="676"/>
                    </a:lnTo>
                    <a:lnTo>
                      <a:pt x="626" y="652"/>
                    </a:lnTo>
                    <a:lnTo>
                      <a:pt x="652" y="626"/>
                    </a:lnTo>
                    <a:lnTo>
                      <a:pt x="674" y="596"/>
                    </a:lnTo>
                    <a:lnTo>
                      <a:pt x="694" y="566"/>
                    </a:lnTo>
                    <a:lnTo>
                      <a:pt x="710" y="532"/>
                    </a:lnTo>
                    <a:lnTo>
                      <a:pt x="724" y="496"/>
                    </a:lnTo>
                    <a:lnTo>
                      <a:pt x="734" y="460"/>
                    </a:lnTo>
                    <a:lnTo>
                      <a:pt x="734" y="460"/>
                    </a:lnTo>
                    <a:lnTo>
                      <a:pt x="742" y="422"/>
                    </a:lnTo>
                    <a:lnTo>
                      <a:pt x="744" y="384"/>
                    </a:lnTo>
                    <a:lnTo>
                      <a:pt x="742" y="346"/>
                    </a:lnTo>
                    <a:lnTo>
                      <a:pt x="738" y="310"/>
                    </a:lnTo>
                    <a:lnTo>
                      <a:pt x="730" y="274"/>
                    </a:lnTo>
                    <a:lnTo>
                      <a:pt x="718" y="240"/>
                    </a:lnTo>
                    <a:lnTo>
                      <a:pt x="704" y="206"/>
                    </a:lnTo>
                    <a:lnTo>
                      <a:pt x="686" y="174"/>
                    </a:lnTo>
                    <a:lnTo>
                      <a:pt x="666" y="144"/>
                    </a:lnTo>
                    <a:lnTo>
                      <a:pt x="642" y="118"/>
                    </a:lnTo>
                    <a:lnTo>
                      <a:pt x="618" y="92"/>
                    </a:lnTo>
                    <a:lnTo>
                      <a:pt x="588" y="70"/>
                    </a:lnTo>
                    <a:lnTo>
                      <a:pt x="558" y="50"/>
                    </a:lnTo>
                    <a:lnTo>
                      <a:pt x="526" y="32"/>
                    </a:lnTo>
                    <a:lnTo>
                      <a:pt x="490" y="20"/>
                    </a:lnTo>
                    <a:lnTo>
                      <a:pt x="454" y="8"/>
                    </a:lnTo>
                    <a:lnTo>
                      <a:pt x="454" y="8"/>
                    </a:lnTo>
                    <a:close/>
                  </a:path>
                </a:pathLst>
              </a:custGeom>
              <a:solidFill>
                <a:srgbClr val="FF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27" name="Freeform 131"/>
              <p:cNvSpPr>
                <a:spLocks/>
              </p:cNvSpPr>
              <p:nvPr/>
            </p:nvSpPr>
            <p:spPr bwMode="auto">
              <a:xfrm>
                <a:off x="2530" y="1237"/>
                <a:ext cx="354" cy="370"/>
              </a:xfrm>
              <a:custGeom>
                <a:avLst/>
                <a:gdLst>
                  <a:gd name="T0" fmla="*/ 456 w 746"/>
                  <a:gd name="T1" fmla="*/ 8 h 760"/>
                  <a:gd name="T2" fmla="*/ 380 w 746"/>
                  <a:gd name="T3" fmla="*/ 0 h 760"/>
                  <a:gd name="T4" fmla="*/ 308 w 746"/>
                  <a:gd name="T5" fmla="*/ 6 h 760"/>
                  <a:gd name="T6" fmla="*/ 238 w 746"/>
                  <a:gd name="T7" fmla="*/ 26 h 760"/>
                  <a:gd name="T8" fmla="*/ 174 w 746"/>
                  <a:gd name="T9" fmla="*/ 60 h 760"/>
                  <a:gd name="T10" fmla="*/ 118 w 746"/>
                  <a:gd name="T11" fmla="*/ 104 h 760"/>
                  <a:gd name="T12" fmla="*/ 70 w 746"/>
                  <a:gd name="T13" fmla="*/ 160 h 760"/>
                  <a:gd name="T14" fmla="*/ 32 w 746"/>
                  <a:gd name="T15" fmla="*/ 226 h 760"/>
                  <a:gd name="T16" fmla="*/ 8 w 746"/>
                  <a:gd name="T17" fmla="*/ 298 h 760"/>
                  <a:gd name="T18" fmla="*/ 2 w 746"/>
                  <a:gd name="T19" fmla="*/ 336 h 760"/>
                  <a:gd name="T20" fmla="*/ 0 w 746"/>
                  <a:gd name="T21" fmla="*/ 412 h 760"/>
                  <a:gd name="T22" fmla="*/ 12 w 746"/>
                  <a:gd name="T23" fmla="*/ 484 h 760"/>
                  <a:gd name="T24" fmla="*/ 38 w 746"/>
                  <a:gd name="T25" fmla="*/ 552 h 760"/>
                  <a:gd name="T26" fmla="*/ 78 w 746"/>
                  <a:gd name="T27" fmla="*/ 614 h 760"/>
                  <a:gd name="T28" fmla="*/ 126 w 746"/>
                  <a:gd name="T29" fmla="*/ 666 h 760"/>
                  <a:gd name="T30" fmla="*/ 186 w 746"/>
                  <a:gd name="T31" fmla="*/ 710 h 760"/>
                  <a:gd name="T32" fmla="*/ 252 w 746"/>
                  <a:gd name="T33" fmla="*/ 740 h 760"/>
                  <a:gd name="T34" fmla="*/ 290 w 746"/>
                  <a:gd name="T35" fmla="*/ 750 h 760"/>
                  <a:gd name="T36" fmla="*/ 364 w 746"/>
                  <a:gd name="T37" fmla="*/ 760 h 760"/>
                  <a:gd name="T38" fmla="*/ 438 w 746"/>
                  <a:gd name="T39" fmla="*/ 752 h 760"/>
                  <a:gd name="T40" fmla="*/ 508 w 746"/>
                  <a:gd name="T41" fmla="*/ 732 h 760"/>
                  <a:gd name="T42" fmla="*/ 572 w 746"/>
                  <a:gd name="T43" fmla="*/ 700 h 760"/>
                  <a:gd name="T44" fmla="*/ 628 w 746"/>
                  <a:gd name="T45" fmla="*/ 654 h 760"/>
                  <a:gd name="T46" fmla="*/ 676 w 746"/>
                  <a:gd name="T47" fmla="*/ 598 h 760"/>
                  <a:gd name="T48" fmla="*/ 712 w 746"/>
                  <a:gd name="T49" fmla="*/ 534 h 760"/>
                  <a:gd name="T50" fmla="*/ 736 w 746"/>
                  <a:gd name="T51" fmla="*/ 462 h 760"/>
                  <a:gd name="T52" fmla="*/ 744 w 746"/>
                  <a:gd name="T53" fmla="*/ 422 h 760"/>
                  <a:gd name="T54" fmla="*/ 744 w 746"/>
                  <a:gd name="T55" fmla="*/ 348 h 760"/>
                  <a:gd name="T56" fmla="*/ 732 w 746"/>
                  <a:gd name="T57" fmla="*/ 274 h 760"/>
                  <a:gd name="T58" fmla="*/ 706 w 746"/>
                  <a:gd name="T59" fmla="*/ 206 h 760"/>
                  <a:gd name="T60" fmla="*/ 668 w 746"/>
                  <a:gd name="T61" fmla="*/ 146 h 760"/>
                  <a:gd name="T62" fmla="*/ 618 w 746"/>
                  <a:gd name="T63" fmla="*/ 92 h 760"/>
                  <a:gd name="T64" fmla="*/ 560 w 746"/>
                  <a:gd name="T65" fmla="*/ 50 h 760"/>
                  <a:gd name="T66" fmla="*/ 492 w 746"/>
                  <a:gd name="T67" fmla="*/ 18 h 760"/>
                  <a:gd name="T68" fmla="*/ 456 w 746"/>
                  <a:gd name="T69" fmla="*/ 8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6" h="760">
                    <a:moveTo>
                      <a:pt x="456" y="8"/>
                    </a:moveTo>
                    <a:lnTo>
                      <a:pt x="456" y="8"/>
                    </a:lnTo>
                    <a:lnTo>
                      <a:pt x="418" y="2"/>
                    </a:lnTo>
                    <a:lnTo>
                      <a:pt x="380" y="0"/>
                    </a:lnTo>
                    <a:lnTo>
                      <a:pt x="344" y="2"/>
                    </a:lnTo>
                    <a:lnTo>
                      <a:pt x="308" y="6"/>
                    </a:lnTo>
                    <a:lnTo>
                      <a:pt x="272" y="14"/>
                    </a:lnTo>
                    <a:lnTo>
                      <a:pt x="238" y="26"/>
                    </a:lnTo>
                    <a:lnTo>
                      <a:pt x="206" y="42"/>
                    </a:lnTo>
                    <a:lnTo>
                      <a:pt x="174" y="60"/>
                    </a:lnTo>
                    <a:lnTo>
                      <a:pt x="144" y="80"/>
                    </a:lnTo>
                    <a:lnTo>
                      <a:pt x="118" y="104"/>
                    </a:lnTo>
                    <a:lnTo>
                      <a:pt x="92" y="132"/>
                    </a:lnTo>
                    <a:lnTo>
                      <a:pt x="70" y="160"/>
                    </a:lnTo>
                    <a:lnTo>
                      <a:pt x="50" y="192"/>
                    </a:lnTo>
                    <a:lnTo>
                      <a:pt x="32" y="226"/>
                    </a:lnTo>
                    <a:lnTo>
                      <a:pt x="18" y="260"/>
                    </a:lnTo>
                    <a:lnTo>
                      <a:pt x="8" y="298"/>
                    </a:lnTo>
                    <a:lnTo>
                      <a:pt x="8" y="298"/>
                    </a:lnTo>
                    <a:lnTo>
                      <a:pt x="2" y="336"/>
                    </a:lnTo>
                    <a:lnTo>
                      <a:pt x="0" y="374"/>
                    </a:lnTo>
                    <a:lnTo>
                      <a:pt x="0" y="412"/>
                    </a:lnTo>
                    <a:lnTo>
                      <a:pt x="4" y="448"/>
                    </a:lnTo>
                    <a:lnTo>
                      <a:pt x="12" y="484"/>
                    </a:lnTo>
                    <a:lnTo>
                      <a:pt x="24" y="518"/>
                    </a:lnTo>
                    <a:lnTo>
                      <a:pt x="38" y="552"/>
                    </a:lnTo>
                    <a:lnTo>
                      <a:pt x="56" y="584"/>
                    </a:lnTo>
                    <a:lnTo>
                      <a:pt x="78" y="614"/>
                    </a:lnTo>
                    <a:lnTo>
                      <a:pt x="100" y="642"/>
                    </a:lnTo>
                    <a:lnTo>
                      <a:pt x="126" y="666"/>
                    </a:lnTo>
                    <a:lnTo>
                      <a:pt x="154" y="690"/>
                    </a:lnTo>
                    <a:lnTo>
                      <a:pt x="186" y="710"/>
                    </a:lnTo>
                    <a:lnTo>
                      <a:pt x="218" y="726"/>
                    </a:lnTo>
                    <a:lnTo>
                      <a:pt x="252" y="740"/>
                    </a:lnTo>
                    <a:lnTo>
                      <a:pt x="290" y="750"/>
                    </a:lnTo>
                    <a:lnTo>
                      <a:pt x="290" y="750"/>
                    </a:lnTo>
                    <a:lnTo>
                      <a:pt x="328" y="756"/>
                    </a:lnTo>
                    <a:lnTo>
                      <a:pt x="364" y="760"/>
                    </a:lnTo>
                    <a:lnTo>
                      <a:pt x="402" y="758"/>
                    </a:lnTo>
                    <a:lnTo>
                      <a:pt x="438" y="752"/>
                    </a:lnTo>
                    <a:lnTo>
                      <a:pt x="472" y="744"/>
                    </a:lnTo>
                    <a:lnTo>
                      <a:pt x="508" y="732"/>
                    </a:lnTo>
                    <a:lnTo>
                      <a:pt x="540" y="718"/>
                    </a:lnTo>
                    <a:lnTo>
                      <a:pt x="572" y="700"/>
                    </a:lnTo>
                    <a:lnTo>
                      <a:pt x="600" y="678"/>
                    </a:lnTo>
                    <a:lnTo>
                      <a:pt x="628" y="654"/>
                    </a:lnTo>
                    <a:lnTo>
                      <a:pt x="654" y="628"/>
                    </a:lnTo>
                    <a:lnTo>
                      <a:pt x="676" y="598"/>
                    </a:lnTo>
                    <a:lnTo>
                      <a:pt x="696" y="568"/>
                    </a:lnTo>
                    <a:lnTo>
                      <a:pt x="712" y="534"/>
                    </a:lnTo>
                    <a:lnTo>
                      <a:pt x="726" y="498"/>
                    </a:lnTo>
                    <a:lnTo>
                      <a:pt x="736" y="462"/>
                    </a:lnTo>
                    <a:lnTo>
                      <a:pt x="736" y="462"/>
                    </a:lnTo>
                    <a:lnTo>
                      <a:pt x="744" y="422"/>
                    </a:lnTo>
                    <a:lnTo>
                      <a:pt x="746" y="384"/>
                    </a:lnTo>
                    <a:lnTo>
                      <a:pt x="744" y="348"/>
                    </a:lnTo>
                    <a:lnTo>
                      <a:pt x="740" y="310"/>
                    </a:lnTo>
                    <a:lnTo>
                      <a:pt x="732" y="274"/>
                    </a:lnTo>
                    <a:lnTo>
                      <a:pt x="720" y="240"/>
                    </a:lnTo>
                    <a:lnTo>
                      <a:pt x="706" y="206"/>
                    </a:lnTo>
                    <a:lnTo>
                      <a:pt x="688" y="176"/>
                    </a:lnTo>
                    <a:lnTo>
                      <a:pt x="668" y="146"/>
                    </a:lnTo>
                    <a:lnTo>
                      <a:pt x="644" y="118"/>
                    </a:lnTo>
                    <a:lnTo>
                      <a:pt x="618" y="92"/>
                    </a:lnTo>
                    <a:lnTo>
                      <a:pt x="590" y="70"/>
                    </a:lnTo>
                    <a:lnTo>
                      <a:pt x="560" y="50"/>
                    </a:lnTo>
                    <a:lnTo>
                      <a:pt x="528" y="32"/>
                    </a:lnTo>
                    <a:lnTo>
                      <a:pt x="492" y="18"/>
                    </a:lnTo>
                    <a:lnTo>
                      <a:pt x="456" y="8"/>
                    </a:lnTo>
                    <a:lnTo>
                      <a:pt x="456" y="8"/>
                    </a:lnTo>
                    <a:close/>
                  </a:path>
                </a:pathLst>
              </a:custGeom>
              <a:solidFill>
                <a:srgbClr val="FF9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28" name="Freeform 132"/>
              <p:cNvSpPr>
                <a:spLocks/>
              </p:cNvSpPr>
              <p:nvPr/>
            </p:nvSpPr>
            <p:spPr bwMode="auto">
              <a:xfrm>
                <a:off x="2530" y="1236"/>
                <a:ext cx="355" cy="371"/>
              </a:xfrm>
              <a:custGeom>
                <a:avLst/>
                <a:gdLst>
                  <a:gd name="T0" fmla="*/ 458 w 748"/>
                  <a:gd name="T1" fmla="*/ 8 h 762"/>
                  <a:gd name="T2" fmla="*/ 382 w 748"/>
                  <a:gd name="T3" fmla="*/ 0 h 762"/>
                  <a:gd name="T4" fmla="*/ 308 w 748"/>
                  <a:gd name="T5" fmla="*/ 6 h 762"/>
                  <a:gd name="T6" fmla="*/ 238 w 748"/>
                  <a:gd name="T7" fmla="*/ 26 h 762"/>
                  <a:gd name="T8" fmla="*/ 174 w 748"/>
                  <a:gd name="T9" fmla="*/ 60 h 762"/>
                  <a:gd name="T10" fmla="*/ 118 w 748"/>
                  <a:gd name="T11" fmla="*/ 106 h 762"/>
                  <a:gd name="T12" fmla="*/ 70 w 748"/>
                  <a:gd name="T13" fmla="*/ 162 h 762"/>
                  <a:gd name="T14" fmla="*/ 32 w 748"/>
                  <a:gd name="T15" fmla="*/ 226 h 762"/>
                  <a:gd name="T16" fmla="*/ 8 w 748"/>
                  <a:gd name="T17" fmla="*/ 300 h 762"/>
                  <a:gd name="T18" fmla="*/ 2 w 748"/>
                  <a:gd name="T19" fmla="*/ 338 h 762"/>
                  <a:gd name="T20" fmla="*/ 0 w 748"/>
                  <a:gd name="T21" fmla="*/ 414 h 762"/>
                  <a:gd name="T22" fmla="*/ 12 w 748"/>
                  <a:gd name="T23" fmla="*/ 486 h 762"/>
                  <a:gd name="T24" fmla="*/ 40 w 748"/>
                  <a:gd name="T25" fmla="*/ 554 h 762"/>
                  <a:gd name="T26" fmla="*/ 78 w 748"/>
                  <a:gd name="T27" fmla="*/ 616 h 762"/>
                  <a:gd name="T28" fmla="*/ 126 w 748"/>
                  <a:gd name="T29" fmla="*/ 670 h 762"/>
                  <a:gd name="T30" fmla="*/ 186 w 748"/>
                  <a:gd name="T31" fmla="*/ 712 h 762"/>
                  <a:gd name="T32" fmla="*/ 254 w 748"/>
                  <a:gd name="T33" fmla="*/ 744 h 762"/>
                  <a:gd name="T34" fmla="*/ 290 w 748"/>
                  <a:gd name="T35" fmla="*/ 754 h 762"/>
                  <a:gd name="T36" fmla="*/ 366 w 748"/>
                  <a:gd name="T37" fmla="*/ 762 h 762"/>
                  <a:gd name="T38" fmla="*/ 438 w 748"/>
                  <a:gd name="T39" fmla="*/ 756 h 762"/>
                  <a:gd name="T40" fmla="*/ 508 w 748"/>
                  <a:gd name="T41" fmla="*/ 736 h 762"/>
                  <a:gd name="T42" fmla="*/ 572 w 748"/>
                  <a:gd name="T43" fmla="*/ 702 h 762"/>
                  <a:gd name="T44" fmla="*/ 630 w 748"/>
                  <a:gd name="T45" fmla="*/ 656 h 762"/>
                  <a:gd name="T46" fmla="*/ 678 w 748"/>
                  <a:gd name="T47" fmla="*/ 602 h 762"/>
                  <a:gd name="T48" fmla="*/ 714 w 748"/>
                  <a:gd name="T49" fmla="*/ 536 h 762"/>
                  <a:gd name="T50" fmla="*/ 738 w 748"/>
                  <a:gd name="T51" fmla="*/ 462 h 762"/>
                  <a:gd name="T52" fmla="*/ 746 w 748"/>
                  <a:gd name="T53" fmla="*/ 424 h 762"/>
                  <a:gd name="T54" fmla="*/ 748 w 748"/>
                  <a:gd name="T55" fmla="*/ 348 h 762"/>
                  <a:gd name="T56" fmla="*/ 734 w 748"/>
                  <a:gd name="T57" fmla="*/ 276 h 762"/>
                  <a:gd name="T58" fmla="*/ 708 w 748"/>
                  <a:gd name="T59" fmla="*/ 208 h 762"/>
                  <a:gd name="T60" fmla="*/ 670 w 748"/>
                  <a:gd name="T61" fmla="*/ 146 h 762"/>
                  <a:gd name="T62" fmla="*/ 620 w 748"/>
                  <a:gd name="T63" fmla="*/ 92 h 762"/>
                  <a:gd name="T64" fmla="*/ 562 w 748"/>
                  <a:gd name="T65" fmla="*/ 50 h 762"/>
                  <a:gd name="T66" fmla="*/ 494 w 748"/>
                  <a:gd name="T67" fmla="*/ 18 h 762"/>
                  <a:gd name="T68" fmla="*/ 458 w 748"/>
                  <a:gd name="T69" fmla="*/ 8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8" h="762">
                    <a:moveTo>
                      <a:pt x="458" y="8"/>
                    </a:moveTo>
                    <a:lnTo>
                      <a:pt x="458" y="8"/>
                    </a:lnTo>
                    <a:lnTo>
                      <a:pt x="420" y="2"/>
                    </a:lnTo>
                    <a:lnTo>
                      <a:pt x="382" y="0"/>
                    </a:lnTo>
                    <a:lnTo>
                      <a:pt x="344" y="2"/>
                    </a:lnTo>
                    <a:lnTo>
                      <a:pt x="308" y="6"/>
                    </a:lnTo>
                    <a:lnTo>
                      <a:pt x="274" y="14"/>
                    </a:lnTo>
                    <a:lnTo>
                      <a:pt x="238" y="26"/>
                    </a:lnTo>
                    <a:lnTo>
                      <a:pt x="206" y="42"/>
                    </a:lnTo>
                    <a:lnTo>
                      <a:pt x="174" y="60"/>
                    </a:lnTo>
                    <a:lnTo>
                      <a:pt x="146" y="82"/>
                    </a:lnTo>
                    <a:lnTo>
                      <a:pt x="118" y="106"/>
                    </a:lnTo>
                    <a:lnTo>
                      <a:pt x="92" y="132"/>
                    </a:lnTo>
                    <a:lnTo>
                      <a:pt x="70" y="162"/>
                    </a:lnTo>
                    <a:lnTo>
                      <a:pt x="50" y="192"/>
                    </a:lnTo>
                    <a:lnTo>
                      <a:pt x="32" y="226"/>
                    </a:lnTo>
                    <a:lnTo>
                      <a:pt x="18" y="262"/>
                    </a:lnTo>
                    <a:lnTo>
                      <a:pt x="8" y="300"/>
                    </a:lnTo>
                    <a:lnTo>
                      <a:pt x="8" y="300"/>
                    </a:lnTo>
                    <a:lnTo>
                      <a:pt x="2" y="338"/>
                    </a:lnTo>
                    <a:lnTo>
                      <a:pt x="0" y="376"/>
                    </a:lnTo>
                    <a:lnTo>
                      <a:pt x="0" y="414"/>
                    </a:lnTo>
                    <a:lnTo>
                      <a:pt x="4" y="450"/>
                    </a:lnTo>
                    <a:lnTo>
                      <a:pt x="12" y="486"/>
                    </a:lnTo>
                    <a:lnTo>
                      <a:pt x="24" y="522"/>
                    </a:lnTo>
                    <a:lnTo>
                      <a:pt x="40" y="554"/>
                    </a:lnTo>
                    <a:lnTo>
                      <a:pt x="56" y="586"/>
                    </a:lnTo>
                    <a:lnTo>
                      <a:pt x="78" y="616"/>
                    </a:lnTo>
                    <a:lnTo>
                      <a:pt x="100" y="644"/>
                    </a:lnTo>
                    <a:lnTo>
                      <a:pt x="126" y="670"/>
                    </a:lnTo>
                    <a:lnTo>
                      <a:pt x="154" y="692"/>
                    </a:lnTo>
                    <a:lnTo>
                      <a:pt x="186" y="712"/>
                    </a:lnTo>
                    <a:lnTo>
                      <a:pt x="218" y="730"/>
                    </a:lnTo>
                    <a:lnTo>
                      <a:pt x="254" y="744"/>
                    </a:lnTo>
                    <a:lnTo>
                      <a:pt x="290" y="754"/>
                    </a:lnTo>
                    <a:lnTo>
                      <a:pt x="290" y="754"/>
                    </a:lnTo>
                    <a:lnTo>
                      <a:pt x="328" y="760"/>
                    </a:lnTo>
                    <a:lnTo>
                      <a:pt x="366" y="762"/>
                    </a:lnTo>
                    <a:lnTo>
                      <a:pt x="402" y="762"/>
                    </a:lnTo>
                    <a:lnTo>
                      <a:pt x="438" y="756"/>
                    </a:lnTo>
                    <a:lnTo>
                      <a:pt x="474" y="748"/>
                    </a:lnTo>
                    <a:lnTo>
                      <a:pt x="508" y="736"/>
                    </a:lnTo>
                    <a:lnTo>
                      <a:pt x="542" y="720"/>
                    </a:lnTo>
                    <a:lnTo>
                      <a:pt x="572" y="702"/>
                    </a:lnTo>
                    <a:lnTo>
                      <a:pt x="602" y="680"/>
                    </a:lnTo>
                    <a:lnTo>
                      <a:pt x="630" y="656"/>
                    </a:lnTo>
                    <a:lnTo>
                      <a:pt x="654" y="630"/>
                    </a:lnTo>
                    <a:lnTo>
                      <a:pt x="678" y="602"/>
                    </a:lnTo>
                    <a:lnTo>
                      <a:pt x="698" y="570"/>
                    </a:lnTo>
                    <a:lnTo>
                      <a:pt x="714" y="536"/>
                    </a:lnTo>
                    <a:lnTo>
                      <a:pt x="728" y="500"/>
                    </a:lnTo>
                    <a:lnTo>
                      <a:pt x="738" y="462"/>
                    </a:lnTo>
                    <a:lnTo>
                      <a:pt x="738" y="462"/>
                    </a:lnTo>
                    <a:lnTo>
                      <a:pt x="746" y="424"/>
                    </a:lnTo>
                    <a:lnTo>
                      <a:pt x="748" y="386"/>
                    </a:lnTo>
                    <a:lnTo>
                      <a:pt x="748" y="348"/>
                    </a:lnTo>
                    <a:lnTo>
                      <a:pt x="742" y="312"/>
                    </a:lnTo>
                    <a:lnTo>
                      <a:pt x="734" y="276"/>
                    </a:lnTo>
                    <a:lnTo>
                      <a:pt x="722" y="240"/>
                    </a:lnTo>
                    <a:lnTo>
                      <a:pt x="708" y="208"/>
                    </a:lnTo>
                    <a:lnTo>
                      <a:pt x="690" y="176"/>
                    </a:lnTo>
                    <a:lnTo>
                      <a:pt x="670" y="146"/>
                    </a:lnTo>
                    <a:lnTo>
                      <a:pt x="646" y="118"/>
                    </a:lnTo>
                    <a:lnTo>
                      <a:pt x="620" y="92"/>
                    </a:lnTo>
                    <a:lnTo>
                      <a:pt x="592" y="70"/>
                    </a:lnTo>
                    <a:lnTo>
                      <a:pt x="562" y="50"/>
                    </a:lnTo>
                    <a:lnTo>
                      <a:pt x="528" y="32"/>
                    </a:lnTo>
                    <a:lnTo>
                      <a:pt x="494" y="18"/>
                    </a:lnTo>
                    <a:lnTo>
                      <a:pt x="458" y="8"/>
                    </a:lnTo>
                    <a:lnTo>
                      <a:pt x="458" y="8"/>
                    </a:lnTo>
                    <a:close/>
                  </a:path>
                </a:pathLst>
              </a:custGeom>
              <a:solidFill>
                <a:srgbClr val="FF8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29" name="Freeform 133"/>
              <p:cNvSpPr>
                <a:spLocks/>
              </p:cNvSpPr>
              <p:nvPr/>
            </p:nvSpPr>
            <p:spPr bwMode="auto">
              <a:xfrm>
                <a:off x="2537" y="1240"/>
                <a:ext cx="338" cy="356"/>
              </a:xfrm>
              <a:custGeom>
                <a:avLst/>
                <a:gdLst>
                  <a:gd name="T0" fmla="*/ 436 w 712"/>
                  <a:gd name="T1" fmla="*/ 8 h 732"/>
                  <a:gd name="T2" fmla="*/ 366 w 712"/>
                  <a:gd name="T3" fmla="*/ 0 h 732"/>
                  <a:gd name="T4" fmla="*/ 296 w 712"/>
                  <a:gd name="T5" fmla="*/ 6 h 732"/>
                  <a:gd name="T6" fmla="*/ 230 w 712"/>
                  <a:gd name="T7" fmla="*/ 26 h 732"/>
                  <a:gd name="T8" fmla="*/ 168 w 712"/>
                  <a:gd name="T9" fmla="*/ 58 h 732"/>
                  <a:gd name="T10" fmla="*/ 114 w 712"/>
                  <a:gd name="T11" fmla="*/ 102 h 732"/>
                  <a:gd name="T12" fmla="*/ 68 w 712"/>
                  <a:gd name="T13" fmla="*/ 154 h 732"/>
                  <a:gd name="T14" fmla="*/ 32 w 712"/>
                  <a:gd name="T15" fmla="*/ 218 h 732"/>
                  <a:gd name="T16" fmla="*/ 10 w 712"/>
                  <a:gd name="T17" fmla="*/ 288 h 732"/>
                  <a:gd name="T18" fmla="*/ 4 w 712"/>
                  <a:gd name="T19" fmla="*/ 324 h 732"/>
                  <a:gd name="T20" fmla="*/ 2 w 712"/>
                  <a:gd name="T21" fmla="*/ 398 h 732"/>
                  <a:gd name="T22" fmla="*/ 14 w 712"/>
                  <a:gd name="T23" fmla="*/ 468 h 732"/>
                  <a:gd name="T24" fmla="*/ 38 w 712"/>
                  <a:gd name="T25" fmla="*/ 534 h 732"/>
                  <a:gd name="T26" fmla="*/ 74 w 712"/>
                  <a:gd name="T27" fmla="*/ 592 h 732"/>
                  <a:gd name="T28" fmla="*/ 120 w 712"/>
                  <a:gd name="T29" fmla="*/ 644 h 732"/>
                  <a:gd name="T30" fmla="*/ 176 w 712"/>
                  <a:gd name="T31" fmla="*/ 684 h 732"/>
                  <a:gd name="T32" fmla="*/ 240 w 712"/>
                  <a:gd name="T33" fmla="*/ 714 h 732"/>
                  <a:gd name="T34" fmla="*/ 276 w 712"/>
                  <a:gd name="T35" fmla="*/ 724 h 732"/>
                  <a:gd name="T36" fmla="*/ 348 w 712"/>
                  <a:gd name="T37" fmla="*/ 732 h 732"/>
                  <a:gd name="T38" fmla="*/ 416 w 712"/>
                  <a:gd name="T39" fmla="*/ 726 h 732"/>
                  <a:gd name="T40" fmla="*/ 484 w 712"/>
                  <a:gd name="T41" fmla="*/ 706 h 732"/>
                  <a:gd name="T42" fmla="*/ 544 w 712"/>
                  <a:gd name="T43" fmla="*/ 674 h 732"/>
                  <a:gd name="T44" fmla="*/ 598 w 712"/>
                  <a:gd name="T45" fmla="*/ 630 h 732"/>
                  <a:gd name="T46" fmla="*/ 644 w 712"/>
                  <a:gd name="T47" fmla="*/ 576 h 732"/>
                  <a:gd name="T48" fmla="*/ 680 w 712"/>
                  <a:gd name="T49" fmla="*/ 514 h 732"/>
                  <a:gd name="T50" fmla="*/ 702 w 712"/>
                  <a:gd name="T51" fmla="*/ 444 h 732"/>
                  <a:gd name="T52" fmla="*/ 708 w 712"/>
                  <a:gd name="T53" fmla="*/ 406 h 732"/>
                  <a:gd name="T54" fmla="*/ 710 w 712"/>
                  <a:gd name="T55" fmla="*/ 334 h 732"/>
                  <a:gd name="T56" fmla="*/ 698 w 712"/>
                  <a:gd name="T57" fmla="*/ 264 h 732"/>
                  <a:gd name="T58" fmla="*/ 674 w 712"/>
                  <a:gd name="T59" fmla="*/ 198 h 732"/>
                  <a:gd name="T60" fmla="*/ 638 w 712"/>
                  <a:gd name="T61" fmla="*/ 138 h 732"/>
                  <a:gd name="T62" fmla="*/ 592 w 712"/>
                  <a:gd name="T63" fmla="*/ 88 h 732"/>
                  <a:gd name="T64" fmla="*/ 536 w 712"/>
                  <a:gd name="T65" fmla="*/ 46 h 732"/>
                  <a:gd name="T66" fmla="*/ 472 w 712"/>
                  <a:gd name="T67" fmla="*/ 18 h 732"/>
                  <a:gd name="T68" fmla="*/ 436 w 712"/>
                  <a:gd name="T69" fmla="*/ 8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12" h="732">
                    <a:moveTo>
                      <a:pt x="436" y="8"/>
                    </a:moveTo>
                    <a:lnTo>
                      <a:pt x="436" y="8"/>
                    </a:lnTo>
                    <a:lnTo>
                      <a:pt x="400" y="2"/>
                    </a:lnTo>
                    <a:lnTo>
                      <a:pt x="366" y="0"/>
                    </a:lnTo>
                    <a:lnTo>
                      <a:pt x="330" y="0"/>
                    </a:lnTo>
                    <a:lnTo>
                      <a:pt x="296" y="6"/>
                    </a:lnTo>
                    <a:lnTo>
                      <a:pt x="262" y="14"/>
                    </a:lnTo>
                    <a:lnTo>
                      <a:pt x="230" y="26"/>
                    </a:lnTo>
                    <a:lnTo>
                      <a:pt x="198" y="40"/>
                    </a:lnTo>
                    <a:lnTo>
                      <a:pt x="168" y="58"/>
                    </a:lnTo>
                    <a:lnTo>
                      <a:pt x="140" y="78"/>
                    </a:lnTo>
                    <a:lnTo>
                      <a:pt x="114" y="102"/>
                    </a:lnTo>
                    <a:lnTo>
                      <a:pt x="90" y="126"/>
                    </a:lnTo>
                    <a:lnTo>
                      <a:pt x="68" y="154"/>
                    </a:lnTo>
                    <a:lnTo>
                      <a:pt x="50" y="186"/>
                    </a:lnTo>
                    <a:lnTo>
                      <a:pt x="32" y="218"/>
                    </a:lnTo>
                    <a:lnTo>
                      <a:pt x="20" y="252"/>
                    </a:lnTo>
                    <a:lnTo>
                      <a:pt x="10" y="288"/>
                    </a:lnTo>
                    <a:lnTo>
                      <a:pt x="10" y="288"/>
                    </a:lnTo>
                    <a:lnTo>
                      <a:pt x="4" y="324"/>
                    </a:lnTo>
                    <a:lnTo>
                      <a:pt x="0" y="362"/>
                    </a:lnTo>
                    <a:lnTo>
                      <a:pt x="2" y="398"/>
                    </a:lnTo>
                    <a:lnTo>
                      <a:pt x="6" y="434"/>
                    </a:lnTo>
                    <a:lnTo>
                      <a:pt x="14" y="468"/>
                    </a:lnTo>
                    <a:lnTo>
                      <a:pt x="24" y="502"/>
                    </a:lnTo>
                    <a:lnTo>
                      <a:pt x="38" y="534"/>
                    </a:lnTo>
                    <a:lnTo>
                      <a:pt x="54" y="564"/>
                    </a:lnTo>
                    <a:lnTo>
                      <a:pt x="74" y="592"/>
                    </a:lnTo>
                    <a:lnTo>
                      <a:pt x="96" y="620"/>
                    </a:lnTo>
                    <a:lnTo>
                      <a:pt x="120" y="644"/>
                    </a:lnTo>
                    <a:lnTo>
                      <a:pt x="148" y="666"/>
                    </a:lnTo>
                    <a:lnTo>
                      <a:pt x="176" y="684"/>
                    </a:lnTo>
                    <a:lnTo>
                      <a:pt x="208" y="700"/>
                    </a:lnTo>
                    <a:lnTo>
                      <a:pt x="240" y="714"/>
                    </a:lnTo>
                    <a:lnTo>
                      <a:pt x="276" y="724"/>
                    </a:lnTo>
                    <a:lnTo>
                      <a:pt x="276" y="724"/>
                    </a:lnTo>
                    <a:lnTo>
                      <a:pt x="312" y="730"/>
                    </a:lnTo>
                    <a:lnTo>
                      <a:pt x="348" y="732"/>
                    </a:lnTo>
                    <a:lnTo>
                      <a:pt x="382" y="730"/>
                    </a:lnTo>
                    <a:lnTo>
                      <a:pt x="416" y="726"/>
                    </a:lnTo>
                    <a:lnTo>
                      <a:pt x="450" y="718"/>
                    </a:lnTo>
                    <a:lnTo>
                      <a:pt x="484" y="706"/>
                    </a:lnTo>
                    <a:lnTo>
                      <a:pt x="514" y="692"/>
                    </a:lnTo>
                    <a:lnTo>
                      <a:pt x="544" y="674"/>
                    </a:lnTo>
                    <a:lnTo>
                      <a:pt x="572" y="654"/>
                    </a:lnTo>
                    <a:lnTo>
                      <a:pt x="598" y="630"/>
                    </a:lnTo>
                    <a:lnTo>
                      <a:pt x="622" y="604"/>
                    </a:lnTo>
                    <a:lnTo>
                      <a:pt x="644" y="576"/>
                    </a:lnTo>
                    <a:lnTo>
                      <a:pt x="664" y="546"/>
                    </a:lnTo>
                    <a:lnTo>
                      <a:pt x="680" y="514"/>
                    </a:lnTo>
                    <a:lnTo>
                      <a:pt x="692" y="480"/>
                    </a:lnTo>
                    <a:lnTo>
                      <a:pt x="702" y="444"/>
                    </a:lnTo>
                    <a:lnTo>
                      <a:pt x="702" y="444"/>
                    </a:lnTo>
                    <a:lnTo>
                      <a:pt x="708" y="406"/>
                    </a:lnTo>
                    <a:lnTo>
                      <a:pt x="712" y="370"/>
                    </a:lnTo>
                    <a:lnTo>
                      <a:pt x="710" y="334"/>
                    </a:lnTo>
                    <a:lnTo>
                      <a:pt x="706" y="298"/>
                    </a:lnTo>
                    <a:lnTo>
                      <a:pt x="698" y="264"/>
                    </a:lnTo>
                    <a:lnTo>
                      <a:pt x="688" y="230"/>
                    </a:lnTo>
                    <a:lnTo>
                      <a:pt x="674" y="198"/>
                    </a:lnTo>
                    <a:lnTo>
                      <a:pt x="658" y="168"/>
                    </a:lnTo>
                    <a:lnTo>
                      <a:pt x="638" y="138"/>
                    </a:lnTo>
                    <a:lnTo>
                      <a:pt x="616" y="112"/>
                    </a:lnTo>
                    <a:lnTo>
                      <a:pt x="592" y="88"/>
                    </a:lnTo>
                    <a:lnTo>
                      <a:pt x="564" y="66"/>
                    </a:lnTo>
                    <a:lnTo>
                      <a:pt x="536" y="46"/>
                    </a:lnTo>
                    <a:lnTo>
                      <a:pt x="504" y="30"/>
                    </a:lnTo>
                    <a:lnTo>
                      <a:pt x="472" y="18"/>
                    </a:lnTo>
                    <a:lnTo>
                      <a:pt x="436" y="8"/>
                    </a:lnTo>
                    <a:lnTo>
                      <a:pt x="436" y="8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30" name="Freeform 134"/>
              <p:cNvSpPr>
                <a:spLocks/>
              </p:cNvSpPr>
              <p:nvPr/>
            </p:nvSpPr>
            <p:spPr bwMode="auto">
              <a:xfrm>
                <a:off x="2541" y="1243"/>
                <a:ext cx="331" cy="348"/>
              </a:xfrm>
              <a:custGeom>
                <a:avLst/>
                <a:gdLst>
                  <a:gd name="T0" fmla="*/ 426 w 696"/>
                  <a:gd name="T1" fmla="*/ 8 h 716"/>
                  <a:gd name="T2" fmla="*/ 356 w 696"/>
                  <a:gd name="T3" fmla="*/ 0 h 716"/>
                  <a:gd name="T4" fmla="*/ 288 w 696"/>
                  <a:gd name="T5" fmla="*/ 6 h 716"/>
                  <a:gd name="T6" fmla="*/ 222 w 696"/>
                  <a:gd name="T7" fmla="*/ 24 h 716"/>
                  <a:gd name="T8" fmla="*/ 164 w 696"/>
                  <a:gd name="T9" fmla="*/ 56 h 716"/>
                  <a:gd name="T10" fmla="*/ 110 w 696"/>
                  <a:gd name="T11" fmla="*/ 98 h 716"/>
                  <a:gd name="T12" fmla="*/ 66 w 696"/>
                  <a:gd name="T13" fmla="*/ 152 h 716"/>
                  <a:gd name="T14" fmla="*/ 30 w 696"/>
                  <a:gd name="T15" fmla="*/ 212 h 716"/>
                  <a:gd name="T16" fmla="*/ 8 w 696"/>
                  <a:gd name="T17" fmla="*/ 282 h 716"/>
                  <a:gd name="T18" fmla="*/ 2 w 696"/>
                  <a:gd name="T19" fmla="*/ 318 h 716"/>
                  <a:gd name="T20" fmla="*/ 0 w 696"/>
                  <a:gd name="T21" fmla="*/ 388 h 716"/>
                  <a:gd name="T22" fmla="*/ 12 w 696"/>
                  <a:gd name="T23" fmla="*/ 458 h 716"/>
                  <a:gd name="T24" fmla="*/ 36 w 696"/>
                  <a:gd name="T25" fmla="*/ 522 h 716"/>
                  <a:gd name="T26" fmla="*/ 72 w 696"/>
                  <a:gd name="T27" fmla="*/ 578 h 716"/>
                  <a:gd name="T28" fmla="*/ 118 w 696"/>
                  <a:gd name="T29" fmla="*/ 628 h 716"/>
                  <a:gd name="T30" fmla="*/ 172 w 696"/>
                  <a:gd name="T31" fmla="*/ 668 h 716"/>
                  <a:gd name="T32" fmla="*/ 236 w 696"/>
                  <a:gd name="T33" fmla="*/ 698 h 716"/>
                  <a:gd name="T34" fmla="*/ 270 w 696"/>
                  <a:gd name="T35" fmla="*/ 708 h 716"/>
                  <a:gd name="T36" fmla="*/ 340 w 696"/>
                  <a:gd name="T37" fmla="*/ 716 h 716"/>
                  <a:gd name="T38" fmla="*/ 408 w 696"/>
                  <a:gd name="T39" fmla="*/ 710 h 716"/>
                  <a:gd name="T40" fmla="*/ 472 w 696"/>
                  <a:gd name="T41" fmla="*/ 690 h 716"/>
                  <a:gd name="T42" fmla="*/ 532 w 696"/>
                  <a:gd name="T43" fmla="*/ 658 h 716"/>
                  <a:gd name="T44" fmla="*/ 586 w 696"/>
                  <a:gd name="T45" fmla="*/ 616 h 716"/>
                  <a:gd name="T46" fmla="*/ 630 w 696"/>
                  <a:gd name="T47" fmla="*/ 564 h 716"/>
                  <a:gd name="T48" fmla="*/ 664 w 696"/>
                  <a:gd name="T49" fmla="*/ 502 h 716"/>
                  <a:gd name="T50" fmla="*/ 688 w 696"/>
                  <a:gd name="T51" fmla="*/ 434 h 716"/>
                  <a:gd name="T52" fmla="*/ 694 w 696"/>
                  <a:gd name="T53" fmla="*/ 398 h 716"/>
                  <a:gd name="T54" fmla="*/ 696 w 696"/>
                  <a:gd name="T55" fmla="*/ 326 h 716"/>
                  <a:gd name="T56" fmla="*/ 684 w 696"/>
                  <a:gd name="T57" fmla="*/ 258 h 716"/>
                  <a:gd name="T58" fmla="*/ 660 w 696"/>
                  <a:gd name="T59" fmla="*/ 194 h 716"/>
                  <a:gd name="T60" fmla="*/ 624 w 696"/>
                  <a:gd name="T61" fmla="*/ 136 h 716"/>
                  <a:gd name="T62" fmla="*/ 578 w 696"/>
                  <a:gd name="T63" fmla="*/ 86 h 716"/>
                  <a:gd name="T64" fmla="*/ 524 w 696"/>
                  <a:gd name="T65" fmla="*/ 46 h 716"/>
                  <a:gd name="T66" fmla="*/ 460 w 696"/>
                  <a:gd name="T67" fmla="*/ 18 h 716"/>
                  <a:gd name="T68" fmla="*/ 426 w 696"/>
                  <a:gd name="T69" fmla="*/ 8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96" h="716">
                    <a:moveTo>
                      <a:pt x="426" y="8"/>
                    </a:moveTo>
                    <a:lnTo>
                      <a:pt x="426" y="8"/>
                    </a:lnTo>
                    <a:lnTo>
                      <a:pt x="392" y="2"/>
                    </a:lnTo>
                    <a:lnTo>
                      <a:pt x="356" y="0"/>
                    </a:lnTo>
                    <a:lnTo>
                      <a:pt x="322" y="0"/>
                    </a:lnTo>
                    <a:lnTo>
                      <a:pt x="288" y="6"/>
                    </a:lnTo>
                    <a:lnTo>
                      <a:pt x="254" y="14"/>
                    </a:lnTo>
                    <a:lnTo>
                      <a:pt x="222" y="24"/>
                    </a:lnTo>
                    <a:lnTo>
                      <a:pt x="192" y="40"/>
                    </a:lnTo>
                    <a:lnTo>
                      <a:pt x="164" y="56"/>
                    </a:lnTo>
                    <a:lnTo>
                      <a:pt x="136" y="76"/>
                    </a:lnTo>
                    <a:lnTo>
                      <a:pt x="110" y="98"/>
                    </a:lnTo>
                    <a:lnTo>
                      <a:pt x="86" y="124"/>
                    </a:lnTo>
                    <a:lnTo>
                      <a:pt x="66" y="152"/>
                    </a:lnTo>
                    <a:lnTo>
                      <a:pt x="46" y="180"/>
                    </a:lnTo>
                    <a:lnTo>
                      <a:pt x="30" y="212"/>
                    </a:lnTo>
                    <a:lnTo>
                      <a:pt x="18" y="246"/>
                    </a:lnTo>
                    <a:lnTo>
                      <a:pt x="8" y="282"/>
                    </a:lnTo>
                    <a:lnTo>
                      <a:pt x="8" y="282"/>
                    </a:lnTo>
                    <a:lnTo>
                      <a:pt x="2" y="318"/>
                    </a:lnTo>
                    <a:lnTo>
                      <a:pt x="0" y="354"/>
                    </a:lnTo>
                    <a:lnTo>
                      <a:pt x="0" y="388"/>
                    </a:lnTo>
                    <a:lnTo>
                      <a:pt x="4" y="424"/>
                    </a:lnTo>
                    <a:lnTo>
                      <a:pt x="12" y="458"/>
                    </a:lnTo>
                    <a:lnTo>
                      <a:pt x="22" y="490"/>
                    </a:lnTo>
                    <a:lnTo>
                      <a:pt x="36" y="522"/>
                    </a:lnTo>
                    <a:lnTo>
                      <a:pt x="52" y="550"/>
                    </a:lnTo>
                    <a:lnTo>
                      <a:pt x="72" y="578"/>
                    </a:lnTo>
                    <a:lnTo>
                      <a:pt x="94" y="604"/>
                    </a:lnTo>
                    <a:lnTo>
                      <a:pt x="118" y="628"/>
                    </a:lnTo>
                    <a:lnTo>
                      <a:pt x="144" y="650"/>
                    </a:lnTo>
                    <a:lnTo>
                      <a:pt x="172" y="668"/>
                    </a:lnTo>
                    <a:lnTo>
                      <a:pt x="202" y="684"/>
                    </a:lnTo>
                    <a:lnTo>
                      <a:pt x="236" y="698"/>
                    </a:lnTo>
                    <a:lnTo>
                      <a:pt x="270" y="708"/>
                    </a:lnTo>
                    <a:lnTo>
                      <a:pt x="270" y="708"/>
                    </a:lnTo>
                    <a:lnTo>
                      <a:pt x="304" y="714"/>
                    </a:lnTo>
                    <a:lnTo>
                      <a:pt x="340" y="716"/>
                    </a:lnTo>
                    <a:lnTo>
                      <a:pt x="374" y="714"/>
                    </a:lnTo>
                    <a:lnTo>
                      <a:pt x="408" y="710"/>
                    </a:lnTo>
                    <a:lnTo>
                      <a:pt x="440" y="702"/>
                    </a:lnTo>
                    <a:lnTo>
                      <a:pt x="472" y="690"/>
                    </a:lnTo>
                    <a:lnTo>
                      <a:pt x="504" y="676"/>
                    </a:lnTo>
                    <a:lnTo>
                      <a:pt x="532" y="658"/>
                    </a:lnTo>
                    <a:lnTo>
                      <a:pt x="560" y="638"/>
                    </a:lnTo>
                    <a:lnTo>
                      <a:pt x="586" y="616"/>
                    </a:lnTo>
                    <a:lnTo>
                      <a:pt x="608" y="590"/>
                    </a:lnTo>
                    <a:lnTo>
                      <a:pt x="630" y="564"/>
                    </a:lnTo>
                    <a:lnTo>
                      <a:pt x="648" y="534"/>
                    </a:lnTo>
                    <a:lnTo>
                      <a:pt x="664" y="502"/>
                    </a:lnTo>
                    <a:lnTo>
                      <a:pt x="678" y="468"/>
                    </a:lnTo>
                    <a:lnTo>
                      <a:pt x="688" y="434"/>
                    </a:lnTo>
                    <a:lnTo>
                      <a:pt x="688" y="434"/>
                    </a:lnTo>
                    <a:lnTo>
                      <a:pt x="694" y="398"/>
                    </a:lnTo>
                    <a:lnTo>
                      <a:pt x="696" y="362"/>
                    </a:lnTo>
                    <a:lnTo>
                      <a:pt x="696" y="326"/>
                    </a:lnTo>
                    <a:lnTo>
                      <a:pt x="692" y="292"/>
                    </a:lnTo>
                    <a:lnTo>
                      <a:pt x="684" y="258"/>
                    </a:lnTo>
                    <a:lnTo>
                      <a:pt x="672" y="226"/>
                    </a:lnTo>
                    <a:lnTo>
                      <a:pt x="660" y="194"/>
                    </a:lnTo>
                    <a:lnTo>
                      <a:pt x="644" y="164"/>
                    </a:lnTo>
                    <a:lnTo>
                      <a:pt x="624" y="136"/>
                    </a:lnTo>
                    <a:lnTo>
                      <a:pt x="602" y="110"/>
                    </a:lnTo>
                    <a:lnTo>
                      <a:pt x="578" y="86"/>
                    </a:lnTo>
                    <a:lnTo>
                      <a:pt x="552" y="64"/>
                    </a:lnTo>
                    <a:lnTo>
                      <a:pt x="524" y="46"/>
                    </a:lnTo>
                    <a:lnTo>
                      <a:pt x="492" y="30"/>
                    </a:lnTo>
                    <a:lnTo>
                      <a:pt x="460" y="18"/>
                    </a:lnTo>
                    <a:lnTo>
                      <a:pt x="426" y="8"/>
                    </a:lnTo>
                    <a:lnTo>
                      <a:pt x="426" y="8"/>
                    </a:lnTo>
                    <a:close/>
                  </a:path>
                </a:pathLst>
              </a:cu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31" name="Freeform 135"/>
              <p:cNvSpPr>
                <a:spLocks/>
              </p:cNvSpPr>
              <p:nvPr/>
            </p:nvSpPr>
            <p:spPr bwMode="auto">
              <a:xfrm>
                <a:off x="2544" y="1246"/>
                <a:ext cx="324" cy="341"/>
              </a:xfrm>
              <a:custGeom>
                <a:avLst/>
                <a:gdLst>
                  <a:gd name="T0" fmla="*/ 418 w 682"/>
                  <a:gd name="T1" fmla="*/ 8 h 700"/>
                  <a:gd name="T2" fmla="*/ 350 w 682"/>
                  <a:gd name="T3" fmla="*/ 0 h 700"/>
                  <a:gd name="T4" fmla="*/ 282 w 682"/>
                  <a:gd name="T5" fmla="*/ 6 h 700"/>
                  <a:gd name="T6" fmla="*/ 218 w 682"/>
                  <a:gd name="T7" fmla="*/ 24 h 700"/>
                  <a:gd name="T8" fmla="*/ 160 w 682"/>
                  <a:gd name="T9" fmla="*/ 56 h 700"/>
                  <a:gd name="T10" fmla="*/ 108 w 682"/>
                  <a:gd name="T11" fmla="*/ 96 h 700"/>
                  <a:gd name="T12" fmla="*/ 64 w 682"/>
                  <a:gd name="T13" fmla="*/ 148 h 700"/>
                  <a:gd name="T14" fmla="*/ 30 w 682"/>
                  <a:gd name="T15" fmla="*/ 208 h 700"/>
                  <a:gd name="T16" fmla="*/ 8 w 682"/>
                  <a:gd name="T17" fmla="*/ 274 h 700"/>
                  <a:gd name="T18" fmla="*/ 2 w 682"/>
                  <a:gd name="T19" fmla="*/ 310 h 700"/>
                  <a:gd name="T20" fmla="*/ 0 w 682"/>
                  <a:gd name="T21" fmla="*/ 380 h 700"/>
                  <a:gd name="T22" fmla="*/ 12 w 682"/>
                  <a:gd name="T23" fmla="*/ 446 h 700"/>
                  <a:gd name="T24" fmla="*/ 36 w 682"/>
                  <a:gd name="T25" fmla="*/ 508 h 700"/>
                  <a:gd name="T26" fmla="*/ 70 w 682"/>
                  <a:gd name="T27" fmla="*/ 566 h 700"/>
                  <a:gd name="T28" fmla="*/ 116 w 682"/>
                  <a:gd name="T29" fmla="*/ 614 h 700"/>
                  <a:gd name="T30" fmla="*/ 170 w 682"/>
                  <a:gd name="T31" fmla="*/ 654 h 700"/>
                  <a:gd name="T32" fmla="*/ 232 w 682"/>
                  <a:gd name="T33" fmla="*/ 682 h 700"/>
                  <a:gd name="T34" fmla="*/ 264 w 682"/>
                  <a:gd name="T35" fmla="*/ 690 h 700"/>
                  <a:gd name="T36" fmla="*/ 334 w 682"/>
                  <a:gd name="T37" fmla="*/ 700 h 700"/>
                  <a:gd name="T38" fmla="*/ 400 w 682"/>
                  <a:gd name="T39" fmla="*/ 694 h 700"/>
                  <a:gd name="T40" fmla="*/ 464 w 682"/>
                  <a:gd name="T41" fmla="*/ 674 h 700"/>
                  <a:gd name="T42" fmla="*/ 522 w 682"/>
                  <a:gd name="T43" fmla="*/ 644 h 700"/>
                  <a:gd name="T44" fmla="*/ 574 w 682"/>
                  <a:gd name="T45" fmla="*/ 602 h 700"/>
                  <a:gd name="T46" fmla="*/ 618 w 682"/>
                  <a:gd name="T47" fmla="*/ 550 h 700"/>
                  <a:gd name="T48" fmla="*/ 652 w 682"/>
                  <a:gd name="T49" fmla="*/ 492 h 700"/>
                  <a:gd name="T50" fmla="*/ 674 w 682"/>
                  <a:gd name="T51" fmla="*/ 424 h 700"/>
                  <a:gd name="T52" fmla="*/ 680 w 682"/>
                  <a:gd name="T53" fmla="*/ 388 h 700"/>
                  <a:gd name="T54" fmla="*/ 682 w 682"/>
                  <a:gd name="T55" fmla="*/ 320 h 700"/>
                  <a:gd name="T56" fmla="*/ 670 w 682"/>
                  <a:gd name="T57" fmla="*/ 252 h 700"/>
                  <a:gd name="T58" fmla="*/ 646 w 682"/>
                  <a:gd name="T59" fmla="*/ 190 h 700"/>
                  <a:gd name="T60" fmla="*/ 612 w 682"/>
                  <a:gd name="T61" fmla="*/ 134 h 700"/>
                  <a:gd name="T62" fmla="*/ 566 w 682"/>
                  <a:gd name="T63" fmla="*/ 84 h 700"/>
                  <a:gd name="T64" fmla="*/ 514 w 682"/>
                  <a:gd name="T65" fmla="*/ 46 h 700"/>
                  <a:gd name="T66" fmla="*/ 452 w 682"/>
                  <a:gd name="T67" fmla="*/ 16 h 700"/>
                  <a:gd name="T68" fmla="*/ 418 w 682"/>
                  <a:gd name="T69" fmla="*/ 8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82" h="700">
                    <a:moveTo>
                      <a:pt x="418" y="8"/>
                    </a:moveTo>
                    <a:lnTo>
                      <a:pt x="418" y="8"/>
                    </a:lnTo>
                    <a:lnTo>
                      <a:pt x="384" y="2"/>
                    </a:lnTo>
                    <a:lnTo>
                      <a:pt x="350" y="0"/>
                    </a:lnTo>
                    <a:lnTo>
                      <a:pt x="316" y="0"/>
                    </a:lnTo>
                    <a:lnTo>
                      <a:pt x="282" y="6"/>
                    </a:lnTo>
                    <a:lnTo>
                      <a:pt x="250" y="14"/>
                    </a:lnTo>
                    <a:lnTo>
                      <a:pt x="218" y="24"/>
                    </a:lnTo>
                    <a:lnTo>
                      <a:pt x="188" y="38"/>
                    </a:lnTo>
                    <a:lnTo>
                      <a:pt x="160" y="56"/>
                    </a:lnTo>
                    <a:lnTo>
                      <a:pt x="134" y="74"/>
                    </a:lnTo>
                    <a:lnTo>
                      <a:pt x="108" y="96"/>
                    </a:lnTo>
                    <a:lnTo>
                      <a:pt x="86" y="122"/>
                    </a:lnTo>
                    <a:lnTo>
                      <a:pt x="64" y="148"/>
                    </a:lnTo>
                    <a:lnTo>
                      <a:pt x="46" y="176"/>
                    </a:lnTo>
                    <a:lnTo>
                      <a:pt x="30" y="208"/>
                    </a:lnTo>
                    <a:lnTo>
                      <a:pt x="18" y="240"/>
                    </a:lnTo>
                    <a:lnTo>
                      <a:pt x="8" y="274"/>
                    </a:lnTo>
                    <a:lnTo>
                      <a:pt x="8" y="274"/>
                    </a:lnTo>
                    <a:lnTo>
                      <a:pt x="2" y="310"/>
                    </a:lnTo>
                    <a:lnTo>
                      <a:pt x="0" y="344"/>
                    </a:lnTo>
                    <a:lnTo>
                      <a:pt x="0" y="380"/>
                    </a:lnTo>
                    <a:lnTo>
                      <a:pt x="4" y="414"/>
                    </a:lnTo>
                    <a:lnTo>
                      <a:pt x="12" y="446"/>
                    </a:lnTo>
                    <a:lnTo>
                      <a:pt x="22" y="478"/>
                    </a:lnTo>
                    <a:lnTo>
                      <a:pt x="36" y="508"/>
                    </a:lnTo>
                    <a:lnTo>
                      <a:pt x="52" y="538"/>
                    </a:lnTo>
                    <a:lnTo>
                      <a:pt x="70" y="566"/>
                    </a:lnTo>
                    <a:lnTo>
                      <a:pt x="92" y="590"/>
                    </a:lnTo>
                    <a:lnTo>
                      <a:pt x="116" y="614"/>
                    </a:lnTo>
                    <a:lnTo>
                      <a:pt x="142" y="636"/>
                    </a:lnTo>
                    <a:lnTo>
                      <a:pt x="170" y="654"/>
                    </a:lnTo>
                    <a:lnTo>
                      <a:pt x="200" y="670"/>
                    </a:lnTo>
                    <a:lnTo>
                      <a:pt x="232" y="682"/>
                    </a:lnTo>
                    <a:lnTo>
                      <a:pt x="264" y="690"/>
                    </a:lnTo>
                    <a:lnTo>
                      <a:pt x="264" y="690"/>
                    </a:lnTo>
                    <a:lnTo>
                      <a:pt x="300" y="696"/>
                    </a:lnTo>
                    <a:lnTo>
                      <a:pt x="334" y="700"/>
                    </a:lnTo>
                    <a:lnTo>
                      <a:pt x="366" y="698"/>
                    </a:lnTo>
                    <a:lnTo>
                      <a:pt x="400" y="694"/>
                    </a:lnTo>
                    <a:lnTo>
                      <a:pt x="432" y="686"/>
                    </a:lnTo>
                    <a:lnTo>
                      <a:pt x="464" y="674"/>
                    </a:lnTo>
                    <a:lnTo>
                      <a:pt x="494" y="660"/>
                    </a:lnTo>
                    <a:lnTo>
                      <a:pt x="522" y="644"/>
                    </a:lnTo>
                    <a:lnTo>
                      <a:pt x="550" y="624"/>
                    </a:lnTo>
                    <a:lnTo>
                      <a:pt x="574" y="602"/>
                    </a:lnTo>
                    <a:lnTo>
                      <a:pt x="598" y="578"/>
                    </a:lnTo>
                    <a:lnTo>
                      <a:pt x="618" y="550"/>
                    </a:lnTo>
                    <a:lnTo>
                      <a:pt x="636" y="522"/>
                    </a:lnTo>
                    <a:lnTo>
                      <a:pt x="652" y="492"/>
                    </a:lnTo>
                    <a:lnTo>
                      <a:pt x="664" y="458"/>
                    </a:lnTo>
                    <a:lnTo>
                      <a:pt x="674" y="424"/>
                    </a:lnTo>
                    <a:lnTo>
                      <a:pt x="674" y="424"/>
                    </a:lnTo>
                    <a:lnTo>
                      <a:pt x="680" y="388"/>
                    </a:lnTo>
                    <a:lnTo>
                      <a:pt x="682" y="354"/>
                    </a:lnTo>
                    <a:lnTo>
                      <a:pt x="682" y="320"/>
                    </a:lnTo>
                    <a:lnTo>
                      <a:pt x="678" y="286"/>
                    </a:lnTo>
                    <a:lnTo>
                      <a:pt x="670" y="252"/>
                    </a:lnTo>
                    <a:lnTo>
                      <a:pt x="660" y="220"/>
                    </a:lnTo>
                    <a:lnTo>
                      <a:pt x="646" y="190"/>
                    </a:lnTo>
                    <a:lnTo>
                      <a:pt x="630" y="160"/>
                    </a:lnTo>
                    <a:lnTo>
                      <a:pt x="612" y="134"/>
                    </a:lnTo>
                    <a:lnTo>
                      <a:pt x="590" y="108"/>
                    </a:lnTo>
                    <a:lnTo>
                      <a:pt x="566" y="84"/>
                    </a:lnTo>
                    <a:lnTo>
                      <a:pt x="542" y="64"/>
                    </a:lnTo>
                    <a:lnTo>
                      <a:pt x="514" y="46"/>
                    </a:lnTo>
                    <a:lnTo>
                      <a:pt x="484" y="30"/>
                    </a:lnTo>
                    <a:lnTo>
                      <a:pt x="452" y="16"/>
                    </a:lnTo>
                    <a:lnTo>
                      <a:pt x="418" y="8"/>
                    </a:lnTo>
                    <a:lnTo>
                      <a:pt x="418" y="8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32" name="Freeform 136"/>
              <p:cNvSpPr>
                <a:spLocks/>
              </p:cNvSpPr>
              <p:nvPr/>
            </p:nvSpPr>
            <p:spPr bwMode="auto">
              <a:xfrm>
                <a:off x="2547" y="1249"/>
                <a:ext cx="318" cy="332"/>
              </a:xfrm>
              <a:custGeom>
                <a:avLst/>
                <a:gdLst>
                  <a:gd name="T0" fmla="*/ 410 w 670"/>
                  <a:gd name="T1" fmla="*/ 8 h 682"/>
                  <a:gd name="T2" fmla="*/ 342 w 670"/>
                  <a:gd name="T3" fmla="*/ 0 h 682"/>
                  <a:gd name="T4" fmla="*/ 276 w 670"/>
                  <a:gd name="T5" fmla="*/ 6 h 682"/>
                  <a:gd name="T6" fmla="*/ 214 w 670"/>
                  <a:gd name="T7" fmla="*/ 24 h 682"/>
                  <a:gd name="T8" fmla="*/ 158 w 670"/>
                  <a:gd name="T9" fmla="*/ 54 h 682"/>
                  <a:gd name="T10" fmla="*/ 106 w 670"/>
                  <a:gd name="T11" fmla="*/ 94 h 682"/>
                  <a:gd name="T12" fmla="*/ 64 w 670"/>
                  <a:gd name="T13" fmla="*/ 144 h 682"/>
                  <a:gd name="T14" fmla="*/ 30 w 670"/>
                  <a:gd name="T15" fmla="*/ 202 h 682"/>
                  <a:gd name="T16" fmla="*/ 8 w 670"/>
                  <a:gd name="T17" fmla="*/ 268 h 682"/>
                  <a:gd name="T18" fmla="*/ 2 w 670"/>
                  <a:gd name="T19" fmla="*/ 302 h 682"/>
                  <a:gd name="T20" fmla="*/ 2 w 670"/>
                  <a:gd name="T21" fmla="*/ 370 h 682"/>
                  <a:gd name="T22" fmla="*/ 12 w 670"/>
                  <a:gd name="T23" fmla="*/ 436 h 682"/>
                  <a:gd name="T24" fmla="*/ 36 w 670"/>
                  <a:gd name="T25" fmla="*/ 496 h 682"/>
                  <a:gd name="T26" fmla="*/ 70 w 670"/>
                  <a:gd name="T27" fmla="*/ 552 h 682"/>
                  <a:gd name="T28" fmla="*/ 114 w 670"/>
                  <a:gd name="T29" fmla="*/ 600 h 682"/>
                  <a:gd name="T30" fmla="*/ 166 w 670"/>
                  <a:gd name="T31" fmla="*/ 638 h 682"/>
                  <a:gd name="T32" fmla="*/ 228 w 670"/>
                  <a:gd name="T33" fmla="*/ 666 h 682"/>
                  <a:gd name="T34" fmla="*/ 260 w 670"/>
                  <a:gd name="T35" fmla="*/ 674 h 682"/>
                  <a:gd name="T36" fmla="*/ 328 w 670"/>
                  <a:gd name="T37" fmla="*/ 682 h 682"/>
                  <a:gd name="T38" fmla="*/ 392 w 670"/>
                  <a:gd name="T39" fmla="*/ 676 h 682"/>
                  <a:gd name="T40" fmla="*/ 454 w 670"/>
                  <a:gd name="T41" fmla="*/ 658 h 682"/>
                  <a:gd name="T42" fmla="*/ 512 w 670"/>
                  <a:gd name="T43" fmla="*/ 628 h 682"/>
                  <a:gd name="T44" fmla="*/ 564 w 670"/>
                  <a:gd name="T45" fmla="*/ 588 h 682"/>
                  <a:gd name="T46" fmla="*/ 606 w 670"/>
                  <a:gd name="T47" fmla="*/ 538 h 682"/>
                  <a:gd name="T48" fmla="*/ 640 w 670"/>
                  <a:gd name="T49" fmla="*/ 480 h 682"/>
                  <a:gd name="T50" fmla="*/ 660 w 670"/>
                  <a:gd name="T51" fmla="*/ 414 h 682"/>
                  <a:gd name="T52" fmla="*/ 666 w 670"/>
                  <a:gd name="T53" fmla="*/ 380 h 682"/>
                  <a:gd name="T54" fmla="*/ 668 w 670"/>
                  <a:gd name="T55" fmla="*/ 312 h 682"/>
                  <a:gd name="T56" fmla="*/ 656 w 670"/>
                  <a:gd name="T57" fmla="*/ 246 h 682"/>
                  <a:gd name="T58" fmla="*/ 634 w 670"/>
                  <a:gd name="T59" fmla="*/ 186 h 682"/>
                  <a:gd name="T60" fmla="*/ 600 w 670"/>
                  <a:gd name="T61" fmla="*/ 130 h 682"/>
                  <a:gd name="T62" fmla="*/ 556 w 670"/>
                  <a:gd name="T63" fmla="*/ 82 h 682"/>
                  <a:gd name="T64" fmla="*/ 502 w 670"/>
                  <a:gd name="T65" fmla="*/ 44 h 682"/>
                  <a:gd name="T66" fmla="*/ 442 w 670"/>
                  <a:gd name="T67" fmla="*/ 16 h 682"/>
                  <a:gd name="T68" fmla="*/ 410 w 670"/>
                  <a:gd name="T69" fmla="*/ 8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70" h="682">
                    <a:moveTo>
                      <a:pt x="410" y="8"/>
                    </a:moveTo>
                    <a:lnTo>
                      <a:pt x="410" y="8"/>
                    </a:lnTo>
                    <a:lnTo>
                      <a:pt x="376" y="2"/>
                    </a:lnTo>
                    <a:lnTo>
                      <a:pt x="342" y="0"/>
                    </a:lnTo>
                    <a:lnTo>
                      <a:pt x="310" y="0"/>
                    </a:lnTo>
                    <a:lnTo>
                      <a:pt x="276" y="6"/>
                    </a:lnTo>
                    <a:lnTo>
                      <a:pt x="246" y="14"/>
                    </a:lnTo>
                    <a:lnTo>
                      <a:pt x="214" y="24"/>
                    </a:lnTo>
                    <a:lnTo>
                      <a:pt x="186" y="38"/>
                    </a:lnTo>
                    <a:lnTo>
                      <a:pt x="158" y="54"/>
                    </a:lnTo>
                    <a:lnTo>
                      <a:pt x="130" y="72"/>
                    </a:lnTo>
                    <a:lnTo>
                      <a:pt x="106" y="94"/>
                    </a:lnTo>
                    <a:lnTo>
                      <a:pt x="84" y="118"/>
                    </a:lnTo>
                    <a:lnTo>
                      <a:pt x="64" y="144"/>
                    </a:lnTo>
                    <a:lnTo>
                      <a:pt x="46" y="172"/>
                    </a:lnTo>
                    <a:lnTo>
                      <a:pt x="30" y="202"/>
                    </a:lnTo>
                    <a:lnTo>
                      <a:pt x="18" y="234"/>
                    </a:lnTo>
                    <a:lnTo>
                      <a:pt x="8" y="268"/>
                    </a:lnTo>
                    <a:lnTo>
                      <a:pt x="8" y="268"/>
                    </a:lnTo>
                    <a:lnTo>
                      <a:pt x="2" y="302"/>
                    </a:lnTo>
                    <a:lnTo>
                      <a:pt x="0" y="336"/>
                    </a:lnTo>
                    <a:lnTo>
                      <a:pt x="2" y="370"/>
                    </a:lnTo>
                    <a:lnTo>
                      <a:pt x="6" y="404"/>
                    </a:lnTo>
                    <a:lnTo>
                      <a:pt x="12" y="436"/>
                    </a:lnTo>
                    <a:lnTo>
                      <a:pt x="22" y="466"/>
                    </a:lnTo>
                    <a:lnTo>
                      <a:pt x="36" y="496"/>
                    </a:lnTo>
                    <a:lnTo>
                      <a:pt x="52" y="526"/>
                    </a:lnTo>
                    <a:lnTo>
                      <a:pt x="70" y="552"/>
                    </a:lnTo>
                    <a:lnTo>
                      <a:pt x="90" y="576"/>
                    </a:lnTo>
                    <a:lnTo>
                      <a:pt x="114" y="600"/>
                    </a:lnTo>
                    <a:lnTo>
                      <a:pt x="140" y="620"/>
                    </a:lnTo>
                    <a:lnTo>
                      <a:pt x="166" y="638"/>
                    </a:lnTo>
                    <a:lnTo>
                      <a:pt x="196" y="654"/>
                    </a:lnTo>
                    <a:lnTo>
                      <a:pt x="228" y="666"/>
                    </a:lnTo>
                    <a:lnTo>
                      <a:pt x="260" y="674"/>
                    </a:lnTo>
                    <a:lnTo>
                      <a:pt x="260" y="674"/>
                    </a:lnTo>
                    <a:lnTo>
                      <a:pt x="294" y="680"/>
                    </a:lnTo>
                    <a:lnTo>
                      <a:pt x="328" y="682"/>
                    </a:lnTo>
                    <a:lnTo>
                      <a:pt x="360" y="682"/>
                    </a:lnTo>
                    <a:lnTo>
                      <a:pt x="392" y="676"/>
                    </a:lnTo>
                    <a:lnTo>
                      <a:pt x="424" y="670"/>
                    </a:lnTo>
                    <a:lnTo>
                      <a:pt x="454" y="658"/>
                    </a:lnTo>
                    <a:lnTo>
                      <a:pt x="484" y="644"/>
                    </a:lnTo>
                    <a:lnTo>
                      <a:pt x="512" y="628"/>
                    </a:lnTo>
                    <a:lnTo>
                      <a:pt x="538" y="610"/>
                    </a:lnTo>
                    <a:lnTo>
                      <a:pt x="564" y="588"/>
                    </a:lnTo>
                    <a:lnTo>
                      <a:pt x="586" y="564"/>
                    </a:lnTo>
                    <a:lnTo>
                      <a:pt x="606" y="538"/>
                    </a:lnTo>
                    <a:lnTo>
                      <a:pt x="624" y="510"/>
                    </a:lnTo>
                    <a:lnTo>
                      <a:pt x="640" y="480"/>
                    </a:lnTo>
                    <a:lnTo>
                      <a:pt x="652" y="448"/>
                    </a:lnTo>
                    <a:lnTo>
                      <a:pt x="660" y="414"/>
                    </a:lnTo>
                    <a:lnTo>
                      <a:pt x="660" y="414"/>
                    </a:lnTo>
                    <a:lnTo>
                      <a:pt x="666" y="380"/>
                    </a:lnTo>
                    <a:lnTo>
                      <a:pt x="670" y="346"/>
                    </a:lnTo>
                    <a:lnTo>
                      <a:pt x="668" y="312"/>
                    </a:lnTo>
                    <a:lnTo>
                      <a:pt x="664" y="278"/>
                    </a:lnTo>
                    <a:lnTo>
                      <a:pt x="656" y="246"/>
                    </a:lnTo>
                    <a:lnTo>
                      <a:pt x="646" y="216"/>
                    </a:lnTo>
                    <a:lnTo>
                      <a:pt x="634" y="186"/>
                    </a:lnTo>
                    <a:lnTo>
                      <a:pt x="618" y="158"/>
                    </a:lnTo>
                    <a:lnTo>
                      <a:pt x="600" y="130"/>
                    </a:lnTo>
                    <a:lnTo>
                      <a:pt x="578" y="106"/>
                    </a:lnTo>
                    <a:lnTo>
                      <a:pt x="556" y="82"/>
                    </a:lnTo>
                    <a:lnTo>
                      <a:pt x="530" y="62"/>
                    </a:lnTo>
                    <a:lnTo>
                      <a:pt x="502" y="44"/>
                    </a:lnTo>
                    <a:lnTo>
                      <a:pt x="474" y="30"/>
                    </a:lnTo>
                    <a:lnTo>
                      <a:pt x="442" y="16"/>
                    </a:lnTo>
                    <a:lnTo>
                      <a:pt x="410" y="8"/>
                    </a:lnTo>
                    <a:lnTo>
                      <a:pt x="410" y="8"/>
                    </a:lnTo>
                    <a:close/>
                  </a:path>
                </a:pathLst>
              </a:custGeom>
              <a:solidFill>
                <a:srgbClr val="FF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33" name="Freeform 137"/>
              <p:cNvSpPr>
                <a:spLocks/>
              </p:cNvSpPr>
              <p:nvPr/>
            </p:nvSpPr>
            <p:spPr bwMode="auto">
              <a:xfrm>
                <a:off x="2550" y="1252"/>
                <a:ext cx="311" cy="324"/>
              </a:xfrm>
              <a:custGeom>
                <a:avLst/>
                <a:gdLst>
                  <a:gd name="T0" fmla="*/ 402 w 656"/>
                  <a:gd name="T1" fmla="*/ 8 h 666"/>
                  <a:gd name="T2" fmla="*/ 336 w 656"/>
                  <a:gd name="T3" fmla="*/ 0 h 666"/>
                  <a:gd name="T4" fmla="*/ 272 w 656"/>
                  <a:gd name="T5" fmla="*/ 6 h 666"/>
                  <a:gd name="T6" fmla="*/ 210 w 656"/>
                  <a:gd name="T7" fmla="*/ 24 h 666"/>
                  <a:gd name="T8" fmla="*/ 154 w 656"/>
                  <a:gd name="T9" fmla="*/ 52 h 666"/>
                  <a:gd name="T10" fmla="*/ 104 w 656"/>
                  <a:gd name="T11" fmla="*/ 92 h 666"/>
                  <a:gd name="T12" fmla="*/ 62 w 656"/>
                  <a:gd name="T13" fmla="*/ 140 h 666"/>
                  <a:gd name="T14" fmla="*/ 30 w 656"/>
                  <a:gd name="T15" fmla="*/ 198 h 666"/>
                  <a:gd name="T16" fmla="*/ 10 w 656"/>
                  <a:gd name="T17" fmla="*/ 262 h 666"/>
                  <a:gd name="T18" fmla="*/ 4 w 656"/>
                  <a:gd name="T19" fmla="*/ 294 h 666"/>
                  <a:gd name="T20" fmla="*/ 2 w 656"/>
                  <a:gd name="T21" fmla="*/ 362 h 666"/>
                  <a:gd name="T22" fmla="*/ 14 w 656"/>
                  <a:gd name="T23" fmla="*/ 424 h 666"/>
                  <a:gd name="T24" fmla="*/ 36 w 656"/>
                  <a:gd name="T25" fmla="*/ 484 h 666"/>
                  <a:gd name="T26" fmla="*/ 70 w 656"/>
                  <a:gd name="T27" fmla="*/ 538 h 666"/>
                  <a:gd name="T28" fmla="*/ 112 w 656"/>
                  <a:gd name="T29" fmla="*/ 584 h 666"/>
                  <a:gd name="T30" fmla="*/ 164 w 656"/>
                  <a:gd name="T31" fmla="*/ 622 h 666"/>
                  <a:gd name="T32" fmla="*/ 224 w 656"/>
                  <a:gd name="T33" fmla="*/ 650 h 666"/>
                  <a:gd name="T34" fmla="*/ 256 w 656"/>
                  <a:gd name="T35" fmla="*/ 658 h 666"/>
                  <a:gd name="T36" fmla="*/ 322 w 656"/>
                  <a:gd name="T37" fmla="*/ 666 h 666"/>
                  <a:gd name="T38" fmla="*/ 386 w 656"/>
                  <a:gd name="T39" fmla="*/ 660 h 666"/>
                  <a:gd name="T40" fmla="*/ 446 w 656"/>
                  <a:gd name="T41" fmla="*/ 642 h 666"/>
                  <a:gd name="T42" fmla="*/ 502 w 656"/>
                  <a:gd name="T43" fmla="*/ 614 h 666"/>
                  <a:gd name="T44" fmla="*/ 552 w 656"/>
                  <a:gd name="T45" fmla="*/ 574 h 666"/>
                  <a:gd name="T46" fmla="*/ 594 w 656"/>
                  <a:gd name="T47" fmla="*/ 526 h 666"/>
                  <a:gd name="T48" fmla="*/ 626 w 656"/>
                  <a:gd name="T49" fmla="*/ 468 h 666"/>
                  <a:gd name="T50" fmla="*/ 648 w 656"/>
                  <a:gd name="T51" fmla="*/ 404 h 666"/>
                  <a:gd name="T52" fmla="*/ 654 w 656"/>
                  <a:gd name="T53" fmla="*/ 370 h 666"/>
                  <a:gd name="T54" fmla="*/ 654 w 656"/>
                  <a:gd name="T55" fmla="*/ 304 h 666"/>
                  <a:gd name="T56" fmla="*/ 644 w 656"/>
                  <a:gd name="T57" fmla="*/ 240 h 666"/>
                  <a:gd name="T58" fmla="*/ 620 w 656"/>
                  <a:gd name="T59" fmla="*/ 182 h 666"/>
                  <a:gd name="T60" fmla="*/ 588 w 656"/>
                  <a:gd name="T61" fmla="*/ 128 h 666"/>
                  <a:gd name="T62" fmla="*/ 544 w 656"/>
                  <a:gd name="T63" fmla="*/ 82 h 666"/>
                  <a:gd name="T64" fmla="*/ 492 w 656"/>
                  <a:gd name="T65" fmla="*/ 44 h 666"/>
                  <a:gd name="T66" fmla="*/ 434 w 656"/>
                  <a:gd name="T67" fmla="*/ 16 h 666"/>
                  <a:gd name="T68" fmla="*/ 402 w 656"/>
                  <a:gd name="T69" fmla="*/ 8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56" h="666">
                    <a:moveTo>
                      <a:pt x="402" y="8"/>
                    </a:moveTo>
                    <a:lnTo>
                      <a:pt x="402" y="8"/>
                    </a:lnTo>
                    <a:lnTo>
                      <a:pt x="368" y="2"/>
                    </a:lnTo>
                    <a:lnTo>
                      <a:pt x="336" y="0"/>
                    </a:lnTo>
                    <a:lnTo>
                      <a:pt x="304" y="2"/>
                    </a:lnTo>
                    <a:lnTo>
                      <a:pt x="272" y="6"/>
                    </a:lnTo>
                    <a:lnTo>
                      <a:pt x="240" y="12"/>
                    </a:lnTo>
                    <a:lnTo>
                      <a:pt x="210" y="24"/>
                    </a:lnTo>
                    <a:lnTo>
                      <a:pt x="182" y="36"/>
                    </a:lnTo>
                    <a:lnTo>
                      <a:pt x="154" y="52"/>
                    </a:lnTo>
                    <a:lnTo>
                      <a:pt x="128" y="72"/>
                    </a:lnTo>
                    <a:lnTo>
                      <a:pt x="104" y="92"/>
                    </a:lnTo>
                    <a:lnTo>
                      <a:pt x="82" y="116"/>
                    </a:lnTo>
                    <a:lnTo>
                      <a:pt x="62" y="140"/>
                    </a:lnTo>
                    <a:lnTo>
                      <a:pt x="46" y="168"/>
                    </a:lnTo>
                    <a:lnTo>
                      <a:pt x="30" y="198"/>
                    </a:lnTo>
                    <a:lnTo>
                      <a:pt x="18" y="228"/>
                    </a:lnTo>
                    <a:lnTo>
                      <a:pt x="10" y="262"/>
                    </a:lnTo>
                    <a:lnTo>
                      <a:pt x="10" y="262"/>
                    </a:lnTo>
                    <a:lnTo>
                      <a:pt x="4" y="294"/>
                    </a:lnTo>
                    <a:lnTo>
                      <a:pt x="0" y="328"/>
                    </a:lnTo>
                    <a:lnTo>
                      <a:pt x="2" y="362"/>
                    </a:lnTo>
                    <a:lnTo>
                      <a:pt x="6" y="394"/>
                    </a:lnTo>
                    <a:lnTo>
                      <a:pt x="14" y="424"/>
                    </a:lnTo>
                    <a:lnTo>
                      <a:pt x="24" y="456"/>
                    </a:lnTo>
                    <a:lnTo>
                      <a:pt x="36" y="484"/>
                    </a:lnTo>
                    <a:lnTo>
                      <a:pt x="52" y="512"/>
                    </a:lnTo>
                    <a:lnTo>
                      <a:pt x="70" y="538"/>
                    </a:lnTo>
                    <a:lnTo>
                      <a:pt x="90" y="562"/>
                    </a:lnTo>
                    <a:lnTo>
                      <a:pt x="112" y="584"/>
                    </a:lnTo>
                    <a:lnTo>
                      <a:pt x="138" y="604"/>
                    </a:lnTo>
                    <a:lnTo>
                      <a:pt x="164" y="622"/>
                    </a:lnTo>
                    <a:lnTo>
                      <a:pt x="192" y="638"/>
                    </a:lnTo>
                    <a:lnTo>
                      <a:pt x="224" y="650"/>
                    </a:lnTo>
                    <a:lnTo>
                      <a:pt x="256" y="658"/>
                    </a:lnTo>
                    <a:lnTo>
                      <a:pt x="256" y="658"/>
                    </a:lnTo>
                    <a:lnTo>
                      <a:pt x="288" y="664"/>
                    </a:lnTo>
                    <a:lnTo>
                      <a:pt x="322" y="666"/>
                    </a:lnTo>
                    <a:lnTo>
                      <a:pt x="354" y="664"/>
                    </a:lnTo>
                    <a:lnTo>
                      <a:pt x="386" y="660"/>
                    </a:lnTo>
                    <a:lnTo>
                      <a:pt x="416" y="652"/>
                    </a:lnTo>
                    <a:lnTo>
                      <a:pt x="446" y="642"/>
                    </a:lnTo>
                    <a:lnTo>
                      <a:pt x="476" y="630"/>
                    </a:lnTo>
                    <a:lnTo>
                      <a:pt x="502" y="614"/>
                    </a:lnTo>
                    <a:lnTo>
                      <a:pt x="528" y="594"/>
                    </a:lnTo>
                    <a:lnTo>
                      <a:pt x="552" y="574"/>
                    </a:lnTo>
                    <a:lnTo>
                      <a:pt x="574" y="550"/>
                    </a:lnTo>
                    <a:lnTo>
                      <a:pt x="594" y="526"/>
                    </a:lnTo>
                    <a:lnTo>
                      <a:pt x="612" y="498"/>
                    </a:lnTo>
                    <a:lnTo>
                      <a:pt x="626" y="468"/>
                    </a:lnTo>
                    <a:lnTo>
                      <a:pt x="638" y="438"/>
                    </a:lnTo>
                    <a:lnTo>
                      <a:pt x="648" y="404"/>
                    </a:lnTo>
                    <a:lnTo>
                      <a:pt x="648" y="404"/>
                    </a:lnTo>
                    <a:lnTo>
                      <a:pt x="654" y="370"/>
                    </a:lnTo>
                    <a:lnTo>
                      <a:pt x="656" y="338"/>
                    </a:lnTo>
                    <a:lnTo>
                      <a:pt x="654" y="304"/>
                    </a:lnTo>
                    <a:lnTo>
                      <a:pt x="650" y="272"/>
                    </a:lnTo>
                    <a:lnTo>
                      <a:pt x="644" y="240"/>
                    </a:lnTo>
                    <a:lnTo>
                      <a:pt x="634" y="210"/>
                    </a:lnTo>
                    <a:lnTo>
                      <a:pt x="620" y="182"/>
                    </a:lnTo>
                    <a:lnTo>
                      <a:pt x="606" y="154"/>
                    </a:lnTo>
                    <a:lnTo>
                      <a:pt x="588" y="128"/>
                    </a:lnTo>
                    <a:lnTo>
                      <a:pt x="568" y="104"/>
                    </a:lnTo>
                    <a:lnTo>
                      <a:pt x="544" y="82"/>
                    </a:lnTo>
                    <a:lnTo>
                      <a:pt x="520" y="62"/>
                    </a:lnTo>
                    <a:lnTo>
                      <a:pt x="492" y="44"/>
                    </a:lnTo>
                    <a:lnTo>
                      <a:pt x="464" y="28"/>
                    </a:lnTo>
                    <a:lnTo>
                      <a:pt x="434" y="16"/>
                    </a:lnTo>
                    <a:lnTo>
                      <a:pt x="402" y="8"/>
                    </a:lnTo>
                    <a:lnTo>
                      <a:pt x="402" y="8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34" name="Freeform 138"/>
              <p:cNvSpPr>
                <a:spLocks/>
              </p:cNvSpPr>
              <p:nvPr/>
            </p:nvSpPr>
            <p:spPr bwMode="auto">
              <a:xfrm>
                <a:off x="2554" y="1255"/>
                <a:ext cx="303" cy="316"/>
              </a:xfrm>
              <a:custGeom>
                <a:avLst/>
                <a:gdLst>
                  <a:gd name="T0" fmla="*/ 390 w 640"/>
                  <a:gd name="T1" fmla="*/ 8 h 650"/>
                  <a:gd name="T2" fmla="*/ 326 w 640"/>
                  <a:gd name="T3" fmla="*/ 0 h 650"/>
                  <a:gd name="T4" fmla="*/ 264 w 640"/>
                  <a:gd name="T5" fmla="*/ 6 h 650"/>
                  <a:gd name="T6" fmla="*/ 204 w 640"/>
                  <a:gd name="T7" fmla="*/ 22 h 650"/>
                  <a:gd name="T8" fmla="*/ 150 w 640"/>
                  <a:gd name="T9" fmla="*/ 52 h 650"/>
                  <a:gd name="T10" fmla="*/ 100 w 640"/>
                  <a:gd name="T11" fmla="*/ 90 h 650"/>
                  <a:gd name="T12" fmla="*/ 60 w 640"/>
                  <a:gd name="T13" fmla="*/ 138 h 650"/>
                  <a:gd name="T14" fmla="*/ 28 w 640"/>
                  <a:gd name="T15" fmla="*/ 192 h 650"/>
                  <a:gd name="T16" fmla="*/ 8 w 640"/>
                  <a:gd name="T17" fmla="*/ 254 h 650"/>
                  <a:gd name="T18" fmla="*/ 2 w 640"/>
                  <a:gd name="T19" fmla="*/ 288 h 650"/>
                  <a:gd name="T20" fmla="*/ 0 w 640"/>
                  <a:gd name="T21" fmla="*/ 352 h 650"/>
                  <a:gd name="T22" fmla="*/ 12 w 640"/>
                  <a:gd name="T23" fmla="*/ 414 h 650"/>
                  <a:gd name="T24" fmla="*/ 34 w 640"/>
                  <a:gd name="T25" fmla="*/ 472 h 650"/>
                  <a:gd name="T26" fmla="*/ 66 w 640"/>
                  <a:gd name="T27" fmla="*/ 524 h 650"/>
                  <a:gd name="T28" fmla="*/ 108 w 640"/>
                  <a:gd name="T29" fmla="*/ 570 h 650"/>
                  <a:gd name="T30" fmla="*/ 160 w 640"/>
                  <a:gd name="T31" fmla="*/ 606 h 650"/>
                  <a:gd name="T32" fmla="*/ 218 w 640"/>
                  <a:gd name="T33" fmla="*/ 634 h 650"/>
                  <a:gd name="T34" fmla="*/ 248 w 640"/>
                  <a:gd name="T35" fmla="*/ 642 h 650"/>
                  <a:gd name="T36" fmla="*/ 314 w 640"/>
                  <a:gd name="T37" fmla="*/ 650 h 650"/>
                  <a:gd name="T38" fmla="*/ 376 w 640"/>
                  <a:gd name="T39" fmla="*/ 644 h 650"/>
                  <a:gd name="T40" fmla="*/ 436 w 640"/>
                  <a:gd name="T41" fmla="*/ 626 h 650"/>
                  <a:gd name="T42" fmla="*/ 490 w 640"/>
                  <a:gd name="T43" fmla="*/ 598 h 650"/>
                  <a:gd name="T44" fmla="*/ 540 w 640"/>
                  <a:gd name="T45" fmla="*/ 560 h 650"/>
                  <a:gd name="T46" fmla="*/ 580 w 640"/>
                  <a:gd name="T47" fmla="*/ 512 h 650"/>
                  <a:gd name="T48" fmla="*/ 612 w 640"/>
                  <a:gd name="T49" fmla="*/ 458 h 650"/>
                  <a:gd name="T50" fmla="*/ 632 w 640"/>
                  <a:gd name="T51" fmla="*/ 394 h 650"/>
                  <a:gd name="T52" fmla="*/ 638 w 640"/>
                  <a:gd name="T53" fmla="*/ 362 h 650"/>
                  <a:gd name="T54" fmla="*/ 640 w 640"/>
                  <a:gd name="T55" fmla="*/ 298 h 650"/>
                  <a:gd name="T56" fmla="*/ 628 w 640"/>
                  <a:gd name="T57" fmla="*/ 236 h 650"/>
                  <a:gd name="T58" fmla="*/ 606 w 640"/>
                  <a:gd name="T59" fmla="*/ 178 h 650"/>
                  <a:gd name="T60" fmla="*/ 574 w 640"/>
                  <a:gd name="T61" fmla="*/ 124 h 650"/>
                  <a:gd name="T62" fmla="*/ 532 w 640"/>
                  <a:gd name="T63" fmla="*/ 80 h 650"/>
                  <a:gd name="T64" fmla="*/ 480 w 640"/>
                  <a:gd name="T65" fmla="*/ 42 h 650"/>
                  <a:gd name="T66" fmla="*/ 422 w 640"/>
                  <a:gd name="T67" fmla="*/ 16 h 650"/>
                  <a:gd name="T68" fmla="*/ 390 w 640"/>
                  <a:gd name="T69" fmla="*/ 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40" h="650">
                    <a:moveTo>
                      <a:pt x="390" y="8"/>
                    </a:moveTo>
                    <a:lnTo>
                      <a:pt x="390" y="8"/>
                    </a:lnTo>
                    <a:lnTo>
                      <a:pt x="358" y="2"/>
                    </a:lnTo>
                    <a:lnTo>
                      <a:pt x="326" y="0"/>
                    </a:lnTo>
                    <a:lnTo>
                      <a:pt x="296" y="2"/>
                    </a:lnTo>
                    <a:lnTo>
                      <a:pt x="264" y="6"/>
                    </a:lnTo>
                    <a:lnTo>
                      <a:pt x="234" y="12"/>
                    </a:lnTo>
                    <a:lnTo>
                      <a:pt x="204" y="22"/>
                    </a:lnTo>
                    <a:lnTo>
                      <a:pt x="176" y="36"/>
                    </a:lnTo>
                    <a:lnTo>
                      <a:pt x="150" y="52"/>
                    </a:lnTo>
                    <a:lnTo>
                      <a:pt x="124" y="70"/>
                    </a:lnTo>
                    <a:lnTo>
                      <a:pt x="100" y="90"/>
                    </a:lnTo>
                    <a:lnTo>
                      <a:pt x="80" y="112"/>
                    </a:lnTo>
                    <a:lnTo>
                      <a:pt x="60" y="138"/>
                    </a:lnTo>
                    <a:lnTo>
                      <a:pt x="42" y="164"/>
                    </a:lnTo>
                    <a:lnTo>
                      <a:pt x="28" y="192"/>
                    </a:lnTo>
                    <a:lnTo>
                      <a:pt x="16" y="222"/>
                    </a:lnTo>
                    <a:lnTo>
                      <a:pt x="8" y="254"/>
                    </a:lnTo>
                    <a:lnTo>
                      <a:pt x="8" y="254"/>
                    </a:lnTo>
                    <a:lnTo>
                      <a:pt x="2" y="288"/>
                    </a:lnTo>
                    <a:lnTo>
                      <a:pt x="0" y="320"/>
                    </a:lnTo>
                    <a:lnTo>
                      <a:pt x="0" y="352"/>
                    </a:lnTo>
                    <a:lnTo>
                      <a:pt x="4" y="384"/>
                    </a:lnTo>
                    <a:lnTo>
                      <a:pt x="12" y="414"/>
                    </a:lnTo>
                    <a:lnTo>
                      <a:pt x="22" y="444"/>
                    </a:lnTo>
                    <a:lnTo>
                      <a:pt x="34" y="472"/>
                    </a:lnTo>
                    <a:lnTo>
                      <a:pt x="48" y="500"/>
                    </a:lnTo>
                    <a:lnTo>
                      <a:pt x="66" y="524"/>
                    </a:lnTo>
                    <a:lnTo>
                      <a:pt x="86" y="548"/>
                    </a:lnTo>
                    <a:lnTo>
                      <a:pt x="108" y="570"/>
                    </a:lnTo>
                    <a:lnTo>
                      <a:pt x="134" y="590"/>
                    </a:lnTo>
                    <a:lnTo>
                      <a:pt x="160" y="606"/>
                    </a:lnTo>
                    <a:lnTo>
                      <a:pt x="188" y="622"/>
                    </a:lnTo>
                    <a:lnTo>
                      <a:pt x="218" y="634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82" y="648"/>
                    </a:lnTo>
                    <a:lnTo>
                      <a:pt x="314" y="650"/>
                    </a:lnTo>
                    <a:lnTo>
                      <a:pt x="344" y="648"/>
                    </a:lnTo>
                    <a:lnTo>
                      <a:pt x="376" y="644"/>
                    </a:lnTo>
                    <a:lnTo>
                      <a:pt x="406" y="636"/>
                    </a:lnTo>
                    <a:lnTo>
                      <a:pt x="436" y="626"/>
                    </a:lnTo>
                    <a:lnTo>
                      <a:pt x="464" y="614"/>
                    </a:lnTo>
                    <a:lnTo>
                      <a:pt x="490" y="598"/>
                    </a:lnTo>
                    <a:lnTo>
                      <a:pt x="516" y="580"/>
                    </a:lnTo>
                    <a:lnTo>
                      <a:pt x="540" y="560"/>
                    </a:lnTo>
                    <a:lnTo>
                      <a:pt x="560" y="538"/>
                    </a:lnTo>
                    <a:lnTo>
                      <a:pt x="580" y="512"/>
                    </a:lnTo>
                    <a:lnTo>
                      <a:pt x="598" y="486"/>
                    </a:lnTo>
                    <a:lnTo>
                      <a:pt x="612" y="458"/>
                    </a:lnTo>
                    <a:lnTo>
                      <a:pt x="624" y="426"/>
                    </a:lnTo>
                    <a:lnTo>
                      <a:pt x="632" y="394"/>
                    </a:lnTo>
                    <a:lnTo>
                      <a:pt x="632" y="394"/>
                    </a:lnTo>
                    <a:lnTo>
                      <a:pt x="638" y="362"/>
                    </a:lnTo>
                    <a:lnTo>
                      <a:pt x="640" y="330"/>
                    </a:lnTo>
                    <a:lnTo>
                      <a:pt x="640" y="298"/>
                    </a:lnTo>
                    <a:lnTo>
                      <a:pt x="636" y="266"/>
                    </a:lnTo>
                    <a:lnTo>
                      <a:pt x="628" y="236"/>
                    </a:lnTo>
                    <a:lnTo>
                      <a:pt x="618" y="206"/>
                    </a:lnTo>
                    <a:lnTo>
                      <a:pt x="606" y="178"/>
                    </a:lnTo>
                    <a:lnTo>
                      <a:pt x="590" y="150"/>
                    </a:lnTo>
                    <a:lnTo>
                      <a:pt x="574" y="124"/>
                    </a:lnTo>
                    <a:lnTo>
                      <a:pt x="554" y="102"/>
                    </a:lnTo>
                    <a:lnTo>
                      <a:pt x="532" y="80"/>
                    </a:lnTo>
                    <a:lnTo>
                      <a:pt x="506" y="60"/>
                    </a:lnTo>
                    <a:lnTo>
                      <a:pt x="480" y="42"/>
                    </a:lnTo>
                    <a:lnTo>
                      <a:pt x="452" y="28"/>
                    </a:lnTo>
                    <a:lnTo>
                      <a:pt x="422" y="16"/>
                    </a:lnTo>
                    <a:lnTo>
                      <a:pt x="390" y="8"/>
                    </a:lnTo>
                    <a:lnTo>
                      <a:pt x="390" y="8"/>
                    </a:lnTo>
                    <a:close/>
                  </a:path>
                </a:pathLst>
              </a:custGeom>
              <a:solidFill>
                <a:srgbClr val="FFD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35" name="Freeform 139"/>
              <p:cNvSpPr>
                <a:spLocks/>
              </p:cNvSpPr>
              <p:nvPr/>
            </p:nvSpPr>
            <p:spPr bwMode="auto">
              <a:xfrm>
                <a:off x="2556" y="1257"/>
                <a:ext cx="298" cy="308"/>
              </a:xfrm>
              <a:custGeom>
                <a:avLst/>
                <a:gdLst>
                  <a:gd name="T0" fmla="*/ 382 w 626"/>
                  <a:gd name="T1" fmla="*/ 8 h 632"/>
                  <a:gd name="T2" fmla="*/ 320 w 626"/>
                  <a:gd name="T3" fmla="*/ 0 h 632"/>
                  <a:gd name="T4" fmla="*/ 258 w 626"/>
                  <a:gd name="T5" fmla="*/ 6 h 632"/>
                  <a:gd name="T6" fmla="*/ 200 w 626"/>
                  <a:gd name="T7" fmla="*/ 22 h 632"/>
                  <a:gd name="T8" fmla="*/ 146 w 626"/>
                  <a:gd name="T9" fmla="*/ 50 h 632"/>
                  <a:gd name="T10" fmla="*/ 98 w 626"/>
                  <a:gd name="T11" fmla="*/ 88 h 632"/>
                  <a:gd name="T12" fmla="*/ 58 w 626"/>
                  <a:gd name="T13" fmla="*/ 134 h 632"/>
                  <a:gd name="T14" fmla="*/ 28 w 626"/>
                  <a:gd name="T15" fmla="*/ 188 h 632"/>
                  <a:gd name="T16" fmla="*/ 8 w 626"/>
                  <a:gd name="T17" fmla="*/ 248 h 632"/>
                  <a:gd name="T18" fmla="*/ 2 w 626"/>
                  <a:gd name="T19" fmla="*/ 280 h 632"/>
                  <a:gd name="T20" fmla="*/ 2 w 626"/>
                  <a:gd name="T21" fmla="*/ 342 h 632"/>
                  <a:gd name="T22" fmla="*/ 12 w 626"/>
                  <a:gd name="T23" fmla="*/ 404 h 632"/>
                  <a:gd name="T24" fmla="*/ 34 w 626"/>
                  <a:gd name="T25" fmla="*/ 460 h 632"/>
                  <a:gd name="T26" fmla="*/ 66 w 626"/>
                  <a:gd name="T27" fmla="*/ 512 h 632"/>
                  <a:gd name="T28" fmla="*/ 108 w 626"/>
                  <a:gd name="T29" fmla="*/ 556 h 632"/>
                  <a:gd name="T30" fmla="*/ 156 w 626"/>
                  <a:gd name="T31" fmla="*/ 592 h 632"/>
                  <a:gd name="T32" fmla="*/ 214 w 626"/>
                  <a:gd name="T33" fmla="*/ 616 h 632"/>
                  <a:gd name="T34" fmla="*/ 244 w 626"/>
                  <a:gd name="T35" fmla="*/ 626 h 632"/>
                  <a:gd name="T36" fmla="*/ 308 w 626"/>
                  <a:gd name="T37" fmla="*/ 632 h 632"/>
                  <a:gd name="T38" fmla="*/ 368 w 626"/>
                  <a:gd name="T39" fmla="*/ 628 h 632"/>
                  <a:gd name="T40" fmla="*/ 426 w 626"/>
                  <a:gd name="T41" fmla="*/ 610 h 632"/>
                  <a:gd name="T42" fmla="*/ 480 w 626"/>
                  <a:gd name="T43" fmla="*/ 584 h 632"/>
                  <a:gd name="T44" fmla="*/ 528 w 626"/>
                  <a:gd name="T45" fmla="*/ 546 h 632"/>
                  <a:gd name="T46" fmla="*/ 568 w 626"/>
                  <a:gd name="T47" fmla="*/ 500 h 632"/>
                  <a:gd name="T48" fmla="*/ 600 w 626"/>
                  <a:gd name="T49" fmla="*/ 446 h 632"/>
                  <a:gd name="T50" fmla="*/ 620 w 626"/>
                  <a:gd name="T51" fmla="*/ 386 h 632"/>
                  <a:gd name="T52" fmla="*/ 624 w 626"/>
                  <a:gd name="T53" fmla="*/ 354 h 632"/>
                  <a:gd name="T54" fmla="*/ 626 w 626"/>
                  <a:gd name="T55" fmla="*/ 290 h 632"/>
                  <a:gd name="T56" fmla="*/ 616 w 626"/>
                  <a:gd name="T57" fmla="*/ 230 h 632"/>
                  <a:gd name="T58" fmla="*/ 594 w 626"/>
                  <a:gd name="T59" fmla="*/ 174 h 632"/>
                  <a:gd name="T60" fmla="*/ 562 w 626"/>
                  <a:gd name="T61" fmla="*/ 122 h 632"/>
                  <a:gd name="T62" fmla="*/ 520 w 626"/>
                  <a:gd name="T63" fmla="*/ 78 h 632"/>
                  <a:gd name="T64" fmla="*/ 470 w 626"/>
                  <a:gd name="T65" fmla="*/ 42 h 632"/>
                  <a:gd name="T66" fmla="*/ 414 w 626"/>
                  <a:gd name="T67" fmla="*/ 16 h 632"/>
                  <a:gd name="T68" fmla="*/ 382 w 626"/>
                  <a:gd name="T69" fmla="*/ 8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26" h="632">
                    <a:moveTo>
                      <a:pt x="382" y="8"/>
                    </a:moveTo>
                    <a:lnTo>
                      <a:pt x="382" y="8"/>
                    </a:lnTo>
                    <a:lnTo>
                      <a:pt x="352" y="2"/>
                    </a:lnTo>
                    <a:lnTo>
                      <a:pt x="320" y="0"/>
                    </a:lnTo>
                    <a:lnTo>
                      <a:pt x="288" y="2"/>
                    </a:lnTo>
                    <a:lnTo>
                      <a:pt x="258" y="6"/>
                    </a:lnTo>
                    <a:lnTo>
                      <a:pt x="228" y="12"/>
                    </a:lnTo>
                    <a:lnTo>
                      <a:pt x="200" y="22"/>
                    </a:lnTo>
                    <a:lnTo>
                      <a:pt x="172" y="34"/>
                    </a:lnTo>
                    <a:lnTo>
                      <a:pt x="146" y="50"/>
                    </a:lnTo>
                    <a:lnTo>
                      <a:pt x="122" y="68"/>
                    </a:lnTo>
                    <a:lnTo>
                      <a:pt x="98" y="88"/>
                    </a:lnTo>
                    <a:lnTo>
                      <a:pt x="78" y="110"/>
                    </a:lnTo>
                    <a:lnTo>
                      <a:pt x="58" y="134"/>
                    </a:lnTo>
                    <a:lnTo>
                      <a:pt x="42" y="160"/>
                    </a:lnTo>
                    <a:lnTo>
                      <a:pt x="28" y="188"/>
                    </a:lnTo>
                    <a:lnTo>
                      <a:pt x="16" y="216"/>
                    </a:lnTo>
                    <a:lnTo>
                      <a:pt x="8" y="248"/>
                    </a:lnTo>
                    <a:lnTo>
                      <a:pt x="8" y="248"/>
                    </a:lnTo>
                    <a:lnTo>
                      <a:pt x="2" y="280"/>
                    </a:lnTo>
                    <a:lnTo>
                      <a:pt x="0" y="312"/>
                    </a:lnTo>
                    <a:lnTo>
                      <a:pt x="2" y="342"/>
                    </a:lnTo>
                    <a:lnTo>
                      <a:pt x="6" y="374"/>
                    </a:lnTo>
                    <a:lnTo>
                      <a:pt x="12" y="404"/>
                    </a:lnTo>
                    <a:lnTo>
                      <a:pt x="22" y="432"/>
                    </a:lnTo>
                    <a:lnTo>
                      <a:pt x="34" y="460"/>
                    </a:lnTo>
                    <a:lnTo>
                      <a:pt x="48" y="486"/>
                    </a:lnTo>
                    <a:lnTo>
                      <a:pt x="66" y="512"/>
                    </a:lnTo>
                    <a:lnTo>
                      <a:pt x="86" y="534"/>
                    </a:lnTo>
                    <a:lnTo>
                      <a:pt x="108" y="556"/>
                    </a:lnTo>
                    <a:lnTo>
                      <a:pt x="130" y="574"/>
                    </a:lnTo>
                    <a:lnTo>
                      <a:pt x="156" y="592"/>
                    </a:lnTo>
                    <a:lnTo>
                      <a:pt x="184" y="606"/>
                    </a:lnTo>
                    <a:lnTo>
                      <a:pt x="214" y="616"/>
                    </a:lnTo>
                    <a:lnTo>
                      <a:pt x="244" y="626"/>
                    </a:lnTo>
                    <a:lnTo>
                      <a:pt x="244" y="626"/>
                    </a:lnTo>
                    <a:lnTo>
                      <a:pt x="276" y="630"/>
                    </a:lnTo>
                    <a:lnTo>
                      <a:pt x="308" y="632"/>
                    </a:lnTo>
                    <a:lnTo>
                      <a:pt x="338" y="632"/>
                    </a:lnTo>
                    <a:lnTo>
                      <a:pt x="368" y="628"/>
                    </a:lnTo>
                    <a:lnTo>
                      <a:pt x="398" y="620"/>
                    </a:lnTo>
                    <a:lnTo>
                      <a:pt x="426" y="610"/>
                    </a:lnTo>
                    <a:lnTo>
                      <a:pt x="454" y="598"/>
                    </a:lnTo>
                    <a:lnTo>
                      <a:pt x="480" y="584"/>
                    </a:lnTo>
                    <a:lnTo>
                      <a:pt x="506" y="566"/>
                    </a:lnTo>
                    <a:lnTo>
                      <a:pt x="528" y="546"/>
                    </a:lnTo>
                    <a:lnTo>
                      <a:pt x="550" y="524"/>
                    </a:lnTo>
                    <a:lnTo>
                      <a:pt x="568" y="500"/>
                    </a:lnTo>
                    <a:lnTo>
                      <a:pt x="584" y="474"/>
                    </a:lnTo>
                    <a:lnTo>
                      <a:pt x="600" y="446"/>
                    </a:lnTo>
                    <a:lnTo>
                      <a:pt x="610" y="416"/>
                    </a:lnTo>
                    <a:lnTo>
                      <a:pt x="620" y="386"/>
                    </a:lnTo>
                    <a:lnTo>
                      <a:pt x="620" y="386"/>
                    </a:lnTo>
                    <a:lnTo>
                      <a:pt x="624" y="354"/>
                    </a:lnTo>
                    <a:lnTo>
                      <a:pt x="626" y="322"/>
                    </a:lnTo>
                    <a:lnTo>
                      <a:pt x="626" y="290"/>
                    </a:lnTo>
                    <a:lnTo>
                      <a:pt x="622" y="260"/>
                    </a:lnTo>
                    <a:lnTo>
                      <a:pt x="616" y="230"/>
                    </a:lnTo>
                    <a:lnTo>
                      <a:pt x="606" y="200"/>
                    </a:lnTo>
                    <a:lnTo>
                      <a:pt x="594" y="174"/>
                    </a:lnTo>
                    <a:lnTo>
                      <a:pt x="578" y="146"/>
                    </a:lnTo>
                    <a:lnTo>
                      <a:pt x="562" y="122"/>
                    </a:lnTo>
                    <a:lnTo>
                      <a:pt x="542" y="98"/>
                    </a:lnTo>
                    <a:lnTo>
                      <a:pt x="520" y="78"/>
                    </a:lnTo>
                    <a:lnTo>
                      <a:pt x="496" y="58"/>
                    </a:lnTo>
                    <a:lnTo>
                      <a:pt x="470" y="42"/>
                    </a:lnTo>
                    <a:lnTo>
                      <a:pt x="442" y="28"/>
                    </a:lnTo>
                    <a:lnTo>
                      <a:pt x="414" y="16"/>
                    </a:lnTo>
                    <a:lnTo>
                      <a:pt x="382" y="8"/>
                    </a:lnTo>
                    <a:lnTo>
                      <a:pt x="382" y="8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36" name="Freeform 140"/>
              <p:cNvSpPr>
                <a:spLocks/>
              </p:cNvSpPr>
              <p:nvPr/>
            </p:nvSpPr>
            <p:spPr bwMode="auto">
              <a:xfrm>
                <a:off x="2575" y="1276"/>
                <a:ext cx="258" cy="259"/>
              </a:xfrm>
              <a:custGeom>
                <a:avLst/>
                <a:gdLst>
                  <a:gd name="T0" fmla="*/ 330 w 542"/>
                  <a:gd name="T1" fmla="*/ 6 h 532"/>
                  <a:gd name="T2" fmla="*/ 274 w 542"/>
                  <a:gd name="T3" fmla="*/ 0 h 532"/>
                  <a:gd name="T4" fmla="*/ 222 w 542"/>
                  <a:gd name="T5" fmla="*/ 4 h 532"/>
                  <a:gd name="T6" fmla="*/ 172 w 542"/>
                  <a:gd name="T7" fmla="*/ 18 h 532"/>
                  <a:gd name="T8" fmla="*/ 124 w 542"/>
                  <a:gd name="T9" fmla="*/ 40 h 532"/>
                  <a:gd name="T10" fmla="*/ 84 w 542"/>
                  <a:gd name="T11" fmla="*/ 72 h 532"/>
                  <a:gd name="T12" fmla="*/ 50 w 542"/>
                  <a:gd name="T13" fmla="*/ 110 h 532"/>
                  <a:gd name="T14" fmla="*/ 24 w 542"/>
                  <a:gd name="T15" fmla="*/ 156 h 532"/>
                  <a:gd name="T16" fmla="*/ 6 w 542"/>
                  <a:gd name="T17" fmla="*/ 206 h 532"/>
                  <a:gd name="T18" fmla="*/ 2 w 542"/>
                  <a:gd name="T19" fmla="*/ 234 h 532"/>
                  <a:gd name="T20" fmla="*/ 0 w 542"/>
                  <a:gd name="T21" fmla="*/ 286 h 532"/>
                  <a:gd name="T22" fmla="*/ 10 w 542"/>
                  <a:gd name="T23" fmla="*/ 338 h 532"/>
                  <a:gd name="T24" fmla="*/ 30 w 542"/>
                  <a:gd name="T25" fmla="*/ 384 h 532"/>
                  <a:gd name="T26" fmla="*/ 58 w 542"/>
                  <a:gd name="T27" fmla="*/ 428 h 532"/>
                  <a:gd name="T28" fmla="*/ 94 w 542"/>
                  <a:gd name="T29" fmla="*/ 466 h 532"/>
                  <a:gd name="T30" fmla="*/ 136 w 542"/>
                  <a:gd name="T31" fmla="*/ 496 h 532"/>
                  <a:gd name="T32" fmla="*/ 186 w 542"/>
                  <a:gd name="T33" fmla="*/ 518 h 532"/>
                  <a:gd name="T34" fmla="*/ 212 w 542"/>
                  <a:gd name="T35" fmla="*/ 526 h 532"/>
                  <a:gd name="T36" fmla="*/ 268 w 542"/>
                  <a:gd name="T37" fmla="*/ 532 h 532"/>
                  <a:gd name="T38" fmla="*/ 320 w 542"/>
                  <a:gd name="T39" fmla="*/ 528 h 532"/>
                  <a:gd name="T40" fmla="*/ 370 w 542"/>
                  <a:gd name="T41" fmla="*/ 514 h 532"/>
                  <a:gd name="T42" fmla="*/ 418 w 542"/>
                  <a:gd name="T43" fmla="*/ 492 h 532"/>
                  <a:gd name="T44" fmla="*/ 458 w 542"/>
                  <a:gd name="T45" fmla="*/ 460 h 532"/>
                  <a:gd name="T46" fmla="*/ 492 w 542"/>
                  <a:gd name="T47" fmla="*/ 422 h 532"/>
                  <a:gd name="T48" fmla="*/ 518 w 542"/>
                  <a:gd name="T49" fmla="*/ 376 h 532"/>
                  <a:gd name="T50" fmla="*/ 536 w 542"/>
                  <a:gd name="T51" fmla="*/ 326 h 532"/>
                  <a:gd name="T52" fmla="*/ 540 w 542"/>
                  <a:gd name="T53" fmla="*/ 298 h 532"/>
                  <a:gd name="T54" fmla="*/ 542 w 542"/>
                  <a:gd name="T55" fmla="*/ 246 h 532"/>
                  <a:gd name="T56" fmla="*/ 532 w 542"/>
                  <a:gd name="T57" fmla="*/ 194 h 532"/>
                  <a:gd name="T58" fmla="*/ 512 w 542"/>
                  <a:gd name="T59" fmla="*/ 146 h 532"/>
                  <a:gd name="T60" fmla="*/ 484 w 542"/>
                  <a:gd name="T61" fmla="*/ 104 h 532"/>
                  <a:gd name="T62" fmla="*/ 448 w 542"/>
                  <a:gd name="T63" fmla="*/ 66 h 532"/>
                  <a:gd name="T64" fmla="*/ 406 w 542"/>
                  <a:gd name="T65" fmla="*/ 36 h 532"/>
                  <a:gd name="T66" fmla="*/ 356 w 542"/>
                  <a:gd name="T67" fmla="*/ 14 h 532"/>
                  <a:gd name="T68" fmla="*/ 330 w 542"/>
                  <a:gd name="T69" fmla="*/ 6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2" h="532">
                    <a:moveTo>
                      <a:pt x="330" y="6"/>
                    </a:moveTo>
                    <a:lnTo>
                      <a:pt x="330" y="6"/>
                    </a:lnTo>
                    <a:lnTo>
                      <a:pt x="302" y="2"/>
                    </a:lnTo>
                    <a:lnTo>
                      <a:pt x="274" y="0"/>
                    </a:lnTo>
                    <a:lnTo>
                      <a:pt x="248" y="0"/>
                    </a:lnTo>
                    <a:lnTo>
                      <a:pt x="222" y="4"/>
                    </a:lnTo>
                    <a:lnTo>
                      <a:pt x="196" y="10"/>
                    </a:lnTo>
                    <a:lnTo>
                      <a:pt x="172" y="18"/>
                    </a:lnTo>
                    <a:lnTo>
                      <a:pt x="148" y="28"/>
                    </a:lnTo>
                    <a:lnTo>
                      <a:pt x="124" y="40"/>
                    </a:lnTo>
                    <a:lnTo>
                      <a:pt x="104" y="54"/>
                    </a:lnTo>
                    <a:lnTo>
                      <a:pt x="84" y="72"/>
                    </a:lnTo>
                    <a:lnTo>
                      <a:pt x="66" y="90"/>
                    </a:lnTo>
                    <a:lnTo>
                      <a:pt x="50" y="110"/>
                    </a:lnTo>
                    <a:lnTo>
                      <a:pt x="36" y="132"/>
                    </a:lnTo>
                    <a:lnTo>
                      <a:pt x="24" y="156"/>
                    </a:lnTo>
                    <a:lnTo>
                      <a:pt x="14" y="180"/>
                    </a:lnTo>
                    <a:lnTo>
                      <a:pt x="6" y="206"/>
                    </a:lnTo>
                    <a:lnTo>
                      <a:pt x="6" y="206"/>
                    </a:lnTo>
                    <a:lnTo>
                      <a:pt x="2" y="234"/>
                    </a:lnTo>
                    <a:lnTo>
                      <a:pt x="0" y="260"/>
                    </a:lnTo>
                    <a:lnTo>
                      <a:pt x="0" y="286"/>
                    </a:lnTo>
                    <a:lnTo>
                      <a:pt x="4" y="312"/>
                    </a:lnTo>
                    <a:lnTo>
                      <a:pt x="10" y="338"/>
                    </a:lnTo>
                    <a:lnTo>
                      <a:pt x="18" y="362"/>
                    </a:lnTo>
                    <a:lnTo>
                      <a:pt x="30" y="384"/>
                    </a:lnTo>
                    <a:lnTo>
                      <a:pt x="42" y="408"/>
                    </a:lnTo>
                    <a:lnTo>
                      <a:pt x="58" y="428"/>
                    </a:lnTo>
                    <a:lnTo>
                      <a:pt x="74" y="448"/>
                    </a:lnTo>
                    <a:lnTo>
                      <a:pt x="94" y="466"/>
                    </a:lnTo>
                    <a:lnTo>
                      <a:pt x="114" y="482"/>
                    </a:lnTo>
                    <a:lnTo>
                      <a:pt x="136" y="496"/>
                    </a:lnTo>
                    <a:lnTo>
                      <a:pt x="160" y="508"/>
                    </a:lnTo>
                    <a:lnTo>
                      <a:pt x="186" y="518"/>
                    </a:lnTo>
                    <a:lnTo>
                      <a:pt x="212" y="526"/>
                    </a:lnTo>
                    <a:lnTo>
                      <a:pt x="212" y="526"/>
                    </a:lnTo>
                    <a:lnTo>
                      <a:pt x="240" y="530"/>
                    </a:lnTo>
                    <a:lnTo>
                      <a:pt x="268" y="532"/>
                    </a:lnTo>
                    <a:lnTo>
                      <a:pt x="294" y="532"/>
                    </a:lnTo>
                    <a:lnTo>
                      <a:pt x="320" y="528"/>
                    </a:lnTo>
                    <a:lnTo>
                      <a:pt x="346" y="522"/>
                    </a:lnTo>
                    <a:lnTo>
                      <a:pt x="370" y="514"/>
                    </a:lnTo>
                    <a:lnTo>
                      <a:pt x="394" y="504"/>
                    </a:lnTo>
                    <a:lnTo>
                      <a:pt x="418" y="492"/>
                    </a:lnTo>
                    <a:lnTo>
                      <a:pt x="438" y="476"/>
                    </a:lnTo>
                    <a:lnTo>
                      <a:pt x="458" y="460"/>
                    </a:lnTo>
                    <a:lnTo>
                      <a:pt x="476" y="442"/>
                    </a:lnTo>
                    <a:lnTo>
                      <a:pt x="492" y="422"/>
                    </a:lnTo>
                    <a:lnTo>
                      <a:pt x="506" y="400"/>
                    </a:lnTo>
                    <a:lnTo>
                      <a:pt x="518" y="376"/>
                    </a:lnTo>
                    <a:lnTo>
                      <a:pt x="528" y="352"/>
                    </a:lnTo>
                    <a:lnTo>
                      <a:pt x="536" y="326"/>
                    </a:lnTo>
                    <a:lnTo>
                      <a:pt x="536" y="326"/>
                    </a:lnTo>
                    <a:lnTo>
                      <a:pt x="540" y="298"/>
                    </a:lnTo>
                    <a:lnTo>
                      <a:pt x="542" y="272"/>
                    </a:lnTo>
                    <a:lnTo>
                      <a:pt x="542" y="246"/>
                    </a:lnTo>
                    <a:lnTo>
                      <a:pt x="538" y="220"/>
                    </a:lnTo>
                    <a:lnTo>
                      <a:pt x="532" y="194"/>
                    </a:lnTo>
                    <a:lnTo>
                      <a:pt x="522" y="170"/>
                    </a:lnTo>
                    <a:lnTo>
                      <a:pt x="512" y="146"/>
                    </a:lnTo>
                    <a:lnTo>
                      <a:pt x="500" y="124"/>
                    </a:lnTo>
                    <a:lnTo>
                      <a:pt x="484" y="104"/>
                    </a:lnTo>
                    <a:lnTo>
                      <a:pt x="468" y="84"/>
                    </a:lnTo>
                    <a:lnTo>
                      <a:pt x="448" y="66"/>
                    </a:lnTo>
                    <a:lnTo>
                      <a:pt x="428" y="50"/>
                    </a:lnTo>
                    <a:lnTo>
                      <a:pt x="406" y="36"/>
                    </a:lnTo>
                    <a:lnTo>
                      <a:pt x="382" y="24"/>
                    </a:lnTo>
                    <a:lnTo>
                      <a:pt x="356" y="14"/>
                    </a:lnTo>
                    <a:lnTo>
                      <a:pt x="330" y="6"/>
                    </a:lnTo>
                    <a:lnTo>
                      <a:pt x="330" y="6"/>
                    </a:lnTo>
                    <a:close/>
                  </a:path>
                </a:pathLst>
              </a:custGeom>
              <a:solidFill>
                <a:srgbClr val="FFF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37" name="Freeform 141"/>
              <p:cNvSpPr>
                <a:spLocks/>
              </p:cNvSpPr>
              <p:nvPr/>
            </p:nvSpPr>
            <p:spPr bwMode="auto">
              <a:xfrm>
                <a:off x="2578" y="1279"/>
                <a:ext cx="251" cy="251"/>
              </a:xfrm>
              <a:custGeom>
                <a:avLst/>
                <a:gdLst>
                  <a:gd name="T0" fmla="*/ 320 w 528"/>
                  <a:gd name="T1" fmla="*/ 6 h 516"/>
                  <a:gd name="T2" fmla="*/ 268 w 528"/>
                  <a:gd name="T3" fmla="*/ 0 h 516"/>
                  <a:gd name="T4" fmla="*/ 216 w 528"/>
                  <a:gd name="T5" fmla="*/ 4 h 516"/>
                  <a:gd name="T6" fmla="*/ 168 w 528"/>
                  <a:gd name="T7" fmla="*/ 16 h 516"/>
                  <a:gd name="T8" fmla="*/ 122 w 528"/>
                  <a:gd name="T9" fmla="*/ 40 h 516"/>
                  <a:gd name="T10" fmla="*/ 82 w 528"/>
                  <a:gd name="T11" fmla="*/ 70 h 516"/>
                  <a:gd name="T12" fmla="*/ 48 w 528"/>
                  <a:gd name="T13" fmla="*/ 106 h 516"/>
                  <a:gd name="T14" fmla="*/ 22 w 528"/>
                  <a:gd name="T15" fmla="*/ 150 h 516"/>
                  <a:gd name="T16" fmla="*/ 6 w 528"/>
                  <a:gd name="T17" fmla="*/ 200 h 516"/>
                  <a:gd name="T18" fmla="*/ 2 w 528"/>
                  <a:gd name="T19" fmla="*/ 226 h 516"/>
                  <a:gd name="T20" fmla="*/ 2 w 528"/>
                  <a:gd name="T21" fmla="*/ 276 h 516"/>
                  <a:gd name="T22" fmla="*/ 10 w 528"/>
                  <a:gd name="T23" fmla="*/ 326 h 516"/>
                  <a:gd name="T24" fmla="*/ 30 w 528"/>
                  <a:gd name="T25" fmla="*/ 372 h 516"/>
                  <a:gd name="T26" fmla="*/ 58 w 528"/>
                  <a:gd name="T27" fmla="*/ 414 h 516"/>
                  <a:gd name="T28" fmla="*/ 92 w 528"/>
                  <a:gd name="T29" fmla="*/ 450 h 516"/>
                  <a:gd name="T30" fmla="*/ 134 w 528"/>
                  <a:gd name="T31" fmla="*/ 480 h 516"/>
                  <a:gd name="T32" fmla="*/ 182 w 528"/>
                  <a:gd name="T33" fmla="*/ 502 h 516"/>
                  <a:gd name="T34" fmla="*/ 208 w 528"/>
                  <a:gd name="T35" fmla="*/ 508 h 516"/>
                  <a:gd name="T36" fmla="*/ 262 w 528"/>
                  <a:gd name="T37" fmla="*/ 516 h 516"/>
                  <a:gd name="T38" fmla="*/ 312 w 528"/>
                  <a:gd name="T39" fmla="*/ 512 h 516"/>
                  <a:gd name="T40" fmla="*/ 362 w 528"/>
                  <a:gd name="T41" fmla="*/ 498 h 516"/>
                  <a:gd name="T42" fmla="*/ 408 w 528"/>
                  <a:gd name="T43" fmla="*/ 476 h 516"/>
                  <a:gd name="T44" fmla="*/ 446 w 528"/>
                  <a:gd name="T45" fmla="*/ 446 h 516"/>
                  <a:gd name="T46" fmla="*/ 480 w 528"/>
                  <a:gd name="T47" fmla="*/ 408 h 516"/>
                  <a:gd name="T48" fmla="*/ 506 w 528"/>
                  <a:gd name="T49" fmla="*/ 364 h 516"/>
                  <a:gd name="T50" fmla="*/ 522 w 528"/>
                  <a:gd name="T51" fmla="*/ 316 h 516"/>
                  <a:gd name="T52" fmla="*/ 528 w 528"/>
                  <a:gd name="T53" fmla="*/ 290 h 516"/>
                  <a:gd name="T54" fmla="*/ 528 w 528"/>
                  <a:gd name="T55" fmla="*/ 238 h 516"/>
                  <a:gd name="T56" fmla="*/ 518 w 528"/>
                  <a:gd name="T57" fmla="*/ 188 h 516"/>
                  <a:gd name="T58" fmla="*/ 500 w 528"/>
                  <a:gd name="T59" fmla="*/ 142 h 516"/>
                  <a:gd name="T60" fmla="*/ 472 w 528"/>
                  <a:gd name="T61" fmla="*/ 100 h 516"/>
                  <a:gd name="T62" fmla="*/ 436 w 528"/>
                  <a:gd name="T63" fmla="*/ 64 h 516"/>
                  <a:gd name="T64" fmla="*/ 394 w 528"/>
                  <a:gd name="T65" fmla="*/ 34 h 516"/>
                  <a:gd name="T66" fmla="*/ 346 w 528"/>
                  <a:gd name="T67" fmla="*/ 14 h 516"/>
                  <a:gd name="T68" fmla="*/ 320 w 528"/>
                  <a:gd name="T69" fmla="*/ 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28" h="516">
                    <a:moveTo>
                      <a:pt x="320" y="6"/>
                    </a:moveTo>
                    <a:lnTo>
                      <a:pt x="320" y="6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42" y="0"/>
                    </a:lnTo>
                    <a:lnTo>
                      <a:pt x="216" y="4"/>
                    </a:lnTo>
                    <a:lnTo>
                      <a:pt x="192" y="10"/>
                    </a:lnTo>
                    <a:lnTo>
                      <a:pt x="168" y="16"/>
                    </a:lnTo>
                    <a:lnTo>
                      <a:pt x="144" y="26"/>
                    </a:lnTo>
                    <a:lnTo>
                      <a:pt x="122" y="40"/>
                    </a:lnTo>
                    <a:lnTo>
                      <a:pt x="102" y="54"/>
                    </a:lnTo>
                    <a:lnTo>
                      <a:pt x="82" y="70"/>
                    </a:lnTo>
                    <a:lnTo>
                      <a:pt x="64" y="88"/>
                    </a:lnTo>
                    <a:lnTo>
                      <a:pt x="48" y="106"/>
                    </a:lnTo>
                    <a:lnTo>
                      <a:pt x="34" y="128"/>
                    </a:lnTo>
                    <a:lnTo>
                      <a:pt x="22" y="150"/>
                    </a:lnTo>
                    <a:lnTo>
                      <a:pt x="14" y="174"/>
                    </a:lnTo>
                    <a:lnTo>
                      <a:pt x="6" y="200"/>
                    </a:lnTo>
                    <a:lnTo>
                      <a:pt x="6" y="200"/>
                    </a:lnTo>
                    <a:lnTo>
                      <a:pt x="2" y="226"/>
                    </a:lnTo>
                    <a:lnTo>
                      <a:pt x="0" y="252"/>
                    </a:lnTo>
                    <a:lnTo>
                      <a:pt x="2" y="276"/>
                    </a:lnTo>
                    <a:lnTo>
                      <a:pt x="4" y="302"/>
                    </a:lnTo>
                    <a:lnTo>
                      <a:pt x="10" y="326"/>
                    </a:lnTo>
                    <a:lnTo>
                      <a:pt x="20" y="350"/>
                    </a:lnTo>
                    <a:lnTo>
                      <a:pt x="30" y="372"/>
                    </a:lnTo>
                    <a:lnTo>
                      <a:pt x="42" y="394"/>
                    </a:lnTo>
                    <a:lnTo>
                      <a:pt x="58" y="414"/>
                    </a:lnTo>
                    <a:lnTo>
                      <a:pt x="74" y="434"/>
                    </a:lnTo>
                    <a:lnTo>
                      <a:pt x="92" y="450"/>
                    </a:lnTo>
                    <a:lnTo>
                      <a:pt x="112" y="466"/>
                    </a:lnTo>
                    <a:lnTo>
                      <a:pt x="134" y="480"/>
                    </a:lnTo>
                    <a:lnTo>
                      <a:pt x="158" y="492"/>
                    </a:lnTo>
                    <a:lnTo>
                      <a:pt x="182" y="502"/>
                    </a:lnTo>
                    <a:lnTo>
                      <a:pt x="208" y="508"/>
                    </a:lnTo>
                    <a:lnTo>
                      <a:pt x="208" y="508"/>
                    </a:lnTo>
                    <a:lnTo>
                      <a:pt x="234" y="514"/>
                    </a:lnTo>
                    <a:lnTo>
                      <a:pt x="262" y="516"/>
                    </a:lnTo>
                    <a:lnTo>
                      <a:pt x="288" y="514"/>
                    </a:lnTo>
                    <a:lnTo>
                      <a:pt x="312" y="512"/>
                    </a:lnTo>
                    <a:lnTo>
                      <a:pt x="338" y="506"/>
                    </a:lnTo>
                    <a:lnTo>
                      <a:pt x="362" y="498"/>
                    </a:lnTo>
                    <a:lnTo>
                      <a:pt x="386" y="488"/>
                    </a:lnTo>
                    <a:lnTo>
                      <a:pt x="408" y="476"/>
                    </a:lnTo>
                    <a:lnTo>
                      <a:pt x="428" y="462"/>
                    </a:lnTo>
                    <a:lnTo>
                      <a:pt x="446" y="446"/>
                    </a:lnTo>
                    <a:lnTo>
                      <a:pt x="464" y="428"/>
                    </a:lnTo>
                    <a:lnTo>
                      <a:pt x="480" y="408"/>
                    </a:lnTo>
                    <a:lnTo>
                      <a:pt x="494" y="388"/>
                    </a:lnTo>
                    <a:lnTo>
                      <a:pt x="506" y="364"/>
                    </a:lnTo>
                    <a:lnTo>
                      <a:pt x="516" y="340"/>
                    </a:lnTo>
                    <a:lnTo>
                      <a:pt x="522" y="316"/>
                    </a:lnTo>
                    <a:lnTo>
                      <a:pt x="522" y="316"/>
                    </a:lnTo>
                    <a:lnTo>
                      <a:pt x="528" y="290"/>
                    </a:lnTo>
                    <a:lnTo>
                      <a:pt x="528" y="264"/>
                    </a:lnTo>
                    <a:lnTo>
                      <a:pt x="528" y="238"/>
                    </a:lnTo>
                    <a:lnTo>
                      <a:pt x="524" y="214"/>
                    </a:lnTo>
                    <a:lnTo>
                      <a:pt x="518" y="188"/>
                    </a:lnTo>
                    <a:lnTo>
                      <a:pt x="510" y="166"/>
                    </a:lnTo>
                    <a:lnTo>
                      <a:pt x="500" y="142"/>
                    </a:lnTo>
                    <a:lnTo>
                      <a:pt x="486" y="120"/>
                    </a:lnTo>
                    <a:lnTo>
                      <a:pt x="472" y="100"/>
                    </a:lnTo>
                    <a:lnTo>
                      <a:pt x="456" y="82"/>
                    </a:lnTo>
                    <a:lnTo>
                      <a:pt x="436" y="64"/>
                    </a:lnTo>
                    <a:lnTo>
                      <a:pt x="416" y="48"/>
                    </a:lnTo>
                    <a:lnTo>
                      <a:pt x="394" y="34"/>
                    </a:lnTo>
                    <a:lnTo>
                      <a:pt x="372" y="22"/>
                    </a:lnTo>
                    <a:lnTo>
                      <a:pt x="346" y="14"/>
                    </a:lnTo>
                    <a:lnTo>
                      <a:pt x="320" y="6"/>
                    </a:lnTo>
                    <a:lnTo>
                      <a:pt x="320" y="6"/>
                    </a:lnTo>
                    <a:close/>
                  </a:path>
                </a:pathLst>
              </a:custGeom>
              <a:solidFill>
                <a:srgbClr val="FFF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38" name="Freeform 142"/>
              <p:cNvSpPr>
                <a:spLocks/>
              </p:cNvSpPr>
              <p:nvPr/>
            </p:nvSpPr>
            <p:spPr bwMode="auto">
              <a:xfrm>
                <a:off x="2581" y="1282"/>
                <a:ext cx="245" cy="242"/>
              </a:xfrm>
              <a:custGeom>
                <a:avLst/>
                <a:gdLst>
                  <a:gd name="T0" fmla="*/ 312 w 516"/>
                  <a:gd name="T1" fmla="*/ 6 h 498"/>
                  <a:gd name="T2" fmla="*/ 260 w 516"/>
                  <a:gd name="T3" fmla="*/ 0 h 498"/>
                  <a:gd name="T4" fmla="*/ 210 w 516"/>
                  <a:gd name="T5" fmla="*/ 4 h 498"/>
                  <a:gd name="T6" fmla="*/ 162 w 516"/>
                  <a:gd name="T7" fmla="*/ 16 h 498"/>
                  <a:gd name="T8" fmla="*/ 118 w 516"/>
                  <a:gd name="T9" fmla="*/ 38 h 498"/>
                  <a:gd name="T10" fmla="*/ 80 w 516"/>
                  <a:gd name="T11" fmla="*/ 66 h 498"/>
                  <a:gd name="T12" fmla="*/ 48 w 516"/>
                  <a:gd name="T13" fmla="*/ 104 h 498"/>
                  <a:gd name="T14" fmla="*/ 22 w 516"/>
                  <a:gd name="T15" fmla="*/ 146 h 498"/>
                  <a:gd name="T16" fmla="*/ 6 w 516"/>
                  <a:gd name="T17" fmla="*/ 194 h 498"/>
                  <a:gd name="T18" fmla="*/ 2 w 516"/>
                  <a:gd name="T19" fmla="*/ 218 h 498"/>
                  <a:gd name="T20" fmla="*/ 2 w 516"/>
                  <a:gd name="T21" fmla="*/ 268 h 498"/>
                  <a:gd name="T22" fmla="*/ 12 w 516"/>
                  <a:gd name="T23" fmla="*/ 316 h 498"/>
                  <a:gd name="T24" fmla="*/ 30 w 516"/>
                  <a:gd name="T25" fmla="*/ 360 h 498"/>
                  <a:gd name="T26" fmla="*/ 56 w 516"/>
                  <a:gd name="T27" fmla="*/ 402 h 498"/>
                  <a:gd name="T28" fmla="*/ 90 w 516"/>
                  <a:gd name="T29" fmla="*/ 436 h 498"/>
                  <a:gd name="T30" fmla="*/ 132 w 516"/>
                  <a:gd name="T31" fmla="*/ 464 h 498"/>
                  <a:gd name="T32" fmla="*/ 178 w 516"/>
                  <a:gd name="T33" fmla="*/ 486 h 498"/>
                  <a:gd name="T34" fmla="*/ 204 w 516"/>
                  <a:gd name="T35" fmla="*/ 492 h 498"/>
                  <a:gd name="T36" fmla="*/ 256 w 516"/>
                  <a:gd name="T37" fmla="*/ 498 h 498"/>
                  <a:gd name="T38" fmla="*/ 306 w 516"/>
                  <a:gd name="T39" fmla="*/ 496 h 498"/>
                  <a:gd name="T40" fmla="*/ 354 w 516"/>
                  <a:gd name="T41" fmla="*/ 482 h 498"/>
                  <a:gd name="T42" fmla="*/ 398 w 516"/>
                  <a:gd name="T43" fmla="*/ 460 h 498"/>
                  <a:gd name="T44" fmla="*/ 436 w 516"/>
                  <a:gd name="T45" fmla="*/ 432 h 498"/>
                  <a:gd name="T46" fmla="*/ 468 w 516"/>
                  <a:gd name="T47" fmla="*/ 396 h 498"/>
                  <a:gd name="T48" fmla="*/ 494 w 516"/>
                  <a:gd name="T49" fmla="*/ 354 h 498"/>
                  <a:gd name="T50" fmla="*/ 510 w 516"/>
                  <a:gd name="T51" fmla="*/ 306 h 498"/>
                  <a:gd name="T52" fmla="*/ 514 w 516"/>
                  <a:gd name="T53" fmla="*/ 280 h 498"/>
                  <a:gd name="T54" fmla="*/ 514 w 516"/>
                  <a:gd name="T55" fmla="*/ 230 h 498"/>
                  <a:gd name="T56" fmla="*/ 504 w 516"/>
                  <a:gd name="T57" fmla="*/ 184 h 498"/>
                  <a:gd name="T58" fmla="*/ 486 w 516"/>
                  <a:gd name="T59" fmla="*/ 138 h 498"/>
                  <a:gd name="T60" fmla="*/ 460 w 516"/>
                  <a:gd name="T61" fmla="*/ 98 h 498"/>
                  <a:gd name="T62" fmla="*/ 426 w 516"/>
                  <a:gd name="T63" fmla="*/ 62 h 498"/>
                  <a:gd name="T64" fmla="*/ 384 w 516"/>
                  <a:gd name="T65" fmla="*/ 34 h 498"/>
                  <a:gd name="T66" fmla="*/ 338 w 516"/>
                  <a:gd name="T67" fmla="*/ 14 h 498"/>
                  <a:gd name="T68" fmla="*/ 312 w 516"/>
                  <a:gd name="T69" fmla="*/ 6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6" h="498">
                    <a:moveTo>
                      <a:pt x="312" y="6"/>
                    </a:moveTo>
                    <a:lnTo>
                      <a:pt x="312" y="6"/>
                    </a:lnTo>
                    <a:lnTo>
                      <a:pt x="286" y="2"/>
                    </a:lnTo>
                    <a:lnTo>
                      <a:pt x="260" y="0"/>
                    </a:lnTo>
                    <a:lnTo>
                      <a:pt x="236" y="0"/>
                    </a:lnTo>
                    <a:lnTo>
                      <a:pt x="210" y="4"/>
                    </a:lnTo>
                    <a:lnTo>
                      <a:pt x="186" y="8"/>
                    </a:lnTo>
                    <a:lnTo>
                      <a:pt x="162" y="16"/>
                    </a:lnTo>
                    <a:lnTo>
                      <a:pt x="140" y="26"/>
                    </a:lnTo>
                    <a:lnTo>
                      <a:pt x="118" y="38"/>
                    </a:lnTo>
                    <a:lnTo>
                      <a:pt x="98" y="52"/>
                    </a:lnTo>
                    <a:lnTo>
                      <a:pt x="80" y="66"/>
                    </a:lnTo>
                    <a:lnTo>
                      <a:pt x="64" y="84"/>
                    </a:lnTo>
                    <a:lnTo>
                      <a:pt x="48" y="104"/>
                    </a:lnTo>
                    <a:lnTo>
                      <a:pt x="34" y="124"/>
                    </a:lnTo>
                    <a:lnTo>
                      <a:pt x="22" y="146"/>
                    </a:lnTo>
                    <a:lnTo>
                      <a:pt x="14" y="168"/>
                    </a:lnTo>
                    <a:lnTo>
                      <a:pt x="6" y="194"/>
                    </a:lnTo>
                    <a:lnTo>
                      <a:pt x="6" y="194"/>
                    </a:lnTo>
                    <a:lnTo>
                      <a:pt x="2" y="218"/>
                    </a:lnTo>
                    <a:lnTo>
                      <a:pt x="0" y="244"/>
                    </a:lnTo>
                    <a:lnTo>
                      <a:pt x="2" y="268"/>
                    </a:lnTo>
                    <a:lnTo>
                      <a:pt x="6" y="292"/>
                    </a:lnTo>
                    <a:lnTo>
                      <a:pt x="12" y="316"/>
                    </a:lnTo>
                    <a:lnTo>
                      <a:pt x="20" y="338"/>
                    </a:lnTo>
                    <a:lnTo>
                      <a:pt x="30" y="360"/>
                    </a:lnTo>
                    <a:lnTo>
                      <a:pt x="42" y="382"/>
                    </a:lnTo>
                    <a:lnTo>
                      <a:pt x="56" y="402"/>
                    </a:lnTo>
                    <a:lnTo>
                      <a:pt x="72" y="420"/>
                    </a:lnTo>
                    <a:lnTo>
                      <a:pt x="90" y="436"/>
                    </a:lnTo>
                    <a:lnTo>
                      <a:pt x="110" y="452"/>
                    </a:lnTo>
                    <a:lnTo>
                      <a:pt x="132" y="464"/>
                    </a:lnTo>
                    <a:lnTo>
                      <a:pt x="154" y="476"/>
                    </a:lnTo>
                    <a:lnTo>
                      <a:pt x="178" y="486"/>
                    </a:lnTo>
                    <a:lnTo>
                      <a:pt x="204" y="492"/>
                    </a:lnTo>
                    <a:lnTo>
                      <a:pt x="204" y="492"/>
                    </a:lnTo>
                    <a:lnTo>
                      <a:pt x="230" y="498"/>
                    </a:lnTo>
                    <a:lnTo>
                      <a:pt x="256" y="498"/>
                    </a:lnTo>
                    <a:lnTo>
                      <a:pt x="280" y="498"/>
                    </a:lnTo>
                    <a:lnTo>
                      <a:pt x="306" y="496"/>
                    </a:lnTo>
                    <a:lnTo>
                      <a:pt x="330" y="490"/>
                    </a:lnTo>
                    <a:lnTo>
                      <a:pt x="354" y="482"/>
                    </a:lnTo>
                    <a:lnTo>
                      <a:pt x="376" y="472"/>
                    </a:lnTo>
                    <a:lnTo>
                      <a:pt x="398" y="460"/>
                    </a:lnTo>
                    <a:lnTo>
                      <a:pt x="418" y="448"/>
                    </a:lnTo>
                    <a:lnTo>
                      <a:pt x="436" y="432"/>
                    </a:lnTo>
                    <a:lnTo>
                      <a:pt x="454" y="414"/>
                    </a:lnTo>
                    <a:lnTo>
                      <a:pt x="468" y="396"/>
                    </a:lnTo>
                    <a:lnTo>
                      <a:pt x="482" y="376"/>
                    </a:lnTo>
                    <a:lnTo>
                      <a:pt x="494" y="354"/>
                    </a:lnTo>
                    <a:lnTo>
                      <a:pt x="502" y="330"/>
                    </a:lnTo>
                    <a:lnTo>
                      <a:pt x="510" y="306"/>
                    </a:lnTo>
                    <a:lnTo>
                      <a:pt x="510" y="306"/>
                    </a:lnTo>
                    <a:lnTo>
                      <a:pt x="514" y="280"/>
                    </a:lnTo>
                    <a:lnTo>
                      <a:pt x="516" y="256"/>
                    </a:lnTo>
                    <a:lnTo>
                      <a:pt x="514" y="230"/>
                    </a:lnTo>
                    <a:lnTo>
                      <a:pt x="510" y="206"/>
                    </a:lnTo>
                    <a:lnTo>
                      <a:pt x="504" y="184"/>
                    </a:lnTo>
                    <a:lnTo>
                      <a:pt x="496" y="160"/>
                    </a:lnTo>
                    <a:lnTo>
                      <a:pt x="486" y="138"/>
                    </a:lnTo>
                    <a:lnTo>
                      <a:pt x="474" y="118"/>
                    </a:lnTo>
                    <a:lnTo>
                      <a:pt x="460" y="98"/>
                    </a:lnTo>
                    <a:lnTo>
                      <a:pt x="444" y="80"/>
                    </a:lnTo>
                    <a:lnTo>
                      <a:pt x="426" y="62"/>
                    </a:lnTo>
                    <a:lnTo>
                      <a:pt x="406" y="48"/>
                    </a:lnTo>
                    <a:lnTo>
                      <a:pt x="384" y="34"/>
                    </a:lnTo>
                    <a:lnTo>
                      <a:pt x="362" y="22"/>
                    </a:lnTo>
                    <a:lnTo>
                      <a:pt x="338" y="14"/>
                    </a:lnTo>
                    <a:lnTo>
                      <a:pt x="312" y="6"/>
                    </a:lnTo>
                    <a:lnTo>
                      <a:pt x="312" y="6"/>
                    </a:lnTo>
                    <a:close/>
                  </a:path>
                </a:pathLst>
              </a:custGeom>
              <a:solidFill>
                <a:srgbClr val="FFF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39" name="Freeform 143"/>
              <p:cNvSpPr>
                <a:spLocks/>
              </p:cNvSpPr>
              <p:nvPr/>
            </p:nvSpPr>
            <p:spPr bwMode="auto">
              <a:xfrm>
                <a:off x="2585" y="1285"/>
                <a:ext cx="237" cy="234"/>
              </a:xfrm>
              <a:custGeom>
                <a:avLst/>
                <a:gdLst>
                  <a:gd name="T0" fmla="*/ 302 w 500"/>
                  <a:gd name="T1" fmla="*/ 6 h 482"/>
                  <a:gd name="T2" fmla="*/ 252 w 500"/>
                  <a:gd name="T3" fmla="*/ 0 h 482"/>
                  <a:gd name="T4" fmla="*/ 204 w 500"/>
                  <a:gd name="T5" fmla="*/ 4 h 482"/>
                  <a:gd name="T6" fmla="*/ 156 w 500"/>
                  <a:gd name="T7" fmla="*/ 16 h 482"/>
                  <a:gd name="T8" fmla="*/ 114 w 500"/>
                  <a:gd name="T9" fmla="*/ 36 h 482"/>
                  <a:gd name="T10" fmla="*/ 76 w 500"/>
                  <a:gd name="T11" fmla="*/ 64 h 482"/>
                  <a:gd name="T12" fmla="*/ 44 w 500"/>
                  <a:gd name="T13" fmla="*/ 100 h 482"/>
                  <a:gd name="T14" fmla="*/ 20 w 500"/>
                  <a:gd name="T15" fmla="*/ 140 h 482"/>
                  <a:gd name="T16" fmla="*/ 6 w 500"/>
                  <a:gd name="T17" fmla="*/ 186 h 482"/>
                  <a:gd name="T18" fmla="*/ 0 w 500"/>
                  <a:gd name="T19" fmla="*/ 210 h 482"/>
                  <a:gd name="T20" fmla="*/ 0 w 500"/>
                  <a:gd name="T21" fmla="*/ 258 h 482"/>
                  <a:gd name="T22" fmla="*/ 10 w 500"/>
                  <a:gd name="T23" fmla="*/ 304 h 482"/>
                  <a:gd name="T24" fmla="*/ 28 w 500"/>
                  <a:gd name="T25" fmla="*/ 348 h 482"/>
                  <a:gd name="T26" fmla="*/ 54 w 500"/>
                  <a:gd name="T27" fmla="*/ 388 h 482"/>
                  <a:gd name="T28" fmla="*/ 86 w 500"/>
                  <a:gd name="T29" fmla="*/ 422 h 482"/>
                  <a:gd name="T30" fmla="*/ 126 w 500"/>
                  <a:gd name="T31" fmla="*/ 450 h 482"/>
                  <a:gd name="T32" fmla="*/ 172 w 500"/>
                  <a:gd name="T33" fmla="*/ 470 h 482"/>
                  <a:gd name="T34" fmla="*/ 196 w 500"/>
                  <a:gd name="T35" fmla="*/ 476 h 482"/>
                  <a:gd name="T36" fmla="*/ 248 w 500"/>
                  <a:gd name="T37" fmla="*/ 482 h 482"/>
                  <a:gd name="T38" fmla="*/ 296 w 500"/>
                  <a:gd name="T39" fmla="*/ 478 h 482"/>
                  <a:gd name="T40" fmla="*/ 342 w 500"/>
                  <a:gd name="T41" fmla="*/ 466 h 482"/>
                  <a:gd name="T42" fmla="*/ 386 w 500"/>
                  <a:gd name="T43" fmla="*/ 446 h 482"/>
                  <a:gd name="T44" fmla="*/ 422 w 500"/>
                  <a:gd name="T45" fmla="*/ 418 h 482"/>
                  <a:gd name="T46" fmla="*/ 454 w 500"/>
                  <a:gd name="T47" fmla="*/ 384 h 482"/>
                  <a:gd name="T48" fmla="*/ 478 w 500"/>
                  <a:gd name="T49" fmla="*/ 342 h 482"/>
                  <a:gd name="T50" fmla="*/ 494 w 500"/>
                  <a:gd name="T51" fmla="*/ 296 h 482"/>
                  <a:gd name="T52" fmla="*/ 498 w 500"/>
                  <a:gd name="T53" fmla="*/ 272 h 482"/>
                  <a:gd name="T54" fmla="*/ 498 w 500"/>
                  <a:gd name="T55" fmla="*/ 224 h 482"/>
                  <a:gd name="T56" fmla="*/ 490 w 500"/>
                  <a:gd name="T57" fmla="*/ 178 h 482"/>
                  <a:gd name="T58" fmla="*/ 472 w 500"/>
                  <a:gd name="T59" fmla="*/ 134 h 482"/>
                  <a:gd name="T60" fmla="*/ 446 w 500"/>
                  <a:gd name="T61" fmla="*/ 94 h 482"/>
                  <a:gd name="T62" fmla="*/ 412 w 500"/>
                  <a:gd name="T63" fmla="*/ 60 h 482"/>
                  <a:gd name="T64" fmla="*/ 372 w 500"/>
                  <a:gd name="T65" fmla="*/ 34 h 482"/>
                  <a:gd name="T66" fmla="*/ 326 w 500"/>
                  <a:gd name="T67" fmla="*/ 14 h 482"/>
                  <a:gd name="T68" fmla="*/ 302 w 500"/>
                  <a:gd name="T69" fmla="*/ 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0" h="482">
                    <a:moveTo>
                      <a:pt x="302" y="6"/>
                    </a:moveTo>
                    <a:lnTo>
                      <a:pt x="302" y="6"/>
                    </a:lnTo>
                    <a:lnTo>
                      <a:pt x="278" y="2"/>
                    </a:lnTo>
                    <a:lnTo>
                      <a:pt x="252" y="0"/>
                    </a:lnTo>
                    <a:lnTo>
                      <a:pt x="228" y="0"/>
                    </a:lnTo>
                    <a:lnTo>
                      <a:pt x="204" y="4"/>
                    </a:lnTo>
                    <a:lnTo>
                      <a:pt x="180" y="8"/>
                    </a:lnTo>
                    <a:lnTo>
                      <a:pt x="156" y="16"/>
                    </a:lnTo>
                    <a:lnTo>
                      <a:pt x="134" y="26"/>
                    </a:lnTo>
                    <a:lnTo>
                      <a:pt x="114" y="36"/>
                    </a:lnTo>
                    <a:lnTo>
                      <a:pt x="94" y="50"/>
                    </a:lnTo>
                    <a:lnTo>
                      <a:pt x="76" y="64"/>
                    </a:lnTo>
                    <a:lnTo>
                      <a:pt x="60" y="82"/>
                    </a:lnTo>
                    <a:lnTo>
                      <a:pt x="44" y="100"/>
                    </a:lnTo>
                    <a:lnTo>
                      <a:pt x="32" y="120"/>
                    </a:lnTo>
                    <a:lnTo>
                      <a:pt x="20" y="140"/>
                    </a:lnTo>
                    <a:lnTo>
                      <a:pt x="12" y="162"/>
                    </a:lnTo>
                    <a:lnTo>
                      <a:pt x="6" y="186"/>
                    </a:lnTo>
                    <a:lnTo>
                      <a:pt x="6" y="186"/>
                    </a:lnTo>
                    <a:lnTo>
                      <a:pt x="0" y="210"/>
                    </a:lnTo>
                    <a:lnTo>
                      <a:pt x="0" y="234"/>
                    </a:lnTo>
                    <a:lnTo>
                      <a:pt x="0" y="258"/>
                    </a:lnTo>
                    <a:lnTo>
                      <a:pt x="4" y="282"/>
                    </a:lnTo>
                    <a:lnTo>
                      <a:pt x="10" y="304"/>
                    </a:lnTo>
                    <a:lnTo>
                      <a:pt x="18" y="328"/>
                    </a:lnTo>
                    <a:lnTo>
                      <a:pt x="28" y="348"/>
                    </a:lnTo>
                    <a:lnTo>
                      <a:pt x="40" y="368"/>
                    </a:lnTo>
                    <a:lnTo>
                      <a:pt x="54" y="388"/>
                    </a:lnTo>
                    <a:lnTo>
                      <a:pt x="70" y="406"/>
                    </a:lnTo>
                    <a:lnTo>
                      <a:pt x="86" y="422"/>
                    </a:lnTo>
                    <a:lnTo>
                      <a:pt x="106" y="436"/>
                    </a:lnTo>
                    <a:lnTo>
                      <a:pt x="126" y="450"/>
                    </a:lnTo>
                    <a:lnTo>
                      <a:pt x="148" y="460"/>
                    </a:lnTo>
                    <a:lnTo>
                      <a:pt x="172" y="470"/>
                    </a:lnTo>
                    <a:lnTo>
                      <a:pt x="196" y="476"/>
                    </a:lnTo>
                    <a:lnTo>
                      <a:pt x="196" y="476"/>
                    </a:lnTo>
                    <a:lnTo>
                      <a:pt x="222" y="480"/>
                    </a:lnTo>
                    <a:lnTo>
                      <a:pt x="248" y="482"/>
                    </a:lnTo>
                    <a:lnTo>
                      <a:pt x="272" y="482"/>
                    </a:lnTo>
                    <a:lnTo>
                      <a:pt x="296" y="478"/>
                    </a:lnTo>
                    <a:lnTo>
                      <a:pt x="320" y="474"/>
                    </a:lnTo>
                    <a:lnTo>
                      <a:pt x="342" y="466"/>
                    </a:lnTo>
                    <a:lnTo>
                      <a:pt x="364" y="458"/>
                    </a:lnTo>
                    <a:lnTo>
                      <a:pt x="386" y="446"/>
                    </a:lnTo>
                    <a:lnTo>
                      <a:pt x="404" y="432"/>
                    </a:lnTo>
                    <a:lnTo>
                      <a:pt x="422" y="418"/>
                    </a:lnTo>
                    <a:lnTo>
                      <a:pt x="440" y="402"/>
                    </a:lnTo>
                    <a:lnTo>
                      <a:pt x="454" y="384"/>
                    </a:lnTo>
                    <a:lnTo>
                      <a:pt x="468" y="364"/>
                    </a:lnTo>
                    <a:lnTo>
                      <a:pt x="478" y="342"/>
                    </a:lnTo>
                    <a:lnTo>
                      <a:pt x="488" y="320"/>
                    </a:lnTo>
                    <a:lnTo>
                      <a:pt x="494" y="296"/>
                    </a:lnTo>
                    <a:lnTo>
                      <a:pt x="494" y="296"/>
                    </a:lnTo>
                    <a:lnTo>
                      <a:pt x="498" y="272"/>
                    </a:lnTo>
                    <a:lnTo>
                      <a:pt x="500" y="248"/>
                    </a:lnTo>
                    <a:lnTo>
                      <a:pt x="498" y="224"/>
                    </a:lnTo>
                    <a:lnTo>
                      <a:pt x="496" y="200"/>
                    </a:lnTo>
                    <a:lnTo>
                      <a:pt x="490" y="178"/>
                    </a:lnTo>
                    <a:lnTo>
                      <a:pt x="482" y="156"/>
                    </a:lnTo>
                    <a:lnTo>
                      <a:pt x="472" y="134"/>
                    </a:lnTo>
                    <a:lnTo>
                      <a:pt x="460" y="114"/>
                    </a:lnTo>
                    <a:lnTo>
                      <a:pt x="446" y="94"/>
                    </a:lnTo>
                    <a:lnTo>
                      <a:pt x="430" y="78"/>
                    </a:lnTo>
                    <a:lnTo>
                      <a:pt x="412" y="60"/>
                    </a:lnTo>
                    <a:lnTo>
                      <a:pt x="394" y="46"/>
                    </a:lnTo>
                    <a:lnTo>
                      <a:pt x="372" y="34"/>
                    </a:lnTo>
                    <a:lnTo>
                      <a:pt x="350" y="22"/>
                    </a:lnTo>
                    <a:lnTo>
                      <a:pt x="326" y="14"/>
                    </a:lnTo>
                    <a:lnTo>
                      <a:pt x="302" y="6"/>
                    </a:lnTo>
                    <a:lnTo>
                      <a:pt x="302" y="6"/>
                    </a:lnTo>
                    <a:close/>
                  </a:path>
                </a:pathLst>
              </a:custGeom>
              <a:solidFill>
                <a:srgbClr val="FFF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40" name="Freeform 144"/>
              <p:cNvSpPr>
                <a:spLocks/>
              </p:cNvSpPr>
              <p:nvPr/>
            </p:nvSpPr>
            <p:spPr bwMode="auto">
              <a:xfrm>
                <a:off x="2588" y="1288"/>
                <a:ext cx="230" cy="227"/>
              </a:xfrm>
              <a:custGeom>
                <a:avLst/>
                <a:gdLst>
                  <a:gd name="T0" fmla="*/ 294 w 486"/>
                  <a:gd name="T1" fmla="*/ 6 h 466"/>
                  <a:gd name="T2" fmla="*/ 246 w 486"/>
                  <a:gd name="T3" fmla="*/ 0 h 466"/>
                  <a:gd name="T4" fmla="*/ 198 w 486"/>
                  <a:gd name="T5" fmla="*/ 4 h 466"/>
                  <a:gd name="T6" fmla="*/ 152 w 486"/>
                  <a:gd name="T7" fmla="*/ 16 h 466"/>
                  <a:gd name="T8" fmla="*/ 112 w 486"/>
                  <a:gd name="T9" fmla="*/ 36 h 466"/>
                  <a:gd name="T10" fmla="*/ 74 w 486"/>
                  <a:gd name="T11" fmla="*/ 62 h 466"/>
                  <a:gd name="T12" fmla="*/ 44 w 486"/>
                  <a:gd name="T13" fmla="*/ 96 h 466"/>
                  <a:gd name="T14" fmla="*/ 20 w 486"/>
                  <a:gd name="T15" fmla="*/ 136 h 466"/>
                  <a:gd name="T16" fmla="*/ 6 w 486"/>
                  <a:gd name="T17" fmla="*/ 180 h 466"/>
                  <a:gd name="T18" fmla="*/ 2 w 486"/>
                  <a:gd name="T19" fmla="*/ 204 h 466"/>
                  <a:gd name="T20" fmla="*/ 2 w 486"/>
                  <a:gd name="T21" fmla="*/ 250 h 466"/>
                  <a:gd name="T22" fmla="*/ 10 w 486"/>
                  <a:gd name="T23" fmla="*/ 294 h 466"/>
                  <a:gd name="T24" fmla="*/ 28 w 486"/>
                  <a:gd name="T25" fmla="*/ 336 h 466"/>
                  <a:gd name="T26" fmla="*/ 52 w 486"/>
                  <a:gd name="T27" fmla="*/ 374 h 466"/>
                  <a:gd name="T28" fmla="*/ 86 w 486"/>
                  <a:gd name="T29" fmla="*/ 408 h 466"/>
                  <a:gd name="T30" fmla="*/ 124 w 486"/>
                  <a:gd name="T31" fmla="*/ 434 h 466"/>
                  <a:gd name="T32" fmla="*/ 168 w 486"/>
                  <a:gd name="T33" fmla="*/ 454 h 466"/>
                  <a:gd name="T34" fmla="*/ 192 w 486"/>
                  <a:gd name="T35" fmla="*/ 460 h 466"/>
                  <a:gd name="T36" fmla="*/ 242 w 486"/>
                  <a:gd name="T37" fmla="*/ 466 h 466"/>
                  <a:gd name="T38" fmla="*/ 288 w 486"/>
                  <a:gd name="T39" fmla="*/ 462 h 466"/>
                  <a:gd name="T40" fmla="*/ 334 w 486"/>
                  <a:gd name="T41" fmla="*/ 450 h 466"/>
                  <a:gd name="T42" fmla="*/ 376 w 486"/>
                  <a:gd name="T43" fmla="*/ 430 h 466"/>
                  <a:gd name="T44" fmla="*/ 412 w 486"/>
                  <a:gd name="T45" fmla="*/ 404 h 466"/>
                  <a:gd name="T46" fmla="*/ 442 w 486"/>
                  <a:gd name="T47" fmla="*/ 370 h 466"/>
                  <a:gd name="T48" fmla="*/ 466 w 486"/>
                  <a:gd name="T49" fmla="*/ 330 h 466"/>
                  <a:gd name="T50" fmla="*/ 480 w 486"/>
                  <a:gd name="T51" fmla="*/ 286 h 466"/>
                  <a:gd name="T52" fmla="*/ 484 w 486"/>
                  <a:gd name="T53" fmla="*/ 262 h 466"/>
                  <a:gd name="T54" fmla="*/ 486 w 486"/>
                  <a:gd name="T55" fmla="*/ 216 h 466"/>
                  <a:gd name="T56" fmla="*/ 476 w 486"/>
                  <a:gd name="T57" fmla="*/ 172 h 466"/>
                  <a:gd name="T58" fmla="*/ 458 w 486"/>
                  <a:gd name="T59" fmla="*/ 130 h 466"/>
                  <a:gd name="T60" fmla="*/ 434 w 486"/>
                  <a:gd name="T61" fmla="*/ 92 h 466"/>
                  <a:gd name="T62" fmla="*/ 402 w 486"/>
                  <a:gd name="T63" fmla="*/ 60 h 466"/>
                  <a:gd name="T64" fmla="*/ 362 w 486"/>
                  <a:gd name="T65" fmla="*/ 32 h 466"/>
                  <a:gd name="T66" fmla="*/ 318 w 486"/>
                  <a:gd name="T67" fmla="*/ 12 h 466"/>
                  <a:gd name="T68" fmla="*/ 294 w 486"/>
                  <a:gd name="T69" fmla="*/ 6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6" h="466">
                    <a:moveTo>
                      <a:pt x="294" y="6"/>
                    </a:moveTo>
                    <a:lnTo>
                      <a:pt x="294" y="6"/>
                    </a:lnTo>
                    <a:lnTo>
                      <a:pt x="270" y="2"/>
                    </a:lnTo>
                    <a:lnTo>
                      <a:pt x="246" y="0"/>
                    </a:lnTo>
                    <a:lnTo>
                      <a:pt x="222" y="0"/>
                    </a:lnTo>
                    <a:lnTo>
                      <a:pt x="198" y="4"/>
                    </a:lnTo>
                    <a:lnTo>
                      <a:pt x="174" y="8"/>
                    </a:lnTo>
                    <a:lnTo>
                      <a:pt x="152" y="16"/>
                    </a:lnTo>
                    <a:lnTo>
                      <a:pt x="132" y="24"/>
                    </a:lnTo>
                    <a:lnTo>
                      <a:pt x="112" y="36"/>
                    </a:lnTo>
                    <a:lnTo>
                      <a:pt x="92" y="48"/>
                    </a:lnTo>
                    <a:lnTo>
                      <a:pt x="74" y="62"/>
                    </a:lnTo>
                    <a:lnTo>
                      <a:pt x="58" y="78"/>
                    </a:lnTo>
                    <a:lnTo>
                      <a:pt x="44" y="96"/>
                    </a:lnTo>
                    <a:lnTo>
                      <a:pt x="32" y="114"/>
                    </a:lnTo>
                    <a:lnTo>
                      <a:pt x="20" y="136"/>
                    </a:lnTo>
                    <a:lnTo>
                      <a:pt x="12" y="156"/>
                    </a:lnTo>
                    <a:lnTo>
                      <a:pt x="6" y="180"/>
                    </a:lnTo>
                    <a:lnTo>
                      <a:pt x="6" y="180"/>
                    </a:lnTo>
                    <a:lnTo>
                      <a:pt x="2" y="204"/>
                    </a:lnTo>
                    <a:lnTo>
                      <a:pt x="0" y="226"/>
                    </a:lnTo>
                    <a:lnTo>
                      <a:pt x="2" y="250"/>
                    </a:lnTo>
                    <a:lnTo>
                      <a:pt x="4" y="272"/>
                    </a:lnTo>
                    <a:lnTo>
                      <a:pt x="10" y="294"/>
                    </a:lnTo>
                    <a:lnTo>
                      <a:pt x="18" y="316"/>
                    </a:lnTo>
                    <a:lnTo>
                      <a:pt x="28" y="336"/>
                    </a:lnTo>
                    <a:lnTo>
                      <a:pt x="40" y="356"/>
                    </a:lnTo>
                    <a:lnTo>
                      <a:pt x="52" y="374"/>
                    </a:lnTo>
                    <a:lnTo>
                      <a:pt x="68" y="392"/>
                    </a:lnTo>
                    <a:lnTo>
                      <a:pt x="86" y="408"/>
                    </a:lnTo>
                    <a:lnTo>
                      <a:pt x="104" y="422"/>
                    </a:lnTo>
                    <a:lnTo>
                      <a:pt x="124" y="434"/>
                    </a:lnTo>
                    <a:lnTo>
                      <a:pt x="146" y="444"/>
                    </a:lnTo>
                    <a:lnTo>
                      <a:pt x="168" y="454"/>
                    </a:lnTo>
                    <a:lnTo>
                      <a:pt x="192" y="460"/>
                    </a:lnTo>
                    <a:lnTo>
                      <a:pt x="192" y="460"/>
                    </a:lnTo>
                    <a:lnTo>
                      <a:pt x="216" y="464"/>
                    </a:lnTo>
                    <a:lnTo>
                      <a:pt x="242" y="466"/>
                    </a:lnTo>
                    <a:lnTo>
                      <a:pt x="266" y="466"/>
                    </a:lnTo>
                    <a:lnTo>
                      <a:pt x="288" y="462"/>
                    </a:lnTo>
                    <a:lnTo>
                      <a:pt x="312" y="458"/>
                    </a:lnTo>
                    <a:lnTo>
                      <a:pt x="334" y="450"/>
                    </a:lnTo>
                    <a:lnTo>
                      <a:pt x="356" y="442"/>
                    </a:lnTo>
                    <a:lnTo>
                      <a:pt x="376" y="430"/>
                    </a:lnTo>
                    <a:lnTo>
                      <a:pt x="394" y="418"/>
                    </a:lnTo>
                    <a:lnTo>
                      <a:pt x="412" y="404"/>
                    </a:lnTo>
                    <a:lnTo>
                      <a:pt x="428" y="388"/>
                    </a:lnTo>
                    <a:lnTo>
                      <a:pt x="442" y="370"/>
                    </a:lnTo>
                    <a:lnTo>
                      <a:pt x="456" y="352"/>
                    </a:lnTo>
                    <a:lnTo>
                      <a:pt x="466" y="330"/>
                    </a:lnTo>
                    <a:lnTo>
                      <a:pt x="474" y="310"/>
                    </a:lnTo>
                    <a:lnTo>
                      <a:pt x="480" y="286"/>
                    </a:lnTo>
                    <a:lnTo>
                      <a:pt x="480" y="286"/>
                    </a:lnTo>
                    <a:lnTo>
                      <a:pt x="484" y="262"/>
                    </a:lnTo>
                    <a:lnTo>
                      <a:pt x="486" y="240"/>
                    </a:lnTo>
                    <a:lnTo>
                      <a:pt x="486" y="216"/>
                    </a:lnTo>
                    <a:lnTo>
                      <a:pt x="482" y="194"/>
                    </a:lnTo>
                    <a:lnTo>
                      <a:pt x="476" y="172"/>
                    </a:lnTo>
                    <a:lnTo>
                      <a:pt x="468" y="150"/>
                    </a:lnTo>
                    <a:lnTo>
                      <a:pt x="458" y="130"/>
                    </a:lnTo>
                    <a:lnTo>
                      <a:pt x="448" y="110"/>
                    </a:lnTo>
                    <a:lnTo>
                      <a:pt x="434" y="92"/>
                    </a:lnTo>
                    <a:lnTo>
                      <a:pt x="418" y="74"/>
                    </a:lnTo>
                    <a:lnTo>
                      <a:pt x="402" y="60"/>
                    </a:lnTo>
                    <a:lnTo>
                      <a:pt x="382" y="44"/>
                    </a:lnTo>
                    <a:lnTo>
                      <a:pt x="362" y="32"/>
                    </a:lnTo>
                    <a:lnTo>
                      <a:pt x="340" y="22"/>
                    </a:lnTo>
                    <a:lnTo>
                      <a:pt x="318" y="12"/>
                    </a:lnTo>
                    <a:lnTo>
                      <a:pt x="294" y="6"/>
                    </a:lnTo>
                    <a:lnTo>
                      <a:pt x="294" y="6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41" name="Freeform 145"/>
              <p:cNvSpPr>
                <a:spLocks/>
              </p:cNvSpPr>
              <p:nvPr/>
            </p:nvSpPr>
            <p:spPr bwMode="auto">
              <a:xfrm>
                <a:off x="2715" y="1264"/>
                <a:ext cx="76" cy="37"/>
              </a:xfrm>
              <a:custGeom>
                <a:avLst/>
                <a:gdLst>
                  <a:gd name="T0" fmla="*/ 160 w 160"/>
                  <a:gd name="T1" fmla="*/ 76 h 76"/>
                  <a:gd name="T2" fmla="*/ 160 w 160"/>
                  <a:gd name="T3" fmla="*/ 76 h 76"/>
                  <a:gd name="T4" fmla="*/ 160 w 160"/>
                  <a:gd name="T5" fmla="*/ 70 h 76"/>
                  <a:gd name="T6" fmla="*/ 156 w 160"/>
                  <a:gd name="T7" fmla="*/ 60 h 76"/>
                  <a:gd name="T8" fmla="*/ 152 w 160"/>
                  <a:gd name="T9" fmla="*/ 46 h 76"/>
                  <a:gd name="T10" fmla="*/ 144 w 160"/>
                  <a:gd name="T11" fmla="*/ 30 h 76"/>
                  <a:gd name="T12" fmla="*/ 132 w 160"/>
                  <a:gd name="T13" fmla="*/ 16 h 76"/>
                  <a:gd name="T14" fmla="*/ 126 w 160"/>
                  <a:gd name="T15" fmla="*/ 10 h 76"/>
                  <a:gd name="T16" fmla="*/ 118 w 160"/>
                  <a:gd name="T17" fmla="*/ 6 h 76"/>
                  <a:gd name="T18" fmla="*/ 108 w 160"/>
                  <a:gd name="T19" fmla="*/ 2 h 76"/>
                  <a:gd name="T20" fmla="*/ 98 w 160"/>
                  <a:gd name="T21" fmla="*/ 0 h 76"/>
                  <a:gd name="T22" fmla="*/ 88 w 160"/>
                  <a:gd name="T23" fmla="*/ 0 h 76"/>
                  <a:gd name="T24" fmla="*/ 74 w 160"/>
                  <a:gd name="T25" fmla="*/ 4 h 76"/>
                  <a:gd name="T26" fmla="*/ 74 w 160"/>
                  <a:gd name="T27" fmla="*/ 4 h 76"/>
                  <a:gd name="T28" fmla="*/ 58 w 160"/>
                  <a:gd name="T29" fmla="*/ 10 h 76"/>
                  <a:gd name="T30" fmla="*/ 42 w 160"/>
                  <a:gd name="T31" fmla="*/ 16 h 76"/>
                  <a:gd name="T32" fmla="*/ 30 w 160"/>
                  <a:gd name="T33" fmla="*/ 24 h 76"/>
                  <a:gd name="T34" fmla="*/ 20 w 160"/>
                  <a:gd name="T35" fmla="*/ 30 h 76"/>
                  <a:gd name="T36" fmla="*/ 12 w 160"/>
                  <a:gd name="T37" fmla="*/ 38 h 76"/>
                  <a:gd name="T38" fmla="*/ 6 w 160"/>
                  <a:gd name="T39" fmla="*/ 44 h 76"/>
                  <a:gd name="T40" fmla="*/ 2 w 160"/>
                  <a:gd name="T41" fmla="*/ 50 h 76"/>
                  <a:gd name="T42" fmla="*/ 0 w 160"/>
                  <a:gd name="T43" fmla="*/ 56 h 76"/>
                  <a:gd name="T44" fmla="*/ 0 w 160"/>
                  <a:gd name="T45" fmla="*/ 62 h 76"/>
                  <a:gd name="T46" fmla="*/ 2 w 160"/>
                  <a:gd name="T47" fmla="*/ 66 h 76"/>
                  <a:gd name="T48" fmla="*/ 4 w 160"/>
                  <a:gd name="T49" fmla="*/ 68 h 76"/>
                  <a:gd name="T50" fmla="*/ 10 w 160"/>
                  <a:gd name="T51" fmla="*/ 70 h 76"/>
                  <a:gd name="T52" fmla="*/ 16 w 160"/>
                  <a:gd name="T53" fmla="*/ 70 h 76"/>
                  <a:gd name="T54" fmla="*/ 22 w 160"/>
                  <a:gd name="T55" fmla="*/ 68 h 76"/>
                  <a:gd name="T56" fmla="*/ 32 w 160"/>
                  <a:gd name="T57" fmla="*/ 62 h 76"/>
                  <a:gd name="T58" fmla="*/ 42 w 160"/>
                  <a:gd name="T59" fmla="*/ 56 h 76"/>
                  <a:gd name="T60" fmla="*/ 42 w 160"/>
                  <a:gd name="T61" fmla="*/ 56 h 76"/>
                  <a:gd name="T62" fmla="*/ 62 w 160"/>
                  <a:gd name="T63" fmla="*/ 42 h 76"/>
                  <a:gd name="T64" fmla="*/ 72 w 160"/>
                  <a:gd name="T65" fmla="*/ 36 h 76"/>
                  <a:gd name="T66" fmla="*/ 84 w 160"/>
                  <a:gd name="T67" fmla="*/ 30 h 76"/>
                  <a:gd name="T68" fmla="*/ 96 w 160"/>
                  <a:gd name="T69" fmla="*/ 28 h 76"/>
                  <a:gd name="T70" fmla="*/ 110 w 160"/>
                  <a:gd name="T71" fmla="*/ 30 h 76"/>
                  <a:gd name="T72" fmla="*/ 122 w 160"/>
                  <a:gd name="T73" fmla="*/ 34 h 76"/>
                  <a:gd name="T74" fmla="*/ 136 w 160"/>
                  <a:gd name="T75" fmla="*/ 42 h 76"/>
                  <a:gd name="T76" fmla="*/ 136 w 160"/>
                  <a:gd name="T77" fmla="*/ 42 h 76"/>
                  <a:gd name="T78" fmla="*/ 154 w 160"/>
                  <a:gd name="T79" fmla="*/ 70 h 76"/>
                  <a:gd name="T80" fmla="*/ 160 w 160"/>
                  <a:gd name="T81" fmla="*/ 76 h 76"/>
                  <a:gd name="T82" fmla="*/ 160 w 160"/>
                  <a:gd name="T8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0" h="76">
                    <a:moveTo>
                      <a:pt x="160" y="76"/>
                    </a:moveTo>
                    <a:lnTo>
                      <a:pt x="160" y="76"/>
                    </a:lnTo>
                    <a:lnTo>
                      <a:pt x="160" y="70"/>
                    </a:lnTo>
                    <a:lnTo>
                      <a:pt x="156" y="60"/>
                    </a:lnTo>
                    <a:lnTo>
                      <a:pt x="152" y="46"/>
                    </a:lnTo>
                    <a:lnTo>
                      <a:pt x="144" y="30"/>
                    </a:lnTo>
                    <a:lnTo>
                      <a:pt x="132" y="16"/>
                    </a:lnTo>
                    <a:lnTo>
                      <a:pt x="126" y="10"/>
                    </a:lnTo>
                    <a:lnTo>
                      <a:pt x="118" y="6"/>
                    </a:lnTo>
                    <a:lnTo>
                      <a:pt x="108" y="2"/>
                    </a:lnTo>
                    <a:lnTo>
                      <a:pt x="98" y="0"/>
                    </a:lnTo>
                    <a:lnTo>
                      <a:pt x="88" y="0"/>
                    </a:lnTo>
                    <a:lnTo>
                      <a:pt x="74" y="4"/>
                    </a:lnTo>
                    <a:lnTo>
                      <a:pt x="74" y="4"/>
                    </a:lnTo>
                    <a:lnTo>
                      <a:pt x="58" y="10"/>
                    </a:lnTo>
                    <a:lnTo>
                      <a:pt x="42" y="16"/>
                    </a:lnTo>
                    <a:lnTo>
                      <a:pt x="30" y="24"/>
                    </a:lnTo>
                    <a:lnTo>
                      <a:pt x="20" y="30"/>
                    </a:lnTo>
                    <a:lnTo>
                      <a:pt x="12" y="38"/>
                    </a:lnTo>
                    <a:lnTo>
                      <a:pt x="6" y="44"/>
                    </a:lnTo>
                    <a:lnTo>
                      <a:pt x="2" y="50"/>
                    </a:lnTo>
                    <a:lnTo>
                      <a:pt x="0" y="56"/>
                    </a:lnTo>
                    <a:lnTo>
                      <a:pt x="0" y="62"/>
                    </a:lnTo>
                    <a:lnTo>
                      <a:pt x="2" y="66"/>
                    </a:lnTo>
                    <a:lnTo>
                      <a:pt x="4" y="68"/>
                    </a:lnTo>
                    <a:lnTo>
                      <a:pt x="10" y="70"/>
                    </a:lnTo>
                    <a:lnTo>
                      <a:pt x="16" y="70"/>
                    </a:lnTo>
                    <a:lnTo>
                      <a:pt x="22" y="68"/>
                    </a:lnTo>
                    <a:lnTo>
                      <a:pt x="32" y="62"/>
                    </a:lnTo>
                    <a:lnTo>
                      <a:pt x="42" y="56"/>
                    </a:lnTo>
                    <a:lnTo>
                      <a:pt x="42" y="56"/>
                    </a:lnTo>
                    <a:lnTo>
                      <a:pt x="62" y="42"/>
                    </a:lnTo>
                    <a:lnTo>
                      <a:pt x="72" y="36"/>
                    </a:lnTo>
                    <a:lnTo>
                      <a:pt x="84" y="30"/>
                    </a:lnTo>
                    <a:lnTo>
                      <a:pt x="96" y="28"/>
                    </a:lnTo>
                    <a:lnTo>
                      <a:pt x="110" y="30"/>
                    </a:lnTo>
                    <a:lnTo>
                      <a:pt x="122" y="34"/>
                    </a:lnTo>
                    <a:lnTo>
                      <a:pt x="136" y="42"/>
                    </a:lnTo>
                    <a:lnTo>
                      <a:pt x="136" y="42"/>
                    </a:lnTo>
                    <a:lnTo>
                      <a:pt x="154" y="70"/>
                    </a:lnTo>
                    <a:lnTo>
                      <a:pt x="160" y="76"/>
                    </a:lnTo>
                    <a:lnTo>
                      <a:pt x="160" y="76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42" name="Freeform 146"/>
              <p:cNvSpPr>
                <a:spLocks/>
              </p:cNvSpPr>
              <p:nvPr/>
            </p:nvSpPr>
            <p:spPr bwMode="auto">
              <a:xfrm>
                <a:off x="2581" y="1301"/>
                <a:ext cx="84" cy="129"/>
              </a:xfrm>
              <a:custGeom>
                <a:avLst/>
                <a:gdLst>
                  <a:gd name="T0" fmla="*/ 88 w 176"/>
                  <a:gd name="T1" fmla="*/ 0 h 264"/>
                  <a:gd name="T2" fmla="*/ 88 w 176"/>
                  <a:gd name="T3" fmla="*/ 0 h 264"/>
                  <a:gd name="T4" fmla="*/ 96 w 176"/>
                  <a:gd name="T5" fmla="*/ 2 h 264"/>
                  <a:gd name="T6" fmla="*/ 106 w 176"/>
                  <a:gd name="T7" fmla="*/ 4 h 264"/>
                  <a:gd name="T8" fmla="*/ 122 w 176"/>
                  <a:gd name="T9" fmla="*/ 12 h 264"/>
                  <a:gd name="T10" fmla="*/ 136 w 176"/>
                  <a:gd name="T11" fmla="*/ 26 h 264"/>
                  <a:gd name="T12" fmla="*/ 150 w 176"/>
                  <a:gd name="T13" fmla="*/ 44 h 264"/>
                  <a:gd name="T14" fmla="*/ 160 w 176"/>
                  <a:gd name="T15" fmla="*/ 64 h 264"/>
                  <a:gd name="T16" fmla="*/ 168 w 176"/>
                  <a:gd name="T17" fmla="*/ 86 h 264"/>
                  <a:gd name="T18" fmla="*/ 174 w 176"/>
                  <a:gd name="T19" fmla="*/ 112 h 264"/>
                  <a:gd name="T20" fmla="*/ 176 w 176"/>
                  <a:gd name="T21" fmla="*/ 138 h 264"/>
                  <a:gd name="T22" fmla="*/ 176 w 176"/>
                  <a:gd name="T23" fmla="*/ 138 h 264"/>
                  <a:gd name="T24" fmla="*/ 174 w 176"/>
                  <a:gd name="T25" fmla="*/ 164 h 264"/>
                  <a:gd name="T26" fmla="*/ 168 w 176"/>
                  <a:gd name="T27" fmla="*/ 190 h 264"/>
                  <a:gd name="T28" fmla="*/ 160 w 176"/>
                  <a:gd name="T29" fmla="*/ 212 h 264"/>
                  <a:gd name="T30" fmla="*/ 150 w 176"/>
                  <a:gd name="T31" fmla="*/ 230 h 264"/>
                  <a:gd name="T32" fmla="*/ 136 w 176"/>
                  <a:gd name="T33" fmla="*/ 244 h 264"/>
                  <a:gd name="T34" fmla="*/ 122 w 176"/>
                  <a:gd name="T35" fmla="*/ 256 h 264"/>
                  <a:gd name="T36" fmla="*/ 114 w 176"/>
                  <a:gd name="T37" fmla="*/ 260 h 264"/>
                  <a:gd name="T38" fmla="*/ 104 w 176"/>
                  <a:gd name="T39" fmla="*/ 262 h 264"/>
                  <a:gd name="T40" fmla="*/ 96 w 176"/>
                  <a:gd name="T41" fmla="*/ 264 h 264"/>
                  <a:gd name="T42" fmla="*/ 88 w 176"/>
                  <a:gd name="T43" fmla="*/ 264 h 264"/>
                  <a:gd name="T44" fmla="*/ 88 w 176"/>
                  <a:gd name="T45" fmla="*/ 264 h 264"/>
                  <a:gd name="T46" fmla="*/ 78 w 176"/>
                  <a:gd name="T47" fmla="*/ 262 h 264"/>
                  <a:gd name="T48" fmla="*/ 70 w 176"/>
                  <a:gd name="T49" fmla="*/ 260 h 264"/>
                  <a:gd name="T50" fmla="*/ 54 w 176"/>
                  <a:gd name="T51" fmla="*/ 250 h 264"/>
                  <a:gd name="T52" fmla="*/ 38 w 176"/>
                  <a:gd name="T53" fmla="*/ 238 h 264"/>
                  <a:gd name="T54" fmla="*/ 26 w 176"/>
                  <a:gd name="T55" fmla="*/ 220 h 264"/>
                  <a:gd name="T56" fmla="*/ 14 w 176"/>
                  <a:gd name="T57" fmla="*/ 200 h 264"/>
                  <a:gd name="T58" fmla="*/ 6 w 176"/>
                  <a:gd name="T59" fmla="*/ 176 h 264"/>
                  <a:gd name="T60" fmla="*/ 2 w 176"/>
                  <a:gd name="T61" fmla="*/ 152 h 264"/>
                  <a:gd name="T62" fmla="*/ 0 w 176"/>
                  <a:gd name="T63" fmla="*/ 126 h 264"/>
                  <a:gd name="T64" fmla="*/ 0 w 176"/>
                  <a:gd name="T65" fmla="*/ 126 h 264"/>
                  <a:gd name="T66" fmla="*/ 2 w 176"/>
                  <a:gd name="T67" fmla="*/ 98 h 264"/>
                  <a:gd name="T68" fmla="*/ 6 w 176"/>
                  <a:gd name="T69" fmla="*/ 74 h 264"/>
                  <a:gd name="T70" fmla="*/ 14 w 176"/>
                  <a:gd name="T71" fmla="*/ 52 h 264"/>
                  <a:gd name="T72" fmla="*/ 26 w 176"/>
                  <a:gd name="T73" fmla="*/ 34 h 264"/>
                  <a:gd name="T74" fmla="*/ 38 w 176"/>
                  <a:gd name="T75" fmla="*/ 18 h 264"/>
                  <a:gd name="T76" fmla="*/ 54 w 176"/>
                  <a:gd name="T77" fmla="*/ 8 h 264"/>
                  <a:gd name="T78" fmla="*/ 62 w 176"/>
                  <a:gd name="T79" fmla="*/ 4 h 264"/>
                  <a:gd name="T80" fmla="*/ 70 w 176"/>
                  <a:gd name="T81" fmla="*/ 2 h 264"/>
                  <a:gd name="T82" fmla="*/ 78 w 176"/>
                  <a:gd name="T83" fmla="*/ 0 h 264"/>
                  <a:gd name="T84" fmla="*/ 88 w 176"/>
                  <a:gd name="T85" fmla="*/ 0 h 264"/>
                  <a:gd name="T86" fmla="*/ 88 w 176"/>
                  <a:gd name="T8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6" h="264">
                    <a:moveTo>
                      <a:pt x="88" y="0"/>
                    </a:moveTo>
                    <a:lnTo>
                      <a:pt x="88" y="0"/>
                    </a:lnTo>
                    <a:lnTo>
                      <a:pt x="96" y="2"/>
                    </a:lnTo>
                    <a:lnTo>
                      <a:pt x="106" y="4"/>
                    </a:lnTo>
                    <a:lnTo>
                      <a:pt x="122" y="12"/>
                    </a:lnTo>
                    <a:lnTo>
                      <a:pt x="136" y="26"/>
                    </a:lnTo>
                    <a:lnTo>
                      <a:pt x="150" y="44"/>
                    </a:lnTo>
                    <a:lnTo>
                      <a:pt x="160" y="64"/>
                    </a:lnTo>
                    <a:lnTo>
                      <a:pt x="168" y="86"/>
                    </a:lnTo>
                    <a:lnTo>
                      <a:pt x="174" y="112"/>
                    </a:lnTo>
                    <a:lnTo>
                      <a:pt x="176" y="138"/>
                    </a:lnTo>
                    <a:lnTo>
                      <a:pt x="176" y="138"/>
                    </a:lnTo>
                    <a:lnTo>
                      <a:pt x="174" y="164"/>
                    </a:lnTo>
                    <a:lnTo>
                      <a:pt x="168" y="190"/>
                    </a:lnTo>
                    <a:lnTo>
                      <a:pt x="160" y="212"/>
                    </a:lnTo>
                    <a:lnTo>
                      <a:pt x="150" y="230"/>
                    </a:lnTo>
                    <a:lnTo>
                      <a:pt x="136" y="244"/>
                    </a:lnTo>
                    <a:lnTo>
                      <a:pt x="122" y="256"/>
                    </a:lnTo>
                    <a:lnTo>
                      <a:pt x="114" y="260"/>
                    </a:lnTo>
                    <a:lnTo>
                      <a:pt x="104" y="262"/>
                    </a:lnTo>
                    <a:lnTo>
                      <a:pt x="96" y="264"/>
                    </a:lnTo>
                    <a:lnTo>
                      <a:pt x="88" y="264"/>
                    </a:lnTo>
                    <a:lnTo>
                      <a:pt x="88" y="264"/>
                    </a:lnTo>
                    <a:lnTo>
                      <a:pt x="78" y="262"/>
                    </a:lnTo>
                    <a:lnTo>
                      <a:pt x="70" y="260"/>
                    </a:lnTo>
                    <a:lnTo>
                      <a:pt x="54" y="250"/>
                    </a:lnTo>
                    <a:lnTo>
                      <a:pt x="38" y="238"/>
                    </a:lnTo>
                    <a:lnTo>
                      <a:pt x="26" y="220"/>
                    </a:lnTo>
                    <a:lnTo>
                      <a:pt x="14" y="200"/>
                    </a:lnTo>
                    <a:lnTo>
                      <a:pt x="6" y="176"/>
                    </a:lnTo>
                    <a:lnTo>
                      <a:pt x="2" y="152"/>
                    </a:lnTo>
                    <a:lnTo>
                      <a:pt x="0" y="126"/>
                    </a:lnTo>
                    <a:lnTo>
                      <a:pt x="0" y="126"/>
                    </a:lnTo>
                    <a:lnTo>
                      <a:pt x="2" y="98"/>
                    </a:lnTo>
                    <a:lnTo>
                      <a:pt x="6" y="74"/>
                    </a:lnTo>
                    <a:lnTo>
                      <a:pt x="14" y="52"/>
                    </a:lnTo>
                    <a:lnTo>
                      <a:pt x="26" y="34"/>
                    </a:lnTo>
                    <a:lnTo>
                      <a:pt x="38" y="18"/>
                    </a:lnTo>
                    <a:lnTo>
                      <a:pt x="54" y="8"/>
                    </a:lnTo>
                    <a:lnTo>
                      <a:pt x="62" y="4"/>
                    </a:lnTo>
                    <a:lnTo>
                      <a:pt x="70" y="2"/>
                    </a:lnTo>
                    <a:lnTo>
                      <a:pt x="78" y="0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CD6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43" name="Freeform 147"/>
              <p:cNvSpPr>
                <a:spLocks/>
              </p:cNvSpPr>
              <p:nvPr/>
            </p:nvSpPr>
            <p:spPr bwMode="auto">
              <a:xfrm>
                <a:off x="2584" y="1302"/>
                <a:ext cx="74" cy="127"/>
              </a:xfrm>
              <a:custGeom>
                <a:avLst/>
                <a:gdLst>
                  <a:gd name="T0" fmla="*/ 76 w 156"/>
                  <a:gd name="T1" fmla="*/ 0 h 260"/>
                  <a:gd name="T2" fmla="*/ 76 w 156"/>
                  <a:gd name="T3" fmla="*/ 0 h 260"/>
                  <a:gd name="T4" fmla="*/ 84 w 156"/>
                  <a:gd name="T5" fmla="*/ 2 h 260"/>
                  <a:gd name="T6" fmla="*/ 92 w 156"/>
                  <a:gd name="T7" fmla="*/ 4 h 260"/>
                  <a:gd name="T8" fmla="*/ 106 w 156"/>
                  <a:gd name="T9" fmla="*/ 14 h 260"/>
                  <a:gd name="T10" fmla="*/ 120 w 156"/>
                  <a:gd name="T11" fmla="*/ 28 h 260"/>
                  <a:gd name="T12" fmla="*/ 132 w 156"/>
                  <a:gd name="T13" fmla="*/ 44 h 260"/>
                  <a:gd name="T14" fmla="*/ 142 w 156"/>
                  <a:gd name="T15" fmla="*/ 64 h 260"/>
                  <a:gd name="T16" fmla="*/ 148 w 156"/>
                  <a:gd name="T17" fmla="*/ 88 h 260"/>
                  <a:gd name="T18" fmla="*/ 154 w 156"/>
                  <a:gd name="T19" fmla="*/ 112 h 260"/>
                  <a:gd name="T20" fmla="*/ 156 w 156"/>
                  <a:gd name="T21" fmla="*/ 138 h 260"/>
                  <a:gd name="T22" fmla="*/ 156 w 156"/>
                  <a:gd name="T23" fmla="*/ 138 h 260"/>
                  <a:gd name="T24" fmla="*/ 154 w 156"/>
                  <a:gd name="T25" fmla="*/ 164 h 260"/>
                  <a:gd name="T26" fmla="*/ 150 w 156"/>
                  <a:gd name="T27" fmla="*/ 188 h 260"/>
                  <a:gd name="T28" fmla="*/ 142 w 156"/>
                  <a:gd name="T29" fmla="*/ 210 h 260"/>
                  <a:gd name="T30" fmla="*/ 134 w 156"/>
                  <a:gd name="T31" fmla="*/ 228 h 260"/>
                  <a:gd name="T32" fmla="*/ 122 w 156"/>
                  <a:gd name="T33" fmla="*/ 242 h 260"/>
                  <a:gd name="T34" fmla="*/ 108 w 156"/>
                  <a:gd name="T35" fmla="*/ 254 h 260"/>
                  <a:gd name="T36" fmla="*/ 102 w 156"/>
                  <a:gd name="T37" fmla="*/ 256 h 260"/>
                  <a:gd name="T38" fmla="*/ 94 w 156"/>
                  <a:gd name="T39" fmla="*/ 260 h 260"/>
                  <a:gd name="T40" fmla="*/ 86 w 156"/>
                  <a:gd name="T41" fmla="*/ 260 h 260"/>
                  <a:gd name="T42" fmla="*/ 78 w 156"/>
                  <a:gd name="T43" fmla="*/ 260 h 260"/>
                  <a:gd name="T44" fmla="*/ 78 w 156"/>
                  <a:gd name="T45" fmla="*/ 260 h 260"/>
                  <a:gd name="T46" fmla="*/ 70 w 156"/>
                  <a:gd name="T47" fmla="*/ 260 h 260"/>
                  <a:gd name="T48" fmla="*/ 64 w 156"/>
                  <a:gd name="T49" fmla="*/ 256 h 260"/>
                  <a:gd name="T50" fmla="*/ 48 w 156"/>
                  <a:gd name="T51" fmla="*/ 248 h 260"/>
                  <a:gd name="T52" fmla="*/ 36 w 156"/>
                  <a:gd name="T53" fmla="*/ 234 h 260"/>
                  <a:gd name="T54" fmla="*/ 24 w 156"/>
                  <a:gd name="T55" fmla="*/ 216 h 260"/>
                  <a:gd name="T56" fmla="*/ 14 w 156"/>
                  <a:gd name="T57" fmla="*/ 196 h 260"/>
                  <a:gd name="T58" fmla="*/ 6 w 156"/>
                  <a:gd name="T59" fmla="*/ 174 h 260"/>
                  <a:gd name="T60" fmla="*/ 2 w 156"/>
                  <a:gd name="T61" fmla="*/ 150 h 260"/>
                  <a:gd name="T62" fmla="*/ 0 w 156"/>
                  <a:gd name="T63" fmla="*/ 122 h 260"/>
                  <a:gd name="T64" fmla="*/ 0 w 156"/>
                  <a:gd name="T65" fmla="*/ 122 h 260"/>
                  <a:gd name="T66" fmla="*/ 0 w 156"/>
                  <a:gd name="T67" fmla="*/ 96 h 260"/>
                  <a:gd name="T68" fmla="*/ 6 w 156"/>
                  <a:gd name="T69" fmla="*/ 72 h 260"/>
                  <a:gd name="T70" fmla="*/ 12 w 156"/>
                  <a:gd name="T71" fmla="*/ 52 h 260"/>
                  <a:gd name="T72" fmla="*/ 22 w 156"/>
                  <a:gd name="T73" fmla="*/ 34 h 260"/>
                  <a:gd name="T74" fmla="*/ 32 w 156"/>
                  <a:gd name="T75" fmla="*/ 18 h 260"/>
                  <a:gd name="T76" fmla="*/ 46 w 156"/>
                  <a:gd name="T77" fmla="*/ 8 h 260"/>
                  <a:gd name="T78" fmla="*/ 52 w 156"/>
                  <a:gd name="T79" fmla="*/ 4 h 260"/>
                  <a:gd name="T80" fmla="*/ 60 w 156"/>
                  <a:gd name="T81" fmla="*/ 2 h 260"/>
                  <a:gd name="T82" fmla="*/ 68 w 156"/>
                  <a:gd name="T83" fmla="*/ 0 h 260"/>
                  <a:gd name="T84" fmla="*/ 76 w 156"/>
                  <a:gd name="T85" fmla="*/ 0 h 260"/>
                  <a:gd name="T86" fmla="*/ 76 w 156"/>
                  <a:gd name="T8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6" h="260">
                    <a:moveTo>
                      <a:pt x="76" y="0"/>
                    </a:moveTo>
                    <a:lnTo>
                      <a:pt x="76" y="0"/>
                    </a:lnTo>
                    <a:lnTo>
                      <a:pt x="84" y="2"/>
                    </a:lnTo>
                    <a:lnTo>
                      <a:pt x="92" y="4"/>
                    </a:lnTo>
                    <a:lnTo>
                      <a:pt x="106" y="14"/>
                    </a:lnTo>
                    <a:lnTo>
                      <a:pt x="120" y="28"/>
                    </a:lnTo>
                    <a:lnTo>
                      <a:pt x="132" y="44"/>
                    </a:lnTo>
                    <a:lnTo>
                      <a:pt x="142" y="64"/>
                    </a:lnTo>
                    <a:lnTo>
                      <a:pt x="148" y="88"/>
                    </a:lnTo>
                    <a:lnTo>
                      <a:pt x="154" y="112"/>
                    </a:lnTo>
                    <a:lnTo>
                      <a:pt x="156" y="138"/>
                    </a:lnTo>
                    <a:lnTo>
                      <a:pt x="156" y="138"/>
                    </a:lnTo>
                    <a:lnTo>
                      <a:pt x="154" y="164"/>
                    </a:lnTo>
                    <a:lnTo>
                      <a:pt x="150" y="188"/>
                    </a:lnTo>
                    <a:lnTo>
                      <a:pt x="142" y="210"/>
                    </a:lnTo>
                    <a:lnTo>
                      <a:pt x="134" y="228"/>
                    </a:lnTo>
                    <a:lnTo>
                      <a:pt x="122" y="242"/>
                    </a:lnTo>
                    <a:lnTo>
                      <a:pt x="108" y="254"/>
                    </a:lnTo>
                    <a:lnTo>
                      <a:pt x="102" y="256"/>
                    </a:lnTo>
                    <a:lnTo>
                      <a:pt x="94" y="260"/>
                    </a:lnTo>
                    <a:lnTo>
                      <a:pt x="86" y="260"/>
                    </a:lnTo>
                    <a:lnTo>
                      <a:pt x="78" y="260"/>
                    </a:lnTo>
                    <a:lnTo>
                      <a:pt x="78" y="260"/>
                    </a:lnTo>
                    <a:lnTo>
                      <a:pt x="70" y="260"/>
                    </a:lnTo>
                    <a:lnTo>
                      <a:pt x="64" y="256"/>
                    </a:lnTo>
                    <a:lnTo>
                      <a:pt x="48" y="248"/>
                    </a:lnTo>
                    <a:lnTo>
                      <a:pt x="36" y="234"/>
                    </a:lnTo>
                    <a:lnTo>
                      <a:pt x="24" y="216"/>
                    </a:lnTo>
                    <a:lnTo>
                      <a:pt x="14" y="196"/>
                    </a:lnTo>
                    <a:lnTo>
                      <a:pt x="6" y="174"/>
                    </a:lnTo>
                    <a:lnTo>
                      <a:pt x="2" y="150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0" y="96"/>
                    </a:lnTo>
                    <a:lnTo>
                      <a:pt x="6" y="72"/>
                    </a:lnTo>
                    <a:lnTo>
                      <a:pt x="12" y="52"/>
                    </a:lnTo>
                    <a:lnTo>
                      <a:pt x="22" y="34"/>
                    </a:lnTo>
                    <a:lnTo>
                      <a:pt x="32" y="18"/>
                    </a:lnTo>
                    <a:lnTo>
                      <a:pt x="46" y="8"/>
                    </a:lnTo>
                    <a:lnTo>
                      <a:pt x="52" y="4"/>
                    </a:lnTo>
                    <a:lnTo>
                      <a:pt x="60" y="2"/>
                    </a:lnTo>
                    <a:lnTo>
                      <a:pt x="68" y="0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44" name="Freeform 148"/>
              <p:cNvSpPr>
                <a:spLocks/>
              </p:cNvSpPr>
              <p:nvPr/>
            </p:nvSpPr>
            <p:spPr bwMode="auto">
              <a:xfrm>
                <a:off x="2589" y="1306"/>
                <a:ext cx="64" cy="114"/>
              </a:xfrm>
              <a:custGeom>
                <a:avLst/>
                <a:gdLst>
                  <a:gd name="T0" fmla="*/ 62 w 136"/>
                  <a:gd name="T1" fmla="*/ 0 h 234"/>
                  <a:gd name="T2" fmla="*/ 62 w 136"/>
                  <a:gd name="T3" fmla="*/ 0 h 234"/>
                  <a:gd name="T4" fmla="*/ 70 w 136"/>
                  <a:gd name="T5" fmla="*/ 0 h 234"/>
                  <a:gd name="T6" fmla="*/ 76 w 136"/>
                  <a:gd name="T7" fmla="*/ 2 h 234"/>
                  <a:gd name="T8" fmla="*/ 88 w 136"/>
                  <a:gd name="T9" fmla="*/ 10 h 234"/>
                  <a:gd name="T10" fmla="*/ 100 w 136"/>
                  <a:gd name="T11" fmla="*/ 20 h 234"/>
                  <a:gd name="T12" fmla="*/ 112 w 136"/>
                  <a:gd name="T13" fmla="*/ 34 h 234"/>
                  <a:gd name="T14" fmla="*/ 120 w 136"/>
                  <a:gd name="T15" fmla="*/ 50 h 234"/>
                  <a:gd name="T16" fmla="*/ 128 w 136"/>
                  <a:gd name="T17" fmla="*/ 70 h 234"/>
                  <a:gd name="T18" fmla="*/ 132 w 136"/>
                  <a:gd name="T19" fmla="*/ 92 h 234"/>
                  <a:gd name="T20" fmla="*/ 136 w 136"/>
                  <a:gd name="T21" fmla="*/ 116 h 234"/>
                  <a:gd name="T22" fmla="*/ 136 w 136"/>
                  <a:gd name="T23" fmla="*/ 116 h 234"/>
                  <a:gd name="T24" fmla="*/ 134 w 136"/>
                  <a:gd name="T25" fmla="*/ 140 h 234"/>
                  <a:gd name="T26" fmla="*/ 132 w 136"/>
                  <a:gd name="T27" fmla="*/ 162 h 234"/>
                  <a:gd name="T28" fmla="*/ 126 w 136"/>
                  <a:gd name="T29" fmla="*/ 182 h 234"/>
                  <a:gd name="T30" fmla="*/ 118 w 136"/>
                  <a:gd name="T31" fmla="*/ 200 h 234"/>
                  <a:gd name="T32" fmla="*/ 110 w 136"/>
                  <a:gd name="T33" fmla="*/ 214 h 234"/>
                  <a:gd name="T34" fmla="*/ 98 w 136"/>
                  <a:gd name="T35" fmla="*/ 224 h 234"/>
                  <a:gd name="T36" fmla="*/ 86 w 136"/>
                  <a:gd name="T37" fmla="*/ 232 h 234"/>
                  <a:gd name="T38" fmla="*/ 80 w 136"/>
                  <a:gd name="T39" fmla="*/ 234 h 234"/>
                  <a:gd name="T40" fmla="*/ 72 w 136"/>
                  <a:gd name="T41" fmla="*/ 234 h 234"/>
                  <a:gd name="T42" fmla="*/ 72 w 136"/>
                  <a:gd name="T43" fmla="*/ 234 h 234"/>
                  <a:gd name="T44" fmla="*/ 66 w 136"/>
                  <a:gd name="T45" fmla="*/ 234 h 234"/>
                  <a:gd name="T46" fmla="*/ 58 w 136"/>
                  <a:gd name="T47" fmla="*/ 232 h 234"/>
                  <a:gd name="T48" fmla="*/ 46 w 136"/>
                  <a:gd name="T49" fmla="*/ 226 h 234"/>
                  <a:gd name="T50" fmla="*/ 34 w 136"/>
                  <a:gd name="T51" fmla="*/ 216 h 234"/>
                  <a:gd name="T52" fmla="*/ 22 w 136"/>
                  <a:gd name="T53" fmla="*/ 202 h 234"/>
                  <a:gd name="T54" fmla="*/ 14 w 136"/>
                  <a:gd name="T55" fmla="*/ 184 h 234"/>
                  <a:gd name="T56" fmla="*/ 6 w 136"/>
                  <a:gd name="T57" fmla="*/ 164 h 234"/>
                  <a:gd name="T58" fmla="*/ 2 w 136"/>
                  <a:gd name="T59" fmla="*/ 142 h 234"/>
                  <a:gd name="T60" fmla="*/ 0 w 136"/>
                  <a:gd name="T61" fmla="*/ 120 h 234"/>
                  <a:gd name="T62" fmla="*/ 0 w 136"/>
                  <a:gd name="T63" fmla="*/ 120 h 234"/>
                  <a:gd name="T64" fmla="*/ 0 w 136"/>
                  <a:gd name="T65" fmla="*/ 96 h 234"/>
                  <a:gd name="T66" fmla="*/ 2 w 136"/>
                  <a:gd name="T67" fmla="*/ 74 h 234"/>
                  <a:gd name="T68" fmla="*/ 8 w 136"/>
                  <a:gd name="T69" fmla="*/ 54 h 234"/>
                  <a:gd name="T70" fmla="*/ 16 w 136"/>
                  <a:gd name="T71" fmla="*/ 36 h 234"/>
                  <a:gd name="T72" fmla="*/ 26 w 136"/>
                  <a:gd name="T73" fmla="*/ 22 h 234"/>
                  <a:gd name="T74" fmla="*/ 36 w 136"/>
                  <a:gd name="T75" fmla="*/ 10 h 234"/>
                  <a:gd name="T76" fmla="*/ 48 w 136"/>
                  <a:gd name="T77" fmla="*/ 4 h 234"/>
                  <a:gd name="T78" fmla="*/ 56 w 136"/>
                  <a:gd name="T79" fmla="*/ 2 h 234"/>
                  <a:gd name="T80" fmla="*/ 62 w 136"/>
                  <a:gd name="T81" fmla="*/ 0 h 234"/>
                  <a:gd name="T82" fmla="*/ 62 w 136"/>
                  <a:gd name="T83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6" h="234">
                    <a:moveTo>
                      <a:pt x="62" y="0"/>
                    </a:moveTo>
                    <a:lnTo>
                      <a:pt x="62" y="0"/>
                    </a:lnTo>
                    <a:lnTo>
                      <a:pt x="70" y="0"/>
                    </a:lnTo>
                    <a:lnTo>
                      <a:pt x="76" y="2"/>
                    </a:lnTo>
                    <a:lnTo>
                      <a:pt x="88" y="10"/>
                    </a:lnTo>
                    <a:lnTo>
                      <a:pt x="100" y="20"/>
                    </a:lnTo>
                    <a:lnTo>
                      <a:pt x="112" y="34"/>
                    </a:lnTo>
                    <a:lnTo>
                      <a:pt x="120" y="50"/>
                    </a:lnTo>
                    <a:lnTo>
                      <a:pt x="128" y="70"/>
                    </a:lnTo>
                    <a:lnTo>
                      <a:pt x="132" y="92"/>
                    </a:lnTo>
                    <a:lnTo>
                      <a:pt x="136" y="116"/>
                    </a:lnTo>
                    <a:lnTo>
                      <a:pt x="136" y="116"/>
                    </a:lnTo>
                    <a:lnTo>
                      <a:pt x="134" y="140"/>
                    </a:lnTo>
                    <a:lnTo>
                      <a:pt x="132" y="162"/>
                    </a:lnTo>
                    <a:lnTo>
                      <a:pt x="126" y="182"/>
                    </a:lnTo>
                    <a:lnTo>
                      <a:pt x="118" y="200"/>
                    </a:lnTo>
                    <a:lnTo>
                      <a:pt x="110" y="214"/>
                    </a:lnTo>
                    <a:lnTo>
                      <a:pt x="98" y="224"/>
                    </a:lnTo>
                    <a:lnTo>
                      <a:pt x="86" y="232"/>
                    </a:lnTo>
                    <a:lnTo>
                      <a:pt x="80" y="234"/>
                    </a:lnTo>
                    <a:lnTo>
                      <a:pt x="72" y="234"/>
                    </a:lnTo>
                    <a:lnTo>
                      <a:pt x="72" y="234"/>
                    </a:lnTo>
                    <a:lnTo>
                      <a:pt x="66" y="234"/>
                    </a:lnTo>
                    <a:lnTo>
                      <a:pt x="58" y="232"/>
                    </a:lnTo>
                    <a:lnTo>
                      <a:pt x="46" y="226"/>
                    </a:lnTo>
                    <a:lnTo>
                      <a:pt x="34" y="216"/>
                    </a:lnTo>
                    <a:lnTo>
                      <a:pt x="22" y="202"/>
                    </a:lnTo>
                    <a:lnTo>
                      <a:pt x="14" y="184"/>
                    </a:lnTo>
                    <a:lnTo>
                      <a:pt x="6" y="164"/>
                    </a:lnTo>
                    <a:lnTo>
                      <a:pt x="2" y="142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96"/>
                    </a:lnTo>
                    <a:lnTo>
                      <a:pt x="2" y="74"/>
                    </a:lnTo>
                    <a:lnTo>
                      <a:pt x="8" y="54"/>
                    </a:lnTo>
                    <a:lnTo>
                      <a:pt x="16" y="36"/>
                    </a:lnTo>
                    <a:lnTo>
                      <a:pt x="26" y="22"/>
                    </a:lnTo>
                    <a:lnTo>
                      <a:pt x="36" y="10"/>
                    </a:lnTo>
                    <a:lnTo>
                      <a:pt x="48" y="4"/>
                    </a:lnTo>
                    <a:lnTo>
                      <a:pt x="56" y="2"/>
                    </a:lnTo>
                    <a:lnTo>
                      <a:pt x="62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45" name="Freeform 149"/>
              <p:cNvSpPr>
                <a:spLocks/>
              </p:cNvSpPr>
              <p:nvPr/>
            </p:nvSpPr>
            <p:spPr bwMode="auto">
              <a:xfrm>
                <a:off x="2591" y="1375"/>
                <a:ext cx="59" cy="45"/>
              </a:xfrm>
              <a:custGeom>
                <a:avLst/>
                <a:gdLst>
                  <a:gd name="T0" fmla="*/ 126 w 126"/>
                  <a:gd name="T1" fmla="*/ 26 h 92"/>
                  <a:gd name="T2" fmla="*/ 126 w 126"/>
                  <a:gd name="T3" fmla="*/ 26 h 92"/>
                  <a:gd name="T4" fmla="*/ 122 w 126"/>
                  <a:gd name="T5" fmla="*/ 40 h 92"/>
                  <a:gd name="T6" fmla="*/ 116 w 126"/>
                  <a:gd name="T7" fmla="*/ 52 h 92"/>
                  <a:gd name="T8" fmla="*/ 110 w 126"/>
                  <a:gd name="T9" fmla="*/ 64 h 92"/>
                  <a:gd name="T10" fmla="*/ 104 w 126"/>
                  <a:gd name="T11" fmla="*/ 74 h 92"/>
                  <a:gd name="T12" fmla="*/ 96 w 126"/>
                  <a:gd name="T13" fmla="*/ 82 h 92"/>
                  <a:gd name="T14" fmla="*/ 88 w 126"/>
                  <a:gd name="T15" fmla="*/ 88 h 92"/>
                  <a:gd name="T16" fmla="*/ 78 w 126"/>
                  <a:gd name="T17" fmla="*/ 92 h 92"/>
                  <a:gd name="T18" fmla="*/ 68 w 126"/>
                  <a:gd name="T19" fmla="*/ 92 h 92"/>
                  <a:gd name="T20" fmla="*/ 68 w 126"/>
                  <a:gd name="T21" fmla="*/ 92 h 92"/>
                  <a:gd name="T22" fmla="*/ 58 w 126"/>
                  <a:gd name="T23" fmla="*/ 92 h 92"/>
                  <a:gd name="T24" fmla="*/ 46 w 126"/>
                  <a:gd name="T25" fmla="*/ 86 h 92"/>
                  <a:gd name="T26" fmla="*/ 36 w 126"/>
                  <a:gd name="T27" fmla="*/ 80 h 92"/>
                  <a:gd name="T28" fmla="*/ 26 w 126"/>
                  <a:gd name="T29" fmla="*/ 70 h 92"/>
                  <a:gd name="T30" fmla="*/ 18 w 126"/>
                  <a:gd name="T31" fmla="*/ 58 h 92"/>
                  <a:gd name="T32" fmla="*/ 10 w 126"/>
                  <a:gd name="T33" fmla="*/ 44 h 92"/>
                  <a:gd name="T34" fmla="*/ 4 w 126"/>
                  <a:gd name="T35" fmla="*/ 28 h 92"/>
                  <a:gd name="T36" fmla="*/ 0 w 126"/>
                  <a:gd name="T37" fmla="*/ 12 h 92"/>
                  <a:gd name="T38" fmla="*/ 0 w 126"/>
                  <a:gd name="T39" fmla="*/ 12 h 92"/>
                  <a:gd name="T40" fmla="*/ 18 w 126"/>
                  <a:gd name="T41" fmla="*/ 4 h 92"/>
                  <a:gd name="T42" fmla="*/ 38 w 126"/>
                  <a:gd name="T43" fmla="*/ 0 h 92"/>
                  <a:gd name="T44" fmla="*/ 38 w 126"/>
                  <a:gd name="T45" fmla="*/ 0 h 92"/>
                  <a:gd name="T46" fmla="*/ 52 w 126"/>
                  <a:gd name="T47" fmla="*/ 0 h 92"/>
                  <a:gd name="T48" fmla="*/ 64 w 126"/>
                  <a:gd name="T49" fmla="*/ 0 h 92"/>
                  <a:gd name="T50" fmla="*/ 76 w 126"/>
                  <a:gd name="T51" fmla="*/ 2 h 92"/>
                  <a:gd name="T52" fmla="*/ 88 w 126"/>
                  <a:gd name="T53" fmla="*/ 4 h 92"/>
                  <a:gd name="T54" fmla="*/ 100 w 126"/>
                  <a:gd name="T55" fmla="*/ 8 h 92"/>
                  <a:gd name="T56" fmla="*/ 110 w 126"/>
                  <a:gd name="T57" fmla="*/ 14 h 92"/>
                  <a:gd name="T58" fmla="*/ 118 w 126"/>
                  <a:gd name="T59" fmla="*/ 20 h 92"/>
                  <a:gd name="T60" fmla="*/ 126 w 126"/>
                  <a:gd name="T61" fmla="*/ 26 h 92"/>
                  <a:gd name="T62" fmla="*/ 126 w 126"/>
                  <a:gd name="T63" fmla="*/ 2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6" h="92">
                    <a:moveTo>
                      <a:pt x="126" y="26"/>
                    </a:moveTo>
                    <a:lnTo>
                      <a:pt x="126" y="26"/>
                    </a:lnTo>
                    <a:lnTo>
                      <a:pt x="122" y="40"/>
                    </a:lnTo>
                    <a:lnTo>
                      <a:pt x="116" y="52"/>
                    </a:lnTo>
                    <a:lnTo>
                      <a:pt x="110" y="64"/>
                    </a:lnTo>
                    <a:lnTo>
                      <a:pt x="104" y="74"/>
                    </a:lnTo>
                    <a:lnTo>
                      <a:pt x="96" y="82"/>
                    </a:lnTo>
                    <a:lnTo>
                      <a:pt x="88" y="88"/>
                    </a:lnTo>
                    <a:lnTo>
                      <a:pt x="78" y="92"/>
                    </a:lnTo>
                    <a:lnTo>
                      <a:pt x="68" y="92"/>
                    </a:lnTo>
                    <a:lnTo>
                      <a:pt x="68" y="92"/>
                    </a:lnTo>
                    <a:lnTo>
                      <a:pt x="58" y="92"/>
                    </a:lnTo>
                    <a:lnTo>
                      <a:pt x="46" y="86"/>
                    </a:lnTo>
                    <a:lnTo>
                      <a:pt x="36" y="80"/>
                    </a:lnTo>
                    <a:lnTo>
                      <a:pt x="26" y="70"/>
                    </a:lnTo>
                    <a:lnTo>
                      <a:pt x="18" y="58"/>
                    </a:lnTo>
                    <a:lnTo>
                      <a:pt x="10" y="44"/>
                    </a:lnTo>
                    <a:lnTo>
                      <a:pt x="4" y="2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8" y="4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52" y="0"/>
                    </a:lnTo>
                    <a:lnTo>
                      <a:pt x="64" y="0"/>
                    </a:lnTo>
                    <a:lnTo>
                      <a:pt x="76" y="2"/>
                    </a:lnTo>
                    <a:lnTo>
                      <a:pt x="88" y="4"/>
                    </a:lnTo>
                    <a:lnTo>
                      <a:pt x="100" y="8"/>
                    </a:lnTo>
                    <a:lnTo>
                      <a:pt x="110" y="14"/>
                    </a:lnTo>
                    <a:lnTo>
                      <a:pt x="118" y="20"/>
                    </a:lnTo>
                    <a:lnTo>
                      <a:pt x="126" y="26"/>
                    </a:lnTo>
                    <a:lnTo>
                      <a:pt x="126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46" name="Freeform 150"/>
              <p:cNvSpPr>
                <a:spLocks/>
              </p:cNvSpPr>
              <p:nvPr/>
            </p:nvSpPr>
            <p:spPr bwMode="auto">
              <a:xfrm>
                <a:off x="2603" y="1360"/>
                <a:ext cx="35" cy="48"/>
              </a:xfrm>
              <a:custGeom>
                <a:avLst/>
                <a:gdLst>
                  <a:gd name="T0" fmla="*/ 0 w 74"/>
                  <a:gd name="T1" fmla="*/ 50 h 100"/>
                  <a:gd name="T2" fmla="*/ 0 w 74"/>
                  <a:gd name="T3" fmla="*/ 50 h 100"/>
                  <a:gd name="T4" fmla="*/ 0 w 74"/>
                  <a:gd name="T5" fmla="*/ 60 h 100"/>
                  <a:gd name="T6" fmla="*/ 2 w 74"/>
                  <a:gd name="T7" fmla="*/ 68 h 100"/>
                  <a:gd name="T8" fmla="*/ 6 w 74"/>
                  <a:gd name="T9" fmla="*/ 78 h 100"/>
                  <a:gd name="T10" fmla="*/ 10 w 74"/>
                  <a:gd name="T11" fmla="*/ 84 h 100"/>
                  <a:gd name="T12" fmla="*/ 16 w 74"/>
                  <a:gd name="T13" fmla="*/ 90 h 100"/>
                  <a:gd name="T14" fmla="*/ 22 w 74"/>
                  <a:gd name="T15" fmla="*/ 96 h 100"/>
                  <a:gd name="T16" fmla="*/ 28 w 74"/>
                  <a:gd name="T17" fmla="*/ 98 h 100"/>
                  <a:gd name="T18" fmla="*/ 36 w 74"/>
                  <a:gd name="T19" fmla="*/ 100 h 100"/>
                  <a:gd name="T20" fmla="*/ 36 w 74"/>
                  <a:gd name="T21" fmla="*/ 100 h 100"/>
                  <a:gd name="T22" fmla="*/ 42 w 74"/>
                  <a:gd name="T23" fmla="*/ 98 h 100"/>
                  <a:gd name="T24" fmla="*/ 50 w 74"/>
                  <a:gd name="T25" fmla="*/ 96 h 100"/>
                  <a:gd name="T26" fmla="*/ 56 w 74"/>
                  <a:gd name="T27" fmla="*/ 92 h 100"/>
                  <a:gd name="T28" fmla="*/ 62 w 74"/>
                  <a:gd name="T29" fmla="*/ 86 h 100"/>
                  <a:gd name="T30" fmla="*/ 66 w 74"/>
                  <a:gd name="T31" fmla="*/ 78 h 100"/>
                  <a:gd name="T32" fmla="*/ 70 w 74"/>
                  <a:gd name="T33" fmla="*/ 70 h 100"/>
                  <a:gd name="T34" fmla="*/ 72 w 74"/>
                  <a:gd name="T35" fmla="*/ 62 h 100"/>
                  <a:gd name="T36" fmla="*/ 74 w 74"/>
                  <a:gd name="T37" fmla="*/ 52 h 100"/>
                  <a:gd name="T38" fmla="*/ 74 w 74"/>
                  <a:gd name="T39" fmla="*/ 52 h 100"/>
                  <a:gd name="T40" fmla="*/ 74 w 74"/>
                  <a:gd name="T41" fmla="*/ 42 h 100"/>
                  <a:gd name="T42" fmla="*/ 72 w 74"/>
                  <a:gd name="T43" fmla="*/ 32 h 100"/>
                  <a:gd name="T44" fmla="*/ 68 w 74"/>
                  <a:gd name="T45" fmla="*/ 24 h 100"/>
                  <a:gd name="T46" fmla="*/ 64 w 74"/>
                  <a:gd name="T47" fmla="*/ 16 h 100"/>
                  <a:gd name="T48" fmla="*/ 58 w 74"/>
                  <a:gd name="T49" fmla="*/ 10 h 100"/>
                  <a:gd name="T50" fmla="*/ 52 w 74"/>
                  <a:gd name="T51" fmla="*/ 6 h 100"/>
                  <a:gd name="T52" fmla="*/ 46 w 74"/>
                  <a:gd name="T53" fmla="*/ 2 h 100"/>
                  <a:gd name="T54" fmla="*/ 38 w 74"/>
                  <a:gd name="T55" fmla="*/ 0 h 100"/>
                  <a:gd name="T56" fmla="*/ 38 w 74"/>
                  <a:gd name="T57" fmla="*/ 0 h 100"/>
                  <a:gd name="T58" fmla="*/ 30 w 74"/>
                  <a:gd name="T59" fmla="*/ 2 h 100"/>
                  <a:gd name="T60" fmla="*/ 24 w 74"/>
                  <a:gd name="T61" fmla="*/ 4 h 100"/>
                  <a:gd name="T62" fmla="*/ 18 w 74"/>
                  <a:gd name="T63" fmla="*/ 8 h 100"/>
                  <a:gd name="T64" fmla="*/ 12 w 74"/>
                  <a:gd name="T65" fmla="*/ 14 h 100"/>
                  <a:gd name="T66" fmla="*/ 8 w 74"/>
                  <a:gd name="T67" fmla="*/ 22 h 100"/>
                  <a:gd name="T68" fmla="*/ 4 w 74"/>
                  <a:gd name="T69" fmla="*/ 30 h 100"/>
                  <a:gd name="T70" fmla="*/ 2 w 74"/>
                  <a:gd name="T71" fmla="*/ 40 h 100"/>
                  <a:gd name="T72" fmla="*/ 0 w 74"/>
                  <a:gd name="T73" fmla="*/ 50 h 100"/>
                  <a:gd name="T74" fmla="*/ 0 w 74"/>
                  <a:gd name="T75" fmla="*/ 5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4" h="100">
                    <a:moveTo>
                      <a:pt x="0" y="50"/>
                    </a:moveTo>
                    <a:lnTo>
                      <a:pt x="0" y="50"/>
                    </a:lnTo>
                    <a:lnTo>
                      <a:pt x="0" y="60"/>
                    </a:lnTo>
                    <a:lnTo>
                      <a:pt x="2" y="68"/>
                    </a:lnTo>
                    <a:lnTo>
                      <a:pt x="6" y="78"/>
                    </a:lnTo>
                    <a:lnTo>
                      <a:pt x="10" y="84"/>
                    </a:lnTo>
                    <a:lnTo>
                      <a:pt x="16" y="90"/>
                    </a:lnTo>
                    <a:lnTo>
                      <a:pt x="22" y="96"/>
                    </a:lnTo>
                    <a:lnTo>
                      <a:pt x="28" y="98"/>
                    </a:lnTo>
                    <a:lnTo>
                      <a:pt x="36" y="100"/>
                    </a:lnTo>
                    <a:lnTo>
                      <a:pt x="36" y="100"/>
                    </a:lnTo>
                    <a:lnTo>
                      <a:pt x="42" y="98"/>
                    </a:lnTo>
                    <a:lnTo>
                      <a:pt x="50" y="96"/>
                    </a:lnTo>
                    <a:lnTo>
                      <a:pt x="56" y="92"/>
                    </a:lnTo>
                    <a:lnTo>
                      <a:pt x="62" y="86"/>
                    </a:lnTo>
                    <a:lnTo>
                      <a:pt x="66" y="78"/>
                    </a:lnTo>
                    <a:lnTo>
                      <a:pt x="70" y="70"/>
                    </a:lnTo>
                    <a:lnTo>
                      <a:pt x="72" y="62"/>
                    </a:lnTo>
                    <a:lnTo>
                      <a:pt x="74" y="52"/>
                    </a:lnTo>
                    <a:lnTo>
                      <a:pt x="74" y="52"/>
                    </a:lnTo>
                    <a:lnTo>
                      <a:pt x="74" y="42"/>
                    </a:lnTo>
                    <a:lnTo>
                      <a:pt x="72" y="32"/>
                    </a:lnTo>
                    <a:lnTo>
                      <a:pt x="68" y="24"/>
                    </a:lnTo>
                    <a:lnTo>
                      <a:pt x="64" y="16"/>
                    </a:lnTo>
                    <a:lnTo>
                      <a:pt x="58" y="10"/>
                    </a:lnTo>
                    <a:lnTo>
                      <a:pt x="52" y="6"/>
                    </a:lnTo>
                    <a:lnTo>
                      <a:pt x="46" y="2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2"/>
                    </a:lnTo>
                    <a:lnTo>
                      <a:pt x="24" y="4"/>
                    </a:lnTo>
                    <a:lnTo>
                      <a:pt x="18" y="8"/>
                    </a:lnTo>
                    <a:lnTo>
                      <a:pt x="12" y="14"/>
                    </a:lnTo>
                    <a:lnTo>
                      <a:pt x="8" y="22"/>
                    </a:lnTo>
                    <a:lnTo>
                      <a:pt x="4" y="30"/>
                    </a:lnTo>
                    <a:lnTo>
                      <a:pt x="2" y="4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203E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47" name="Freeform 151"/>
              <p:cNvSpPr>
                <a:spLocks/>
              </p:cNvSpPr>
              <p:nvPr/>
            </p:nvSpPr>
            <p:spPr bwMode="auto">
              <a:xfrm>
                <a:off x="2607" y="1365"/>
                <a:ext cx="27" cy="39"/>
              </a:xfrm>
              <a:custGeom>
                <a:avLst/>
                <a:gdLst>
                  <a:gd name="T0" fmla="*/ 0 w 58"/>
                  <a:gd name="T1" fmla="*/ 40 h 80"/>
                  <a:gd name="T2" fmla="*/ 0 w 58"/>
                  <a:gd name="T3" fmla="*/ 40 h 80"/>
                  <a:gd name="T4" fmla="*/ 0 w 58"/>
                  <a:gd name="T5" fmla="*/ 48 h 80"/>
                  <a:gd name="T6" fmla="*/ 2 w 58"/>
                  <a:gd name="T7" fmla="*/ 54 h 80"/>
                  <a:gd name="T8" fmla="*/ 8 w 58"/>
                  <a:gd name="T9" fmla="*/ 68 h 80"/>
                  <a:gd name="T10" fmla="*/ 12 w 58"/>
                  <a:gd name="T11" fmla="*/ 72 h 80"/>
                  <a:gd name="T12" fmla="*/ 16 w 58"/>
                  <a:gd name="T13" fmla="*/ 76 h 80"/>
                  <a:gd name="T14" fmla="*/ 22 w 58"/>
                  <a:gd name="T15" fmla="*/ 78 h 80"/>
                  <a:gd name="T16" fmla="*/ 28 w 58"/>
                  <a:gd name="T17" fmla="*/ 80 h 80"/>
                  <a:gd name="T18" fmla="*/ 28 w 58"/>
                  <a:gd name="T19" fmla="*/ 80 h 80"/>
                  <a:gd name="T20" fmla="*/ 34 w 58"/>
                  <a:gd name="T21" fmla="*/ 80 h 80"/>
                  <a:gd name="T22" fmla="*/ 40 w 58"/>
                  <a:gd name="T23" fmla="*/ 78 h 80"/>
                  <a:gd name="T24" fmla="*/ 44 w 58"/>
                  <a:gd name="T25" fmla="*/ 74 h 80"/>
                  <a:gd name="T26" fmla="*/ 48 w 58"/>
                  <a:gd name="T27" fmla="*/ 68 h 80"/>
                  <a:gd name="T28" fmla="*/ 56 w 58"/>
                  <a:gd name="T29" fmla="*/ 56 h 80"/>
                  <a:gd name="T30" fmla="*/ 58 w 58"/>
                  <a:gd name="T31" fmla="*/ 50 h 80"/>
                  <a:gd name="T32" fmla="*/ 58 w 58"/>
                  <a:gd name="T33" fmla="*/ 42 h 80"/>
                  <a:gd name="T34" fmla="*/ 58 w 58"/>
                  <a:gd name="T35" fmla="*/ 42 h 80"/>
                  <a:gd name="T36" fmla="*/ 58 w 58"/>
                  <a:gd name="T37" fmla="*/ 34 h 80"/>
                  <a:gd name="T38" fmla="*/ 56 w 58"/>
                  <a:gd name="T39" fmla="*/ 26 h 80"/>
                  <a:gd name="T40" fmla="*/ 50 w 58"/>
                  <a:gd name="T41" fmla="*/ 14 h 80"/>
                  <a:gd name="T42" fmla="*/ 46 w 58"/>
                  <a:gd name="T43" fmla="*/ 8 h 80"/>
                  <a:gd name="T44" fmla="*/ 42 w 58"/>
                  <a:gd name="T45" fmla="*/ 4 h 80"/>
                  <a:gd name="T46" fmla="*/ 36 w 58"/>
                  <a:gd name="T47" fmla="*/ 2 h 80"/>
                  <a:gd name="T48" fmla="*/ 30 w 58"/>
                  <a:gd name="T49" fmla="*/ 0 h 80"/>
                  <a:gd name="T50" fmla="*/ 30 w 58"/>
                  <a:gd name="T51" fmla="*/ 0 h 80"/>
                  <a:gd name="T52" fmla="*/ 24 w 58"/>
                  <a:gd name="T53" fmla="*/ 2 h 80"/>
                  <a:gd name="T54" fmla="*/ 18 w 58"/>
                  <a:gd name="T55" fmla="*/ 4 h 80"/>
                  <a:gd name="T56" fmla="*/ 14 w 58"/>
                  <a:gd name="T57" fmla="*/ 8 h 80"/>
                  <a:gd name="T58" fmla="*/ 8 w 58"/>
                  <a:gd name="T59" fmla="*/ 12 h 80"/>
                  <a:gd name="T60" fmla="*/ 2 w 58"/>
                  <a:gd name="T61" fmla="*/ 24 h 80"/>
                  <a:gd name="T62" fmla="*/ 0 w 58"/>
                  <a:gd name="T63" fmla="*/ 32 h 80"/>
                  <a:gd name="T64" fmla="*/ 0 w 58"/>
                  <a:gd name="T65" fmla="*/ 40 h 80"/>
                  <a:gd name="T66" fmla="*/ 0 w 58"/>
                  <a:gd name="T67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" h="80">
                    <a:moveTo>
                      <a:pt x="0" y="40"/>
                    </a:moveTo>
                    <a:lnTo>
                      <a:pt x="0" y="40"/>
                    </a:lnTo>
                    <a:lnTo>
                      <a:pt x="0" y="48"/>
                    </a:lnTo>
                    <a:lnTo>
                      <a:pt x="2" y="54"/>
                    </a:lnTo>
                    <a:lnTo>
                      <a:pt x="8" y="68"/>
                    </a:lnTo>
                    <a:lnTo>
                      <a:pt x="12" y="72"/>
                    </a:lnTo>
                    <a:lnTo>
                      <a:pt x="16" y="76"/>
                    </a:lnTo>
                    <a:lnTo>
                      <a:pt x="22" y="78"/>
                    </a:lnTo>
                    <a:lnTo>
                      <a:pt x="28" y="80"/>
                    </a:lnTo>
                    <a:lnTo>
                      <a:pt x="28" y="80"/>
                    </a:lnTo>
                    <a:lnTo>
                      <a:pt x="34" y="80"/>
                    </a:lnTo>
                    <a:lnTo>
                      <a:pt x="40" y="78"/>
                    </a:lnTo>
                    <a:lnTo>
                      <a:pt x="44" y="74"/>
                    </a:lnTo>
                    <a:lnTo>
                      <a:pt x="48" y="68"/>
                    </a:lnTo>
                    <a:lnTo>
                      <a:pt x="56" y="56"/>
                    </a:lnTo>
                    <a:lnTo>
                      <a:pt x="58" y="50"/>
                    </a:lnTo>
                    <a:lnTo>
                      <a:pt x="58" y="42"/>
                    </a:lnTo>
                    <a:lnTo>
                      <a:pt x="58" y="42"/>
                    </a:lnTo>
                    <a:lnTo>
                      <a:pt x="58" y="34"/>
                    </a:lnTo>
                    <a:lnTo>
                      <a:pt x="56" y="26"/>
                    </a:lnTo>
                    <a:lnTo>
                      <a:pt x="50" y="14"/>
                    </a:lnTo>
                    <a:lnTo>
                      <a:pt x="46" y="8"/>
                    </a:lnTo>
                    <a:lnTo>
                      <a:pt x="42" y="4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4" y="2"/>
                    </a:lnTo>
                    <a:lnTo>
                      <a:pt x="18" y="4"/>
                    </a:lnTo>
                    <a:lnTo>
                      <a:pt x="14" y="8"/>
                    </a:lnTo>
                    <a:lnTo>
                      <a:pt x="8" y="12"/>
                    </a:lnTo>
                    <a:lnTo>
                      <a:pt x="2" y="24"/>
                    </a:lnTo>
                    <a:lnTo>
                      <a:pt x="0" y="32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3261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48" name="Freeform 152"/>
              <p:cNvSpPr>
                <a:spLocks/>
              </p:cNvSpPr>
              <p:nvPr/>
            </p:nvSpPr>
            <p:spPr bwMode="auto">
              <a:xfrm>
                <a:off x="2611" y="1373"/>
                <a:ext cx="19" cy="24"/>
              </a:xfrm>
              <a:custGeom>
                <a:avLst/>
                <a:gdLst>
                  <a:gd name="T0" fmla="*/ 0 w 38"/>
                  <a:gd name="T1" fmla="*/ 24 h 48"/>
                  <a:gd name="T2" fmla="*/ 0 w 38"/>
                  <a:gd name="T3" fmla="*/ 24 h 48"/>
                  <a:gd name="T4" fmla="*/ 0 w 38"/>
                  <a:gd name="T5" fmla="*/ 32 h 48"/>
                  <a:gd name="T6" fmla="*/ 4 w 38"/>
                  <a:gd name="T7" fmla="*/ 40 h 48"/>
                  <a:gd name="T8" fmla="*/ 10 w 38"/>
                  <a:gd name="T9" fmla="*/ 46 h 48"/>
                  <a:gd name="T10" fmla="*/ 18 w 38"/>
                  <a:gd name="T11" fmla="*/ 48 h 48"/>
                  <a:gd name="T12" fmla="*/ 18 w 38"/>
                  <a:gd name="T13" fmla="*/ 48 h 48"/>
                  <a:gd name="T14" fmla="*/ 26 w 38"/>
                  <a:gd name="T15" fmla="*/ 46 h 48"/>
                  <a:gd name="T16" fmla="*/ 32 w 38"/>
                  <a:gd name="T17" fmla="*/ 42 h 48"/>
                  <a:gd name="T18" fmla="*/ 36 w 38"/>
                  <a:gd name="T19" fmla="*/ 34 h 48"/>
                  <a:gd name="T20" fmla="*/ 38 w 38"/>
                  <a:gd name="T21" fmla="*/ 24 h 48"/>
                  <a:gd name="T22" fmla="*/ 38 w 38"/>
                  <a:gd name="T23" fmla="*/ 24 h 48"/>
                  <a:gd name="T24" fmla="*/ 36 w 38"/>
                  <a:gd name="T25" fmla="*/ 14 h 48"/>
                  <a:gd name="T26" fmla="*/ 32 w 38"/>
                  <a:gd name="T27" fmla="*/ 8 h 48"/>
                  <a:gd name="T28" fmla="*/ 26 w 38"/>
                  <a:gd name="T29" fmla="*/ 2 h 48"/>
                  <a:gd name="T30" fmla="*/ 20 w 38"/>
                  <a:gd name="T31" fmla="*/ 0 h 48"/>
                  <a:gd name="T32" fmla="*/ 20 w 38"/>
                  <a:gd name="T33" fmla="*/ 0 h 48"/>
                  <a:gd name="T34" fmla="*/ 12 w 38"/>
                  <a:gd name="T35" fmla="*/ 2 h 48"/>
                  <a:gd name="T36" fmla="*/ 6 w 38"/>
                  <a:gd name="T37" fmla="*/ 6 h 48"/>
                  <a:gd name="T38" fmla="*/ 2 w 38"/>
                  <a:gd name="T39" fmla="*/ 14 h 48"/>
                  <a:gd name="T40" fmla="*/ 0 w 38"/>
                  <a:gd name="T41" fmla="*/ 24 h 48"/>
                  <a:gd name="T42" fmla="*/ 0 w 38"/>
                  <a:gd name="T43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8" h="48">
                    <a:moveTo>
                      <a:pt x="0" y="24"/>
                    </a:moveTo>
                    <a:lnTo>
                      <a:pt x="0" y="24"/>
                    </a:lnTo>
                    <a:lnTo>
                      <a:pt x="0" y="32"/>
                    </a:lnTo>
                    <a:lnTo>
                      <a:pt x="4" y="40"/>
                    </a:lnTo>
                    <a:lnTo>
                      <a:pt x="10" y="46"/>
                    </a:lnTo>
                    <a:lnTo>
                      <a:pt x="18" y="48"/>
                    </a:lnTo>
                    <a:lnTo>
                      <a:pt x="18" y="48"/>
                    </a:lnTo>
                    <a:lnTo>
                      <a:pt x="26" y="46"/>
                    </a:lnTo>
                    <a:lnTo>
                      <a:pt x="32" y="42"/>
                    </a:lnTo>
                    <a:lnTo>
                      <a:pt x="36" y="34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36" y="14"/>
                    </a:lnTo>
                    <a:lnTo>
                      <a:pt x="32" y="8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49" name="Freeform 153"/>
              <p:cNvSpPr>
                <a:spLocks/>
              </p:cNvSpPr>
              <p:nvPr/>
            </p:nvSpPr>
            <p:spPr bwMode="auto">
              <a:xfrm>
                <a:off x="2622" y="1372"/>
                <a:ext cx="7" cy="10"/>
              </a:xfrm>
              <a:custGeom>
                <a:avLst/>
                <a:gdLst>
                  <a:gd name="T0" fmla="*/ 0 w 14"/>
                  <a:gd name="T1" fmla="*/ 8 h 20"/>
                  <a:gd name="T2" fmla="*/ 0 w 14"/>
                  <a:gd name="T3" fmla="*/ 8 h 20"/>
                  <a:gd name="T4" fmla="*/ 0 w 14"/>
                  <a:gd name="T5" fmla="*/ 12 h 20"/>
                  <a:gd name="T6" fmla="*/ 0 w 14"/>
                  <a:gd name="T7" fmla="*/ 16 h 20"/>
                  <a:gd name="T8" fmla="*/ 2 w 14"/>
                  <a:gd name="T9" fmla="*/ 18 h 20"/>
                  <a:gd name="T10" fmla="*/ 4 w 14"/>
                  <a:gd name="T11" fmla="*/ 20 h 20"/>
                  <a:gd name="T12" fmla="*/ 4 w 14"/>
                  <a:gd name="T13" fmla="*/ 20 h 20"/>
                  <a:gd name="T14" fmla="*/ 8 w 14"/>
                  <a:gd name="T15" fmla="*/ 18 h 20"/>
                  <a:gd name="T16" fmla="*/ 10 w 14"/>
                  <a:gd name="T17" fmla="*/ 18 h 20"/>
                  <a:gd name="T18" fmla="*/ 12 w 14"/>
                  <a:gd name="T19" fmla="*/ 14 h 20"/>
                  <a:gd name="T20" fmla="*/ 14 w 14"/>
                  <a:gd name="T21" fmla="*/ 10 h 20"/>
                  <a:gd name="T22" fmla="*/ 14 w 14"/>
                  <a:gd name="T23" fmla="*/ 10 h 20"/>
                  <a:gd name="T24" fmla="*/ 14 w 14"/>
                  <a:gd name="T25" fmla="*/ 8 h 20"/>
                  <a:gd name="T26" fmla="*/ 12 w 14"/>
                  <a:gd name="T27" fmla="*/ 4 h 20"/>
                  <a:gd name="T28" fmla="*/ 10 w 14"/>
                  <a:gd name="T29" fmla="*/ 2 h 20"/>
                  <a:gd name="T30" fmla="*/ 8 w 14"/>
                  <a:gd name="T31" fmla="*/ 0 h 20"/>
                  <a:gd name="T32" fmla="*/ 8 w 14"/>
                  <a:gd name="T33" fmla="*/ 0 h 20"/>
                  <a:gd name="T34" fmla="*/ 6 w 14"/>
                  <a:gd name="T35" fmla="*/ 0 h 20"/>
                  <a:gd name="T36" fmla="*/ 2 w 14"/>
                  <a:gd name="T37" fmla="*/ 2 h 20"/>
                  <a:gd name="T38" fmla="*/ 0 w 14"/>
                  <a:gd name="T39" fmla="*/ 4 h 20"/>
                  <a:gd name="T40" fmla="*/ 0 w 14"/>
                  <a:gd name="T41" fmla="*/ 8 h 20"/>
                  <a:gd name="T42" fmla="*/ 0 w 14"/>
                  <a:gd name="T4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20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2" y="14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50" name="Freeform 154"/>
              <p:cNvSpPr>
                <a:spLocks/>
              </p:cNvSpPr>
              <p:nvPr/>
            </p:nvSpPr>
            <p:spPr bwMode="auto">
              <a:xfrm>
                <a:off x="2611" y="1389"/>
                <a:ext cx="5" cy="5"/>
              </a:xfrm>
              <a:custGeom>
                <a:avLst/>
                <a:gdLst>
                  <a:gd name="T0" fmla="*/ 6 w 10"/>
                  <a:gd name="T1" fmla="*/ 0 h 10"/>
                  <a:gd name="T2" fmla="*/ 6 w 10"/>
                  <a:gd name="T3" fmla="*/ 0 h 10"/>
                  <a:gd name="T4" fmla="*/ 2 w 10"/>
                  <a:gd name="T5" fmla="*/ 0 h 10"/>
                  <a:gd name="T6" fmla="*/ 0 w 10"/>
                  <a:gd name="T7" fmla="*/ 4 h 10"/>
                  <a:gd name="T8" fmla="*/ 0 w 10"/>
                  <a:gd name="T9" fmla="*/ 4 h 10"/>
                  <a:gd name="T10" fmla="*/ 0 w 10"/>
                  <a:gd name="T11" fmla="*/ 6 h 10"/>
                  <a:gd name="T12" fmla="*/ 4 w 10"/>
                  <a:gd name="T13" fmla="*/ 10 h 10"/>
                  <a:gd name="T14" fmla="*/ 4 w 10"/>
                  <a:gd name="T15" fmla="*/ 10 h 10"/>
                  <a:gd name="T16" fmla="*/ 6 w 10"/>
                  <a:gd name="T17" fmla="*/ 8 h 10"/>
                  <a:gd name="T18" fmla="*/ 10 w 10"/>
                  <a:gd name="T19" fmla="*/ 6 h 10"/>
                  <a:gd name="T20" fmla="*/ 10 w 10"/>
                  <a:gd name="T21" fmla="*/ 6 h 10"/>
                  <a:gd name="T22" fmla="*/ 8 w 10"/>
                  <a:gd name="T23" fmla="*/ 2 h 10"/>
                  <a:gd name="T24" fmla="*/ 6 w 10"/>
                  <a:gd name="T25" fmla="*/ 0 h 10"/>
                  <a:gd name="T26" fmla="*/ 6 w 10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6" y="8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51" name="Freeform 155"/>
              <p:cNvSpPr>
                <a:spLocks/>
              </p:cNvSpPr>
              <p:nvPr/>
            </p:nvSpPr>
            <p:spPr bwMode="auto">
              <a:xfrm>
                <a:off x="2595" y="1416"/>
                <a:ext cx="62" cy="25"/>
              </a:xfrm>
              <a:custGeom>
                <a:avLst/>
                <a:gdLst>
                  <a:gd name="T0" fmla="*/ 104 w 130"/>
                  <a:gd name="T1" fmla="*/ 50 h 50"/>
                  <a:gd name="T2" fmla="*/ 0 w 130"/>
                  <a:gd name="T3" fmla="*/ 16 h 50"/>
                  <a:gd name="T4" fmla="*/ 0 w 130"/>
                  <a:gd name="T5" fmla="*/ 16 h 50"/>
                  <a:gd name="T6" fmla="*/ 14 w 130"/>
                  <a:gd name="T7" fmla="*/ 8 h 50"/>
                  <a:gd name="T8" fmla="*/ 26 w 130"/>
                  <a:gd name="T9" fmla="*/ 4 h 50"/>
                  <a:gd name="T10" fmla="*/ 44 w 130"/>
                  <a:gd name="T11" fmla="*/ 0 h 50"/>
                  <a:gd name="T12" fmla="*/ 54 w 130"/>
                  <a:gd name="T13" fmla="*/ 0 h 50"/>
                  <a:gd name="T14" fmla="*/ 64 w 130"/>
                  <a:gd name="T15" fmla="*/ 0 h 50"/>
                  <a:gd name="T16" fmla="*/ 76 w 130"/>
                  <a:gd name="T17" fmla="*/ 2 h 50"/>
                  <a:gd name="T18" fmla="*/ 86 w 130"/>
                  <a:gd name="T19" fmla="*/ 6 h 50"/>
                  <a:gd name="T20" fmla="*/ 98 w 130"/>
                  <a:gd name="T21" fmla="*/ 10 h 50"/>
                  <a:gd name="T22" fmla="*/ 108 w 130"/>
                  <a:gd name="T23" fmla="*/ 18 h 50"/>
                  <a:gd name="T24" fmla="*/ 120 w 130"/>
                  <a:gd name="T25" fmla="*/ 28 h 50"/>
                  <a:gd name="T26" fmla="*/ 130 w 130"/>
                  <a:gd name="T27" fmla="*/ 42 h 50"/>
                  <a:gd name="T28" fmla="*/ 104 w 130"/>
                  <a:gd name="T29" fmla="*/ 50 h 50"/>
                  <a:gd name="T30" fmla="*/ 104 w 130"/>
                  <a:gd name="T3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" h="50">
                    <a:moveTo>
                      <a:pt x="104" y="50"/>
                    </a:moveTo>
                    <a:lnTo>
                      <a:pt x="0" y="16"/>
                    </a:lnTo>
                    <a:lnTo>
                      <a:pt x="0" y="16"/>
                    </a:lnTo>
                    <a:lnTo>
                      <a:pt x="14" y="8"/>
                    </a:lnTo>
                    <a:lnTo>
                      <a:pt x="26" y="4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76" y="2"/>
                    </a:lnTo>
                    <a:lnTo>
                      <a:pt x="86" y="6"/>
                    </a:lnTo>
                    <a:lnTo>
                      <a:pt x="98" y="10"/>
                    </a:lnTo>
                    <a:lnTo>
                      <a:pt x="108" y="18"/>
                    </a:lnTo>
                    <a:lnTo>
                      <a:pt x="120" y="28"/>
                    </a:lnTo>
                    <a:lnTo>
                      <a:pt x="130" y="42"/>
                    </a:lnTo>
                    <a:lnTo>
                      <a:pt x="104" y="50"/>
                    </a:lnTo>
                    <a:lnTo>
                      <a:pt x="104" y="5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52" name="Freeform 156"/>
              <p:cNvSpPr>
                <a:spLocks/>
              </p:cNvSpPr>
              <p:nvPr/>
            </p:nvSpPr>
            <p:spPr bwMode="auto">
              <a:xfrm>
                <a:off x="2594" y="1413"/>
                <a:ext cx="61" cy="19"/>
              </a:xfrm>
              <a:custGeom>
                <a:avLst/>
                <a:gdLst>
                  <a:gd name="T0" fmla="*/ 0 w 128"/>
                  <a:gd name="T1" fmla="*/ 24 h 38"/>
                  <a:gd name="T2" fmla="*/ 0 w 128"/>
                  <a:gd name="T3" fmla="*/ 24 h 38"/>
                  <a:gd name="T4" fmla="*/ 12 w 128"/>
                  <a:gd name="T5" fmla="*/ 16 h 38"/>
                  <a:gd name="T6" fmla="*/ 24 w 128"/>
                  <a:gd name="T7" fmla="*/ 8 h 38"/>
                  <a:gd name="T8" fmla="*/ 42 w 128"/>
                  <a:gd name="T9" fmla="*/ 2 h 38"/>
                  <a:gd name="T10" fmla="*/ 52 w 128"/>
                  <a:gd name="T11" fmla="*/ 2 h 38"/>
                  <a:gd name="T12" fmla="*/ 62 w 128"/>
                  <a:gd name="T13" fmla="*/ 0 h 38"/>
                  <a:gd name="T14" fmla="*/ 72 w 128"/>
                  <a:gd name="T15" fmla="*/ 2 h 38"/>
                  <a:gd name="T16" fmla="*/ 84 w 128"/>
                  <a:gd name="T17" fmla="*/ 4 h 38"/>
                  <a:gd name="T18" fmla="*/ 94 w 128"/>
                  <a:gd name="T19" fmla="*/ 10 h 38"/>
                  <a:gd name="T20" fmla="*/ 106 w 128"/>
                  <a:gd name="T21" fmla="*/ 16 h 38"/>
                  <a:gd name="T22" fmla="*/ 116 w 128"/>
                  <a:gd name="T23" fmla="*/ 26 h 38"/>
                  <a:gd name="T24" fmla="*/ 128 w 128"/>
                  <a:gd name="T25" fmla="*/ 38 h 38"/>
                  <a:gd name="T26" fmla="*/ 128 w 128"/>
                  <a:gd name="T27" fmla="*/ 38 h 38"/>
                  <a:gd name="T28" fmla="*/ 120 w 128"/>
                  <a:gd name="T29" fmla="*/ 30 h 38"/>
                  <a:gd name="T30" fmla="*/ 110 w 128"/>
                  <a:gd name="T31" fmla="*/ 24 h 38"/>
                  <a:gd name="T32" fmla="*/ 96 w 128"/>
                  <a:gd name="T33" fmla="*/ 16 h 38"/>
                  <a:gd name="T34" fmla="*/ 78 w 128"/>
                  <a:gd name="T35" fmla="*/ 12 h 38"/>
                  <a:gd name="T36" fmla="*/ 68 w 128"/>
                  <a:gd name="T37" fmla="*/ 10 h 38"/>
                  <a:gd name="T38" fmla="*/ 56 w 128"/>
                  <a:gd name="T39" fmla="*/ 10 h 38"/>
                  <a:gd name="T40" fmla="*/ 44 w 128"/>
                  <a:gd name="T41" fmla="*/ 10 h 38"/>
                  <a:gd name="T42" fmla="*/ 30 w 128"/>
                  <a:gd name="T43" fmla="*/ 14 h 38"/>
                  <a:gd name="T44" fmla="*/ 16 w 128"/>
                  <a:gd name="T45" fmla="*/ 18 h 38"/>
                  <a:gd name="T46" fmla="*/ 0 w 128"/>
                  <a:gd name="T47" fmla="*/ 24 h 38"/>
                  <a:gd name="T48" fmla="*/ 0 w 128"/>
                  <a:gd name="T49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8" h="38">
                    <a:moveTo>
                      <a:pt x="0" y="24"/>
                    </a:moveTo>
                    <a:lnTo>
                      <a:pt x="0" y="24"/>
                    </a:lnTo>
                    <a:lnTo>
                      <a:pt x="12" y="16"/>
                    </a:lnTo>
                    <a:lnTo>
                      <a:pt x="24" y="8"/>
                    </a:lnTo>
                    <a:lnTo>
                      <a:pt x="42" y="2"/>
                    </a:lnTo>
                    <a:lnTo>
                      <a:pt x="52" y="2"/>
                    </a:lnTo>
                    <a:lnTo>
                      <a:pt x="62" y="0"/>
                    </a:lnTo>
                    <a:lnTo>
                      <a:pt x="72" y="2"/>
                    </a:lnTo>
                    <a:lnTo>
                      <a:pt x="84" y="4"/>
                    </a:lnTo>
                    <a:lnTo>
                      <a:pt x="94" y="10"/>
                    </a:lnTo>
                    <a:lnTo>
                      <a:pt x="106" y="16"/>
                    </a:lnTo>
                    <a:lnTo>
                      <a:pt x="116" y="26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20" y="30"/>
                    </a:lnTo>
                    <a:lnTo>
                      <a:pt x="110" y="24"/>
                    </a:lnTo>
                    <a:lnTo>
                      <a:pt x="96" y="16"/>
                    </a:lnTo>
                    <a:lnTo>
                      <a:pt x="78" y="12"/>
                    </a:lnTo>
                    <a:lnTo>
                      <a:pt x="68" y="10"/>
                    </a:lnTo>
                    <a:lnTo>
                      <a:pt x="56" y="10"/>
                    </a:lnTo>
                    <a:lnTo>
                      <a:pt x="44" y="10"/>
                    </a:lnTo>
                    <a:lnTo>
                      <a:pt x="30" y="14"/>
                    </a:lnTo>
                    <a:lnTo>
                      <a:pt x="16" y="18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A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53" name="Freeform 157"/>
              <p:cNvSpPr>
                <a:spLocks/>
              </p:cNvSpPr>
              <p:nvPr/>
            </p:nvSpPr>
            <p:spPr bwMode="auto">
              <a:xfrm>
                <a:off x="2588" y="1305"/>
                <a:ext cx="65" cy="71"/>
              </a:xfrm>
              <a:custGeom>
                <a:avLst/>
                <a:gdLst>
                  <a:gd name="T0" fmla="*/ 138 w 138"/>
                  <a:gd name="T1" fmla="*/ 146 h 146"/>
                  <a:gd name="T2" fmla="*/ 138 w 138"/>
                  <a:gd name="T3" fmla="*/ 146 h 146"/>
                  <a:gd name="T4" fmla="*/ 138 w 138"/>
                  <a:gd name="T5" fmla="*/ 118 h 146"/>
                  <a:gd name="T6" fmla="*/ 138 w 138"/>
                  <a:gd name="T7" fmla="*/ 118 h 146"/>
                  <a:gd name="T8" fmla="*/ 136 w 138"/>
                  <a:gd name="T9" fmla="*/ 94 h 146"/>
                  <a:gd name="T10" fmla="*/ 132 w 138"/>
                  <a:gd name="T11" fmla="*/ 72 h 146"/>
                  <a:gd name="T12" fmla="*/ 124 w 138"/>
                  <a:gd name="T13" fmla="*/ 52 h 146"/>
                  <a:gd name="T14" fmla="*/ 114 w 138"/>
                  <a:gd name="T15" fmla="*/ 34 h 146"/>
                  <a:gd name="T16" fmla="*/ 104 w 138"/>
                  <a:gd name="T17" fmla="*/ 20 h 146"/>
                  <a:gd name="T18" fmla="*/ 92 w 138"/>
                  <a:gd name="T19" fmla="*/ 10 h 146"/>
                  <a:gd name="T20" fmla="*/ 78 w 138"/>
                  <a:gd name="T21" fmla="*/ 4 h 146"/>
                  <a:gd name="T22" fmla="*/ 72 w 138"/>
                  <a:gd name="T23" fmla="*/ 2 h 146"/>
                  <a:gd name="T24" fmla="*/ 64 w 138"/>
                  <a:gd name="T25" fmla="*/ 0 h 146"/>
                  <a:gd name="T26" fmla="*/ 64 w 138"/>
                  <a:gd name="T27" fmla="*/ 0 h 146"/>
                  <a:gd name="T28" fmla="*/ 58 w 138"/>
                  <a:gd name="T29" fmla="*/ 2 h 146"/>
                  <a:gd name="T30" fmla="*/ 50 w 138"/>
                  <a:gd name="T31" fmla="*/ 4 h 146"/>
                  <a:gd name="T32" fmla="*/ 38 w 138"/>
                  <a:gd name="T33" fmla="*/ 10 h 146"/>
                  <a:gd name="T34" fmla="*/ 26 w 138"/>
                  <a:gd name="T35" fmla="*/ 22 h 146"/>
                  <a:gd name="T36" fmla="*/ 16 w 138"/>
                  <a:gd name="T37" fmla="*/ 38 h 146"/>
                  <a:gd name="T38" fmla="*/ 10 w 138"/>
                  <a:gd name="T39" fmla="*/ 54 h 146"/>
                  <a:gd name="T40" fmla="*/ 4 w 138"/>
                  <a:gd name="T41" fmla="*/ 76 h 146"/>
                  <a:gd name="T42" fmla="*/ 0 w 138"/>
                  <a:gd name="T43" fmla="*/ 98 h 146"/>
                  <a:gd name="T44" fmla="*/ 0 w 138"/>
                  <a:gd name="T45" fmla="*/ 122 h 146"/>
                  <a:gd name="T46" fmla="*/ 0 w 138"/>
                  <a:gd name="T47" fmla="*/ 122 h 146"/>
                  <a:gd name="T48" fmla="*/ 0 w 138"/>
                  <a:gd name="T49" fmla="*/ 126 h 146"/>
                  <a:gd name="T50" fmla="*/ 0 w 138"/>
                  <a:gd name="T51" fmla="*/ 126 h 146"/>
                  <a:gd name="T52" fmla="*/ 12 w 138"/>
                  <a:gd name="T53" fmla="*/ 122 h 146"/>
                  <a:gd name="T54" fmla="*/ 26 w 138"/>
                  <a:gd name="T55" fmla="*/ 118 h 146"/>
                  <a:gd name="T56" fmla="*/ 42 w 138"/>
                  <a:gd name="T57" fmla="*/ 116 h 146"/>
                  <a:gd name="T58" fmla="*/ 60 w 138"/>
                  <a:gd name="T59" fmla="*/ 116 h 146"/>
                  <a:gd name="T60" fmla="*/ 78 w 138"/>
                  <a:gd name="T61" fmla="*/ 118 h 146"/>
                  <a:gd name="T62" fmla="*/ 98 w 138"/>
                  <a:gd name="T63" fmla="*/ 122 h 146"/>
                  <a:gd name="T64" fmla="*/ 118 w 138"/>
                  <a:gd name="T65" fmla="*/ 132 h 146"/>
                  <a:gd name="T66" fmla="*/ 138 w 138"/>
                  <a:gd name="T67" fmla="*/ 146 h 146"/>
                  <a:gd name="T68" fmla="*/ 138 w 138"/>
                  <a:gd name="T69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" h="146">
                    <a:moveTo>
                      <a:pt x="138" y="146"/>
                    </a:moveTo>
                    <a:lnTo>
                      <a:pt x="138" y="146"/>
                    </a:lnTo>
                    <a:lnTo>
                      <a:pt x="138" y="118"/>
                    </a:lnTo>
                    <a:lnTo>
                      <a:pt x="138" y="118"/>
                    </a:lnTo>
                    <a:lnTo>
                      <a:pt x="136" y="94"/>
                    </a:lnTo>
                    <a:lnTo>
                      <a:pt x="132" y="72"/>
                    </a:lnTo>
                    <a:lnTo>
                      <a:pt x="124" y="52"/>
                    </a:lnTo>
                    <a:lnTo>
                      <a:pt x="114" y="34"/>
                    </a:lnTo>
                    <a:lnTo>
                      <a:pt x="104" y="20"/>
                    </a:lnTo>
                    <a:lnTo>
                      <a:pt x="92" y="10"/>
                    </a:lnTo>
                    <a:lnTo>
                      <a:pt x="78" y="4"/>
                    </a:lnTo>
                    <a:lnTo>
                      <a:pt x="72" y="2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38" y="10"/>
                    </a:lnTo>
                    <a:lnTo>
                      <a:pt x="26" y="22"/>
                    </a:lnTo>
                    <a:lnTo>
                      <a:pt x="16" y="38"/>
                    </a:lnTo>
                    <a:lnTo>
                      <a:pt x="10" y="54"/>
                    </a:lnTo>
                    <a:lnTo>
                      <a:pt x="4" y="76"/>
                    </a:lnTo>
                    <a:lnTo>
                      <a:pt x="0" y="98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0" y="126"/>
                    </a:lnTo>
                    <a:lnTo>
                      <a:pt x="12" y="122"/>
                    </a:lnTo>
                    <a:lnTo>
                      <a:pt x="26" y="118"/>
                    </a:lnTo>
                    <a:lnTo>
                      <a:pt x="42" y="116"/>
                    </a:lnTo>
                    <a:lnTo>
                      <a:pt x="60" y="116"/>
                    </a:lnTo>
                    <a:lnTo>
                      <a:pt x="78" y="118"/>
                    </a:lnTo>
                    <a:lnTo>
                      <a:pt x="98" y="122"/>
                    </a:lnTo>
                    <a:lnTo>
                      <a:pt x="118" y="132"/>
                    </a:lnTo>
                    <a:lnTo>
                      <a:pt x="138" y="146"/>
                    </a:lnTo>
                    <a:lnTo>
                      <a:pt x="138" y="146"/>
                    </a:lnTo>
                    <a:close/>
                  </a:path>
                </a:pathLst>
              </a:custGeom>
              <a:solidFill>
                <a:srgbClr val="FCD1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54" name="Freeform 158"/>
              <p:cNvSpPr>
                <a:spLocks noEditPoints="1"/>
              </p:cNvSpPr>
              <p:nvPr/>
            </p:nvSpPr>
            <p:spPr bwMode="auto">
              <a:xfrm>
                <a:off x="2588" y="1305"/>
                <a:ext cx="65" cy="71"/>
              </a:xfrm>
              <a:custGeom>
                <a:avLst/>
                <a:gdLst>
                  <a:gd name="T0" fmla="*/ 50 w 138"/>
                  <a:gd name="T1" fmla="*/ 116 h 146"/>
                  <a:gd name="T2" fmla="*/ 50 w 138"/>
                  <a:gd name="T3" fmla="*/ 116 h 146"/>
                  <a:gd name="T4" fmla="*/ 36 w 138"/>
                  <a:gd name="T5" fmla="*/ 116 h 146"/>
                  <a:gd name="T6" fmla="*/ 22 w 138"/>
                  <a:gd name="T7" fmla="*/ 120 h 146"/>
                  <a:gd name="T8" fmla="*/ 0 w 138"/>
                  <a:gd name="T9" fmla="*/ 126 h 146"/>
                  <a:gd name="T10" fmla="*/ 0 w 138"/>
                  <a:gd name="T11" fmla="*/ 126 h 146"/>
                  <a:gd name="T12" fmla="*/ 0 w 138"/>
                  <a:gd name="T13" fmla="*/ 122 h 146"/>
                  <a:gd name="T14" fmla="*/ 0 w 138"/>
                  <a:gd name="T15" fmla="*/ 122 h 146"/>
                  <a:gd name="T16" fmla="*/ 22 w 138"/>
                  <a:gd name="T17" fmla="*/ 116 h 146"/>
                  <a:gd name="T18" fmla="*/ 36 w 138"/>
                  <a:gd name="T19" fmla="*/ 116 h 146"/>
                  <a:gd name="T20" fmla="*/ 50 w 138"/>
                  <a:gd name="T21" fmla="*/ 116 h 146"/>
                  <a:gd name="T22" fmla="*/ 50 w 138"/>
                  <a:gd name="T23" fmla="*/ 116 h 146"/>
                  <a:gd name="T24" fmla="*/ 138 w 138"/>
                  <a:gd name="T25" fmla="*/ 118 h 146"/>
                  <a:gd name="T26" fmla="*/ 138 w 138"/>
                  <a:gd name="T27" fmla="*/ 118 h 146"/>
                  <a:gd name="T28" fmla="*/ 138 w 138"/>
                  <a:gd name="T29" fmla="*/ 146 h 146"/>
                  <a:gd name="T30" fmla="*/ 138 w 138"/>
                  <a:gd name="T31" fmla="*/ 146 h 146"/>
                  <a:gd name="T32" fmla="*/ 128 w 138"/>
                  <a:gd name="T33" fmla="*/ 138 h 146"/>
                  <a:gd name="T34" fmla="*/ 128 w 138"/>
                  <a:gd name="T35" fmla="*/ 138 h 146"/>
                  <a:gd name="T36" fmla="*/ 128 w 138"/>
                  <a:gd name="T37" fmla="*/ 118 h 146"/>
                  <a:gd name="T38" fmla="*/ 128 w 138"/>
                  <a:gd name="T39" fmla="*/ 118 h 146"/>
                  <a:gd name="T40" fmla="*/ 126 w 138"/>
                  <a:gd name="T41" fmla="*/ 96 h 146"/>
                  <a:gd name="T42" fmla="*/ 122 w 138"/>
                  <a:gd name="T43" fmla="*/ 74 h 146"/>
                  <a:gd name="T44" fmla="*/ 114 w 138"/>
                  <a:gd name="T45" fmla="*/ 56 h 146"/>
                  <a:gd name="T46" fmla="*/ 106 w 138"/>
                  <a:gd name="T47" fmla="*/ 38 h 146"/>
                  <a:gd name="T48" fmla="*/ 96 w 138"/>
                  <a:gd name="T49" fmla="*/ 24 h 146"/>
                  <a:gd name="T50" fmla="*/ 86 w 138"/>
                  <a:gd name="T51" fmla="*/ 14 h 146"/>
                  <a:gd name="T52" fmla="*/ 72 w 138"/>
                  <a:gd name="T53" fmla="*/ 6 h 146"/>
                  <a:gd name="T54" fmla="*/ 60 w 138"/>
                  <a:gd name="T55" fmla="*/ 2 h 146"/>
                  <a:gd name="T56" fmla="*/ 60 w 138"/>
                  <a:gd name="T57" fmla="*/ 2 h 146"/>
                  <a:gd name="T58" fmla="*/ 64 w 138"/>
                  <a:gd name="T59" fmla="*/ 0 h 146"/>
                  <a:gd name="T60" fmla="*/ 64 w 138"/>
                  <a:gd name="T61" fmla="*/ 0 h 146"/>
                  <a:gd name="T62" fmla="*/ 72 w 138"/>
                  <a:gd name="T63" fmla="*/ 2 h 146"/>
                  <a:gd name="T64" fmla="*/ 78 w 138"/>
                  <a:gd name="T65" fmla="*/ 4 h 146"/>
                  <a:gd name="T66" fmla="*/ 92 w 138"/>
                  <a:gd name="T67" fmla="*/ 10 h 146"/>
                  <a:gd name="T68" fmla="*/ 104 w 138"/>
                  <a:gd name="T69" fmla="*/ 20 h 146"/>
                  <a:gd name="T70" fmla="*/ 114 w 138"/>
                  <a:gd name="T71" fmla="*/ 34 h 146"/>
                  <a:gd name="T72" fmla="*/ 124 w 138"/>
                  <a:gd name="T73" fmla="*/ 52 h 146"/>
                  <a:gd name="T74" fmla="*/ 132 w 138"/>
                  <a:gd name="T75" fmla="*/ 72 h 146"/>
                  <a:gd name="T76" fmla="*/ 136 w 138"/>
                  <a:gd name="T77" fmla="*/ 94 h 146"/>
                  <a:gd name="T78" fmla="*/ 138 w 138"/>
                  <a:gd name="T79" fmla="*/ 118 h 146"/>
                  <a:gd name="T80" fmla="*/ 138 w 138"/>
                  <a:gd name="T81" fmla="*/ 118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8" h="146">
                    <a:moveTo>
                      <a:pt x="50" y="116"/>
                    </a:moveTo>
                    <a:lnTo>
                      <a:pt x="50" y="116"/>
                    </a:lnTo>
                    <a:lnTo>
                      <a:pt x="36" y="116"/>
                    </a:lnTo>
                    <a:lnTo>
                      <a:pt x="22" y="120"/>
                    </a:lnTo>
                    <a:lnTo>
                      <a:pt x="0" y="126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22" y="116"/>
                    </a:lnTo>
                    <a:lnTo>
                      <a:pt x="36" y="116"/>
                    </a:lnTo>
                    <a:lnTo>
                      <a:pt x="50" y="116"/>
                    </a:lnTo>
                    <a:lnTo>
                      <a:pt x="50" y="116"/>
                    </a:lnTo>
                    <a:close/>
                    <a:moveTo>
                      <a:pt x="138" y="118"/>
                    </a:moveTo>
                    <a:lnTo>
                      <a:pt x="138" y="118"/>
                    </a:lnTo>
                    <a:lnTo>
                      <a:pt x="138" y="146"/>
                    </a:lnTo>
                    <a:lnTo>
                      <a:pt x="138" y="146"/>
                    </a:lnTo>
                    <a:lnTo>
                      <a:pt x="128" y="138"/>
                    </a:lnTo>
                    <a:lnTo>
                      <a:pt x="128" y="138"/>
                    </a:lnTo>
                    <a:lnTo>
                      <a:pt x="128" y="118"/>
                    </a:lnTo>
                    <a:lnTo>
                      <a:pt x="128" y="118"/>
                    </a:lnTo>
                    <a:lnTo>
                      <a:pt x="126" y="96"/>
                    </a:lnTo>
                    <a:lnTo>
                      <a:pt x="122" y="74"/>
                    </a:lnTo>
                    <a:lnTo>
                      <a:pt x="114" y="56"/>
                    </a:lnTo>
                    <a:lnTo>
                      <a:pt x="106" y="38"/>
                    </a:lnTo>
                    <a:lnTo>
                      <a:pt x="96" y="24"/>
                    </a:lnTo>
                    <a:lnTo>
                      <a:pt x="86" y="14"/>
                    </a:lnTo>
                    <a:lnTo>
                      <a:pt x="72" y="6"/>
                    </a:lnTo>
                    <a:lnTo>
                      <a:pt x="60" y="2"/>
                    </a:lnTo>
                    <a:lnTo>
                      <a:pt x="60" y="2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72" y="2"/>
                    </a:lnTo>
                    <a:lnTo>
                      <a:pt x="78" y="4"/>
                    </a:lnTo>
                    <a:lnTo>
                      <a:pt x="92" y="10"/>
                    </a:lnTo>
                    <a:lnTo>
                      <a:pt x="104" y="20"/>
                    </a:lnTo>
                    <a:lnTo>
                      <a:pt x="114" y="34"/>
                    </a:lnTo>
                    <a:lnTo>
                      <a:pt x="124" y="52"/>
                    </a:lnTo>
                    <a:lnTo>
                      <a:pt x="132" y="72"/>
                    </a:lnTo>
                    <a:lnTo>
                      <a:pt x="136" y="94"/>
                    </a:lnTo>
                    <a:lnTo>
                      <a:pt x="138" y="118"/>
                    </a:lnTo>
                    <a:lnTo>
                      <a:pt x="138" y="118"/>
                    </a:lnTo>
                    <a:close/>
                  </a:path>
                </a:pathLst>
              </a:custGeom>
              <a:solidFill>
                <a:srgbClr val="FCAB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55" name="Freeform 159"/>
              <p:cNvSpPr>
                <a:spLocks/>
              </p:cNvSpPr>
              <p:nvPr/>
            </p:nvSpPr>
            <p:spPr bwMode="auto">
              <a:xfrm>
                <a:off x="2588" y="1286"/>
                <a:ext cx="66" cy="43"/>
              </a:xfrm>
              <a:custGeom>
                <a:avLst/>
                <a:gdLst>
                  <a:gd name="T0" fmla="*/ 0 w 140"/>
                  <a:gd name="T1" fmla="*/ 88 h 88"/>
                  <a:gd name="T2" fmla="*/ 0 w 140"/>
                  <a:gd name="T3" fmla="*/ 88 h 88"/>
                  <a:gd name="T4" fmla="*/ 0 w 140"/>
                  <a:gd name="T5" fmla="*/ 82 h 88"/>
                  <a:gd name="T6" fmla="*/ 2 w 140"/>
                  <a:gd name="T7" fmla="*/ 72 h 88"/>
                  <a:gd name="T8" fmla="*/ 6 w 140"/>
                  <a:gd name="T9" fmla="*/ 58 h 88"/>
                  <a:gd name="T10" fmla="*/ 14 w 140"/>
                  <a:gd name="T11" fmla="*/ 42 h 88"/>
                  <a:gd name="T12" fmla="*/ 24 w 140"/>
                  <a:gd name="T13" fmla="*/ 26 h 88"/>
                  <a:gd name="T14" fmla="*/ 30 w 140"/>
                  <a:gd name="T15" fmla="*/ 18 h 88"/>
                  <a:gd name="T16" fmla="*/ 36 w 140"/>
                  <a:gd name="T17" fmla="*/ 12 h 88"/>
                  <a:gd name="T18" fmla="*/ 44 w 140"/>
                  <a:gd name="T19" fmla="*/ 8 h 88"/>
                  <a:gd name="T20" fmla="*/ 54 w 140"/>
                  <a:gd name="T21" fmla="*/ 4 h 88"/>
                  <a:gd name="T22" fmla="*/ 64 w 140"/>
                  <a:gd name="T23" fmla="*/ 2 h 88"/>
                  <a:gd name="T24" fmla="*/ 74 w 140"/>
                  <a:gd name="T25" fmla="*/ 0 h 88"/>
                  <a:gd name="T26" fmla="*/ 74 w 140"/>
                  <a:gd name="T27" fmla="*/ 0 h 88"/>
                  <a:gd name="T28" fmla="*/ 90 w 140"/>
                  <a:gd name="T29" fmla="*/ 2 h 88"/>
                  <a:gd name="T30" fmla="*/ 102 w 140"/>
                  <a:gd name="T31" fmla="*/ 4 h 88"/>
                  <a:gd name="T32" fmla="*/ 112 w 140"/>
                  <a:gd name="T33" fmla="*/ 8 h 88"/>
                  <a:gd name="T34" fmla="*/ 122 w 140"/>
                  <a:gd name="T35" fmla="*/ 12 h 88"/>
                  <a:gd name="T36" fmla="*/ 128 w 140"/>
                  <a:gd name="T37" fmla="*/ 18 h 88"/>
                  <a:gd name="T38" fmla="*/ 134 w 140"/>
                  <a:gd name="T39" fmla="*/ 22 h 88"/>
                  <a:gd name="T40" fmla="*/ 138 w 140"/>
                  <a:gd name="T41" fmla="*/ 28 h 88"/>
                  <a:gd name="T42" fmla="*/ 138 w 140"/>
                  <a:gd name="T43" fmla="*/ 32 h 88"/>
                  <a:gd name="T44" fmla="*/ 140 w 140"/>
                  <a:gd name="T45" fmla="*/ 38 h 88"/>
                  <a:gd name="T46" fmla="*/ 138 w 140"/>
                  <a:gd name="T47" fmla="*/ 42 h 88"/>
                  <a:gd name="T48" fmla="*/ 136 w 140"/>
                  <a:gd name="T49" fmla="*/ 44 h 88"/>
                  <a:gd name="T50" fmla="*/ 132 w 140"/>
                  <a:gd name="T51" fmla="*/ 46 h 88"/>
                  <a:gd name="T52" fmla="*/ 126 w 140"/>
                  <a:gd name="T53" fmla="*/ 48 h 88"/>
                  <a:gd name="T54" fmla="*/ 120 w 140"/>
                  <a:gd name="T55" fmla="*/ 48 h 88"/>
                  <a:gd name="T56" fmla="*/ 112 w 140"/>
                  <a:gd name="T57" fmla="*/ 46 h 88"/>
                  <a:gd name="T58" fmla="*/ 104 w 140"/>
                  <a:gd name="T59" fmla="*/ 42 h 88"/>
                  <a:gd name="T60" fmla="*/ 104 w 140"/>
                  <a:gd name="T61" fmla="*/ 42 h 88"/>
                  <a:gd name="T62" fmla="*/ 86 w 140"/>
                  <a:gd name="T63" fmla="*/ 34 h 88"/>
                  <a:gd name="T64" fmla="*/ 76 w 140"/>
                  <a:gd name="T65" fmla="*/ 30 h 88"/>
                  <a:gd name="T66" fmla="*/ 66 w 140"/>
                  <a:gd name="T67" fmla="*/ 28 h 88"/>
                  <a:gd name="T68" fmla="*/ 56 w 140"/>
                  <a:gd name="T69" fmla="*/ 28 h 88"/>
                  <a:gd name="T70" fmla="*/ 44 w 140"/>
                  <a:gd name="T71" fmla="*/ 32 h 88"/>
                  <a:gd name="T72" fmla="*/ 32 w 140"/>
                  <a:gd name="T73" fmla="*/ 40 h 88"/>
                  <a:gd name="T74" fmla="*/ 20 w 140"/>
                  <a:gd name="T75" fmla="*/ 50 h 88"/>
                  <a:gd name="T76" fmla="*/ 20 w 140"/>
                  <a:gd name="T77" fmla="*/ 50 h 88"/>
                  <a:gd name="T78" fmla="*/ 4 w 140"/>
                  <a:gd name="T79" fmla="*/ 80 h 88"/>
                  <a:gd name="T80" fmla="*/ 0 w 140"/>
                  <a:gd name="T81" fmla="*/ 88 h 88"/>
                  <a:gd name="T82" fmla="*/ 0 w 140"/>
                  <a:gd name="T83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0" h="88">
                    <a:moveTo>
                      <a:pt x="0" y="88"/>
                    </a:moveTo>
                    <a:lnTo>
                      <a:pt x="0" y="88"/>
                    </a:lnTo>
                    <a:lnTo>
                      <a:pt x="0" y="82"/>
                    </a:lnTo>
                    <a:lnTo>
                      <a:pt x="2" y="72"/>
                    </a:lnTo>
                    <a:lnTo>
                      <a:pt x="6" y="58"/>
                    </a:lnTo>
                    <a:lnTo>
                      <a:pt x="14" y="42"/>
                    </a:lnTo>
                    <a:lnTo>
                      <a:pt x="24" y="26"/>
                    </a:lnTo>
                    <a:lnTo>
                      <a:pt x="30" y="18"/>
                    </a:lnTo>
                    <a:lnTo>
                      <a:pt x="36" y="12"/>
                    </a:lnTo>
                    <a:lnTo>
                      <a:pt x="44" y="8"/>
                    </a:lnTo>
                    <a:lnTo>
                      <a:pt x="54" y="4"/>
                    </a:lnTo>
                    <a:lnTo>
                      <a:pt x="64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90" y="2"/>
                    </a:lnTo>
                    <a:lnTo>
                      <a:pt x="102" y="4"/>
                    </a:lnTo>
                    <a:lnTo>
                      <a:pt x="112" y="8"/>
                    </a:lnTo>
                    <a:lnTo>
                      <a:pt x="122" y="12"/>
                    </a:lnTo>
                    <a:lnTo>
                      <a:pt x="128" y="18"/>
                    </a:lnTo>
                    <a:lnTo>
                      <a:pt x="134" y="22"/>
                    </a:lnTo>
                    <a:lnTo>
                      <a:pt x="138" y="28"/>
                    </a:lnTo>
                    <a:lnTo>
                      <a:pt x="138" y="32"/>
                    </a:lnTo>
                    <a:lnTo>
                      <a:pt x="140" y="38"/>
                    </a:lnTo>
                    <a:lnTo>
                      <a:pt x="138" y="42"/>
                    </a:lnTo>
                    <a:lnTo>
                      <a:pt x="136" y="44"/>
                    </a:lnTo>
                    <a:lnTo>
                      <a:pt x="132" y="46"/>
                    </a:lnTo>
                    <a:lnTo>
                      <a:pt x="126" y="48"/>
                    </a:lnTo>
                    <a:lnTo>
                      <a:pt x="120" y="48"/>
                    </a:lnTo>
                    <a:lnTo>
                      <a:pt x="112" y="46"/>
                    </a:lnTo>
                    <a:lnTo>
                      <a:pt x="104" y="42"/>
                    </a:lnTo>
                    <a:lnTo>
                      <a:pt x="104" y="42"/>
                    </a:lnTo>
                    <a:lnTo>
                      <a:pt x="86" y="34"/>
                    </a:lnTo>
                    <a:lnTo>
                      <a:pt x="76" y="30"/>
                    </a:lnTo>
                    <a:lnTo>
                      <a:pt x="66" y="28"/>
                    </a:lnTo>
                    <a:lnTo>
                      <a:pt x="56" y="28"/>
                    </a:lnTo>
                    <a:lnTo>
                      <a:pt x="44" y="32"/>
                    </a:lnTo>
                    <a:lnTo>
                      <a:pt x="32" y="40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4" y="80"/>
                    </a:lnTo>
                    <a:lnTo>
                      <a:pt x="0" y="88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56" name="Freeform 160"/>
              <p:cNvSpPr>
                <a:spLocks/>
              </p:cNvSpPr>
              <p:nvPr/>
            </p:nvSpPr>
            <p:spPr bwMode="auto">
              <a:xfrm>
                <a:off x="2614" y="1422"/>
                <a:ext cx="34" cy="19"/>
              </a:xfrm>
              <a:custGeom>
                <a:avLst/>
                <a:gdLst>
                  <a:gd name="T0" fmla="*/ 0 w 70"/>
                  <a:gd name="T1" fmla="*/ 14 h 38"/>
                  <a:gd name="T2" fmla="*/ 0 w 70"/>
                  <a:gd name="T3" fmla="*/ 14 h 38"/>
                  <a:gd name="T4" fmla="*/ 0 w 70"/>
                  <a:gd name="T5" fmla="*/ 16 h 38"/>
                  <a:gd name="T6" fmla="*/ 2 w 70"/>
                  <a:gd name="T7" fmla="*/ 20 h 38"/>
                  <a:gd name="T8" fmla="*/ 8 w 70"/>
                  <a:gd name="T9" fmla="*/ 28 h 38"/>
                  <a:gd name="T10" fmla="*/ 18 w 70"/>
                  <a:gd name="T11" fmla="*/ 34 h 38"/>
                  <a:gd name="T12" fmla="*/ 32 w 70"/>
                  <a:gd name="T13" fmla="*/ 38 h 38"/>
                  <a:gd name="T14" fmla="*/ 32 w 70"/>
                  <a:gd name="T15" fmla="*/ 38 h 38"/>
                  <a:gd name="T16" fmla="*/ 46 w 70"/>
                  <a:gd name="T17" fmla="*/ 38 h 38"/>
                  <a:gd name="T18" fmla="*/ 58 w 70"/>
                  <a:gd name="T19" fmla="*/ 38 h 38"/>
                  <a:gd name="T20" fmla="*/ 66 w 70"/>
                  <a:gd name="T21" fmla="*/ 32 h 38"/>
                  <a:gd name="T22" fmla="*/ 70 w 70"/>
                  <a:gd name="T23" fmla="*/ 30 h 38"/>
                  <a:gd name="T24" fmla="*/ 70 w 70"/>
                  <a:gd name="T25" fmla="*/ 26 h 38"/>
                  <a:gd name="T26" fmla="*/ 70 w 70"/>
                  <a:gd name="T27" fmla="*/ 26 h 38"/>
                  <a:gd name="T28" fmla="*/ 70 w 70"/>
                  <a:gd name="T29" fmla="*/ 22 h 38"/>
                  <a:gd name="T30" fmla="*/ 70 w 70"/>
                  <a:gd name="T31" fmla="*/ 18 h 38"/>
                  <a:gd name="T32" fmla="*/ 64 w 70"/>
                  <a:gd name="T33" fmla="*/ 12 h 38"/>
                  <a:gd name="T34" fmla="*/ 52 w 70"/>
                  <a:gd name="T35" fmla="*/ 6 h 38"/>
                  <a:gd name="T36" fmla="*/ 40 w 70"/>
                  <a:gd name="T37" fmla="*/ 2 h 38"/>
                  <a:gd name="T38" fmla="*/ 40 w 70"/>
                  <a:gd name="T39" fmla="*/ 2 h 38"/>
                  <a:gd name="T40" fmla="*/ 26 w 70"/>
                  <a:gd name="T41" fmla="*/ 0 h 38"/>
                  <a:gd name="T42" fmla="*/ 14 w 70"/>
                  <a:gd name="T43" fmla="*/ 2 h 38"/>
                  <a:gd name="T44" fmla="*/ 4 w 70"/>
                  <a:gd name="T45" fmla="*/ 6 h 38"/>
                  <a:gd name="T46" fmla="*/ 2 w 70"/>
                  <a:gd name="T47" fmla="*/ 10 h 38"/>
                  <a:gd name="T48" fmla="*/ 0 w 70"/>
                  <a:gd name="T49" fmla="*/ 14 h 38"/>
                  <a:gd name="T50" fmla="*/ 0 w 70"/>
                  <a:gd name="T51" fmla="*/ 1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0" h="38">
                    <a:moveTo>
                      <a:pt x="0" y="14"/>
                    </a:moveTo>
                    <a:lnTo>
                      <a:pt x="0" y="14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8" y="28"/>
                    </a:lnTo>
                    <a:lnTo>
                      <a:pt x="18" y="34"/>
                    </a:lnTo>
                    <a:lnTo>
                      <a:pt x="32" y="38"/>
                    </a:lnTo>
                    <a:lnTo>
                      <a:pt x="32" y="38"/>
                    </a:lnTo>
                    <a:lnTo>
                      <a:pt x="46" y="38"/>
                    </a:lnTo>
                    <a:lnTo>
                      <a:pt x="58" y="38"/>
                    </a:lnTo>
                    <a:lnTo>
                      <a:pt x="66" y="32"/>
                    </a:lnTo>
                    <a:lnTo>
                      <a:pt x="70" y="30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70" y="22"/>
                    </a:lnTo>
                    <a:lnTo>
                      <a:pt x="70" y="18"/>
                    </a:lnTo>
                    <a:lnTo>
                      <a:pt x="64" y="12"/>
                    </a:lnTo>
                    <a:lnTo>
                      <a:pt x="52" y="6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26" y="0"/>
                    </a:lnTo>
                    <a:lnTo>
                      <a:pt x="14" y="2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F7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57" name="Freeform 161"/>
              <p:cNvSpPr>
                <a:spLocks/>
              </p:cNvSpPr>
              <p:nvPr/>
            </p:nvSpPr>
            <p:spPr bwMode="auto">
              <a:xfrm>
                <a:off x="2615" y="1422"/>
                <a:ext cx="33" cy="19"/>
              </a:xfrm>
              <a:custGeom>
                <a:avLst/>
                <a:gdLst>
                  <a:gd name="T0" fmla="*/ 68 w 68"/>
                  <a:gd name="T1" fmla="*/ 26 h 38"/>
                  <a:gd name="T2" fmla="*/ 68 w 68"/>
                  <a:gd name="T3" fmla="*/ 26 h 38"/>
                  <a:gd name="T4" fmla="*/ 68 w 68"/>
                  <a:gd name="T5" fmla="*/ 22 h 38"/>
                  <a:gd name="T6" fmla="*/ 66 w 68"/>
                  <a:gd name="T7" fmla="*/ 18 h 38"/>
                  <a:gd name="T8" fmla="*/ 60 w 68"/>
                  <a:gd name="T9" fmla="*/ 12 h 38"/>
                  <a:gd name="T10" fmla="*/ 50 w 68"/>
                  <a:gd name="T11" fmla="*/ 6 h 38"/>
                  <a:gd name="T12" fmla="*/ 38 w 68"/>
                  <a:gd name="T13" fmla="*/ 2 h 38"/>
                  <a:gd name="T14" fmla="*/ 38 w 68"/>
                  <a:gd name="T15" fmla="*/ 2 h 38"/>
                  <a:gd name="T16" fmla="*/ 24 w 68"/>
                  <a:gd name="T17" fmla="*/ 0 h 38"/>
                  <a:gd name="T18" fmla="*/ 12 w 68"/>
                  <a:gd name="T19" fmla="*/ 2 h 38"/>
                  <a:gd name="T20" fmla="*/ 4 w 68"/>
                  <a:gd name="T21" fmla="*/ 6 h 38"/>
                  <a:gd name="T22" fmla="*/ 2 w 68"/>
                  <a:gd name="T23" fmla="*/ 10 h 38"/>
                  <a:gd name="T24" fmla="*/ 0 w 68"/>
                  <a:gd name="T25" fmla="*/ 14 h 38"/>
                  <a:gd name="T26" fmla="*/ 0 w 68"/>
                  <a:gd name="T27" fmla="*/ 14 h 38"/>
                  <a:gd name="T28" fmla="*/ 0 w 68"/>
                  <a:gd name="T29" fmla="*/ 16 h 38"/>
                  <a:gd name="T30" fmla="*/ 0 w 68"/>
                  <a:gd name="T31" fmla="*/ 20 h 38"/>
                  <a:gd name="T32" fmla="*/ 6 w 68"/>
                  <a:gd name="T33" fmla="*/ 28 h 38"/>
                  <a:gd name="T34" fmla="*/ 16 w 68"/>
                  <a:gd name="T35" fmla="*/ 34 h 38"/>
                  <a:gd name="T36" fmla="*/ 30 w 68"/>
                  <a:gd name="T37" fmla="*/ 38 h 38"/>
                  <a:gd name="T38" fmla="*/ 30 w 68"/>
                  <a:gd name="T39" fmla="*/ 38 h 38"/>
                  <a:gd name="T40" fmla="*/ 44 w 68"/>
                  <a:gd name="T41" fmla="*/ 38 h 38"/>
                  <a:gd name="T42" fmla="*/ 54 w 68"/>
                  <a:gd name="T43" fmla="*/ 36 h 38"/>
                  <a:gd name="T44" fmla="*/ 64 w 68"/>
                  <a:gd name="T45" fmla="*/ 32 h 38"/>
                  <a:gd name="T46" fmla="*/ 66 w 68"/>
                  <a:gd name="T47" fmla="*/ 30 h 38"/>
                  <a:gd name="T48" fmla="*/ 68 w 68"/>
                  <a:gd name="T49" fmla="*/ 26 h 38"/>
                  <a:gd name="T50" fmla="*/ 68 w 68"/>
                  <a:gd name="T51" fmla="*/ 2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8" h="38">
                    <a:moveTo>
                      <a:pt x="68" y="26"/>
                    </a:moveTo>
                    <a:lnTo>
                      <a:pt x="68" y="26"/>
                    </a:lnTo>
                    <a:lnTo>
                      <a:pt x="68" y="22"/>
                    </a:lnTo>
                    <a:lnTo>
                      <a:pt x="66" y="18"/>
                    </a:lnTo>
                    <a:lnTo>
                      <a:pt x="60" y="12"/>
                    </a:lnTo>
                    <a:lnTo>
                      <a:pt x="50" y="6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24" y="0"/>
                    </a:lnTo>
                    <a:lnTo>
                      <a:pt x="12" y="2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6" y="28"/>
                    </a:lnTo>
                    <a:lnTo>
                      <a:pt x="16" y="34"/>
                    </a:lnTo>
                    <a:lnTo>
                      <a:pt x="30" y="38"/>
                    </a:lnTo>
                    <a:lnTo>
                      <a:pt x="30" y="38"/>
                    </a:lnTo>
                    <a:lnTo>
                      <a:pt x="44" y="38"/>
                    </a:lnTo>
                    <a:lnTo>
                      <a:pt x="54" y="36"/>
                    </a:lnTo>
                    <a:lnTo>
                      <a:pt x="64" y="32"/>
                    </a:lnTo>
                    <a:lnTo>
                      <a:pt x="66" y="30"/>
                    </a:lnTo>
                    <a:lnTo>
                      <a:pt x="68" y="26"/>
                    </a:lnTo>
                    <a:lnTo>
                      <a:pt x="68" y="26"/>
                    </a:lnTo>
                    <a:close/>
                  </a:path>
                </a:pathLst>
              </a:custGeom>
              <a:solidFill>
                <a:srgbClr val="FFF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58" name="Freeform 162"/>
              <p:cNvSpPr>
                <a:spLocks/>
              </p:cNvSpPr>
              <p:nvPr/>
            </p:nvSpPr>
            <p:spPr bwMode="auto">
              <a:xfrm>
                <a:off x="2615" y="1423"/>
                <a:ext cx="32" cy="18"/>
              </a:xfrm>
              <a:custGeom>
                <a:avLst/>
                <a:gdLst>
                  <a:gd name="T0" fmla="*/ 66 w 66"/>
                  <a:gd name="T1" fmla="*/ 24 h 36"/>
                  <a:gd name="T2" fmla="*/ 66 w 66"/>
                  <a:gd name="T3" fmla="*/ 24 h 36"/>
                  <a:gd name="T4" fmla="*/ 66 w 66"/>
                  <a:gd name="T5" fmla="*/ 20 h 36"/>
                  <a:gd name="T6" fmla="*/ 64 w 66"/>
                  <a:gd name="T7" fmla="*/ 16 h 36"/>
                  <a:gd name="T8" fmla="*/ 60 w 66"/>
                  <a:gd name="T9" fmla="*/ 10 h 36"/>
                  <a:gd name="T10" fmla="*/ 50 w 66"/>
                  <a:gd name="T11" fmla="*/ 4 h 36"/>
                  <a:gd name="T12" fmla="*/ 38 w 66"/>
                  <a:gd name="T13" fmla="*/ 0 h 36"/>
                  <a:gd name="T14" fmla="*/ 38 w 66"/>
                  <a:gd name="T15" fmla="*/ 0 h 36"/>
                  <a:gd name="T16" fmla="*/ 24 w 66"/>
                  <a:gd name="T17" fmla="*/ 0 h 36"/>
                  <a:gd name="T18" fmla="*/ 14 w 66"/>
                  <a:gd name="T19" fmla="*/ 2 h 36"/>
                  <a:gd name="T20" fmla="*/ 4 w 66"/>
                  <a:gd name="T21" fmla="*/ 6 h 36"/>
                  <a:gd name="T22" fmla="*/ 2 w 66"/>
                  <a:gd name="T23" fmla="*/ 8 h 36"/>
                  <a:gd name="T24" fmla="*/ 0 w 66"/>
                  <a:gd name="T25" fmla="*/ 12 h 36"/>
                  <a:gd name="T26" fmla="*/ 0 w 66"/>
                  <a:gd name="T27" fmla="*/ 12 h 36"/>
                  <a:gd name="T28" fmla="*/ 0 w 66"/>
                  <a:gd name="T29" fmla="*/ 16 h 36"/>
                  <a:gd name="T30" fmla="*/ 2 w 66"/>
                  <a:gd name="T31" fmla="*/ 18 h 36"/>
                  <a:gd name="T32" fmla="*/ 8 w 66"/>
                  <a:gd name="T33" fmla="*/ 26 h 36"/>
                  <a:gd name="T34" fmla="*/ 18 w 66"/>
                  <a:gd name="T35" fmla="*/ 30 h 36"/>
                  <a:gd name="T36" fmla="*/ 30 w 66"/>
                  <a:gd name="T37" fmla="*/ 34 h 36"/>
                  <a:gd name="T38" fmla="*/ 30 w 66"/>
                  <a:gd name="T39" fmla="*/ 34 h 36"/>
                  <a:gd name="T40" fmla="*/ 42 w 66"/>
                  <a:gd name="T41" fmla="*/ 36 h 36"/>
                  <a:gd name="T42" fmla="*/ 54 w 66"/>
                  <a:gd name="T43" fmla="*/ 34 h 36"/>
                  <a:gd name="T44" fmla="*/ 62 w 66"/>
                  <a:gd name="T45" fmla="*/ 30 h 36"/>
                  <a:gd name="T46" fmla="*/ 64 w 66"/>
                  <a:gd name="T47" fmla="*/ 26 h 36"/>
                  <a:gd name="T48" fmla="*/ 66 w 66"/>
                  <a:gd name="T49" fmla="*/ 24 h 36"/>
                  <a:gd name="T50" fmla="*/ 66 w 66"/>
                  <a:gd name="T51" fmla="*/ 2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6" h="36">
                    <a:moveTo>
                      <a:pt x="66" y="24"/>
                    </a:moveTo>
                    <a:lnTo>
                      <a:pt x="66" y="24"/>
                    </a:lnTo>
                    <a:lnTo>
                      <a:pt x="66" y="20"/>
                    </a:lnTo>
                    <a:lnTo>
                      <a:pt x="64" y="16"/>
                    </a:lnTo>
                    <a:lnTo>
                      <a:pt x="60" y="10"/>
                    </a:lnTo>
                    <a:lnTo>
                      <a:pt x="50" y="4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8" y="26"/>
                    </a:lnTo>
                    <a:lnTo>
                      <a:pt x="18" y="30"/>
                    </a:lnTo>
                    <a:lnTo>
                      <a:pt x="30" y="34"/>
                    </a:lnTo>
                    <a:lnTo>
                      <a:pt x="30" y="34"/>
                    </a:lnTo>
                    <a:lnTo>
                      <a:pt x="42" y="36"/>
                    </a:lnTo>
                    <a:lnTo>
                      <a:pt x="54" y="34"/>
                    </a:lnTo>
                    <a:lnTo>
                      <a:pt x="62" y="30"/>
                    </a:lnTo>
                    <a:lnTo>
                      <a:pt x="64" y="26"/>
                    </a:lnTo>
                    <a:lnTo>
                      <a:pt x="66" y="24"/>
                    </a:lnTo>
                    <a:lnTo>
                      <a:pt x="66" y="24"/>
                    </a:lnTo>
                    <a:close/>
                  </a:path>
                </a:pathLst>
              </a:custGeom>
              <a:solidFill>
                <a:srgbClr val="FFF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59" name="Freeform 163"/>
              <p:cNvSpPr>
                <a:spLocks/>
              </p:cNvSpPr>
              <p:nvPr/>
            </p:nvSpPr>
            <p:spPr bwMode="auto">
              <a:xfrm>
                <a:off x="2616" y="1423"/>
                <a:ext cx="30" cy="17"/>
              </a:xfrm>
              <a:custGeom>
                <a:avLst/>
                <a:gdLst>
                  <a:gd name="T0" fmla="*/ 62 w 62"/>
                  <a:gd name="T1" fmla="*/ 24 h 34"/>
                  <a:gd name="T2" fmla="*/ 62 w 62"/>
                  <a:gd name="T3" fmla="*/ 24 h 34"/>
                  <a:gd name="T4" fmla="*/ 62 w 62"/>
                  <a:gd name="T5" fmla="*/ 20 h 34"/>
                  <a:gd name="T6" fmla="*/ 62 w 62"/>
                  <a:gd name="T7" fmla="*/ 16 h 34"/>
                  <a:gd name="T8" fmla="*/ 56 w 62"/>
                  <a:gd name="T9" fmla="*/ 10 h 34"/>
                  <a:gd name="T10" fmla="*/ 46 w 62"/>
                  <a:gd name="T11" fmla="*/ 4 h 34"/>
                  <a:gd name="T12" fmla="*/ 36 w 62"/>
                  <a:gd name="T13" fmla="*/ 2 h 34"/>
                  <a:gd name="T14" fmla="*/ 36 w 62"/>
                  <a:gd name="T15" fmla="*/ 2 h 34"/>
                  <a:gd name="T16" fmla="*/ 22 w 62"/>
                  <a:gd name="T17" fmla="*/ 0 h 34"/>
                  <a:gd name="T18" fmla="*/ 12 w 62"/>
                  <a:gd name="T19" fmla="*/ 2 h 34"/>
                  <a:gd name="T20" fmla="*/ 4 w 62"/>
                  <a:gd name="T21" fmla="*/ 6 h 34"/>
                  <a:gd name="T22" fmla="*/ 2 w 62"/>
                  <a:gd name="T23" fmla="*/ 8 h 34"/>
                  <a:gd name="T24" fmla="*/ 0 w 62"/>
                  <a:gd name="T25" fmla="*/ 12 h 34"/>
                  <a:gd name="T26" fmla="*/ 0 w 62"/>
                  <a:gd name="T27" fmla="*/ 12 h 34"/>
                  <a:gd name="T28" fmla="*/ 0 w 62"/>
                  <a:gd name="T29" fmla="*/ 16 h 34"/>
                  <a:gd name="T30" fmla="*/ 2 w 62"/>
                  <a:gd name="T31" fmla="*/ 18 h 34"/>
                  <a:gd name="T32" fmla="*/ 6 w 62"/>
                  <a:gd name="T33" fmla="*/ 24 h 34"/>
                  <a:gd name="T34" fmla="*/ 16 w 62"/>
                  <a:gd name="T35" fmla="*/ 30 h 34"/>
                  <a:gd name="T36" fmla="*/ 28 w 62"/>
                  <a:gd name="T37" fmla="*/ 34 h 34"/>
                  <a:gd name="T38" fmla="*/ 28 w 62"/>
                  <a:gd name="T39" fmla="*/ 34 h 34"/>
                  <a:gd name="T40" fmla="*/ 40 w 62"/>
                  <a:gd name="T41" fmla="*/ 34 h 34"/>
                  <a:gd name="T42" fmla="*/ 52 w 62"/>
                  <a:gd name="T43" fmla="*/ 34 h 34"/>
                  <a:gd name="T44" fmla="*/ 58 w 62"/>
                  <a:gd name="T45" fmla="*/ 30 h 34"/>
                  <a:gd name="T46" fmla="*/ 62 w 62"/>
                  <a:gd name="T47" fmla="*/ 26 h 34"/>
                  <a:gd name="T48" fmla="*/ 62 w 62"/>
                  <a:gd name="T49" fmla="*/ 24 h 34"/>
                  <a:gd name="T50" fmla="*/ 62 w 62"/>
                  <a:gd name="T51" fmla="*/ 2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2" h="34">
                    <a:moveTo>
                      <a:pt x="62" y="24"/>
                    </a:moveTo>
                    <a:lnTo>
                      <a:pt x="62" y="24"/>
                    </a:lnTo>
                    <a:lnTo>
                      <a:pt x="62" y="20"/>
                    </a:lnTo>
                    <a:lnTo>
                      <a:pt x="62" y="16"/>
                    </a:lnTo>
                    <a:lnTo>
                      <a:pt x="56" y="10"/>
                    </a:lnTo>
                    <a:lnTo>
                      <a:pt x="46" y="4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6" y="24"/>
                    </a:lnTo>
                    <a:lnTo>
                      <a:pt x="16" y="30"/>
                    </a:lnTo>
                    <a:lnTo>
                      <a:pt x="28" y="34"/>
                    </a:lnTo>
                    <a:lnTo>
                      <a:pt x="28" y="34"/>
                    </a:lnTo>
                    <a:lnTo>
                      <a:pt x="40" y="34"/>
                    </a:lnTo>
                    <a:lnTo>
                      <a:pt x="52" y="34"/>
                    </a:lnTo>
                    <a:lnTo>
                      <a:pt x="58" y="30"/>
                    </a:lnTo>
                    <a:lnTo>
                      <a:pt x="62" y="26"/>
                    </a:lnTo>
                    <a:lnTo>
                      <a:pt x="62" y="24"/>
                    </a:lnTo>
                    <a:lnTo>
                      <a:pt x="62" y="24"/>
                    </a:lnTo>
                    <a:close/>
                  </a:path>
                </a:pathLst>
              </a:custGeom>
              <a:solidFill>
                <a:srgbClr val="FFF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60" name="Freeform 164"/>
              <p:cNvSpPr>
                <a:spLocks/>
              </p:cNvSpPr>
              <p:nvPr/>
            </p:nvSpPr>
            <p:spPr bwMode="auto">
              <a:xfrm>
                <a:off x="2617" y="1424"/>
                <a:ext cx="29" cy="16"/>
              </a:xfrm>
              <a:custGeom>
                <a:avLst/>
                <a:gdLst>
                  <a:gd name="T0" fmla="*/ 60 w 60"/>
                  <a:gd name="T1" fmla="*/ 22 h 32"/>
                  <a:gd name="T2" fmla="*/ 60 w 60"/>
                  <a:gd name="T3" fmla="*/ 22 h 32"/>
                  <a:gd name="T4" fmla="*/ 60 w 60"/>
                  <a:gd name="T5" fmla="*/ 18 h 32"/>
                  <a:gd name="T6" fmla="*/ 58 w 60"/>
                  <a:gd name="T7" fmla="*/ 14 h 32"/>
                  <a:gd name="T8" fmla="*/ 54 w 60"/>
                  <a:gd name="T9" fmla="*/ 8 h 32"/>
                  <a:gd name="T10" fmla="*/ 44 w 60"/>
                  <a:gd name="T11" fmla="*/ 4 h 32"/>
                  <a:gd name="T12" fmla="*/ 32 w 60"/>
                  <a:gd name="T13" fmla="*/ 0 h 32"/>
                  <a:gd name="T14" fmla="*/ 32 w 60"/>
                  <a:gd name="T15" fmla="*/ 0 h 32"/>
                  <a:gd name="T16" fmla="*/ 20 w 60"/>
                  <a:gd name="T17" fmla="*/ 0 h 32"/>
                  <a:gd name="T18" fmla="*/ 10 w 60"/>
                  <a:gd name="T19" fmla="*/ 0 h 32"/>
                  <a:gd name="T20" fmla="*/ 4 w 60"/>
                  <a:gd name="T21" fmla="*/ 4 h 32"/>
                  <a:gd name="T22" fmla="*/ 0 w 60"/>
                  <a:gd name="T23" fmla="*/ 10 h 32"/>
                  <a:gd name="T24" fmla="*/ 0 w 60"/>
                  <a:gd name="T25" fmla="*/ 10 h 32"/>
                  <a:gd name="T26" fmla="*/ 0 w 60"/>
                  <a:gd name="T27" fmla="*/ 14 h 32"/>
                  <a:gd name="T28" fmla="*/ 0 w 60"/>
                  <a:gd name="T29" fmla="*/ 16 h 32"/>
                  <a:gd name="T30" fmla="*/ 6 w 60"/>
                  <a:gd name="T31" fmla="*/ 22 h 32"/>
                  <a:gd name="T32" fmla="*/ 14 w 60"/>
                  <a:gd name="T33" fmla="*/ 28 h 32"/>
                  <a:gd name="T34" fmla="*/ 26 w 60"/>
                  <a:gd name="T35" fmla="*/ 32 h 32"/>
                  <a:gd name="T36" fmla="*/ 26 w 60"/>
                  <a:gd name="T37" fmla="*/ 32 h 32"/>
                  <a:gd name="T38" fmla="*/ 38 w 60"/>
                  <a:gd name="T39" fmla="*/ 32 h 32"/>
                  <a:gd name="T40" fmla="*/ 48 w 60"/>
                  <a:gd name="T41" fmla="*/ 30 h 32"/>
                  <a:gd name="T42" fmla="*/ 56 w 60"/>
                  <a:gd name="T43" fmla="*/ 26 h 32"/>
                  <a:gd name="T44" fmla="*/ 60 w 60"/>
                  <a:gd name="T45" fmla="*/ 22 h 32"/>
                  <a:gd name="T46" fmla="*/ 60 w 60"/>
                  <a:gd name="T47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0" h="32">
                    <a:moveTo>
                      <a:pt x="60" y="22"/>
                    </a:moveTo>
                    <a:lnTo>
                      <a:pt x="60" y="22"/>
                    </a:lnTo>
                    <a:lnTo>
                      <a:pt x="60" y="18"/>
                    </a:lnTo>
                    <a:lnTo>
                      <a:pt x="58" y="14"/>
                    </a:lnTo>
                    <a:lnTo>
                      <a:pt x="54" y="8"/>
                    </a:lnTo>
                    <a:lnTo>
                      <a:pt x="44" y="4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2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6" y="22"/>
                    </a:lnTo>
                    <a:lnTo>
                      <a:pt x="14" y="28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38" y="32"/>
                    </a:lnTo>
                    <a:lnTo>
                      <a:pt x="48" y="30"/>
                    </a:lnTo>
                    <a:lnTo>
                      <a:pt x="56" y="26"/>
                    </a:lnTo>
                    <a:lnTo>
                      <a:pt x="60" y="22"/>
                    </a:lnTo>
                    <a:lnTo>
                      <a:pt x="60" y="22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61" name="Freeform 165"/>
              <p:cNvSpPr>
                <a:spLocks/>
              </p:cNvSpPr>
              <p:nvPr/>
            </p:nvSpPr>
            <p:spPr bwMode="auto">
              <a:xfrm>
                <a:off x="2617" y="1424"/>
                <a:ext cx="28" cy="16"/>
              </a:xfrm>
              <a:custGeom>
                <a:avLst/>
                <a:gdLst>
                  <a:gd name="T0" fmla="*/ 58 w 58"/>
                  <a:gd name="T1" fmla="*/ 20 h 32"/>
                  <a:gd name="T2" fmla="*/ 58 w 58"/>
                  <a:gd name="T3" fmla="*/ 20 h 32"/>
                  <a:gd name="T4" fmla="*/ 58 w 58"/>
                  <a:gd name="T5" fmla="*/ 14 h 32"/>
                  <a:gd name="T6" fmla="*/ 52 w 58"/>
                  <a:gd name="T7" fmla="*/ 8 h 32"/>
                  <a:gd name="T8" fmla="*/ 44 w 58"/>
                  <a:gd name="T9" fmla="*/ 4 h 32"/>
                  <a:gd name="T10" fmla="*/ 32 w 58"/>
                  <a:gd name="T11" fmla="*/ 0 h 32"/>
                  <a:gd name="T12" fmla="*/ 32 w 58"/>
                  <a:gd name="T13" fmla="*/ 0 h 32"/>
                  <a:gd name="T14" fmla="*/ 22 w 58"/>
                  <a:gd name="T15" fmla="*/ 0 h 32"/>
                  <a:gd name="T16" fmla="*/ 12 w 58"/>
                  <a:gd name="T17" fmla="*/ 2 h 32"/>
                  <a:gd name="T18" fmla="*/ 4 w 58"/>
                  <a:gd name="T19" fmla="*/ 4 h 32"/>
                  <a:gd name="T20" fmla="*/ 0 w 58"/>
                  <a:gd name="T21" fmla="*/ 10 h 32"/>
                  <a:gd name="T22" fmla="*/ 0 w 58"/>
                  <a:gd name="T23" fmla="*/ 10 h 32"/>
                  <a:gd name="T24" fmla="*/ 2 w 58"/>
                  <a:gd name="T25" fmla="*/ 16 h 32"/>
                  <a:gd name="T26" fmla="*/ 6 w 58"/>
                  <a:gd name="T27" fmla="*/ 22 h 32"/>
                  <a:gd name="T28" fmla="*/ 16 w 58"/>
                  <a:gd name="T29" fmla="*/ 28 h 32"/>
                  <a:gd name="T30" fmla="*/ 26 w 58"/>
                  <a:gd name="T31" fmla="*/ 30 h 32"/>
                  <a:gd name="T32" fmla="*/ 26 w 58"/>
                  <a:gd name="T33" fmla="*/ 30 h 32"/>
                  <a:gd name="T34" fmla="*/ 38 w 58"/>
                  <a:gd name="T35" fmla="*/ 32 h 32"/>
                  <a:gd name="T36" fmla="*/ 48 w 58"/>
                  <a:gd name="T37" fmla="*/ 30 h 32"/>
                  <a:gd name="T38" fmla="*/ 54 w 58"/>
                  <a:gd name="T39" fmla="*/ 26 h 32"/>
                  <a:gd name="T40" fmla="*/ 58 w 58"/>
                  <a:gd name="T41" fmla="*/ 20 h 32"/>
                  <a:gd name="T42" fmla="*/ 58 w 58"/>
                  <a:gd name="T43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32">
                    <a:moveTo>
                      <a:pt x="58" y="20"/>
                    </a:moveTo>
                    <a:lnTo>
                      <a:pt x="58" y="20"/>
                    </a:lnTo>
                    <a:lnTo>
                      <a:pt x="58" y="14"/>
                    </a:lnTo>
                    <a:lnTo>
                      <a:pt x="52" y="8"/>
                    </a:lnTo>
                    <a:lnTo>
                      <a:pt x="44" y="4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4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6" y="22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38" y="32"/>
                    </a:lnTo>
                    <a:lnTo>
                      <a:pt x="48" y="30"/>
                    </a:lnTo>
                    <a:lnTo>
                      <a:pt x="54" y="26"/>
                    </a:lnTo>
                    <a:lnTo>
                      <a:pt x="58" y="20"/>
                    </a:lnTo>
                    <a:lnTo>
                      <a:pt x="58" y="20"/>
                    </a:lnTo>
                    <a:close/>
                  </a:path>
                </a:pathLst>
              </a:custGeom>
              <a:solidFill>
                <a:srgbClr val="FFE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62" name="Freeform 166"/>
              <p:cNvSpPr>
                <a:spLocks/>
              </p:cNvSpPr>
              <p:nvPr/>
            </p:nvSpPr>
            <p:spPr bwMode="auto">
              <a:xfrm>
                <a:off x="2618" y="1424"/>
                <a:ext cx="26" cy="15"/>
              </a:xfrm>
              <a:custGeom>
                <a:avLst/>
                <a:gdLst>
                  <a:gd name="T0" fmla="*/ 54 w 54"/>
                  <a:gd name="T1" fmla="*/ 20 h 30"/>
                  <a:gd name="T2" fmla="*/ 54 w 54"/>
                  <a:gd name="T3" fmla="*/ 20 h 30"/>
                  <a:gd name="T4" fmla="*/ 54 w 54"/>
                  <a:gd name="T5" fmla="*/ 14 h 30"/>
                  <a:gd name="T6" fmla="*/ 48 w 54"/>
                  <a:gd name="T7" fmla="*/ 10 h 30"/>
                  <a:gd name="T8" fmla="*/ 40 w 54"/>
                  <a:gd name="T9" fmla="*/ 4 h 30"/>
                  <a:gd name="T10" fmla="*/ 30 w 54"/>
                  <a:gd name="T11" fmla="*/ 2 h 30"/>
                  <a:gd name="T12" fmla="*/ 30 w 54"/>
                  <a:gd name="T13" fmla="*/ 2 h 30"/>
                  <a:gd name="T14" fmla="*/ 20 w 54"/>
                  <a:gd name="T15" fmla="*/ 0 h 30"/>
                  <a:gd name="T16" fmla="*/ 10 w 54"/>
                  <a:gd name="T17" fmla="*/ 2 h 30"/>
                  <a:gd name="T18" fmla="*/ 4 w 54"/>
                  <a:gd name="T19" fmla="*/ 6 h 30"/>
                  <a:gd name="T20" fmla="*/ 0 w 54"/>
                  <a:gd name="T21" fmla="*/ 10 h 30"/>
                  <a:gd name="T22" fmla="*/ 0 w 54"/>
                  <a:gd name="T23" fmla="*/ 10 h 30"/>
                  <a:gd name="T24" fmla="*/ 2 w 54"/>
                  <a:gd name="T25" fmla="*/ 16 h 30"/>
                  <a:gd name="T26" fmla="*/ 6 w 54"/>
                  <a:gd name="T27" fmla="*/ 22 h 30"/>
                  <a:gd name="T28" fmla="*/ 14 w 54"/>
                  <a:gd name="T29" fmla="*/ 26 h 30"/>
                  <a:gd name="T30" fmla="*/ 24 w 54"/>
                  <a:gd name="T31" fmla="*/ 30 h 30"/>
                  <a:gd name="T32" fmla="*/ 24 w 54"/>
                  <a:gd name="T33" fmla="*/ 30 h 30"/>
                  <a:gd name="T34" fmla="*/ 36 w 54"/>
                  <a:gd name="T35" fmla="*/ 30 h 30"/>
                  <a:gd name="T36" fmla="*/ 44 w 54"/>
                  <a:gd name="T37" fmla="*/ 30 h 30"/>
                  <a:gd name="T38" fmla="*/ 52 w 54"/>
                  <a:gd name="T39" fmla="*/ 26 h 30"/>
                  <a:gd name="T40" fmla="*/ 54 w 54"/>
                  <a:gd name="T41" fmla="*/ 20 h 30"/>
                  <a:gd name="T42" fmla="*/ 54 w 54"/>
                  <a:gd name="T43" fmla="*/ 2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30">
                    <a:moveTo>
                      <a:pt x="54" y="20"/>
                    </a:moveTo>
                    <a:lnTo>
                      <a:pt x="54" y="20"/>
                    </a:lnTo>
                    <a:lnTo>
                      <a:pt x="54" y="14"/>
                    </a:lnTo>
                    <a:lnTo>
                      <a:pt x="48" y="10"/>
                    </a:lnTo>
                    <a:lnTo>
                      <a:pt x="40" y="4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6" y="22"/>
                    </a:lnTo>
                    <a:lnTo>
                      <a:pt x="14" y="26"/>
                    </a:lnTo>
                    <a:lnTo>
                      <a:pt x="24" y="30"/>
                    </a:lnTo>
                    <a:lnTo>
                      <a:pt x="24" y="30"/>
                    </a:lnTo>
                    <a:lnTo>
                      <a:pt x="36" y="30"/>
                    </a:lnTo>
                    <a:lnTo>
                      <a:pt x="44" y="30"/>
                    </a:lnTo>
                    <a:lnTo>
                      <a:pt x="52" y="26"/>
                    </a:lnTo>
                    <a:lnTo>
                      <a:pt x="54" y="20"/>
                    </a:lnTo>
                    <a:lnTo>
                      <a:pt x="54" y="20"/>
                    </a:lnTo>
                    <a:close/>
                  </a:path>
                </a:pathLst>
              </a:custGeom>
              <a:solidFill>
                <a:srgbClr val="FF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63" name="Freeform 167"/>
              <p:cNvSpPr>
                <a:spLocks/>
              </p:cNvSpPr>
              <p:nvPr/>
            </p:nvSpPr>
            <p:spPr bwMode="auto">
              <a:xfrm>
                <a:off x="2619" y="1425"/>
                <a:ext cx="25" cy="14"/>
              </a:xfrm>
              <a:custGeom>
                <a:avLst/>
                <a:gdLst>
                  <a:gd name="T0" fmla="*/ 52 w 52"/>
                  <a:gd name="T1" fmla="*/ 18 h 28"/>
                  <a:gd name="T2" fmla="*/ 52 w 52"/>
                  <a:gd name="T3" fmla="*/ 18 h 28"/>
                  <a:gd name="T4" fmla="*/ 50 w 52"/>
                  <a:gd name="T5" fmla="*/ 12 h 28"/>
                  <a:gd name="T6" fmla="*/ 46 w 52"/>
                  <a:gd name="T7" fmla="*/ 8 h 28"/>
                  <a:gd name="T8" fmla="*/ 38 w 52"/>
                  <a:gd name="T9" fmla="*/ 4 h 28"/>
                  <a:gd name="T10" fmla="*/ 28 w 52"/>
                  <a:gd name="T11" fmla="*/ 0 h 28"/>
                  <a:gd name="T12" fmla="*/ 28 w 52"/>
                  <a:gd name="T13" fmla="*/ 0 h 28"/>
                  <a:gd name="T14" fmla="*/ 18 w 52"/>
                  <a:gd name="T15" fmla="*/ 0 h 28"/>
                  <a:gd name="T16" fmla="*/ 10 w 52"/>
                  <a:gd name="T17" fmla="*/ 0 h 28"/>
                  <a:gd name="T18" fmla="*/ 2 w 52"/>
                  <a:gd name="T19" fmla="*/ 4 h 28"/>
                  <a:gd name="T20" fmla="*/ 0 w 52"/>
                  <a:gd name="T21" fmla="*/ 8 h 28"/>
                  <a:gd name="T22" fmla="*/ 0 w 52"/>
                  <a:gd name="T23" fmla="*/ 8 h 28"/>
                  <a:gd name="T24" fmla="*/ 0 w 52"/>
                  <a:gd name="T25" fmla="*/ 14 h 28"/>
                  <a:gd name="T26" fmla="*/ 6 w 52"/>
                  <a:gd name="T27" fmla="*/ 20 h 28"/>
                  <a:gd name="T28" fmla="*/ 12 w 52"/>
                  <a:gd name="T29" fmla="*/ 24 h 28"/>
                  <a:gd name="T30" fmla="*/ 22 w 52"/>
                  <a:gd name="T31" fmla="*/ 28 h 28"/>
                  <a:gd name="T32" fmla="*/ 22 w 52"/>
                  <a:gd name="T33" fmla="*/ 28 h 28"/>
                  <a:gd name="T34" fmla="*/ 32 w 52"/>
                  <a:gd name="T35" fmla="*/ 28 h 28"/>
                  <a:gd name="T36" fmla="*/ 42 w 52"/>
                  <a:gd name="T37" fmla="*/ 26 h 28"/>
                  <a:gd name="T38" fmla="*/ 48 w 52"/>
                  <a:gd name="T39" fmla="*/ 24 h 28"/>
                  <a:gd name="T40" fmla="*/ 52 w 52"/>
                  <a:gd name="T41" fmla="*/ 18 h 28"/>
                  <a:gd name="T42" fmla="*/ 52 w 52"/>
                  <a:gd name="T43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28">
                    <a:moveTo>
                      <a:pt x="52" y="18"/>
                    </a:moveTo>
                    <a:lnTo>
                      <a:pt x="52" y="18"/>
                    </a:lnTo>
                    <a:lnTo>
                      <a:pt x="50" y="12"/>
                    </a:lnTo>
                    <a:lnTo>
                      <a:pt x="46" y="8"/>
                    </a:lnTo>
                    <a:lnTo>
                      <a:pt x="38" y="4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6" y="20"/>
                    </a:lnTo>
                    <a:lnTo>
                      <a:pt x="12" y="24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32" y="28"/>
                    </a:lnTo>
                    <a:lnTo>
                      <a:pt x="42" y="26"/>
                    </a:lnTo>
                    <a:lnTo>
                      <a:pt x="48" y="24"/>
                    </a:lnTo>
                    <a:lnTo>
                      <a:pt x="52" y="18"/>
                    </a:lnTo>
                    <a:lnTo>
                      <a:pt x="52" y="18"/>
                    </a:lnTo>
                    <a:close/>
                  </a:path>
                </a:pathLst>
              </a:custGeom>
              <a:solidFill>
                <a:srgbClr val="FFE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64" name="Freeform 168"/>
              <p:cNvSpPr>
                <a:spLocks/>
              </p:cNvSpPr>
              <p:nvPr/>
            </p:nvSpPr>
            <p:spPr bwMode="auto">
              <a:xfrm>
                <a:off x="2619" y="1425"/>
                <a:ext cx="24" cy="14"/>
              </a:xfrm>
              <a:custGeom>
                <a:avLst/>
                <a:gdLst>
                  <a:gd name="T0" fmla="*/ 50 w 50"/>
                  <a:gd name="T1" fmla="*/ 18 h 28"/>
                  <a:gd name="T2" fmla="*/ 50 w 50"/>
                  <a:gd name="T3" fmla="*/ 18 h 28"/>
                  <a:gd name="T4" fmla="*/ 50 w 50"/>
                  <a:gd name="T5" fmla="*/ 12 h 28"/>
                  <a:gd name="T6" fmla="*/ 44 w 50"/>
                  <a:gd name="T7" fmla="*/ 8 h 28"/>
                  <a:gd name="T8" fmla="*/ 38 w 50"/>
                  <a:gd name="T9" fmla="*/ 4 h 28"/>
                  <a:gd name="T10" fmla="*/ 28 w 50"/>
                  <a:gd name="T11" fmla="*/ 0 h 28"/>
                  <a:gd name="T12" fmla="*/ 28 w 50"/>
                  <a:gd name="T13" fmla="*/ 0 h 28"/>
                  <a:gd name="T14" fmla="*/ 18 w 50"/>
                  <a:gd name="T15" fmla="*/ 0 h 28"/>
                  <a:gd name="T16" fmla="*/ 10 w 50"/>
                  <a:gd name="T17" fmla="*/ 2 h 28"/>
                  <a:gd name="T18" fmla="*/ 4 w 50"/>
                  <a:gd name="T19" fmla="*/ 4 h 28"/>
                  <a:gd name="T20" fmla="*/ 0 w 50"/>
                  <a:gd name="T21" fmla="*/ 8 h 28"/>
                  <a:gd name="T22" fmla="*/ 0 w 50"/>
                  <a:gd name="T23" fmla="*/ 8 h 28"/>
                  <a:gd name="T24" fmla="*/ 2 w 50"/>
                  <a:gd name="T25" fmla="*/ 14 h 28"/>
                  <a:gd name="T26" fmla="*/ 6 w 50"/>
                  <a:gd name="T27" fmla="*/ 20 h 28"/>
                  <a:gd name="T28" fmla="*/ 14 w 50"/>
                  <a:gd name="T29" fmla="*/ 24 h 28"/>
                  <a:gd name="T30" fmla="*/ 22 w 50"/>
                  <a:gd name="T31" fmla="*/ 26 h 28"/>
                  <a:gd name="T32" fmla="*/ 22 w 50"/>
                  <a:gd name="T33" fmla="*/ 26 h 28"/>
                  <a:gd name="T34" fmla="*/ 32 w 50"/>
                  <a:gd name="T35" fmla="*/ 28 h 28"/>
                  <a:gd name="T36" fmla="*/ 40 w 50"/>
                  <a:gd name="T37" fmla="*/ 26 h 28"/>
                  <a:gd name="T38" fmla="*/ 48 w 50"/>
                  <a:gd name="T39" fmla="*/ 22 h 28"/>
                  <a:gd name="T40" fmla="*/ 50 w 50"/>
                  <a:gd name="T41" fmla="*/ 18 h 28"/>
                  <a:gd name="T42" fmla="*/ 50 w 50"/>
                  <a:gd name="T43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" h="28">
                    <a:moveTo>
                      <a:pt x="50" y="18"/>
                    </a:moveTo>
                    <a:lnTo>
                      <a:pt x="50" y="18"/>
                    </a:lnTo>
                    <a:lnTo>
                      <a:pt x="50" y="12"/>
                    </a:lnTo>
                    <a:lnTo>
                      <a:pt x="44" y="8"/>
                    </a:lnTo>
                    <a:lnTo>
                      <a:pt x="38" y="4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6" y="20"/>
                    </a:lnTo>
                    <a:lnTo>
                      <a:pt x="14" y="24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2" y="28"/>
                    </a:lnTo>
                    <a:lnTo>
                      <a:pt x="40" y="26"/>
                    </a:lnTo>
                    <a:lnTo>
                      <a:pt x="48" y="22"/>
                    </a:lnTo>
                    <a:lnTo>
                      <a:pt x="50" y="18"/>
                    </a:lnTo>
                    <a:lnTo>
                      <a:pt x="50" y="18"/>
                    </a:lnTo>
                    <a:close/>
                  </a:path>
                </a:pathLst>
              </a:custGeom>
              <a:solidFill>
                <a:srgbClr val="FFE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65" name="Freeform 169"/>
              <p:cNvSpPr>
                <a:spLocks/>
              </p:cNvSpPr>
              <p:nvPr/>
            </p:nvSpPr>
            <p:spPr bwMode="auto">
              <a:xfrm>
                <a:off x="2620" y="1425"/>
                <a:ext cx="22" cy="13"/>
              </a:xfrm>
              <a:custGeom>
                <a:avLst/>
                <a:gdLst>
                  <a:gd name="T0" fmla="*/ 46 w 46"/>
                  <a:gd name="T1" fmla="*/ 18 h 26"/>
                  <a:gd name="T2" fmla="*/ 46 w 46"/>
                  <a:gd name="T3" fmla="*/ 18 h 26"/>
                  <a:gd name="T4" fmla="*/ 46 w 46"/>
                  <a:gd name="T5" fmla="*/ 12 h 26"/>
                  <a:gd name="T6" fmla="*/ 42 w 46"/>
                  <a:gd name="T7" fmla="*/ 8 h 26"/>
                  <a:gd name="T8" fmla="*/ 36 w 46"/>
                  <a:gd name="T9" fmla="*/ 4 h 26"/>
                  <a:gd name="T10" fmla="*/ 26 w 46"/>
                  <a:gd name="T11" fmla="*/ 2 h 26"/>
                  <a:gd name="T12" fmla="*/ 26 w 46"/>
                  <a:gd name="T13" fmla="*/ 2 h 26"/>
                  <a:gd name="T14" fmla="*/ 16 w 46"/>
                  <a:gd name="T15" fmla="*/ 0 h 26"/>
                  <a:gd name="T16" fmla="*/ 8 w 46"/>
                  <a:gd name="T17" fmla="*/ 2 h 26"/>
                  <a:gd name="T18" fmla="*/ 2 w 46"/>
                  <a:gd name="T19" fmla="*/ 4 h 26"/>
                  <a:gd name="T20" fmla="*/ 0 w 46"/>
                  <a:gd name="T21" fmla="*/ 10 h 26"/>
                  <a:gd name="T22" fmla="*/ 0 w 46"/>
                  <a:gd name="T23" fmla="*/ 10 h 26"/>
                  <a:gd name="T24" fmla="*/ 0 w 46"/>
                  <a:gd name="T25" fmla="*/ 14 h 26"/>
                  <a:gd name="T26" fmla="*/ 6 w 46"/>
                  <a:gd name="T27" fmla="*/ 20 h 26"/>
                  <a:gd name="T28" fmla="*/ 12 w 46"/>
                  <a:gd name="T29" fmla="*/ 24 h 26"/>
                  <a:gd name="T30" fmla="*/ 20 w 46"/>
                  <a:gd name="T31" fmla="*/ 26 h 26"/>
                  <a:gd name="T32" fmla="*/ 20 w 46"/>
                  <a:gd name="T33" fmla="*/ 26 h 26"/>
                  <a:gd name="T34" fmla="*/ 30 w 46"/>
                  <a:gd name="T35" fmla="*/ 26 h 26"/>
                  <a:gd name="T36" fmla="*/ 38 w 46"/>
                  <a:gd name="T37" fmla="*/ 26 h 26"/>
                  <a:gd name="T38" fmla="*/ 44 w 46"/>
                  <a:gd name="T39" fmla="*/ 22 h 26"/>
                  <a:gd name="T40" fmla="*/ 46 w 46"/>
                  <a:gd name="T41" fmla="*/ 18 h 26"/>
                  <a:gd name="T42" fmla="*/ 46 w 46"/>
                  <a:gd name="T43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6" h="26">
                    <a:moveTo>
                      <a:pt x="46" y="18"/>
                    </a:moveTo>
                    <a:lnTo>
                      <a:pt x="46" y="18"/>
                    </a:lnTo>
                    <a:lnTo>
                      <a:pt x="46" y="12"/>
                    </a:lnTo>
                    <a:lnTo>
                      <a:pt x="42" y="8"/>
                    </a:lnTo>
                    <a:lnTo>
                      <a:pt x="36" y="4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16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6" y="20"/>
                    </a:lnTo>
                    <a:lnTo>
                      <a:pt x="12" y="24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30" y="26"/>
                    </a:lnTo>
                    <a:lnTo>
                      <a:pt x="38" y="26"/>
                    </a:lnTo>
                    <a:lnTo>
                      <a:pt x="44" y="22"/>
                    </a:lnTo>
                    <a:lnTo>
                      <a:pt x="46" y="18"/>
                    </a:lnTo>
                    <a:lnTo>
                      <a:pt x="46" y="18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66" name="Freeform 170"/>
              <p:cNvSpPr>
                <a:spLocks/>
              </p:cNvSpPr>
              <p:nvPr/>
            </p:nvSpPr>
            <p:spPr bwMode="auto">
              <a:xfrm>
                <a:off x="2621" y="1426"/>
                <a:ext cx="21" cy="12"/>
              </a:xfrm>
              <a:custGeom>
                <a:avLst/>
                <a:gdLst>
                  <a:gd name="T0" fmla="*/ 44 w 44"/>
                  <a:gd name="T1" fmla="*/ 16 h 24"/>
                  <a:gd name="T2" fmla="*/ 44 w 44"/>
                  <a:gd name="T3" fmla="*/ 16 h 24"/>
                  <a:gd name="T4" fmla="*/ 42 w 44"/>
                  <a:gd name="T5" fmla="*/ 10 h 24"/>
                  <a:gd name="T6" fmla="*/ 38 w 44"/>
                  <a:gd name="T7" fmla="*/ 6 h 24"/>
                  <a:gd name="T8" fmla="*/ 32 w 44"/>
                  <a:gd name="T9" fmla="*/ 2 h 24"/>
                  <a:gd name="T10" fmla="*/ 24 w 44"/>
                  <a:gd name="T11" fmla="*/ 0 h 24"/>
                  <a:gd name="T12" fmla="*/ 24 w 44"/>
                  <a:gd name="T13" fmla="*/ 0 h 24"/>
                  <a:gd name="T14" fmla="*/ 16 w 44"/>
                  <a:gd name="T15" fmla="*/ 0 h 24"/>
                  <a:gd name="T16" fmla="*/ 8 w 44"/>
                  <a:gd name="T17" fmla="*/ 0 h 24"/>
                  <a:gd name="T18" fmla="*/ 2 w 44"/>
                  <a:gd name="T19" fmla="*/ 4 h 24"/>
                  <a:gd name="T20" fmla="*/ 0 w 44"/>
                  <a:gd name="T21" fmla="*/ 8 h 24"/>
                  <a:gd name="T22" fmla="*/ 0 w 44"/>
                  <a:gd name="T23" fmla="*/ 8 h 24"/>
                  <a:gd name="T24" fmla="*/ 0 w 44"/>
                  <a:gd name="T25" fmla="*/ 12 h 24"/>
                  <a:gd name="T26" fmla="*/ 4 w 44"/>
                  <a:gd name="T27" fmla="*/ 16 h 24"/>
                  <a:gd name="T28" fmla="*/ 10 w 44"/>
                  <a:gd name="T29" fmla="*/ 20 h 24"/>
                  <a:gd name="T30" fmla="*/ 18 w 44"/>
                  <a:gd name="T31" fmla="*/ 22 h 24"/>
                  <a:gd name="T32" fmla="*/ 18 w 44"/>
                  <a:gd name="T33" fmla="*/ 22 h 24"/>
                  <a:gd name="T34" fmla="*/ 28 w 44"/>
                  <a:gd name="T35" fmla="*/ 24 h 24"/>
                  <a:gd name="T36" fmla="*/ 36 w 44"/>
                  <a:gd name="T37" fmla="*/ 22 h 24"/>
                  <a:gd name="T38" fmla="*/ 40 w 44"/>
                  <a:gd name="T39" fmla="*/ 20 h 24"/>
                  <a:gd name="T40" fmla="*/ 44 w 44"/>
                  <a:gd name="T41" fmla="*/ 16 h 24"/>
                  <a:gd name="T42" fmla="*/ 44 w 44"/>
                  <a:gd name="T43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4" h="24">
                    <a:moveTo>
                      <a:pt x="44" y="16"/>
                    </a:moveTo>
                    <a:lnTo>
                      <a:pt x="44" y="16"/>
                    </a:lnTo>
                    <a:lnTo>
                      <a:pt x="42" y="10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4" y="16"/>
                    </a:lnTo>
                    <a:lnTo>
                      <a:pt x="10" y="20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8" y="24"/>
                    </a:lnTo>
                    <a:lnTo>
                      <a:pt x="36" y="22"/>
                    </a:lnTo>
                    <a:lnTo>
                      <a:pt x="40" y="20"/>
                    </a:lnTo>
                    <a:lnTo>
                      <a:pt x="44" y="16"/>
                    </a:lnTo>
                    <a:lnTo>
                      <a:pt x="44" y="16"/>
                    </a:lnTo>
                    <a:close/>
                  </a:path>
                </a:pathLst>
              </a:custGeom>
              <a:solidFill>
                <a:srgbClr val="FFD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67" name="Freeform 171"/>
              <p:cNvSpPr>
                <a:spLocks/>
              </p:cNvSpPr>
              <p:nvPr/>
            </p:nvSpPr>
            <p:spPr bwMode="auto">
              <a:xfrm>
                <a:off x="2621" y="1426"/>
                <a:ext cx="20" cy="11"/>
              </a:xfrm>
              <a:custGeom>
                <a:avLst/>
                <a:gdLst>
                  <a:gd name="T0" fmla="*/ 42 w 42"/>
                  <a:gd name="T1" fmla="*/ 16 h 22"/>
                  <a:gd name="T2" fmla="*/ 42 w 42"/>
                  <a:gd name="T3" fmla="*/ 16 h 22"/>
                  <a:gd name="T4" fmla="*/ 42 w 42"/>
                  <a:gd name="T5" fmla="*/ 10 h 22"/>
                  <a:gd name="T6" fmla="*/ 38 w 42"/>
                  <a:gd name="T7" fmla="*/ 6 h 22"/>
                  <a:gd name="T8" fmla="*/ 32 w 42"/>
                  <a:gd name="T9" fmla="*/ 4 h 22"/>
                  <a:gd name="T10" fmla="*/ 24 w 42"/>
                  <a:gd name="T11" fmla="*/ 0 h 22"/>
                  <a:gd name="T12" fmla="*/ 24 w 42"/>
                  <a:gd name="T13" fmla="*/ 0 h 22"/>
                  <a:gd name="T14" fmla="*/ 16 w 42"/>
                  <a:gd name="T15" fmla="*/ 0 h 22"/>
                  <a:gd name="T16" fmla="*/ 8 w 42"/>
                  <a:gd name="T17" fmla="*/ 2 h 22"/>
                  <a:gd name="T18" fmla="*/ 4 w 42"/>
                  <a:gd name="T19" fmla="*/ 4 h 22"/>
                  <a:gd name="T20" fmla="*/ 0 w 42"/>
                  <a:gd name="T21" fmla="*/ 8 h 22"/>
                  <a:gd name="T22" fmla="*/ 0 w 42"/>
                  <a:gd name="T23" fmla="*/ 8 h 22"/>
                  <a:gd name="T24" fmla="*/ 2 w 42"/>
                  <a:gd name="T25" fmla="*/ 12 h 22"/>
                  <a:gd name="T26" fmla="*/ 6 w 42"/>
                  <a:gd name="T27" fmla="*/ 16 h 22"/>
                  <a:gd name="T28" fmla="*/ 12 w 42"/>
                  <a:gd name="T29" fmla="*/ 20 h 22"/>
                  <a:gd name="T30" fmla="*/ 20 w 42"/>
                  <a:gd name="T31" fmla="*/ 22 h 22"/>
                  <a:gd name="T32" fmla="*/ 20 w 42"/>
                  <a:gd name="T33" fmla="*/ 22 h 22"/>
                  <a:gd name="T34" fmla="*/ 28 w 42"/>
                  <a:gd name="T35" fmla="*/ 22 h 22"/>
                  <a:gd name="T36" fmla="*/ 34 w 42"/>
                  <a:gd name="T37" fmla="*/ 22 h 22"/>
                  <a:gd name="T38" fmla="*/ 40 w 42"/>
                  <a:gd name="T39" fmla="*/ 20 h 22"/>
                  <a:gd name="T40" fmla="*/ 42 w 42"/>
                  <a:gd name="T41" fmla="*/ 16 h 22"/>
                  <a:gd name="T42" fmla="*/ 42 w 42"/>
                  <a:gd name="T43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22">
                    <a:moveTo>
                      <a:pt x="42" y="16"/>
                    </a:moveTo>
                    <a:lnTo>
                      <a:pt x="42" y="16"/>
                    </a:lnTo>
                    <a:lnTo>
                      <a:pt x="42" y="10"/>
                    </a:lnTo>
                    <a:lnTo>
                      <a:pt x="38" y="6"/>
                    </a:lnTo>
                    <a:lnTo>
                      <a:pt x="32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6" y="16"/>
                    </a:lnTo>
                    <a:lnTo>
                      <a:pt x="12" y="20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8" y="22"/>
                    </a:lnTo>
                    <a:lnTo>
                      <a:pt x="34" y="22"/>
                    </a:lnTo>
                    <a:lnTo>
                      <a:pt x="40" y="20"/>
                    </a:lnTo>
                    <a:lnTo>
                      <a:pt x="42" y="16"/>
                    </a:ln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68" name="Freeform 172"/>
              <p:cNvSpPr>
                <a:spLocks/>
              </p:cNvSpPr>
              <p:nvPr/>
            </p:nvSpPr>
            <p:spPr bwMode="auto">
              <a:xfrm>
                <a:off x="2622" y="1426"/>
                <a:ext cx="18" cy="11"/>
              </a:xfrm>
              <a:custGeom>
                <a:avLst/>
                <a:gdLst>
                  <a:gd name="T0" fmla="*/ 38 w 38"/>
                  <a:gd name="T1" fmla="*/ 16 h 22"/>
                  <a:gd name="T2" fmla="*/ 38 w 38"/>
                  <a:gd name="T3" fmla="*/ 16 h 22"/>
                  <a:gd name="T4" fmla="*/ 38 w 38"/>
                  <a:gd name="T5" fmla="*/ 12 h 22"/>
                  <a:gd name="T6" fmla="*/ 34 w 38"/>
                  <a:gd name="T7" fmla="*/ 8 h 22"/>
                  <a:gd name="T8" fmla="*/ 30 w 38"/>
                  <a:gd name="T9" fmla="*/ 4 h 22"/>
                  <a:gd name="T10" fmla="*/ 22 w 38"/>
                  <a:gd name="T11" fmla="*/ 2 h 22"/>
                  <a:gd name="T12" fmla="*/ 22 w 38"/>
                  <a:gd name="T13" fmla="*/ 2 h 22"/>
                  <a:gd name="T14" fmla="*/ 14 w 38"/>
                  <a:gd name="T15" fmla="*/ 0 h 22"/>
                  <a:gd name="T16" fmla="*/ 8 w 38"/>
                  <a:gd name="T17" fmla="*/ 2 h 22"/>
                  <a:gd name="T18" fmla="*/ 2 w 38"/>
                  <a:gd name="T19" fmla="*/ 4 h 22"/>
                  <a:gd name="T20" fmla="*/ 0 w 38"/>
                  <a:gd name="T21" fmla="*/ 8 h 22"/>
                  <a:gd name="T22" fmla="*/ 0 w 38"/>
                  <a:gd name="T23" fmla="*/ 8 h 22"/>
                  <a:gd name="T24" fmla="*/ 0 w 38"/>
                  <a:gd name="T25" fmla="*/ 12 h 22"/>
                  <a:gd name="T26" fmla="*/ 4 w 38"/>
                  <a:gd name="T27" fmla="*/ 16 h 22"/>
                  <a:gd name="T28" fmla="*/ 10 w 38"/>
                  <a:gd name="T29" fmla="*/ 20 h 22"/>
                  <a:gd name="T30" fmla="*/ 18 w 38"/>
                  <a:gd name="T31" fmla="*/ 22 h 22"/>
                  <a:gd name="T32" fmla="*/ 18 w 38"/>
                  <a:gd name="T33" fmla="*/ 22 h 22"/>
                  <a:gd name="T34" fmla="*/ 26 w 38"/>
                  <a:gd name="T35" fmla="*/ 22 h 22"/>
                  <a:gd name="T36" fmla="*/ 32 w 38"/>
                  <a:gd name="T37" fmla="*/ 22 h 22"/>
                  <a:gd name="T38" fmla="*/ 36 w 38"/>
                  <a:gd name="T39" fmla="*/ 18 h 22"/>
                  <a:gd name="T40" fmla="*/ 38 w 38"/>
                  <a:gd name="T41" fmla="*/ 16 h 22"/>
                  <a:gd name="T42" fmla="*/ 38 w 38"/>
                  <a:gd name="T43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8" h="22">
                    <a:moveTo>
                      <a:pt x="38" y="16"/>
                    </a:moveTo>
                    <a:lnTo>
                      <a:pt x="38" y="16"/>
                    </a:lnTo>
                    <a:lnTo>
                      <a:pt x="38" y="12"/>
                    </a:lnTo>
                    <a:lnTo>
                      <a:pt x="34" y="8"/>
                    </a:lnTo>
                    <a:lnTo>
                      <a:pt x="30" y="4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4" y="16"/>
                    </a:lnTo>
                    <a:lnTo>
                      <a:pt x="10" y="20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6" y="22"/>
                    </a:lnTo>
                    <a:lnTo>
                      <a:pt x="32" y="22"/>
                    </a:lnTo>
                    <a:lnTo>
                      <a:pt x="36" y="18"/>
                    </a:lnTo>
                    <a:lnTo>
                      <a:pt x="38" y="16"/>
                    </a:lnTo>
                    <a:lnTo>
                      <a:pt x="38" y="16"/>
                    </a:lnTo>
                    <a:close/>
                  </a:path>
                </a:pathLst>
              </a:custGeom>
              <a:solidFill>
                <a:srgbClr val="FF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69" name="Freeform 173"/>
              <p:cNvSpPr>
                <a:spLocks/>
              </p:cNvSpPr>
              <p:nvPr/>
            </p:nvSpPr>
            <p:spPr bwMode="auto">
              <a:xfrm>
                <a:off x="2623" y="1427"/>
                <a:ext cx="17" cy="10"/>
              </a:xfrm>
              <a:custGeom>
                <a:avLst/>
                <a:gdLst>
                  <a:gd name="T0" fmla="*/ 0 w 36"/>
                  <a:gd name="T1" fmla="*/ 6 h 20"/>
                  <a:gd name="T2" fmla="*/ 0 w 36"/>
                  <a:gd name="T3" fmla="*/ 6 h 20"/>
                  <a:gd name="T4" fmla="*/ 0 w 36"/>
                  <a:gd name="T5" fmla="*/ 10 h 20"/>
                  <a:gd name="T6" fmla="*/ 4 w 36"/>
                  <a:gd name="T7" fmla="*/ 14 h 20"/>
                  <a:gd name="T8" fmla="*/ 8 w 36"/>
                  <a:gd name="T9" fmla="*/ 16 h 20"/>
                  <a:gd name="T10" fmla="*/ 16 w 36"/>
                  <a:gd name="T11" fmla="*/ 18 h 20"/>
                  <a:gd name="T12" fmla="*/ 16 w 36"/>
                  <a:gd name="T13" fmla="*/ 18 h 20"/>
                  <a:gd name="T14" fmla="*/ 22 w 36"/>
                  <a:gd name="T15" fmla="*/ 20 h 20"/>
                  <a:gd name="T16" fmla="*/ 28 w 36"/>
                  <a:gd name="T17" fmla="*/ 18 h 20"/>
                  <a:gd name="T18" fmla="*/ 34 w 36"/>
                  <a:gd name="T19" fmla="*/ 16 h 20"/>
                  <a:gd name="T20" fmla="*/ 36 w 36"/>
                  <a:gd name="T21" fmla="*/ 12 h 20"/>
                  <a:gd name="T22" fmla="*/ 36 w 36"/>
                  <a:gd name="T23" fmla="*/ 12 h 20"/>
                  <a:gd name="T24" fmla="*/ 36 w 36"/>
                  <a:gd name="T25" fmla="*/ 10 h 20"/>
                  <a:gd name="T26" fmla="*/ 32 w 36"/>
                  <a:gd name="T27" fmla="*/ 6 h 20"/>
                  <a:gd name="T28" fmla="*/ 26 w 36"/>
                  <a:gd name="T29" fmla="*/ 2 h 20"/>
                  <a:gd name="T30" fmla="*/ 20 w 36"/>
                  <a:gd name="T31" fmla="*/ 0 h 20"/>
                  <a:gd name="T32" fmla="*/ 20 w 36"/>
                  <a:gd name="T33" fmla="*/ 0 h 20"/>
                  <a:gd name="T34" fmla="*/ 12 w 36"/>
                  <a:gd name="T35" fmla="*/ 0 h 20"/>
                  <a:gd name="T36" fmla="*/ 6 w 36"/>
                  <a:gd name="T37" fmla="*/ 0 h 20"/>
                  <a:gd name="T38" fmla="*/ 2 w 36"/>
                  <a:gd name="T39" fmla="*/ 2 h 20"/>
                  <a:gd name="T40" fmla="*/ 0 w 36"/>
                  <a:gd name="T41" fmla="*/ 6 h 20"/>
                  <a:gd name="T42" fmla="*/ 0 w 36"/>
                  <a:gd name="T43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20">
                    <a:moveTo>
                      <a:pt x="0" y="6"/>
                    </a:moveTo>
                    <a:lnTo>
                      <a:pt x="0" y="6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8" y="1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22" y="20"/>
                    </a:lnTo>
                    <a:lnTo>
                      <a:pt x="28" y="18"/>
                    </a:lnTo>
                    <a:lnTo>
                      <a:pt x="34" y="16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2" y="6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70" name="Freeform 174"/>
              <p:cNvSpPr>
                <a:spLocks/>
              </p:cNvSpPr>
              <p:nvPr/>
            </p:nvSpPr>
            <p:spPr bwMode="auto">
              <a:xfrm>
                <a:off x="2704" y="1299"/>
                <a:ext cx="98" cy="142"/>
              </a:xfrm>
              <a:custGeom>
                <a:avLst/>
                <a:gdLst>
                  <a:gd name="T0" fmla="*/ 76 w 208"/>
                  <a:gd name="T1" fmla="*/ 0 h 292"/>
                  <a:gd name="T2" fmla="*/ 76 w 208"/>
                  <a:gd name="T3" fmla="*/ 0 h 292"/>
                  <a:gd name="T4" fmla="*/ 64 w 208"/>
                  <a:gd name="T5" fmla="*/ 8 h 292"/>
                  <a:gd name="T6" fmla="*/ 50 w 208"/>
                  <a:gd name="T7" fmla="*/ 18 h 292"/>
                  <a:gd name="T8" fmla="*/ 38 w 208"/>
                  <a:gd name="T9" fmla="*/ 30 h 292"/>
                  <a:gd name="T10" fmla="*/ 28 w 208"/>
                  <a:gd name="T11" fmla="*/ 46 h 292"/>
                  <a:gd name="T12" fmla="*/ 20 w 208"/>
                  <a:gd name="T13" fmla="*/ 62 h 292"/>
                  <a:gd name="T14" fmla="*/ 12 w 208"/>
                  <a:gd name="T15" fmla="*/ 80 h 292"/>
                  <a:gd name="T16" fmla="*/ 6 w 208"/>
                  <a:gd name="T17" fmla="*/ 100 h 292"/>
                  <a:gd name="T18" fmla="*/ 2 w 208"/>
                  <a:gd name="T19" fmla="*/ 122 h 292"/>
                  <a:gd name="T20" fmla="*/ 2 w 208"/>
                  <a:gd name="T21" fmla="*/ 122 h 292"/>
                  <a:gd name="T22" fmla="*/ 0 w 208"/>
                  <a:gd name="T23" fmla="*/ 152 h 292"/>
                  <a:gd name="T24" fmla="*/ 2 w 208"/>
                  <a:gd name="T25" fmla="*/ 180 h 292"/>
                  <a:gd name="T26" fmla="*/ 8 w 208"/>
                  <a:gd name="T27" fmla="*/ 208 h 292"/>
                  <a:gd name="T28" fmla="*/ 18 w 208"/>
                  <a:gd name="T29" fmla="*/ 232 h 292"/>
                  <a:gd name="T30" fmla="*/ 30 w 208"/>
                  <a:gd name="T31" fmla="*/ 254 h 292"/>
                  <a:gd name="T32" fmla="*/ 38 w 208"/>
                  <a:gd name="T33" fmla="*/ 262 h 292"/>
                  <a:gd name="T34" fmla="*/ 46 w 208"/>
                  <a:gd name="T35" fmla="*/ 270 h 292"/>
                  <a:gd name="T36" fmla="*/ 54 w 208"/>
                  <a:gd name="T37" fmla="*/ 278 h 292"/>
                  <a:gd name="T38" fmla="*/ 62 w 208"/>
                  <a:gd name="T39" fmla="*/ 284 h 292"/>
                  <a:gd name="T40" fmla="*/ 72 w 208"/>
                  <a:gd name="T41" fmla="*/ 288 h 292"/>
                  <a:gd name="T42" fmla="*/ 84 w 208"/>
                  <a:gd name="T43" fmla="*/ 290 h 292"/>
                  <a:gd name="T44" fmla="*/ 84 w 208"/>
                  <a:gd name="T45" fmla="*/ 290 h 292"/>
                  <a:gd name="T46" fmla="*/ 94 w 208"/>
                  <a:gd name="T47" fmla="*/ 292 h 292"/>
                  <a:gd name="T48" fmla="*/ 104 w 208"/>
                  <a:gd name="T49" fmla="*/ 292 h 292"/>
                  <a:gd name="T50" fmla="*/ 114 w 208"/>
                  <a:gd name="T51" fmla="*/ 290 h 292"/>
                  <a:gd name="T52" fmla="*/ 124 w 208"/>
                  <a:gd name="T53" fmla="*/ 286 h 292"/>
                  <a:gd name="T54" fmla="*/ 134 w 208"/>
                  <a:gd name="T55" fmla="*/ 282 h 292"/>
                  <a:gd name="T56" fmla="*/ 144 w 208"/>
                  <a:gd name="T57" fmla="*/ 276 h 292"/>
                  <a:gd name="T58" fmla="*/ 160 w 208"/>
                  <a:gd name="T59" fmla="*/ 262 h 292"/>
                  <a:gd name="T60" fmla="*/ 176 w 208"/>
                  <a:gd name="T61" fmla="*/ 242 h 292"/>
                  <a:gd name="T62" fmla="*/ 190 w 208"/>
                  <a:gd name="T63" fmla="*/ 218 h 292"/>
                  <a:gd name="T64" fmla="*/ 200 w 208"/>
                  <a:gd name="T65" fmla="*/ 192 h 292"/>
                  <a:gd name="T66" fmla="*/ 206 w 208"/>
                  <a:gd name="T67" fmla="*/ 162 h 292"/>
                  <a:gd name="T68" fmla="*/ 206 w 208"/>
                  <a:gd name="T69" fmla="*/ 162 h 292"/>
                  <a:gd name="T70" fmla="*/ 208 w 208"/>
                  <a:gd name="T71" fmla="*/ 132 h 292"/>
                  <a:gd name="T72" fmla="*/ 206 w 208"/>
                  <a:gd name="T73" fmla="*/ 102 h 292"/>
                  <a:gd name="T74" fmla="*/ 200 w 208"/>
                  <a:gd name="T75" fmla="*/ 76 h 292"/>
                  <a:gd name="T76" fmla="*/ 190 w 208"/>
                  <a:gd name="T77" fmla="*/ 52 h 292"/>
                  <a:gd name="T78" fmla="*/ 190 w 208"/>
                  <a:gd name="T79" fmla="*/ 52 h 292"/>
                  <a:gd name="T80" fmla="*/ 166 w 208"/>
                  <a:gd name="T81" fmla="*/ 36 h 292"/>
                  <a:gd name="T82" fmla="*/ 140 w 208"/>
                  <a:gd name="T83" fmla="*/ 22 h 292"/>
                  <a:gd name="T84" fmla="*/ 110 w 208"/>
                  <a:gd name="T85" fmla="*/ 10 h 292"/>
                  <a:gd name="T86" fmla="*/ 76 w 208"/>
                  <a:gd name="T87" fmla="*/ 0 h 292"/>
                  <a:gd name="T88" fmla="*/ 76 w 208"/>
                  <a:gd name="T89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8" h="292">
                    <a:moveTo>
                      <a:pt x="76" y="0"/>
                    </a:moveTo>
                    <a:lnTo>
                      <a:pt x="76" y="0"/>
                    </a:lnTo>
                    <a:lnTo>
                      <a:pt x="64" y="8"/>
                    </a:lnTo>
                    <a:lnTo>
                      <a:pt x="50" y="18"/>
                    </a:lnTo>
                    <a:lnTo>
                      <a:pt x="38" y="30"/>
                    </a:lnTo>
                    <a:lnTo>
                      <a:pt x="28" y="46"/>
                    </a:lnTo>
                    <a:lnTo>
                      <a:pt x="20" y="62"/>
                    </a:lnTo>
                    <a:lnTo>
                      <a:pt x="12" y="80"/>
                    </a:lnTo>
                    <a:lnTo>
                      <a:pt x="6" y="100"/>
                    </a:lnTo>
                    <a:lnTo>
                      <a:pt x="2" y="122"/>
                    </a:lnTo>
                    <a:lnTo>
                      <a:pt x="2" y="122"/>
                    </a:lnTo>
                    <a:lnTo>
                      <a:pt x="0" y="152"/>
                    </a:lnTo>
                    <a:lnTo>
                      <a:pt x="2" y="180"/>
                    </a:lnTo>
                    <a:lnTo>
                      <a:pt x="8" y="208"/>
                    </a:lnTo>
                    <a:lnTo>
                      <a:pt x="18" y="232"/>
                    </a:lnTo>
                    <a:lnTo>
                      <a:pt x="30" y="254"/>
                    </a:lnTo>
                    <a:lnTo>
                      <a:pt x="38" y="262"/>
                    </a:lnTo>
                    <a:lnTo>
                      <a:pt x="46" y="270"/>
                    </a:lnTo>
                    <a:lnTo>
                      <a:pt x="54" y="278"/>
                    </a:lnTo>
                    <a:lnTo>
                      <a:pt x="62" y="284"/>
                    </a:lnTo>
                    <a:lnTo>
                      <a:pt x="72" y="288"/>
                    </a:lnTo>
                    <a:lnTo>
                      <a:pt x="84" y="290"/>
                    </a:lnTo>
                    <a:lnTo>
                      <a:pt x="84" y="290"/>
                    </a:lnTo>
                    <a:lnTo>
                      <a:pt x="94" y="292"/>
                    </a:lnTo>
                    <a:lnTo>
                      <a:pt x="104" y="292"/>
                    </a:lnTo>
                    <a:lnTo>
                      <a:pt x="114" y="290"/>
                    </a:lnTo>
                    <a:lnTo>
                      <a:pt x="124" y="286"/>
                    </a:lnTo>
                    <a:lnTo>
                      <a:pt x="134" y="282"/>
                    </a:lnTo>
                    <a:lnTo>
                      <a:pt x="144" y="276"/>
                    </a:lnTo>
                    <a:lnTo>
                      <a:pt x="160" y="262"/>
                    </a:lnTo>
                    <a:lnTo>
                      <a:pt x="176" y="242"/>
                    </a:lnTo>
                    <a:lnTo>
                      <a:pt x="190" y="218"/>
                    </a:lnTo>
                    <a:lnTo>
                      <a:pt x="200" y="192"/>
                    </a:lnTo>
                    <a:lnTo>
                      <a:pt x="206" y="162"/>
                    </a:lnTo>
                    <a:lnTo>
                      <a:pt x="206" y="162"/>
                    </a:lnTo>
                    <a:lnTo>
                      <a:pt x="208" y="132"/>
                    </a:lnTo>
                    <a:lnTo>
                      <a:pt x="206" y="102"/>
                    </a:lnTo>
                    <a:lnTo>
                      <a:pt x="200" y="76"/>
                    </a:lnTo>
                    <a:lnTo>
                      <a:pt x="190" y="52"/>
                    </a:lnTo>
                    <a:lnTo>
                      <a:pt x="190" y="52"/>
                    </a:lnTo>
                    <a:lnTo>
                      <a:pt x="166" y="36"/>
                    </a:lnTo>
                    <a:lnTo>
                      <a:pt x="140" y="22"/>
                    </a:lnTo>
                    <a:lnTo>
                      <a:pt x="110" y="10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CD6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71" name="Freeform 175"/>
              <p:cNvSpPr>
                <a:spLocks/>
              </p:cNvSpPr>
              <p:nvPr/>
            </p:nvSpPr>
            <p:spPr bwMode="auto">
              <a:xfrm>
                <a:off x="2706" y="1296"/>
                <a:ext cx="88" cy="145"/>
              </a:xfrm>
              <a:custGeom>
                <a:avLst/>
                <a:gdLst>
                  <a:gd name="T0" fmla="*/ 110 w 184"/>
                  <a:gd name="T1" fmla="*/ 2 h 296"/>
                  <a:gd name="T2" fmla="*/ 110 w 184"/>
                  <a:gd name="T3" fmla="*/ 2 h 296"/>
                  <a:gd name="T4" fmla="*/ 120 w 184"/>
                  <a:gd name="T5" fmla="*/ 4 h 296"/>
                  <a:gd name="T6" fmla="*/ 128 w 184"/>
                  <a:gd name="T7" fmla="*/ 8 h 296"/>
                  <a:gd name="T8" fmla="*/ 136 w 184"/>
                  <a:gd name="T9" fmla="*/ 14 h 296"/>
                  <a:gd name="T10" fmla="*/ 144 w 184"/>
                  <a:gd name="T11" fmla="*/ 22 h 296"/>
                  <a:gd name="T12" fmla="*/ 158 w 184"/>
                  <a:gd name="T13" fmla="*/ 38 h 296"/>
                  <a:gd name="T14" fmla="*/ 168 w 184"/>
                  <a:gd name="T15" fmla="*/ 58 h 296"/>
                  <a:gd name="T16" fmla="*/ 178 w 184"/>
                  <a:gd name="T17" fmla="*/ 84 h 296"/>
                  <a:gd name="T18" fmla="*/ 182 w 184"/>
                  <a:gd name="T19" fmla="*/ 110 h 296"/>
                  <a:gd name="T20" fmla="*/ 184 w 184"/>
                  <a:gd name="T21" fmla="*/ 138 h 296"/>
                  <a:gd name="T22" fmla="*/ 182 w 184"/>
                  <a:gd name="T23" fmla="*/ 168 h 296"/>
                  <a:gd name="T24" fmla="*/ 182 w 184"/>
                  <a:gd name="T25" fmla="*/ 168 h 296"/>
                  <a:gd name="T26" fmla="*/ 178 w 184"/>
                  <a:gd name="T27" fmla="*/ 198 h 296"/>
                  <a:gd name="T28" fmla="*/ 168 w 184"/>
                  <a:gd name="T29" fmla="*/ 224 h 296"/>
                  <a:gd name="T30" fmla="*/ 158 w 184"/>
                  <a:gd name="T31" fmla="*/ 246 h 296"/>
                  <a:gd name="T32" fmla="*/ 144 w 184"/>
                  <a:gd name="T33" fmla="*/ 266 h 296"/>
                  <a:gd name="T34" fmla="*/ 128 w 184"/>
                  <a:gd name="T35" fmla="*/ 280 h 296"/>
                  <a:gd name="T36" fmla="*/ 120 w 184"/>
                  <a:gd name="T37" fmla="*/ 286 h 296"/>
                  <a:gd name="T38" fmla="*/ 110 w 184"/>
                  <a:gd name="T39" fmla="*/ 292 h 296"/>
                  <a:gd name="T40" fmla="*/ 102 w 184"/>
                  <a:gd name="T41" fmla="*/ 294 h 296"/>
                  <a:gd name="T42" fmla="*/ 94 w 184"/>
                  <a:gd name="T43" fmla="*/ 296 h 296"/>
                  <a:gd name="T44" fmla="*/ 84 w 184"/>
                  <a:gd name="T45" fmla="*/ 296 h 296"/>
                  <a:gd name="T46" fmla="*/ 74 w 184"/>
                  <a:gd name="T47" fmla="*/ 294 h 296"/>
                  <a:gd name="T48" fmla="*/ 74 w 184"/>
                  <a:gd name="T49" fmla="*/ 294 h 296"/>
                  <a:gd name="T50" fmla="*/ 66 w 184"/>
                  <a:gd name="T51" fmla="*/ 292 h 296"/>
                  <a:gd name="T52" fmla="*/ 56 w 184"/>
                  <a:gd name="T53" fmla="*/ 288 h 296"/>
                  <a:gd name="T54" fmla="*/ 48 w 184"/>
                  <a:gd name="T55" fmla="*/ 282 h 296"/>
                  <a:gd name="T56" fmla="*/ 42 w 184"/>
                  <a:gd name="T57" fmla="*/ 276 h 296"/>
                  <a:gd name="T58" fmla="*/ 28 w 184"/>
                  <a:gd name="T59" fmla="*/ 258 h 296"/>
                  <a:gd name="T60" fmla="*/ 16 w 184"/>
                  <a:gd name="T61" fmla="*/ 238 h 296"/>
                  <a:gd name="T62" fmla="*/ 8 w 184"/>
                  <a:gd name="T63" fmla="*/ 214 h 296"/>
                  <a:gd name="T64" fmla="*/ 2 w 184"/>
                  <a:gd name="T65" fmla="*/ 186 h 296"/>
                  <a:gd name="T66" fmla="*/ 0 w 184"/>
                  <a:gd name="T67" fmla="*/ 158 h 296"/>
                  <a:gd name="T68" fmla="*/ 2 w 184"/>
                  <a:gd name="T69" fmla="*/ 128 h 296"/>
                  <a:gd name="T70" fmla="*/ 2 w 184"/>
                  <a:gd name="T71" fmla="*/ 128 h 296"/>
                  <a:gd name="T72" fmla="*/ 8 w 184"/>
                  <a:gd name="T73" fmla="*/ 100 h 296"/>
                  <a:gd name="T74" fmla="*/ 16 w 184"/>
                  <a:gd name="T75" fmla="*/ 72 h 296"/>
                  <a:gd name="T76" fmla="*/ 28 w 184"/>
                  <a:gd name="T77" fmla="*/ 50 h 296"/>
                  <a:gd name="T78" fmla="*/ 42 w 184"/>
                  <a:gd name="T79" fmla="*/ 30 h 296"/>
                  <a:gd name="T80" fmla="*/ 58 w 184"/>
                  <a:gd name="T81" fmla="*/ 16 h 296"/>
                  <a:gd name="T82" fmla="*/ 66 w 184"/>
                  <a:gd name="T83" fmla="*/ 10 h 296"/>
                  <a:gd name="T84" fmla="*/ 74 w 184"/>
                  <a:gd name="T85" fmla="*/ 6 h 296"/>
                  <a:gd name="T86" fmla="*/ 84 w 184"/>
                  <a:gd name="T87" fmla="*/ 2 h 296"/>
                  <a:gd name="T88" fmla="*/ 92 w 184"/>
                  <a:gd name="T89" fmla="*/ 0 h 296"/>
                  <a:gd name="T90" fmla="*/ 102 w 184"/>
                  <a:gd name="T91" fmla="*/ 0 h 296"/>
                  <a:gd name="T92" fmla="*/ 110 w 184"/>
                  <a:gd name="T93" fmla="*/ 2 h 296"/>
                  <a:gd name="T94" fmla="*/ 110 w 184"/>
                  <a:gd name="T95" fmla="*/ 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4" h="296">
                    <a:moveTo>
                      <a:pt x="110" y="2"/>
                    </a:moveTo>
                    <a:lnTo>
                      <a:pt x="110" y="2"/>
                    </a:lnTo>
                    <a:lnTo>
                      <a:pt x="120" y="4"/>
                    </a:lnTo>
                    <a:lnTo>
                      <a:pt x="128" y="8"/>
                    </a:lnTo>
                    <a:lnTo>
                      <a:pt x="136" y="14"/>
                    </a:lnTo>
                    <a:lnTo>
                      <a:pt x="144" y="22"/>
                    </a:lnTo>
                    <a:lnTo>
                      <a:pt x="158" y="38"/>
                    </a:lnTo>
                    <a:lnTo>
                      <a:pt x="168" y="58"/>
                    </a:lnTo>
                    <a:lnTo>
                      <a:pt x="178" y="84"/>
                    </a:lnTo>
                    <a:lnTo>
                      <a:pt x="182" y="110"/>
                    </a:lnTo>
                    <a:lnTo>
                      <a:pt x="184" y="138"/>
                    </a:lnTo>
                    <a:lnTo>
                      <a:pt x="182" y="168"/>
                    </a:lnTo>
                    <a:lnTo>
                      <a:pt x="182" y="168"/>
                    </a:lnTo>
                    <a:lnTo>
                      <a:pt x="178" y="198"/>
                    </a:lnTo>
                    <a:lnTo>
                      <a:pt x="168" y="224"/>
                    </a:lnTo>
                    <a:lnTo>
                      <a:pt x="158" y="246"/>
                    </a:lnTo>
                    <a:lnTo>
                      <a:pt x="144" y="266"/>
                    </a:lnTo>
                    <a:lnTo>
                      <a:pt x="128" y="280"/>
                    </a:lnTo>
                    <a:lnTo>
                      <a:pt x="120" y="286"/>
                    </a:lnTo>
                    <a:lnTo>
                      <a:pt x="110" y="292"/>
                    </a:lnTo>
                    <a:lnTo>
                      <a:pt x="102" y="294"/>
                    </a:lnTo>
                    <a:lnTo>
                      <a:pt x="94" y="296"/>
                    </a:lnTo>
                    <a:lnTo>
                      <a:pt x="84" y="296"/>
                    </a:lnTo>
                    <a:lnTo>
                      <a:pt x="74" y="294"/>
                    </a:lnTo>
                    <a:lnTo>
                      <a:pt x="74" y="294"/>
                    </a:lnTo>
                    <a:lnTo>
                      <a:pt x="66" y="292"/>
                    </a:lnTo>
                    <a:lnTo>
                      <a:pt x="56" y="288"/>
                    </a:lnTo>
                    <a:lnTo>
                      <a:pt x="48" y="282"/>
                    </a:lnTo>
                    <a:lnTo>
                      <a:pt x="42" y="276"/>
                    </a:lnTo>
                    <a:lnTo>
                      <a:pt x="28" y="258"/>
                    </a:lnTo>
                    <a:lnTo>
                      <a:pt x="16" y="238"/>
                    </a:lnTo>
                    <a:lnTo>
                      <a:pt x="8" y="214"/>
                    </a:lnTo>
                    <a:lnTo>
                      <a:pt x="2" y="186"/>
                    </a:lnTo>
                    <a:lnTo>
                      <a:pt x="0" y="158"/>
                    </a:lnTo>
                    <a:lnTo>
                      <a:pt x="2" y="128"/>
                    </a:lnTo>
                    <a:lnTo>
                      <a:pt x="2" y="128"/>
                    </a:lnTo>
                    <a:lnTo>
                      <a:pt x="8" y="100"/>
                    </a:lnTo>
                    <a:lnTo>
                      <a:pt x="16" y="72"/>
                    </a:lnTo>
                    <a:lnTo>
                      <a:pt x="28" y="50"/>
                    </a:lnTo>
                    <a:lnTo>
                      <a:pt x="42" y="30"/>
                    </a:lnTo>
                    <a:lnTo>
                      <a:pt x="58" y="16"/>
                    </a:lnTo>
                    <a:lnTo>
                      <a:pt x="66" y="10"/>
                    </a:lnTo>
                    <a:lnTo>
                      <a:pt x="74" y="6"/>
                    </a:lnTo>
                    <a:lnTo>
                      <a:pt x="84" y="2"/>
                    </a:lnTo>
                    <a:lnTo>
                      <a:pt x="92" y="0"/>
                    </a:lnTo>
                    <a:lnTo>
                      <a:pt x="102" y="0"/>
                    </a:lnTo>
                    <a:lnTo>
                      <a:pt x="110" y="2"/>
                    </a:lnTo>
                    <a:lnTo>
                      <a:pt x="110" y="2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72" name="Freeform 176"/>
              <p:cNvSpPr>
                <a:spLocks/>
              </p:cNvSpPr>
              <p:nvPr/>
            </p:nvSpPr>
            <p:spPr bwMode="auto">
              <a:xfrm>
                <a:off x="2712" y="1301"/>
                <a:ext cx="77" cy="130"/>
              </a:xfrm>
              <a:custGeom>
                <a:avLst/>
                <a:gdLst>
                  <a:gd name="T0" fmla="*/ 92 w 162"/>
                  <a:gd name="T1" fmla="*/ 0 h 266"/>
                  <a:gd name="T2" fmla="*/ 92 w 162"/>
                  <a:gd name="T3" fmla="*/ 0 h 266"/>
                  <a:gd name="T4" fmla="*/ 100 w 162"/>
                  <a:gd name="T5" fmla="*/ 2 h 266"/>
                  <a:gd name="T6" fmla="*/ 108 w 162"/>
                  <a:gd name="T7" fmla="*/ 4 h 266"/>
                  <a:gd name="T8" fmla="*/ 116 w 162"/>
                  <a:gd name="T9" fmla="*/ 8 h 266"/>
                  <a:gd name="T10" fmla="*/ 122 w 162"/>
                  <a:gd name="T11" fmla="*/ 14 h 266"/>
                  <a:gd name="T12" fmla="*/ 136 w 162"/>
                  <a:gd name="T13" fmla="*/ 28 h 266"/>
                  <a:gd name="T14" fmla="*/ 146 w 162"/>
                  <a:gd name="T15" fmla="*/ 44 h 266"/>
                  <a:gd name="T16" fmla="*/ 154 w 162"/>
                  <a:gd name="T17" fmla="*/ 66 h 266"/>
                  <a:gd name="T18" fmla="*/ 160 w 162"/>
                  <a:gd name="T19" fmla="*/ 88 h 266"/>
                  <a:gd name="T20" fmla="*/ 162 w 162"/>
                  <a:gd name="T21" fmla="*/ 114 h 266"/>
                  <a:gd name="T22" fmla="*/ 160 w 162"/>
                  <a:gd name="T23" fmla="*/ 140 h 266"/>
                  <a:gd name="T24" fmla="*/ 160 w 162"/>
                  <a:gd name="T25" fmla="*/ 140 h 266"/>
                  <a:gd name="T26" fmla="*/ 156 w 162"/>
                  <a:gd name="T27" fmla="*/ 168 h 266"/>
                  <a:gd name="T28" fmla="*/ 150 w 162"/>
                  <a:gd name="T29" fmla="*/ 192 h 266"/>
                  <a:gd name="T30" fmla="*/ 140 w 162"/>
                  <a:gd name="T31" fmla="*/ 214 h 266"/>
                  <a:gd name="T32" fmla="*/ 130 w 162"/>
                  <a:gd name="T33" fmla="*/ 232 h 266"/>
                  <a:gd name="T34" fmla="*/ 116 w 162"/>
                  <a:gd name="T35" fmla="*/ 246 h 266"/>
                  <a:gd name="T36" fmla="*/ 102 w 162"/>
                  <a:gd name="T37" fmla="*/ 258 h 266"/>
                  <a:gd name="T38" fmla="*/ 94 w 162"/>
                  <a:gd name="T39" fmla="*/ 262 h 266"/>
                  <a:gd name="T40" fmla="*/ 86 w 162"/>
                  <a:gd name="T41" fmla="*/ 264 h 266"/>
                  <a:gd name="T42" fmla="*/ 78 w 162"/>
                  <a:gd name="T43" fmla="*/ 266 h 266"/>
                  <a:gd name="T44" fmla="*/ 70 w 162"/>
                  <a:gd name="T45" fmla="*/ 266 h 266"/>
                  <a:gd name="T46" fmla="*/ 70 w 162"/>
                  <a:gd name="T47" fmla="*/ 266 h 266"/>
                  <a:gd name="T48" fmla="*/ 62 w 162"/>
                  <a:gd name="T49" fmla="*/ 264 h 266"/>
                  <a:gd name="T50" fmla="*/ 54 w 162"/>
                  <a:gd name="T51" fmla="*/ 260 h 266"/>
                  <a:gd name="T52" fmla="*/ 46 w 162"/>
                  <a:gd name="T53" fmla="*/ 256 h 266"/>
                  <a:gd name="T54" fmla="*/ 40 w 162"/>
                  <a:gd name="T55" fmla="*/ 252 h 266"/>
                  <a:gd name="T56" fmla="*/ 26 w 162"/>
                  <a:gd name="T57" fmla="*/ 238 h 266"/>
                  <a:gd name="T58" fmla="*/ 16 w 162"/>
                  <a:gd name="T59" fmla="*/ 220 h 266"/>
                  <a:gd name="T60" fmla="*/ 8 w 162"/>
                  <a:gd name="T61" fmla="*/ 200 h 266"/>
                  <a:gd name="T62" fmla="*/ 4 w 162"/>
                  <a:gd name="T63" fmla="*/ 176 h 266"/>
                  <a:gd name="T64" fmla="*/ 0 w 162"/>
                  <a:gd name="T65" fmla="*/ 152 h 266"/>
                  <a:gd name="T66" fmla="*/ 2 w 162"/>
                  <a:gd name="T67" fmla="*/ 124 h 266"/>
                  <a:gd name="T68" fmla="*/ 2 w 162"/>
                  <a:gd name="T69" fmla="*/ 124 h 266"/>
                  <a:gd name="T70" fmla="*/ 6 w 162"/>
                  <a:gd name="T71" fmla="*/ 98 h 266"/>
                  <a:gd name="T72" fmla="*/ 12 w 162"/>
                  <a:gd name="T73" fmla="*/ 74 h 266"/>
                  <a:gd name="T74" fmla="*/ 22 w 162"/>
                  <a:gd name="T75" fmla="*/ 52 h 266"/>
                  <a:gd name="T76" fmla="*/ 32 w 162"/>
                  <a:gd name="T77" fmla="*/ 34 h 266"/>
                  <a:gd name="T78" fmla="*/ 46 w 162"/>
                  <a:gd name="T79" fmla="*/ 18 h 266"/>
                  <a:gd name="T80" fmla="*/ 60 w 162"/>
                  <a:gd name="T81" fmla="*/ 8 h 266"/>
                  <a:gd name="T82" fmla="*/ 68 w 162"/>
                  <a:gd name="T83" fmla="*/ 4 h 266"/>
                  <a:gd name="T84" fmla="*/ 76 w 162"/>
                  <a:gd name="T85" fmla="*/ 2 h 266"/>
                  <a:gd name="T86" fmla="*/ 84 w 162"/>
                  <a:gd name="T87" fmla="*/ 0 h 266"/>
                  <a:gd name="T88" fmla="*/ 92 w 162"/>
                  <a:gd name="T89" fmla="*/ 0 h 266"/>
                  <a:gd name="T90" fmla="*/ 92 w 162"/>
                  <a:gd name="T9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266">
                    <a:moveTo>
                      <a:pt x="92" y="0"/>
                    </a:moveTo>
                    <a:lnTo>
                      <a:pt x="92" y="0"/>
                    </a:lnTo>
                    <a:lnTo>
                      <a:pt x="100" y="2"/>
                    </a:lnTo>
                    <a:lnTo>
                      <a:pt x="108" y="4"/>
                    </a:lnTo>
                    <a:lnTo>
                      <a:pt x="116" y="8"/>
                    </a:lnTo>
                    <a:lnTo>
                      <a:pt x="122" y="14"/>
                    </a:lnTo>
                    <a:lnTo>
                      <a:pt x="136" y="28"/>
                    </a:lnTo>
                    <a:lnTo>
                      <a:pt x="146" y="44"/>
                    </a:lnTo>
                    <a:lnTo>
                      <a:pt x="154" y="66"/>
                    </a:lnTo>
                    <a:lnTo>
                      <a:pt x="160" y="88"/>
                    </a:lnTo>
                    <a:lnTo>
                      <a:pt x="162" y="114"/>
                    </a:lnTo>
                    <a:lnTo>
                      <a:pt x="160" y="140"/>
                    </a:lnTo>
                    <a:lnTo>
                      <a:pt x="160" y="140"/>
                    </a:lnTo>
                    <a:lnTo>
                      <a:pt x="156" y="168"/>
                    </a:lnTo>
                    <a:lnTo>
                      <a:pt x="150" y="192"/>
                    </a:lnTo>
                    <a:lnTo>
                      <a:pt x="140" y="214"/>
                    </a:lnTo>
                    <a:lnTo>
                      <a:pt x="130" y="232"/>
                    </a:lnTo>
                    <a:lnTo>
                      <a:pt x="116" y="246"/>
                    </a:lnTo>
                    <a:lnTo>
                      <a:pt x="102" y="258"/>
                    </a:lnTo>
                    <a:lnTo>
                      <a:pt x="94" y="262"/>
                    </a:lnTo>
                    <a:lnTo>
                      <a:pt x="86" y="264"/>
                    </a:lnTo>
                    <a:lnTo>
                      <a:pt x="78" y="266"/>
                    </a:lnTo>
                    <a:lnTo>
                      <a:pt x="70" y="266"/>
                    </a:lnTo>
                    <a:lnTo>
                      <a:pt x="70" y="266"/>
                    </a:lnTo>
                    <a:lnTo>
                      <a:pt x="62" y="264"/>
                    </a:lnTo>
                    <a:lnTo>
                      <a:pt x="54" y="260"/>
                    </a:lnTo>
                    <a:lnTo>
                      <a:pt x="46" y="256"/>
                    </a:lnTo>
                    <a:lnTo>
                      <a:pt x="40" y="252"/>
                    </a:lnTo>
                    <a:lnTo>
                      <a:pt x="26" y="238"/>
                    </a:lnTo>
                    <a:lnTo>
                      <a:pt x="16" y="220"/>
                    </a:lnTo>
                    <a:lnTo>
                      <a:pt x="8" y="200"/>
                    </a:lnTo>
                    <a:lnTo>
                      <a:pt x="4" y="176"/>
                    </a:lnTo>
                    <a:lnTo>
                      <a:pt x="0" y="152"/>
                    </a:lnTo>
                    <a:lnTo>
                      <a:pt x="2" y="124"/>
                    </a:lnTo>
                    <a:lnTo>
                      <a:pt x="2" y="124"/>
                    </a:lnTo>
                    <a:lnTo>
                      <a:pt x="6" y="98"/>
                    </a:lnTo>
                    <a:lnTo>
                      <a:pt x="12" y="74"/>
                    </a:lnTo>
                    <a:lnTo>
                      <a:pt x="22" y="52"/>
                    </a:lnTo>
                    <a:lnTo>
                      <a:pt x="32" y="34"/>
                    </a:lnTo>
                    <a:lnTo>
                      <a:pt x="46" y="18"/>
                    </a:lnTo>
                    <a:lnTo>
                      <a:pt x="60" y="8"/>
                    </a:lnTo>
                    <a:lnTo>
                      <a:pt x="68" y="4"/>
                    </a:lnTo>
                    <a:lnTo>
                      <a:pt x="76" y="2"/>
                    </a:lnTo>
                    <a:lnTo>
                      <a:pt x="84" y="0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73" name="Freeform 177"/>
              <p:cNvSpPr>
                <a:spLocks/>
              </p:cNvSpPr>
              <p:nvPr/>
            </p:nvSpPr>
            <p:spPr bwMode="auto">
              <a:xfrm>
                <a:off x="2712" y="1301"/>
                <a:ext cx="77" cy="130"/>
              </a:xfrm>
              <a:custGeom>
                <a:avLst/>
                <a:gdLst>
                  <a:gd name="T0" fmla="*/ 92 w 162"/>
                  <a:gd name="T1" fmla="*/ 0 h 266"/>
                  <a:gd name="T2" fmla="*/ 92 w 162"/>
                  <a:gd name="T3" fmla="*/ 0 h 266"/>
                  <a:gd name="T4" fmla="*/ 100 w 162"/>
                  <a:gd name="T5" fmla="*/ 2 h 266"/>
                  <a:gd name="T6" fmla="*/ 108 w 162"/>
                  <a:gd name="T7" fmla="*/ 4 h 266"/>
                  <a:gd name="T8" fmla="*/ 116 w 162"/>
                  <a:gd name="T9" fmla="*/ 8 h 266"/>
                  <a:gd name="T10" fmla="*/ 122 w 162"/>
                  <a:gd name="T11" fmla="*/ 14 h 266"/>
                  <a:gd name="T12" fmla="*/ 136 w 162"/>
                  <a:gd name="T13" fmla="*/ 28 h 266"/>
                  <a:gd name="T14" fmla="*/ 146 w 162"/>
                  <a:gd name="T15" fmla="*/ 44 h 266"/>
                  <a:gd name="T16" fmla="*/ 154 w 162"/>
                  <a:gd name="T17" fmla="*/ 66 h 266"/>
                  <a:gd name="T18" fmla="*/ 160 w 162"/>
                  <a:gd name="T19" fmla="*/ 88 h 266"/>
                  <a:gd name="T20" fmla="*/ 162 w 162"/>
                  <a:gd name="T21" fmla="*/ 114 h 266"/>
                  <a:gd name="T22" fmla="*/ 160 w 162"/>
                  <a:gd name="T23" fmla="*/ 140 h 266"/>
                  <a:gd name="T24" fmla="*/ 160 w 162"/>
                  <a:gd name="T25" fmla="*/ 140 h 266"/>
                  <a:gd name="T26" fmla="*/ 156 w 162"/>
                  <a:gd name="T27" fmla="*/ 168 h 266"/>
                  <a:gd name="T28" fmla="*/ 150 w 162"/>
                  <a:gd name="T29" fmla="*/ 192 h 266"/>
                  <a:gd name="T30" fmla="*/ 140 w 162"/>
                  <a:gd name="T31" fmla="*/ 214 h 266"/>
                  <a:gd name="T32" fmla="*/ 130 w 162"/>
                  <a:gd name="T33" fmla="*/ 232 h 266"/>
                  <a:gd name="T34" fmla="*/ 116 w 162"/>
                  <a:gd name="T35" fmla="*/ 246 h 266"/>
                  <a:gd name="T36" fmla="*/ 102 w 162"/>
                  <a:gd name="T37" fmla="*/ 258 h 266"/>
                  <a:gd name="T38" fmla="*/ 94 w 162"/>
                  <a:gd name="T39" fmla="*/ 262 h 266"/>
                  <a:gd name="T40" fmla="*/ 86 w 162"/>
                  <a:gd name="T41" fmla="*/ 264 h 266"/>
                  <a:gd name="T42" fmla="*/ 78 w 162"/>
                  <a:gd name="T43" fmla="*/ 266 h 266"/>
                  <a:gd name="T44" fmla="*/ 70 w 162"/>
                  <a:gd name="T45" fmla="*/ 266 h 266"/>
                  <a:gd name="T46" fmla="*/ 70 w 162"/>
                  <a:gd name="T47" fmla="*/ 266 h 266"/>
                  <a:gd name="T48" fmla="*/ 62 w 162"/>
                  <a:gd name="T49" fmla="*/ 264 h 266"/>
                  <a:gd name="T50" fmla="*/ 54 w 162"/>
                  <a:gd name="T51" fmla="*/ 260 h 266"/>
                  <a:gd name="T52" fmla="*/ 46 w 162"/>
                  <a:gd name="T53" fmla="*/ 256 h 266"/>
                  <a:gd name="T54" fmla="*/ 40 w 162"/>
                  <a:gd name="T55" fmla="*/ 252 h 266"/>
                  <a:gd name="T56" fmla="*/ 26 w 162"/>
                  <a:gd name="T57" fmla="*/ 238 h 266"/>
                  <a:gd name="T58" fmla="*/ 16 w 162"/>
                  <a:gd name="T59" fmla="*/ 220 h 266"/>
                  <a:gd name="T60" fmla="*/ 8 w 162"/>
                  <a:gd name="T61" fmla="*/ 200 h 266"/>
                  <a:gd name="T62" fmla="*/ 4 w 162"/>
                  <a:gd name="T63" fmla="*/ 176 h 266"/>
                  <a:gd name="T64" fmla="*/ 0 w 162"/>
                  <a:gd name="T65" fmla="*/ 152 h 266"/>
                  <a:gd name="T66" fmla="*/ 2 w 162"/>
                  <a:gd name="T67" fmla="*/ 124 h 266"/>
                  <a:gd name="T68" fmla="*/ 2 w 162"/>
                  <a:gd name="T69" fmla="*/ 124 h 266"/>
                  <a:gd name="T70" fmla="*/ 6 w 162"/>
                  <a:gd name="T71" fmla="*/ 98 h 266"/>
                  <a:gd name="T72" fmla="*/ 12 w 162"/>
                  <a:gd name="T73" fmla="*/ 74 h 266"/>
                  <a:gd name="T74" fmla="*/ 22 w 162"/>
                  <a:gd name="T75" fmla="*/ 52 h 266"/>
                  <a:gd name="T76" fmla="*/ 32 w 162"/>
                  <a:gd name="T77" fmla="*/ 34 h 266"/>
                  <a:gd name="T78" fmla="*/ 46 w 162"/>
                  <a:gd name="T79" fmla="*/ 18 h 266"/>
                  <a:gd name="T80" fmla="*/ 60 w 162"/>
                  <a:gd name="T81" fmla="*/ 8 h 266"/>
                  <a:gd name="T82" fmla="*/ 68 w 162"/>
                  <a:gd name="T83" fmla="*/ 4 h 266"/>
                  <a:gd name="T84" fmla="*/ 76 w 162"/>
                  <a:gd name="T85" fmla="*/ 2 h 266"/>
                  <a:gd name="T86" fmla="*/ 84 w 162"/>
                  <a:gd name="T87" fmla="*/ 0 h 266"/>
                  <a:gd name="T88" fmla="*/ 92 w 162"/>
                  <a:gd name="T89" fmla="*/ 0 h 266"/>
                  <a:gd name="T90" fmla="*/ 92 w 162"/>
                  <a:gd name="T9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266">
                    <a:moveTo>
                      <a:pt x="92" y="0"/>
                    </a:moveTo>
                    <a:lnTo>
                      <a:pt x="92" y="0"/>
                    </a:lnTo>
                    <a:lnTo>
                      <a:pt x="100" y="2"/>
                    </a:lnTo>
                    <a:lnTo>
                      <a:pt x="108" y="4"/>
                    </a:lnTo>
                    <a:lnTo>
                      <a:pt x="116" y="8"/>
                    </a:lnTo>
                    <a:lnTo>
                      <a:pt x="122" y="14"/>
                    </a:lnTo>
                    <a:lnTo>
                      <a:pt x="136" y="28"/>
                    </a:lnTo>
                    <a:lnTo>
                      <a:pt x="146" y="44"/>
                    </a:lnTo>
                    <a:lnTo>
                      <a:pt x="154" y="66"/>
                    </a:lnTo>
                    <a:lnTo>
                      <a:pt x="160" y="88"/>
                    </a:lnTo>
                    <a:lnTo>
                      <a:pt x="162" y="114"/>
                    </a:lnTo>
                    <a:lnTo>
                      <a:pt x="160" y="140"/>
                    </a:lnTo>
                    <a:lnTo>
                      <a:pt x="160" y="140"/>
                    </a:lnTo>
                    <a:lnTo>
                      <a:pt x="156" y="168"/>
                    </a:lnTo>
                    <a:lnTo>
                      <a:pt x="150" y="192"/>
                    </a:lnTo>
                    <a:lnTo>
                      <a:pt x="140" y="214"/>
                    </a:lnTo>
                    <a:lnTo>
                      <a:pt x="130" y="232"/>
                    </a:lnTo>
                    <a:lnTo>
                      <a:pt x="116" y="246"/>
                    </a:lnTo>
                    <a:lnTo>
                      <a:pt x="102" y="258"/>
                    </a:lnTo>
                    <a:lnTo>
                      <a:pt x="94" y="262"/>
                    </a:lnTo>
                    <a:lnTo>
                      <a:pt x="86" y="264"/>
                    </a:lnTo>
                    <a:lnTo>
                      <a:pt x="78" y="266"/>
                    </a:lnTo>
                    <a:lnTo>
                      <a:pt x="70" y="266"/>
                    </a:lnTo>
                    <a:lnTo>
                      <a:pt x="70" y="266"/>
                    </a:lnTo>
                    <a:lnTo>
                      <a:pt x="62" y="264"/>
                    </a:lnTo>
                    <a:lnTo>
                      <a:pt x="54" y="260"/>
                    </a:lnTo>
                    <a:lnTo>
                      <a:pt x="46" y="256"/>
                    </a:lnTo>
                    <a:lnTo>
                      <a:pt x="40" y="252"/>
                    </a:lnTo>
                    <a:lnTo>
                      <a:pt x="26" y="238"/>
                    </a:lnTo>
                    <a:lnTo>
                      <a:pt x="16" y="220"/>
                    </a:lnTo>
                    <a:lnTo>
                      <a:pt x="8" y="200"/>
                    </a:lnTo>
                    <a:lnTo>
                      <a:pt x="4" y="176"/>
                    </a:lnTo>
                    <a:lnTo>
                      <a:pt x="0" y="152"/>
                    </a:lnTo>
                    <a:lnTo>
                      <a:pt x="2" y="124"/>
                    </a:lnTo>
                    <a:lnTo>
                      <a:pt x="2" y="124"/>
                    </a:lnTo>
                    <a:lnTo>
                      <a:pt x="6" y="98"/>
                    </a:lnTo>
                    <a:lnTo>
                      <a:pt x="12" y="74"/>
                    </a:lnTo>
                    <a:lnTo>
                      <a:pt x="22" y="52"/>
                    </a:lnTo>
                    <a:lnTo>
                      <a:pt x="32" y="34"/>
                    </a:lnTo>
                    <a:lnTo>
                      <a:pt x="46" y="18"/>
                    </a:lnTo>
                    <a:lnTo>
                      <a:pt x="60" y="8"/>
                    </a:lnTo>
                    <a:lnTo>
                      <a:pt x="68" y="4"/>
                    </a:lnTo>
                    <a:lnTo>
                      <a:pt x="76" y="2"/>
                    </a:lnTo>
                    <a:lnTo>
                      <a:pt x="84" y="0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74" name="Freeform 178"/>
              <p:cNvSpPr>
                <a:spLocks/>
              </p:cNvSpPr>
              <p:nvPr/>
            </p:nvSpPr>
            <p:spPr bwMode="auto">
              <a:xfrm>
                <a:off x="2714" y="1301"/>
                <a:ext cx="75" cy="74"/>
              </a:xfrm>
              <a:custGeom>
                <a:avLst/>
                <a:gdLst>
                  <a:gd name="T0" fmla="*/ 156 w 158"/>
                  <a:gd name="T1" fmla="*/ 152 h 152"/>
                  <a:gd name="T2" fmla="*/ 156 w 158"/>
                  <a:gd name="T3" fmla="*/ 152 h 152"/>
                  <a:gd name="T4" fmla="*/ 156 w 158"/>
                  <a:gd name="T5" fmla="*/ 140 h 152"/>
                  <a:gd name="T6" fmla="*/ 156 w 158"/>
                  <a:gd name="T7" fmla="*/ 140 h 152"/>
                  <a:gd name="T8" fmla="*/ 158 w 158"/>
                  <a:gd name="T9" fmla="*/ 114 h 152"/>
                  <a:gd name="T10" fmla="*/ 156 w 158"/>
                  <a:gd name="T11" fmla="*/ 88 h 152"/>
                  <a:gd name="T12" fmla="*/ 150 w 158"/>
                  <a:gd name="T13" fmla="*/ 66 h 152"/>
                  <a:gd name="T14" fmla="*/ 142 w 158"/>
                  <a:gd name="T15" fmla="*/ 44 h 152"/>
                  <a:gd name="T16" fmla="*/ 132 w 158"/>
                  <a:gd name="T17" fmla="*/ 28 h 152"/>
                  <a:gd name="T18" fmla="*/ 118 w 158"/>
                  <a:gd name="T19" fmla="*/ 14 h 152"/>
                  <a:gd name="T20" fmla="*/ 112 w 158"/>
                  <a:gd name="T21" fmla="*/ 8 h 152"/>
                  <a:gd name="T22" fmla="*/ 104 w 158"/>
                  <a:gd name="T23" fmla="*/ 4 h 152"/>
                  <a:gd name="T24" fmla="*/ 96 w 158"/>
                  <a:gd name="T25" fmla="*/ 2 h 152"/>
                  <a:gd name="T26" fmla="*/ 88 w 158"/>
                  <a:gd name="T27" fmla="*/ 0 h 152"/>
                  <a:gd name="T28" fmla="*/ 88 w 158"/>
                  <a:gd name="T29" fmla="*/ 0 h 152"/>
                  <a:gd name="T30" fmla="*/ 74 w 158"/>
                  <a:gd name="T31" fmla="*/ 0 h 152"/>
                  <a:gd name="T32" fmla="*/ 60 w 158"/>
                  <a:gd name="T33" fmla="*/ 6 h 152"/>
                  <a:gd name="T34" fmla="*/ 46 w 158"/>
                  <a:gd name="T35" fmla="*/ 16 h 152"/>
                  <a:gd name="T36" fmla="*/ 34 w 158"/>
                  <a:gd name="T37" fmla="*/ 28 h 152"/>
                  <a:gd name="T38" fmla="*/ 22 w 158"/>
                  <a:gd name="T39" fmla="*/ 44 h 152"/>
                  <a:gd name="T40" fmla="*/ 12 w 158"/>
                  <a:gd name="T41" fmla="*/ 64 h 152"/>
                  <a:gd name="T42" fmla="*/ 4 w 158"/>
                  <a:gd name="T43" fmla="*/ 84 h 152"/>
                  <a:gd name="T44" fmla="*/ 0 w 158"/>
                  <a:gd name="T45" fmla="*/ 108 h 152"/>
                  <a:gd name="T46" fmla="*/ 0 w 158"/>
                  <a:gd name="T47" fmla="*/ 108 h 152"/>
                  <a:gd name="T48" fmla="*/ 14 w 158"/>
                  <a:gd name="T49" fmla="*/ 106 h 152"/>
                  <a:gd name="T50" fmla="*/ 32 w 158"/>
                  <a:gd name="T51" fmla="*/ 106 h 152"/>
                  <a:gd name="T52" fmla="*/ 52 w 158"/>
                  <a:gd name="T53" fmla="*/ 106 h 152"/>
                  <a:gd name="T54" fmla="*/ 72 w 158"/>
                  <a:gd name="T55" fmla="*/ 108 h 152"/>
                  <a:gd name="T56" fmla="*/ 94 w 158"/>
                  <a:gd name="T57" fmla="*/ 114 h 152"/>
                  <a:gd name="T58" fmla="*/ 116 w 158"/>
                  <a:gd name="T59" fmla="*/ 122 h 152"/>
                  <a:gd name="T60" fmla="*/ 136 w 158"/>
                  <a:gd name="T61" fmla="*/ 134 h 152"/>
                  <a:gd name="T62" fmla="*/ 146 w 158"/>
                  <a:gd name="T63" fmla="*/ 142 h 152"/>
                  <a:gd name="T64" fmla="*/ 156 w 158"/>
                  <a:gd name="T65" fmla="*/ 152 h 152"/>
                  <a:gd name="T66" fmla="*/ 156 w 158"/>
                  <a:gd name="T67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8" h="152">
                    <a:moveTo>
                      <a:pt x="156" y="152"/>
                    </a:moveTo>
                    <a:lnTo>
                      <a:pt x="156" y="152"/>
                    </a:lnTo>
                    <a:lnTo>
                      <a:pt x="156" y="140"/>
                    </a:lnTo>
                    <a:lnTo>
                      <a:pt x="156" y="140"/>
                    </a:lnTo>
                    <a:lnTo>
                      <a:pt x="158" y="114"/>
                    </a:lnTo>
                    <a:lnTo>
                      <a:pt x="156" y="88"/>
                    </a:lnTo>
                    <a:lnTo>
                      <a:pt x="150" y="66"/>
                    </a:lnTo>
                    <a:lnTo>
                      <a:pt x="142" y="44"/>
                    </a:lnTo>
                    <a:lnTo>
                      <a:pt x="132" y="28"/>
                    </a:lnTo>
                    <a:lnTo>
                      <a:pt x="118" y="14"/>
                    </a:lnTo>
                    <a:lnTo>
                      <a:pt x="112" y="8"/>
                    </a:lnTo>
                    <a:lnTo>
                      <a:pt x="104" y="4"/>
                    </a:lnTo>
                    <a:lnTo>
                      <a:pt x="96" y="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74" y="0"/>
                    </a:lnTo>
                    <a:lnTo>
                      <a:pt x="60" y="6"/>
                    </a:lnTo>
                    <a:lnTo>
                      <a:pt x="46" y="16"/>
                    </a:lnTo>
                    <a:lnTo>
                      <a:pt x="34" y="28"/>
                    </a:lnTo>
                    <a:lnTo>
                      <a:pt x="22" y="44"/>
                    </a:lnTo>
                    <a:lnTo>
                      <a:pt x="12" y="64"/>
                    </a:lnTo>
                    <a:lnTo>
                      <a:pt x="4" y="84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14" y="106"/>
                    </a:lnTo>
                    <a:lnTo>
                      <a:pt x="32" y="106"/>
                    </a:lnTo>
                    <a:lnTo>
                      <a:pt x="52" y="106"/>
                    </a:lnTo>
                    <a:lnTo>
                      <a:pt x="72" y="108"/>
                    </a:lnTo>
                    <a:lnTo>
                      <a:pt x="94" y="114"/>
                    </a:lnTo>
                    <a:lnTo>
                      <a:pt x="116" y="122"/>
                    </a:lnTo>
                    <a:lnTo>
                      <a:pt x="136" y="134"/>
                    </a:lnTo>
                    <a:lnTo>
                      <a:pt x="146" y="142"/>
                    </a:lnTo>
                    <a:lnTo>
                      <a:pt x="156" y="152"/>
                    </a:lnTo>
                    <a:lnTo>
                      <a:pt x="156" y="152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75" name="Freeform 179"/>
              <p:cNvSpPr>
                <a:spLocks/>
              </p:cNvSpPr>
              <p:nvPr/>
            </p:nvSpPr>
            <p:spPr bwMode="auto">
              <a:xfrm>
                <a:off x="2727" y="1357"/>
                <a:ext cx="42" cy="53"/>
              </a:xfrm>
              <a:custGeom>
                <a:avLst/>
                <a:gdLst>
                  <a:gd name="T0" fmla="*/ 2 w 88"/>
                  <a:gd name="T1" fmla="*/ 48 h 110"/>
                  <a:gd name="T2" fmla="*/ 2 w 88"/>
                  <a:gd name="T3" fmla="*/ 48 h 110"/>
                  <a:gd name="T4" fmla="*/ 0 w 88"/>
                  <a:gd name="T5" fmla="*/ 60 h 110"/>
                  <a:gd name="T6" fmla="*/ 2 w 88"/>
                  <a:gd name="T7" fmla="*/ 70 h 110"/>
                  <a:gd name="T8" fmla="*/ 4 w 88"/>
                  <a:gd name="T9" fmla="*/ 80 h 110"/>
                  <a:gd name="T10" fmla="*/ 8 w 88"/>
                  <a:gd name="T11" fmla="*/ 90 h 110"/>
                  <a:gd name="T12" fmla="*/ 12 w 88"/>
                  <a:gd name="T13" fmla="*/ 98 h 110"/>
                  <a:gd name="T14" fmla="*/ 20 w 88"/>
                  <a:gd name="T15" fmla="*/ 104 h 110"/>
                  <a:gd name="T16" fmla="*/ 26 w 88"/>
                  <a:gd name="T17" fmla="*/ 108 h 110"/>
                  <a:gd name="T18" fmla="*/ 36 w 88"/>
                  <a:gd name="T19" fmla="*/ 110 h 110"/>
                  <a:gd name="T20" fmla="*/ 36 w 88"/>
                  <a:gd name="T21" fmla="*/ 110 h 110"/>
                  <a:gd name="T22" fmla="*/ 44 w 88"/>
                  <a:gd name="T23" fmla="*/ 110 h 110"/>
                  <a:gd name="T24" fmla="*/ 52 w 88"/>
                  <a:gd name="T25" fmla="*/ 108 h 110"/>
                  <a:gd name="T26" fmla="*/ 60 w 88"/>
                  <a:gd name="T27" fmla="*/ 104 h 110"/>
                  <a:gd name="T28" fmla="*/ 68 w 88"/>
                  <a:gd name="T29" fmla="*/ 98 h 110"/>
                  <a:gd name="T30" fmla="*/ 74 w 88"/>
                  <a:gd name="T31" fmla="*/ 92 h 110"/>
                  <a:gd name="T32" fmla="*/ 80 w 88"/>
                  <a:gd name="T33" fmla="*/ 82 h 110"/>
                  <a:gd name="T34" fmla="*/ 84 w 88"/>
                  <a:gd name="T35" fmla="*/ 72 h 110"/>
                  <a:gd name="T36" fmla="*/ 88 w 88"/>
                  <a:gd name="T37" fmla="*/ 62 h 110"/>
                  <a:gd name="T38" fmla="*/ 88 w 88"/>
                  <a:gd name="T39" fmla="*/ 62 h 110"/>
                  <a:gd name="T40" fmla="*/ 88 w 88"/>
                  <a:gd name="T41" fmla="*/ 50 h 110"/>
                  <a:gd name="T42" fmla="*/ 88 w 88"/>
                  <a:gd name="T43" fmla="*/ 40 h 110"/>
                  <a:gd name="T44" fmla="*/ 84 w 88"/>
                  <a:gd name="T45" fmla="*/ 30 h 110"/>
                  <a:gd name="T46" fmla="*/ 82 w 88"/>
                  <a:gd name="T47" fmla="*/ 20 h 110"/>
                  <a:gd name="T48" fmla="*/ 76 w 88"/>
                  <a:gd name="T49" fmla="*/ 12 h 110"/>
                  <a:gd name="T50" fmla="*/ 70 w 88"/>
                  <a:gd name="T51" fmla="*/ 6 h 110"/>
                  <a:gd name="T52" fmla="*/ 62 w 88"/>
                  <a:gd name="T53" fmla="*/ 2 h 110"/>
                  <a:gd name="T54" fmla="*/ 54 w 88"/>
                  <a:gd name="T55" fmla="*/ 0 h 110"/>
                  <a:gd name="T56" fmla="*/ 54 w 88"/>
                  <a:gd name="T57" fmla="*/ 0 h 110"/>
                  <a:gd name="T58" fmla="*/ 44 w 88"/>
                  <a:gd name="T59" fmla="*/ 0 h 110"/>
                  <a:gd name="T60" fmla="*/ 36 w 88"/>
                  <a:gd name="T61" fmla="*/ 2 h 110"/>
                  <a:gd name="T62" fmla="*/ 28 w 88"/>
                  <a:gd name="T63" fmla="*/ 6 h 110"/>
                  <a:gd name="T64" fmla="*/ 20 w 88"/>
                  <a:gd name="T65" fmla="*/ 12 h 110"/>
                  <a:gd name="T66" fmla="*/ 14 w 88"/>
                  <a:gd name="T67" fmla="*/ 18 h 110"/>
                  <a:gd name="T68" fmla="*/ 8 w 88"/>
                  <a:gd name="T69" fmla="*/ 28 h 110"/>
                  <a:gd name="T70" fmla="*/ 4 w 88"/>
                  <a:gd name="T71" fmla="*/ 38 h 110"/>
                  <a:gd name="T72" fmla="*/ 2 w 88"/>
                  <a:gd name="T73" fmla="*/ 48 h 110"/>
                  <a:gd name="T74" fmla="*/ 2 w 88"/>
                  <a:gd name="T75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110">
                    <a:moveTo>
                      <a:pt x="2" y="48"/>
                    </a:moveTo>
                    <a:lnTo>
                      <a:pt x="2" y="48"/>
                    </a:lnTo>
                    <a:lnTo>
                      <a:pt x="0" y="60"/>
                    </a:lnTo>
                    <a:lnTo>
                      <a:pt x="2" y="70"/>
                    </a:lnTo>
                    <a:lnTo>
                      <a:pt x="4" y="80"/>
                    </a:lnTo>
                    <a:lnTo>
                      <a:pt x="8" y="90"/>
                    </a:lnTo>
                    <a:lnTo>
                      <a:pt x="12" y="98"/>
                    </a:lnTo>
                    <a:lnTo>
                      <a:pt x="20" y="104"/>
                    </a:lnTo>
                    <a:lnTo>
                      <a:pt x="26" y="108"/>
                    </a:lnTo>
                    <a:lnTo>
                      <a:pt x="36" y="110"/>
                    </a:lnTo>
                    <a:lnTo>
                      <a:pt x="36" y="110"/>
                    </a:lnTo>
                    <a:lnTo>
                      <a:pt x="44" y="110"/>
                    </a:lnTo>
                    <a:lnTo>
                      <a:pt x="52" y="108"/>
                    </a:lnTo>
                    <a:lnTo>
                      <a:pt x="60" y="104"/>
                    </a:lnTo>
                    <a:lnTo>
                      <a:pt x="68" y="98"/>
                    </a:lnTo>
                    <a:lnTo>
                      <a:pt x="74" y="92"/>
                    </a:lnTo>
                    <a:lnTo>
                      <a:pt x="80" y="82"/>
                    </a:lnTo>
                    <a:lnTo>
                      <a:pt x="84" y="72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50"/>
                    </a:lnTo>
                    <a:lnTo>
                      <a:pt x="88" y="40"/>
                    </a:lnTo>
                    <a:lnTo>
                      <a:pt x="84" y="30"/>
                    </a:lnTo>
                    <a:lnTo>
                      <a:pt x="82" y="20"/>
                    </a:lnTo>
                    <a:lnTo>
                      <a:pt x="76" y="12"/>
                    </a:lnTo>
                    <a:lnTo>
                      <a:pt x="70" y="6"/>
                    </a:lnTo>
                    <a:lnTo>
                      <a:pt x="62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4" y="0"/>
                    </a:lnTo>
                    <a:lnTo>
                      <a:pt x="36" y="2"/>
                    </a:lnTo>
                    <a:lnTo>
                      <a:pt x="28" y="6"/>
                    </a:lnTo>
                    <a:lnTo>
                      <a:pt x="20" y="12"/>
                    </a:lnTo>
                    <a:lnTo>
                      <a:pt x="14" y="18"/>
                    </a:lnTo>
                    <a:lnTo>
                      <a:pt x="8" y="28"/>
                    </a:lnTo>
                    <a:lnTo>
                      <a:pt x="4" y="38"/>
                    </a:lnTo>
                    <a:lnTo>
                      <a:pt x="2" y="48"/>
                    </a:lnTo>
                    <a:lnTo>
                      <a:pt x="2" y="48"/>
                    </a:lnTo>
                    <a:close/>
                  </a:path>
                </a:pathLst>
              </a:custGeom>
              <a:solidFill>
                <a:srgbClr val="203E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76" name="Freeform 180"/>
              <p:cNvSpPr>
                <a:spLocks/>
              </p:cNvSpPr>
              <p:nvPr/>
            </p:nvSpPr>
            <p:spPr bwMode="auto">
              <a:xfrm>
                <a:off x="2732" y="1362"/>
                <a:ext cx="33" cy="43"/>
              </a:xfrm>
              <a:custGeom>
                <a:avLst/>
                <a:gdLst>
                  <a:gd name="T0" fmla="*/ 0 w 70"/>
                  <a:gd name="T1" fmla="*/ 40 h 90"/>
                  <a:gd name="T2" fmla="*/ 0 w 70"/>
                  <a:gd name="T3" fmla="*/ 40 h 90"/>
                  <a:gd name="T4" fmla="*/ 0 w 70"/>
                  <a:gd name="T5" fmla="*/ 48 h 90"/>
                  <a:gd name="T6" fmla="*/ 0 w 70"/>
                  <a:gd name="T7" fmla="*/ 58 h 90"/>
                  <a:gd name="T8" fmla="*/ 2 w 70"/>
                  <a:gd name="T9" fmla="*/ 66 h 90"/>
                  <a:gd name="T10" fmla="*/ 4 w 70"/>
                  <a:gd name="T11" fmla="*/ 72 h 90"/>
                  <a:gd name="T12" fmla="*/ 8 w 70"/>
                  <a:gd name="T13" fmla="*/ 78 h 90"/>
                  <a:gd name="T14" fmla="*/ 14 w 70"/>
                  <a:gd name="T15" fmla="*/ 84 h 90"/>
                  <a:gd name="T16" fmla="*/ 20 w 70"/>
                  <a:gd name="T17" fmla="*/ 88 h 90"/>
                  <a:gd name="T18" fmla="*/ 26 w 70"/>
                  <a:gd name="T19" fmla="*/ 90 h 90"/>
                  <a:gd name="T20" fmla="*/ 26 w 70"/>
                  <a:gd name="T21" fmla="*/ 90 h 90"/>
                  <a:gd name="T22" fmla="*/ 34 w 70"/>
                  <a:gd name="T23" fmla="*/ 90 h 90"/>
                  <a:gd name="T24" fmla="*/ 40 w 70"/>
                  <a:gd name="T25" fmla="*/ 88 h 90"/>
                  <a:gd name="T26" fmla="*/ 48 w 70"/>
                  <a:gd name="T27" fmla="*/ 84 h 90"/>
                  <a:gd name="T28" fmla="*/ 54 w 70"/>
                  <a:gd name="T29" fmla="*/ 80 h 90"/>
                  <a:gd name="T30" fmla="*/ 58 w 70"/>
                  <a:gd name="T31" fmla="*/ 74 h 90"/>
                  <a:gd name="T32" fmla="*/ 64 w 70"/>
                  <a:gd name="T33" fmla="*/ 68 h 90"/>
                  <a:gd name="T34" fmla="*/ 66 w 70"/>
                  <a:gd name="T35" fmla="*/ 60 h 90"/>
                  <a:gd name="T36" fmla="*/ 68 w 70"/>
                  <a:gd name="T37" fmla="*/ 50 h 90"/>
                  <a:gd name="T38" fmla="*/ 68 w 70"/>
                  <a:gd name="T39" fmla="*/ 50 h 90"/>
                  <a:gd name="T40" fmla="*/ 70 w 70"/>
                  <a:gd name="T41" fmla="*/ 42 h 90"/>
                  <a:gd name="T42" fmla="*/ 68 w 70"/>
                  <a:gd name="T43" fmla="*/ 32 h 90"/>
                  <a:gd name="T44" fmla="*/ 66 w 70"/>
                  <a:gd name="T45" fmla="*/ 24 h 90"/>
                  <a:gd name="T46" fmla="*/ 64 w 70"/>
                  <a:gd name="T47" fmla="*/ 18 h 90"/>
                  <a:gd name="T48" fmla="*/ 60 w 70"/>
                  <a:gd name="T49" fmla="*/ 12 h 90"/>
                  <a:gd name="T50" fmla="*/ 54 w 70"/>
                  <a:gd name="T51" fmla="*/ 6 h 90"/>
                  <a:gd name="T52" fmla="*/ 48 w 70"/>
                  <a:gd name="T53" fmla="*/ 2 h 90"/>
                  <a:gd name="T54" fmla="*/ 42 w 70"/>
                  <a:gd name="T55" fmla="*/ 0 h 90"/>
                  <a:gd name="T56" fmla="*/ 42 w 70"/>
                  <a:gd name="T57" fmla="*/ 0 h 90"/>
                  <a:gd name="T58" fmla="*/ 34 w 70"/>
                  <a:gd name="T59" fmla="*/ 0 h 90"/>
                  <a:gd name="T60" fmla="*/ 28 w 70"/>
                  <a:gd name="T61" fmla="*/ 2 h 90"/>
                  <a:gd name="T62" fmla="*/ 22 w 70"/>
                  <a:gd name="T63" fmla="*/ 6 h 90"/>
                  <a:gd name="T64" fmla="*/ 16 w 70"/>
                  <a:gd name="T65" fmla="*/ 10 h 90"/>
                  <a:gd name="T66" fmla="*/ 10 w 70"/>
                  <a:gd name="T67" fmla="*/ 16 h 90"/>
                  <a:gd name="T68" fmla="*/ 6 w 70"/>
                  <a:gd name="T69" fmla="*/ 24 h 90"/>
                  <a:gd name="T70" fmla="*/ 2 w 70"/>
                  <a:gd name="T71" fmla="*/ 32 h 90"/>
                  <a:gd name="T72" fmla="*/ 0 w 70"/>
                  <a:gd name="T73" fmla="*/ 40 h 90"/>
                  <a:gd name="T74" fmla="*/ 0 w 70"/>
                  <a:gd name="T75" fmla="*/ 4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0" h="90">
                    <a:moveTo>
                      <a:pt x="0" y="40"/>
                    </a:moveTo>
                    <a:lnTo>
                      <a:pt x="0" y="40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2" y="66"/>
                    </a:lnTo>
                    <a:lnTo>
                      <a:pt x="4" y="72"/>
                    </a:lnTo>
                    <a:lnTo>
                      <a:pt x="8" y="78"/>
                    </a:lnTo>
                    <a:lnTo>
                      <a:pt x="14" y="84"/>
                    </a:lnTo>
                    <a:lnTo>
                      <a:pt x="20" y="88"/>
                    </a:lnTo>
                    <a:lnTo>
                      <a:pt x="26" y="90"/>
                    </a:lnTo>
                    <a:lnTo>
                      <a:pt x="26" y="90"/>
                    </a:lnTo>
                    <a:lnTo>
                      <a:pt x="34" y="90"/>
                    </a:lnTo>
                    <a:lnTo>
                      <a:pt x="40" y="88"/>
                    </a:lnTo>
                    <a:lnTo>
                      <a:pt x="48" y="84"/>
                    </a:lnTo>
                    <a:lnTo>
                      <a:pt x="54" y="80"/>
                    </a:lnTo>
                    <a:lnTo>
                      <a:pt x="58" y="74"/>
                    </a:lnTo>
                    <a:lnTo>
                      <a:pt x="64" y="68"/>
                    </a:lnTo>
                    <a:lnTo>
                      <a:pt x="66" y="60"/>
                    </a:lnTo>
                    <a:lnTo>
                      <a:pt x="68" y="50"/>
                    </a:lnTo>
                    <a:lnTo>
                      <a:pt x="68" y="50"/>
                    </a:lnTo>
                    <a:lnTo>
                      <a:pt x="70" y="42"/>
                    </a:lnTo>
                    <a:lnTo>
                      <a:pt x="68" y="32"/>
                    </a:lnTo>
                    <a:lnTo>
                      <a:pt x="66" y="24"/>
                    </a:lnTo>
                    <a:lnTo>
                      <a:pt x="64" y="18"/>
                    </a:lnTo>
                    <a:lnTo>
                      <a:pt x="60" y="12"/>
                    </a:lnTo>
                    <a:lnTo>
                      <a:pt x="54" y="6"/>
                    </a:lnTo>
                    <a:lnTo>
                      <a:pt x="48" y="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28" y="2"/>
                    </a:lnTo>
                    <a:lnTo>
                      <a:pt x="22" y="6"/>
                    </a:lnTo>
                    <a:lnTo>
                      <a:pt x="16" y="10"/>
                    </a:lnTo>
                    <a:lnTo>
                      <a:pt x="10" y="16"/>
                    </a:lnTo>
                    <a:lnTo>
                      <a:pt x="6" y="24"/>
                    </a:lnTo>
                    <a:lnTo>
                      <a:pt x="2" y="32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3261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77" name="Freeform 181"/>
              <p:cNvSpPr>
                <a:spLocks/>
              </p:cNvSpPr>
              <p:nvPr/>
            </p:nvSpPr>
            <p:spPr bwMode="auto">
              <a:xfrm>
                <a:off x="2738" y="1371"/>
                <a:ext cx="21" cy="27"/>
              </a:xfrm>
              <a:custGeom>
                <a:avLst/>
                <a:gdLst>
                  <a:gd name="T0" fmla="*/ 0 w 44"/>
                  <a:gd name="T1" fmla="*/ 24 h 54"/>
                  <a:gd name="T2" fmla="*/ 0 w 44"/>
                  <a:gd name="T3" fmla="*/ 24 h 54"/>
                  <a:gd name="T4" fmla="*/ 0 w 44"/>
                  <a:gd name="T5" fmla="*/ 34 h 54"/>
                  <a:gd name="T6" fmla="*/ 2 w 44"/>
                  <a:gd name="T7" fmla="*/ 44 h 54"/>
                  <a:gd name="T8" fmla="*/ 10 w 44"/>
                  <a:gd name="T9" fmla="*/ 50 h 54"/>
                  <a:gd name="T10" fmla="*/ 18 w 44"/>
                  <a:gd name="T11" fmla="*/ 54 h 54"/>
                  <a:gd name="T12" fmla="*/ 18 w 44"/>
                  <a:gd name="T13" fmla="*/ 54 h 54"/>
                  <a:gd name="T14" fmla="*/ 26 w 44"/>
                  <a:gd name="T15" fmla="*/ 54 h 54"/>
                  <a:gd name="T16" fmla="*/ 34 w 44"/>
                  <a:gd name="T17" fmla="*/ 48 h 54"/>
                  <a:gd name="T18" fmla="*/ 40 w 44"/>
                  <a:gd name="T19" fmla="*/ 40 h 54"/>
                  <a:gd name="T20" fmla="*/ 44 w 44"/>
                  <a:gd name="T21" fmla="*/ 30 h 54"/>
                  <a:gd name="T22" fmla="*/ 44 w 44"/>
                  <a:gd name="T23" fmla="*/ 30 h 54"/>
                  <a:gd name="T24" fmla="*/ 44 w 44"/>
                  <a:gd name="T25" fmla="*/ 20 h 54"/>
                  <a:gd name="T26" fmla="*/ 42 w 44"/>
                  <a:gd name="T27" fmla="*/ 10 h 54"/>
                  <a:gd name="T28" fmla="*/ 34 w 44"/>
                  <a:gd name="T29" fmla="*/ 4 h 54"/>
                  <a:gd name="T30" fmla="*/ 26 w 44"/>
                  <a:gd name="T31" fmla="*/ 0 h 54"/>
                  <a:gd name="T32" fmla="*/ 26 w 44"/>
                  <a:gd name="T33" fmla="*/ 0 h 54"/>
                  <a:gd name="T34" fmla="*/ 18 w 44"/>
                  <a:gd name="T35" fmla="*/ 0 h 54"/>
                  <a:gd name="T36" fmla="*/ 10 w 44"/>
                  <a:gd name="T37" fmla="*/ 6 h 54"/>
                  <a:gd name="T38" fmla="*/ 4 w 44"/>
                  <a:gd name="T39" fmla="*/ 14 h 54"/>
                  <a:gd name="T40" fmla="*/ 0 w 44"/>
                  <a:gd name="T41" fmla="*/ 24 h 54"/>
                  <a:gd name="T42" fmla="*/ 0 w 44"/>
                  <a:gd name="T43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4" h="54">
                    <a:moveTo>
                      <a:pt x="0" y="24"/>
                    </a:moveTo>
                    <a:lnTo>
                      <a:pt x="0" y="24"/>
                    </a:lnTo>
                    <a:lnTo>
                      <a:pt x="0" y="34"/>
                    </a:lnTo>
                    <a:lnTo>
                      <a:pt x="2" y="44"/>
                    </a:lnTo>
                    <a:lnTo>
                      <a:pt x="10" y="50"/>
                    </a:lnTo>
                    <a:lnTo>
                      <a:pt x="18" y="54"/>
                    </a:lnTo>
                    <a:lnTo>
                      <a:pt x="18" y="54"/>
                    </a:lnTo>
                    <a:lnTo>
                      <a:pt x="26" y="54"/>
                    </a:lnTo>
                    <a:lnTo>
                      <a:pt x="34" y="48"/>
                    </a:lnTo>
                    <a:lnTo>
                      <a:pt x="40" y="40"/>
                    </a:lnTo>
                    <a:lnTo>
                      <a:pt x="44" y="30"/>
                    </a:lnTo>
                    <a:lnTo>
                      <a:pt x="44" y="30"/>
                    </a:lnTo>
                    <a:lnTo>
                      <a:pt x="44" y="20"/>
                    </a:lnTo>
                    <a:lnTo>
                      <a:pt x="42" y="10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4" y="1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78" name="Freeform 182"/>
              <p:cNvSpPr>
                <a:spLocks/>
              </p:cNvSpPr>
              <p:nvPr/>
            </p:nvSpPr>
            <p:spPr bwMode="auto">
              <a:xfrm>
                <a:off x="2750" y="1371"/>
                <a:ext cx="9" cy="10"/>
              </a:xfrm>
              <a:custGeom>
                <a:avLst/>
                <a:gdLst>
                  <a:gd name="T0" fmla="*/ 2 w 18"/>
                  <a:gd name="T1" fmla="*/ 8 h 20"/>
                  <a:gd name="T2" fmla="*/ 2 w 18"/>
                  <a:gd name="T3" fmla="*/ 8 h 20"/>
                  <a:gd name="T4" fmla="*/ 0 w 18"/>
                  <a:gd name="T5" fmla="*/ 12 h 20"/>
                  <a:gd name="T6" fmla="*/ 2 w 18"/>
                  <a:gd name="T7" fmla="*/ 16 h 20"/>
                  <a:gd name="T8" fmla="*/ 4 w 18"/>
                  <a:gd name="T9" fmla="*/ 18 h 20"/>
                  <a:gd name="T10" fmla="*/ 6 w 18"/>
                  <a:gd name="T11" fmla="*/ 20 h 20"/>
                  <a:gd name="T12" fmla="*/ 6 w 18"/>
                  <a:gd name="T13" fmla="*/ 20 h 20"/>
                  <a:gd name="T14" fmla="*/ 10 w 18"/>
                  <a:gd name="T15" fmla="*/ 20 h 20"/>
                  <a:gd name="T16" fmla="*/ 14 w 18"/>
                  <a:gd name="T17" fmla="*/ 20 h 20"/>
                  <a:gd name="T18" fmla="*/ 16 w 18"/>
                  <a:gd name="T19" fmla="*/ 16 h 20"/>
                  <a:gd name="T20" fmla="*/ 18 w 18"/>
                  <a:gd name="T21" fmla="*/ 12 h 20"/>
                  <a:gd name="T22" fmla="*/ 18 w 18"/>
                  <a:gd name="T23" fmla="*/ 12 h 20"/>
                  <a:gd name="T24" fmla="*/ 18 w 18"/>
                  <a:gd name="T25" fmla="*/ 8 h 20"/>
                  <a:gd name="T26" fmla="*/ 18 w 18"/>
                  <a:gd name="T27" fmla="*/ 4 h 20"/>
                  <a:gd name="T28" fmla="*/ 16 w 18"/>
                  <a:gd name="T29" fmla="*/ 2 h 20"/>
                  <a:gd name="T30" fmla="*/ 14 w 18"/>
                  <a:gd name="T31" fmla="*/ 0 h 20"/>
                  <a:gd name="T32" fmla="*/ 14 w 18"/>
                  <a:gd name="T33" fmla="*/ 0 h 20"/>
                  <a:gd name="T34" fmla="*/ 10 w 18"/>
                  <a:gd name="T35" fmla="*/ 0 h 20"/>
                  <a:gd name="T36" fmla="*/ 6 w 18"/>
                  <a:gd name="T37" fmla="*/ 0 h 20"/>
                  <a:gd name="T38" fmla="*/ 4 w 18"/>
                  <a:gd name="T39" fmla="*/ 4 h 20"/>
                  <a:gd name="T40" fmla="*/ 2 w 18"/>
                  <a:gd name="T41" fmla="*/ 8 h 20"/>
                  <a:gd name="T42" fmla="*/ 2 w 18"/>
                  <a:gd name="T4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20">
                    <a:moveTo>
                      <a:pt x="2" y="8"/>
                    </a:moveTo>
                    <a:lnTo>
                      <a:pt x="2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6" y="1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79" name="Freeform 183"/>
              <p:cNvSpPr>
                <a:spLocks/>
              </p:cNvSpPr>
              <p:nvPr/>
            </p:nvSpPr>
            <p:spPr bwMode="auto">
              <a:xfrm>
                <a:off x="2737" y="1388"/>
                <a:ext cx="5" cy="5"/>
              </a:xfrm>
              <a:custGeom>
                <a:avLst/>
                <a:gdLst>
                  <a:gd name="T0" fmla="*/ 8 w 10"/>
                  <a:gd name="T1" fmla="*/ 0 h 10"/>
                  <a:gd name="T2" fmla="*/ 8 w 10"/>
                  <a:gd name="T3" fmla="*/ 0 h 10"/>
                  <a:gd name="T4" fmla="*/ 4 w 10"/>
                  <a:gd name="T5" fmla="*/ 0 h 10"/>
                  <a:gd name="T6" fmla="*/ 0 w 10"/>
                  <a:gd name="T7" fmla="*/ 2 h 10"/>
                  <a:gd name="T8" fmla="*/ 0 w 10"/>
                  <a:gd name="T9" fmla="*/ 2 h 10"/>
                  <a:gd name="T10" fmla="*/ 0 w 10"/>
                  <a:gd name="T11" fmla="*/ 6 h 10"/>
                  <a:gd name="T12" fmla="*/ 4 w 10"/>
                  <a:gd name="T13" fmla="*/ 10 h 10"/>
                  <a:gd name="T14" fmla="*/ 4 w 10"/>
                  <a:gd name="T15" fmla="*/ 10 h 10"/>
                  <a:gd name="T16" fmla="*/ 8 w 10"/>
                  <a:gd name="T17" fmla="*/ 10 h 10"/>
                  <a:gd name="T18" fmla="*/ 10 w 10"/>
                  <a:gd name="T19" fmla="*/ 8 h 10"/>
                  <a:gd name="T20" fmla="*/ 10 w 10"/>
                  <a:gd name="T21" fmla="*/ 8 h 10"/>
                  <a:gd name="T22" fmla="*/ 10 w 10"/>
                  <a:gd name="T23" fmla="*/ 4 h 10"/>
                  <a:gd name="T24" fmla="*/ 8 w 10"/>
                  <a:gd name="T25" fmla="*/ 0 h 10"/>
                  <a:gd name="T26" fmla="*/ 8 w 10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0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80" name="Freeform 184"/>
              <p:cNvSpPr>
                <a:spLocks/>
              </p:cNvSpPr>
              <p:nvPr/>
            </p:nvSpPr>
            <p:spPr bwMode="auto">
              <a:xfrm>
                <a:off x="2713" y="1425"/>
                <a:ext cx="69" cy="31"/>
              </a:xfrm>
              <a:custGeom>
                <a:avLst/>
                <a:gdLst>
                  <a:gd name="T0" fmla="*/ 116 w 146"/>
                  <a:gd name="T1" fmla="*/ 64 h 64"/>
                  <a:gd name="T2" fmla="*/ 0 w 146"/>
                  <a:gd name="T3" fmla="*/ 10 h 64"/>
                  <a:gd name="T4" fmla="*/ 0 w 146"/>
                  <a:gd name="T5" fmla="*/ 10 h 64"/>
                  <a:gd name="T6" fmla="*/ 14 w 146"/>
                  <a:gd name="T7" fmla="*/ 4 h 64"/>
                  <a:gd name="T8" fmla="*/ 32 w 146"/>
                  <a:gd name="T9" fmla="*/ 0 h 64"/>
                  <a:gd name="T10" fmla="*/ 52 w 146"/>
                  <a:gd name="T11" fmla="*/ 0 h 64"/>
                  <a:gd name="T12" fmla="*/ 64 w 146"/>
                  <a:gd name="T13" fmla="*/ 0 h 64"/>
                  <a:gd name="T14" fmla="*/ 76 w 146"/>
                  <a:gd name="T15" fmla="*/ 2 h 64"/>
                  <a:gd name="T16" fmla="*/ 88 w 146"/>
                  <a:gd name="T17" fmla="*/ 6 h 64"/>
                  <a:gd name="T18" fmla="*/ 100 w 146"/>
                  <a:gd name="T19" fmla="*/ 12 h 64"/>
                  <a:gd name="T20" fmla="*/ 112 w 146"/>
                  <a:gd name="T21" fmla="*/ 20 h 64"/>
                  <a:gd name="T22" fmla="*/ 124 w 146"/>
                  <a:gd name="T23" fmla="*/ 30 h 64"/>
                  <a:gd name="T24" fmla="*/ 136 w 146"/>
                  <a:gd name="T25" fmla="*/ 42 h 64"/>
                  <a:gd name="T26" fmla="*/ 146 w 146"/>
                  <a:gd name="T27" fmla="*/ 60 h 64"/>
                  <a:gd name="T28" fmla="*/ 116 w 146"/>
                  <a:gd name="T29" fmla="*/ 64 h 64"/>
                  <a:gd name="T30" fmla="*/ 116 w 146"/>
                  <a:gd name="T3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6" h="64">
                    <a:moveTo>
                      <a:pt x="116" y="64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14" y="4"/>
                    </a:lnTo>
                    <a:lnTo>
                      <a:pt x="32" y="0"/>
                    </a:lnTo>
                    <a:lnTo>
                      <a:pt x="52" y="0"/>
                    </a:lnTo>
                    <a:lnTo>
                      <a:pt x="64" y="0"/>
                    </a:lnTo>
                    <a:lnTo>
                      <a:pt x="76" y="2"/>
                    </a:lnTo>
                    <a:lnTo>
                      <a:pt x="88" y="6"/>
                    </a:lnTo>
                    <a:lnTo>
                      <a:pt x="100" y="12"/>
                    </a:lnTo>
                    <a:lnTo>
                      <a:pt x="112" y="20"/>
                    </a:lnTo>
                    <a:lnTo>
                      <a:pt x="124" y="30"/>
                    </a:lnTo>
                    <a:lnTo>
                      <a:pt x="136" y="42"/>
                    </a:lnTo>
                    <a:lnTo>
                      <a:pt x="146" y="60"/>
                    </a:lnTo>
                    <a:lnTo>
                      <a:pt x="116" y="64"/>
                    </a:lnTo>
                    <a:lnTo>
                      <a:pt x="116" y="64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81" name="Freeform 185"/>
              <p:cNvSpPr>
                <a:spLocks/>
              </p:cNvSpPr>
              <p:nvPr/>
            </p:nvSpPr>
            <p:spPr bwMode="auto">
              <a:xfrm>
                <a:off x="2710" y="1422"/>
                <a:ext cx="70" cy="26"/>
              </a:xfrm>
              <a:custGeom>
                <a:avLst/>
                <a:gdLst>
                  <a:gd name="T0" fmla="*/ 0 w 148"/>
                  <a:gd name="T1" fmla="*/ 18 h 54"/>
                  <a:gd name="T2" fmla="*/ 0 w 148"/>
                  <a:gd name="T3" fmla="*/ 18 h 54"/>
                  <a:gd name="T4" fmla="*/ 16 w 148"/>
                  <a:gd name="T5" fmla="*/ 10 h 54"/>
                  <a:gd name="T6" fmla="*/ 32 w 148"/>
                  <a:gd name="T7" fmla="*/ 6 h 54"/>
                  <a:gd name="T8" fmla="*/ 54 w 148"/>
                  <a:gd name="T9" fmla="*/ 2 h 54"/>
                  <a:gd name="T10" fmla="*/ 64 w 148"/>
                  <a:gd name="T11" fmla="*/ 0 h 54"/>
                  <a:gd name="T12" fmla="*/ 76 w 148"/>
                  <a:gd name="T13" fmla="*/ 2 h 54"/>
                  <a:gd name="T14" fmla="*/ 90 w 148"/>
                  <a:gd name="T15" fmla="*/ 4 h 54"/>
                  <a:gd name="T16" fmla="*/ 102 w 148"/>
                  <a:gd name="T17" fmla="*/ 10 h 54"/>
                  <a:gd name="T18" fmla="*/ 114 w 148"/>
                  <a:gd name="T19" fmla="*/ 16 h 54"/>
                  <a:gd name="T20" fmla="*/ 126 w 148"/>
                  <a:gd name="T21" fmla="*/ 26 h 54"/>
                  <a:gd name="T22" fmla="*/ 138 w 148"/>
                  <a:gd name="T23" fmla="*/ 38 h 54"/>
                  <a:gd name="T24" fmla="*/ 148 w 148"/>
                  <a:gd name="T25" fmla="*/ 54 h 54"/>
                  <a:gd name="T26" fmla="*/ 148 w 148"/>
                  <a:gd name="T27" fmla="*/ 54 h 54"/>
                  <a:gd name="T28" fmla="*/ 140 w 148"/>
                  <a:gd name="T29" fmla="*/ 44 h 54"/>
                  <a:gd name="T30" fmla="*/ 130 w 148"/>
                  <a:gd name="T31" fmla="*/ 34 h 54"/>
                  <a:gd name="T32" fmla="*/ 114 w 148"/>
                  <a:gd name="T33" fmla="*/ 24 h 54"/>
                  <a:gd name="T34" fmla="*/ 94 w 148"/>
                  <a:gd name="T35" fmla="*/ 16 h 54"/>
                  <a:gd name="T36" fmla="*/ 82 w 148"/>
                  <a:gd name="T37" fmla="*/ 14 h 54"/>
                  <a:gd name="T38" fmla="*/ 68 w 148"/>
                  <a:gd name="T39" fmla="*/ 12 h 54"/>
                  <a:gd name="T40" fmla="*/ 54 w 148"/>
                  <a:gd name="T41" fmla="*/ 10 h 54"/>
                  <a:gd name="T42" fmla="*/ 38 w 148"/>
                  <a:gd name="T43" fmla="*/ 12 h 54"/>
                  <a:gd name="T44" fmla="*/ 20 w 148"/>
                  <a:gd name="T45" fmla="*/ 14 h 54"/>
                  <a:gd name="T46" fmla="*/ 0 w 148"/>
                  <a:gd name="T47" fmla="*/ 18 h 54"/>
                  <a:gd name="T48" fmla="*/ 0 w 148"/>
                  <a:gd name="T49" fmla="*/ 1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8" h="54">
                    <a:moveTo>
                      <a:pt x="0" y="18"/>
                    </a:moveTo>
                    <a:lnTo>
                      <a:pt x="0" y="18"/>
                    </a:lnTo>
                    <a:lnTo>
                      <a:pt x="16" y="10"/>
                    </a:lnTo>
                    <a:lnTo>
                      <a:pt x="32" y="6"/>
                    </a:lnTo>
                    <a:lnTo>
                      <a:pt x="54" y="2"/>
                    </a:lnTo>
                    <a:lnTo>
                      <a:pt x="64" y="0"/>
                    </a:lnTo>
                    <a:lnTo>
                      <a:pt x="76" y="2"/>
                    </a:lnTo>
                    <a:lnTo>
                      <a:pt x="90" y="4"/>
                    </a:lnTo>
                    <a:lnTo>
                      <a:pt x="102" y="10"/>
                    </a:lnTo>
                    <a:lnTo>
                      <a:pt x="114" y="16"/>
                    </a:lnTo>
                    <a:lnTo>
                      <a:pt x="126" y="26"/>
                    </a:lnTo>
                    <a:lnTo>
                      <a:pt x="138" y="38"/>
                    </a:lnTo>
                    <a:lnTo>
                      <a:pt x="148" y="54"/>
                    </a:lnTo>
                    <a:lnTo>
                      <a:pt x="148" y="54"/>
                    </a:lnTo>
                    <a:lnTo>
                      <a:pt x="140" y="44"/>
                    </a:lnTo>
                    <a:lnTo>
                      <a:pt x="130" y="34"/>
                    </a:lnTo>
                    <a:lnTo>
                      <a:pt x="114" y="24"/>
                    </a:lnTo>
                    <a:lnTo>
                      <a:pt x="94" y="16"/>
                    </a:lnTo>
                    <a:lnTo>
                      <a:pt x="82" y="14"/>
                    </a:lnTo>
                    <a:lnTo>
                      <a:pt x="68" y="12"/>
                    </a:lnTo>
                    <a:lnTo>
                      <a:pt x="54" y="10"/>
                    </a:lnTo>
                    <a:lnTo>
                      <a:pt x="38" y="12"/>
                    </a:lnTo>
                    <a:lnTo>
                      <a:pt x="20" y="14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A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82" name="Freeform 186"/>
              <p:cNvSpPr>
                <a:spLocks/>
              </p:cNvSpPr>
              <p:nvPr/>
            </p:nvSpPr>
            <p:spPr bwMode="auto">
              <a:xfrm>
                <a:off x="2716" y="1300"/>
                <a:ext cx="73" cy="56"/>
              </a:xfrm>
              <a:custGeom>
                <a:avLst/>
                <a:gdLst>
                  <a:gd name="T0" fmla="*/ 154 w 154"/>
                  <a:gd name="T1" fmla="*/ 114 h 114"/>
                  <a:gd name="T2" fmla="*/ 154 w 154"/>
                  <a:gd name="T3" fmla="*/ 114 h 114"/>
                  <a:gd name="T4" fmla="*/ 152 w 154"/>
                  <a:gd name="T5" fmla="*/ 92 h 114"/>
                  <a:gd name="T6" fmla="*/ 148 w 154"/>
                  <a:gd name="T7" fmla="*/ 72 h 114"/>
                  <a:gd name="T8" fmla="*/ 142 w 154"/>
                  <a:gd name="T9" fmla="*/ 52 h 114"/>
                  <a:gd name="T10" fmla="*/ 134 w 154"/>
                  <a:gd name="T11" fmla="*/ 36 h 114"/>
                  <a:gd name="T12" fmla="*/ 124 w 154"/>
                  <a:gd name="T13" fmla="*/ 22 h 114"/>
                  <a:gd name="T14" fmla="*/ 112 w 154"/>
                  <a:gd name="T15" fmla="*/ 12 h 114"/>
                  <a:gd name="T16" fmla="*/ 98 w 154"/>
                  <a:gd name="T17" fmla="*/ 4 h 114"/>
                  <a:gd name="T18" fmla="*/ 84 w 154"/>
                  <a:gd name="T19" fmla="*/ 0 h 114"/>
                  <a:gd name="T20" fmla="*/ 84 w 154"/>
                  <a:gd name="T21" fmla="*/ 0 h 114"/>
                  <a:gd name="T22" fmla="*/ 72 w 154"/>
                  <a:gd name="T23" fmla="*/ 2 h 114"/>
                  <a:gd name="T24" fmla="*/ 58 w 154"/>
                  <a:gd name="T25" fmla="*/ 6 h 114"/>
                  <a:gd name="T26" fmla="*/ 46 w 154"/>
                  <a:gd name="T27" fmla="*/ 12 h 114"/>
                  <a:gd name="T28" fmla="*/ 34 w 154"/>
                  <a:gd name="T29" fmla="*/ 22 h 114"/>
                  <a:gd name="T30" fmla="*/ 24 w 154"/>
                  <a:gd name="T31" fmla="*/ 34 h 114"/>
                  <a:gd name="T32" fmla="*/ 14 w 154"/>
                  <a:gd name="T33" fmla="*/ 50 h 114"/>
                  <a:gd name="T34" fmla="*/ 6 w 154"/>
                  <a:gd name="T35" fmla="*/ 66 h 114"/>
                  <a:gd name="T36" fmla="*/ 0 w 154"/>
                  <a:gd name="T37" fmla="*/ 84 h 114"/>
                  <a:gd name="T38" fmla="*/ 0 w 154"/>
                  <a:gd name="T39" fmla="*/ 84 h 114"/>
                  <a:gd name="T40" fmla="*/ 30 w 154"/>
                  <a:gd name="T41" fmla="*/ 80 h 114"/>
                  <a:gd name="T42" fmla="*/ 48 w 154"/>
                  <a:gd name="T43" fmla="*/ 78 h 114"/>
                  <a:gd name="T44" fmla="*/ 70 w 154"/>
                  <a:gd name="T45" fmla="*/ 78 h 114"/>
                  <a:gd name="T46" fmla="*/ 92 w 154"/>
                  <a:gd name="T47" fmla="*/ 82 h 114"/>
                  <a:gd name="T48" fmla="*/ 114 w 154"/>
                  <a:gd name="T49" fmla="*/ 88 h 114"/>
                  <a:gd name="T50" fmla="*/ 134 w 154"/>
                  <a:gd name="T51" fmla="*/ 98 h 114"/>
                  <a:gd name="T52" fmla="*/ 144 w 154"/>
                  <a:gd name="T53" fmla="*/ 106 h 114"/>
                  <a:gd name="T54" fmla="*/ 154 w 154"/>
                  <a:gd name="T55" fmla="*/ 114 h 114"/>
                  <a:gd name="T56" fmla="*/ 154 w 154"/>
                  <a:gd name="T5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4" h="114">
                    <a:moveTo>
                      <a:pt x="154" y="114"/>
                    </a:moveTo>
                    <a:lnTo>
                      <a:pt x="154" y="114"/>
                    </a:lnTo>
                    <a:lnTo>
                      <a:pt x="152" y="92"/>
                    </a:lnTo>
                    <a:lnTo>
                      <a:pt x="148" y="72"/>
                    </a:lnTo>
                    <a:lnTo>
                      <a:pt x="142" y="52"/>
                    </a:lnTo>
                    <a:lnTo>
                      <a:pt x="134" y="36"/>
                    </a:lnTo>
                    <a:lnTo>
                      <a:pt x="124" y="22"/>
                    </a:lnTo>
                    <a:lnTo>
                      <a:pt x="112" y="12"/>
                    </a:lnTo>
                    <a:lnTo>
                      <a:pt x="98" y="4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72" y="2"/>
                    </a:lnTo>
                    <a:lnTo>
                      <a:pt x="58" y="6"/>
                    </a:lnTo>
                    <a:lnTo>
                      <a:pt x="46" y="12"/>
                    </a:lnTo>
                    <a:lnTo>
                      <a:pt x="34" y="22"/>
                    </a:lnTo>
                    <a:lnTo>
                      <a:pt x="24" y="34"/>
                    </a:lnTo>
                    <a:lnTo>
                      <a:pt x="14" y="50"/>
                    </a:lnTo>
                    <a:lnTo>
                      <a:pt x="6" y="66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0" y="80"/>
                    </a:lnTo>
                    <a:lnTo>
                      <a:pt x="48" y="78"/>
                    </a:lnTo>
                    <a:lnTo>
                      <a:pt x="70" y="78"/>
                    </a:lnTo>
                    <a:lnTo>
                      <a:pt x="92" y="82"/>
                    </a:lnTo>
                    <a:lnTo>
                      <a:pt x="114" y="88"/>
                    </a:lnTo>
                    <a:lnTo>
                      <a:pt x="134" y="98"/>
                    </a:lnTo>
                    <a:lnTo>
                      <a:pt x="144" y="106"/>
                    </a:lnTo>
                    <a:lnTo>
                      <a:pt x="154" y="114"/>
                    </a:lnTo>
                    <a:lnTo>
                      <a:pt x="154" y="114"/>
                    </a:lnTo>
                    <a:close/>
                  </a:path>
                </a:pathLst>
              </a:custGeom>
              <a:solidFill>
                <a:srgbClr val="FCD1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83" name="Freeform 187"/>
              <p:cNvSpPr>
                <a:spLocks/>
              </p:cNvSpPr>
              <p:nvPr/>
            </p:nvSpPr>
            <p:spPr bwMode="auto">
              <a:xfrm>
                <a:off x="2789" y="1357"/>
                <a:ext cx="11" cy="15"/>
              </a:xfrm>
              <a:custGeom>
                <a:avLst/>
                <a:gdLst>
                  <a:gd name="T0" fmla="*/ 2 w 24"/>
                  <a:gd name="T1" fmla="*/ 0 h 32"/>
                  <a:gd name="T2" fmla="*/ 2 w 24"/>
                  <a:gd name="T3" fmla="*/ 0 h 32"/>
                  <a:gd name="T4" fmla="*/ 2 w 24"/>
                  <a:gd name="T5" fmla="*/ 2 h 32"/>
                  <a:gd name="T6" fmla="*/ 2 w 24"/>
                  <a:gd name="T7" fmla="*/ 2 h 32"/>
                  <a:gd name="T8" fmla="*/ 0 w 24"/>
                  <a:gd name="T9" fmla="*/ 14 h 32"/>
                  <a:gd name="T10" fmla="*/ 0 w 24"/>
                  <a:gd name="T11" fmla="*/ 14 h 32"/>
                  <a:gd name="T12" fmla="*/ 12 w 24"/>
                  <a:gd name="T13" fmla="*/ 26 h 32"/>
                  <a:gd name="T14" fmla="*/ 16 w 24"/>
                  <a:gd name="T15" fmla="*/ 32 h 32"/>
                  <a:gd name="T16" fmla="*/ 24 w 24"/>
                  <a:gd name="T17" fmla="*/ 26 h 32"/>
                  <a:gd name="T18" fmla="*/ 24 w 24"/>
                  <a:gd name="T19" fmla="*/ 26 h 32"/>
                  <a:gd name="T20" fmla="*/ 14 w 24"/>
                  <a:gd name="T21" fmla="*/ 12 h 32"/>
                  <a:gd name="T22" fmla="*/ 2 w 24"/>
                  <a:gd name="T23" fmla="*/ 0 h 32"/>
                  <a:gd name="T24" fmla="*/ 2 w 24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3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2" y="26"/>
                    </a:lnTo>
                    <a:lnTo>
                      <a:pt x="16" y="32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14" y="1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84" name="Freeform 188"/>
              <p:cNvSpPr>
                <a:spLocks/>
              </p:cNvSpPr>
              <p:nvPr/>
            </p:nvSpPr>
            <p:spPr bwMode="auto">
              <a:xfrm>
                <a:off x="2709" y="1342"/>
                <a:ext cx="5" cy="5"/>
              </a:xfrm>
              <a:custGeom>
                <a:avLst/>
                <a:gdLst>
                  <a:gd name="T0" fmla="*/ 0 w 10"/>
                  <a:gd name="T1" fmla="*/ 4 h 10"/>
                  <a:gd name="T2" fmla="*/ 6 w 10"/>
                  <a:gd name="T3" fmla="*/ 10 h 10"/>
                  <a:gd name="T4" fmla="*/ 6 w 10"/>
                  <a:gd name="T5" fmla="*/ 10 h 10"/>
                  <a:gd name="T6" fmla="*/ 8 w 10"/>
                  <a:gd name="T7" fmla="*/ 10 h 10"/>
                  <a:gd name="T8" fmla="*/ 8 w 10"/>
                  <a:gd name="T9" fmla="*/ 10 h 10"/>
                  <a:gd name="T10" fmla="*/ 10 w 10"/>
                  <a:gd name="T11" fmla="*/ 0 h 10"/>
                  <a:gd name="T12" fmla="*/ 10 w 10"/>
                  <a:gd name="T13" fmla="*/ 0 h 10"/>
                  <a:gd name="T14" fmla="*/ 0 w 10"/>
                  <a:gd name="T15" fmla="*/ 4 h 10"/>
                  <a:gd name="T16" fmla="*/ 0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0" y="4"/>
                    </a:moveTo>
                    <a:lnTo>
                      <a:pt x="6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85" name="Freeform 189"/>
              <p:cNvSpPr>
                <a:spLocks/>
              </p:cNvSpPr>
              <p:nvPr/>
            </p:nvSpPr>
            <p:spPr bwMode="auto">
              <a:xfrm>
                <a:off x="2713" y="1338"/>
                <a:ext cx="77" cy="26"/>
              </a:xfrm>
              <a:custGeom>
                <a:avLst/>
                <a:gdLst>
                  <a:gd name="T0" fmla="*/ 162 w 162"/>
                  <a:gd name="T1" fmla="*/ 38 h 52"/>
                  <a:gd name="T2" fmla="*/ 162 w 162"/>
                  <a:gd name="T3" fmla="*/ 38 h 52"/>
                  <a:gd name="T4" fmla="*/ 152 w 162"/>
                  <a:gd name="T5" fmla="*/ 28 h 52"/>
                  <a:gd name="T6" fmla="*/ 140 w 162"/>
                  <a:gd name="T7" fmla="*/ 20 h 52"/>
                  <a:gd name="T8" fmla="*/ 130 w 162"/>
                  <a:gd name="T9" fmla="*/ 14 h 52"/>
                  <a:gd name="T10" fmla="*/ 118 w 162"/>
                  <a:gd name="T11" fmla="*/ 10 h 52"/>
                  <a:gd name="T12" fmla="*/ 94 w 162"/>
                  <a:gd name="T13" fmla="*/ 2 h 52"/>
                  <a:gd name="T14" fmla="*/ 70 w 162"/>
                  <a:gd name="T15" fmla="*/ 0 h 52"/>
                  <a:gd name="T16" fmla="*/ 50 w 162"/>
                  <a:gd name="T17" fmla="*/ 0 h 52"/>
                  <a:gd name="T18" fmla="*/ 30 w 162"/>
                  <a:gd name="T19" fmla="*/ 2 h 52"/>
                  <a:gd name="T20" fmla="*/ 2 w 162"/>
                  <a:gd name="T21" fmla="*/ 8 h 52"/>
                  <a:gd name="T22" fmla="*/ 2 w 162"/>
                  <a:gd name="T23" fmla="*/ 8 h 52"/>
                  <a:gd name="T24" fmla="*/ 0 w 162"/>
                  <a:gd name="T25" fmla="*/ 18 h 52"/>
                  <a:gd name="T26" fmla="*/ 0 w 162"/>
                  <a:gd name="T27" fmla="*/ 18 h 52"/>
                  <a:gd name="T28" fmla="*/ 30 w 162"/>
                  <a:gd name="T29" fmla="*/ 12 h 52"/>
                  <a:gd name="T30" fmla="*/ 56 w 162"/>
                  <a:gd name="T31" fmla="*/ 10 h 52"/>
                  <a:gd name="T32" fmla="*/ 80 w 162"/>
                  <a:gd name="T33" fmla="*/ 14 h 52"/>
                  <a:gd name="T34" fmla="*/ 102 w 162"/>
                  <a:gd name="T35" fmla="*/ 18 h 52"/>
                  <a:gd name="T36" fmla="*/ 120 w 162"/>
                  <a:gd name="T37" fmla="*/ 26 h 52"/>
                  <a:gd name="T38" fmla="*/ 136 w 162"/>
                  <a:gd name="T39" fmla="*/ 34 h 52"/>
                  <a:gd name="T40" fmla="*/ 150 w 162"/>
                  <a:gd name="T41" fmla="*/ 44 h 52"/>
                  <a:gd name="T42" fmla="*/ 160 w 162"/>
                  <a:gd name="T43" fmla="*/ 52 h 52"/>
                  <a:gd name="T44" fmla="*/ 160 w 162"/>
                  <a:gd name="T45" fmla="*/ 52 h 52"/>
                  <a:gd name="T46" fmla="*/ 162 w 162"/>
                  <a:gd name="T47" fmla="*/ 40 h 52"/>
                  <a:gd name="T48" fmla="*/ 162 w 162"/>
                  <a:gd name="T49" fmla="*/ 40 h 52"/>
                  <a:gd name="T50" fmla="*/ 162 w 162"/>
                  <a:gd name="T51" fmla="*/ 38 h 52"/>
                  <a:gd name="T52" fmla="*/ 162 w 162"/>
                  <a:gd name="T53" fmla="*/ 3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2" h="52">
                    <a:moveTo>
                      <a:pt x="162" y="38"/>
                    </a:moveTo>
                    <a:lnTo>
                      <a:pt x="162" y="38"/>
                    </a:lnTo>
                    <a:lnTo>
                      <a:pt x="152" y="28"/>
                    </a:lnTo>
                    <a:lnTo>
                      <a:pt x="140" y="20"/>
                    </a:lnTo>
                    <a:lnTo>
                      <a:pt x="130" y="14"/>
                    </a:lnTo>
                    <a:lnTo>
                      <a:pt x="118" y="10"/>
                    </a:lnTo>
                    <a:lnTo>
                      <a:pt x="94" y="2"/>
                    </a:lnTo>
                    <a:lnTo>
                      <a:pt x="70" y="0"/>
                    </a:lnTo>
                    <a:lnTo>
                      <a:pt x="50" y="0"/>
                    </a:lnTo>
                    <a:lnTo>
                      <a:pt x="30" y="2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30" y="12"/>
                    </a:lnTo>
                    <a:lnTo>
                      <a:pt x="56" y="10"/>
                    </a:lnTo>
                    <a:lnTo>
                      <a:pt x="80" y="14"/>
                    </a:lnTo>
                    <a:lnTo>
                      <a:pt x="102" y="18"/>
                    </a:lnTo>
                    <a:lnTo>
                      <a:pt x="120" y="26"/>
                    </a:lnTo>
                    <a:lnTo>
                      <a:pt x="136" y="34"/>
                    </a:lnTo>
                    <a:lnTo>
                      <a:pt x="150" y="44"/>
                    </a:lnTo>
                    <a:lnTo>
                      <a:pt x="160" y="52"/>
                    </a:lnTo>
                    <a:lnTo>
                      <a:pt x="160" y="52"/>
                    </a:lnTo>
                    <a:lnTo>
                      <a:pt x="162" y="40"/>
                    </a:lnTo>
                    <a:lnTo>
                      <a:pt x="162" y="40"/>
                    </a:lnTo>
                    <a:lnTo>
                      <a:pt x="162" y="38"/>
                    </a:lnTo>
                    <a:lnTo>
                      <a:pt x="162" y="38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86" name="Freeform 190"/>
              <p:cNvSpPr>
                <a:spLocks/>
              </p:cNvSpPr>
              <p:nvPr/>
            </p:nvSpPr>
            <p:spPr bwMode="auto">
              <a:xfrm>
                <a:off x="2757" y="1300"/>
                <a:ext cx="33" cy="56"/>
              </a:xfrm>
              <a:custGeom>
                <a:avLst/>
                <a:gdLst>
                  <a:gd name="T0" fmla="*/ 58 w 70"/>
                  <a:gd name="T1" fmla="*/ 106 h 114"/>
                  <a:gd name="T2" fmla="*/ 58 w 70"/>
                  <a:gd name="T3" fmla="*/ 106 h 114"/>
                  <a:gd name="T4" fmla="*/ 70 w 70"/>
                  <a:gd name="T5" fmla="*/ 114 h 114"/>
                  <a:gd name="T6" fmla="*/ 70 w 70"/>
                  <a:gd name="T7" fmla="*/ 114 h 114"/>
                  <a:gd name="T8" fmla="*/ 68 w 70"/>
                  <a:gd name="T9" fmla="*/ 92 h 114"/>
                  <a:gd name="T10" fmla="*/ 64 w 70"/>
                  <a:gd name="T11" fmla="*/ 72 h 114"/>
                  <a:gd name="T12" fmla="*/ 58 w 70"/>
                  <a:gd name="T13" fmla="*/ 54 h 114"/>
                  <a:gd name="T14" fmla="*/ 48 w 70"/>
                  <a:gd name="T15" fmla="*/ 36 h 114"/>
                  <a:gd name="T16" fmla="*/ 38 w 70"/>
                  <a:gd name="T17" fmla="*/ 22 h 114"/>
                  <a:gd name="T18" fmla="*/ 28 w 70"/>
                  <a:gd name="T19" fmla="*/ 12 h 114"/>
                  <a:gd name="T20" fmla="*/ 14 w 70"/>
                  <a:gd name="T21" fmla="*/ 4 h 114"/>
                  <a:gd name="T22" fmla="*/ 0 w 70"/>
                  <a:gd name="T23" fmla="*/ 0 h 114"/>
                  <a:gd name="T24" fmla="*/ 0 w 70"/>
                  <a:gd name="T25" fmla="*/ 0 h 114"/>
                  <a:gd name="T26" fmla="*/ 12 w 70"/>
                  <a:gd name="T27" fmla="*/ 6 h 114"/>
                  <a:gd name="T28" fmla="*/ 22 w 70"/>
                  <a:gd name="T29" fmla="*/ 14 h 114"/>
                  <a:gd name="T30" fmla="*/ 32 w 70"/>
                  <a:gd name="T31" fmla="*/ 26 h 114"/>
                  <a:gd name="T32" fmla="*/ 40 w 70"/>
                  <a:gd name="T33" fmla="*/ 38 h 114"/>
                  <a:gd name="T34" fmla="*/ 46 w 70"/>
                  <a:gd name="T35" fmla="*/ 52 h 114"/>
                  <a:gd name="T36" fmla="*/ 52 w 70"/>
                  <a:gd name="T37" fmla="*/ 70 h 114"/>
                  <a:gd name="T38" fmla="*/ 56 w 70"/>
                  <a:gd name="T39" fmla="*/ 86 h 114"/>
                  <a:gd name="T40" fmla="*/ 58 w 70"/>
                  <a:gd name="T41" fmla="*/ 106 h 114"/>
                  <a:gd name="T42" fmla="*/ 58 w 70"/>
                  <a:gd name="T43" fmla="*/ 10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0" h="114">
                    <a:moveTo>
                      <a:pt x="58" y="106"/>
                    </a:moveTo>
                    <a:lnTo>
                      <a:pt x="58" y="106"/>
                    </a:lnTo>
                    <a:lnTo>
                      <a:pt x="70" y="114"/>
                    </a:lnTo>
                    <a:lnTo>
                      <a:pt x="70" y="114"/>
                    </a:lnTo>
                    <a:lnTo>
                      <a:pt x="68" y="92"/>
                    </a:lnTo>
                    <a:lnTo>
                      <a:pt x="64" y="72"/>
                    </a:lnTo>
                    <a:lnTo>
                      <a:pt x="58" y="54"/>
                    </a:lnTo>
                    <a:lnTo>
                      <a:pt x="48" y="36"/>
                    </a:lnTo>
                    <a:lnTo>
                      <a:pt x="38" y="22"/>
                    </a:lnTo>
                    <a:lnTo>
                      <a:pt x="28" y="12"/>
                    </a:lnTo>
                    <a:lnTo>
                      <a:pt x="14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2" y="6"/>
                    </a:lnTo>
                    <a:lnTo>
                      <a:pt x="22" y="14"/>
                    </a:lnTo>
                    <a:lnTo>
                      <a:pt x="32" y="26"/>
                    </a:lnTo>
                    <a:lnTo>
                      <a:pt x="40" y="38"/>
                    </a:lnTo>
                    <a:lnTo>
                      <a:pt x="46" y="52"/>
                    </a:lnTo>
                    <a:lnTo>
                      <a:pt x="52" y="70"/>
                    </a:lnTo>
                    <a:lnTo>
                      <a:pt x="56" y="86"/>
                    </a:lnTo>
                    <a:lnTo>
                      <a:pt x="58" y="106"/>
                    </a:lnTo>
                    <a:lnTo>
                      <a:pt x="58" y="106"/>
                    </a:lnTo>
                    <a:close/>
                  </a:path>
                </a:pathLst>
              </a:custGeom>
              <a:solidFill>
                <a:srgbClr val="FCAB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87" name="Freeform 191"/>
              <p:cNvSpPr>
                <a:spLocks/>
              </p:cNvSpPr>
              <p:nvPr/>
            </p:nvSpPr>
            <p:spPr bwMode="auto">
              <a:xfrm>
                <a:off x="2734" y="1433"/>
                <a:ext cx="38" cy="22"/>
              </a:xfrm>
              <a:custGeom>
                <a:avLst/>
                <a:gdLst>
                  <a:gd name="T0" fmla="*/ 0 w 80"/>
                  <a:gd name="T1" fmla="*/ 10 h 46"/>
                  <a:gd name="T2" fmla="*/ 0 w 80"/>
                  <a:gd name="T3" fmla="*/ 10 h 46"/>
                  <a:gd name="T4" fmla="*/ 0 w 80"/>
                  <a:gd name="T5" fmla="*/ 16 h 46"/>
                  <a:gd name="T6" fmla="*/ 0 w 80"/>
                  <a:gd name="T7" fmla="*/ 20 h 46"/>
                  <a:gd name="T8" fmla="*/ 6 w 80"/>
                  <a:gd name="T9" fmla="*/ 28 h 46"/>
                  <a:gd name="T10" fmla="*/ 18 w 80"/>
                  <a:gd name="T11" fmla="*/ 36 h 46"/>
                  <a:gd name="T12" fmla="*/ 32 w 80"/>
                  <a:gd name="T13" fmla="*/ 44 h 46"/>
                  <a:gd name="T14" fmla="*/ 32 w 80"/>
                  <a:gd name="T15" fmla="*/ 44 h 46"/>
                  <a:gd name="T16" fmla="*/ 48 w 80"/>
                  <a:gd name="T17" fmla="*/ 46 h 46"/>
                  <a:gd name="T18" fmla="*/ 64 w 80"/>
                  <a:gd name="T19" fmla="*/ 46 h 46"/>
                  <a:gd name="T20" fmla="*/ 74 w 80"/>
                  <a:gd name="T21" fmla="*/ 42 h 46"/>
                  <a:gd name="T22" fmla="*/ 78 w 80"/>
                  <a:gd name="T23" fmla="*/ 40 h 46"/>
                  <a:gd name="T24" fmla="*/ 80 w 80"/>
                  <a:gd name="T25" fmla="*/ 36 h 46"/>
                  <a:gd name="T26" fmla="*/ 80 w 80"/>
                  <a:gd name="T27" fmla="*/ 36 h 46"/>
                  <a:gd name="T28" fmla="*/ 80 w 80"/>
                  <a:gd name="T29" fmla="*/ 32 h 46"/>
                  <a:gd name="T30" fmla="*/ 80 w 80"/>
                  <a:gd name="T31" fmla="*/ 28 h 46"/>
                  <a:gd name="T32" fmla="*/ 74 w 80"/>
                  <a:gd name="T33" fmla="*/ 18 h 46"/>
                  <a:gd name="T34" fmla="*/ 62 w 80"/>
                  <a:gd name="T35" fmla="*/ 10 h 46"/>
                  <a:gd name="T36" fmla="*/ 48 w 80"/>
                  <a:gd name="T37" fmla="*/ 4 h 46"/>
                  <a:gd name="T38" fmla="*/ 48 w 80"/>
                  <a:gd name="T39" fmla="*/ 4 h 46"/>
                  <a:gd name="T40" fmla="*/ 32 w 80"/>
                  <a:gd name="T41" fmla="*/ 0 h 46"/>
                  <a:gd name="T42" fmla="*/ 16 w 80"/>
                  <a:gd name="T43" fmla="*/ 0 h 46"/>
                  <a:gd name="T44" fmla="*/ 6 w 80"/>
                  <a:gd name="T45" fmla="*/ 4 h 46"/>
                  <a:gd name="T46" fmla="*/ 2 w 80"/>
                  <a:gd name="T47" fmla="*/ 8 h 46"/>
                  <a:gd name="T48" fmla="*/ 0 w 80"/>
                  <a:gd name="T49" fmla="*/ 10 h 46"/>
                  <a:gd name="T50" fmla="*/ 0 w 80"/>
                  <a:gd name="T51" fmla="*/ 1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" h="46">
                    <a:moveTo>
                      <a:pt x="0" y="10"/>
                    </a:moveTo>
                    <a:lnTo>
                      <a:pt x="0" y="10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6" y="28"/>
                    </a:lnTo>
                    <a:lnTo>
                      <a:pt x="18" y="36"/>
                    </a:lnTo>
                    <a:lnTo>
                      <a:pt x="32" y="44"/>
                    </a:lnTo>
                    <a:lnTo>
                      <a:pt x="32" y="44"/>
                    </a:lnTo>
                    <a:lnTo>
                      <a:pt x="48" y="46"/>
                    </a:lnTo>
                    <a:lnTo>
                      <a:pt x="64" y="46"/>
                    </a:lnTo>
                    <a:lnTo>
                      <a:pt x="74" y="42"/>
                    </a:lnTo>
                    <a:lnTo>
                      <a:pt x="78" y="40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32"/>
                    </a:lnTo>
                    <a:lnTo>
                      <a:pt x="80" y="28"/>
                    </a:lnTo>
                    <a:lnTo>
                      <a:pt x="74" y="18"/>
                    </a:lnTo>
                    <a:lnTo>
                      <a:pt x="62" y="10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3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7F7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88" name="Freeform 192"/>
              <p:cNvSpPr>
                <a:spLocks/>
              </p:cNvSpPr>
              <p:nvPr/>
            </p:nvSpPr>
            <p:spPr bwMode="auto">
              <a:xfrm>
                <a:off x="2734" y="1434"/>
                <a:ext cx="38" cy="21"/>
              </a:xfrm>
              <a:custGeom>
                <a:avLst/>
                <a:gdLst>
                  <a:gd name="T0" fmla="*/ 78 w 80"/>
                  <a:gd name="T1" fmla="*/ 34 h 44"/>
                  <a:gd name="T2" fmla="*/ 78 w 80"/>
                  <a:gd name="T3" fmla="*/ 34 h 44"/>
                  <a:gd name="T4" fmla="*/ 80 w 80"/>
                  <a:gd name="T5" fmla="*/ 30 h 44"/>
                  <a:gd name="T6" fmla="*/ 78 w 80"/>
                  <a:gd name="T7" fmla="*/ 26 h 44"/>
                  <a:gd name="T8" fmla="*/ 72 w 80"/>
                  <a:gd name="T9" fmla="*/ 16 h 44"/>
                  <a:gd name="T10" fmla="*/ 62 w 80"/>
                  <a:gd name="T11" fmla="*/ 8 h 44"/>
                  <a:gd name="T12" fmla="*/ 48 w 80"/>
                  <a:gd name="T13" fmla="*/ 2 h 44"/>
                  <a:gd name="T14" fmla="*/ 48 w 80"/>
                  <a:gd name="T15" fmla="*/ 2 h 44"/>
                  <a:gd name="T16" fmla="*/ 32 w 80"/>
                  <a:gd name="T17" fmla="*/ 0 h 44"/>
                  <a:gd name="T18" fmla="*/ 18 w 80"/>
                  <a:gd name="T19" fmla="*/ 0 h 44"/>
                  <a:gd name="T20" fmla="*/ 8 w 80"/>
                  <a:gd name="T21" fmla="*/ 2 h 44"/>
                  <a:gd name="T22" fmla="*/ 4 w 80"/>
                  <a:gd name="T23" fmla="*/ 6 h 44"/>
                  <a:gd name="T24" fmla="*/ 2 w 80"/>
                  <a:gd name="T25" fmla="*/ 10 h 44"/>
                  <a:gd name="T26" fmla="*/ 2 w 80"/>
                  <a:gd name="T27" fmla="*/ 10 h 44"/>
                  <a:gd name="T28" fmla="*/ 0 w 80"/>
                  <a:gd name="T29" fmla="*/ 14 h 44"/>
                  <a:gd name="T30" fmla="*/ 2 w 80"/>
                  <a:gd name="T31" fmla="*/ 18 h 44"/>
                  <a:gd name="T32" fmla="*/ 8 w 80"/>
                  <a:gd name="T33" fmla="*/ 26 h 44"/>
                  <a:gd name="T34" fmla="*/ 18 w 80"/>
                  <a:gd name="T35" fmla="*/ 34 h 44"/>
                  <a:gd name="T36" fmla="*/ 32 w 80"/>
                  <a:gd name="T37" fmla="*/ 40 h 44"/>
                  <a:gd name="T38" fmla="*/ 32 w 80"/>
                  <a:gd name="T39" fmla="*/ 40 h 44"/>
                  <a:gd name="T40" fmla="*/ 48 w 80"/>
                  <a:gd name="T41" fmla="*/ 44 h 44"/>
                  <a:gd name="T42" fmla="*/ 62 w 80"/>
                  <a:gd name="T43" fmla="*/ 44 h 44"/>
                  <a:gd name="T44" fmla="*/ 72 w 80"/>
                  <a:gd name="T45" fmla="*/ 40 h 44"/>
                  <a:gd name="T46" fmla="*/ 76 w 80"/>
                  <a:gd name="T47" fmla="*/ 38 h 44"/>
                  <a:gd name="T48" fmla="*/ 78 w 80"/>
                  <a:gd name="T49" fmla="*/ 34 h 44"/>
                  <a:gd name="T50" fmla="*/ 78 w 80"/>
                  <a:gd name="T51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" h="44">
                    <a:moveTo>
                      <a:pt x="78" y="34"/>
                    </a:moveTo>
                    <a:lnTo>
                      <a:pt x="78" y="34"/>
                    </a:lnTo>
                    <a:lnTo>
                      <a:pt x="80" y="30"/>
                    </a:lnTo>
                    <a:lnTo>
                      <a:pt x="78" y="26"/>
                    </a:lnTo>
                    <a:lnTo>
                      <a:pt x="72" y="16"/>
                    </a:lnTo>
                    <a:lnTo>
                      <a:pt x="62" y="8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32" y="0"/>
                    </a:lnTo>
                    <a:lnTo>
                      <a:pt x="18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8" y="26"/>
                    </a:lnTo>
                    <a:lnTo>
                      <a:pt x="18" y="34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48" y="44"/>
                    </a:lnTo>
                    <a:lnTo>
                      <a:pt x="62" y="44"/>
                    </a:lnTo>
                    <a:lnTo>
                      <a:pt x="72" y="40"/>
                    </a:lnTo>
                    <a:lnTo>
                      <a:pt x="76" y="38"/>
                    </a:lnTo>
                    <a:lnTo>
                      <a:pt x="78" y="34"/>
                    </a:lnTo>
                    <a:lnTo>
                      <a:pt x="78" y="34"/>
                    </a:lnTo>
                    <a:close/>
                  </a:path>
                </a:pathLst>
              </a:custGeom>
              <a:solidFill>
                <a:srgbClr val="FFF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89" name="Freeform 193"/>
              <p:cNvSpPr>
                <a:spLocks/>
              </p:cNvSpPr>
              <p:nvPr/>
            </p:nvSpPr>
            <p:spPr bwMode="auto">
              <a:xfrm>
                <a:off x="2735" y="1434"/>
                <a:ext cx="36" cy="20"/>
              </a:xfrm>
              <a:custGeom>
                <a:avLst/>
                <a:gdLst>
                  <a:gd name="T0" fmla="*/ 76 w 76"/>
                  <a:gd name="T1" fmla="*/ 32 h 42"/>
                  <a:gd name="T2" fmla="*/ 76 w 76"/>
                  <a:gd name="T3" fmla="*/ 32 h 42"/>
                  <a:gd name="T4" fmla="*/ 76 w 76"/>
                  <a:gd name="T5" fmla="*/ 30 h 42"/>
                  <a:gd name="T6" fmla="*/ 74 w 76"/>
                  <a:gd name="T7" fmla="*/ 24 h 42"/>
                  <a:gd name="T8" fmla="*/ 70 w 76"/>
                  <a:gd name="T9" fmla="*/ 16 h 42"/>
                  <a:gd name="T10" fmla="*/ 58 w 76"/>
                  <a:gd name="T11" fmla="*/ 8 h 42"/>
                  <a:gd name="T12" fmla="*/ 44 w 76"/>
                  <a:gd name="T13" fmla="*/ 4 h 42"/>
                  <a:gd name="T14" fmla="*/ 44 w 76"/>
                  <a:gd name="T15" fmla="*/ 4 h 42"/>
                  <a:gd name="T16" fmla="*/ 30 w 76"/>
                  <a:gd name="T17" fmla="*/ 0 h 42"/>
                  <a:gd name="T18" fmla="*/ 16 w 76"/>
                  <a:gd name="T19" fmla="*/ 0 h 42"/>
                  <a:gd name="T20" fmla="*/ 6 w 76"/>
                  <a:gd name="T21" fmla="*/ 4 h 42"/>
                  <a:gd name="T22" fmla="*/ 2 w 76"/>
                  <a:gd name="T23" fmla="*/ 6 h 42"/>
                  <a:gd name="T24" fmla="*/ 0 w 76"/>
                  <a:gd name="T25" fmla="*/ 10 h 42"/>
                  <a:gd name="T26" fmla="*/ 0 w 76"/>
                  <a:gd name="T27" fmla="*/ 10 h 42"/>
                  <a:gd name="T28" fmla="*/ 0 w 76"/>
                  <a:gd name="T29" fmla="*/ 14 h 42"/>
                  <a:gd name="T30" fmla="*/ 2 w 76"/>
                  <a:gd name="T31" fmla="*/ 18 h 42"/>
                  <a:gd name="T32" fmla="*/ 6 w 76"/>
                  <a:gd name="T33" fmla="*/ 26 h 42"/>
                  <a:gd name="T34" fmla="*/ 18 w 76"/>
                  <a:gd name="T35" fmla="*/ 34 h 42"/>
                  <a:gd name="T36" fmla="*/ 32 w 76"/>
                  <a:gd name="T37" fmla="*/ 40 h 42"/>
                  <a:gd name="T38" fmla="*/ 32 w 76"/>
                  <a:gd name="T39" fmla="*/ 40 h 42"/>
                  <a:gd name="T40" fmla="*/ 46 w 76"/>
                  <a:gd name="T41" fmla="*/ 42 h 42"/>
                  <a:gd name="T42" fmla="*/ 60 w 76"/>
                  <a:gd name="T43" fmla="*/ 42 h 42"/>
                  <a:gd name="T44" fmla="*/ 70 w 76"/>
                  <a:gd name="T45" fmla="*/ 40 h 42"/>
                  <a:gd name="T46" fmla="*/ 74 w 76"/>
                  <a:gd name="T47" fmla="*/ 36 h 42"/>
                  <a:gd name="T48" fmla="*/ 76 w 76"/>
                  <a:gd name="T49" fmla="*/ 32 h 42"/>
                  <a:gd name="T50" fmla="*/ 76 w 76"/>
                  <a:gd name="T51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6" h="42">
                    <a:moveTo>
                      <a:pt x="76" y="32"/>
                    </a:moveTo>
                    <a:lnTo>
                      <a:pt x="76" y="32"/>
                    </a:lnTo>
                    <a:lnTo>
                      <a:pt x="76" y="30"/>
                    </a:lnTo>
                    <a:lnTo>
                      <a:pt x="74" y="24"/>
                    </a:lnTo>
                    <a:lnTo>
                      <a:pt x="70" y="16"/>
                    </a:lnTo>
                    <a:lnTo>
                      <a:pt x="58" y="8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6"/>
                    </a:lnTo>
                    <a:lnTo>
                      <a:pt x="18" y="34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46" y="42"/>
                    </a:lnTo>
                    <a:lnTo>
                      <a:pt x="60" y="42"/>
                    </a:lnTo>
                    <a:lnTo>
                      <a:pt x="70" y="40"/>
                    </a:lnTo>
                    <a:lnTo>
                      <a:pt x="74" y="36"/>
                    </a:lnTo>
                    <a:lnTo>
                      <a:pt x="76" y="32"/>
                    </a:lnTo>
                    <a:lnTo>
                      <a:pt x="76" y="32"/>
                    </a:lnTo>
                    <a:close/>
                  </a:path>
                </a:pathLst>
              </a:custGeom>
              <a:solidFill>
                <a:srgbClr val="FFF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90" name="Freeform 194"/>
              <p:cNvSpPr>
                <a:spLocks/>
              </p:cNvSpPr>
              <p:nvPr/>
            </p:nvSpPr>
            <p:spPr bwMode="auto">
              <a:xfrm>
                <a:off x="2736" y="1434"/>
                <a:ext cx="34" cy="20"/>
              </a:xfrm>
              <a:custGeom>
                <a:avLst/>
                <a:gdLst>
                  <a:gd name="T0" fmla="*/ 72 w 72"/>
                  <a:gd name="T1" fmla="*/ 32 h 42"/>
                  <a:gd name="T2" fmla="*/ 72 w 72"/>
                  <a:gd name="T3" fmla="*/ 32 h 42"/>
                  <a:gd name="T4" fmla="*/ 72 w 72"/>
                  <a:gd name="T5" fmla="*/ 28 h 42"/>
                  <a:gd name="T6" fmla="*/ 72 w 72"/>
                  <a:gd name="T7" fmla="*/ 24 h 42"/>
                  <a:gd name="T8" fmla="*/ 66 w 72"/>
                  <a:gd name="T9" fmla="*/ 16 h 42"/>
                  <a:gd name="T10" fmla="*/ 56 w 72"/>
                  <a:gd name="T11" fmla="*/ 10 h 42"/>
                  <a:gd name="T12" fmla="*/ 42 w 72"/>
                  <a:gd name="T13" fmla="*/ 4 h 42"/>
                  <a:gd name="T14" fmla="*/ 42 w 72"/>
                  <a:gd name="T15" fmla="*/ 4 h 42"/>
                  <a:gd name="T16" fmla="*/ 28 w 72"/>
                  <a:gd name="T17" fmla="*/ 0 h 42"/>
                  <a:gd name="T18" fmla="*/ 16 w 72"/>
                  <a:gd name="T19" fmla="*/ 2 h 42"/>
                  <a:gd name="T20" fmla="*/ 6 w 72"/>
                  <a:gd name="T21" fmla="*/ 4 h 42"/>
                  <a:gd name="T22" fmla="*/ 2 w 72"/>
                  <a:gd name="T23" fmla="*/ 6 h 42"/>
                  <a:gd name="T24" fmla="*/ 0 w 72"/>
                  <a:gd name="T25" fmla="*/ 10 h 42"/>
                  <a:gd name="T26" fmla="*/ 0 w 72"/>
                  <a:gd name="T27" fmla="*/ 10 h 42"/>
                  <a:gd name="T28" fmla="*/ 0 w 72"/>
                  <a:gd name="T29" fmla="*/ 14 h 42"/>
                  <a:gd name="T30" fmla="*/ 0 w 72"/>
                  <a:gd name="T31" fmla="*/ 18 h 42"/>
                  <a:gd name="T32" fmla="*/ 6 w 72"/>
                  <a:gd name="T33" fmla="*/ 26 h 42"/>
                  <a:gd name="T34" fmla="*/ 16 w 72"/>
                  <a:gd name="T35" fmla="*/ 34 h 42"/>
                  <a:gd name="T36" fmla="*/ 30 w 72"/>
                  <a:gd name="T37" fmla="*/ 40 h 42"/>
                  <a:gd name="T38" fmla="*/ 30 w 72"/>
                  <a:gd name="T39" fmla="*/ 40 h 42"/>
                  <a:gd name="T40" fmla="*/ 44 w 72"/>
                  <a:gd name="T41" fmla="*/ 42 h 42"/>
                  <a:gd name="T42" fmla="*/ 56 w 72"/>
                  <a:gd name="T43" fmla="*/ 42 h 42"/>
                  <a:gd name="T44" fmla="*/ 66 w 72"/>
                  <a:gd name="T45" fmla="*/ 38 h 42"/>
                  <a:gd name="T46" fmla="*/ 70 w 72"/>
                  <a:gd name="T47" fmla="*/ 36 h 42"/>
                  <a:gd name="T48" fmla="*/ 72 w 72"/>
                  <a:gd name="T49" fmla="*/ 32 h 42"/>
                  <a:gd name="T50" fmla="*/ 72 w 72"/>
                  <a:gd name="T51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" h="42">
                    <a:moveTo>
                      <a:pt x="72" y="32"/>
                    </a:moveTo>
                    <a:lnTo>
                      <a:pt x="72" y="32"/>
                    </a:lnTo>
                    <a:lnTo>
                      <a:pt x="72" y="28"/>
                    </a:lnTo>
                    <a:lnTo>
                      <a:pt x="72" y="24"/>
                    </a:lnTo>
                    <a:lnTo>
                      <a:pt x="66" y="16"/>
                    </a:lnTo>
                    <a:lnTo>
                      <a:pt x="56" y="10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28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6" y="26"/>
                    </a:lnTo>
                    <a:lnTo>
                      <a:pt x="16" y="34"/>
                    </a:lnTo>
                    <a:lnTo>
                      <a:pt x="30" y="40"/>
                    </a:lnTo>
                    <a:lnTo>
                      <a:pt x="30" y="40"/>
                    </a:lnTo>
                    <a:lnTo>
                      <a:pt x="44" y="42"/>
                    </a:lnTo>
                    <a:lnTo>
                      <a:pt x="56" y="42"/>
                    </a:lnTo>
                    <a:lnTo>
                      <a:pt x="66" y="38"/>
                    </a:lnTo>
                    <a:lnTo>
                      <a:pt x="70" y="36"/>
                    </a:lnTo>
                    <a:lnTo>
                      <a:pt x="72" y="32"/>
                    </a:lnTo>
                    <a:lnTo>
                      <a:pt x="72" y="32"/>
                    </a:lnTo>
                    <a:close/>
                  </a:path>
                </a:pathLst>
              </a:custGeom>
              <a:solidFill>
                <a:srgbClr val="FFF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91" name="Freeform 195"/>
              <p:cNvSpPr>
                <a:spLocks/>
              </p:cNvSpPr>
              <p:nvPr/>
            </p:nvSpPr>
            <p:spPr bwMode="auto">
              <a:xfrm>
                <a:off x="2737" y="1435"/>
                <a:ext cx="32" cy="19"/>
              </a:xfrm>
              <a:custGeom>
                <a:avLst/>
                <a:gdLst>
                  <a:gd name="T0" fmla="*/ 68 w 68"/>
                  <a:gd name="T1" fmla="*/ 30 h 40"/>
                  <a:gd name="T2" fmla="*/ 68 w 68"/>
                  <a:gd name="T3" fmla="*/ 30 h 40"/>
                  <a:gd name="T4" fmla="*/ 68 w 68"/>
                  <a:gd name="T5" fmla="*/ 26 h 40"/>
                  <a:gd name="T6" fmla="*/ 68 w 68"/>
                  <a:gd name="T7" fmla="*/ 22 h 40"/>
                  <a:gd name="T8" fmla="*/ 62 w 68"/>
                  <a:gd name="T9" fmla="*/ 14 h 40"/>
                  <a:gd name="T10" fmla="*/ 54 w 68"/>
                  <a:gd name="T11" fmla="*/ 8 h 40"/>
                  <a:gd name="T12" fmla="*/ 40 w 68"/>
                  <a:gd name="T13" fmla="*/ 2 h 40"/>
                  <a:gd name="T14" fmla="*/ 40 w 68"/>
                  <a:gd name="T15" fmla="*/ 2 h 40"/>
                  <a:gd name="T16" fmla="*/ 26 w 68"/>
                  <a:gd name="T17" fmla="*/ 0 h 40"/>
                  <a:gd name="T18" fmla="*/ 14 w 68"/>
                  <a:gd name="T19" fmla="*/ 0 h 40"/>
                  <a:gd name="T20" fmla="*/ 4 w 68"/>
                  <a:gd name="T21" fmla="*/ 4 h 40"/>
                  <a:gd name="T22" fmla="*/ 2 w 68"/>
                  <a:gd name="T23" fmla="*/ 6 h 40"/>
                  <a:gd name="T24" fmla="*/ 0 w 68"/>
                  <a:gd name="T25" fmla="*/ 8 h 40"/>
                  <a:gd name="T26" fmla="*/ 0 w 68"/>
                  <a:gd name="T27" fmla="*/ 8 h 40"/>
                  <a:gd name="T28" fmla="*/ 0 w 68"/>
                  <a:gd name="T29" fmla="*/ 12 h 40"/>
                  <a:gd name="T30" fmla="*/ 0 w 68"/>
                  <a:gd name="T31" fmla="*/ 16 h 40"/>
                  <a:gd name="T32" fmla="*/ 6 w 68"/>
                  <a:gd name="T33" fmla="*/ 24 h 40"/>
                  <a:gd name="T34" fmla="*/ 14 w 68"/>
                  <a:gd name="T35" fmla="*/ 30 h 40"/>
                  <a:gd name="T36" fmla="*/ 28 w 68"/>
                  <a:gd name="T37" fmla="*/ 36 h 40"/>
                  <a:gd name="T38" fmla="*/ 28 w 68"/>
                  <a:gd name="T39" fmla="*/ 36 h 40"/>
                  <a:gd name="T40" fmla="*/ 42 w 68"/>
                  <a:gd name="T41" fmla="*/ 40 h 40"/>
                  <a:gd name="T42" fmla="*/ 54 w 68"/>
                  <a:gd name="T43" fmla="*/ 38 h 40"/>
                  <a:gd name="T44" fmla="*/ 64 w 68"/>
                  <a:gd name="T45" fmla="*/ 36 h 40"/>
                  <a:gd name="T46" fmla="*/ 66 w 68"/>
                  <a:gd name="T47" fmla="*/ 34 h 40"/>
                  <a:gd name="T48" fmla="*/ 68 w 68"/>
                  <a:gd name="T49" fmla="*/ 30 h 40"/>
                  <a:gd name="T50" fmla="*/ 68 w 68"/>
                  <a:gd name="T51" fmla="*/ 3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8" h="40">
                    <a:moveTo>
                      <a:pt x="68" y="30"/>
                    </a:moveTo>
                    <a:lnTo>
                      <a:pt x="68" y="30"/>
                    </a:lnTo>
                    <a:lnTo>
                      <a:pt x="68" y="26"/>
                    </a:lnTo>
                    <a:lnTo>
                      <a:pt x="68" y="22"/>
                    </a:lnTo>
                    <a:lnTo>
                      <a:pt x="62" y="14"/>
                    </a:lnTo>
                    <a:lnTo>
                      <a:pt x="54" y="8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26" y="0"/>
                    </a:lnTo>
                    <a:lnTo>
                      <a:pt x="14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6" y="24"/>
                    </a:lnTo>
                    <a:lnTo>
                      <a:pt x="14" y="30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42" y="40"/>
                    </a:lnTo>
                    <a:lnTo>
                      <a:pt x="54" y="38"/>
                    </a:lnTo>
                    <a:lnTo>
                      <a:pt x="64" y="36"/>
                    </a:lnTo>
                    <a:lnTo>
                      <a:pt x="66" y="34"/>
                    </a:lnTo>
                    <a:lnTo>
                      <a:pt x="68" y="30"/>
                    </a:lnTo>
                    <a:lnTo>
                      <a:pt x="68" y="30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92" name="Freeform 196"/>
              <p:cNvSpPr>
                <a:spLocks/>
              </p:cNvSpPr>
              <p:nvPr/>
            </p:nvSpPr>
            <p:spPr bwMode="auto">
              <a:xfrm>
                <a:off x="2737" y="1435"/>
                <a:ext cx="32" cy="18"/>
              </a:xfrm>
              <a:custGeom>
                <a:avLst/>
                <a:gdLst>
                  <a:gd name="T0" fmla="*/ 66 w 68"/>
                  <a:gd name="T1" fmla="*/ 30 h 38"/>
                  <a:gd name="T2" fmla="*/ 66 w 68"/>
                  <a:gd name="T3" fmla="*/ 30 h 38"/>
                  <a:gd name="T4" fmla="*/ 68 w 68"/>
                  <a:gd name="T5" fmla="*/ 26 h 38"/>
                  <a:gd name="T6" fmla="*/ 66 w 68"/>
                  <a:gd name="T7" fmla="*/ 22 h 38"/>
                  <a:gd name="T8" fmla="*/ 62 w 68"/>
                  <a:gd name="T9" fmla="*/ 16 h 38"/>
                  <a:gd name="T10" fmla="*/ 52 w 68"/>
                  <a:gd name="T11" fmla="*/ 8 h 38"/>
                  <a:gd name="T12" fmla="*/ 40 w 68"/>
                  <a:gd name="T13" fmla="*/ 4 h 38"/>
                  <a:gd name="T14" fmla="*/ 40 w 68"/>
                  <a:gd name="T15" fmla="*/ 4 h 38"/>
                  <a:gd name="T16" fmla="*/ 26 w 68"/>
                  <a:gd name="T17" fmla="*/ 0 h 38"/>
                  <a:gd name="T18" fmla="*/ 16 w 68"/>
                  <a:gd name="T19" fmla="*/ 0 h 38"/>
                  <a:gd name="T20" fmla="*/ 6 w 68"/>
                  <a:gd name="T21" fmla="*/ 4 h 38"/>
                  <a:gd name="T22" fmla="*/ 4 w 68"/>
                  <a:gd name="T23" fmla="*/ 6 h 38"/>
                  <a:gd name="T24" fmla="*/ 2 w 68"/>
                  <a:gd name="T25" fmla="*/ 10 h 38"/>
                  <a:gd name="T26" fmla="*/ 2 w 68"/>
                  <a:gd name="T27" fmla="*/ 10 h 38"/>
                  <a:gd name="T28" fmla="*/ 0 w 68"/>
                  <a:gd name="T29" fmla="*/ 12 h 38"/>
                  <a:gd name="T30" fmla="*/ 2 w 68"/>
                  <a:gd name="T31" fmla="*/ 16 h 38"/>
                  <a:gd name="T32" fmla="*/ 6 w 68"/>
                  <a:gd name="T33" fmla="*/ 24 h 38"/>
                  <a:gd name="T34" fmla="*/ 16 w 68"/>
                  <a:gd name="T35" fmla="*/ 30 h 38"/>
                  <a:gd name="T36" fmla="*/ 28 w 68"/>
                  <a:gd name="T37" fmla="*/ 36 h 38"/>
                  <a:gd name="T38" fmla="*/ 28 w 68"/>
                  <a:gd name="T39" fmla="*/ 36 h 38"/>
                  <a:gd name="T40" fmla="*/ 42 w 68"/>
                  <a:gd name="T41" fmla="*/ 38 h 38"/>
                  <a:gd name="T42" fmla="*/ 52 w 68"/>
                  <a:gd name="T43" fmla="*/ 38 h 38"/>
                  <a:gd name="T44" fmla="*/ 62 w 68"/>
                  <a:gd name="T45" fmla="*/ 36 h 38"/>
                  <a:gd name="T46" fmla="*/ 64 w 68"/>
                  <a:gd name="T47" fmla="*/ 32 h 38"/>
                  <a:gd name="T48" fmla="*/ 66 w 68"/>
                  <a:gd name="T49" fmla="*/ 30 h 38"/>
                  <a:gd name="T50" fmla="*/ 66 w 68"/>
                  <a:gd name="T51" fmla="*/ 3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8" h="38">
                    <a:moveTo>
                      <a:pt x="66" y="30"/>
                    </a:moveTo>
                    <a:lnTo>
                      <a:pt x="66" y="30"/>
                    </a:lnTo>
                    <a:lnTo>
                      <a:pt x="68" y="26"/>
                    </a:lnTo>
                    <a:lnTo>
                      <a:pt x="66" y="22"/>
                    </a:lnTo>
                    <a:lnTo>
                      <a:pt x="62" y="16"/>
                    </a:lnTo>
                    <a:lnTo>
                      <a:pt x="52" y="8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6" y="24"/>
                    </a:lnTo>
                    <a:lnTo>
                      <a:pt x="16" y="30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42" y="38"/>
                    </a:lnTo>
                    <a:lnTo>
                      <a:pt x="52" y="38"/>
                    </a:lnTo>
                    <a:lnTo>
                      <a:pt x="62" y="36"/>
                    </a:lnTo>
                    <a:lnTo>
                      <a:pt x="64" y="32"/>
                    </a:lnTo>
                    <a:lnTo>
                      <a:pt x="66" y="30"/>
                    </a:lnTo>
                    <a:lnTo>
                      <a:pt x="66" y="30"/>
                    </a:lnTo>
                    <a:close/>
                  </a:path>
                </a:pathLst>
              </a:custGeom>
              <a:solidFill>
                <a:srgbClr val="FFE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93" name="Freeform 197"/>
              <p:cNvSpPr>
                <a:spLocks/>
              </p:cNvSpPr>
              <p:nvPr/>
            </p:nvSpPr>
            <p:spPr bwMode="auto">
              <a:xfrm>
                <a:off x="2738" y="1436"/>
                <a:ext cx="30" cy="17"/>
              </a:xfrm>
              <a:custGeom>
                <a:avLst/>
                <a:gdLst>
                  <a:gd name="T0" fmla="*/ 64 w 64"/>
                  <a:gd name="T1" fmla="*/ 28 h 36"/>
                  <a:gd name="T2" fmla="*/ 64 w 64"/>
                  <a:gd name="T3" fmla="*/ 28 h 36"/>
                  <a:gd name="T4" fmla="*/ 64 w 64"/>
                  <a:gd name="T5" fmla="*/ 24 h 36"/>
                  <a:gd name="T6" fmla="*/ 62 w 64"/>
                  <a:gd name="T7" fmla="*/ 20 h 36"/>
                  <a:gd name="T8" fmla="*/ 58 w 64"/>
                  <a:gd name="T9" fmla="*/ 14 h 36"/>
                  <a:gd name="T10" fmla="*/ 50 w 64"/>
                  <a:gd name="T11" fmla="*/ 6 h 36"/>
                  <a:gd name="T12" fmla="*/ 38 w 64"/>
                  <a:gd name="T13" fmla="*/ 2 h 36"/>
                  <a:gd name="T14" fmla="*/ 38 w 64"/>
                  <a:gd name="T15" fmla="*/ 2 h 36"/>
                  <a:gd name="T16" fmla="*/ 26 w 64"/>
                  <a:gd name="T17" fmla="*/ 0 h 36"/>
                  <a:gd name="T18" fmla="*/ 14 w 64"/>
                  <a:gd name="T19" fmla="*/ 0 h 36"/>
                  <a:gd name="T20" fmla="*/ 6 w 64"/>
                  <a:gd name="T21" fmla="*/ 2 h 36"/>
                  <a:gd name="T22" fmla="*/ 2 w 64"/>
                  <a:gd name="T23" fmla="*/ 4 h 36"/>
                  <a:gd name="T24" fmla="*/ 0 w 64"/>
                  <a:gd name="T25" fmla="*/ 8 h 36"/>
                  <a:gd name="T26" fmla="*/ 0 w 64"/>
                  <a:gd name="T27" fmla="*/ 8 h 36"/>
                  <a:gd name="T28" fmla="*/ 0 w 64"/>
                  <a:gd name="T29" fmla="*/ 12 h 36"/>
                  <a:gd name="T30" fmla="*/ 0 w 64"/>
                  <a:gd name="T31" fmla="*/ 14 h 36"/>
                  <a:gd name="T32" fmla="*/ 6 w 64"/>
                  <a:gd name="T33" fmla="*/ 22 h 36"/>
                  <a:gd name="T34" fmla="*/ 14 w 64"/>
                  <a:gd name="T35" fmla="*/ 28 h 36"/>
                  <a:gd name="T36" fmla="*/ 26 w 64"/>
                  <a:gd name="T37" fmla="*/ 32 h 36"/>
                  <a:gd name="T38" fmla="*/ 26 w 64"/>
                  <a:gd name="T39" fmla="*/ 32 h 36"/>
                  <a:gd name="T40" fmla="*/ 38 w 64"/>
                  <a:gd name="T41" fmla="*/ 36 h 36"/>
                  <a:gd name="T42" fmla="*/ 50 w 64"/>
                  <a:gd name="T43" fmla="*/ 36 h 36"/>
                  <a:gd name="T44" fmla="*/ 58 w 64"/>
                  <a:gd name="T45" fmla="*/ 32 h 36"/>
                  <a:gd name="T46" fmla="*/ 62 w 64"/>
                  <a:gd name="T47" fmla="*/ 30 h 36"/>
                  <a:gd name="T48" fmla="*/ 64 w 64"/>
                  <a:gd name="T49" fmla="*/ 28 h 36"/>
                  <a:gd name="T50" fmla="*/ 64 w 64"/>
                  <a:gd name="T51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4" h="36">
                    <a:moveTo>
                      <a:pt x="64" y="28"/>
                    </a:moveTo>
                    <a:lnTo>
                      <a:pt x="64" y="28"/>
                    </a:lnTo>
                    <a:lnTo>
                      <a:pt x="64" y="24"/>
                    </a:lnTo>
                    <a:lnTo>
                      <a:pt x="62" y="20"/>
                    </a:lnTo>
                    <a:lnTo>
                      <a:pt x="58" y="14"/>
                    </a:lnTo>
                    <a:lnTo>
                      <a:pt x="50" y="6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26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6" y="22"/>
                    </a:lnTo>
                    <a:lnTo>
                      <a:pt x="14" y="28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38" y="36"/>
                    </a:lnTo>
                    <a:lnTo>
                      <a:pt x="50" y="36"/>
                    </a:lnTo>
                    <a:lnTo>
                      <a:pt x="58" y="32"/>
                    </a:lnTo>
                    <a:lnTo>
                      <a:pt x="62" y="30"/>
                    </a:lnTo>
                    <a:lnTo>
                      <a:pt x="64" y="28"/>
                    </a:lnTo>
                    <a:lnTo>
                      <a:pt x="64" y="28"/>
                    </a:lnTo>
                    <a:close/>
                  </a:path>
                </a:pathLst>
              </a:custGeom>
              <a:solidFill>
                <a:srgbClr val="FF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94" name="Freeform 198"/>
              <p:cNvSpPr>
                <a:spLocks/>
              </p:cNvSpPr>
              <p:nvPr/>
            </p:nvSpPr>
            <p:spPr bwMode="auto">
              <a:xfrm>
                <a:off x="2739" y="1436"/>
                <a:ext cx="28" cy="16"/>
              </a:xfrm>
              <a:custGeom>
                <a:avLst/>
                <a:gdLst>
                  <a:gd name="T0" fmla="*/ 60 w 60"/>
                  <a:gd name="T1" fmla="*/ 26 h 34"/>
                  <a:gd name="T2" fmla="*/ 60 w 60"/>
                  <a:gd name="T3" fmla="*/ 26 h 34"/>
                  <a:gd name="T4" fmla="*/ 60 w 60"/>
                  <a:gd name="T5" fmla="*/ 24 h 34"/>
                  <a:gd name="T6" fmla="*/ 60 w 60"/>
                  <a:gd name="T7" fmla="*/ 20 h 34"/>
                  <a:gd name="T8" fmla="*/ 54 w 60"/>
                  <a:gd name="T9" fmla="*/ 14 h 34"/>
                  <a:gd name="T10" fmla="*/ 46 w 60"/>
                  <a:gd name="T11" fmla="*/ 8 h 34"/>
                  <a:gd name="T12" fmla="*/ 36 w 60"/>
                  <a:gd name="T13" fmla="*/ 2 h 34"/>
                  <a:gd name="T14" fmla="*/ 36 w 60"/>
                  <a:gd name="T15" fmla="*/ 2 h 34"/>
                  <a:gd name="T16" fmla="*/ 24 w 60"/>
                  <a:gd name="T17" fmla="*/ 0 h 34"/>
                  <a:gd name="T18" fmla="*/ 12 w 60"/>
                  <a:gd name="T19" fmla="*/ 0 h 34"/>
                  <a:gd name="T20" fmla="*/ 4 w 60"/>
                  <a:gd name="T21" fmla="*/ 4 h 34"/>
                  <a:gd name="T22" fmla="*/ 0 w 60"/>
                  <a:gd name="T23" fmla="*/ 8 h 34"/>
                  <a:gd name="T24" fmla="*/ 0 w 60"/>
                  <a:gd name="T25" fmla="*/ 8 h 34"/>
                  <a:gd name="T26" fmla="*/ 0 w 60"/>
                  <a:gd name="T27" fmla="*/ 12 h 34"/>
                  <a:gd name="T28" fmla="*/ 0 w 60"/>
                  <a:gd name="T29" fmla="*/ 14 h 34"/>
                  <a:gd name="T30" fmla="*/ 6 w 60"/>
                  <a:gd name="T31" fmla="*/ 22 h 34"/>
                  <a:gd name="T32" fmla="*/ 14 w 60"/>
                  <a:gd name="T33" fmla="*/ 28 h 34"/>
                  <a:gd name="T34" fmla="*/ 24 w 60"/>
                  <a:gd name="T35" fmla="*/ 32 h 34"/>
                  <a:gd name="T36" fmla="*/ 24 w 60"/>
                  <a:gd name="T37" fmla="*/ 32 h 34"/>
                  <a:gd name="T38" fmla="*/ 36 w 60"/>
                  <a:gd name="T39" fmla="*/ 34 h 34"/>
                  <a:gd name="T40" fmla="*/ 48 w 60"/>
                  <a:gd name="T41" fmla="*/ 34 h 34"/>
                  <a:gd name="T42" fmla="*/ 56 w 60"/>
                  <a:gd name="T43" fmla="*/ 32 h 34"/>
                  <a:gd name="T44" fmla="*/ 60 w 60"/>
                  <a:gd name="T45" fmla="*/ 26 h 34"/>
                  <a:gd name="T46" fmla="*/ 60 w 60"/>
                  <a:gd name="T47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0" h="34">
                    <a:moveTo>
                      <a:pt x="60" y="26"/>
                    </a:moveTo>
                    <a:lnTo>
                      <a:pt x="60" y="26"/>
                    </a:lnTo>
                    <a:lnTo>
                      <a:pt x="60" y="24"/>
                    </a:lnTo>
                    <a:lnTo>
                      <a:pt x="60" y="20"/>
                    </a:lnTo>
                    <a:lnTo>
                      <a:pt x="54" y="14"/>
                    </a:lnTo>
                    <a:lnTo>
                      <a:pt x="46" y="8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24" y="0"/>
                    </a:lnTo>
                    <a:lnTo>
                      <a:pt x="12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6" y="22"/>
                    </a:lnTo>
                    <a:lnTo>
                      <a:pt x="14" y="28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36" y="34"/>
                    </a:lnTo>
                    <a:lnTo>
                      <a:pt x="48" y="34"/>
                    </a:lnTo>
                    <a:lnTo>
                      <a:pt x="56" y="32"/>
                    </a:lnTo>
                    <a:lnTo>
                      <a:pt x="60" y="26"/>
                    </a:lnTo>
                    <a:lnTo>
                      <a:pt x="60" y="26"/>
                    </a:lnTo>
                    <a:close/>
                  </a:path>
                </a:pathLst>
              </a:custGeom>
              <a:solidFill>
                <a:srgbClr val="FFE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95" name="Freeform 199"/>
              <p:cNvSpPr>
                <a:spLocks/>
              </p:cNvSpPr>
              <p:nvPr/>
            </p:nvSpPr>
            <p:spPr bwMode="auto">
              <a:xfrm>
                <a:off x="2740" y="1437"/>
                <a:ext cx="26" cy="15"/>
              </a:xfrm>
              <a:custGeom>
                <a:avLst/>
                <a:gdLst>
                  <a:gd name="T0" fmla="*/ 56 w 56"/>
                  <a:gd name="T1" fmla="*/ 24 h 32"/>
                  <a:gd name="T2" fmla="*/ 56 w 56"/>
                  <a:gd name="T3" fmla="*/ 24 h 32"/>
                  <a:gd name="T4" fmla="*/ 56 w 56"/>
                  <a:gd name="T5" fmla="*/ 18 h 32"/>
                  <a:gd name="T6" fmla="*/ 52 w 56"/>
                  <a:gd name="T7" fmla="*/ 12 h 32"/>
                  <a:gd name="T8" fmla="*/ 44 w 56"/>
                  <a:gd name="T9" fmla="*/ 6 h 32"/>
                  <a:gd name="T10" fmla="*/ 34 w 56"/>
                  <a:gd name="T11" fmla="*/ 2 h 32"/>
                  <a:gd name="T12" fmla="*/ 34 w 56"/>
                  <a:gd name="T13" fmla="*/ 2 h 32"/>
                  <a:gd name="T14" fmla="*/ 22 w 56"/>
                  <a:gd name="T15" fmla="*/ 0 h 32"/>
                  <a:gd name="T16" fmla="*/ 12 w 56"/>
                  <a:gd name="T17" fmla="*/ 0 h 32"/>
                  <a:gd name="T18" fmla="*/ 4 w 56"/>
                  <a:gd name="T19" fmla="*/ 2 h 32"/>
                  <a:gd name="T20" fmla="*/ 0 w 56"/>
                  <a:gd name="T21" fmla="*/ 6 h 32"/>
                  <a:gd name="T22" fmla="*/ 0 w 56"/>
                  <a:gd name="T23" fmla="*/ 6 h 32"/>
                  <a:gd name="T24" fmla="*/ 0 w 56"/>
                  <a:gd name="T25" fmla="*/ 12 h 32"/>
                  <a:gd name="T26" fmla="*/ 4 w 56"/>
                  <a:gd name="T27" fmla="*/ 20 h 32"/>
                  <a:gd name="T28" fmla="*/ 12 w 56"/>
                  <a:gd name="T29" fmla="*/ 24 h 32"/>
                  <a:gd name="T30" fmla="*/ 22 w 56"/>
                  <a:gd name="T31" fmla="*/ 30 h 32"/>
                  <a:gd name="T32" fmla="*/ 22 w 56"/>
                  <a:gd name="T33" fmla="*/ 30 h 32"/>
                  <a:gd name="T34" fmla="*/ 34 w 56"/>
                  <a:gd name="T35" fmla="*/ 32 h 32"/>
                  <a:gd name="T36" fmla="*/ 44 w 56"/>
                  <a:gd name="T37" fmla="*/ 32 h 32"/>
                  <a:gd name="T38" fmla="*/ 52 w 56"/>
                  <a:gd name="T39" fmla="*/ 28 h 32"/>
                  <a:gd name="T40" fmla="*/ 56 w 56"/>
                  <a:gd name="T41" fmla="*/ 24 h 32"/>
                  <a:gd name="T42" fmla="*/ 56 w 56"/>
                  <a:gd name="T43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32">
                    <a:moveTo>
                      <a:pt x="56" y="24"/>
                    </a:moveTo>
                    <a:lnTo>
                      <a:pt x="56" y="24"/>
                    </a:lnTo>
                    <a:lnTo>
                      <a:pt x="56" y="18"/>
                    </a:lnTo>
                    <a:lnTo>
                      <a:pt x="52" y="12"/>
                    </a:lnTo>
                    <a:lnTo>
                      <a:pt x="44" y="6"/>
                    </a:lnTo>
                    <a:lnTo>
                      <a:pt x="34" y="2"/>
                    </a:lnTo>
                    <a:lnTo>
                      <a:pt x="34" y="2"/>
                    </a:lnTo>
                    <a:lnTo>
                      <a:pt x="22" y="0"/>
                    </a:lnTo>
                    <a:lnTo>
                      <a:pt x="12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4" y="20"/>
                    </a:lnTo>
                    <a:lnTo>
                      <a:pt x="12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34" y="32"/>
                    </a:lnTo>
                    <a:lnTo>
                      <a:pt x="44" y="32"/>
                    </a:lnTo>
                    <a:lnTo>
                      <a:pt x="52" y="28"/>
                    </a:lnTo>
                    <a:lnTo>
                      <a:pt x="56" y="24"/>
                    </a:lnTo>
                    <a:lnTo>
                      <a:pt x="56" y="24"/>
                    </a:lnTo>
                    <a:close/>
                  </a:path>
                </a:pathLst>
              </a:custGeom>
              <a:solidFill>
                <a:srgbClr val="FFE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96" name="Freeform 200"/>
              <p:cNvSpPr>
                <a:spLocks/>
              </p:cNvSpPr>
              <p:nvPr/>
            </p:nvSpPr>
            <p:spPr bwMode="auto">
              <a:xfrm>
                <a:off x="2741" y="1437"/>
                <a:ext cx="24" cy="14"/>
              </a:xfrm>
              <a:custGeom>
                <a:avLst/>
                <a:gdLst>
                  <a:gd name="T0" fmla="*/ 52 w 52"/>
                  <a:gd name="T1" fmla="*/ 24 h 30"/>
                  <a:gd name="T2" fmla="*/ 52 w 52"/>
                  <a:gd name="T3" fmla="*/ 24 h 30"/>
                  <a:gd name="T4" fmla="*/ 52 w 52"/>
                  <a:gd name="T5" fmla="*/ 18 h 30"/>
                  <a:gd name="T6" fmla="*/ 48 w 52"/>
                  <a:gd name="T7" fmla="*/ 12 h 30"/>
                  <a:gd name="T8" fmla="*/ 40 w 52"/>
                  <a:gd name="T9" fmla="*/ 6 h 30"/>
                  <a:gd name="T10" fmla="*/ 30 w 52"/>
                  <a:gd name="T11" fmla="*/ 2 h 30"/>
                  <a:gd name="T12" fmla="*/ 30 w 52"/>
                  <a:gd name="T13" fmla="*/ 2 h 30"/>
                  <a:gd name="T14" fmla="*/ 20 w 52"/>
                  <a:gd name="T15" fmla="*/ 0 h 30"/>
                  <a:gd name="T16" fmla="*/ 10 w 52"/>
                  <a:gd name="T17" fmla="*/ 0 h 30"/>
                  <a:gd name="T18" fmla="*/ 4 w 52"/>
                  <a:gd name="T19" fmla="*/ 2 h 30"/>
                  <a:gd name="T20" fmla="*/ 0 w 52"/>
                  <a:gd name="T21" fmla="*/ 8 h 30"/>
                  <a:gd name="T22" fmla="*/ 0 w 52"/>
                  <a:gd name="T23" fmla="*/ 8 h 30"/>
                  <a:gd name="T24" fmla="*/ 0 w 52"/>
                  <a:gd name="T25" fmla="*/ 12 h 30"/>
                  <a:gd name="T26" fmla="*/ 4 w 52"/>
                  <a:gd name="T27" fmla="*/ 18 h 30"/>
                  <a:gd name="T28" fmla="*/ 12 w 52"/>
                  <a:gd name="T29" fmla="*/ 24 h 30"/>
                  <a:gd name="T30" fmla="*/ 22 w 52"/>
                  <a:gd name="T31" fmla="*/ 28 h 30"/>
                  <a:gd name="T32" fmla="*/ 22 w 52"/>
                  <a:gd name="T33" fmla="*/ 28 h 30"/>
                  <a:gd name="T34" fmla="*/ 32 w 52"/>
                  <a:gd name="T35" fmla="*/ 30 h 30"/>
                  <a:gd name="T36" fmla="*/ 42 w 52"/>
                  <a:gd name="T37" fmla="*/ 30 h 30"/>
                  <a:gd name="T38" fmla="*/ 48 w 52"/>
                  <a:gd name="T39" fmla="*/ 28 h 30"/>
                  <a:gd name="T40" fmla="*/ 52 w 52"/>
                  <a:gd name="T41" fmla="*/ 24 h 30"/>
                  <a:gd name="T42" fmla="*/ 52 w 52"/>
                  <a:gd name="T43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30">
                    <a:moveTo>
                      <a:pt x="52" y="24"/>
                    </a:moveTo>
                    <a:lnTo>
                      <a:pt x="52" y="24"/>
                    </a:lnTo>
                    <a:lnTo>
                      <a:pt x="52" y="18"/>
                    </a:lnTo>
                    <a:lnTo>
                      <a:pt x="48" y="12"/>
                    </a:lnTo>
                    <a:lnTo>
                      <a:pt x="40" y="6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0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4" y="18"/>
                    </a:lnTo>
                    <a:lnTo>
                      <a:pt x="12" y="24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32" y="30"/>
                    </a:lnTo>
                    <a:lnTo>
                      <a:pt x="42" y="30"/>
                    </a:lnTo>
                    <a:lnTo>
                      <a:pt x="48" y="28"/>
                    </a:lnTo>
                    <a:lnTo>
                      <a:pt x="52" y="24"/>
                    </a:lnTo>
                    <a:lnTo>
                      <a:pt x="52" y="24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97" name="Freeform 201"/>
              <p:cNvSpPr>
                <a:spLocks/>
              </p:cNvSpPr>
              <p:nvPr/>
            </p:nvSpPr>
            <p:spPr bwMode="auto">
              <a:xfrm>
                <a:off x="2741" y="1437"/>
                <a:ext cx="24" cy="14"/>
              </a:xfrm>
              <a:custGeom>
                <a:avLst/>
                <a:gdLst>
                  <a:gd name="T0" fmla="*/ 52 w 52"/>
                  <a:gd name="T1" fmla="*/ 24 h 30"/>
                  <a:gd name="T2" fmla="*/ 52 w 52"/>
                  <a:gd name="T3" fmla="*/ 24 h 30"/>
                  <a:gd name="T4" fmla="*/ 52 w 52"/>
                  <a:gd name="T5" fmla="*/ 18 h 30"/>
                  <a:gd name="T6" fmla="*/ 48 w 52"/>
                  <a:gd name="T7" fmla="*/ 12 h 30"/>
                  <a:gd name="T8" fmla="*/ 40 w 52"/>
                  <a:gd name="T9" fmla="*/ 6 h 30"/>
                  <a:gd name="T10" fmla="*/ 30 w 52"/>
                  <a:gd name="T11" fmla="*/ 2 h 30"/>
                  <a:gd name="T12" fmla="*/ 30 w 52"/>
                  <a:gd name="T13" fmla="*/ 2 h 30"/>
                  <a:gd name="T14" fmla="*/ 20 w 52"/>
                  <a:gd name="T15" fmla="*/ 0 h 30"/>
                  <a:gd name="T16" fmla="*/ 12 w 52"/>
                  <a:gd name="T17" fmla="*/ 2 h 30"/>
                  <a:gd name="T18" fmla="*/ 4 w 52"/>
                  <a:gd name="T19" fmla="*/ 4 h 30"/>
                  <a:gd name="T20" fmla="*/ 0 w 52"/>
                  <a:gd name="T21" fmla="*/ 8 h 30"/>
                  <a:gd name="T22" fmla="*/ 0 w 52"/>
                  <a:gd name="T23" fmla="*/ 8 h 30"/>
                  <a:gd name="T24" fmla="*/ 0 w 52"/>
                  <a:gd name="T25" fmla="*/ 14 h 30"/>
                  <a:gd name="T26" fmla="*/ 4 w 52"/>
                  <a:gd name="T27" fmla="*/ 18 h 30"/>
                  <a:gd name="T28" fmla="*/ 12 w 52"/>
                  <a:gd name="T29" fmla="*/ 24 h 30"/>
                  <a:gd name="T30" fmla="*/ 22 w 52"/>
                  <a:gd name="T31" fmla="*/ 28 h 30"/>
                  <a:gd name="T32" fmla="*/ 22 w 52"/>
                  <a:gd name="T33" fmla="*/ 28 h 30"/>
                  <a:gd name="T34" fmla="*/ 32 w 52"/>
                  <a:gd name="T35" fmla="*/ 30 h 30"/>
                  <a:gd name="T36" fmla="*/ 40 w 52"/>
                  <a:gd name="T37" fmla="*/ 30 h 30"/>
                  <a:gd name="T38" fmla="*/ 48 w 52"/>
                  <a:gd name="T39" fmla="*/ 28 h 30"/>
                  <a:gd name="T40" fmla="*/ 52 w 52"/>
                  <a:gd name="T41" fmla="*/ 24 h 30"/>
                  <a:gd name="T42" fmla="*/ 52 w 52"/>
                  <a:gd name="T43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30">
                    <a:moveTo>
                      <a:pt x="52" y="24"/>
                    </a:moveTo>
                    <a:lnTo>
                      <a:pt x="52" y="24"/>
                    </a:lnTo>
                    <a:lnTo>
                      <a:pt x="52" y="18"/>
                    </a:lnTo>
                    <a:lnTo>
                      <a:pt x="48" y="12"/>
                    </a:lnTo>
                    <a:lnTo>
                      <a:pt x="40" y="6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4" y="18"/>
                    </a:lnTo>
                    <a:lnTo>
                      <a:pt x="12" y="24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32" y="30"/>
                    </a:lnTo>
                    <a:lnTo>
                      <a:pt x="40" y="30"/>
                    </a:lnTo>
                    <a:lnTo>
                      <a:pt x="48" y="28"/>
                    </a:lnTo>
                    <a:lnTo>
                      <a:pt x="52" y="24"/>
                    </a:lnTo>
                    <a:lnTo>
                      <a:pt x="52" y="24"/>
                    </a:lnTo>
                    <a:close/>
                  </a:path>
                </a:pathLst>
              </a:custGeom>
              <a:solidFill>
                <a:srgbClr val="FFD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98" name="Freeform 202"/>
              <p:cNvSpPr>
                <a:spLocks/>
              </p:cNvSpPr>
              <p:nvPr/>
            </p:nvSpPr>
            <p:spPr bwMode="auto">
              <a:xfrm>
                <a:off x="2742" y="1438"/>
                <a:ext cx="22" cy="13"/>
              </a:xfrm>
              <a:custGeom>
                <a:avLst/>
                <a:gdLst>
                  <a:gd name="T0" fmla="*/ 48 w 48"/>
                  <a:gd name="T1" fmla="*/ 20 h 28"/>
                  <a:gd name="T2" fmla="*/ 48 w 48"/>
                  <a:gd name="T3" fmla="*/ 20 h 28"/>
                  <a:gd name="T4" fmla="*/ 48 w 48"/>
                  <a:gd name="T5" fmla="*/ 16 h 28"/>
                  <a:gd name="T6" fmla="*/ 44 w 48"/>
                  <a:gd name="T7" fmla="*/ 10 h 28"/>
                  <a:gd name="T8" fmla="*/ 38 w 48"/>
                  <a:gd name="T9" fmla="*/ 6 h 28"/>
                  <a:gd name="T10" fmla="*/ 28 w 48"/>
                  <a:gd name="T11" fmla="*/ 2 h 28"/>
                  <a:gd name="T12" fmla="*/ 28 w 48"/>
                  <a:gd name="T13" fmla="*/ 2 h 28"/>
                  <a:gd name="T14" fmla="*/ 18 w 48"/>
                  <a:gd name="T15" fmla="*/ 0 h 28"/>
                  <a:gd name="T16" fmla="*/ 10 w 48"/>
                  <a:gd name="T17" fmla="*/ 0 h 28"/>
                  <a:gd name="T18" fmla="*/ 4 w 48"/>
                  <a:gd name="T19" fmla="*/ 2 h 28"/>
                  <a:gd name="T20" fmla="*/ 0 w 48"/>
                  <a:gd name="T21" fmla="*/ 6 h 28"/>
                  <a:gd name="T22" fmla="*/ 0 w 48"/>
                  <a:gd name="T23" fmla="*/ 6 h 28"/>
                  <a:gd name="T24" fmla="*/ 0 w 48"/>
                  <a:gd name="T25" fmla="*/ 12 h 28"/>
                  <a:gd name="T26" fmla="*/ 4 w 48"/>
                  <a:gd name="T27" fmla="*/ 16 h 28"/>
                  <a:gd name="T28" fmla="*/ 10 w 48"/>
                  <a:gd name="T29" fmla="*/ 22 h 28"/>
                  <a:gd name="T30" fmla="*/ 20 w 48"/>
                  <a:gd name="T31" fmla="*/ 26 h 28"/>
                  <a:gd name="T32" fmla="*/ 20 w 48"/>
                  <a:gd name="T33" fmla="*/ 26 h 28"/>
                  <a:gd name="T34" fmla="*/ 30 w 48"/>
                  <a:gd name="T35" fmla="*/ 28 h 28"/>
                  <a:gd name="T36" fmla="*/ 38 w 48"/>
                  <a:gd name="T37" fmla="*/ 26 h 28"/>
                  <a:gd name="T38" fmla="*/ 44 w 48"/>
                  <a:gd name="T39" fmla="*/ 24 h 28"/>
                  <a:gd name="T40" fmla="*/ 48 w 48"/>
                  <a:gd name="T41" fmla="*/ 20 h 28"/>
                  <a:gd name="T42" fmla="*/ 48 w 48"/>
                  <a:gd name="T43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8" h="28">
                    <a:moveTo>
                      <a:pt x="48" y="20"/>
                    </a:moveTo>
                    <a:lnTo>
                      <a:pt x="48" y="20"/>
                    </a:lnTo>
                    <a:lnTo>
                      <a:pt x="48" y="16"/>
                    </a:lnTo>
                    <a:lnTo>
                      <a:pt x="44" y="10"/>
                    </a:lnTo>
                    <a:lnTo>
                      <a:pt x="38" y="6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4" y="16"/>
                    </a:lnTo>
                    <a:lnTo>
                      <a:pt x="10" y="22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30" y="28"/>
                    </a:lnTo>
                    <a:lnTo>
                      <a:pt x="38" y="26"/>
                    </a:lnTo>
                    <a:lnTo>
                      <a:pt x="44" y="24"/>
                    </a:lnTo>
                    <a:lnTo>
                      <a:pt x="48" y="20"/>
                    </a:lnTo>
                    <a:lnTo>
                      <a:pt x="48" y="20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499" name="Freeform 203"/>
              <p:cNvSpPr>
                <a:spLocks/>
              </p:cNvSpPr>
              <p:nvPr/>
            </p:nvSpPr>
            <p:spPr bwMode="auto">
              <a:xfrm>
                <a:off x="2743" y="1438"/>
                <a:ext cx="20" cy="12"/>
              </a:xfrm>
              <a:custGeom>
                <a:avLst/>
                <a:gdLst>
                  <a:gd name="T0" fmla="*/ 44 w 44"/>
                  <a:gd name="T1" fmla="*/ 20 h 26"/>
                  <a:gd name="T2" fmla="*/ 44 w 44"/>
                  <a:gd name="T3" fmla="*/ 20 h 26"/>
                  <a:gd name="T4" fmla="*/ 44 w 44"/>
                  <a:gd name="T5" fmla="*/ 16 h 26"/>
                  <a:gd name="T6" fmla="*/ 40 w 44"/>
                  <a:gd name="T7" fmla="*/ 10 h 26"/>
                  <a:gd name="T8" fmla="*/ 34 w 44"/>
                  <a:gd name="T9" fmla="*/ 6 h 26"/>
                  <a:gd name="T10" fmla="*/ 26 w 44"/>
                  <a:gd name="T11" fmla="*/ 2 h 26"/>
                  <a:gd name="T12" fmla="*/ 26 w 44"/>
                  <a:gd name="T13" fmla="*/ 2 h 26"/>
                  <a:gd name="T14" fmla="*/ 18 w 44"/>
                  <a:gd name="T15" fmla="*/ 0 h 26"/>
                  <a:gd name="T16" fmla="*/ 10 w 44"/>
                  <a:gd name="T17" fmla="*/ 0 h 26"/>
                  <a:gd name="T18" fmla="*/ 4 w 44"/>
                  <a:gd name="T19" fmla="*/ 2 h 26"/>
                  <a:gd name="T20" fmla="*/ 0 w 44"/>
                  <a:gd name="T21" fmla="*/ 6 h 26"/>
                  <a:gd name="T22" fmla="*/ 0 w 44"/>
                  <a:gd name="T23" fmla="*/ 6 h 26"/>
                  <a:gd name="T24" fmla="*/ 0 w 44"/>
                  <a:gd name="T25" fmla="*/ 12 h 26"/>
                  <a:gd name="T26" fmla="*/ 4 w 44"/>
                  <a:gd name="T27" fmla="*/ 16 h 26"/>
                  <a:gd name="T28" fmla="*/ 10 w 44"/>
                  <a:gd name="T29" fmla="*/ 20 h 26"/>
                  <a:gd name="T30" fmla="*/ 18 w 44"/>
                  <a:gd name="T31" fmla="*/ 24 h 26"/>
                  <a:gd name="T32" fmla="*/ 18 w 44"/>
                  <a:gd name="T33" fmla="*/ 24 h 26"/>
                  <a:gd name="T34" fmla="*/ 26 w 44"/>
                  <a:gd name="T35" fmla="*/ 26 h 26"/>
                  <a:gd name="T36" fmla="*/ 34 w 44"/>
                  <a:gd name="T37" fmla="*/ 26 h 26"/>
                  <a:gd name="T38" fmla="*/ 40 w 44"/>
                  <a:gd name="T39" fmla="*/ 24 h 26"/>
                  <a:gd name="T40" fmla="*/ 44 w 44"/>
                  <a:gd name="T41" fmla="*/ 20 h 26"/>
                  <a:gd name="T42" fmla="*/ 44 w 44"/>
                  <a:gd name="T43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4" h="26">
                    <a:moveTo>
                      <a:pt x="44" y="20"/>
                    </a:moveTo>
                    <a:lnTo>
                      <a:pt x="44" y="20"/>
                    </a:lnTo>
                    <a:lnTo>
                      <a:pt x="44" y="16"/>
                    </a:lnTo>
                    <a:lnTo>
                      <a:pt x="40" y="10"/>
                    </a:lnTo>
                    <a:lnTo>
                      <a:pt x="34" y="6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4" y="16"/>
                    </a:lnTo>
                    <a:lnTo>
                      <a:pt x="10" y="20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26" y="26"/>
                    </a:lnTo>
                    <a:lnTo>
                      <a:pt x="34" y="26"/>
                    </a:lnTo>
                    <a:lnTo>
                      <a:pt x="40" y="24"/>
                    </a:lnTo>
                    <a:lnTo>
                      <a:pt x="44" y="20"/>
                    </a:lnTo>
                    <a:lnTo>
                      <a:pt x="44" y="20"/>
                    </a:lnTo>
                    <a:close/>
                  </a:path>
                </a:pathLst>
              </a:custGeom>
              <a:solidFill>
                <a:srgbClr val="FF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00" name="Freeform 204"/>
              <p:cNvSpPr>
                <a:spLocks/>
              </p:cNvSpPr>
              <p:nvPr/>
            </p:nvSpPr>
            <p:spPr bwMode="auto">
              <a:xfrm>
                <a:off x="2743" y="1439"/>
                <a:ext cx="19" cy="11"/>
              </a:xfrm>
              <a:custGeom>
                <a:avLst/>
                <a:gdLst>
                  <a:gd name="T0" fmla="*/ 0 w 40"/>
                  <a:gd name="T1" fmla="*/ 4 h 24"/>
                  <a:gd name="T2" fmla="*/ 0 w 40"/>
                  <a:gd name="T3" fmla="*/ 4 h 24"/>
                  <a:gd name="T4" fmla="*/ 0 w 40"/>
                  <a:gd name="T5" fmla="*/ 10 h 24"/>
                  <a:gd name="T6" fmla="*/ 2 w 40"/>
                  <a:gd name="T7" fmla="*/ 14 h 24"/>
                  <a:gd name="T8" fmla="*/ 8 w 40"/>
                  <a:gd name="T9" fmla="*/ 18 h 24"/>
                  <a:gd name="T10" fmla="*/ 16 w 40"/>
                  <a:gd name="T11" fmla="*/ 22 h 24"/>
                  <a:gd name="T12" fmla="*/ 16 w 40"/>
                  <a:gd name="T13" fmla="*/ 22 h 24"/>
                  <a:gd name="T14" fmla="*/ 24 w 40"/>
                  <a:gd name="T15" fmla="*/ 24 h 24"/>
                  <a:gd name="T16" fmla="*/ 32 w 40"/>
                  <a:gd name="T17" fmla="*/ 24 h 24"/>
                  <a:gd name="T18" fmla="*/ 38 w 40"/>
                  <a:gd name="T19" fmla="*/ 22 h 24"/>
                  <a:gd name="T20" fmla="*/ 40 w 40"/>
                  <a:gd name="T21" fmla="*/ 18 h 24"/>
                  <a:gd name="T22" fmla="*/ 40 w 40"/>
                  <a:gd name="T23" fmla="*/ 18 h 24"/>
                  <a:gd name="T24" fmla="*/ 40 w 40"/>
                  <a:gd name="T25" fmla="*/ 14 h 24"/>
                  <a:gd name="T26" fmla="*/ 38 w 40"/>
                  <a:gd name="T27" fmla="*/ 8 h 24"/>
                  <a:gd name="T28" fmla="*/ 32 w 40"/>
                  <a:gd name="T29" fmla="*/ 4 h 24"/>
                  <a:gd name="T30" fmla="*/ 24 w 40"/>
                  <a:gd name="T31" fmla="*/ 2 h 24"/>
                  <a:gd name="T32" fmla="*/ 24 w 40"/>
                  <a:gd name="T33" fmla="*/ 2 h 24"/>
                  <a:gd name="T34" fmla="*/ 16 w 40"/>
                  <a:gd name="T35" fmla="*/ 0 h 24"/>
                  <a:gd name="T36" fmla="*/ 8 w 40"/>
                  <a:gd name="T37" fmla="*/ 0 h 24"/>
                  <a:gd name="T38" fmla="*/ 2 w 40"/>
                  <a:gd name="T39" fmla="*/ 2 h 24"/>
                  <a:gd name="T40" fmla="*/ 0 w 40"/>
                  <a:gd name="T41" fmla="*/ 4 h 24"/>
                  <a:gd name="T42" fmla="*/ 0 w 40"/>
                  <a:gd name="T4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24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8" y="18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24" y="24"/>
                    </a:lnTo>
                    <a:lnTo>
                      <a:pt x="32" y="24"/>
                    </a:lnTo>
                    <a:lnTo>
                      <a:pt x="38" y="22"/>
                    </a:lnTo>
                    <a:lnTo>
                      <a:pt x="40" y="18"/>
                    </a:lnTo>
                    <a:lnTo>
                      <a:pt x="40" y="18"/>
                    </a:lnTo>
                    <a:lnTo>
                      <a:pt x="40" y="14"/>
                    </a:lnTo>
                    <a:lnTo>
                      <a:pt x="38" y="8"/>
                    </a:lnTo>
                    <a:lnTo>
                      <a:pt x="32" y="4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01" name="Freeform 205"/>
              <p:cNvSpPr>
                <a:spLocks/>
              </p:cNvSpPr>
              <p:nvPr/>
            </p:nvSpPr>
            <p:spPr bwMode="auto">
              <a:xfrm>
                <a:off x="2709" y="1338"/>
                <a:ext cx="91" cy="34"/>
              </a:xfrm>
              <a:custGeom>
                <a:avLst/>
                <a:gdLst>
                  <a:gd name="T0" fmla="*/ 0 w 192"/>
                  <a:gd name="T1" fmla="*/ 12 h 70"/>
                  <a:gd name="T2" fmla="*/ 0 w 192"/>
                  <a:gd name="T3" fmla="*/ 12 h 70"/>
                  <a:gd name="T4" fmla="*/ 20 w 192"/>
                  <a:gd name="T5" fmla="*/ 6 h 70"/>
                  <a:gd name="T6" fmla="*/ 44 w 192"/>
                  <a:gd name="T7" fmla="*/ 2 h 70"/>
                  <a:gd name="T8" fmla="*/ 72 w 192"/>
                  <a:gd name="T9" fmla="*/ 0 h 70"/>
                  <a:gd name="T10" fmla="*/ 86 w 192"/>
                  <a:gd name="T11" fmla="*/ 0 h 70"/>
                  <a:gd name="T12" fmla="*/ 102 w 192"/>
                  <a:gd name="T13" fmla="*/ 4 h 70"/>
                  <a:gd name="T14" fmla="*/ 118 w 192"/>
                  <a:gd name="T15" fmla="*/ 8 h 70"/>
                  <a:gd name="T16" fmla="*/ 134 w 192"/>
                  <a:gd name="T17" fmla="*/ 14 h 70"/>
                  <a:gd name="T18" fmla="*/ 150 w 192"/>
                  <a:gd name="T19" fmla="*/ 22 h 70"/>
                  <a:gd name="T20" fmla="*/ 164 w 192"/>
                  <a:gd name="T21" fmla="*/ 32 h 70"/>
                  <a:gd name="T22" fmla="*/ 178 w 192"/>
                  <a:gd name="T23" fmla="*/ 46 h 70"/>
                  <a:gd name="T24" fmla="*/ 192 w 192"/>
                  <a:gd name="T25" fmla="*/ 64 h 70"/>
                  <a:gd name="T26" fmla="*/ 184 w 192"/>
                  <a:gd name="T27" fmla="*/ 70 h 70"/>
                  <a:gd name="T28" fmla="*/ 184 w 192"/>
                  <a:gd name="T29" fmla="*/ 70 h 70"/>
                  <a:gd name="T30" fmla="*/ 172 w 192"/>
                  <a:gd name="T31" fmla="*/ 56 h 70"/>
                  <a:gd name="T32" fmla="*/ 158 w 192"/>
                  <a:gd name="T33" fmla="*/ 44 h 70"/>
                  <a:gd name="T34" fmla="*/ 140 w 192"/>
                  <a:gd name="T35" fmla="*/ 32 h 70"/>
                  <a:gd name="T36" fmla="*/ 128 w 192"/>
                  <a:gd name="T37" fmla="*/ 26 h 70"/>
                  <a:gd name="T38" fmla="*/ 114 w 192"/>
                  <a:gd name="T39" fmla="*/ 20 h 70"/>
                  <a:gd name="T40" fmla="*/ 100 w 192"/>
                  <a:gd name="T41" fmla="*/ 16 h 70"/>
                  <a:gd name="T42" fmla="*/ 84 w 192"/>
                  <a:gd name="T43" fmla="*/ 12 h 70"/>
                  <a:gd name="T44" fmla="*/ 66 w 192"/>
                  <a:gd name="T45" fmla="*/ 10 h 70"/>
                  <a:gd name="T46" fmla="*/ 48 w 192"/>
                  <a:gd name="T47" fmla="*/ 12 h 70"/>
                  <a:gd name="T48" fmla="*/ 28 w 192"/>
                  <a:gd name="T49" fmla="*/ 14 h 70"/>
                  <a:gd name="T50" fmla="*/ 6 w 192"/>
                  <a:gd name="T51" fmla="*/ 18 h 70"/>
                  <a:gd name="T52" fmla="*/ 0 w 192"/>
                  <a:gd name="T53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2" h="70">
                    <a:moveTo>
                      <a:pt x="0" y="12"/>
                    </a:moveTo>
                    <a:lnTo>
                      <a:pt x="0" y="12"/>
                    </a:lnTo>
                    <a:lnTo>
                      <a:pt x="20" y="6"/>
                    </a:lnTo>
                    <a:lnTo>
                      <a:pt x="44" y="2"/>
                    </a:lnTo>
                    <a:lnTo>
                      <a:pt x="72" y="0"/>
                    </a:lnTo>
                    <a:lnTo>
                      <a:pt x="86" y="0"/>
                    </a:lnTo>
                    <a:lnTo>
                      <a:pt x="102" y="4"/>
                    </a:lnTo>
                    <a:lnTo>
                      <a:pt x="118" y="8"/>
                    </a:lnTo>
                    <a:lnTo>
                      <a:pt x="134" y="14"/>
                    </a:lnTo>
                    <a:lnTo>
                      <a:pt x="150" y="22"/>
                    </a:lnTo>
                    <a:lnTo>
                      <a:pt x="164" y="32"/>
                    </a:lnTo>
                    <a:lnTo>
                      <a:pt x="178" y="46"/>
                    </a:lnTo>
                    <a:lnTo>
                      <a:pt x="192" y="64"/>
                    </a:lnTo>
                    <a:lnTo>
                      <a:pt x="184" y="70"/>
                    </a:lnTo>
                    <a:lnTo>
                      <a:pt x="184" y="70"/>
                    </a:lnTo>
                    <a:lnTo>
                      <a:pt x="172" y="56"/>
                    </a:lnTo>
                    <a:lnTo>
                      <a:pt x="158" y="44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14" y="20"/>
                    </a:lnTo>
                    <a:lnTo>
                      <a:pt x="100" y="16"/>
                    </a:lnTo>
                    <a:lnTo>
                      <a:pt x="84" y="12"/>
                    </a:lnTo>
                    <a:lnTo>
                      <a:pt x="66" y="10"/>
                    </a:lnTo>
                    <a:lnTo>
                      <a:pt x="48" y="12"/>
                    </a:lnTo>
                    <a:lnTo>
                      <a:pt x="28" y="14"/>
                    </a:lnTo>
                    <a:lnTo>
                      <a:pt x="6" y="18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02" name="Freeform 206"/>
              <p:cNvSpPr>
                <a:spLocks/>
              </p:cNvSpPr>
              <p:nvPr/>
            </p:nvSpPr>
            <p:spPr bwMode="auto">
              <a:xfrm>
                <a:off x="2585" y="1358"/>
                <a:ext cx="72" cy="21"/>
              </a:xfrm>
              <a:custGeom>
                <a:avLst/>
                <a:gdLst>
                  <a:gd name="T0" fmla="*/ 0 w 152"/>
                  <a:gd name="T1" fmla="*/ 16 h 44"/>
                  <a:gd name="T2" fmla="*/ 0 w 152"/>
                  <a:gd name="T3" fmla="*/ 16 h 44"/>
                  <a:gd name="T4" fmla="*/ 14 w 152"/>
                  <a:gd name="T5" fmla="*/ 10 h 44"/>
                  <a:gd name="T6" fmla="*/ 30 w 152"/>
                  <a:gd name="T7" fmla="*/ 4 h 44"/>
                  <a:gd name="T8" fmla="*/ 50 w 152"/>
                  <a:gd name="T9" fmla="*/ 0 h 44"/>
                  <a:gd name="T10" fmla="*/ 62 w 152"/>
                  <a:gd name="T11" fmla="*/ 0 h 44"/>
                  <a:gd name="T12" fmla="*/ 74 w 152"/>
                  <a:gd name="T13" fmla="*/ 0 h 44"/>
                  <a:gd name="T14" fmla="*/ 86 w 152"/>
                  <a:gd name="T15" fmla="*/ 2 h 44"/>
                  <a:gd name="T16" fmla="*/ 100 w 152"/>
                  <a:gd name="T17" fmla="*/ 6 h 44"/>
                  <a:gd name="T18" fmla="*/ 112 w 152"/>
                  <a:gd name="T19" fmla="*/ 12 h 44"/>
                  <a:gd name="T20" fmla="*/ 126 w 152"/>
                  <a:gd name="T21" fmla="*/ 18 h 44"/>
                  <a:gd name="T22" fmla="*/ 140 w 152"/>
                  <a:gd name="T23" fmla="*/ 28 h 44"/>
                  <a:gd name="T24" fmla="*/ 152 w 152"/>
                  <a:gd name="T25" fmla="*/ 42 h 44"/>
                  <a:gd name="T26" fmla="*/ 150 w 152"/>
                  <a:gd name="T27" fmla="*/ 44 h 44"/>
                  <a:gd name="T28" fmla="*/ 150 w 152"/>
                  <a:gd name="T29" fmla="*/ 44 h 44"/>
                  <a:gd name="T30" fmla="*/ 136 w 152"/>
                  <a:gd name="T31" fmla="*/ 36 h 44"/>
                  <a:gd name="T32" fmla="*/ 122 w 152"/>
                  <a:gd name="T33" fmla="*/ 26 h 44"/>
                  <a:gd name="T34" fmla="*/ 102 w 152"/>
                  <a:gd name="T35" fmla="*/ 18 h 44"/>
                  <a:gd name="T36" fmla="*/ 78 w 152"/>
                  <a:gd name="T37" fmla="*/ 12 h 44"/>
                  <a:gd name="T38" fmla="*/ 66 w 152"/>
                  <a:gd name="T39" fmla="*/ 10 h 44"/>
                  <a:gd name="T40" fmla="*/ 54 w 152"/>
                  <a:gd name="T41" fmla="*/ 10 h 44"/>
                  <a:gd name="T42" fmla="*/ 42 w 152"/>
                  <a:gd name="T43" fmla="*/ 12 h 44"/>
                  <a:gd name="T44" fmla="*/ 28 w 152"/>
                  <a:gd name="T45" fmla="*/ 14 h 44"/>
                  <a:gd name="T46" fmla="*/ 16 w 152"/>
                  <a:gd name="T47" fmla="*/ 20 h 44"/>
                  <a:gd name="T48" fmla="*/ 2 w 152"/>
                  <a:gd name="T49" fmla="*/ 28 h 44"/>
                  <a:gd name="T50" fmla="*/ 0 w 152"/>
                  <a:gd name="T51" fmla="*/ 1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2" h="44">
                    <a:moveTo>
                      <a:pt x="0" y="16"/>
                    </a:moveTo>
                    <a:lnTo>
                      <a:pt x="0" y="16"/>
                    </a:lnTo>
                    <a:lnTo>
                      <a:pt x="14" y="10"/>
                    </a:lnTo>
                    <a:lnTo>
                      <a:pt x="30" y="4"/>
                    </a:lnTo>
                    <a:lnTo>
                      <a:pt x="50" y="0"/>
                    </a:lnTo>
                    <a:lnTo>
                      <a:pt x="62" y="0"/>
                    </a:lnTo>
                    <a:lnTo>
                      <a:pt x="74" y="0"/>
                    </a:lnTo>
                    <a:lnTo>
                      <a:pt x="86" y="2"/>
                    </a:lnTo>
                    <a:lnTo>
                      <a:pt x="100" y="6"/>
                    </a:lnTo>
                    <a:lnTo>
                      <a:pt x="112" y="12"/>
                    </a:lnTo>
                    <a:lnTo>
                      <a:pt x="126" y="18"/>
                    </a:lnTo>
                    <a:lnTo>
                      <a:pt x="140" y="28"/>
                    </a:lnTo>
                    <a:lnTo>
                      <a:pt x="152" y="42"/>
                    </a:lnTo>
                    <a:lnTo>
                      <a:pt x="150" y="44"/>
                    </a:lnTo>
                    <a:lnTo>
                      <a:pt x="150" y="44"/>
                    </a:lnTo>
                    <a:lnTo>
                      <a:pt x="136" y="36"/>
                    </a:lnTo>
                    <a:lnTo>
                      <a:pt x="122" y="26"/>
                    </a:lnTo>
                    <a:lnTo>
                      <a:pt x="102" y="18"/>
                    </a:lnTo>
                    <a:lnTo>
                      <a:pt x="78" y="12"/>
                    </a:lnTo>
                    <a:lnTo>
                      <a:pt x="66" y="10"/>
                    </a:lnTo>
                    <a:lnTo>
                      <a:pt x="54" y="10"/>
                    </a:lnTo>
                    <a:lnTo>
                      <a:pt x="42" y="12"/>
                    </a:lnTo>
                    <a:lnTo>
                      <a:pt x="28" y="14"/>
                    </a:lnTo>
                    <a:lnTo>
                      <a:pt x="16" y="20"/>
                    </a:lnTo>
                    <a:lnTo>
                      <a:pt x="2" y="28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03" name="Freeform 207"/>
              <p:cNvSpPr>
                <a:spLocks/>
              </p:cNvSpPr>
              <p:nvPr/>
            </p:nvSpPr>
            <p:spPr bwMode="auto">
              <a:xfrm>
                <a:off x="2603" y="1441"/>
                <a:ext cx="169" cy="93"/>
              </a:xfrm>
              <a:custGeom>
                <a:avLst/>
                <a:gdLst>
                  <a:gd name="T0" fmla="*/ 4 w 356"/>
                  <a:gd name="T1" fmla="*/ 4 h 192"/>
                  <a:gd name="T2" fmla="*/ 2 w 356"/>
                  <a:gd name="T3" fmla="*/ 2 h 192"/>
                  <a:gd name="T4" fmla="*/ 4 w 356"/>
                  <a:gd name="T5" fmla="*/ 2 h 192"/>
                  <a:gd name="T6" fmla="*/ 6 w 356"/>
                  <a:gd name="T7" fmla="*/ 4 h 192"/>
                  <a:gd name="T8" fmla="*/ 8 w 356"/>
                  <a:gd name="T9" fmla="*/ 8 h 192"/>
                  <a:gd name="T10" fmla="*/ 8 w 356"/>
                  <a:gd name="T11" fmla="*/ 10 h 192"/>
                  <a:gd name="T12" fmla="*/ 4 w 356"/>
                  <a:gd name="T13" fmla="*/ 4 h 192"/>
                  <a:gd name="T14" fmla="*/ 8 w 356"/>
                  <a:gd name="T15" fmla="*/ 6 h 192"/>
                  <a:gd name="T16" fmla="*/ 56 w 356"/>
                  <a:gd name="T17" fmla="*/ 78 h 192"/>
                  <a:gd name="T18" fmla="*/ 68 w 356"/>
                  <a:gd name="T19" fmla="*/ 94 h 192"/>
                  <a:gd name="T20" fmla="*/ 92 w 356"/>
                  <a:gd name="T21" fmla="*/ 120 h 192"/>
                  <a:gd name="T22" fmla="*/ 124 w 356"/>
                  <a:gd name="T23" fmla="*/ 138 h 192"/>
                  <a:gd name="T24" fmla="*/ 164 w 356"/>
                  <a:gd name="T25" fmla="*/ 144 h 192"/>
                  <a:gd name="T26" fmla="*/ 188 w 356"/>
                  <a:gd name="T27" fmla="*/ 140 h 192"/>
                  <a:gd name="T28" fmla="*/ 214 w 356"/>
                  <a:gd name="T29" fmla="*/ 132 h 192"/>
                  <a:gd name="T30" fmla="*/ 268 w 356"/>
                  <a:gd name="T31" fmla="*/ 100 h 192"/>
                  <a:gd name="T32" fmla="*/ 292 w 356"/>
                  <a:gd name="T33" fmla="*/ 80 h 192"/>
                  <a:gd name="T34" fmla="*/ 310 w 356"/>
                  <a:gd name="T35" fmla="*/ 66 h 192"/>
                  <a:gd name="T36" fmla="*/ 338 w 356"/>
                  <a:gd name="T37" fmla="*/ 52 h 192"/>
                  <a:gd name="T38" fmla="*/ 352 w 356"/>
                  <a:gd name="T39" fmla="*/ 46 h 192"/>
                  <a:gd name="T40" fmla="*/ 356 w 356"/>
                  <a:gd name="T41" fmla="*/ 54 h 192"/>
                  <a:gd name="T42" fmla="*/ 354 w 356"/>
                  <a:gd name="T43" fmla="*/ 70 h 192"/>
                  <a:gd name="T44" fmla="*/ 336 w 356"/>
                  <a:gd name="T45" fmla="*/ 78 h 192"/>
                  <a:gd name="T46" fmla="*/ 310 w 356"/>
                  <a:gd name="T47" fmla="*/ 112 h 192"/>
                  <a:gd name="T48" fmla="*/ 284 w 356"/>
                  <a:gd name="T49" fmla="*/ 138 h 192"/>
                  <a:gd name="T50" fmla="*/ 236 w 356"/>
                  <a:gd name="T51" fmla="*/ 170 h 192"/>
                  <a:gd name="T52" fmla="*/ 204 w 356"/>
                  <a:gd name="T53" fmla="*/ 186 h 192"/>
                  <a:gd name="T54" fmla="*/ 190 w 356"/>
                  <a:gd name="T55" fmla="*/ 190 h 192"/>
                  <a:gd name="T56" fmla="*/ 140 w 356"/>
                  <a:gd name="T57" fmla="*/ 192 h 192"/>
                  <a:gd name="T58" fmla="*/ 102 w 356"/>
                  <a:gd name="T59" fmla="*/ 178 h 192"/>
                  <a:gd name="T60" fmla="*/ 68 w 356"/>
                  <a:gd name="T61" fmla="*/ 150 h 192"/>
                  <a:gd name="T62" fmla="*/ 38 w 356"/>
                  <a:gd name="T63" fmla="*/ 108 h 192"/>
                  <a:gd name="T64" fmla="*/ 22 w 356"/>
                  <a:gd name="T65" fmla="*/ 80 h 192"/>
                  <a:gd name="T66" fmla="*/ 4 w 356"/>
                  <a:gd name="T67" fmla="*/ 42 h 192"/>
                  <a:gd name="T68" fmla="*/ 0 w 356"/>
                  <a:gd name="T69" fmla="*/ 20 h 192"/>
                  <a:gd name="T70" fmla="*/ 4 w 356"/>
                  <a:gd name="T71" fmla="*/ 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6" h="192">
                    <a:moveTo>
                      <a:pt x="4" y="4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56" y="78"/>
                    </a:lnTo>
                    <a:lnTo>
                      <a:pt x="56" y="78"/>
                    </a:lnTo>
                    <a:lnTo>
                      <a:pt x="68" y="94"/>
                    </a:lnTo>
                    <a:lnTo>
                      <a:pt x="80" y="108"/>
                    </a:lnTo>
                    <a:lnTo>
                      <a:pt x="92" y="120"/>
                    </a:lnTo>
                    <a:lnTo>
                      <a:pt x="108" y="130"/>
                    </a:lnTo>
                    <a:lnTo>
                      <a:pt x="124" y="138"/>
                    </a:lnTo>
                    <a:lnTo>
                      <a:pt x="142" y="142"/>
                    </a:lnTo>
                    <a:lnTo>
                      <a:pt x="164" y="144"/>
                    </a:lnTo>
                    <a:lnTo>
                      <a:pt x="188" y="140"/>
                    </a:lnTo>
                    <a:lnTo>
                      <a:pt x="188" y="140"/>
                    </a:lnTo>
                    <a:lnTo>
                      <a:pt x="200" y="138"/>
                    </a:lnTo>
                    <a:lnTo>
                      <a:pt x="214" y="132"/>
                    </a:lnTo>
                    <a:lnTo>
                      <a:pt x="242" y="118"/>
                    </a:lnTo>
                    <a:lnTo>
                      <a:pt x="268" y="100"/>
                    </a:lnTo>
                    <a:lnTo>
                      <a:pt x="288" y="82"/>
                    </a:lnTo>
                    <a:lnTo>
                      <a:pt x="292" y="80"/>
                    </a:lnTo>
                    <a:lnTo>
                      <a:pt x="292" y="80"/>
                    </a:lnTo>
                    <a:lnTo>
                      <a:pt x="310" y="66"/>
                    </a:lnTo>
                    <a:lnTo>
                      <a:pt x="326" y="56"/>
                    </a:lnTo>
                    <a:lnTo>
                      <a:pt x="338" y="52"/>
                    </a:lnTo>
                    <a:lnTo>
                      <a:pt x="352" y="46"/>
                    </a:lnTo>
                    <a:lnTo>
                      <a:pt x="352" y="46"/>
                    </a:lnTo>
                    <a:lnTo>
                      <a:pt x="356" y="50"/>
                    </a:lnTo>
                    <a:lnTo>
                      <a:pt x="356" y="54"/>
                    </a:lnTo>
                    <a:lnTo>
                      <a:pt x="354" y="70"/>
                    </a:lnTo>
                    <a:lnTo>
                      <a:pt x="354" y="70"/>
                    </a:lnTo>
                    <a:lnTo>
                      <a:pt x="342" y="74"/>
                    </a:lnTo>
                    <a:lnTo>
                      <a:pt x="336" y="78"/>
                    </a:lnTo>
                    <a:lnTo>
                      <a:pt x="324" y="92"/>
                    </a:lnTo>
                    <a:lnTo>
                      <a:pt x="310" y="112"/>
                    </a:lnTo>
                    <a:lnTo>
                      <a:pt x="310" y="112"/>
                    </a:lnTo>
                    <a:lnTo>
                      <a:pt x="284" y="138"/>
                    </a:lnTo>
                    <a:lnTo>
                      <a:pt x="252" y="160"/>
                    </a:lnTo>
                    <a:lnTo>
                      <a:pt x="236" y="170"/>
                    </a:lnTo>
                    <a:lnTo>
                      <a:pt x="220" y="178"/>
                    </a:lnTo>
                    <a:lnTo>
                      <a:pt x="204" y="186"/>
                    </a:lnTo>
                    <a:lnTo>
                      <a:pt x="190" y="190"/>
                    </a:lnTo>
                    <a:lnTo>
                      <a:pt x="190" y="190"/>
                    </a:lnTo>
                    <a:lnTo>
                      <a:pt x="164" y="192"/>
                    </a:lnTo>
                    <a:lnTo>
                      <a:pt x="140" y="192"/>
                    </a:lnTo>
                    <a:lnTo>
                      <a:pt x="120" y="186"/>
                    </a:lnTo>
                    <a:lnTo>
                      <a:pt x="102" y="178"/>
                    </a:lnTo>
                    <a:lnTo>
                      <a:pt x="84" y="166"/>
                    </a:lnTo>
                    <a:lnTo>
                      <a:pt x="68" y="150"/>
                    </a:lnTo>
                    <a:lnTo>
                      <a:pt x="52" y="130"/>
                    </a:lnTo>
                    <a:lnTo>
                      <a:pt x="38" y="108"/>
                    </a:lnTo>
                    <a:lnTo>
                      <a:pt x="38" y="108"/>
                    </a:lnTo>
                    <a:lnTo>
                      <a:pt x="22" y="80"/>
                    </a:lnTo>
                    <a:lnTo>
                      <a:pt x="12" y="58"/>
                    </a:lnTo>
                    <a:lnTo>
                      <a:pt x="4" y="42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FFC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04" name="Freeform 208"/>
              <p:cNvSpPr>
                <a:spLocks/>
              </p:cNvSpPr>
              <p:nvPr/>
            </p:nvSpPr>
            <p:spPr bwMode="auto">
              <a:xfrm>
                <a:off x="2603" y="1444"/>
                <a:ext cx="172" cy="79"/>
              </a:xfrm>
              <a:custGeom>
                <a:avLst/>
                <a:gdLst>
                  <a:gd name="T0" fmla="*/ 362 w 362"/>
                  <a:gd name="T1" fmla="*/ 46 h 162"/>
                  <a:gd name="T2" fmla="*/ 362 w 362"/>
                  <a:gd name="T3" fmla="*/ 46 h 162"/>
                  <a:gd name="T4" fmla="*/ 352 w 362"/>
                  <a:gd name="T5" fmla="*/ 46 h 162"/>
                  <a:gd name="T6" fmla="*/ 342 w 362"/>
                  <a:gd name="T7" fmla="*/ 48 h 162"/>
                  <a:gd name="T8" fmla="*/ 334 w 362"/>
                  <a:gd name="T9" fmla="*/ 52 h 162"/>
                  <a:gd name="T10" fmla="*/ 326 w 362"/>
                  <a:gd name="T11" fmla="*/ 58 h 162"/>
                  <a:gd name="T12" fmla="*/ 310 w 362"/>
                  <a:gd name="T13" fmla="*/ 70 h 162"/>
                  <a:gd name="T14" fmla="*/ 298 w 362"/>
                  <a:gd name="T15" fmla="*/ 84 h 162"/>
                  <a:gd name="T16" fmla="*/ 298 w 362"/>
                  <a:gd name="T17" fmla="*/ 84 h 162"/>
                  <a:gd name="T18" fmla="*/ 276 w 362"/>
                  <a:gd name="T19" fmla="*/ 102 h 162"/>
                  <a:gd name="T20" fmla="*/ 248 w 362"/>
                  <a:gd name="T21" fmla="*/ 120 h 162"/>
                  <a:gd name="T22" fmla="*/ 218 w 362"/>
                  <a:gd name="T23" fmla="*/ 136 h 162"/>
                  <a:gd name="T24" fmla="*/ 204 w 362"/>
                  <a:gd name="T25" fmla="*/ 142 h 162"/>
                  <a:gd name="T26" fmla="*/ 190 w 362"/>
                  <a:gd name="T27" fmla="*/ 144 h 162"/>
                  <a:gd name="T28" fmla="*/ 190 w 362"/>
                  <a:gd name="T29" fmla="*/ 144 h 162"/>
                  <a:gd name="T30" fmla="*/ 174 w 362"/>
                  <a:gd name="T31" fmla="*/ 146 h 162"/>
                  <a:gd name="T32" fmla="*/ 160 w 362"/>
                  <a:gd name="T33" fmla="*/ 148 h 162"/>
                  <a:gd name="T34" fmla="*/ 148 w 362"/>
                  <a:gd name="T35" fmla="*/ 148 h 162"/>
                  <a:gd name="T36" fmla="*/ 134 w 362"/>
                  <a:gd name="T37" fmla="*/ 146 h 162"/>
                  <a:gd name="T38" fmla="*/ 124 w 362"/>
                  <a:gd name="T39" fmla="*/ 142 h 162"/>
                  <a:gd name="T40" fmla="*/ 114 w 362"/>
                  <a:gd name="T41" fmla="*/ 138 h 162"/>
                  <a:gd name="T42" fmla="*/ 96 w 362"/>
                  <a:gd name="T43" fmla="*/ 128 h 162"/>
                  <a:gd name="T44" fmla="*/ 80 w 362"/>
                  <a:gd name="T45" fmla="*/ 114 h 162"/>
                  <a:gd name="T46" fmla="*/ 66 w 362"/>
                  <a:gd name="T47" fmla="*/ 98 h 162"/>
                  <a:gd name="T48" fmla="*/ 38 w 362"/>
                  <a:gd name="T49" fmla="*/ 62 h 162"/>
                  <a:gd name="T50" fmla="*/ 38 w 362"/>
                  <a:gd name="T51" fmla="*/ 62 h 162"/>
                  <a:gd name="T52" fmla="*/ 14 w 362"/>
                  <a:gd name="T53" fmla="*/ 26 h 162"/>
                  <a:gd name="T54" fmla="*/ 4 w 362"/>
                  <a:gd name="T55" fmla="*/ 8 h 162"/>
                  <a:gd name="T56" fmla="*/ 2 w 362"/>
                  <a:gd name="T57" fmla="*/ 2 h 162"/>
                  <a:gd name="T58" fmla="*/ 2 w 362"/>
                  <a:gd name="T59" fmla="*/ 0 h 162"/>
                  <a:gd name="T60" fmla="*/ 2 w 362"/>
                  <a:gd name="T61" fmla="*/ 0 h 162"/>
                  <a:gd name="T62" fmla="*/ 0 w 362"/>
                  <a:gd name="T63" fmla="*/ 2 h 162"/>
                  <a:gd name="T64" fmla="*/ 0 w 362"/>
                  <a:gd name="T65" fmla="*/ 2 h 162"/>
                  <a:gd name="T66" fmla="*/ 0 w 362"/>
                  <a:gd name="T67" fmla="*/ 10 h 162"/>
                  <a:gd name="T68" fmla="*/ 10 w 362"/>
                  <a:gd name="T69" fmla="*/ 34 h 162"/>
                  <a:gd name="T70" fmla="*/ 26 w 362"/>
                  <a:gd name="T71" fmla="*/ 64 h 162"/>
                  <a:gd name="T72" fmla="*/ 42 w 362"/>
                  <a:gd name="T73" fmla="*/ 92 h 162"/>
                  <a:gd name="T74" fmla="*/ 42 w 362"/>
                  <a:gd name="T75" fmla="*/ 92 h 162"/>
                  <a:gd name="T76" fmla="*/ 56 w 362"/>
                  <a:gd name="T77" fmla="*/ 112 h 162"/>
                  <a:gd name="T78" fmla="*/ 72 w 362"/>
                  <a:gd name="T79" fmla="*/ 130 h 162"/>
                  <a:gd name="T80" fmla="*/ 88 w 362"/>
                  <a:gd name="T81" fmla="*/ 144 h 162"/>
                  <a:gd name="T82" fmla="*/ 106 w 362"/>
                  <a:gd name="T83" fmla="*/ 152 h 162"/>
                  <a:gd name="T84" fmla="*/ 124 w 362"/>
                  <a:gd name="T85" fmla="*/ 160 h 162"/>
                  <a:gd name="T86" fmla="*/ 146 w 362"/>
                  <a:gd name="T87" fmla="*/ 162 h 162"/>
                  <a:gd name="T88" fmla="*/ 166 w 362"/>
                  <a:gd name="T89" fmla="*/ 162 h 162"/>
                  <a:gd name="T90" fmla="*/ 190 w 362"/>
                  <a:gd name="T91" fmla="*/ 160 h 162"/>
                  <a:gd name="T92" fmla="*/ 190 w 362"/>
                  <a:gd name="T93" fmla="*/ 160 h 162"/>
                  <a:gd name="T94" fmla="*/ 204 w 362"/>
                  <a:gd name="T95" fmla="*/ 156 h 162"/>
                  <a:gd name="T96" fmla="*/ 220 w 362"/>
                  <a:gd name="T97" fmla="*/ 150 h 162"/>
                  <a:gd name="T98" fmla="*/ 234 w 362"/>
                  <a:gd name="T99" fmla="*/ 144 h 162"/>
                  <a:gd name="T100" fmla="*/ 250 w 362"/>
                  <a:gd name="T101" fmla="*/ 136 h 162"/>
                  <a:gd name="T102" fmla="*/ 278 w 362"/>
                  <a:gd name="T103" fmla="*/ 118 h 162"/>
                  <a:gd name="T104" fmla="*/ 290 w 362"/>
                  <a:gd name="T105" fmla="*/ 106 h 162"/>
                  <a:gd name="T106" fmla="*/ 300 w 362"/>
                  <a:gd name="T107" fmla="*/ 96 h 162"/>
                  <a:gd name="T108" fmla="*/ 300 w 362"/>
                  <a:gd name="T109" fmla="*/ 96 h 162"/>
                  <a:gd name="T110" fmla="*/ 316 w 362"/>
                  <a:gd name="T111" fmla="*/ 78 h 162"/>
                  <a:gd name="T112" fmla="*/ 324 w 362"/>
                  <a:gd name="T113" fmla="*/ 70 h 162"/>
                  <a:gd name="T114" fmla="*/ 336 w 362"/>
                  <a:gd name="T115" fmla="*/ 64 h 162"/>
                  <a:gd name="T116" fmla="*/ 354 w 362"/>
                  <a:gd name="T117" fmla="*/ 56 h 162"/>
                  <a:gd name="T118" fmla="*/ 354 w 362"/>
                  <a:gd name="T119" fmla="*/ 56 h 162"/>
                  <a:gd name="T120" fmla="*/ 360 w 362"/>
                  <a:gd name="T121" fmla="*/ 52 h 162"/>
                  <a:gd name="T122" fmla="*/ 360 w 362"/>
                  <a:gd name="T123" fmla="*/ 54 h 162"/>
                  <a:gd name="T124" fmla="*/ 362 w 362"/>
                  <a:gd name="T125" fmla="*/ 4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2" h="162">
                    <a:moveTo>
                      <a:pt x="362" y="46"/>
                    </a:moveTo>
                    <a:lnTo>
                      <a:pt x="362" y="46"/>
                    </a:lnTo>
                    <a:lnTo>
                      <a:pt x="352" y="46"/>
                    </a:lnTo>
                    <a:lnTo>
                      <a:pt x="342" y="48"/>
                    </a:lnTo>
                    <a:lnTo>
                      <a:pt x="334" y="52"/>
                    </a:lnTo>
                    <a:lnTo>
                      <a:pt x="326" y="58"/>
                    </a:lnTo>
                    <a:lnTo>
                      <a:pt x="310" y="70"/>
                    </a:lnTo>
                    <a:lnTo>
                      <a:pt x="298" y="84"/>
                    </a:lnTo>
                    <a:lnTo>
                      <a:pt x="298" y="84"/>
                    </a:lnTo>
                    <a:lnTo>
                      <a:pt x="276" y="102"/>
                    </a:lnTo>
                    <a:lnTo>
                      <a:pt x="248" y="120"/>
                    </a:lnTo>
                    <a:lnTo>
                      <a:pt x="218" y="136"/>
                    </a:lnTo>
                    <a:lnTo>
                      <a:pt x="204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74" y="146"/>
                    </a:lnTo>
                    <a:lnTo>
                      <a:pt x="160" y="148"/>
                    </a:lnTo>
                    <a:lnTo>
                      <a:pt x="148" y="148"/>
                    </a:lnTo>
                    <a:lnTo>
                      <a:pt x="134" y="146"/>
                    </a:lnTo>
                    <a:lnTo>
                      <a:pt x="124" y="142"/>
                    </a:lnTo>
                    <a:lnTo>
                      <a:pt x="114" y="138"/>
                    </a:lnTo>
                    <a:lnTo>
                      <a:pt x="96" y="128"/>
                    </a:lnTo>
                    <a:lnTo>
                      <a:pt x="80" y="114"/>
                    </a:lnTo>
                    <a:lnTo>
                      <a:pt x="66" y="98"/>
                    </a:lnTo>
                    <a:lnTo>
                      <a:pt x="38" y="62"/>
                    </a:lnTo>
                    <a:lnTo>
                      <a:pt x="38" y="62"/>
                    </a:lnTo>
                    <a:lnTo>
                      <a:pt x="14" y="26"/>
                    </a:lnTo>
                    <a:lnTo>
                      <a:pt x="4" y="8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0"/>
                    </a:lnTo>
                    <a:lnTo>
                      <a:pt x="10" y="34"/>
                    </a:lnTo>
                    <a:lnTo>
                      <a:pt x="26" y="64"/>
                    </a:lnTo>
                    <a:lnTo>
                      <a:pt x="42" y="92"/>
                    </a:lnTo>
                    <a:lnTo>
                      <a:pt x="42" y="92"/>
                    </a:lnTo>
                    <a:lnTo>
                      <a:pt x="56" y="112"/>
                    </a:lnTo>
                    <a:lnTo>
                      <a:pt x="72" y="130"/>
                    </a:lnTo>
                    <a:lnTo>
                      <a:pt x="88" y="144"/>
                    </a:lnTo>
                    <a:lnTo>
                      <a:pt x="106" y="152"/>
                    </a:lnTo>
                    <a:lnTo>
                      <a:pt x="124" y="160"/>
                    </a:lnTo>
                    <a:lnTo>
                      <a:pt x="146" y="162"/>
                    </a:lnTo>
                    <a:lnTo>
                      <a:pt x="166" y="162"/>
                    </a:lnTo>
                    <a:lnTo>
                      <a:pt x="190" y="160"/>
                    </a:lnTo>
                    <a:lnTo>
                      <a:pt x="190" y="160"/>
                    </a:lnTo>
                    <a:lnTo>
                      <a:pt x="204" y="156"/>
                    </a:lnTo>
                    <a:lnTo>
                      <a:pt x="220" y="150"/>
                    </a:lnTo>
                    <a:lnTo>
                      <a:pt x="234" y="144"/>
                    </a:lnTo>
                    <a:lnTo>
                      <a:pt x="250" y="136"/>
                    </a:lnTo>
                    <a:lnTo>
                      <a:pt x="278" y="118"/>
                    </a:lnTo>
                    <a:lnTo>
                      <a:pt x="290" y="106"/>
                    </a:lnTo>
                    <a:lnTo>
                      <a:pt x="300" y="96"/>
                    </a:lnTo>
                    <a:lnTo>
                      <a:pt x="300" y="96"/>
                    </a:lnTo>
                    <a:lnTo>
                      <a:pt x="316" y="78"/>
                    </a:lnTo>
                    <a:lnTo>
                      <a:pt x="324" y="70"/>
                    </a:lnTo>
                    <a:lnTo>
                      <a:pt x="336" y="64"/>
                    </a:lnTo>
                    <a:lnTo>
                      <a:pt x="354" y="56"/>
                    </a:lnTo>
                    <a:lnTo>
                      <a:pt x="354" y="56"/>
                    </a:lnTo>
                    <a:lnTo>
                      <a:pt x="360" y="52"/>
                    </a:lnTo>
                    <a:lnTo>
                      <a:pt x="360" y="54"/>
                    </a:lnTo>
                    <a:lnTo>
                      <a:pt x="362" y="46"/>
                    </a:lnTo>
                    <a:close/>
                  </a:path>
                </a:pathLst>
              </a:custGeom>
              <a:solidFill>
                <a:srgbClr val="CF62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05" name="Freeform 209"/>
              <p:cNvSpPr>
                <a:spLocks/>
              </p:cNvSpPr>
              <p:nvPr/>
            </p:nvSpPr>
            <p:spPr bwMode="auto">
              <a:xfrm>
                <a:off x="2595" y="1441"/>
                <a:ext cx="24" cy="21"/>
              </a:xfrm>
              <a:custGeom>
                <a:avLst/>
                <a:gdLst>
                  <a:gd name="T0" fmla="*/ 50 w 50"/>
                  <a:gd name="T1" fmla="*/ 2 h 44"/>
                  <a:gd name="T2" fmla="*/ 50 w 50"/>
                  <a:gd name="T3" fmla="*/ 2 h 44"/>
                  <a:gd name="T4" fmla="*/ 40 w 50"/>
                  <a:gd name="T5" fmla="*/ 0 h 44"/>
                  <a:gd name="T6" fmla="*/ 32 w 50"/>
                  <a:gd name="T7" fmla="*/ 0 h 44"/>
                  <a:gd name="T8" fmla="*/ 22 w 50"/>
                  <a:gd name="T9" fmla="*/ 0 h 44"/>
                  <a:gd name="T10" fmla="*/ 12 w 50"/>
                  <a:gd name="T11" fmla="*/ 4 h 44"/>
                  <a:gd name="T12" fmla="*/ 8 w 50"/>
                  <a:gd name="T13" fmla="*/ 6 h 44"/>
                  <a:gd name="T14" fmla="*/ 4 w 50"/>
                  <a:gd name="T15" fmla="*/ 12 h 44"/>
                  <a:gd name="T16" fmla="*/ 2 w 50"/>
                  <a:gd name="T17" fmla="*/ 18 h 44"/>
                  <a:gd name="T18" fmla="*/ 0 w 50"/>
                  <a:gd name="T19" fmla="*/ 24 h 44"/>
                  <a:gd name="T20" fmla="*/ 0 w 50"/>
                  <a:gd name="T21" fmla="*/ 34 h 44"/>
                  <a:gd name="T22" fmla="*/ 0 w 50"/>
                  <a:gd name="T23" fmla="*/ 44 h 44"/>
                  <a:gd name="T24" fmla="*/ 0 w 50"/>
                  <a:gd name="T25" fmla="*/ 44 h 44"/>
                  <a:gd name="T26" fmla="*/ 2 w 50"/>
                  <a:gd name="T27" fmla="*/ 38 h 44"/>
                  <a:gd name="T28" fmla="*/ 12 w 50"/>
                  <a:gd name="T29" fmla="*/ 26 h 44"/>
                  <a:gd name="T30" fmla="*/ 18 w 50"/>
                  <a:gd name="T31" fmla="*/ 20 h 44"/>
                  <a:gd name="T32" fmla="*/ 26 w 50"/>
                  <a:gd name="T33" fmla="*/ 12 h 44"/>
                  <a:gd name="T34" fmla="*/ 38 w 50"/>
                  <a:gd name="T35" fmla="*/ 6 h 44"/>
                  <a:gd name="T36" fmla="*/ 50 w 50"/>
                  <a:gd name="T37" fmla="*/ 2 h 44"/>
                  <a:gd name="T38" fmla="*/ 50 w 50"/>
                  <a:gd name="T39" fmla="*/ 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0" h="44">
                    <a:moveTo>
                      <a:pt x="50" y="2"/>
                    </a:moveTo>
                    <a:lnTo>
                      <a:pt x="50" y="2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2" y="0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0" y="24"/>
                    </a:lnTo>
                    <a:lnTo>
                      <a:pt x="0" y="3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38"/>
                    </a:lnTo>
                    <a:lnTo>
                      <a:pt x="12" y="26"/>
                    </a:lnTo>
                    <a:lnTo>
                      <a:pt x="18" y="20"/>
                    </a:lnTo>
                    <a:lnTo>
                      <a:pt x="26" y="12"/>
                    </a:lnTo>
                    <a:lnTo>
                      <a:pt x="38" y="6"/>
                    </a:lnTo>
                    <a:lnTo>
                      <a:pt x="50" y="2"/>
                    </a:lnTo>
                    <a:lnTo>
                      <a:pt x="50" y="2"/>
                    </a:lnTo>
                    <a:close/>
                  </a:path>
                </a:pathLst>
              </a:custGeom>
              <a:solidFill>
                <a:srgbClr val="CF62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06" name="Freeform 210"/>
              <p:cNvSpPr>
                <a:spLocks/>
              </p:cNvSpPr>
              <p:nvPr/>
            </p:nvSpPr>
            <p:spPr bwMode="auto">
              <a:xfrm>
                <a:off x="2762" y="1458"/>
                <a:ext cx="15" cy="2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8 w 30"/>
                  <a:gd name="T5" fmla="*/ 0 h 58"/>
                  <a:gd name="T6" fmla="*/ 16 w 30"/>
                  <a:gd name="T7" fmla="*/ 2 h 58"/>
                  <a:gd name="T8" fmla="*/ 24 w 30"/>
                  <a:gd name="T9" fmla="*/ 6 h 58"/>
                  <a:gd name="T10" fmla="*/ 28 w 30"/>
                  <a:gd name="T11" fmla="*/ 12 h 58"/>
                  <a:gd name="T12" fmla="*/ 30 w 30"/>
                  <a:gd name="T13" fmla="*/ 18 h 58"/>
                  <a:gd name="T14" fmla="*/ 30 w 30"/>
                  <a:gd name="T15" fmla="*/ 22 h 58"/>
                  <a:gd name="T16" fmla="*/ 30 w 30"/>
                  <a:gd name="T17" fmla="*/ 30 h 58"/>
                  <a:gd name="T18" fmla="*/ 26 w 30"/>
                  <a:gd name="T19" fmla="*/ 38 h 58"/>
                  <a:gd name="T20" fmla="*/ 14 w 30"/>
                  <a:gd name="T21" fmla="*/ 58 h 58"/>
                  <a:gd name="T22" fmla="*/ 14 w 30"/>
                  <a:gd name="T23" fmla="*/ 58 h 58"/>
                  <a:gd name="T24" fmla="*/ 16 w 30"/>
                  <a:gd name="T25" fmla="*/ 52 h 58"/>
                  <a:gd name="T26" fmla="*/ 16 w 30"/>
                  <a:gd name="T27" fmla="*/ 36 h 58"/>
                  <a:gd name="T28" fmla="*/ 14 w 30"/>
                  <a:gd name="T29" fmla="*/ 28 h 58"/>
                  <a:gd name="T30" fmla="*/ 12 w 30"/>
                  <a:gd name="T31" fmla="*/ 18 h 58"/>
                  <a:gd name="T32" fmla="*/ 8 w 30"/>
                  <a:gd name="T33" fmla="*/ 8 h 58"/>
                  <a:gd name="T34" fmla="*/ 0 w 30"/>
                  <a:gd name="T35" fmla="*/ 0 h 58"/>
                  <a:gd name="T36" fmla="*/ 0 w 30"/>
                  <a:gd name="T3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16" y="2"/>
                    </a:lnTo>
                    <a:lnTo>
                      <a:pt x="24" y="6"/>
                    </a:lnTo>
                    <a:lnTo>
                      <a:pt x="28" y="12"/>
                    </a:lnTo>
                    <a:lnTo>
                      <a:pt x="30" y="18"/>
                    </a:lnTo>
                    <a:lnTo>
                      <a:pt x="30" y="22"/>
                    </a:lnTo>
                    <a:lnTo>
                      <a:pt x="30" y="30"/>
                    </a:lnTo>
                    <a:lnTo>
                      <a:pt x="26" y="38"/>
                    </a:lnTo>
                    <a:lnTo>
                      <a:pt x="14" y="58"/>
                    </a:lnTo>
                    <a:lnTo>
                      <a:pt x="14" y="58"/>
                    </a:lnTo>
                    <a:lnTo>
                      <a:pt x="16" y="52"/>
                    </a:lnTo>
                    <a:lnTo>
                      <a:pt x="16" y="36"/>
                    </a:lnTo>
                    <a:lnTo>
                      <a:pt x="14" y="28"/>
                    </a:lnTo>
                    <a:lnTo>
                      <a:pt x="12" y="18"/>
                    </a:lnTo>
                    <a:lnTo>
                      <a:pt x="8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62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07" name="Freeform 211"/>
              <p:cNvSpPr>
                <a:spLocks/>
              </p:cNvSpPr>
              <p:nvPr/>
            </p:nvSpPr>
            <p:spPr bwMode="auto">
              <a:xfrm>
                <a:off x="2636" y="1531"/>
                <a:ext cx="50" cy="20"/>
              </a:xfrm>
              <a:custGeom>
                <a:avLst/>
                <a:gdLst>
                  <a:gd name="T0" fmla="*/ 100 w 104"/>
                  <a:gd name="T1" fmla="*/ 22 h 40"/>
                  <a:gd name="T2" fmla="*/ 100 w 104"/>
                  <a:gd name="T3" fmla="*/ 22 h 40"/>
                  <a:gd name="T4" fmla="*/ 88 w 104"/>
                  <a:gd name="T5" fmla="*/ 28 h 40"/>
                  <a:gd name="T6" fmla="*/ 74 w 104"/>
                  <a:gd name="T7" fmla="*/ 34 h 40"/>
                  <a:gd name="T8" fmla="*/ 58 w 104"/>
                  <a:gd name="T9" fmla="*/ 38 h 40"/>
                  <a:gd name="T10" fmla="*/ 50 w 104"/>
                  <a:gd name="T11" fmla="*/ 40 h 40"/>
                  <a:gd name="T12" fmla="*/ 42 w 104"/>
                  <a:gd name="T13" fmla="*/ 40 h 40"/>
                  <a:gd name="T14" fmla="*/ 34 w 104"/>
                  <a:gd name="T15" fmla="*/ 38 h 40"/>
                  <a:gd name="T16" fmla="*/ 26 w 104"/>
                  <a:gd name="T17" fmla="*/ 34 h 40"/>
                  <a:gd name="T18" fmla="*/ 18 w 104"/>
                  <a:gd name="T19" fmla="*/ 28 h 40"/>
                  <a:gd name="T20" fmla="*/ 10 w 104"/>
                  <a:gd name="T21" fmla="*/ 22 h 40"/>
                  <a:gd name="T22" fmla="*/ 4 w 104"/>
                  <a:gd name="T23" fmla="*/ 12 h 40"/>
                  <a:gd name="T24" fmla="*/ 0 w 104"/>
                  <a:gd name="T25" fmla="*/ 0 h 40"/>
                  <a:gd name="T26" fmla="*/ 0 w 104"/>
                  <a:gd name="T27" fmla="*/ 0 h 40"/>
                  <a:gd name="T28" fmla="*/ 2 w 104"/>
                  <a:gd name="T29" fmla="*/ 6 h 40"/>
                  <a:gd name="T30" fmla="*/ 8 w 104"/>
                  <a:gd name="T31" fmla="*/ 12 h 40"/>
                  <a:gd name="T32" fmla="*/ 16 w 104"/>
                  <a:gd name="T33" fmla="*/ 18 h 40"/>
                  <a:gd name="T34" fmla="*/ 30 w 104"/>
                  <a:gd name="T35" fmla="*/ 24 h 40"/>
                  <a:gd name="T36" fmla="*/ 48 w 104"/>
                  <a:gd name="T37" fmla="*/ 28 h 40"/>
                  <a:gd name="T38" fmla="*/ 72 w 104"/>
                  <a:gd name="T39" fmla="*/ 28 h 40"/>
                  <a:gd name="T40" fmla="*/ 104 w 104"/>
                  <a:gd name="T41" fmla="*/ 22 h 40"/>
                  <a:gd name="T42" fmla="*/ 100 w 104"/>
                  <a:gd name="T43" fmla="*/ 2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40">
                    <a:moveTo>
                      <a:pt x="100" y="22"/>
                    </a:moveTo>
                    <a:lnTo>
                      <a:pt x="100" y="22"/>
                    </a:lnTo>
                    <a:lnTo>
                      <a:pt x="88" y="28"/>
                    </a:lnTo>
                    <a:lnTo>
                      <a:pt x="74" y="34"/>
                    </a:lnTo>
                    <a:lnTo>
                      <a:pt x="58" y="38"/>
                    </a:lnTo>
                    <a:lnTo>
                      <a:pt x="50" y="40"/>
                    </a:lnTo>
                    <a:lnTo>
                      <a:pt x="42" y="40"/>
                    </a:lnTo>
                    <a:lnTo>
                      <a:pt x="34" y="38"/>
                    </a:lnTo>
                    <a:lnTo>
                      <a:pt x="26" y="34"/>
                    </a:lnTo>
                    <a:lnTo>
                      <a:pt x="18" y="28"/>
                    </a:lnTo>
                    <a:lnTo>
                      <a:pt x="10" y="22"/>
                    </a:lnTo>
                    <a:lnTo>
                      <a:pt x="4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8" y="12"/>
                    </a:lnTo>
                    <a:lnTo>
                      <a:pt x="16" y="18"/>
                    </a:lnTo>
                    <a:lnTo>
                      <a:pt x="30" y="24"/>
                    </a:lnTo>
                    <a:lnTo>
                      <a:pt x="48" y="28"/>
                    </a:lnTo>
                    <a:lnTo>
                      <a:pt x="72" y="28"/>
                    </a:lnTo>
                    <a:lnTo>
                      <a:pt x="104" y="22"/>
                    </a:lnTo>
                    <a:lnTo>
                      <a:pt x="100" y="22"/>
                    </a:lnTo>
                    <a:close/>
                  </a:path>
                </a:pathLst>
              </a:custGeom>
              <a:solidFill>
                <a:srgbClr val="F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08" name="Freeform 212"/>
              <p:cNvSpPr>
                <a:spLocks/>
              </p:cNvSpPr>
              <p:nvPr/>
            </p:nvSpPr>
            <p:spPr bwMode="auto">
              <a:xfrm>
                <a:off x="2636" y="1531"/>
                <a:ext cx="50" cy="20"/>
              </a:xfrm>
              <a:custGeom>
                <a:avLst/>
                <a:gdLst>
                  <a:gd name="T0" fmla="*/ 100 w 104"/>
                  <a:gd name="T1" fmla="*/ 22 h 40"/>
                  <a:gd name="T2" fmla="*/ 100 w 104"/>
                  <a:gd name="T3" fmla="*/ 22 h 40"/>
                  <a:gd name="T4" fmla="*/ 88 w 104"/>
                  <a:gd name="T5" fmla="*/ 28 h 40"/>
                  <a:gd name="T6" fmla="*/ 74 w 104"/>
                  <a:gd name="T7" fmla="*/ 34 h 40"/>
                  <a:gd name="T8" fmla="*/ 58 w 104"/>
                  <a:gd name="T9" fmla="*/ 38 h 40"/>
                  <a:gd name="T10" fmla="*/ 50 w 104"/>
                  <a:gd name="T11" fmla="*/ 40 h 40"/>
                  <a:gd name="T12" fmla="*/ 42 w 104"/>
                  <a:gd name="T13" fmla="*/ 40 h 40"/>
                  <a:gd name="T14" fmla="*/ 34 w 104"/>
                  <a:gd name="T15" fmla="*/ 38 h 40"/>
                  <a:gd name="T16" fmla="*/ 26 w 104"/>
                  <a:gd name="T17" fmla="*/ 34 h 40"/>
                  <a:gd name="T18" fmla="*/ 18 w 104"/>
                  <a:gd name="T19" fmla="*/ 28 h 40"/>
                  <a:gd name="T20" fmla="*/ 10 w 104"/>
                  <a:gd name="T21" fmla="*/ 22 h 40"/>
                  <a:gd name="T22" fmla="*/ 4 w 104"/>
                  <a:gd name="T23" fmla="*/ 12 h 40"/>
                  <a:gd name="T24" fmla="*/ 0 w 104"/>
                  <a:gd name="T25" fmla="*/ 0 h 40"/>
                  <a:gd name="T26" fmla="*/ 0 w 104"/>
                  <a:gd name="T27" fmla="*/ 0 h 40"/>
                  <a:gd name="T28" fmla="*/ 2 w 104"/>
                  <a:gd name="T29" fmla="*/ 6 h 40"/>
                  <a:gd name="T30" fmla="*/ 8 w 104"/>
                  <a:gd name="T31" fmla="*/ 12 h 40"/>
                  <a:gd name="T32" fmla="*/ 16 w 104"/>
                  <a:gd name="T33" fmla="*/ 18 h 40"/>
                  <a:gd name="T34" fmla="*/ 30 w 104"/>
                  <a:gd name="T35" fmla="*/ 24 h 40"/>
                  <a:gd name="T36" fmla="*/ 48 w 104"/>
                  <a:gd name="T37" fmla="*/ 28 h 40"/>
                  <a:gd name="T38" fmla="*/ 72 w 104"/>
                  <a:gd name="T39" fmla="*/ 28 h 40"/>
                  <a:gd name="T40" fmla="*/ 104 w 104"/>
                  <a:gd name="T41" fmla="*/ 2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4" h="40">
                    <a:moveTo>
                      <a:pt x="100" y="22"/>
                    </a:moveTo>
                    <a:lnTo>
                      <a:pt x="100" y="22"/>
                    </a:lnTo>
                    <a:lnTo>
                      <a:pt x="88" y="28"/>
                    </a:lnTo>
                    <a:lnTo>
                      <a:pt x="74" y="34"/>
                    </a:lnTo>
                    <a:lnTo>
                      <a:pt x="58" y="38"/>
                    </a:lnTo>
                    <a:lnTo>
                      <a:pt x="50" y="40"/>
                    </a:lnTo>
                    <a:lnTo>
                      <a:pt x="42" y="40"/>
                    </a:lnTo>
                    <a:lnTo>
                      <a:pt x="34" y="38"/>
                    </a:lnTo>
                    <a:lnTo>
                      <a:pt x="26" y="34"/>
                    </a:lnTo>
                    <a:lnTo>
                      <a:pt x="18" y="28"/>
                    </a:lnTo>
                    <a:lnTo>
                      <a:pt x="10" y="22"/>
                    </a:lnTo>
                    <a:lnTo>
                      <a:pt x="4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8" y="12"/>
                    </a:lnTo>
                    <a:lnTo>
                      <a:pt x="16" y="18"/>
                    </a:lnTo>
                    <a:lnTo>
                      <a:pt x="30" y="24"/>
                    </a:lnTo>
                    <a:lnTo>
                      <a:pt x="48" y="28"/>
                    </a:lnTo>
                    <a:lnTo>
                      <a:pt x="72" y="28"/>
                    </a:lnTo>
                    <a:lnTo>
                      <a:pt x="104" y="2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1207509" name="Text Box 213"/>
            <p:cNvSpPr txBox="1">
              <a:spLocks noChangeArrowheads="1"/>
            </p:cNvSpPr>
            <p:nvPr/>
          </p:nvSpPr>
          <p:spPr bwMode="auto">
            <a:xfrm>
              <a:off x="4826" y="690"/>
              <a:ext cx="420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1" dirty="0"/>
                <a:t>BOB</a:t>
              </a:r>
            </a:p>
          </p:txBody>
        </p:sp>
      </p:grpSp>
      <p:grpSp>
        <p:nvGrpSpPr>
          <p:cNvPr id="1207510" name="Group 214"/>
          <p:cNvGrpSpPr>
            <a:grpSpLocks/>
          </p:cNvGrpSpPr>
          <p:nvPr/>
        </p:nvGrpSpPr>
        <p:grpSpPr bwMode="auto">
          <a:xfrm>
            <a:off x="7277996" y="1760476"/>
            <a:ext cx="872098" cy="1017984"/>
            <a:chOff x="4772" y="825"/>
            <a:chExt cx="627" cy="810"/>
          </a:xfrm>
        </p:grpSpPr>
        <p:grpSp>
          <p:nvGrpSpPr>
            <p:cNvPr id="1207511" name="Group 215"/>
            <p:cNvGrpSpPr>
              <a:grpSpLocks/>
            </p:cNvGrpSpPr>
            <p:nvPr/>
          </p:nvGrpSpPr>
          <p:grpSpPr bwMode="auto">
            <a:xfrm>
              <a:off x="4772" y="825"/>
              <a:ext cx="467" cy="642"/>
              <a:chOff x="2094" y="2807"/>
              <a:chExt cx="588" cy="706"/>
            </a:xfrm>
          </p:grpSpPr>
          <p:sp>
            <p:nvSpPr>
              <p:cNvPr id="1207512" name="Freeform 216"/>
              <p:cNvSpPr>
                <a:spLocks noEditPoints="1"/>
              </p:cNvSpPr>
              <p:nvPr/>
            </p:nvSpPr>
            <p:spPr bwMode="auto">
              <a:xfrm>
                <a:off x="2146" y="2807"/>
                <a:ext cx="484" cy="172"/>
              </a:xfrm>
              <a:custGeom>
                <a:avLst/>
                <a:gdLst>
                  <a:gd name="T0" fmla="*/ 242 w 484"/>
                  <a:gd name="T1" fmla="*/ 0 h 172"/>
                  <a:gd name="T2" fmla="*/ 148 w 484"/>
                  <a:gd name="T3" fmla="*/ 6 h 172"/>
                  <a:gd name="T4" fmla="*/ 72 w 484"/>
                  <a:gd name="T5" fmla="*/ 24 h 172"/>
                  <a:gd name="T6" fmla="*/ 30 w 484"/>
                  <a:gd name="T7" fmla="*/ 44 h 172"/>
                  <a:gd name="T8" fmla="*/ 12 w 484"/>
                  <a:gd name="T9" fmla="*/ 60 h 172"/>
                  <a:gd name="T10" fmla="*/ 2 w 484"/>
                  <a:gd name="T11" fmla="*/ 76 h 172"/>
                  <a:gd name="T12" fmla="*/ 0 w 484"/>
                  <a:gd name="T13" fmla="*/ 86 h 172"/>
                  <a:gd name="T14" fmla="*/ 6 w 484"/>
                  <a:gd name="T15" fmla="*/ 102 h 172"/>
                  <a:gd name="T16" fmla="*/ 20 w 484"/>
                  <a:gd name="T17" fmla="*/ 120 h 172"/>
                  <a:gd name="T18" fmla="*/ 42 w 484"/>
                  <a:gd name="T19" fmla="*/ 134 h 172"/>
                  <a:gd name="T20" fmla="*/ 108 w 484"/>
                  <a:gd name="T21" fmla="*/ 156 h 172"/>
                  <a:gd name="T22" fmla="*/ 194 w 484"/>
                  <a:gd name="T23" fmla="*/ 170 h 172"/>
                  <a:gd name="T24" fmla="*/ 242 w 484"/>
                  <a:gd name="T25" fmla="*/ 172 h 172"/>
                  <a:gd name="T26" fmla="*/ 336 w 484"/>
                  <a:gd name="T27" fmla="*/ 164 h 172"/>
                  <a:gd name="T28" fmla="*/ 414 w 484"/>
                  <a:gd name="T29" fmla="*/ 146 h 172"/>
                  <a:gd name="T30" fmla="*/ 454 w 484"/>
                  <a:gd name="T31" fmla="*/ 126 h 172"/>
                  <a:gd name="T32" fmla="*/ 474 w 484"/>
                  <a:gd name="T33" fmla="*/ 112 h 172"/>
                  <a:gd name="T34" fmla="*/ 482 w 484"/>
                  <a:gd name="T35" fmla="*/ 94 h 172"/>
                  <a:gd name="T36" fmla="*/ 484 w 484"/>
                  <a:gd name="T37" fmla="*/ 86 h 172"/>
                  <a:gd name="T38" fmla="*/ 480 w 484"/>
                  <a:gd name="T39" fmla="*/ 68 h 172"/>
                  <a:gd name="T40" fmla="*/ 464 w 484"/>
                  <a:gd name="T41" fmla="*/ 52 h 172"/>
                  <a:gd name="T42" fmla="*/ 442 w 484"/>
                  <a:gd name="T43" fmla="*/ 38 h 172"/>
                  <a:gd name="T44" fmla="*/ 378 w 484"/>
                  <a:gd name="T45" fmla="*/ 14 h 172"/>
                  <a:gd name="T46" fmla="*/ 290 w 484"/>
                  <a:gd name="T47" fmla="*/ 2 h 172"/>
                  <a:gd name="T48" fmla="*/ 242 w 484"/>
                  <a:gd name="T49" fmla="*/ 0 h 172"/>
                  <a:gd name="T50" fmla="*/ 242 w 484"/>
                  <a:gd name="T51" fmla="*/ 158 h 172"/>
                  <a:gd name="T52" fmla="*/ 164 w 484"/>
                  <a:gd name="T53" fmla="*/ 152 h 172"/>
                  <a:gd name="T54" fmla="*/ 100 w 484"/>
                  <a:gd name="T55" fmla="*/ 138 h 172"/>
                  <a:gd name="T56" fmla="*/ 58 w 484"/>
                  <a:gd name="T57" fmla="*/ 118 h 172"/>
                  <a:gd name="T58" fmla="*/ 46 w 484"/>
                  <a:gd name="T59" fmla="*/ 106 h 172"/>
                  <a:gd name="T60" fmla="*/ 42 w 484"/>
                  <a:gd name="T61" fmla="*/ 94 h 172"/>
                  <a:gd name="T62" fmla="*/ 42 w 484"/>
                  <a:gd name="T63" fmla="*/ 88 h 172"/>
                  <a:gd name="T64" fmla="*/ 50 w 484"/>
                  <a:gd name="T65" fmla="*/ 76 h 172"/>
                  <a:gd name="T66" fmla="*/ 76 w 484"/>
                  <a:gd name="T67" fmla="*/ 58 h 172"/>
                  <a:gd name="T68" fmla="*/ 130 w 484"/>
                  <a:gd name="T69" fmla="*/ 42 h 172"/>
                  <a:gd name="T70" fmla="*/ 202 w 484"/>
                  <a:gd name="T71" fmla="*/ 32 h 172"/>
                  <a:gd name="T72" fmla="*/ 242 w 484"/>
                  <a:gd name="T73" fmla="*/ 32 h 172"/>
                  <a:gd name="T74" fmla="*/ 320 w 484"/>
                  <a:gd name="T75" fmla="*/ 36 h 172"/>
                  <a:gd name="T76" fmla="*/ 384 w 484"/>
                  <a:gd name="T77" fmla="*/ 50 h 172"/>
                  <a:gd name="T78" fmla="*/ 428 w 484"/>
                  <a:gd name="T79" fmla="*/ 70 h 172"/>
                  <a:gd name="T80" fmla="*/ 440 w 484"/>
                  <a:gd name="T81" fmla="*/ 82 h 172"/>
                  <a:gd name="T82" fmla="*/ 444 w 484"/>
                  <a:gd name="T83" fmla="*/ 94 h 172"/>
                  <a:gd name="T84" fmla="*/ 442 w 484"/>
                  <a:gd name="T85" fmla="*/ 100 h 172"/>
                  <a:gd name="T86" fmla="*/ 434 w 484"/>
                  <a:gd name="T87" fmla="*/ 112 h 172"/>
                  <a:gd name="T88" fmla="*/ 408 w 484"/>
                  <a:gd name="T89" fmla="*/ 130 h 172"/>
                  <a:gd name="T90" fmla="*/ 354 w 484"/>
                  <a:gd name="T91" fmla="*/ 146 h 172"/>
                  <a:gd name="T92" fmla="*/ 282 w 484"/>
                  <a:gd name="T93" fmla="*/ 156 h 172"/>
                  <a:gd name="T94" fmla="*/ 242 w 484"/>
                  <a:gd name="T95" fmla="*/ 15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4" h="172">
                    <a:moveTo>
                      <a:pt x="242" y="0"/>
                    </a:moveTo>
                    <a:lnTo>
                      <a:pt x="242" y="0"/>
                    </a:lnTo>
                    <a:lnTo>
                      <a:pt x="194" y="2"/>
                    </a:lnTo>
                    <a:lnTo>
                      <a:pt x="148" y="6"/>
                    </a:lnTo>
                    <a:lnTo>
                      <a:pt x="108" y="14"/>
                    </a:lnTo>
                    <a:lnTo>
                      <a:pt x="72" y="24"/>
                    </a:lnTo>
                    <a:lnTo>
                      <a:pt x="42" y="38"/>
                    </a:lnTo>
                    <a:lnTo>
                      <a:pt x="30" y="44"/>
                    </a:lnTo>
                    <a:lnTo>
                      <a:pt x="20" y="52"/>
                    </a:lnTo>
                    <a:lnTo>
                      <a:pt x="12" y="60"/>
                    </a:lnTo>
                    <a:lnTo>
                      <a:pt x="6" y="68"/>
                    </a:lnTo>
                    <a:lnTo>
                      <a:pt x="2" y="76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2" y="94"/>
                    </a:lnTo>
                    <a:lnTo>
                      <a:pt x="6" y="102"/>
                    </a:lnTo>
                    <a:lnTo>
                      <a:pt x="12" y="112"/>
                    </a:lnTo>
                    <a:lnTo>
                      <a:pt x="20" y="120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72" y="146"/>
                    </a:lnTo>
                    <a:lnTo>
                      <a:pt x="108" y="156"/>
                    </a:lnTo>
                    <a:lnTo>
                      <a:pt x="148" y="164"/>
                    </a:lnTo>
                    <a:lnTo>
                      <a:pt x="194" y="170"/>
                    </a:lnTo>
                    <a:lnTo>
                      <a:pt x="242" y="172"/>
                    </a:lnTo>
                    <a:lnTo>
                      <a:pt x="242" y="172"/>
                    </a:lnTo>
                    <a:lnTo>
                      <a:pt x="290" y="170"/>
                    </a:lnTo>
                    <a:lnTo>
                      <a:pt x="336" y="164"/>
                    </a:lnTo>
                    <a:lnTo>
                      <a:pt x="378" y="156"/>
                    </a:lnTo>
                    <a:lnTo>
                      <a:pt x="414" y="146"/>
                    </a:lnTo>
                    <a:lnTo>
                      <a:pt x="442" y="134"/>
                    </a:lnTo>
                    <a:lnTo>
                      <a:pt x="454" y="126"/>
                    </a:lnTo>
                    <a:lnTo>
                      <a:pt x="464" y="120"/>
                    </a:lnTo>
                    <a:lnTo>
                      <a:pt x="474" y="112"/>
                    </a:lnTo>
                    <a:lnTo>
                      <a:pt x="480" y="102"/>
                    </a:lnTo>
                    <a:lnTo>
                      <a:pt x="482" y="94"/>
                    </a:lnTo>
                    <a:lnTo>
                      <a:pt x="484" y="86"/>
                    </a:lnTo>
                    <a:lnTo>
                      <a:pt x="484" y="86"/>
                    </a:lnTo>
                    <a:lnTo>
                      <a:pt x="482" y="76"/>
                    </a:lnTo>
                    <a:lnTo>
                      <a:pt x="480" y="68"/>
                    </a:lnTo>
                    <a:lnTo>
                      <a:pt x="474" y="60"/>
                    </a:lnTo>
                    <a:lnTo>
                      <a:pt x="464" y="52"/>
                    </a:lnTo>
                    <a:lnTo>
                      <a:pt x="454" y="44"/>
                    </a:lnTo>
                    <a:lnTo>
                      <a:pt x="442" y="38"/>
                    </a:lnTo>
                    <a:lnTo>
                      <a:pt x="414" y="24"/>
                    </a:lnTo>
                    <a:lnTo>
                      <a:pt x="378" y="14"/>
                    </a:lnTo>
                    <a:lnTo>
                      <a:pt x="336" y="6"/>
                    </a:lnTo>
                    <a:lnTo>
                      <a:pt x="290" y="2"/>
                    </a:lnTo>
                    <a:lnTo>
                      <a:pt x="242" y="0"/>
                    </a:lnTo>
                    <a:lnTo>
                      <a:pt x="242" y="0"/>
                    </a:lnTo>
                    <a:close/>
                    <a:moveTo>
                      <a:pt x="242" y="158"/>
                    </a:moveTo>
                    <a:lnTo>
                      <a:pt x="242" y="158"/>
                    </a:lnTo>
                    <a:lnTo>
                      <a:pt x="202" y="156"/>
                    </a:lnTo>
                    <a:lnTo>
                      <a:pt x="164" y="152"/>
                    </a:lnTo>
                    <a:lnTo>
                      <a:pt x="130" y="146"/>
                    </a:lnTo>
                    <a:lnTo>
                      <a:pt x="100" y="138"/>
                    </a:lnTo>
                    <a:lnTo>
                      <a:pt x="76" y="130"/>
                    </a:lnTo>
                    <a:lnTo>
                      <a:pt x="58" y="118"/>
                    </a:lnTo>
                    <a:lnTo>
                      <a:pt x="50" y="112"/>
                    </a:lnTo>
                    <a:lnTo>
                      <a:pt x="46" y="106"/>
                    </a:lnTo>
                    <a:lnTo>
                      <a:pt x="42" y="100"/>
                    </a:lnTo>
                    <a:lnTo>
                      <a:pt x="42" y="94"/>
                    </a:lnTo>
                    <a:lnTo>
                      <a:pt x="42" y="94"/>
                    </a:lnTo>
                    <a:lnTo>
                      <a:pt x="42" y="88"/>
                    </a:lnTo>
                    <a:lnTo>
                      <a:pt x="46" y="82"/>
                    </a:lnTo>
                    <a:lnTo>
                      <a:pt x="50" y="76"/>
                    </a:lnTo>
                    <a:lnTo>
                      <a:pt x="58" y="70"/>
                    </a:lnTo>
                    <a:lnTo>
                      <a:pt x="76" y="58"/>
                    </a:lnTo>
                    <a:lnTo>
                      <a:pt x="100" y="50"/>
                    </a:lnTo>
                    <a:lnTo>
                      <a:pt x="130" y="42"/>
                    </a:lnTo>
                    <a:lnTo>
                      <a:pt x="164" y="36"/>
                    </a:lnTo>
                    <a:lnTo>
                      <a:pt x="202" y="32"/>
                    </a:lnTo>
                    <a:lnTo>
                      <a:pt x="242" y="32"/>
                    </a:lnTo>
                    <a:lnTo>
                      <a:pt x="242" y="32"/>
                    </a:lnTo>
                    <a:lnTo>
                      <a:pt x="282" y="32"/>
                    </a:lnTo>
                    <a:lnTo>
                      <a:pt x="320" y="36"/>
                    </a:lnTo>
                    <a:lnTo>
                      <a:pt x="354" y="42"/>
                    </a:lnTo>
                    <a:lnTo>
                      <a:pt x="384" y="50"/>
                    </a:lnTo>
                    <a:lnTo>
                      <a:pt x="408" y="58"/>
                    </a:lnTo>
                    <a:lnTo>
                      <a:pt x="428" y="70"/>
                    </a:lnTo>
                    <a:lnTo>
                      <a:pt x="434" y="76"/>
                    </a:lnTo>
                    <a:lnTo>
                      <a:pt x="440" y="82"/>
                    </a:lnTo>
                    <a:lnTo>
                      <a:pt x="442" y="88"/>
                    </a:lnTo>
                    <a:lnTo>
                      <a:pt x="444" y="94"/>
                    </a:lnTo>
                    <a:lnTo>
                      <a:pt x="444" y="94"/>
                    </a:lnTo>
                    <a:lnTo>
                      <a:pt x="442" y="100"/>
                    </a:lnTo>
                    <a:lnTo>
                      <a:pt x="440" y="106"/>
                    </a:lnTo>
                    <a:lnTo>
                      <a:pt x="434" y="112"/>
                    </a:lnTo>
                    <a:lnTo>
                      <a:pt x="428" y="118"/>
                    </a:lnTo>
                    <a:lnTo>
                      <a:pt x="408" y="130"/>
                    </a:lnTo>
                    <a:lnTo>
                      <a:pt x="384" y="138"/>
                    </a:lnTo>
                    <a:lnTo>
                      <a:pt x="354" y="146"/>
                    </a:lnTo>
                    <a:lnTo>
                      <a:pt x="320" y="152"/>
                    </a:lnTo>
                    <a:lnTo>
                      <a:pt x="282" y="156"/>
                    </a:lnTo>
                    <a:lnTo>
                      <a:pt x="242" y="158"/>
                    </a:lnTo>
                    <a:lnTo>
                      <a:pt x="242" y="158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13" name="Freeform 217"/>
              <p:cNvSpPr>
                <a:spLocks/>
              </p:cNvSpPr>
              <p:nvPr/>
            </p:nvSpPr>
            <p:spPr bwMode="auto">
              <a:xfrm>
                <a:off x="2468" y="2813"/>
                <a:ext cx="126" cy="76"/>
              </a:xfrm>
              <a:custGeom>
                <a:avLst/>
                <a:gdLst>
                  <a:gd name="T0" fmla="*/ 6 w 126"/>
                  <a:gd name="T1" fmla="*/ 0 h 76"/>
                  <a:gd name="T2" fmla="*/ 0 w 126"/>
                  <a:gd name="T3" fmla="*/ 30 h 76"/>
                  <a:gd name="T4" fmla="*/ 0 w 126"/>
                  <a:gd name="T5" fmla="*/ 30 h 76"/>
                  <a:gd name="T6" fmla="*/ 42 w 126"/>
                  <a:gd name="T7" fmla="*/ 38 h 76"/>
                  <a:gd name="T8" fmla="*/ 60 w 126"/>
                  <a:gd name="T9" fmla="*/ 44 h 76"/>
                  <a:gd name="T10" fmla="*/ 76 w 126"/>
                  <a:gd name="T11" fmla="*/ 48 h 76"/>
                  <a:gd name="T12" fmla="*/ 92 w 126"/>
                  <a:gd name="T13" fmla="*/ 56 h 76"/>
                  <a:gd name="T14" fmla="*/ 102 w 126"/>
                  <a:gd name="T15" fmla="*/ 62 h 76"/>
                  <a:gd name="T16" fmla="*/ 112 w 126"/>
                  <a:gd name="T17" fmla="*/ 70 h 76"/>
                  <a:gd name="T18" fmla="*/ 118 w 126"/>
                  <a:gd name="T19" fmla="*/ 76 h 76"/>
                  <a:gd name="T20" fmla="*/ 126 w 126"/>
                  <a:gd name="T21" fmla="*/ 34 h 76"/>
                  <a:gd name="T22" fmla="*/ 126 w 126"/>
                  <a:gd name="T23" fmla="*/ 34 h 76"/>
                  <a:gd name="T24" fmla="*/ 104 w 126"/>
                  <a:gd name="T25" fmla="*/ 24 h 76"/>
                  <a:gd name="T26" fmla="*/ 74 w 126"/>
                  <a:gd name="T27" fmla="*/ 14 h 76"/>
                  <a:gd name="T28" fmla="*/ 42 w 126"/>
                  <a:gd name="T29" fmla="*/ 6 h 76"/>
                  <a:gd name="T30" fmla="*/ 6 w 126"/>
                  <a:gd name="T31" fmla="*/ 0 h 76"/>
                  <a:gd name="T32" fmla="*/ 6 w 126"/>
                  <a:gd name="T3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76">
                    <a:moveTo>
                      <a:pt x="6" y="0"/>
                    </a:moveTo>
                    <a:lnTo>
                      <a:pt x="0" y="30"/>
                    </a:lnTo>
                    <a:lnTo>
                      <a:pt x="0" y="30"/>
                    </a:lnTo>
                    <a:lnTo>
                      <a:pt x="42" y="38"/>
                    </a:lnTo>
                    <a:lnTo>
                      <a:pt x="60" y="44"/>
                    </a:lnTo>
                    <a:lnTo>
                      <a:pt x="76" y="48"/>
                    </a:lnTo>
                    <a:lnTo>
                      <a:pt x="92" y="56"/>
                    </a:lnTo>
                    <a:lnTo>
                      <a:pt x="102" y="62"/>
                    </a:lnTo>
                    <a:lnTo>
                      <a:pt x="112" y="70"/>
                    </a:lnTo>
                    <a:lnTo>
                      <a:pt x="118" y="76"/>
                    </a:lnTo>
                    <a:lnTo>
                      <a:pt x="126" y="34"/>
                    </a:lnTo>
                    <a:lnTo>
                      <a:pt x="126" y="34"/>
                    </a:lnTo>
                    <a:lnTo>
                      <a:pt x="104" y="24"/>
                    </a:lnTo>
                    <a:lnTo>
                      <a:pt x="74" y="14"/>
                    </a:lnTo>
                    <a:lnTo>
                      <a:pt x="42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14" name="Freeform 218"/>
              <p:cNvSpPr>
                <a:spLocks/>
              </p:cNvSpPr>
              <p:nvPr/>
            </p:nvSpPr>
            <p:spPr bwMode="auto">
              <a:xfrm>
                <a:off x="2470" y="2813"/>
                <a:ext cx="124" cy="76"/>
              </a:xfrm>
              <a:custGeom>
                <a:avLst/>
                <a:gdLst>
                  <a:gd name="T0" fmla="*/ 6 w 124"/>
                  <a:gd name="T1" fmla="*/ 0 h 76"/>
                  <a:gd name="T2" fmla="*/ 6 w 124"/>
                  <a:gd name="T3" fmla="*/ 0 h 76"/>
                  <a:gd name="T4" fmla="*/ 0 w 124"/>
                  <a:gd name="T5" fmla="*/ 30 h 76"/>
                  <a:gd name="T6" fmla="*/ 0 w 124"/>
                  <a:gd name="T7" fmla="*/ 30 h 76"/>
                  <a:gd name="T8" fmla="*/ 40 w 124"/>
                  <a:gd name="T9" fmla="*/ 38 h 76"/>
                  <a:gd name="T10" fmla="*/ 74 w 124"/>
                  <a:gd name="T11" fmla="*/ 48 h 76"/>
                  <a:gd name="T12" fmla="*/ 88 w 124"/>
                  <a:gd name="T13" fmla="*/ 54 h 76"/>
                  <a:gd name="T14" fmla="*/ 100 w 124"/>
                  <a:gd name="T15" fmla="*/ 60 h 76"/>
                  <a:gd name="T16" fmla="*/ 108 w 124"/>
                  <a:gd name="T17" fmla="*/ 68 h 76"/>
                  <a:gd name="T18" fmla="*/ 114 w 124"/>
                  <a:gd name="T19" fmla="*/ 76 h 76"/>
                  <a:gd name="T20" fmla="*/ 114 w 124"/>
                  <a:gd name="T21" fmla="*/ 76 h 76"/>
                  <a:gd name="T22" fmla="*/ 124 w 124"/>
                  <a:gd name="T23" fmla="*/ 34 h 76"/>
                  <a:gd name="T24" fmla="*/ 124 w 124"/>
                  <a:gd name="T25" fmla="*/ 34 h 76"/>
                  <a:gd name="T26" fmla="*/ 100 w 124"/>
                  <a:gd name="T27" fmla="*/ 22 h 76"/>
                  <a:gd name="T28" fmla="*/ 72 w 124"/>
                  <a:gd name="T29" fmla="*/ 14 h 76"/>
                  <a:gd name="T30" fmla="*/ 40 w 124"/>
                  <a:gd name="T31" fmla="*/ 6 h 76"/>
                  <a:gd name="T32" fmla="*/ 6 w 124"/>
                  <a:gd name="T33" fmla="*/ 0 h 76"/>
                  <a:gd name="T34" fmla="*/ 6 w 124"/>
                  <a:gd name="T3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4" h="76">
                    <a:moveTo>
                      <a:pt x="6" y="0"/>
                    </a:moveTo>
                    <a:lnTo>
                      <a:pt x="6" y="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40" y="38"/>
                    </a:lnTo>
                    <a:lnTo>
                      <a:pt x="74" y="48"/>
                    </a:lnTo>
                    <a:lnTo>
                      <a:pt x="88" y="54"/>
                    </a:lnTo>
                    <a:lnTo>
                      <a:pt x="100" y="60"/>
                    </a:lnTo>
                    <a:lnTo>
                      <a:pt x="108" y="68"/>
                    </a:lnTo>
                    <a:lnTo>
                      <a:pt x="114" y="76"/>
                    </a:lnTo>
                    <a:lnTo>
                      <a:pt x="114" y="76"/>
                    </a:lnTo>
                    <a:lnTo>
                      <a:pt x="124" y="34"/>
                    </a:lnTo>
                    <a:lnTo>
                      <a:pt x="124" y="34"/>
                    </a:lnTo>
                    <a:lnTo>
                      <a:pt x="100" y="22"/>
                    </a:lnTo>
                    <a:lnTo>
                      <a:pt x="72" y="14"/>
                    </a:lnTo>
                    <a:lnTo>
                      <a:pt x="40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15" name="Freeform 219"/>
              <p:cNvSpPr>
                <a:spLocks/>
              </p:cNvSpPr>
              <p:nvPr/>
            </p:nvSpPr>
            <p:spPr bwMode="auto">
              <a:xfrm>
                <a:off x="2472" y="2813"/>
                <a:ext cx="120" cy="74"/>
              </a:xfrm>
              <a:custGeom>
                <a:avLst/>
                <a:gdLst>
                  <a:gd name="T0" fmla="*/ 6 w 120"/>
                  <a:gd name="T1" fmla="*/ 0 h 74"/>
                  <a:gd name="T2" fmla="*/ 6 w 120"/>
                  <a:gd name="T3" fmla="*/ 0 h 74"/>
                  <a:gd name="T4" fmla="*/ 0 w 120"/>
                  <a:gd name="T5" fmla="*/ 30 h 74"/>
                  <a:gd name="T6" fmla="*/ 0 w 120"/>
                  <a:gd name="T7" fmla="*/ 30 h 74"/>
                  <a:gd name="T8" fmla="*/ 38 w 120"/>
                  <a:gd name="T9" fmla="*/ 38 h 74"/>
                  <a:gd name="T10" fmla="*/ 70 w 120"/>
                  <a:gd name="T11" fmla="*/ 48 h 74"/>
                  <a:gd name="T12" fmla="*/ 84 w 120"/>
                  <a:gd name="T13" fmla="*/ 54 h 74"/>
                  <a:gd name="T14" fmla="*/ 96 w 120"/>
                  <a:gd name="T15" fmla="*/ 60 h 74"/>
                  <a:gd name="T16" fmla="*/ 104 w 120"/>
                  <a:gd name="T17" fmla="*/ 66 h 74"/>
                  <a:gd name="T18" fmla="*/ 112 w 120"/>
                  <a:gd name="T19" fmla="*/ 74 h 74"/>
                  <a:gd name="T20" fmla="*/ 112 w 120"/>
                  <a:gd name="T21" fmla="*/ 74 h 74"/>
                  <a:gd name="T22" fmla="*/ 120 w 120"/>
                  <a:gd name="T23" fmla="*/ 34 h 74"/>
                  <a:gd name="T24" fmla="*/ 120 w 120"/>
                  <a:gd name="T25" fmla="*/ 34 h 74"/>
                  <a:gd name="T26" fmla="*/ 98 w 120"/>
                  <a:gd name="T27" fmla="*/ 22 h 74"/>
                  <a:gd name="T28" fmla="*/ 70 w 120"/>
                  <a:gd name="T29" fmla="*/ 14 h 74"/>
                  <a:gd name="T30" fmla="*/ 40 w 120"/>
                  <a:gd name="T31" fmla="*/ 6 h 74"/>
                  <a:gd name="T32" fmla="*/ 6 w 120"/>
                  <a:gd name="T33" fmla="*/ 0 h 74"/>
                  <a:gd name="T34" fmla="*/ 6 w 120"/>
                  <a:gd name="T3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" h="74">
                    <a:moveTo>
                      <a:pt x="6" y="0"/>
                    </a:moveTo>
                    <a:lnTo>
                      <a:pt x="6" y="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38" y="38"/>
                    </a:lnTo>
                    <a:lnTo>
                      <a:pt x="70" y="48"/>
                    </a:lnTo>
                    <a:lnTo>
                      <a:pt x="84" y="54"/>
                    </a:lnTo>
                    <a:lnTo>
                      <a:pt x="96" y="60"/>
                    </a:lnTo>
                    <a:lnTo>
                      <a:pt x="104" y="66"/>
                    </a:lnTo>
                    <a:lnTo>
                      <a:pt x="112" y="74"/>
                    </a:lnTo>
                    <a:lnTo>
                      <a:pt x="112" y="74"/>
                    </a:lnTo>
                    <a:lnTo>
                      <a:pt x="120" y="34"/>
                    </a:lnTo>
                    <a:lnTo>
                      <a:pt x="120" y="34"/>
                    </a:lnTo>
                    <a:lnTo>
                      <a:pt x="98" y="22"/>
                    </a:lnTo>
                    <a:lnTo>
                      <a:pt x="70" y="14"/>
                    </a:lnTo>
                    <a:lnTo>
                      <a:pt x="40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16" name="Freeform 220"/>
              <p:cNvSpPr>
                <a:spLocks/>
              </p:cNvSpPr>
              <p:nvPr/>
            </p:nvSpPr>
            <p:spPr bwMode="auto">
              <a:xfrm>
                <a:off x="2474" y="2813"/>
                <a:ext cx="116" cy="72"/>
              </a:xfrm>
              <a:custGeom>
                <a:avLst/>
                <a:gdLst>
                  <a:gd name="T0" fmla="*/ 6 w 116"/>
                  <a:gd name="T1" fmla="*/ 0 h 72"/>
                  <a:gd name="T2" fmla="*/ 6 w 116"/>
                  <a:gd name="T3" fmla="*/ 0 h 72"/>
                  <a:gd name="T4" fmla="*/ 0 w 116"/>
                  <a:gd name="T5" fmla="*/ 32 h 72"/>
                  <a:gd name="T6" fmla="*/ 0 w 116"/>
                  <a:gd name="T7" fmla="*/ 32 h 72"/>
                  <a:gd name="T8" fmla="*/ 36 w 116"/>
                  <a:gd name="T9" fmla="*/ 38 h 72"/>
                  <a:gd name="T10" fmla="*/ 68 w 116"/>
                  <a:gd name="T11" fmla="*/ 48 h 72"/>
                  <a:gd name="T12" fmla="*/ 92 w 116"/>
                  <a:gd name="T13" fmla="*/ 58 h 72"/>
                  <a:gd name="T14" fmla="*/ 102 w 116"/>
                  <a:gd name="T15" fmla="*/ 66 h 72"/>
                  <a:gd name="T16" fmla="*/ 108 w 116"/>
                  <a:gd name="T17" fmla="*/ 72 h 72"/>
                  <a:gd name="T18" fmla="*/ 108 w 116"/>
                  <a:gd name="T19" fmla="*/ 72 h 72"/>
                  <a:gd name="T20" fmla="*/ 116 w 116"/>
                  <a:gd name="T21" fmla="*/ 32 h 72"/>
                  <a:gd name="T22" fmla="*/ 116 w 116"/>
                  <a:gd name="T23" fmla="*/ 32 h 72"/>
                  <a:gd name="T24" fmla="*/ 94 w 116"/>
                  <a:gd name="T25" fmla="*/ 22 h 72"/>
                  <a:gd name="T26" fmla="*/ 68 w 116"/>
                  <a:gd name="T27" fmla="*/ 14 h 72"/>
                  <a:gd name="T28" fmla="*/ 38 w 116"/>
                  <a:gd name="T29" fmla="*/ 6 h 72"/>
                  <a:gd name="T30" fmla="*/ 6 w 116"/>
                  <a:gd name="T31" fmla="*/ 0 h 72"/>
                  <a:gd name="T32" fmla="*/ 6 w 116"/>
                  <a:gd name="T3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6" h="72">
                    <a:moveTo>
                      <a:pt x="6" y="0"/>
                    </a:moveTo>
                    <a:lnTo>
                      <a:pt x="6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36" y="38"/>
                    </a:lnTo>
                    <a:lnTo>
                      <a:pt x="68" y="48"/>
                    </a:lnTo>
                    <a:lnTo>
                      <a:pt x="92" y="58"/>
                    </a:lnTo>
                    <a:lnTo>
                      <a:pt x="102" y="66"/>
                    </a:lnTo>
                    <a:lnTo>
                      <a:pt x="108" y="72"/>
                    </a:lnTo>
                    <a:lnTo>
                      <a:pt x="108" y="72"/>
                    </a:lnTo>
                    <a:lnTo>
                      <a:pt x="116" y="32"/>
                    </a:lnTo>
                    <a:lnTo>
                      <a:pt x="116" y="32"/>
                    </a:lnTo>
                    <a:lnTo>
                      <a:pt x="94" y="22"/>
                    </a:lnTo>
                    <a:lnTo>
                      <a:pt x="68" y="14"/>
                    </a:lnTo>
                    <a:lnTo>
                      <a:pt x="38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17" name="Freeform 221"/>
              <p:cNvSpPr>
                <a:spLocks/>
              </p:cNvSpPr>
              <p:nvPr/>
            </p:nvSpPr>
            <p:spPr bwMode="auto">
              <a:xfrm>
                <a:off x="2476" y="2813"/>
                <a:ext cx="112" cy="70"/>
              </a:xfrm>
              <a:custGeom>
                <a:avLst/>
                <a:gdLst>
                  <a:gd name="T0" fmla="*/ 6 w 112"/>
                  <a:gd name="T1" fmla="*/ 0 h 70"/>
                  <a:gd name="T2" fmla="*/ 6 w 112"/>
                  <a:gd name="T3" fmla="*/ 0 h 70"/>
                  <a:gd name="T4" fmla="*/ 0 w 112"/>
                  <a:gd name="T5" fmla="*/ 32 h 70"/>
                  <a:gd name="T6" fmla="*/ 0 w 112"/>
                  <a:gd name="T7" fmla="*/ 32 h 70"/>
                  <a:gd name="T8" fmla="*/ 36 w 112"/>
                  <a:gd name="T9" fmla="*/ 38 h 70"/>
                  <a:gd name="T10" fmla="*/ 66 w 112"/>
                  <a:gd name="T11" fmla="*/ 48 h 70"/>
                  <a:gd name="T12" fmla="*/ 88 w 112"/>
                  <a:gd name="T13" fmla="*/ 58 h 70"/>
                  <a:gd name="T14" fmla="*/ 98 w 112"/>
                  <a:gd name="T15" fmla="*/ 64 h 70"/>
                  <a:gd name="T16" fmla="*/ 104 w 112"/>
                  <a:gd name="T17" fmla="*/ 70 h 70"/>
                  <a:gd name="T18" fmla="*/ 104 w 112"/>
                  <a:gd name="T19" fmla="*/ 70 h 70"/>
                  <a:gd name="T20" fmla="*/ 112 w 112"/>
                  <a:gd name="T21" fmla="*/ 32 h 70"/>
                  <a:gd name="T22" fmla="*/ 112 w 112"/>
                  <a:gd name="T23" fmla="*/ 32 h 70"/>
                  <a:gd name="T24" fmla="*/ 90 w 112"/>
                  <a:gd name="T25" fmla="*/ 22 h 70"/>
                  <a:gd name="T26" fmla="*/ 66 w 112"/>
                  <a:gd name="T27" fmla="*/ 14 h 70"/>
                  <a:gd name="T28" fmla="*/ 36 w 112"/>
                  <a:gd name="T29" fmla="*/ 6 h 70"/>
                  <a:gd name="T30" fmla="*/ 6 w 112"/>
                  <a:gd name="T31" fmla="*/ 0 h 70"/>
                  <a:gd name="T32" fmla="*/ 6 w 112"/>
                  <a:gd name="T33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2" h="70">
                    <a:moveTo>
                      <a:pt x="6" y="0"/>
                    </a:moveTo>
                    <a:lnTo>
                      <a:pt x="6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36" y="38"/>
                    </a:lnTo>
                    <a:lnTo>
                      <a:pt x="66" y="48"/>
                    </a:lnTo>
                    <a:lnTo>
                      <a:pt x="88" y="58"/>
                    </a:lnTo>
                    <a:lnTo>
                      <a:pt x="98" y="64"/>
                    </a:lnTo>
                    <a:lnTo>
                      <a:pt x="104" y="70"/>
                    </a:lnTo>
                    <a:lnTo>
                      <a:pt x="104" y="70"/>
                    </a:lnTo>
                    <a:lnTo>
                      <a:pt x="112" y="32"/>
                    </a:lnTo>
                    <a:lnTo>
                      <a:pt x="112" y="32"/>
                    </a:lnTo>
                    <a:lnTo>
                      <a:pt x="90" y="22"/>
                    </a:lnTo>
                    <a:lnTo>
                      <a:pt x="66" y="14"/>
                    </a:lnTo>
                    <a:lnTo>
                      <a:pt x="36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18" name="Freeform 222"/>
              <p:cNvSpPr>
                <a:spLocks/>
              </p:cNvSpPr>
              <p:nvPr/>
            </p:nvSpPr>
            <p:spPr bwMode="auto">
              <a:xfrm>
                <a:off x="2478" y="2813"/>
                <a:ext cx="108" cy="68"/>
              </a:xfrm>
              <a:custGeom>
                <a:avLst/>
                <a:gdLst>
                  <a:gd name="T0" fmla="*/ 6 w 108"/>
                  <a:gd name="T1" fmla="*/ 0 h 68"/>
                  <a:gd name="T2" fmla="*/ 6 w 108"/>
                  <a:gd name="T3" fmla="*/ 0 h 68"/>
                  <a:gd name="T4" fmla="*/ 0 w 108"/>
                  <a:gd name="T5" fmla="*/ 32 h 68"/>
                  <a:gd name="T6" fmla="*/ 0 w 108"/>
                  <a:gd name="T7" fmla="*/ 32 h 68"/>
                  <a:gd name="T8" fmla="*/ 34 w 108"/>
                  <a:gd name="T9" fmla="*/ 38 h 68"/>
                  <a:gd name="T10" fmla="*/ 62 w 108"/>
                  <a:gd name="T11" fmla="*/ 48 h 68"/>
                  <a:gd name="T12" fmla="*/ 86 w 108"/>
                  <a:gd name="T13" fmla="*/ 58 h 68"/>
                  <a:gd name="T14" fmla="*/ 94 w 108"/>
                  <a:gd name="T15" fmla="*/ 62 h 68"/>
                  <a:gd name="T16" fmla="*/ 102 w 108"/>
                  <a:gd name="T17" fmla="*/ 68 h 68"/>
                  <a:gd name="T18" fmla="*/ 102 w 108"/>
                  <a:gd name="T19" fmla="*/ 68 h 68"/>
                  <a:gd name="T20" fmla="*/ 108 w 108"/>
                  <a:gd name="T21" fmla="*/ 30 h 68"/>
                  <a:gd name="T22" fmla="*/ 108 w 108"/>
                  <a:gd name="T23" fmla="*/ 30 h 68"/>
                  <a:gd name="T24" fmla="*/ 88 w 108"/>
                  <a:gd name="T25" fmla="*/ 22 h 68"/>
                  <a:gd name="T26" fmla="*/ 64 w 108"/>
                  <a:gd name="T27" fmla="*/ 12 h 68"/>
                  <a:gd name="T28" fmla="*/ 36 w 108"/>
                  <a:gd name="T29" fmla="*/ 6 h 68"/>
                  <a:gd name="T30" fmla="*/ 6 w 108"/>
                  <a:gd name="T31" fmla="*/ 0 h 68"/>
                  <a:gd name="T32" fmla="*/ 6 w 108"/>
                  <a:gd name="T3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68">
                    <a:moveTo>
                      <a:pt x="6" y="0"/>
                    </a:moveTo>
                    <a:lnTo>
                      <a:pt x="6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34" y="38"/>
                    </a:lnTo>
                    <a:lnTo>
                      <a:pt x="62" y="48"/>
                    </a:lnTo>
                    <a:lnTo>
                      <a:pt x="86" y="58"/>
                    </a:lnTo>
                    <a:lnTo>
                      <a:pt x="94" y="62"/>
                    </a:lnTo>
                    <a:lnTo>
                      <a:pt x="102" y="68"/>
                    </a:lnTo>
                    <a:lnTo>
                      <a:pt x="102" y="68"/>
                    </a:lnTo>
                    <a:lnTo>
                      <a:pt x="108" y="30"/>
                    </a:lnTo>
                    <a:lnTo>
                      <a:pt x="108" y="30"/>
                    </a:lnTo>
                    <a:lnTo>
                      <a:pt x="88" y="22"/>
                    </a:lnTo>
                    <a:lnTo>
                      <a:pt x="64" y="12"/>
                    </a:lnTo>
                    <a:lnTo>
                      <a:pt x="36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19" name="Freeform 223"/>
              <p:cNvSpPr>
                <a:spLocks/>
              </p:cNvSpPr>
              <p:nvPr/>
            </p:nvSpPr>
            <p:spPr bwMode="auto">
              <a:xfrm>
                <a:off x="2480" y="2813"/>
                <a:ext cx="104" cy="68"/>
              </a:xfrm>
              <a:custGeom>
                <a:avLst/>
                <a:gdLst>
                  <a:gd name="T0" fmla="*/ 6 w 104"/>
                  <a:gd name="T1" fmla="*/ 0 h 68"/>
                  <a:gd name="T2" fmla="*/ 6 w 104"/>
                  <a:gd name="T3" fmla="*/ 0 h 68"/>
                  <a:gd name="T4" fmla="*/ 0 w 104"/>
                  <a:gd name="T5" fmla="*/ 32 h 68"/>
                  <a:gd name="T6" fmla="*/ 0 w 104"/>
                  <a:gd name="T7" fmla="*/ 32 h 68"/>
                  <a:gd name="T8" fmla="*/ 32 w 104"/>
                  <a:gd name="T9" fmla="*/ 38 h 68"/>
                  <a:gd name="T10" fmla="*/ 60 w 104"/>
                  <a:gd name="T11" fmla="*/ 46 h 68"/>
                  <a:gd name="T12" fmla="*/ 82 w 104"/>
                  <a:gd name="T13" fmla="*/ 56 h 68"/>
                  <a:gd name="T14" fmla="*/ 98 w 104"/>
                  <a:gd name="T15" fmla="*/ 68 h 68"/>
                  <a:gd name="T16" fmla="*/ 98 w 104"/>
                  <a:gd name="T17" fmla="*/ 68 h 68"/>
                  <a:gd name="T18" fmla="*/ 104 w 104"/>
                  <a:gd name="T19" fmla="*/ 30 h 68"/>
                  <a:gd name="T20" fmla="*/ 104 w 104"/>
                  <a:gd name="T21" fmla="*/ 30 h 68"/>
                  <a:gd name="T22" fmla="*/ 84 w 104"/>
                  <a:gd name="T23" fmla="*/ 20 h 68"/>
                  <a:gd name="T24" fmla="*/ 60 w 104"/>
                  <a:gd name="T25" fmla="*/ 12 h 68"/>
                  <a:gd name="T26" fmla="*/ 34 w 104"/>
                  <a:gd name="T27" fmla="*/ 6 h 68"/>
                  <a:gd name="T28" fmla="*/ 6 w 104"/>
                  <a:gd name="T29" fmla="*/ 0 h 68"/>
                  <a:gd name="T30" fmla="*/ 6 w 104"/>
                  <a:gd name="T3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68">
                    <a:moveTo>
                      <a:pt x="6" y="0"/>
                    </a:moveTo>
                    <a:lnTo>
                      <a:pt x="6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32" y="38"/>
                    </a:lnTo>
                    <a:lnTo>
                      <a:pt x="60" y="46"/>
                    </a:lnTo>
                    <a:lnTo>
                      <a:pt x="82" y="56"/>
                    </a:lnTo>
                    <a:lnTo>
                      <a:pt x="98" y="68"/>
                    </a:lnTo>
                    <a:lnTo>
                      <a:pt x="98" y="68"/>
                    </a:lnTo>
                    <a:lnTo>
                      <a:pt x="104" y="30"/>
                    </a:lnTo>
                    <a:lnTo>
                      <a:pt x="104" y="30"/>
                    </a:lnTo>
                    <a:lnTo>
                      <a:pt x="84" y="20"/>
                    </a:lnTo>
                    <a:lnTo>
                      <a:pt x="60" y="12"/>
                    </a:lnTo>
                    <a:lnTo>
                      <a:pt x="34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20" name="Freeform 224"/>
              <p:cNvSpPr>
                <a:spLocks/>
              </p:cNvSpPr>
              <p:nvPr/>
            </p:nvSpPr>
            <p:spPr bwMode="auto">
              <a:xfrm>
                <a:off x="2482" y="2815"/>
                <a:ext cx="102" cy="64"/>
              </a:xfrm>
              <a:custGeom>
                <a:avLst/>
                <a:gdLst>
                  <a:gd name="T0" fmla="*/ 6 w 102"/>
                  <a:gd name="T1" fmla="*/ 0 h 64"/>
                  <a:gd name="T2" fmla="*/ 6 w 102"/>
                  <a:gd name="T3" fmla="*/ 0 h 64"/>
                  <a:gd name="T4" fmla="*/ 0 w 102"/>
                  <a:gd name="T5" fmla="*/ 30 h 64"/>
                  <a:gd name="T6" fmla="*/ 0 w 102"/>
                  <a:gd name="T7" fmla="*/ 30 h 64"/>
                  <a:gd name="T8" fmla="*/ 30 w 102"/>
                  <a:gd name="T9" fmla="*/ 36 h 64"/>
                  <a:gd name="T10" fmla="*/ 58 w 102"/>
                  <a:gd name="T11" fmla="*/ 44 h 64"/>
                  <a:gd name="T12" fmla="*/ 78 w 102"/>
                  <a:gd name="T13" fmla="*/ 54 h 64"/>
                  <a:gd name="T14" fmla="*/ 94 w 102"/>
                  <a:gd name="T15" fmla="*/ 64 h 64"/>
                  <a:gd name="T16" fmla="*/ 94 w 102"/>
                  <a:gd name="T17" fmla="*/ 64 h 64"/>
                  <a:gd name="T18" fmla="*/ 102 w 102"/>
                  <a:gd name="T19" fmla="*/ 26 h 64"/>
                  <a:gd name="T20" fmla="*/ 102 w 102"/>
                  <a:gd name="T21" fmla="*/ 26 h 64"/>
                  <a:gd name="T22" fmla="*/ 82 w 102"/>
                  <a:gd name="T23" fmla="*/ 18 h 64"/>
                  <a:gd name="T24" fmla="*/ 58 w 102"/>
                  <a:gd name="T25" fmla="*/ 10 h 64"/>
                  <a:gd name="T26" fmla="*/ 34 w 102"/>
                  <a:gd name="T27" fmla="*/ 4 h 64"/>
                  <a:gd name="T28" fmla="*/ 6 w 102"/>
                  <a:gd name="T29" fmla="*/ 0 h 64"/>
                  <a:gd name="T30" fmla="*/ 6 w 102"/>
                  <a:gd name="T3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2" h="64">
                    <a:moveTo>
                      <a:pt x="6" y="0"/>
                    </a:moveTo>
                    <a:lnTo>
                      <a:pt x="6" y="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30" y="36"/>
                    </a:lnTo>
                    <a:lnTo>
                      <a:pt x="58" y="44"/>
                    </a:lnTo>
                    <a:lnTo>
                      <a:pt x="78" y="54"/>
                    </a:lnTo>
                    <a:lnTo>
                      <a:pt x="94" y="64"/>
                    </a:lnTo>
                    <a:lnTo>
                      <a:pt x="94" y="64"/>
                    </a:lnTo>
                    <a:lnTo>
                      <a:pt x="102" y="26"/>
                    </a:lnTo>
                    <a:lnTo>
                      <a:pt x="102" y="26"/>
                    </a:lnTo>
                    <a:lnTo>
                      <a:pt x="82" y="18"/>
                    </a:lnTo>
                    <a:lnTo>
                      <a:pt x="58" y="10"/>
                    </a:lnTo>
                    <a:lnTo>
                      <a:pt x="34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21" name="Freeform 225"/>
              <p:cNvSpPr>
                <a:spLocks/>
              </p:cNvSpPr>
              <p:nvPr/>
            </p:nvSpPr>
            <p:spPr bwMode="auto">
              <a:xfrm>
                <a:off x="2484" y="2815"/>
                <a:ext cx="98" cy="64"/>
              </a:xfrm>
              <a:custGeom>
                <a:avLst/>
                <a:gdLst>
                  <a:gd name="T0" fmla="*/ 6 w 98"/>
                  <a:gd name="T1" fmla="*/ 0 h 64"/>
                  <a:gd name="T2" fmla="*/ 6 w 98"/>
                  <a:gd name="T3" fmla="*/ 0 h 64"/>
                  <a:gd name="T4" fmla="*/ 0 w 98"/>
                  <a:gd name="T5" fmla="*/ 30 h 64"/>
                  <a:gd name="T6" fmla="*/ 0 w 98"/>
                  <a:gd name="T7" fmla="*/ 30 h 64"/>
                  <a:gd name="T8" fmla="*/ 30 w 98"/>
                  <a:gd name="T9" fmla="*/ 36 h 64"/>
                  <a:gd name="T10" fmla="*/ 54 w 98"/>
                  <a:gd name="T11" fmla="*/ 44 h 64"/>
                  <a:gd name="T12" fmla="*/ 76 w 98"/>
                  <a:gd name="T13" fmla="*/ 54 h 64"/>
                  <a:gd name="T14" fmla="*/ 92 w 98"/>
                  <a:gd name="T15" fmla="*/ 64 h 64"/>
                  <a:gd name="T16" fmla="*/ 92 w 98"/>
                  <a:gd name="T17" fmla="*/ 64 h 64"/>
                  <a:gd name="T18" fmla="*/ 98 w 98"/>
                  <a:gd name="T19" fmla="*/ 26 h 64"/>
                  <a:gd name="T20" fmla="*/ 98 w 98"/>
                  <a:gd name="T21" fmla="*/ 26 h 64"/>
                  <a:gd name="T22" fmla="*/ 78 w 98"/>
                  <a:gd name="T23" fmla="*/ 18 h 64"/>
                  <a:gd name="T24" fmla="*/ 56 w 98"/>
                  <a:gd name="T25" fmla="*/ 10 h 64"/>
                  <a:gd name="T26" fmla="*/ 32 w 98"/>
                  <a:gd name="T27" fmla="*/ 4 h 64"/>
                  <a:gd name="T28" fmla="*/ 6 w 98"/>
                  <a:gd name="T29" fmla="*/ 0 h 64"/>
                  <a:gd name="T30" fmla="*/ 6 w 98"/>
                  <a:gd name="T3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" h="64">
                    <a:moveTo>
                      <a:pt x="6" y="0"/>
                    </a:moveTo>
                    <a:lnTo>
                      <a:pt x="6" y="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30" y="36"/>
                    </a:lnTo>
                    <a:lnTo>
                      <a:pt x="54" y="44"/>
                    </a:lnTo>
                    <a:lnTo>
                      <a:pt x="76" y="54"/>
                    </a:lnTo>
                    <a:lnTo>
                      <a:pt x="92" y="64"/>
                    </a:lnTo>
                    <a:lnTo>
                      <a:pt x="92" y="64"/>
                    </a:lnTo>
                    <a:lnTo>
                      <a:pt x="98" y="26"/>
                    </a:lnTo>
                    <a:lnTo>
                      <a:pt x="98" y="26"/>
                    </a:lnTo>
                    <a:lnTo>
                      <a:pt x="78" y="18"/>
                    </a:lnTo>
                    <a:lnTo>
                      <a:pt x="56" y="10"/>
                    </a:lnTo>
                    <a:lnTo>
                      <a:pt x="32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E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22" name="Freeform 226"/>
              <p:cNvSpPr>
                <a:spLocks/>
              </p:cNvSpPr>
              <p:nvPr/>
            </p:nvSpPr>
            <p:spPr bwMode="auto">
              <a:xfrm>
                <a:off x="2486" y="2815"/>
                <a:ext cx="94" cy="62"/>
              </a:xfrm>
              <a:custGeom>
                <a:avLst/>
                <a:gdLst>
                  <a:gd name="T0" fmla="*/ 6 w 94"/>
                  <a:gd name="T1" fmla="*/ 0 h 62"/>
                  <a:gd name="T2" fmla="*/ 6 w 94"/>
                  <a:gd name="T3" fmla="*/ 0 h 62"/>
                  <a:gd name="T4" fmla="*/ 0 w 94"/>
                  <a:gd name="T5" fmla="*/ 32 h 62"/>
                  <a:gd name="T6" fmla="*/ 0 w 94"/>
                  <a:gd name="T7" fmla="*/ 32 h 62"/>
                  <a:gd name="T8" fmla="*/ 28 w 94"/>
                  <a:gd name="T9" fmla="*/ 38 h 62"/>
                  <a:gd name="T10" fmla="*/ 52 w 94"/>
                  <a:gd name="T11" fmla="*/ 44 h 62"/>
                  <a:gd name="T12" fmla="*/ 72 w 94"/>
                  <a:gd name="T13" fmla="*/ 52 h 62"/>
                  <a:gd name="T14" fmla="*/ 88 w 94"/>
                  <a:gd name="T15" fmla="*/ 62 h 62"/>
                  <a:gd name="T16" fmla="*/ 88 w 94"/>
                  <a:gd name="T17" fmla="*/ 62 h 62"/>
                  <a:gd name="T18" fmla="*/ 94 w 94"/>
                  <a:gd name="T19" fmla="*/ 24 h 62"/>
                  <a:gd name="T20" fmla="*/ 94 w 94"/>
                  <a:gd name="T21" fmla="*/ 24 h 62"/>
                  <a:gd name="T22" fmla="*/ 74 w 94"/>
                  <a:gd name="T23" fmla="*/ 18 h 62"/>
                  <a:gd name="T24" fmla="*/ 54 w 94"/>
                  <a:gd name="T25" fmla="*/ 10 h 62"/>
                  <a:gd name="T26" fmla="*/ 30 w 94"/>
                  <a:gd name="T27" fmla="*/ 4 h 62"/>
                  <a:gd name="T28" fmla="*/ 6 w 94"/>
                  <a:gd name="T29" fmla="*/ 0 h 62"/>
                  <a:gd name="T30" fmla="*/ 6 w 94"/>
                  <a:gd name="T3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2">
                    <a:moveTo>
                      <a:pt x="6" y="0"/>
                    </a:moveTo>
                    <a:lnTo>
                      <a:pt x="6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8" y="38"/>
                    </a:lnTo>
                    <a:lnTo>
                      <a:pt x="52" y="44"/>
                    </a:lnTo>
                    <a:lnTo>
                      <a:pt x="72" y="52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94" y="24"/>
                    </a:lnTo>
                    <a:lnTo>
                      <a:pt x="94" y="24"/>
                    </a:lnTo>
                    <a:lnTo>
                      <a:pt x="74" y="18"/>
                    </a:lnTo>
                    <a:lnTo>
                      <a:pt x="54" y="10"/>
                    </a:lnTo>
                    <a:lnTo>
                      <a:pt x="30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23" name="Freeform 227"/>
              <p:cNvSpPr>
                <a:spLocks/>
              </p:cNvSpPr>
              <p:nvPr/>
            </p:nvSpPr>
            <p:spPr bwMode="auto">
              <a:xfrm>
                <a:off x="2488" y="2815"/>
                <a:ext cx="90" cy="60"/>
              </a:xfrm>
              <a:custGeom>
                <a:avLst/>
                <a:gdLst>
                  <a:gd name="T0" fmla="*/ 6 w 90"/>
                  <a:gd name="T1" fmla="*/ 0 h 60"/>
                  <a:gd name="T2" fmla="*/ 6 w 90"/>
                  <a:gd name="T3" fmla="*/ 0 h 60"/>
                  <a:gd name="T4" fmla="*/ 0 w 90"/>
                  <a:gd name="T5" fmla="*/ 32 h 60"/>
                  <a:gd name="T6" fmla="*/ 0 w 90"/>
                  <a:gd name="T7" fmla="*/ 32 h 60"/>
                  <a:gd name="T8" fmla="*/ 28 w 90"/>
                  <a:gd name="T9" fmla="*/ 38 h 60"/>
                  <a:gd name="T10" fmla="*/ 50 w 90"/>
                  <a:gd name="T11" fmla="*/ 44 h 60"/>
                  <a:gd name="T12" fmla="*/ 70 w 90"/>
                  <a:gd name="T13" fmla="*/ 52 h 60"/>
                  <a:gd name="T14" fmla="*/ 84 w 90"/>
                  <a:gd name="T15" fmla="*/ 60 h 60"/>
                  <a:gd name="T16" fmla="*/ 84 w 90"/>
                  <a:gd name="T17" fmla="*/ 60 h 60"/>
                  <a:gd name="T18" fmla="*/ 90 w 90"/>
                  <a:gd name="T19" fmla="*/ 24 h 60"/>
                  <a:gd name="T20" fmla="*/ 90 w 90"/>
                  <a:gd name="T21" fmla="*/ 24 h 60"/>
                  <a:gd name="T22" fmla="*/ 72 w 90"/>
                  <a:gd name="T23" fmla="*/ 16 h 60"/>
                  <a:gd name="T24" fmla="*/ 52 w 90"/>
                  <a:gd name="T25" fmla="*/ 10 h 60"/>
                  <a:gd name="T26" fmla="*/ 30 w 90"/>
                  <a:gd name="T27" fmla="*/ 4 h 60"/>
                  <a:gd name="T28" fmla="*/ 6 w 90"/>
                  <a:gd name="T29" fmla="*/ 0 h 60"/>
                  <a:gd name="T30" fmla="*/ 6 w 90"/>
                  <a:gd name="T3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" h="60">
                    <a:moveTo>
                      <a:pt x="6" y="0"/>
                    </a:moveTo>
                    <a:lnTo>
                      <a:pt x="6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8" y="38"/>
                    </a:lnTo>
                    <a:lnTo>
                      <a:pt x="50" y="44"/>
                    </a:lnTo>
                    <a:lnTo>
                      <a:pt x="70" y="52"/>
                    </a:lnTo>
                    <a:lnTo>
                      <a:pt x="84" y="60"/>
                    </a:lnTo>
                    <a:lnTo>
                      <a:pt x="84" y="60"/>
                    </a:lnTo>
                    <a:lnTo>
                      <a:pt x="90" y="24"/>
                    </a:lnTo>
                    <a:lnTo>
                      <a:pt x="90" y="24"/>
                    </a:lnTo>
                    <a:lnTo>
                      <a:pt x="72" y="16"/>
                    </a:lnTo>
                    <a:lnTo>
                      <a:pt x="52" y="10"/>
                    </a:lnTo>
                    <a:lnTo>
                      <a:pt x="30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24" name="Freeform 228"/>
              <p:cNvSpPr>
                <a:spLocks/>
              </p:cNvSpPr>
              <p:nvPr/>
            </p:nvSpPr>
            <p:spPr bwMode="auto">
              <a:xfrm>
                <a:off x="2492" y="2815"/>
                <a:ext cx="84" cy="60"/>
              </a:xfrm>
              <a:custGeom>
                <a:avLst/>
                <a:gdLst>
                  <a:gd name="T0" fmla="*/ 4 w 84"/>
                  <a:gd name="T1" fmla="*/ 0 h 60"/>
                  <a:gd name="T2" fmla="*/ 4 w 84"/>
                  <a:gd name="T3" fmla="*/ 0 h 60"/>
                  <a:gd name="T4" fmla="*/ 0 w 84"/>
                  <a:gd name="T5" fmla="*/ 32 h 60"/>
                  <a:gd name="T6" fmla="*/ 0 w 84"/>
                  <a:gd name="T7" fmla="*/ 32 h 60"/>
                  <a:gd name="T8" fmla="*/ 24 w 84"/>
                  <a:gd name="T9" fmla="*/ 38 h 60"/>
                  <a:gd name="T10" fmla="*/ 46 w 84"/>
                  <a:gd name="T11" fmla="*/ 44 h 60"/>
                  <a:gd name="T12" fmla="*/ 64 w 84"/>
                  <a:gd name="T13" fmla="*/ 52 h 60"/>
                  <a:gd name="T14" fmla="*/ 78 w 84"/>
                  <a:gd name="T15" fmla="*/ 60 h 60"/>
                  <a:gd name="T16" fmla="*/ 78 w 84"/>
                  <a:gd name="T17" fmla="*/ 60 h 60"/>
                  <a:gd name="T18" fmla="*/ 84 w 84"/>
                  <a:gd name="T19" fmla="*/ 24 h 60"/>
                  <a:gd name="T20" fmla="*/ 84 w 84"/>
                  <a:gd name="T21" fmla="*/ 24 h 60"/>
                  <a:gd name="T22" fmla="*/ 66 w 84"/>
                  <a:gd name="T23" fmla="*/ 16 h 60"/>
                  <a:gd name="T24" fmla="*/ 48 w 84"/>
                  <a:gd name="T25" fmla="*/ 10 h 60"/>
                  <a:gd name="T26" fmla="*/ 4 w 84"/>
                  <a:gd name="T27" fmla="*/ 0 h 60"/>
                  <a:gd name="T28" fmla="*/ 4 w 84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60">
                    <a:moveTo>
                      <a:pt x="4" y="0"/>
                    </a:moveTo>
                    <a:lnTo>
                      <a:pt x="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38"/>
                    </a:lnTo>
                    <a:lnTo>
                      <a:pt x="46" y="44"/>
                    </a:lnTo>
                    <a:lnTo>
                      <a:pt x="64" y="52"/>
                    </a:lnTo>
                    <a:lnTo>
                      <a:pt x="78" y="60"/>
                    </a:lnTo>
                    <a:lnTo>
                      <a:pt x="78" y="60"/>
                    </a:lnTo>
                    <a:lnTo>
                      <a:pt x="84" y="24"/>
                    </a:lnTo>
                    <a:lnTo>
                      <a:pt x="84" y="24"/>
                    </a:lnTo>
                    <a:lnTo>
                      <a:pt x="66" y="16"/>
                    </a:lnTo>
                    <a:lnTo>
                      <a:pt x="48" y="1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E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25" name="Freeform 229"/>
              <p:cNvSpPr>
                <a:spLocks/>
              </p:cNvSpPr>
              <p:nvPr/>
            </p:nvSpPr>
            <p:spPr bwMode="auto">
              <a:xfrm>
                <a:off x="2494" y="2815"/>
                <a:ext cx="80" cy="58"/>
              </a:xfrm>
              <a:custGeom>
                <a:avLst/>
                <a:gdLst>
                  <a:gd name="T0" fmla="*/ 4 w 80"/>
                  <a:gd name="T1" fmla="*/ 0 h 58"/>
                  <a:gd name="T2" fmla="*/ 4 w 80"/>
                  <a:gd name="T3" fmla="*/ 0 h 58"/>
                  <a:gd name="T4" fmla="*/ 0 w 80"/>
                  <a:gd name="T5" fmla="*/ 32 h 58"/>
                  <a:gd name="T6" fmla="*/ 0 w 80"/>
                  <a:gd name="T7" fmla="*/ 32 h 58"/>
                  <a:gd name="T8" fmla="*/ 22 w 80"/>
                  <a:gd name="T9" fmla="*/ 38 h 58"/>
                  <a:gd name="T10" fmla="*/ 44 w 80"/>
                  <a:gd name="T11" fmla="*/ 44 h 58"/>
                  <a:gd name="T12" fmla="*/ 62 w 80"/>
                  <a:gd name="T13" fmla="*/ 52 h 58"/>
                  <a:gd name="T14" fmla="*/ 76 w 80"/>
                  <a:gd name="T15" fmla="*/ 58 h 58"/>
                  <a:gd name="T16" fmla="*/ 76 w 80"/>
                  <a:gd name="T17" fmla="*/ 58 h 58"/>
                  <a:gd name="T18" fmla="*/ 80 w 80"/>
                  <a:gd name="T19" fmla="*/ 22 h 58"/>
                  <a:gd name="T20" fmla="*/ 80 w 80"/>
                  <a:gd name="T21" fmla="*/ 22 h 58"/>
                  <a:gd name="T22" fmla="*/ 46 w 80"/>
                  <a:gd name="T23" fmla="*/ 10 h 58"/>
                  <a:gd name="T24" fmla="*/ 4 w 80"/>
                  <a:gd name="T25" fmla="*/ 0 h 58"/>
                  <a:gd name="T26" fmla="*/ 4 w 80"/>
                  <a:gd name="T2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0" h="58">
                    <a:moveTo>
                      <a:pt x="4" y="0"/>
                    </a:moveTo>
                    <a:lnTo>
                      <a:pt x="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2" y="38"/>
                    </a:lnTo>
                    <a:lnTo>
                      <a:pt x="44" y="44"/>
                    </a:lnTo>
                    <a:lnTo>
                      <a:pt x="62" y="52"/>
                    </a:lnTo>
                    <a:lnTo>
                      <a:pt x="76" y="58"/>
                    </a:lnTo>
                    <a:lnTo>
                      <a:pt x="76" y="58"/>
                    </a:lnTo>
                    <a:lnTo>
                      <a:pt x="80" y="22"/>
                    </a:lnTo>
                    <a:lnTo>
                      <a:pt x="80" y="22"/>
                    </a:lnTo>
                    <a:lnTo>
                      <a:pt x="46" y="1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E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26" name="Freeform 230"/>
              <p:cNvSpPr>
                <a:spLocks/>
              </p:cNvSpPr>
              <p:nvPr/>
            </p:nvSpPr>
            <p:spPr bwMode="auto">
              <a:xfrm>
                <a:off x="2496" y="2817"/>
                <a:ext cx="76" cy="56"/>
              </a:xfrm>
              <a:custGeom>
                <a:avLst/>
                <a:gdLst>
                  <a:gd name="T0" fmla="*/ 4 w 76"/>
                  <a:gd name="T1" fmla="*/ 0 h 56"/>
                  <a:gd name="T2" fmla="*/ 4 w 76"/>
                  <a:gd name="T3" fmla="*/ 0 h 56"/>
                  <a:gd name="T4" fmla="*/ 0 w 76"/>
                  <a:gd name="T5" fmla="*/ 30 h 56"/>
                  <a:gd name="T6" fmla="*/ 0 w 76"/>
                  <a:gd name="T7" fmla="*/ 30 h 56"/>
                  <a:gd name="T8" fmla="*/ 22 w 76"/>
                  <a:gd name="T9" fmla="*/ 36 h 56"/>
                  <a:gd name="T10" fmla="*/ 42 w 76"/>
                  <a:gd name="T11" fmla="*/ 42 h 56"/>
                  <a:gd name="T12" fmla="*/ 58 w 76"/>
                  <a:gd name="T13" fmla="*/ 48 h 56"/>
                  <a:gd name="T14" fmla="*/ 72 w 76"/>
                  <a:gd name="T15" fmla="*/ 56 h 56"/>
                  <a:gd name="T16" fmla="*/ 72 w 76"/>
                  <a:gd name="T17" fmla="*/ 56 h 56"/>
                  <a:gd name="T18" fmla="*/ 76 w 76"/>
                  <a:gd name="T19" fmla="*/ 20 h 56"/>
                  <a:gd name="T20" fmla="*/ 76 w 76"/>
                  <a:gd name="T21" fmla="*/ 20 h 56"/>
                  <a:gd name="T22" fmla="*/ 42 w 76"/>
                  <a:gd name="T23" fmla="*/ 8 h 56"/>
                  <a:gd name="T24" fmla="*/ 4 w 76"/>
                  <a:gd name="T25" fmla="*/ 0 h 56"/>
                  <a:gd name="T26" fmla="*/ 4 w 76"/>
                  <a:gd name="T2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56">
                    <a:moveTo>
                      <a:pt x="4" y="0"/>
                    </a:moveTo>
                    <a:lnTo>
                      <a:pt x="4" y="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2" y="36"/>
                    </a:lnTo>
                    <a:lnTo>
                      <a:pt x="42" y="42"/>
                    </a:lnTo>
                    <a:lnTo>
                      <a:pt x="58" y="48"/>
                    </a:lnTo>
                    <a:lnTo>
                      <a:pt x="72" y="56"/>
                    </a:lnTo>
                    <a:lnTo>
                      <a:pt x="72" y="56"/>
                    </a:lnTo>
                    <a:lnTo>
                      <a:pt x="76" y="20"/>
                    </a:lnTo>
                    <a:lnTo>
                      <a:pt x="76" y="20"/>
                    </a:lnTo>
                    <a:lnTo>
                      <a:pt x="42" y="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27" name="Freeform 231"/>
              <p:cNvSpPr>
                <a:spLocks/>
              </p:cNvSpPr>
              <p:nvPr/>
            </p:nvSpPr>
            <p:spPr bwMode="auto">
              <a:xfrm>
                <a:off x="2498" y="2817"/>
                <a:ext cx="72" cy="56"/>
              </a:xfrm>
              <a:custGeom>
                <a:avLst/>
                <a:gdLst>
                  <a:gd name="T0" fmla="*/ 4 w 72"/>
                  <a:gd name="T1" fmla="*/ 0 h 56"/>
                  <a:gd name="T2" fmla="*/ 4 w 72"/>
                  <a:gd name="T3" fmla="*/ 0 h 56"/>
                  <a:gd name="T4" fmla="*/ 0 w 72"/>
                  <a:gd name="T5" fmla="*/ 32 h 56"/>
                  <a:gd name="T6" fmla="*/ 0 w 72"/>
                  <a:gd name="T7" fmla="*/ 32 h 56"/>
                  <a:gd name="T8" fmla="*/ 20 w 72"/>
                  <a:gd name="T9" fmla="*/ 36 h 56"/>
                  <a:gd name="T10" fmla="*/ 38 w 72"/>
                  <a:gd name="T11" fmla="*/ 42 h 56"/>
                  <a:gd name="T12" fmla="*/ 54 w 72"/>
                  <a:gd name="T13" fmla="*/ 48 h 56"/>
                  <a:gd name="T14" fmla="*/ 68 w 72"/>
                  <a:gd name="T15" fmla="*/ 56 h 56"/>
                  <a:gd name="T16" fmla="*/ 68 w 72"/>
                  <a:gd name="T17" fmla="*/ 56 h 56"/>
                  <a:gd name="T18" fmla="*/ 72 w 72"/>
                  <a:gd name="T19" fmla="*/ 20 h 56"/>
                  <a:gd name="T20" fmla="*/ 72 w 72"/>
                  <a:gd name="T21" fmla="*/ 20 h 56"/>
                  <a:gd name="T22" fmla="*/ 40 w 72"/>
                  <a:gd name="T23" fmla="*/ 8 h 56"/>
                  <a:gd name="T24" fmla="*/ 4 w 72"/>
                  <a:gd name="T25" fmla="*/ 0 h 56"/>
                  <a:gd name="T26" fmla="*/ 4 w 72"/>
                  <a:gd name="T2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56">
                    <a:moveTo>
                      <a:pt x="4" y="0"/>
                    </a:moveTo>
                    <a:lnTo>
                      <a:pt x="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0" y="36"/>
                    </a:lnTo>
                    <a:lnTo>
                      <a:pt x="38" y="42"/>
                    </a:lnTo>
                    <a:lnTo>
                      <a:pt x="54" y="48"/>
                    </a:lnTo>
                    <a:lnTo>
                      <a:pt x="68" y="56"/>
                    </a:lnTo>
                    <a:lnTo>
                      <a:pt x="68" y="56"/>
                    </a:lnTo>
                    <a:lnTo>
                      <a:pt x="72" y="20"/>
                    </a:lnTo>
                    <a:lnTo>
                      <a:pt x="72" y="20"/>
                    </a:lnTo>
                    <a:lnTo>
                      <a:pt x="40" y="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28" name="Freeform 232"/>
              <p:cNvSpPr>
                <a:spLocks/>
              </p:cNvSpPr>
              <p:nvPr/>
            </p:nvSpPr>
            <p:spPr bwMode="auto">
              <a:xfrm>
                <a:off x="2500" y="2817"/>
                <a:ext cx="68" cy="54"/>
              </a:xfrm>
              <a:custGeom>
                <a:avLst/>
                <a:gdLst>
                  <a:gd name="T0" fmla="*/ 4 w 68"/>
                  <a:gd name="T1" fmla="*/ 0 h 54"/>
                  <a:gd name="T2" fmla="*/ 4 w 68"/>
                  <a:gd name="T3" fmla="*/ 0 h 54"/>
                  <a:gd name="T4" fmla="*/ 0 w 68"/>
                  <a:gd name="T5" fmla="*/ 32 h 54"/>
                  <a:gd name="T6" fmla="*/ 0 w 68"/>
                  <a:gd name="T7" fmla="*/ 32 h 54"/>
                  <a:gd name="T8" fmla="*/ 36 w 68"/>
                  <a:gd name="T9" fmla="*/ 42 h 54"/>
                  <a:gd name="T10" fmla="*/ 52 w 68"/>
                  <a:gd name="T11" fmla="*/ 48 h 54"/>
                  <a:gd name="T12" fmla="*/ 64 w 68"/>
                  <a:gd name="T13" fmla="*/ 54 h 54"/>
                  <a:gd name="T14" fmla="*/ 64 w 68"/>
                  <a:gd name="T15" fmla="*/ 54 h 54"/>
                  <a:gd name="T16" fmla="*/ 68 w 68"/>
                  <a:gd name="T17" fmla="*/ 18 h 54"/>
                  <a:gd name="T18" fmla="*/ 68 w 68"/>
                  <a:gd name="T19" fmla="*/ 18 h 54"/>
                  <a:gd name="T20" fmla="*/ 38 w 68"/>
                  <a:gd name="T21" fmla="*/ 8 h 54"/>
                  <a:gd name="T22" fmla="*/ 4 w 68"/>
                  <a:gd name="T23" fmla="*/ 0 h 54"/>
                  <a:gd name="T24" fmla="*/ 4 w 68"/>
                  <a:gd name="T2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8" h="54">
                    <a:moveTo>
                      <a:pt x="4" y="0"/>
                    </a:moveTo>
                    <a:lnTo>
                      <a:pt x="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36" y="42"/>
                    </a:lnTo>
                    <a:lnTo>
                      <a:pt x="52" y="48"/>
                    </a:lnTo>
                    <a:lnTo>
                      <a:pt x="64" y="54"/>
                    </a:lnTo>
                    <a:lnTo>
                      <a:pt x="64" y="54"/>
                    </a:lnTo>
                    <a:lnTo>
                      <a:pt x="68" y="18"/>
                    </a:lnTo>
                    <a:lnTo>
                      <a:pt x="68" y="18"/>
                    </a:lnTo>
                    <a:lnTo>
                      <a:pt x="38" y="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29" name="Freeform 233"/>
              <p:cNvSpPr>
                <a:spLocks/>
              </p:cNvSpPr>
              <p:nvPr/>
            </p:nvSpPr>
            <p:spPr bwMode="auto">
              <a:xfrm>
                <a:off x="2502" y="2817"/>
                <a:ext cx="66" cy="54"/>
              </a:xfrm>
              <a:custGeom>
                <a:avLst/>
                <a:gdLst>
                  <a:gd name="T0" fmla="*/ 4 w 66"/>
                  <a:gd name="T1" fmla="*/ 0 h 54"/>
                  <a:gd name="T2" fmla="*/ 4 w 66"/>
                  <a:gd name="T3" fmla="*/ 0 h 54"/>
                  <a:gd name="T4" fmla="*/ 0 w 66"/>
                  <a:gd name="T5" fmla="*/ 32 h 54"/>
                  <a:gd name="T6" fmla="*/ 0 w 66"/>
                  <a:gd name="T7" fmla="*/ 32 h 54"/>
                  <a:gd name="T8" fmla="*/ 34 w 66"/>
                  <a:gd name="T9" fmla="*/ 42 h 54"/>
                  <a:gd name="T10" fmla="*/ 48 w 66"/>
                  <a:gd name="T11" fmla="*/ 48 h 54"/>
                  <a:gd name="T12" fmla="*/ 62 w 66"/>
                  <a:gd name="T13" fmla="*/ 54 h 54"/>
                  <a:gd name="T14" fmla="*/ 62 w 66"/>
                  <a:gd name="T15" fmla="*/ 54 h 54"/>
                  <a:gd name="T16" fmla="*/ 66 w 66"/>
                  <a:gd name="T17" fmla="*/ 18 h 54"/>
                  <a:gd name="T18" fmla="*/ 66 w 66"/>
                  <a:gd name="T19" fmla="*/ 18 h 54"/>
                  <a:gd name="T20" fmla="*/ 36 w 66"/>
                  <a:gd name="T21" fmla="*/ 8 h 54"/>
                  <a:gd name="T22" fmla="*/ 4 w 66"/>
                  <a:gd name="T23" fmla="*/ 0 h 54"/>
                  <a:gd name="T24" fmla="*/ 4 w 66"/>
                  <a:gd name="T2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" h="54">
                    <a:moveTo>
                      <a:pt x="4" y="0"/>
                    </a:moveTo>
                    <a:lnTo>
                      <a:pt x="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34" y="42"/>
                    </a:lnTo>
                    <a:lnTo>
                      <a:pt x="48" y="48"/>
                    </a:lnTo>
                    <a:lnTo>
                      <a:pt x="62" y="54"/>
                    </a:lnTo>
                    <a:lnTo>
                      <a:pt x="62" y="54"/>
                    </a:lnTo>
                    <a:lnTo>
                      <a:pt x="66" y="18"/>
                    </a:lnTo>
                    <a:lnTo>
                      <a:pt x="66" y="18"/>
                    </a:lnTo>
                    <a:lnTo>
                      <a:pt x="36" y="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30" name="Freeform 234"/>
              <p:cNvSpPr>
                <a:spLocks/>
              </p:cNvSpPr>
              <p:nvPr/>
            </p:nvSpPr>
            <p:spPr bwMode="auto">
              <a:xfrm>
                <a:off x="2504" y="2817"/>
                <a:ext cx="62" cy="52"/>
              </a:xfrm>
              <a:custGeom>
                <a:avLst/>
                <a:gdLst>
                  <a:gd name="T0" fmla="*/ 4 w 62"/>
                  <a:gd name="T1" fmla="*/ 0 h 52"/>
                  <a:gd name="T2" fmla="*/ 4 w 62"/>
                  <a:gd name="T3" fmla="*/ 0 h 52"/>
                  <a:gd name="T4" fmla="*/ 0 w 62"/>
                  <a:gd name="T5" fmla="*/ 32 h 52"/>
                  <a:gd name="T6" fmla="*/ 0 w 62"/>
                  <a:gd name="T7" fmla="*/ 32 h 52"/>
                  <a:gd name="T8" fmla="*/ 32 w 62"/>
                  <a:gd name="T9" fmla="*/ 42 h 52"/>
                  <a:gd name="T10" fmla="*/ 58 w 62"/>
                  <a:gd name="T11" fmla="*/ 52 h 52"/>
                  <a:gd name="T12" fmla="*/ 58 w 62"/>
                  <a:gd name="T13" fmla="*/ 52 h 52"/>
                  <a:gd name="T14" fmla="*/ 62 w 62"/>
                  <a:gd name="T15" fmla="*/ 18 h 52"/>
                  <a:gd name="T16" fmla="*/ 62 w 62"/>
                  <a:gd name="T17" fmla="*/ 18 h 52"/>
                  <a:gd name="T18" fmla="*/ 34 w 62"/>
                  <a:gd name="T19" fmla="*/ 8 h 52"/>
                  <a:gd name="T20" fmla="*/ 4 w 62"/>
                  <a:gd name="T21" fmla="*/ 0 h 52"/>
                  <a:gd name="T22" fmla="*/ 4 w 62"/>
                  <a:gd name="T2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2" h="52">
                    <a:moveTo>
                      <a:pt x="4" y="0"/>
                    </a:moveTo>
                    <a:lnTo>
                      <a:pt x="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32" y="42"/>
                    </a:lnTo>
                    <a:lnTo>
                      <a:pt x="58" y="52"/>
                    </a:lnTo>
                    <a:lnTo>
                      <a:pt x="58" y="52"/>
                    </a:lnTo>
                    <a:lnTo>
                      <a:pt x="62" y="18"/>
                    </a:lnTo>
                    <a:lnTo>
                      <a:pt x="62" y="18"/>
                    </a:lnTo>
                    <a:lnTo>
                      <a:pt x="34" y="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31" name="Freeform 235"/>
              <p:cNvSpPr>
                <a:spLocks/>
              </p:cNvSpPr>
              <p:nvPr/>
            </p:nvSpPr>
            <p:spPr bwMode="auto">
              <a:xfrm>
                <a:off x="2506" y="2819"/>
                <a:ext cx="58" cy="50"/>
              </a:xfrm>
              <a:custGeom>
                <a:avLst/>
                <a:gdLst>
                  <a:gd name="T0" fmla="*/ 4 w 58"/>
                  <a:gd name="T1" fmla="*/ 0 h 50"/>
                  <a:gd name="T2" fmla="*/ 4 w 58"/>
                  <a:gd name="T3" fmla="*/ 0 h 50"/>
                  <a:gd name="T4" fmla="*/ 0 w 58"/>
                  <a:gd name="T5" fmla="*/ 32 h 50"/>
                  <a:gd name="T6" fmla="*/ 0 w 58"/>
                  <a:gd name="T7" fmla="*/ 32 h 50"/>
                  <a:gd name="T8" fmla="*/ 30 w 58"/>
                  <a:gd name="T9" fmla="*/ 40 h 50"/>
                  <a:gd name="T10" fmla="*/ 54 w 58"/>
                  <a:gd name="T11" fmla="*/ 50 h 50"/>
                  <a:gd name="T12" fmla="*/ 54 w 58"/>
                  <a:gd name="T13" fmla="*/ 50 h 50"/>
                  <a:gd name="T14" fmla="*/ 58 w 58"/>
                  <a:gd name="T15" fmla="*/ 14 h 50"/>
                  <a:gd name="T16" fmla="*/ 58 w 58"/>
                  <a:gd name="T17" fmla="*/ 14 h 50"/>
                  <a:gd name="T18" fmla="*/ 32 w 58"/>
                  <a:gd name="T19" fmla="*/ 6 h 50"/>
                  <a:gd name="T20" fmla="*/ 4 w 58"/>
                  <a:gd name="T21" fmla="*/ 0 h 50"/>
                  <a:gd name="T22" fmla="*/ 4 w 58"/>
                  <a:gd name="T2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50">
                    <a:moveTo>
                      <a:pt x="4" y="0"/>
                    </a:moveTo>
                    <a:lnTo>
                      <a:pt x="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30" y="40"/>
                    </a:lnTo>
                    <a:lnTo>
                      <a:pt x="54" y="50"/>
                    </a:lnTo>
                    <a:lnTo>
                      <a:pt x="54" y="50"/>
                    </a:lnTo>
                    <a:lnTo>
                      <a:pt x="58" y="14"/>
                    </a:lnTo>
                    <a:lnTo>
                      <a:pt x="58" y="14"/>
                    </a:lnTo>
                    <a:lnTo>
                      <a:pt x="32" y="6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D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32" name="Freeform 236"/>
              <p:cNvSpPr>
                <a:spLocks/>
              </p:cNvSpPr>
              <p:nvPr/>
            </p:nvSpPr>
            <p:spPr bwMode="auto">
              <a:xfrm>
                <a:off x="2508" y="2819"/>
                <a:ext cx="54" cy="48"/>
              </a:xfrm>
              <a:custGeom>
                <a:avLst/>
                <a:gdLst>
                  <a:gd name="T0" fmla="*/ 4 w 54"/>
                  <a:gd name="T1" fmla="*/ 0 h 48"/>
                  <a:gd name="T2" fmla="*/ 4 w 54"/>
                  <a:gd name="T3" fmla="*/ 0 h 48"/>
                  <a:gd name="T4" fmla="*/ 0 w 54"/>
                  <a:gd name="T5" fmla="*/ 32 h 48"/>
                  <a:gd name="T6" fmla="*/ 0 w 54"/>
                  <a:gd name="T7" fmla="*/ 32 h 48"/>
                  <a:gd name="T8" fmla="*/ 28 w 54"/>
                  <a:gd name="T9" fmla="*/ 40 h 48"/>
                  <a:gd name="T10" fmla="*/ 50 w 54"/>
                  <a:gd name="T11" fmla="*/ 48 h 48"/>
                  <a:gd name="T12" fmla="*/ 50 w 54"/>
                  <a:gd name="T13" fmla="*/ 48 h 48"/>
                  <a:gd name="T14" fmla="*/ 54 w 54"/>
                  <a:gd name="T15" fmla="*/ 14 h 48"/>
                  <a:gd name="T16" fmla="*/ 54 w 54"/>
                  <a:gd name="T17" fmla="*/ 14 h 48"/>
                  <a:gd name="T18" fmla="*/ 30 w 54"/>
                  <a:gd name="T19" fmla="*/ 6 h 48"/>
                  <a:gd name="T20" fmla="*/ 4 w 54"/>
                  <a:gd name="T21" fmla="*/ 0 h 48"/>
                  <a:gd name="T22" fmla="*/ 4 w 54"/>
                  <a:gd name="T2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48">
                    <a:moveTo>
                      <a:pt x="4" y="0"/>
                    </a:moveTo>
                    <a:lnTo>
                      <a:pt x="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8" y="40"/>
                    </a:lnTo>
                    <a:lnTo>
                      <a:pt x="50" y="48"/>
                    </a:lnTo>
                    <a:lnTo>
                      <a:pt x="50" y="48"/>
                    </a:lnTo>
                    <a:lnTo>
                      <a:pt x="54" y="14"/>
                    </a:lnTo>
                    <a:lnTo>
                      <a:pt x="54" y="14"/>
                    </a:lnTo>
                    <a:lnTo>
                      <a:pt x="30" y="6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33" name="Freeform 237"/>
              <p:cNvSpPr>
                <a:spLocks/>
              </p:cNvSpPr>
              <p:nvPr/>
            </p:nvSpPr>
            <p:spPr bwMode="auto">
              <a:xfrm>
                <a:off x="2512" y="2819"/>
                <a:ext cx="48" cy="48"/>
              </a:xfrm>
              <a:custGeom>
                <a:avLst/>
                <a:gdLst>
                  <a:gd name="T0" fmla="*/ 2 w 48"/>
                  <a:gd name="T1" fmla="*/ 0 h 48"/>
                  <a:gd name="T2" fmla="*/ 2 w 48"/>
                  <a:gd name="T3" fmla="*/ 0 h 48"/>
                  <a:gd name="T4" fmla="*/ 0 w 48"/>
                  <a:gd name="T5" fmla="*/ 32 h 48"/>
                  <a:gd name="T6" fmla="*/ 0 w 48"/>
                  <a:gd name="T7" fmla="*/ 32 h 48"/>
                  <a:gd name="T8" fmla="*/ 24 w 48"/>
                  <a:gd name="T9" fmla="*/ 40 h 48"/>
                  <a:gd name="T10" fmla="*/ 46 w 48"/>
                  <a:gd name="T11" fmla="*/ 48 h 48"/>
                  <a:gd name="T12" fmla="*/ 46 w 48"/>
                  <a:gd name="T13" fmla="*/ 48 h 48"/>
                  <a:gd name="T14" fmla="*/ 48 w 48"/>
                  <a:gd name="T15" fmla="*/ 14 h 48"/>
                  <a:gd name="T16" fmla="*/ 48 w 48"/>
                  <a:gd name="T17" fmla="*/ 14 h 48"/>
                  <a:gd name="T18" fmla="*/ 26 w 48"/>
                  <a:gd name="T19" fmla="*/ 6 h 48"/>
                  <a:gd name="T20" fmla="*/ 2 w 48"/>
                  <a:gd name="T21" fmla="*/ 0 h 48"/>
                  <a:gd name="T22" fmla="*/ 2 w 48"/>
                  <a:gd name="T2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8">
                    <a:moveTo>
                      <a:pt x="2" y="0"/>
                    </a:moveTo>
                    <a:lnTo>
                      <a:pt x="2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40"/>
                    </a:lnTo>
                    <a:lnTo>
                      <a:pt x="46" y="48"/>
                    </a:lnTo>
                    <a:lnTo>
                      <a:pt x="46" y="48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26" y="6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34" name="Freeform 238"/>
              <p:cNvSpPr>
                <a:spLocks/>
              </p:cNvSpPr>
              <p:nvPr/>
            </p:nvSpPr>
            <p:spPr bwMode="auto">
              <a:xfrm>
                <a:off x="2514" y="2819"/>
                <a:ext cx="44" cy="48"/>
              </a:xfrm>
              <a:custGeom>
                <a:avLst/>
                <a:gdLst>
                  <a:gd name="T0" fmla="*/ 2 w 44"/>
                  <a:gd name="T1" fmla="*/ 0 h 48"/>
                  <a:gd name="T2" fmla="*/ 0 w 44"/>
                  <a:gd name="T3" fmla="*/ 32 h 48"/>
                  <a:gd name="T4" fmla="*/ 0 w 44"/>
                  <a:gd name="T5" fmla="*/ 32 h 48"/>
                  <a:gd name="T6" fmla="*/ 22 w 44"/>
                  <a:gd name="T7" fmla="*/ 40 h 48"/>
                  <a:gd name="T8" fmla="*/ 42 w 44"/>
                  <a:gd name="T9" fmla="*/ 48 h 48"/>
                  <a:gd name="T10" fmla="*/ 44 w 44"/>
                  <a:gd name="T11" fmla="*/ 12 h 48"/>
                  <a:gd name="T12" fmla="*/ 44 w 44"/>
                  <a:gd name="T13" fmla="*/ 12 h 48"/>
                  <a:gd name="T14" fmla="*/ 24 w 44"/>
                  <a:gd name="T15" fmla="*/ 6 h 48"/>
                  <a:gd name="T16" fmla="*/ 2 w 44"/>
                  <a:gd name="T17" fmla="*/ 0 h 48"/>
                  <a:gd name="T18" fmla="*/ 2 w 44"/>
                  <a:gd name="T1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8">
                    <a:moveTo>
                      <a:pt x="2" y="0"/>
                    </a:moveTo>
                    <a:lnTo>
                      <a:pt x="0" y="32"/>
                    </a:lnTo>
                    <a:lnTo>
                      <a:pt x="0" y="32"/>
                    </a:lnTo>
                    <a:lnTo>
                      <a:pt x="22" y="40"/>
                    </a:lnTo>
                    <a:lnTo>
                      <a:pt x="42" y="48"/>
                    </a:lnTo>
                    <a:lnTo>
                      <a:pt x="44" y="12"/>
                    </a:lnTo>
                    <a:lnTo>
                      <a:pt x="44" y="12"/>
                    </a:lnTo>
                    <a:lnTo>
                      <a:pt x="24" y="6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35" name="Freeform 239"/>
              <p:cNvSpPr>
                <a:spLocks/>
              </p:cNvSpPr>
              <p:nvPr/>
            </p:nvSpPr>
            <p:spPr bwMode="auto">
              <a:xfrm>
                <a:off x="2340" y="2807"/>
                <a:ext cx="92" cy="32"/>
              </a:xfrm>
              <a:custGeom>
                <a:avLst/>
                <a:gdLst>
                  <a:gd name="T0" fmla="*/ 0 w 92"/>
                  <a:gd name="T1" fmla="*/ 2 h 32"/>
                  <a:gd name="T2" fmla="*/ 0 w 92"/>
                  <a:gd name="T3" fmla="*/ 32 h 32"/>
                  <a:gd name="T4" fmla="*/ 0 w 92"/>
                  <a:gd name="T5" fmla="*/ 32 h 32"/>
                  <a:gd name="T6" fmla="*/ 48 w 92"/>
                  <a:gd name="T7" fmla="*/ 32 h 32"/>
                  <a:gd name="T8" fmla="*/ 48 w 92"/>
                  <a:gd name="T9" fmla="*/ 32 h 32"/>
                  <a:gd name="T10" fmla="*/ 92 w 92"/>
                  <a:gd name="T11" fmla="*/ 32 h 32"/>
                  <a:gd name="T12" fmla="*/ 92 w 92"/>
                  <a:gd name="T13" fmla="*/ 0 h 32"/>
                  <a:gd name="T14" fmla="*/ 92 w 92"/>
                  <a:gd name="T15" fmla="*/ 0 h 32"/>
                  <a:gd name="T16" fmla="*/ 48 w 92"/>
                  <a:gd name="T17" fmla="*/ 0 h 32"/>
                  <a:gd name="T18" fmla="*/ 48 w 92"/>
                  <a:gd name="T19" fmla="*/ 0 h 32"/>
                  <a:gd name="T20" fmla="*/ 0 w 92"/>
                  <a:gd name="T21" fmla="*/ 2 h 32"/>
                  <a:gd name="T22" fmla="*/ 0 w 92"/>
                  <a:gd name="T23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2" h="32">
                    <a:moveTo>
                      <a:pt x="0" y="2"/>
                    </a:moveTo>
                    <a:lnTo>
                      <a:pt x="0" y="32"/>
                    </a:lnTo>
                    <a:lnTo>
                      <a:pt x="0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92" y="32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36" name="Freeform 240"/>
              <p:cNvSpPr>
                <a:spLocks/>
              </p:cNvSpPr>
              <p:nvPr/>
            </p:nvSpPr>
            <p:spPr bwMode="auto">
              <a:xfrm>
                <a:off x="2342" y="2807"/>
                <a:ext cx="88" cy="32"/>
              </a:xfrm>
              <a:custGeom>
                <a:avLst/>
                <a:gdLst>
                  <a:gd name="T0" fmla="*/ 0 w 88"/>
                  <a:gd name="T1" fmla="*/ 2 h 32"/>
                  <a:gd name="T2" fmla="*/ 0 w 88"/>
                  <a:gd name="T3" fmla="*/ 2 h 32"/>
                  <a:gd name="T4" fmla="*/ 0 w 88"/>
                  <a:gd name="T5" fmla="*/ 32 h 32"/>
                  <a:gd name="T6" fmla="*/ 0 w 88"/>
                  <a:gd name="T7" fmla="*/ 32 h 32"/>
                  <a:gd name="T8" fmla="*/ 46 w 88"/>
                  <a:gd name="T9" fmla="*/ 32 h 32"/>
                  <a:gd name="T10" fmla="*/ 46 w 88"/>
                  <a:gd name="T11" fmla="*/ 32 h 32"/>
                  <a:gd name="T12" fmla="*/ 88 w 88"/>
                  <a:gd name="T13" fmla="*/ 32 h 32"/>
                  <a:gd name="T14" fmla="*/ 88 w 88"/>
                  <a:gd name="T15" fmla="*/ 32 h 32"/>
                  <a:gd name="T16" fmla="*/ 88 w 88"/>
                  <a:gd name="T17" fmla="*/ 0 h 32"/>
                  <a:gd name="T18" fmla="*/ 88 w 88"/>
                  <a:gd name="T19" fmla="*/ 0 h 32"/>
                  <a:gd name="T20" fmla="*/ 46 w 88"/>
                  <a:gd name="T21" fmla="*/ 0 h 32"/>
                  <a:gd name="T22" fmla="*/ 46 w 88"/>
                  <a:gd name="T23" fmla="*/ 0 h 32"/>
                  <a:gd name="T24" fmla="*/ 0 w 88"/>
                  <a:gd name="T25" fmla="*/ 2 h 32"/>
                  <a:gd name="T26" fmla="*/ 0 w 88"/>
                  <a:gd name="T2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32">
                    <a:moveTo>
                      <a:pt x="0" y="2"/>
                    </a:moveTo>
                    <a:lnTo>
                      <a:pt x="0" y="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46" y="32"/>
                    </a:lnTo>
                    <a:lnTo>
                      <a:pt x="46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37" name="Freeform 241"/>
              <p:cNvSpPr>
                <a:spLocks/>
              </p:cNvSpPr>
              <p:nvPr/>
            </p:nvSpPr>
            <p:spPr bwMode="auto">
              <a:xfrm>
                <a:off x="2344" y="2807"/>
                <a:ext cx="86" cy="32"/>
              </a:xfrm>
              <a:custGeom>
                <a:avLst/>
                <a:gdLst>
                  <a:gd name="T0" fmla="*/ 0 w 86"/>
                  <a:gd name="T1" fmla="*/ 0 h 32"/>
                  <a:gd name="T2" fmla="*/ 0 w 86"/>
                  <a:gd name="T3" fmla="*/ 0 h 32"/>
                  <a:gd name="T4" fmla="*/ 0 w 86"/>
                  <a:gd name="T5" fmla="*/ 32 h 32"/>
                  <a:gd name="T6" fmla="*/ 0 w 86"/>
                  <a:gd name="T7" fmla="*/ 32 h 32"/>
                  <a:gd name="T8" fmla="*/ 44 w 86"/>
                  <a:gd name="T9" fmla="*/ 32 h 32"/>
                  <a:gd name="T10" fmla="*/ 44 w 86"/>
                  <a:gd name="T11" fmla="*/ 32 h 32"/>
                  <a:gd name="T12" fmla="*/ 86 w 86"/>
                  <a:gd name="T13" fmla="*/ 32 h 32"/>
                  <a:gd name="T14" fmla="*/ 86 w 86"/>
                  <a:gd name="T15" fmla="*/ 32 h 32"/>
                  <a:gd name="T16" fmla="*/ 84 w 86"/>
                  <a:gd name="T17" fmla="*/ 0 h 32"/>
                  <a:gd name="T18" fmla="*/ 84 w 86"/>
                  <a:gd name="T19" fmla="*/ 0 h 32"/>
                  <a:gd name="T20" fmla="*/ 44 w 86"/>
                  <a:gd name="T21" fmla="*/ 0 h 32"/>
                  <a:gd name="T22" fmla="*/ 44 w 86"/>
                  <a:gd name="T23" fmla="*/ 0 h 32"/>
                  <a:gd name="T24" fmla="*/ 0 w 86"/>
                  <a:gd name="T25" fmla="*/ 0 h 32"/>
                  <a:gd name="T26" fmla="*/ 0 w 8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6" h="3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44" y="32"/>
                    </a:lnTo>
                    <a:lnTo>
                      <a:pt x="44" y="32"/>
                    </a:lnTo>
                    <a:lnTo>
                      <a:pt x="86" y="32"/>
                    </a:lnTo>
                    <a:lnTo>
                      <a:pt x="86" y="3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38" name="Freeform 242"/>
              <p:cNvSpPr>
                <a:spLocks/>
              </p:cNvSpPr>
              <p:nvPr/>
            </p:nvSpPr>
            <p:spPr bwMode="auto">
              <a:xfrm>
                <a:off x="2344" y="2807"/>
                <a:ext cx="84" cy="32"/>
              </a:xfrm>
              <a:custGeom>
                <a:avLst/>
                <a:gdLst>
                  <a:gd name="T0" fmla="*/ 0 w 84"/>
                  <a:gd name="T1" fmla="*/ 0 h 32"/>
                  <a:gd name="T2" fmla="*/ 0 w 84"/>
                  <a:gd name="T3" fmla="*/ 0 h 32"/>
                  <a:gd name="T4" fmla="*/ 2 w 84"/>
                  <a:gd name="T5" fmla="*/ 32 h 32"/>
                  <a:gd name="T6" fmla="*/ 2 w 84"/>
                  <a:gd name="T7" fmla="*/ 32 h 32"/>
                  <a:gd name="T8" fmla="*/ 44 w 84"/>
                  <a:gd name="T9" fmla="*/ 32 h 32"/>
                  <a:gd name="T10" fmla="*/ 44 w 84"/>
                  <a:gd name="T11" fmla="*/ 32 h 32"/>
                  <a:gd name="T12" fmla="*/ 84 w 84"/>
                  <a:gd name="T13" fmla="*/ 32 h 32"/>
                  <a:gd name="T14" fmla="*/ 84 w 84"/>
                  <a:gd name="T15" fmla="*/ 32 h 32"/>
                  <a:gd name="T16" fmla="*/ 84 w 84"/>
                  <a:gd name="T17" fmla="*/ 0 h 32"/>
                  <a:gd name="T18" fmla="*/ 84 w 84"/>
                  <a:gd name="T19" fmla="*/ 0 h 32"/>
                  <a:gd name="T20" fmla="*/ 44 w 84"/>
                  <a:gd name="T21" fmla="*/ 0 h 32"/>
                  <a:gd name="T22" fmla="*/ 44 w 84"/>
                  <a:gd name="T23" fmla="*/ 0 h 32"/>
                  <a:gd name="T24" fmla="*/ 0 w 84"/>
                  <a:gd name="T25" fmla="*/ 0 h 32"/>
                  <a:gd name="T26" fmla="*/ 0 w 84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44" y="32"/>
                    </a:lnTo>
                    <a:lnTo>
                      <a:pt x="44" y="32"/>
                    </a:lnTo>
                    <a:lnTo>
                      <a:pt x="84" y="32"/>
                    </a:lnTo>
                    <a:lnTo>
                      <a:pt x="84" y="3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39" name="Freeform 243"/>
              <p:cNvSpPr>
                <a:spLocks/>
              </p:cNvSpPr>
              <p:nvPr/>
            </p:nvSpPr>
            <p:spPr bwMode="auto">
              <a:xfrm>
                <a:off x="2346" y="2807"/>
                <a:ext cx="80" cy="32"/>
              </a:xfrm>
              <a:custGeom>
                <a:avLst/>
                <a:gdLst>
                  <a:gd name="T0" fmla="*/ 0 w 80"/>
                  <a:gd name="T1" fmla="*/ 0 h 32"/>
                  <a:gd name="T2" fmla="*/ 0 w 80"/>
                  <a:gd name="T3" fmla="*/ 0 h 32"/>
                  <a:gd name="T4" fmla="*/ 0 w 80"/>
                  <a:gd name="T5" fmla="*/ 32 h 32"/>
                  <a:gd name="T6" fmla="*/ 0 w 80"/>
                  <a:gd name="T7" fmla="*/ 32 h 32"/>
                  <a:gd name="T8" fmla="*/ 42 w 80"/>
                  <a:gd name="T9" fmla="*/ 32 h 32"/>
                  <a:gd name="T10" fmla="*/ 42 w 80"/>
                  <a:gd name="T11" fmla="*/ 32 h 32"/>
                  <a:gd name="T12" fmla="*/ 80 w 80"/>
                  <a:gd name="T13" fmla="*/ 32 h 32"/>
                  <a:gd name="T14" fmla="*/ 80 w 80"/>
                  <a:gd name="T15" fmla="*/ 32 h 32"/>
                  <a:gd name="T16" fmla="*/ 80 w 80"/>
                  <a:gd name="T17" fmla="*/ 0 h 32"/>
                  <a:gd name="T18" fmla="*/ 80 w 80"/>
                  <a:gd name="T19" fmla="*/ 0 h 32"/>
                  <a:gd name="T20" fmla="*/ 42 w 80"/>
                  <a:gd name="T21" fmla="*/ 0 h 32"/>
                  <a:gd name="T22" fmla="*/ 42 w 80"/>
                  <a:gd name="T23" fmla="*/ 0 h 32"/>
                  <a:gd name="T24" fmla="*/ 0 w 80"/>
                  <a:gd name="T25" fmla="*/ 0 h 32"/>
                  <a:gd name="T26" fmla="*/ 0 w 80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0" h="3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42" y="32"/>
                    </a:lnTo>
                    <a:lnTo>
                      <a:pt x="42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40" name="Freeform 244"/>
              <p:cNvSpPr>
                <a:spLocks/>
              </p:cNvSpPr>
              <p:nvPr/>
            </p:nvSpPr>
            <p:spPr bwMode="auto">
              <a:xfrm>
                <a:off x="2348" y="2807"/>
                <a:ext cx="78" cy="32"/>
              </a:xfrm>
              <a:custGeom>
                <a:avLst/>
                <a:gdLst>
                  <a:gd name="T0" fmla="*/ 0 w 78"/>
                  <a:gd name="T1" fmla="*/ 0 h 32"/>
                  <a:gd name="T2" fmla="*/ 0 w 78"/>
                  <a:gd name="T3" fmla="*/ 0 h 32"/>
                  <a:gd name="T4" fmla="*/ 0 w 78"/>
                  <a:gd name="T5" fmla="*/ 32 h 32"/>
                  <a:gd name="T6" fmla="*/ 0 w 78"/>
                  <a:gd name="T7" fmla="*/ 32 h 32"/>
                  <a:gd name="T8" fmla="*/ 40 w 78"/>
                  <a:gd name="T9" fmla="*/ 32 h 32"/>
                  <a:gd name="T10" fmla="*/ 40 w 78"/>
                  <a:gd name="T11" fmla="*/ 32 h 32"/>
                  <a:gd name="T12" fmla="*/ 78 w 78"/>
                  <a:gd name="T13" fmla="*/ 32 h 32"/>
                  <a:gd name="T14" fmla="*/ 78 w 78"/>
                  <a:gd name="T15" fmla="*/ 32 h 32"/>
                  <a:gd name="T16" fmla="*/ 76 w 78"/>
                  <a:gd name="T17" fmla="*/ 0 h 32"/>
                  <a:gd name="T18" fmla="*/ 76 w 78"/>
                  <a:gd name="T19" fmla="*/ 0 h 32"/>
                  <a:gd name="T20" fmla="*/ 40 w 78"/>
                  <a:gd name="T21" fmla="*/ 0 h 32"/>
                  <a:gd name="T22" fmla="*/ 40 w 78"/>
                  <a:gd name="T23" fmla="*/ 0 h 32"/>
                  <a:gd name="T24" fmla="*/ 0 w 78"/>
                  <a:gd name="T25" fmla="*/ 0 h 32"/>
                  <a:gd name="T26" fmla="*/ 0 w 78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" h="3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78" y="32"/>
                    </a:lnTo>
                    <a:lnTo>
                      <a:pt x="78" y="32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41" name="Freeform 245"/>
              <p:cNvSpPr>
                <a:spLocks/>
              </p:cNvSpPr>
              <p:nvPr/>
            </p:nvSpPr>
            <p:spPr bwMode="auto">
              <a:xfrm>
                <a:off x="2348" y="2807"/>
                <a:ext cx="76" cy="32"/>
              </a:xfrm>
              <a:custGeom>
                <a:avLst/>
                <a:gdLst>
                  <a:gd name="T0" fmla="*/ 0 w 76"/>
                  <a:gd name="T1" fmla="*/ 0 h 32"/>
                  <a:gd name="T2" fmla="*/ 0 w 76"/>
                  <a:gd name="T3" fmla="*/ 0 h 32"/>
                  <a:gd name="T4" fmla="*/ 2 w 76"/>
                  <a:gd name="T5" fmla="*/ 32 h 32"/>
                  <a:gd name="T6" fmla="*/ 2 w 76"/>
                  <a:gd name="T7" fmla="*/ 32 h 32"/>
                  <a:gd name="T8" fmla="*/ 40 w 76"/>
                  <a:gd name="T9" fmla="*/ 32 h 32"/>
                  <a:gd name="T10" fmla="*/ 40 w 76"/>
                  <a:gd name="T11" fmla="*/ 32 h 32"/>
                  <a:gd name="T12" fmla="*/ 76 w 76"/>
                  <a:gd name="T13" fmla="*/ 32 h 32"/>
                  <a:gd name="T14" fmla="*/ 76 w 76"/>
                  <a:gd name="T15" fmla="*/ 32 h 32"/>
                  <a:gd name="T16" fmla="*/ 76 w 76"/>
                  <a:gd name="T17" fmla="*/ 0 h 32"/>
                  <a:gd name="T18" fmla="*/ 76 w 76"/>
                  <a:gd name="T19" fmla="*/ 0 h 32"/>
                  <a:gd name="T20" fmla="*/ 40 w 76"/>
                  <a:gd name="T21" fmla="*/ 0 h 32"/>
                  <a:gd name="T22" fmla="*/ 40 w 76"/>
                  <a:gd name="T23" fmla="*/ 0 h 32"/>
                  <a:gd name="T24" fmla="*/ 0 w 76"/>
                  <a:gd name="T25" fmla="*/ 0 h 32"/>
                  <a:gd name="T26" fmla="*/ 0 w 7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76" y="32"/>
                    </a:lnTo>
                    <a:lnTo>
                      <a:pt x="76" y="32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42" name="Freeform 246"/>
              <p:cNvSpPr>
                <a:spLocks/>
              </p:cNvSpPr>
              <p:nvPr/>
            </p:nvSpPr>
            <p:spPr bwMode="auto">
              <a:xfrm>
                <a:off x="2350" y="2807"/>
                <a:ext cx="72" cy="32"/>
              </a:xfrm>
              <a:custGeom>
                <a:avLst/>
                <a:gdLst>
                  <a:gd name="T0" fmla="*/ 0 w 72"/>
                  <a:gd name="T1" fmla="*/ 0 h 32"/>
                  <a:gd name="T2" fmla="*/ 0 w 72"/>
                  <a:gd name="T3" fmla="*/ 0 h 32"/>
                  <a:gd name="T4" fmla="*/ 2 w 72"/>
                  <a:gd name="T5" fmla="*/ 32 h 32"/>
                  <a:gd name="T6" fmla="*/ 2 w 72"/>
                  <a:gd name="T7" fmla="*/ 32 h 32"/>
                  <a:gd name="T8" fmla="*/ 38 w 72"/>
                  <a:gd name="T9" fmla="*/ 32 h 32"/>
                  <a:gd name="T10" fmla="*/ 38 w 72"/>
                  <a:gd name="T11" fmla="*/ 32 h 32"/>
                  <a:gd name="T12" fmla="*/ 72 w 72"/>
                  <a:gd name="T13" fmla="*/ 32 h 32"/>
                  <a:gd name="T14" fmla="*/ 72 w 72"/>
                  <a:gd name="T15" fmla="*/ 32 h 32"/>
                  <a:gd name="T16" fmla="*/ 72 w 72"/>
                  <a:gd name="T17" fmla="*/ 0 h 32"/>
                  <a:gd name="T18" fmla="*/ 72 w 72"/>
                  <a:gd name="T19" fmla="*/ 0 h 32"/>
                  <a:gd name="T20" fmla="*/ 38 w 72"/>
                  <a:gd name="T21" fmla="*/ 0 h 32"/>
                  <a:gd name="T22" fmla="*/ 38 w 72"/>
                  <a:gd name="T23" fmla="*/ 0 h 32"/>
                  <a:gd name="T24" fmla="*/ 0 w 72"/>
                  <a:gd name="T25" fmla="*/ 0 h 32"/>
                  <a:gd name="T26" fmla="*/ 0 w 72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38" y="32"/>
                    </a:lnTo>
                    <a:lnTo>
                      <a:pt x="38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43" name="Freeform 247"/>
              <p:cNvSpPr>
                <a:spLocks/>
              </p:cNvSpPr>
              <p:nvPr/>
            </p:nvSpPr>
            <p:spPr bwMode="auto">
              <a:xfrm>
                <a:off x="2352" y="2807"/>
                <a:ext cx="70" cy="32"/>
              </a:xfrm>
              <a:custGeom>
                <a:avLst/>
                <a:gdLst>
                  <a:gd name="T0" fmla="*/ 0 w 70"/>
                  <a:gd name="T1" fmla="*/ 0 h 32"/>
                  <a:gd name="T2" fmla="*/ 0 w 70"/>
                  <a:gd name="T3" fmla="*/ 0 h 32"/>
                  <a:gd name="T4" fmla="*/ 0 w 70"/>
                  <a:gd name="T5" fmla="*/ 32 h 32"/>
                  <a:gd name="T6" fmla="*/ 0 w 70"/>
                  <a:gd name="T7" fmla="*/ 32 h 32"/>
                  <a:gd name="T8" fmla="*/ 36 w 70"/>
                  <a:gd name="T9" fmla="*/ 32 h 32"/>
                  <a:gd name="T10" fmla="*/ 36 w 70"/>
                  <a:gd name="T11" fmla="*/ 32 h 32"/>
                  <a:gd name="T12" fmla="*/ 70 w 70"/>
                  <a:gd name="T13" fmla="*/ 32 h 32"/>
                  <a:gd name="T14" fmla="*/ 70 w 70"/>
                  <a:gd name="T15" fmla="*/ 32 h 32"/>
                  <a:gd name="T16" fmla="*/ 68 w 70"/>
                  <a:gd name="T17" fmla="*/ 0 h 32"/>
                  <a:gd name="T18" fmla="*/ 68 w 70"/>
                  <a:gd name="T19" fmla="*/ 0 h 32"/>
                  <a:gd name="T20" fmla="*/ 36 w 70"/>
                  <a:gd name="T21" fmla="*/ 0 h 32"/>
                  <a:gd name="T22" fmla="*/ 36 w 70"/>
                  <a:gd name="T23" fmla="*/ 0 h 32"/>
                  <a:gd name="T24" fmla="*/ 0 w 70"/>
                  <a:gd name="T25" fmla="*/ 0 h 32"/>
                  <a:gd name="T26" fmla="*/ 0 w 70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3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36" y="32"/>
                    </a:lnTo>
                    <a:lnTo>
                      <a:pt x="36" y="32"/>
                    </a:lnTo>
                    <a:lnTo>
                      <a:pt x="70" y="32"/>
                    </a:lnTo>
                    <a:lnTo>
                      <a:pt x="70" y="32"/>
                    </a:lnTo>
                    <a:lnTo>
                      <a:pt x="68" y="0"/>
                    </a:lnTo>
                    <a:lnTo>
                      <a:pt x="68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44" name="Freeform 248"/>
              <p:cNvSpPr>
                <a:spLocks/>
              </p:cNvSpPr>
              <p:nvPr/>
            </p:nvSpPr>
            <p:spPr bwMode="auto">
              <a:xfrm>
                <a:off x="2354" y="2807"/>
                <a:ext cx="66" cy="32"/>
              </a:xfrm>
              <a:custGeom>
                <a:avLst/>
                <a:gdLst>
                  <a:gd name="T0" fmla="*/ 0 w 66"/>
                  <a:gd name="T1" fmla="*/ 0 h 32"/>
                  <a:gd name="T2" fmla="*/ 0 w 66"/>
                  <a:gd name="T3" fmla="*/ 0 h 32"/>
                  <a:gd name="T4" fmla="*/ 0 w 66"/>
                  <a:gd name="T5" fmla="*/ 32 h 32"/>
                  <a:gd name="T6" fmla="*/ 0 w 66"/>
                  <a:gd name="T7" fmla="*/ 32 h 32"/>
                  <a:gd name="T8" fmla="*/ 34 w 66"/>
                  <a:gd name="T9" fmla="*/ 32 h 32"/>
                  <a:gd name="T10" fmla="*/ 34 w 66"/>
                  <a:gd name="T11" fmla="*/ 32 h 32"/>
                  <a:gd name="T12" fmla="*/ 66 w 66"/>
                  <a:gd name="T13" fmla="*/ 32 h 32"/>
                  <a:gd name="T14" fmla="*/ 66 w 66"/>
                  <a:gd name="T15" fmla="*/ 32 h 32"/>
                  <a:gd name="T16" fmla="*/ 64 w 66"/>
                  <a:gd name="T17" fmla="*/ 0 h 32"/>
                  <a:gd name="T18" fmla="*/ 64 w 66"/>
                  <a:gd name="T19" fmla="*/ 0 h 32"/>
                  <a:gd name="T20" fmla="*/ 34 w 66"/>
                  <a:gd name="T21" fmla="*/ 0 h 32"/>
                  <a:gd name="T22" fmla="*/ 34 w 66"/>
                  <a:gd name="T23" fmla="*/ 0 h 32"/>
                  <a:gd name="T24" fmla="*/ 0 w 66"/>
                  <a:gd name="T25" fmla="*/ 0 h 32"/>
                  <a:gd name="T26" fmla="*/ 0 w 6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3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66" y="32"/>
                    </a:lnTo>
                    <a:lnTo>
                      <a:pt x="66" y="32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45" name="Freeform 249"/>
              <p:cNvSpPr>
                <a:spLocks/>
              </p:cNvSpPr>
              <p:nvPr/>
            </p:nvSpPr>
            <p:spPr bwMode="auto">
              <a:xfrm>
                <a:off x="2354" y="2807"/>
                <a:ext cx="66" cy="32"/>
              </a:xfrm>
              <a:custGeom>
                <a:avLst/>
                <a:gdLst>
                  <a:gd name="T0" fmla="*/ 0 w 66"/>
                  <a:gd name="T1" fmla="*/ 0 h 32"/>
                  <a:gd name="T2" fmla="*/ 0 w 66"/>
                  <a:gd name="T3" fmla="*/ 0 h 32"/>
                  <a:gd name="T4" fmla="*/ 2 w 66"/>
                  <a:gd name="T5" fmla="*/ 32 h 32"/>
                  <a:gd name="T6" fmla="*/ 2 w 66"/>
                  <a:gd name="T7" fmla="*/ 32 h 32"/>
                  <a:gd name="T8" fmla="*/ 34 w 66"/>
                  <a:gd name="T9" fmla="*/ 32 h 32"/>
                  <a:gd name="T10" fmla="*/ 34 w 66"/>
                  <a:gd name="T11" fmla="*/ 32 h 32"/>
                  <a:gd name="T12" fmla="*/ 66 w 66"/>
                  <a:gd name="T13" fmla="*/ 32 h 32"/>
                  <a:gd name="T14" fmla="*/ 66 w 66"/>
                  <a:gd name="T15" fmla="*/ 32 h 32"/>
                  <a:gd name="T16" fmla="*/ 64 w 66"/>
                  <a:gd name="T17" fmla="*/ 0 h 32"/>
                  <a:gd name="T18" fmla="*/ 64 w 66"/>
                  <a:gd name="T19" fmla="*/ 0 h 32"/>
                  <a:gd name="T20" fmla="*/ 34 w 66"/>
                  <a:gd name="T21" fmla="*/ 0 h 32"/>
                  <a:gd name="T22" fmla="*/ 34 w 66"/>
                  <a:gd name="T23" fmla="*/ 0 h 32"/>
                  <a:gd name="T24" fmla="*/ 0 w 66"/>
                  <a:gd name="T25" fmla="*/ 0 h 32"/>
                  <a:gd name="T26" fmla="*/ 0 w 6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66" y="32"/>
                    </a:lnTo>
                    <a:lnTo>
                      <a:pt x="66" y="32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46" name="Freeform 250"/>
              <p:cNvSpPr>
                <a:spLocks/>
              </p:cNvSpPr>
              <p:nvPr/>
            </p:nvSpPr>
            <p:spPr bwMode="auto">
              <a:xfrm>
                <a:off x="2356" y="2807"/>
                <a:ext cx="62" cy="32"/>
              </a:xfrm>
              <a:custGeom>
                <a:avLst/>
                <a:gdLst>
                  <a:gd name="T0" fmla="*/ 0 w 62"/>
                  <a:gd name="T1" fmla="*/ 0 h 32"/>
                  <a:gd name="T2" fmla="*/ 0 w 62"/>
                  <a:gd name="T3" fmla="*/ 0 h 32"/>
                  <a:gd name="T4" fmla="*/ 2 w 62"/>
                  <a:gd name="T5" fmla="*/ 32 h 32"/>
                  <a:gd name="T6" fmla="*/ 2 w 62"/>
                  <a:gd name="T7" fmla="*/ 32 h 32"/>
                  <a:gd name="T8" fmla="*/ 32 w 62"/>
                  <a:gd name="T9" fmla="*/ 32 h 32"/>
                  <a:gd name="T10" fmla="*/ 32 w 62"/>
                  <a:gd name="T11" fmla="*/ 32 h 32"/>
                  <a:gd name="T12" fmla="*/ 62 w 62"/>
                  <a:gd name="T13" fmla="*/ 32 h 32"/>
                  <a:gd name="T14" fmla="*/ 62 w 62"/>
                  <a:gd name="T15" fmla="*/ 32 h 32"/>
                  <a:gd name="T16" fmla="*/ 60 w 62"/>
                  <a:gd name="T17" fmla="*/ 0 h 32"/>
                  <a:gd name="T18" fmla="*/ 60 w 62"/>
                  <a:gd name="T19" fmla="*/ 0 h 32"/>
                  <a:gd name="T20" fmla="*/ 32 w 62"/>
                  <a:gd name="T21" fmla="*/ 0 h 32"/>
                  <a:gd name="T22" fmla="*/ 32 w 62"/>
                  <a:gd name="T23" fmla="*/ 0 h 32"/>
                  <a:gd name="T24" fmla="*/ 0 w 62"/>
                  <a:gd name="T25" fmla="*/ 0 h 32"/>
                  <a:gd name="T26" fmla="*/ 0 w 62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62" y="32"/>
                    </a:lnTo>
                    <a:lnTo>
                      <a:pt x="62" y="32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47" name="Freeform 251"/>
              <p:cNvSpPr>
                <a:spLocks/>
              </p:cNvSpPr>
              <p:nvPr/>
            </p:nvSpPr>
            <p:spPr bwMode="auto">
              <a:xfrm>
                <a:off x="2358" y="2807"/>
                <a:ext cx="58" cy="32"/>
              </a:xfrm>
              <a:custGeom>
                <a:avLst/>
                <a:gdLst>
                  <a:gd name="T0" fmla="*/ 0 w 58"/>
                  <a:gd name="T1" fmla="*/ 0 h 32"/>
                  <a:gd name="T2" fmla="*/ 0 w 58"/>
                  <a:gd name="T3" fmla="*/ 0 h 32"/>
                  <a:gd name="T4" fmla="*/ 2 w 58"/>
                  <a:gd name="T5" fmla="*/ 32 h 32"/>
                  <a:gd name="T6" fmla="*/ 2 w 58"/>
                  <a:gd name="T7" fmla="*/ 32 h 32"/>
                  <a:gd name="T8" fmla="*/ 30 w 58"/>
                  <a:gd name="T9" fmla="*/ 32 h 32"/>
                  <a:gd name="T10" fmla="*/ 30 w 58"/>
                  <a:gd name="T11" fmla="*/ 32 h 32"/>
                  <a:gd name="T12" fmla="*/ 58 w 58"/>
                  <a:gd name="T13" fmla="*/ 32 h 32"/>
                  <a:gd name="T14" fmla="*/ 58 w 58"/>
                  <a:gd name="T15" fmla="*/ 32 h 32"/>
                  <a:gd name="T16" fmla="*/ 56 w 58"/>
                  <a:gd name="T17" fmla="*/ 0 h 32"/>
                  <a:gd name="T18" fmla="*/ 56 w 58"/>
                  <a:gd name="T19" fmla="*/ 0 h 32"/>
                  <a:gd name="T20" fmla="*/ 30 w 58"/>
                  <a:gd name="T21" fmla="*/ 0 h 32"/>
                  <a:gd name="T22" fmla="*/ 30 w 58"/>
                  <a:gd name="T23" fmla="*/ 0 h 32"/>
                  <a:gd name="T24" fmla="*/ 0 w 58"/>
                  <a:gd name="T25" fmla="*/ 0 h 32"/>
                  <a:gd name="T26" fmla="*/ 0 w 58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30" y="32"/>
                    </a:lnTo>
                    <a:lnTo>
                      <a:pt x="30" y="32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48" name="Freeform 252"/>
              <p:cNvSpPr>
                <a:spLocks/>
              </p:cNvSpPr>
              <p:nvPr/>
            </p:nvSpPr>
            <p:spPr bwMode="auto">
              <a:xfrm>
                <a:off x="2358" y="2807"/>
                <a:ext cx="58" cy="32"/>
              </a:xfrm>
              <a:custGeom>
                <a:avLst/>
                <a:gdLst>
                  <a:gd name="T0" fmla="*/ 0 w 58"/>
                  <a:gd name="T1" fmla="*/ 0 h 32"/>
                  <a:gd name="T2" fmla="*/ 0 w 58"/>
                  <a:gd name="T3" fmla="*/ 0 h 32"/>
                  <a:gd name="T4" fmla="*/ 2 w 58"/>
                  <a:gd name="T5" fmla="*/ 32 h 32"/>
                  <a:gd name="T6" fmla="*/ 2 w 58"/>
                  <a:gd name="T7" fmla="*/ 32 h 32"/>
                  <a:gd name="T8" fmla="*/ 30 w 58"/>
                  <a:gd name="T9" fmla="*/ 32 h 32"/>
                  <a:gd name="T10" fmla="*/ 30 w 58"/>
                  <a:gd name="T11" fmla="*/ 32 h 32"/>
                  <a:gd name="T12" fmla="*/ 58 w 58"/>
                  <a:gd name="T13" fmla="*/ 32 h 32"/>
                  <a:gd name="T14" fmla="*/ 58 w 58"/>
                  <a:gd name="T15" fmla="*/ 32 h 32"/>
                  <a:gd name="T16" fmla="*/ 56 w 58"/>
                  <a:gd name="T17" fmla="*/ 0 h 32"/>
                  <a:gd name="T18" fmla="*/ 56 w 58"/>
                  <a:gd name="T19" fmla="*/ 0 h 32"/>
                  <a:gd name="T20" fmla="*/ 30 w 58"/>
                  <a:gd name="T21" fmla="*/ 0 h 32"/>
                  <a:gd name="T22" fmla="*/ 30 w 58"/>
                  <a:gd name="T23" fmla="*/ 0 h 32"/>
                  <a:gd name="T24" fmla="*/ 0 w 58"/>
                  <a:gd name="T25" fmla="*/ 0 h 32"/>
                  <a:gd name="T26" fmla="*/ 0 w 58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30" y="32"/>
                    </a:lnTo>
                    <a:lnTo>
                      <a:pt x="30" y="32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49" name="Freeform 253"/>
              <p:cNvSpPr>
                <a:spLocks/>
              </p:cNvSpPr>
              <p:nvPr/>
            </p:nvSpPr>
            <p:spPr bwMode="auto">
              <a:xfrm>
                <a:off x="2360" y="2807"/>
                <a:ext cx="54" cy="32"/>
              </a:xfrm>
              <a:custGeom>
                <a:avLst/>
                <a:gdLst>
                  <a:gd name="T0" fmla="*/ 0 w 54"/>
                  <a:gd name="T1" fmla="*/ 0 h 32"/>
                  <a:gd name="T2" fmla="*/ 0 w 54"/>
                  <a:gd name="T3" fmla="*/ 0 h 32"/>
                  <a:gd name="T4" fmla="*/ 2 w 54"/>
                  <a:gd name="T5" fmla="*/ 32 h 32"/>
                  <a:gd name="T6" fmla="*/ 2 w 54"/>
                  <a:gd name="T7" fmla="*/ 32 h 32"/>
                  <a:gd name="T8" fmla="*/ 28 w 54"/>
                  <a:gd name="T9" fmla="*/ 32 h 32"/>
                  <a:gd name="T10" fmla="*/ 28 w 54"/>
                  <a:gd name="T11" fmla="*/ 32 h 32"/>
                  <a:gd name="T12" fmla="*/ 54 w 54"/>
                  <a:gd name="T13" fmla="*/ 32 h 32"/>
                  <a:gd name="T14" fmla="*/ 54 w 54"/>
                  <a:gd name="T15" fmla="*/ 32 h 32"/>
                  <a:gd name="T16" fmla="*/ 52 w 54"/>
                  <a:gd name="T17" fmla="*/ 0 h 32"/>
                  <a:gd name="T18" fmla="*/ 52 w 54"/>
                  <a:gd name="T19" fmla="*/ 0 h 32"/>
                  <a:gd name="T20" fmla="*/ 28 w 54"/>
                  <a:gd name="T21" fmla="*/ 0 h 32"/>
                  <a:gd name="T22" fmla="*/ 28 w 54"/>
                  <a:gd name="T23" fmla="*/ 0 h 32"/>
                  <a:gd name="T24" fmla="*/ 0 w 54"/>
                  <a:gd name="T25" fmla="*/ 0 h 32"/>
                  <a:gd name="T26" fmla="*/ 0 w 54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54" y="32"/>
                    </a:lnTo>
                    <a:lnTo>
                      <a:pt x="54" y="3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50" name="Freeform 254"/>
              <p:cNvSpPr>
                <a:spLocks/>
              </p:cNvSpPr>
              <p:nvPr/>
            </p:nvSpPr>
            <p:spPr bwMode="auto">
              <a:xfrm>
                <a:off x="2362" y="2807"/>
                <a:ext cx="50" cy="32"/>
              </a:xfrm>
              <a:custGeom>
                <a:avLst/>
                <a:gdLst>
                  <a:gd name="T0" fmla="*/ 0 w 50"/>
                  <a:gd name="T1" fmla="*/ 0 h 32"/>
                  <a:gd name="T2" fmla="*/ 0 w 50"/>
                  <a:gd name="T3" fmla="*/ 0 h 32"/>
                  <a:gd name="T4" fmla="*/ 2 w 50"/>
                  <a:gd name="T5" fmla="*/ 32 h 32"/>
                  <a:gd name="T6" fmla="*/ 2 w 50"/>
                  <a:gd name="T7" fmla="*/ 32 h 32"/>
                  <a:gd name="T8" fmla="*/ 26 w 50"/>
                  <a:gd name="T9" fmla="*/ 32 h 32"/>
                  <a:gd name="T10" fmla="*/ 26 w 50"/>
                  <a:gd name="T11" fmla="*/ 32 h 32"/>
                  <a:gd name="T12" fmla="*/ 50 w 50"/>
                  <a:gd name="T13" fmla="*/ 32 h 32"/>
                  <a:gd name="T14" fmla="*/ 50 w 50"/>
                  <a:gd name="T15" fmla="*/ 32 h 32"/>
                  <a:gd name="T16" fmla="*/ 48 w 50"/>
                  <a:gd name="T17" fmla="*/ 0 h 32"/>
                  <a:gd name="T18" fmla="*/ 48 w 50"/>
                  <a:gd name="T19" fmla="*/ 0 h 32"/>
                  <a:gd name="T20" fmla="*/ 26 w 50"/>
                  <a:gd name="T21" fmla="*/ 0 h 32"/>
                  <a:gd name="T22" fmla="*/ 26 w 50"/>
                  <a:gd name="T23" fmla="*/ 0 h 32"/>
                  <a:gd name="T24" fmla="*/ 0 w 50"/>
                  <a:gd name="T25" fmla="*/ 0 h 32"/>
                  <a:gd name="T26" fmla="*/ 0 w 50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50" y="32"/>
                    </a:lnTo>
                    <a:lnTo>
                      <a:pt x="50" y="32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51" name="Freeform 255"/>
              <p:cNvSpPr>
                <a:spLocks/>
              </p:cNvSpPr>
              <p:nvPr/>
            </p:nvSpPr>
            <p:spPr bwMode="auto">
              <a:xfrm>
                <a:off x="2364" y="2807"/>
                <a:ext cx="48" cy="32"/>
              </a:xfrm>
              <a:custGeom>
                <a:avLst/>
                <a:gdLst>
                  <a:gd name="T0" fmla="*/ 0 w 48"/>
                  <a:gd name="T1" fmla="*/ 0 h 32"/>
                  <a:gd name="T2" fmla="*/ 0 w 48"/>
                  <a:gd name="T3" fmla="*/ 0 h 32"/>
                  <a:gd name="T4" fmla="*/ 2 w 48"/>
                  <a:gd name="T5" fmla="*/ 32 h 32"/>
                  <a:gd name="T6" fmla="*/ 2 w 48"/>
                  <a:gd name="T7" fmla="*/ 32 h 32"/>
                  <a:gd name="T8" fmla="*/ 24 w 48"/>
                  <a:gd name="T9" fmla="*/ 32 h 32"/>
                  <a:gd name="T10" fmla="*/ 24 w 48"/>
                  <a:gd name="T11" fmla="*/ 32 h 32"/>
                  <a:gd name="T12" fmla="*/ 48 w 48"/>
                  <a:gd name="T13" fmla="*/ 32 h 32"/>
                  <a:gd name="T14" fmla="*/ 48 w 48"/>
                  <a:gd name="T15" fmla="*/ 32 h 32"/>
                  <a:gd name="T16" fmla="*/ 46 w 48"/>
                  <a:gd name="T17" fmla="*/ 0 h 32"/>
                  <a:gd name="T18" fmla="*/ 46 w 48"/>
                  <a:gd name="T19" fmla="*/ 0 h 32"/>
                  <a:gd name="T20" fmla="*/ 24 w 48"/>
                  <a:gd name="T21" fmla="*/ 0 h 32"/>
                  <a:gd name="T22" fmla="*/ 24 w 48"/>
                  <a:gd name="T23" fmla="*/ 0 h 32"/>
                  <a:gd name="T24" fmla="*/ 0 w 48"/>
                  <a:gd name="T25" fmla="*/ 0 h 32"/>
                  <a:gd name="T26" fmla="*/ 0 w 48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52" name="Freeform 256"/>
              <p:cNvSpPr>
                <a:spLocks/>
              </p:cNvSpPr>
              <p:nvPr/>
            </p:nvSpPr>
            <p:spPr bwMode="auto">
              <a:xfrm>
                <a:off x="2364" y="2807"/>
                <a:ext cx="46" cy="32"/>
              </a:xfrm>
              <a:custGeom>
                <a:avLst/>
                <a:gdLst>
                  <a:gd name="T0" fmla="*/ 0 w 46"/>
                  <a:gd name="T1" fmla="*/ 0 h 32"/>
                  <a:gd name="T2" fmla="*/ 0 w 46"/>
                  <a:gd name="T3" fmla="*/ 0 h 32"/>
                  <a:gd name="T4" fmla="*/ 4 w 46"/>
                  <a:gd name="T5" fmla="*/ 32 h 32"/>
                  <a:gd name="T6" fmla="*/ 4 w 46"/>
                  <a:gd name="T7" fmla="*/ 32 h 32"/>
                  <a:gd name="T8" fmla="*/ 24 w 46"/>
                  <a:gd name="T9" fmla="*/ 32 h 32"/>
                  <a:gd name="T10" fmla="*/ 24 w 46"/>
                  <a:gd name="T11" fmla="*/ 32 h 32"/>
                  <a:gd name="T12" fmla="*/ 46 w 46"/>
                  <a:gd name="T13" fmla="*/ 32 h 32"/>
                  <a:gd name="T14" fmla="*/ 46 w 46"/>
                  <a:gd name="T15" fmla="*/ 32 h 32"/>
                  <a:gd name="T16" fmla="*/ 44 w 46"/>
                  <a:gd name="T17" fmla="*/ 0 h 32"/>
                  <a:gd name="T18" fmla="*/ 44 w 46"/>
                  <a:gd name="T19" fmla="*/ 0 h 32"/>
                  <a:gd name="T20" fmla="*/ 24 w 46"/>
                  <a:gd name="T21" fmla="*/ 0 h 32"/>
                  <a:gd name="T22" fmla="*/ 24 w 46"/>
                  <a:gd name="T23" fmla="*/ 0 h 32"/>
                  <a:gd name="T24" fmla="*/ 0 w 46"/>
                  <a:gd name="T25" fmla="*/ 0 h 32"/>
                  <a:gd name="T26" fmla="*/ 0 w 4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" h="32">
                    <a:moveTo>
                      <a:pt x="0" y="0"/>
                    </a:moveTo>
                    <a:lnTo>
                      <a:pt x="0" y="0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46" y="32"/>
                    </a:lnTo>
                    <a:lnTo>
                      <a:pt x="46" y="3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53" name="Freeform 257"/>
              <p:cNvSpPr>
                <a:spLocks/>
              </p:cNvSpPr>
              <p:nvPr/>
            </p:nvSpPr>
            <p:spPr bwMode="auto">
              <a:xfrm>
                <a:off x="2366" y="2807"/>
                <a:ext cx="44" cy="32"/>
              </a:xfrm>
              <a:custGeom>
                <a:avLst/>
                <a:gdLst>
                  <a:gd name="T0" fmla="*/ 0 w 44"/>
                  <a:gd name="T1" fmla="*/ 0 h 32"/>
                  <a:gd name="T2" fmla="*/ 0 w 44"/>
                  <a:gd name="T3" fmla="*/ 0 h 32"/>
                  <a:gd name="T4" fmla="*/ 4 w 44"/>
                  <a:gd name="T5" fmla="*/ 32 h 32"/>
                  <a:gd name="T6" fmla="*/ 4 w 44"/>
                  <a:gd name="T7" fmla="*/ 32 h 32"/>
                  <a:gd name="T8" fmla="*/ 22 w 44"/>
                  <a:gd name="T9" fmla="*/ 32 h 32"/>
                  <a:gd name="T10" fmla="*/ 22 w 44"/>
                  <a:gd name="T11" fmla="*/ 32 h 32"/>
                  <a:gd name="T12" fmla="*/ 44 w 44"/>
                  <a:gd name="T13" fmla="*/ 32 h 32"/>
                  <a:gd name="T14" fmla="*/ 44 w 44"/>
                  <a:gd name="T15" fmla="*/ 32 h 32"/>
                  <a:gd name="T16" fmla="*/ 40 w 44"/>
                  <a:gd name="T17" fmla="*/ 0 h 32"/>
                  <a:gd name="T18" fmla="*/ 40 w 44"/>
                  <a:gd name="T19" fmla="*/ 0 h 32"/>
                  <a:gd name="T20" fmla="*/ 22 w 44"/>
                  <a:gd name="T21" fmla="*/ 0 h 32"/>
                  <a:gd name="T22" fmla="*/ 22 w 44"/>
                  <a:gd name="T23" fmla="*/ 0 h 32"/>
                  <a:gd name="T24" fmla="*/ 0 w 44"/>
                  <a:gd name="T25" fmla="*/ 0 h 32"/>
                  <a:gd name="T26" fmla="*/ 0 w 44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32">
                    <a:moveTo>
                      <a:pt x="0" y="0"/>
                    </a:moveTo>
                    <a:lnTo>
                      <a:pt x="0" y="0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44" y="32"/>
                    </a:lnTo>
                    <a:lnTo>
                      <a:pt x="44" y="32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54" name="Freeform 258"/>
              <p:cNvSpPr>
                <a:spLocks/>
              </p:cNvSpPr>
              <p:nvPr/>
            </p:nvSpPr>
            <p:spPr bwMode="auto">
              <a:xfrm>
                <a:off x="2368" y="2807"/>
                <a:ext cx="40" cy="32"/>
              </a:xfrm>
              <a:custGeom>
                <a:avLst/>
                <a:gdLst>
                  <a:gd name="T0" fmla="*/ 0 w 40"/>
                  <a:gd name="T1" fmla="*/ 0 h 32"/>
                  <a:gd name="T2" fmla="*/ 0 w 40"/>
                  <a:gd name="T3" fmla="*/ 0 h 32"/>
                  <a:gd name="T4" fmla="*/ 2 w 40"/>
                  <a:gd name="T5" fmla="*/ 32 h 32"/>
                  <a:gd name="T6" fmla="*/ 2 w 40"/>
                  <a:gd name="T7" fmla="*/ 32 h 32"/>
                  <a:gd name="T8" fmla="*/ 20 w 40"/>
                  <a:gd name="T9" fmla="*/ 32 h 32"/>
                  <a:gd name="T10" fmla="*/ 20 w 40"/>
                  <a:gd name="T11" fmla="*/ 32 h 32"/>
                  <a:gd name="T12" fmla="*/ 40 w 40"/>
                  <a:gd name="T13" fmla="*/ 32 h 32"/>
                  <a:gd name="T14" fmla="*/ 40 w 40"/>
                  <a:gd name="T15" fmla="*/ 32 h 32"/>
                  <a:gd name="T16" fmla="*/ 36 w 40"/>
                  <a:gd name="T17" fmla="*/ 0 h 32"/>
                  <a:gd name="T18" fmla="*/ 36 w 40"/>
                  <a:gd name="T19" fmla="*/ 0 h 32"/>
                  <a:gd name="T20" fmla="*/ 20 w 40"/>
                  <a:gd name="T21" fmla="*/ 0 h 32"/>
                  <a:gd name="T22" fmla="*/ 20 w 40"/>
                  <a:gd name="T23" fmla="*/ 0 h 32"/>
                  <a:gd name="T24" fmla="*/ 0 w 40"/>
                  <a:gd name="T25" fmla="*/ 0 h 32"/>
                  <a:gd name="T26" fmla="*/ 0 w 40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20" y="32"/>
                    </a:lnTo>
                    <a:lnTo>
                      <a:pt x="20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55" name="Freeform 259"/>
              <p:cNvSpPr>
                <a:spLocks/>
              </p:cNvSpPr>
              <p:nvPr/>
            </p:nvSpPr>
            <p:spPr bwMode="auto">
              <a:xfrm>
                <a:off x="2370" y="2807"/>
                <a:ext cx="36" cy="32"/>
              </a:xfrm>
              <a:custGeom>
                <a:avLst/>
                <a:gdLst>
                  <a:gd name="T0" fmla="*/ 0 w 36"/>
                  <a:gd name="T1" fmla="*/ 0 h 32"/>
                  <a:gd name="T2" fmla="*/ 0 w 36"/>
                  <a:gd name="T3" fmla="*/ 0 h 32"/>
                  <a:gd name="T4" fmla="*/ 2 w 36"/>
                  <a:gd name="T5" fmla="*/ 32 h 32"/>
                  <a:gd name="T6" fmla="*/ 2 w 36"/>
                  <a:gd name="T7" fmla="*/ 32 h 32"/>
                  <a:gd name="T8" fmla="*/ 18 w 36"/>
                  <a:gd name="T9" fmla="*/ 32 h 32"/>
                  <a:gd name="T10" fmla="*/ 18 w 36"/>
                  <a:gd name="T11" fmla="*/ 32 h 32"/>
                  <a:gd name="T12" fmla="*/ 36 w 36"/>
                  <a:gd name="T13" fmla="*/ 32 h 32"/>
                  <a:gd name="T14" fmla="*/ 36 w 36"/>
                  <a:gd name="T15" fmla="*/ 32 h 32"/>
                  <a:gd name="T16" fmla="*/ 34 w 36"/>
                  <a:gd name="T17" fmla="*/ 0 h 32"/>
                  <a:gd name="T18" fmla="*/ 34 w 36"/>
                  <a:gd name="T19" fmla="*/ 0 h 32"/>
                  <a:gd name="T20" fmla="*/ 18 w 36"/>
                  <a:gd name="T21" fmla="*/ 0 h 32"/>
                  <a:gd name="T22" fmla="*/ 18 w 36"/>
                  <a:gd name="T23" fmla="*/ 0 h 32"/>
                  <a:gd name="T24" fmla="*/ 0 w 36"/>
                  <a:gd name="T25" fmla="*/ 0 h 32"/>
                  <a:gd name="T26" fmla="*/ 0 w 3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36" y="32"/>
                    </a:lnTo>
                    <a:lnTo>
                      <a:pt x="36" y="3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56" name="Freeform 260"/>
              <p:cNvSpPr>
                <a:spLocks/>
              </p:cNvSpPr>
              <p:nvPr/>
            </p:nvSpPr>
            <p:spPr bwMode="auto">
              <a:xfrm>
                <a:off x="2370" y="2807"/>
                <a:ext cx="36" cy="32"/>
              </a:xfrm>
              <a:custGeom>
                <a:avLst/>
                <a:gdLst>
                  <a:gd name="T0" fmla="*/ 0 w 36"/>
                  <a:gd name="T1" fmla="*/ 0 h 32"/>
                  <a:gd name="T2" fmla="*/ 4 w 36"/>
                  <a:gd name="T3" fmla="*/ 32 h 32"/>
                  <a:gd name="T4" fmla="*/ 4 w 36"/>
                  <a:gd name="T5" fmla="*/ 32 h 32"/>
                  <a:gd name="T6" fmla="*/ 18 w 36"/>
                  <a:gd name="T7" fmla="*/ 32 h 32"/>
                  <a:gd name="T8" fmla="*/ 18 w 36"/>
                  <a:gd name="T9" fmla="*/ 32 h 32"/>
                  <a:gd name="T10" fmla="*/ 36 w 36"/>
                  <a:gd name="T11" fmla="*/ 32 h 32"/>
                  <a:gd name="T12" fmla="*/ 32 w 36"/>
                  <a:gd name="T13" fmla="*/ 0 h 32"/>
                  <a:gd name="T14" fmla="*/ 32 w 36"/>
                  <a:gd name="T15" fmla="*/ 0 h 32"/>
                  <a:gd name="T16" fmla="*/ 18 w 36"/>
                  <a:gd name="T17" fmla="*/ 0 h 32"/>
                  <a:gd name="T18" fmla="*/ 18 w 36"/>
                  <a:gd name="T19" fmla="*/ 0 h 32"/>
                  <a:gd name="T20" fmla="*/ 0 w 36"/>
                  <a:gd name="T21" fmla="*/ 0 h 32"/>
                  <a:gd name="T22" fmla="*/ 0 w 36"/>
                  <a:gd name="T2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32">
                    <a:moveTo>
                      <a:pt x="0" y="0"/>
                    </a:moveTo>
                    <a:lnTo>
                      <a:pt x="4" y="32"/>
                    </a:lnTo>
                    <a:lnTo>
                      <a:pt x="4" y="32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36" y="32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57" name="Freeform 261"/>
              <p:cNvSpPr>
                <a:spLocks/>
              </p:cNvSpPr>
              <p:nvPr/>
            </p:nvSpPr>
            <p:spPr bwMode="auto">
              <a:xfrm>
                <a:off x="2188" y="2811"/>
                <a:ext cx="130" cy="72"/>
              </a:xfrm>
              <a:custGeom>
                <a:avLst/>
                <a:gdLst>
                  <a:gd name="T0" fmla="*/ 122 w 130"/>
                  <a:gd name="T1" fmla="*/ 0 h 72"/>
                  <a:gd name="T2" fmla="*/ 130 w 130"/>
                  <a:gd name="T3" fmla="*/ 32 h 72"/>
                  <a:gd name="T4" fmla="*/ 130 w 130"/>
                  <a:gd name="T5" fmla="*/ 32 h 72"/>
                  <a:gd name="T6" fmla="*/ 88 w 130"/>
                  <a:gd name="T7" fmla="*/ 38 h 72"/>
                  <a:gd name="T8" fmla="*/ 54 w 130"/>
                  <a:gd name="T9" fmla="*/ 46 h 72"/>
                  <a:gd name="T10" fmla="*/ 40 w 130"/>
                  <a:gd name="T11" fmla="*/ 52 h 72"/>
                  <a:gd name="T12" fmla="*/ 28 w 130"/>
                  <a:gd name="T13" fmla="*/ 58 h 72"/>
                  <a:gd name="T14" fmla="*/ 16 w 130"/>
                  <a:gd name="T15" fmla="*/ 64 h 72"/>
                  <a:gd name="T16" fmla="*/ 8 w 130"/>
                  <a:gd name="T17" fmla="*/ 72 h 72"/>
                  <a:gd name="T18" fmla="*/ 0 w 130"/>
                  <a:gd name="T19" fmla="*/ 34 h 72"/>
                  <a:gd name="T20" fmla="*/ 0 w 130"/>
                  <a:gd name="T21" fmla="*/ 34 h 72"/>
                  <a:gd name="T22" fmla="*/ 24 w 130"/>
                  <a:gd name="T23" fmla="*/ 22 h 72"/>
                  <a:gd name="T24" fmla="*/ 54 w 130"/>
                  <a:gd name="T25" fmla="*/ 14 h 72"/>
                  <a:gd name="T26" fmla="*/ 86 w 130"/>
                  <a:gd name="T27" fmla="*/ 6 h 72"/>
                  <a:gd name="T28" fmla="*/ 122 w 130"/>
                  <a:gd name="T29" fmla="*/ 0 h 72"/>
                  <a:gd name="T30" fmla="*/ 122 w 130"/>
                  <a:gd name="T3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" h="72">
                    <a:moveTo>
                      <a:pt x="122" y="0"/>
                    </a:moveTo>
                    <a:lnTo>
                      <a:pt x="130" y="32"/>
                    </a:lnTo>
                    <a:lnTo>
                      <a:pt x="130" y="32"/>
                    </a:lnTo>
                    <a:lnTo>
                      <a:pt x="88" y="38"/>
                    </a:lnTo>
                    <a:lnTo>
                      <a:pt x="54" y="46"/>
                    </a:lnTo>
                    <a:lnTo>
                      <a:pt x="40" y="52"/>
                    </a:lnTo>
                    <a:lnTo>
                      <a:pt x="28" y="58"/>
                    </a:lnTo>
                    <a:lnTo>
                      <a:pt x="16" y="64"/>
                    </a:lnTo>
                    <a:lnTo>
                      <a:pt x="8" y="7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24" y="22"/>
                    </a:lnTo>
                    <a:lnTo>
                      <a:pt x="54" y="14"/>
                    </a:lnTo>
                    <a:lnTo>
                      <a:pt x="86" y="6"/>
                    </a:lnTo>
                    <a:lnTo>
                      <a:pt x="122" y="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58" name="Freeform 262"/>
              <p:cNvSpPr>
                <a:spLocks/>
              </p:cNvSpPr>
              <p:nvPr/>
            </p:nvSpPr>
            <p:spPr bwMode="auto">
              <a:xfrm>
                <a:off x="2190" y="2811"/>
                <a:ext cx="124" cy="70"/>
              </a:xfrm>
              <a:custGeom>
                <a:avLst/>
                <a:gdLst>
                  <a:gd name="T0" fmla="*/ 118 w 124"/>
                  <a:gd name="T1" fmla="*/ 0 h 70"/>
                  <a:gd name="T2" fmla="*/ 118 w 124"/>
                  <a:gd name="T3" fmla="*/ 0 h 70"/>
                  <a:gd name="T4" fmla="*/ 124 w 124"/>
                  <a:gd name="T5" fmla="*/ 32 h 70"/>
                  <a:gd name="T6" fmla="*/ 124 w 124"/>
                  <a:gd name="T7" fmla="*/ 32 h 70"/>
                  <a:gd name="T8" fmla="*/ 86 w 124"/>
                  <a:gd name="T9" fmla="*/ 38 h 70"/>
                  <a:gd name="T10" fmla="*/ 54 w 124"/>
                  <a:gd name="T11" fmla="*/ 46 h 70"/>
                  <a:gd name="T12" fmla="*/ 26 w 124"/>
                  <a:gd name="T13" fmla="*/ 58 h 70"/>
                  <a:gd name="T14" fmla="*/ 16 w 124"/>
                  <a:gd name="T15" fmla="*/ 64 h 70"/>
                  <a:gd name="T16" fmla="*/ 8 w 124"/>
                  <a:gd name="T17" fmla="*/ 70 h 70"/>
                  <a:gd name="T18" fmla="*/ 8 w 124"/>
                  <a:gd name="T19" fmla="*/ 70 h 70"/>
                  <a:gd name="T20" fmla="*/ 0 w 124"/>
                  <a:gd name="T21" fmla="*/ 32 h 70"/>
                  <a:gd name="T22" fmla="*/ 0 w 124"/>
                  <a:gd name="T23" fmla="*/ 32 h 70"/>
                  <a:gd name="T24" fmla="*/ 24 w 124"/>
                  <a:gd name="T25" fmla="*/ 22 h 70"/>
                  <a:gd name="T26" fmla="*/ 52 w 124"/>
                  <a:gd name="T27" fmla="*/ 14 h 70"/>
                  <a:gd name="T28" fmla="*/ 84 w 124"/>
                  <a:gd name="T29" fmla="*/ 6 h 70"/>
                  <a:gd name="T30" fmla="*/ 118 w 124"/>
                  <a:gd name="T31" fmla="*/ 0 h 70"/>
                  <a:gd name="T32" fmla="*/ 118 w 124"/>
                  <a:gd name="T33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4" h="70">
                    <a:moveTo>
                      <a:pt x="118" y="0"/>
                    </a:moveTo>
                    <a:lnTo>
                      <a:pt x="118" y="0"/>
                    </a:lnTo>
                    <a:lnTo>
                      <a:pt x="124" y="32"/>
                    </a:lnTo>
                    <a:lnTo>
                      <a:pt x="124" y="32"/>
                    </a:lnTo>
                    <a:lnTo>
                      <a:pt x="86" y="38"/>
                    </a:lnTo>
                    <a:lnTo>
                      <a:pt x="54" y="46"/>
                    </a:lnTo>
                    <a:lnTo>
                      <a:pt x="26" y="58"/>
                    </a:lnTo>
                    <a:lnTo>
                      <a:pt x="16" y="64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2"/>
                    </a:lnTo>
                    <a:lnTo>
                      <a:pt x="52" y="14"/>
                    </a:lnTo>
                    <a:lnTo>
                      <a:pt x="84" y="6"/>
                    </a:lnTo>
                    <a:lnTo>
                      <a:pt x="118" y="0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FF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59" name="Freeform 263"/>
              <p:cNvSpPr>
                <a:spLocks/>
              </p:cNvSpPr>
              <p:nvPr/>
            </p:nvSpPr>
            <p:spPr bwMode="auto">
              <a:xfrm>
                <a:off x="2192" y="2811"/>
                <a:ext cx="120" cy="68"/>
              </a:xfrm>
              <a:custGeom>
                <a:avLst/>
                <a:gdLst>
                  <a:gd name="T0" fmla="*/ 114 w 120"/>
                  <a:gd name="T1" fmla="*/ 0 h 68"/>
                  <a:gd name="T2" fmla="*/ 114 w 120"/>
                  <a:gd name="T3" fmla="*/ 0 h 68"/>
                  <a:gd name="T4" fmla="*/ 120 w 120"/>
                  <a:gd name="T5" fmla="*/ 32 h 68"/>
                  <a:gd name="T6" fmla="*/ 120 w 120"/>
                  <a:gd name="T7" fmla="*/ 32 h 68"/>
                  <a:gd name="T8" fmla="*/ 84 w 120"/>
                  <a:gd name="T9" fmla="*/ 38 h 68"/>
                  <a:gd name="T10" fmla="*/ 52 w 120"/>
                  <a:gd name="T11" fmla="*/ 46 h 68"/>
                  <a:gd name="T12" fmla="*/ 26 w 120"/>
                  <a:gd name="T13" fmla="*/ 56 h 68"/>
                  <a:gd name="T14" fmla="*/ 16 w 120"/>
                  <a:gd name="T15" fmla="*/ 62 h 68"/>
                  <a:gd name="T16" fmla="*/ 8 w 120"/>
                  <a:gd name="T17" fmla="*/ 68 h 68"/>
                  <a:gd name="T18" fmla="*/ 8 w 120"/>
                  <a:gd name="T19" fmla="*/ 68 h 68"/>
                  <a:gd name="T20" fmla="*/ 0 w 120"/>
                  <a:gd name="T21" fmla="*/ 32 h 68"/>
                  <a:gd name="T22" fmla="*/ 0 w 120"/>
                  <a:gd name="T23" fmla="*/ 32 h 68"/>
                  <a:gd name="T24" fmla="*/ 24 w 120"/>
                  <a:gd name="T25" fmla="*/ 22 h 68"/>
                  <a:gd name="T26" fmla="*/ 50 w 120"/>
                  <a:gd name="T27" fmla="*/ 12 h 68"/>
                  <a:gd name="T28" fmla="*/ 82 w 120"/>
                  <a:gd name="T29" fmla="*/ 6 h 68"/>
                  <a:gd name="T30" fmla="*/ 114 w 120"/>
                  <a:gd name="T31" fmla="*/ 0 h 68"/>
                  <a:gd name="T32" fmla="*/ 114 w 120"/>
                  <a:gd name="T3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" h="68">
                    <a:moveTo>
                      <a:pt x="114" y="0"/>
                    </a:moveTo>
                    <a:lnTo>
                      <a:pt x="114" y="0"/>
                    </a:lnTo>
                    <a:lnTo>
                      <a:pt x="120" y="32"/>
                    </a:lnTo>
                    <a:lnTo>
                      <a:pt x="120" y="32"/>
                    </a:lnTo>
                    <a:lnTo>
                      <a:pt x="84" y="38"/>
                    </a:lnTo>
                    <a:lnTo>
                      <a:pt x="52" y="46"/>
                    </a:lnTo>
                    <a:lnTo>
                      <a:pt x="26" y="56"/>
                    </a:lnTo>
                    <a:lnTo>
                      <a:pt x="16" y="62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2"/>
                    </a:lnTo>
                    <a:lnTo>
                      <a:pt x="50" y="12"/>
                    </a:lnTo>
                    <a:lnTo>
                      <a:pt x="82" y="6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FFF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60" name="Freeform 264"/>
              <p:cNvSpPr>
                <a:spLocks/>
              </p:cNvSpPr>
              <p:nvPr/>
            </p:nvSpPr>
            <p:spPr bwMode="auto">
              <a:xfrm>
                <a:off x="2194" y="2811"/>
                <a:ext cx="116" cy="68"/>
              </a:xfrm>
              <a:custGeom>
                <a:avLst/>
                <a:gdLst>
                  <a:gd name="T0" fmla="*/ 110 w 116"/>
                  <a:gd name="T1" fmla="*/ 0 h 68"/>
                  <a:gd name="T2" fmla="*/ 110 w 116"/>
                  <a:gd name="T3" fmla="*/ 0 h 68"/>
                  <a:gd name="T4" fmla="*/ 116 w 116"/>
                  <a:gd name="T5" fmla="*/ 32 h 68"/>
                  <a:gd name="T6" fmla="*/ 116 w 116"/>
                  <a:gd name="T7" fmla="*/ 32 h 68"/>
                  <a:gd name="T8" fmla="*/ 82 w 116"/>
                  <a:gd name="T9" fmla="*/ 38 h 68"/>
                  <a:gd name="T10" fmla="*/ 50 w 116"/>
                  <a:gd name="T11" fmla="*/ 46 h 68"/>
                  <a:gd name="T12" fmla="*/ 26 w 116"/>
                  <a:gd name="T13" fmla="*/ 56 h 68"/>
                  <a:gd name="T14" fmla="*/ 16 w 116"/>
                  <a:gd name="T15" fmla="*/ 62 h 68"/>
                  <a:gd name="T16" fmla="*/ 8 w 116"/>
                  <a:gd name="T17" fmla="*/ 68 h 68"/>
                  <a:gd name="T18" fmla="*/ 8 w 116"/>
                  <a:gd name="T19" fmla="*/ 68 h 68"/>
                  <a:gd name="T20" fmla="*/ 0 w 116"/>
                  <a:gd name="T21" fmla="*/ 30 h 68"/>
                  <a:gd name="T22" fmla="*/ 0 w 116"/>
                  <a:gd name="T23" fmla="*/ 30 h 68"/>
                  <a:gd name="T24" fmla="*/ 22 w 116"/>
                  <a:gd name="T25" fmla="*/ 20 h 68"/>
                  <a:gd name="T26" fmla="*/ 48 w 116"/>
                  <a:gd name="T27" fmla="*/ 12 h 68"/>
                  <a:gd name="T28" fmla="*/ 78 w 116"/>
                  <a:gd name="T29" fmla="*/ 6 h 68"/>
                  <a:gd name="T30" fmla="*/ 110 w 116"/>
                  <a:gd name="T31" fmla="*/ 0 h 68"/>
                  <a:gd name="T32" fmla="*/ 110 w 116"/>
                  <a:gd name="T3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6" h="68">
                    <a:moveTo>
                      <a:pt x="110" y="0"/>
                    </a:moveTo>
                    <a:lnTo>
                      <a:pt x="110" y="0"/>
                    </a:lnTo>
                    <a:lnTo>
                      <a:pt x="116" y="32"/>
                    </a:lnTo>
                    <a:lnTo>
                      <a:pt x="116" y="32"/>
                    </a:lnTo>
                    <a:lnTo>
                      <a:pt x="82" y="38"/>
                    </a:lnTo>
                    <a:lnTo>
                      <a:pt x="50" y="46"/>
                    </a:lnTo>
                    <a:lnTo>
                      <a:pt x="26" y="56"/>
                    </a:lnTo>
                    <a:lnTo>
                      <a:pt x="16" y="62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2" y="20"/>
                    </a:lnTo>
                    <a:lnTo>
                      <a:pt x="48" y="12"/>
                    </a:lnTo>
                    <a:lnTo>
                      <a:pt x="78" y="6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FFF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61" name="Freeform 265"/>
              <p:cNvSpPr>
                <a:spLocks/>
              </p:cNvSpPr>
              <p:nvPr/>
            </p:nvSpPr>
            <p:spPr bwMode="auto">
              <a:xfrm>
                <a:off x="2196" y="2813"/>
                <a:ext cx="112" cy="64"/>
              </a:xfrm>
              <a:custGeom>
                <a:avLst/>
                <a:gdLst>
                  <a:gd name="T0" fmla="*/ 106 w 112"/>
                  <a:gd name="T1" fmla="*/ 0 h 64"/>
                  <a:gd name="T2" fmla="*/ 106 w 112"/>
                  <a:gd name="T3" fmla="*/ 0 h 64"/>
                  <a:gd name="T4" fmla="*/ 112 w 112"/>
                  <a:gd name="T5" fmla="*/ 30 h 64"/>
                  <a:gd name="T6" fmla="*/ 112 w 112"/>
                  <a:gd name="T7" fmla="*/ 30 h 64"/>
                  <a:gd name="T8" fmla="*/ 78 w 112"/>
                  <a:gd name="T9" fmla="*/ 36 h 64"/>
                  <a:gd name="T10" fmla="*/ 50 w 112"/>
                  <a:gd name="T11" fmla="*/ 44 h 64"/>
                  <a:gd name="T12" fmla="*/ 24 w 112"/>
                  <a:gd name="T13" fmla="*/ 54 h 64"/>
                  <a:gd name="T14" fmla="*/ 6 w 112"/>
                  <a:gd name="T15" fmla="*/ 64 h 64"/>
                  <a:gd name="T16" fmla="*/ 6 w 112"/>
                  <a:gd name="T17" fmla="*/ 64 h 64"/>
                  <a:gd name="T18" fmla="*/ 0 w 112"/>
                  <a:gd name="T19" fmla="*/ 28 h 64"/>
                  <a:gd name="T20" fmla="*/ 0 w 112"/>
                  <a:gd name="T21" fmla="*/ 28 h 64"/>
                  <a:gd name="T22" fmla="*/ 22 w 112"/>
                  <a:gd name="T23" fmla="*/ 18 h 64"/>
                  <a:gd name="T24" fmla="*/ 48 w 112"/>
                  <a:gd name="T25" fmla="*/ 10 h 64"/>
                  <a:gd name="T26" fmla="*/ 76 w 112"/>
                  <a:gd name="T27" fmla="*/ 4 h 64"/>
                  <a:gd name="T28" fmla="*/ 106 w 112"/>
                  <a:gd name="T29" fmla="*/ 0 h 64"/>
                  <a:gd name="T30" fmla="*/ 106 w 112"/>
                  <a:gd name="T3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2" h="64">
                    <a:moveTo>
                      <a:pt x="106" y="0"/>
                    </a:moveTo>
                    <a:lnTo>
                      <a:pt x="106" y="0"/>
                    </a:lnTo>
                    <a:lnTo>
                      <a:pt x="112" y="30"/>
                    </a:lnTo>
                    <a:lnTo>
                      <a:pt x="112" y="30"/>
                    </a:lnTo>
                    <a:lnTo>
                      <a:pt x="78" y="36"/>
                    </a:lnTo>
                    <a:lnTo>
                      <a:pt x="50" y="44"/>
                    </a:lnTo>
                    <a:lnTo>
                      <a:pt x="24" y="54"/>
                    </a:lnTo>
                    <a:lnTo>
                      <a:pt x="6" y="64"/>
                    </a:lnTo>
                    <a:lnTo>
                      <a:pt x="6" y="64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48" y="10"/>
                    </a:lnTo>
                    <a:lnTo>
                      <a:pt x="76" y="4"/>
                    </a:lnTo>
                    <a:lnTo>
                      <a:pt x="106" y="0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FFF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62" name="Freeform 266"/>
              <p:cNvSpPr>
                <a:spLocks/>
              </p:cNvSpPr>
              <p:nvPr/>
            </p:nvSpPr>
            <p:spPr bwMode="auto">
              <a:xfrm>
                <a:off x="2198" y="2813"/>
                <a:ext cx="108" cy="64"/>
              </a:xfrm>
              <a:custGeom>
                <a:avLst/>
                <a:gdLst>
                  <a:gd name="T0" fmla="*/ 102 w 108"/>
                  <a:gd name="T1" fmla="*/ 0 h 64"/>
                  <a:gd name="T2" fmla="*/ 102 w 108"/>
                  <a:gd name="T3" fmla="*/ 0 h 64"/>
                  <a:gd name="T4" fmla="*/ 108 w 108"/>
                  <a:gd name="T5" fmla="*/ 30 h 64"/>
                  <a:gd name="T6" fmla="*/ 108 w 108"/>
                  <a:gd name="T7" fmla="*/ 30 h 64"/>
                  <a:gd name="T8" fmla="*/ 76 w 108"/>
                  <a:gd name="T9" fmla="*/ 36 h 64"/>
                  <a:gd name="T10" fmla="*/ 48 w 108"/>
                  <a:gd name="T11" fmla="*/ 44 h 64"/>
                  <a:gd name="T12" fmla="*/ 24 w 108"/>
                  <a:gd name="T13" fmla="*/ 52 h 64"/>
                  <a:gd name="T14" fmla="*/ 6 w 108"/>
                  <a:gd name="T15" fmla="*/ 64 h 64"/>
                  <a:gd name="T16" fmla="*/ 6 w 108"/>
                  <a:gd name="T17" fmla="*/ 64 h 64"/>
                  <a:gd name="T18" fmla="*/ 0 w 108"/>
                  <a:gd name="T19" fmla="*/ 26 h 64"/>
                  <a:gd name="T20" fmla="*/ 0 w 108"/>
                  <a:gd name="T21" fmla="*/ 26 h 64"/>
                  <a:gd name="T22" fmla="*/ 20 w 108"/>
                  <a:gd name="T23" fmla="*/ 18 h 64"/>
                  <a:gd name="T24" fmla="*/ 46 w 108"/>
                  <a:gd name="T25" fmla="*/ 10 h 64"/>
                  <a:gd name="T26" fmla="*/ 72 w 108"/>
                  <a:gd name="T27" fmla="*/ 4 h 64"/>
                  <a:gd name="T28" fmla="*/ 102 w 108"/>
                  <a:gd name="T29" fmla="*/ 0 h 64"/>
                  <a:gd name="T30" fmla="*/ 102 w 108"/>
                  <a:gd name="T3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64">
                    <a:moveTo>
                      <a:pt x="102" y="0"/>
                    </a:moveTo>
                    <a:lnTo>
                      <a:pt x="102" y="0"/>
                    </a:lnTo>
                    <a:lnTo>
                      <a:pt x="108" y="30"/>
                    </a:lnTo>
                    <a:lnTo>
                      <a:pt x="108" y="30"/>
                    </a:lnTo>
                    <a:lnTo>
                      <a:pt x="76" y="36"/>
                    </a:lnTo>
                    <a:lnTo>
                      <a:pt x="48" y="44"/>
                    </a:lnTo>
                    <a:lnTo>
                      <a:pt x="24" y="52"/>
                    </a:lnTo>
                    <a:lnTo>
                      <a:pt x="6" y="64"/>
                    </a:lnTo>
                    <a:lnTo>
                      <a:pt x="6" y="6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0" y="18"/>
                    </a:lnTo>
                    <a:lnTo>
                      <a:pt x="46" y="10"/>
                    </a:lnTo>
                    <a:lnTo>
                      <a:pt x="72" y="4"/>
                    </a:lnTo>
                    <a:lnTo>
                      <a:pt x="102" y="0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FFF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63" name="Freeform 267"/>
              <p:cNvSpPr>
                <a:spLocks/>
              </p:cNvSpPr>
              <p:nvPr/>
            </p:nvSpPr>
            <p:spPr bwMode="auto">
              <a:xfrm>
                <a:off x="2200" y="2813"/>
                <a:ext cx="104" cy="62"/>
              </a:xfrm>
              <a:custGeom>
                <a:avLst/>
                <a:gdLst>
                  <a:gd name="T0" fmla="*/ 98 w 104"/>
                  <a:gd name="T1" fmla="*/ 0 h 62"/>
                  <a:gd name="T2" fmla="*/ 98 w 104"/>
                  <a:gd name="T3" fmla="*/ 0 h 62"/>
                  <a:gd name="T4" fmla="*/ 104 w 104"/>
                  <a:gd name="T5" fmla="*/ 30 h 62"/>
                  <a:gd name="T6" fmla="*/ 104 w 104"/>
                  <a:gd name="T7" fmla="*/ 30 h 62"/>
                  <a:gd name="T8" fmla="*/ 74 w 104"/>
                  <a:gd name="T9" fmla="*/ 36 h 62"/>
                  <a:gd name="T10" fmla="*/ 46 w 104"/>
                  <a:gd name="T11" fmla="*/ 44 h 62"/>
                  <a:gd name="T12" fmla="*/ 24 w 104"/>
                  <a:gd name="T13" fmla="*/ 52 h 62"/>
                  <a:gd name="T14" fmla="*/ 6 w 104"/>
                  <a:gd name="T15" fmla="*/ 62 h 62"/>
                  <a:gd name="T16" fmla="*/ 6 w 104"/>
                  <a:gd name="T17" fmla="*/ 62 h 62"/>
                  <a:gd name="T18" fmla="*/ 0 w 104"/>
                  <a:gd name="T19" fmla="*/ 26 h 62"/>
                  <a:gd name="T20" fmla="*/ 0 w 104"/>
                  <a:gd name="T21" fmla="*/ 26 h 62"/>
                  <a:gd name="T22" fmla="*/ 20 w 104"/>
                  <a:gd name="T23" fmla="*/ 18 h 62"/>
                  <a:gd name="T24" fmla="*/ 44 w 104"/>
                  <a:gd name="T25" fmla="*/ 10 h 62"/>
                  <a:gd name="T26" fmla="*/ 70 w 104"/>
                  <a:gd name="T27" fmla="*/ 4 h 62"/>
                  <a:gd name="T28" fmla="*/ 98 w 104"/>
                  <a:gd name="T29" fmla="*/ 0 h 62"/>
                  <a:gd name="T30" fmla="*/ 98 w 104"/>
                  <a:gd name="T3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62">
                    <a:moveTo>
                      <a:pt x="98" y="0"/>
                    </a:moveTo>
                    <a:lnTo>
                      <a:pt x="98" y="0"/>
                    </a:lnTo>
                    <a:lnTo>
                      <a:pt x="104" y="30"/>
                    </a:lnTo>
                    <a:lnTo>
                      <a:pt x="104" y="30"/>
                    </a:lnTo>
                    <a:lnTo>
                      <a:pt x="74" y="36"/>
                    </a:lnTo>
                    <a:lnTo>
                      <a:pt x="46" y="44"/>
                    </a:lnTo>
                    <a:lnTo>
                      <a:pt x="24" y="52"/>
                    </a:lnTo>
                    <a:lnTo>
                      <a:pt x="6" y="62"/>
                    </a:lnTo>
                    <a:lnTo>
                      <a:pt x="6" y="62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0" y="18"/>
                    </a:lnTo>
                    <a:lnTo>
                      <a:pt x="44" y="10"/>
                    </a:lnTo>
                    <a:lnTo>
                      <a:pt x="70" y="4"/>
                    </a:lnTo>
                    <a:lnTo>
                      <a:pt x="98" y="0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FFF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64" name="Freeform 268"/>
              <p:cNvSpPr>
                <a:spLocks/>
              </p:cNvSpPr>
              <p:nvPr/>
            </p:nvSpPr>
            <p:spPr bwMode="auto">
              <a:xfrm>
                <a:off x="2200" y="2813"/>
                <a:ext cx="102" cy="60"/>
              </a:xfrm>
              <a:custGeom>
                <a:avLst/>
                <a:gdLst>
                  <a:gd name="T0" fmla="*/ 96 w 102"/>
                  <a:gd name="T1" fmla="*/ 0 h 60"/>
                  <a:gd name="T2" fmla="*/ 96 w 102"/>
                  <a:gd name="T3" fmla="*/ 0 h 60"/>
                  <a:gd name="T4" fmla="*/ 102 w 102"/>
                  <a:gd name="T5" fmla="*/ 32 h 60"/>
                  <a:gd name="T6" fmla="*/ 102 w 102"/>
                  <a:gd name="T7" fmla="*/ 32 h 60"/>
                  <a:gd name="T8" fmla="*/ 72 w 102"/>
                  <a:gd name="T9" fmla="*/ 36 h 60"/>
                  <a:gd name="T10" fmla="*/ 46 w 102"/>
                  <a:gd name="T11" fmla="*/ 44 h 60"/>
                  <a:gd name="T12" fmla="*/ 24 w 102"/>
                  <a:gd name="T13" fmla="*/ 52 h 60"/>
                  <a:gd name="T14" fmla="*/ 6 w 102"/>
                  <a:gd name="T15" fmla="*/ 60 h 60"/>
                  <a:gd name="T16" fmla="*/ 6 w 102"/>
                  <a:gd name="T17" fmla="*/ 60 h 60"/>
                  <a:gd name="T18" fmla="*/ 0 w 102"/>
                  <a:gd name="T19" fmla="*/ 26 h 60"/>
                  <a:gd name="T20" fmla="*/ 0 w 102"/>
                  <a:gd name="T21" fmla="*/ 26 h 60"/>
                  <a:gd name="T22" fmla="*/ 22 w 102"/>
                  <a:gd name="T23" fmla="*/ 18 h 60"/>
                  <a:gd name="T24" fmla="*/ 44 w 102"/>
                  <a:gd name="T25" fmla="*/ 10 h 60"/>
                  <a:gd name="T26" fmla="*/ 70 w 102"/>
                  <a:gd name="T27" fmla="*/ 4 h 60"/>
                  <a:gd name="T28" fmla="*/ 96 w 102"/>
                  <a:gd name="T29" fmla="*/ 0 h 60"/>
                  <a:gd name="T30" fmla="*/ 96 w 102"/>
                  <a:gd name="T3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2" h="60">
                    <a:moveTo>
                      <a:pt x="96" y="0"/>
                    </a:moveTo>
                    <a:lnTo>
                      <a:pt x="96" y="0"/>
                    </a:lnTo>
                    <a:lnTo>
                      <a:pt x="102" y="32"/>
                    </a:lnTo>
                    <a:lnTo>
                      <a:pt x="102" y="32"/>
                    </a:lnTo>
                    <a:lnTo>
                      <a:pt x="72" y="36"/>
                    </a:lnTo>
                    <a:lnTo>
                      <a:pt x="46" y="44"/>
                    </a:lnTo>
                    <a:lnTo>
                      <a:pt x="24" y="52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2" y="18"/>
                    </a:lnTo>
                    <a:lnTo>
                      <a:pt x="44" y="10"/>
                    </a:lnTo>
                    <a:lnTo>
                      <a:pt x="70" y="4"/>
                    </a:lnTo>
                    <a:lnTo>
                      <a:pt x="96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65" name="Freeform 269"/>
              <p:cNvSpPr>
                <a:spLocks/>
              </p:cNvSpPr>
              <p:nvPr/>
            </p:nvSpPr>
            <p:spPr bwMode="auto">
              <a:xfrm>
                <a:off x="2202" y="2813"/>
                <a:ext cx="98" cy="60"/>
              </a:xfrm>
              <a:custGeom>
                <a:avLst/>
                <a:gdLst>
                  <a:gd name="T0" fmla="*/ 92 w 98"/>
                  <a:gd name="T1" fmla="*/ 0 h 60"/>
                  <a:gd name="T2" fmla="*/ 92 w 98"/>
                  <a:gd name="T3" fmla="*/ 0 h 60"/>
                  <a:gd name="T4" fmla="*/ 98 w 98"/>
                  <a:gd name="T5" fmla="*/ 32 h 60"/>
                  <a:gd name="T6" fmla="*/ 98 w 98"/>
                  <a:gd name="T7" fmla="*/ 32 h 60"/>
                  <a:gd name="T8" fmla="*/ 70 w 98"/>
                  <a:gd name="T9" fmla="*/ 36 h 60"/>
                  <a:gd name="T10" fmla="*/ 44 w 98"/>
                  <a:gd name="T11" fmla="*/ 44 h 60"/>
                  <a:gd name="T12" fmla="*/ 24 w 98"/>
                  <a:gd name="T13" fmla="*/ 52 h 60"/>
                  <a:gd name="T14" fmla="*/ 6 w 98"/>
                  <a:gd name="T15" fmla="*/ 60 h 60"/>
                  <a:gd name="T16" fmla="*/ 6 w 98"/>
                  <a:gd name="T17" fmla="*/ 60 h 60"/>
                  <a:gd name="T18" fmla="*/ 0 w 98"/>
                  <a:gd name="T19" fmla="*/ 24 h 60"/>
                  <a:gd name="T20" fmla="*/ 0 w 98"/>
                  <a:gd name="T21" fmla="*/ 24 h 60"/>
                  <a:gd name="T22" fmla="*/ 20 w 98"/>
                  <a:gd name="T23" fmla="*/ 16 h 60"/>
                  <a:gd name="T24" fmla="*/ 42 w 98"/>
                  <a:gd name="T25" fmla="*/ 10 h 60"/>
                  <a:gd name="T26" fmla="*/ 66 w 98"/>
                  <a:gd name="T27" fmla="*/ 4 h 60"/>
                  <a:gd name="T28" fmla="*/ 92 w 98"/>
                  <a:gd name="T29" fmla="*/ 0 h 60"/>
                  <a:gd name="T30" fmla="*/ 92 w 98"/>
                  <a:gd name="T3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" h="60">
                    <a:moveTo>
                      <a:pt x="92" y="0"/>
                    </a:moveTo>
                    <a:lnTo>
                      <a:pt x="92" y="0"/>
                    </a:lnTo>
                    <a:lnTo>
                      <a:pt x="98" y="32"/>
                    </a:lnTo>
                    <a:lnTo>
                      <a:pt x="98" y="32"/>
                    </a:lnTo>
                    <a:lnTo>
                      <a:pt x="70" y="36"/>
                    </a:lnTo>
                    <a:lnTo>
                      <a:pt x="44" y="44"/>
                    </a:lnTo>
                    <a:lnTo>
                      <a:pt x="24" y="52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0" y="16"/>
                    </a:lnTo>
                    <a:lnTo>
                      <a:pt x="42" y="10"/>
                    </a:lnTo>
                    <a:lnTo>
                      <a:pt x="66" y="4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FE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66" name="Freeform 270"/>
              <p:cNvSpPr>
                <a:spLocks/>
              </p:cNvSpPr>
              <p:nvPr/>
            </p:nvSpPr>
            <p:spPr bwMode="auto">
              <a:xfrm>
                <a:off x="2204" y="2813"/>
                <a:ext cx="94" cy="60"/>
              </a:xfrm>
              <a:custGeom>
                <a:avLst/>
                <a:gdLst>
                  <a:gd name="T0" fmla="*/ 88 w 94"/>
                  <a:gd name="T1" fmla="*/ 0 h 60"/>
                  <a:gd name="T2" fmla="*/ 88 w 94"/>
                  <a:gd name="T3" fmla="*/ 0 h 60"/>
                  <a:gd name="T4" fmla="*/ 94 w 94"/>
                  <a:gd name="T5" fmla="*/ 32 h 60"/>
                  <a:gd name="T6" fmla="*/ 94 w 94"/>
                  <a:gd name="T7" fmla="*/ 32 h 60"/>
                  <a:gd name="T8" fmla="*/ 66 w 94"/>
                  <a:gd name="T9" fmla="*/ 36 h 60"/>
                  <a:gd name="T10" fmla="*/ 44 w 94"/>
                  <a:gd name="T11" fmla="*/ 44 h 60"/>
                  <a:gd name="T12" fmla="*/ 22 w 94"/>
                  <a:gd name="T13" fmla="*/ 50 h 60"/>
                  <a:gd name="T14" fmla="*/ 6 w 94"/>
                  <a:gd name="T15" fmla="*/ 60 h 60"/>
                  <a:gd name="T16" fmla="*/ 6 w 94"/>
                  <a:gd name="T17" fmla="*/ 60 h 60"/>
                  <a:gd name="T18" fmla="*/ 0 w 94"/>
                  <a:gd name="T19" fmla="*/ 24 h 60"/>
                  <a:gd name="T20" fmla="*/ 0 w 94"/>
                  <a:gd name="T21" fmla="*/ 24 h 60"/>
                  <a:gd name="T22" fmla="*/ 20 w 94"/>
                  <a:gd name="T23" fmla="*/ 16 h 60"/>
                  <a:gd name="T24" fmla="*/ 40 w 94"/>
                  <a:gd name="T25" fmla="*/ 10 h 60"/>
                  <a:gd name="T26" fmla="*/ 64 w 94"/>
                  <a:gd name="T27" fmla="*/ 4 h 60"/>
                  <a:gd name="T28" fmla="*/ 88 w 94"/>
                  <a:gd name="T29" fmla="*/ 0 h 60"/>
                  <a:gd name="T30" fmla="*/ 88 w 94"/>
                  <a:gd name="T3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0">
                    <a:moveTo>
                      <a:pt x="88" y="0"/>
                    </a:moveTo>
                    <a:lnTo>
                      <a:pt x="88" y="0"/>
                    </a:lnTo>
                    <a:lnTo>
                      <a:pt x="94" y="32"/>
                    </a:lnTo>
                    <a:lnTo>
                      <a:pt x="94" y="32"/>
                    </a:lnTo>
                    <a:lnTo>
                      <a:pt x="66" y="36"/>
                    </a:lnTo>
                    <a:lnTo>
                      <a:pt x="44" y="44"/>
                    </a:lnTo>
                    <a:lnTo>
                      <a:pt x="22" y="5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0" y="16"/>
                    </a:lnTo>
                    <a:lnTo>
                      <a:pt x="40" y="10"/>
                    </a:lnTo>
                    <a:lnTo>
                      <a:pt x="64" y="4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F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67" name="Freeform 271"/>
              <p:cNvSpPr>
                <a:spLocks/>
              </p:cNvSpPr>
              <p:nvPr/>
            </p:nvSpPr>
            <p:spPr bwMode="auto">
              <a:xfrm>
                <a:off x="2206" y="2813"/>
                <a:ext cx="90" cy="58"/>
              </a:xfrm>
              <a:custGeom>
                <a:avLst/>
                <a:gdLst>
                  <a:gd name="T0" fmla="*/ 84 w 90"/>
                  <a:gd name="T1" fmla="*/ 0 h 58"/>
                  <a:gd name="T2" fmla="*/ 84 w 90"/>
                  <a:gd name="T3" fmla="*/ 0 h 58"/>
                  <a:gd name="T4" fmla="*/ 90 w 90"/>
                  <a:gd name="T5" fmla="*/ 32 h 58"/>
                  <a:gd name="T6" fmla="*/ 90 w 90"/>
                  <a:gd name="T7" fmla="*/ 32 h 58"/>
                  <a:gd name="T8" fmla="*/ 64 w 90"/>
                  <a:gd name="T9" fmla="*/ 38 h 58"/>
                  <a:gd name="T10" fmla="*/ 42 w 90"/>
                  <a:gd name="T11" fmla="*/ 44 h 58"/>
                  <a:gd name="T12" fmla="*/ 22 w 90"/>
                  <a:gd name="T13" fmla="*/ 50 h 58"/>
                  <a:gd name="T14" fmla="*/ 6 w 90"/>
                  <a:gd name="T15" fmla="*/ 58 h 58"/>
                  <a:gd name="T16" fmla="*/ 6 w 90"/>
                  <a:gd name="T17" fmla="*/ 58 h 58"/>
                  <a:gd name="T18" fmla="*/ 0 w 90"/>
                  <a:gd name="T19" fmla="*/ 22 h 58"/>
                  <a:gd name="T20" fmla="*/ 0 w 90"/>
                  <a:gd name="T21" fmla="*/ 22 h 58"/>
                  <a:gd name="T22" fmla="*/ 18 w 90"/>
                  <a:gd name="T23" fmla="*/ 16 h 58"/>
                  <a:gd name="T24" fmla="*/ 40 w 90"/>
                  <a:gd name="T25" fmla="*/ 10 h 58"/>
                  <a:gd name="T26" fmla="*/ 84 w 90"/>
                  <a:gd name="T27" fmla="*/ 0 h 58"/>
                  <a:gd name="T28" fmla="*/ 84 w 90"/>
                  <a:gd name="T2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58">
                    <a:moveTo>
                      <a:pt x="84" y="0"/>
                    </a:moveTo>
                    <a:lnTo>
                      <a:pt x="84" y="0"/>
                    </a:lnTo>
                    <a:lnTo>
                      <a:pt x="90" y="32"/>
                    </a:lnTo>
                    <a:lnTo>
                      <a:pt x="90" y="32"/>
                    </a:lnTo>
                    <a:lnTo>
                      <a:pt x="64" y="38"/>
                    </a:lnTo>
                    <a:lnTo>
                      <a:pt x="42" y="44"/>
                    </a:lnTo>
                    <a:lnTo>
                      <a:pt x="22" y="50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8" y="16"/>
                    </a:lnTo>
                    <a:lnTo>
                      <a:pt x="40" y="1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68" name="Freeform 272"/>
              <p:cNvSpPr>
                <a:spLocks/>
              </p:cNvSpPr>
              <p:nvPr/>
            </p:nvSpPr>
            <p:spPr bwMode="auto">
              <a:xfrm>
                <a:off x="2208" y="2815"/>
                <a:ext cx="86" cy="56"/>
              </a:xfrm>
              <a:custGeom>
                <a:avLst/>
                <a:gdLst>
                  <a:gd name="T0" fmla="*/ 80 w 86"/>
                  <a:gd name="T1" fmla="*/ 0 h 56"/>
                  <a:gd name="T2" fmla="*/ 80 w 86"/>
                  <a:gd name="T3" fmla="*/ 0 h 56"/>
                  <a:gd name="T4" fmla="*/ 86 w 86"/>
                  <a:gd name="T5" fmla="*/ 30 h 56"/>
                  <a:gd name="T6" fmla="*/ 86 w 86"/>
                  <a:gd name="T7" fmla="*/ 30 h 56"/>
                  <a:gd name="T8" fmla="*/ 62 w 86"/>
                  <a:gd name="T9" fmla="*/ 36 h 56"/>
                  <a:gd name="T10" fmla="*/ 40 w 86"/>
                  <a:gd name="T11" fmla="*/ 42 h 56"/>
                  <a:gd name="T12" fmla="*/ 20 w 86"/>
                  <a:gd name="T13" fmla="*/ 48 h 56"/>
                  <a:gd name="T14" fmla="*/ 6 w 86"/>
                  <a:gd name="T15" fmla="*/ 56 h 56"/>
                  <a:gd name="T16" fmla="*/ 6 w 86"/>
                  <a:gd name="T17" fmla="*/ 56 h 56"/>
                  <a:gd name="T18" fmla="*/ 0 w 86"/>
                  <a:gd name="T19" fmla="*/ 20 h 56"/>
                  <a:gd name="T20" fmla="*/ 0 w 86"/>
                  <a:gd name="T21" fmla="*/ 20 h 56"/>
                  <a:gd name="T22" fmla="*/ 38 w 86"/>
                  <a:gd name="T23" fmla="*/ 8 h 56"/>
                  <a:gd name="T24" fmla="*/ 80 w 86"/>
                  <a:gd name="T25" fmla="*/ 0 h 56"/>
                  <a:gd name="T26" fmla="*/ 80 w 86"/>
                  <a:gd name="T2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6" h="56">
                    <a:moveTo>
                      <a:pt x="80" y="0"/>
                    </a:moveTo>
                    <a:lnTo>
                      <a:pt x="80" y="0"/>
                    </a:lnTo>
                    <a:lnTo>
                      <a:pt x="86" y="30"/>
                    </a:lnTo>
                    <a:lnTo>
                      <a:pt x="86" y="30"/>
                    </a:lnTo>
                    <a:lnTo>
                      <a:pt x="62" y="36"/>
                    </a:lnTo>
                    <a:lnTo>
                      <a:pt x="40" y="42"/>
                    </a:lnTo>
                    <a:lnTo>
                      <a:pt x="20" y="48"/>
                    </a:lnTo>
                    <a:lnTo>
                      <a:pt x="6" y="56"/>
                    </a:lnTo>
                    <a:lnTo>
                      <a:pt x="6" y="5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38" y="8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FFE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69" name="Freeform 273"/>
              <p:cNvSpPr>
                <a:spLocks/>
              </p:cNvSpPr>
              <p:nvPr/>
            </p:nvSpPr>
            <p:spPr bwMode="auto">
              <a:xfrm>
                <a:off x="2210" y="2815"/>
                <a:ext cx="82" cy="54"/>
              </a:xfrm>
              <a:custGeom>
                <a:avLst/>
                <a:gdLst>
                  <a:gd name="T0" fmla="*/ 76 w 82"/>
                  <a:gd name="T1" fmla="*/ 0 h 54"/>
                  <a:gd name="T2" fmla="*/ 76 w 82"/>
                  <a:gd name="T3" fmla="*/ 0 h 54"/>
                  <a:gd name="T4" fmla="*/ 82 w 82"/>
                  <a:gd name="T5" fmla="*/ 30 h 54"/>
                  <a:gd name="T6" fmla="*/ 82 w 82"/>
                  <a:gd name="T7" fmla="*/ 30 h 54"/>
                  <a:gd name="T8" fmla="*/ 58 w 82"/>
                  <a:gd name="T9" fmla="*/ 36 h 54"/>
                  <a:gd name="T10" fmla="*/ 38 w 82"/>
                  <a:gd name="T11" fmla="*/ 42 h 54"/>
                  <a:gd name="T12" fmla="*/ 20 w 82"/>
                  <a:gd name="T13" fmla="*/ 48 h 54"/>
                  <a:gd name="T14" fmla="*/ 4 w 82"/>
                  <a:gd name="T15" fmla="*/ 54 h 54"/>
                  <a:gd name="T16" fmla="*/ 4 w 82"/>
                  <a:gd name="T17" fmla="*/ 54 h 54"/>
                  <a:gd name="T18" fmla="*/ 0 w 82"/>
                  <a:gd name="T19" fmla="*/ 20 h 54"/>
                  <a:gd name="T20" fmla="*/ 0 w 82"/>
                  <a:gd name="T21" fmla="*/ 20 h 54"/>
                  <a:gd name="T22" fmla="*/ 36 w 82"/>
                  <a:gd name="T23" fmla="*/ 8 h 54"/>
                  <a:gd name="T24" fmla="*/ 76 w 82"/>
                  <a:gd name="T25" fmla="*/ 0 h 54"/>
                  <a:gd name="T26" fmla="*/ 76 w 82"/>
                  <a:gd name="T2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54">
                    <a:moveTo>
                      <a:pt x="76" y="0"/>
                    </a:moveTo>
                    <a:lnTo>
                      <a:pt x="76" y="0"/>
                    </a:lnTo>
                    <a:lnTo>
                      <a:pt x="82" y="30"/>
                    </a:lnTo>
                    <a:lnTo>
                      <a:pt x="82" y="30"/>
                    </a:lnTo>
                    <a:lnTo>
                      <a:pt x="58" y="36"/>
                    </a:lnTo>
                    <a:lnTo>
                      <a:pt x="38" y="42"/>
                    </a:lnTo>
                    <a:lnTo>
                      <a:pt x="20" y="48"/>
                    </a:lnTo>
                    <a:lnTo>
                      <a:pt x="4" y="54"/>
                    </a:lnTo>
                    <a:lnTo>
                      <a:pt x="4" y="5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36" y="8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E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70" name="Freeform 274"/>
              <p:cNvSpPr>
                <a:spLocks/>
              </p:cNvSpPr>
              <p:nvPr/>
            </p:nvSpPr>
            <p:spPr bwMode="auto">
              <a:xfrm>
                <a:off x="2212" y="2815"/>
                <a:ext cx="76" cy="54"/>
              </a:xfrm>
              <a:custGeom>
                <a:avLst/>
                <a:gdLst>
                  <a:gd name="T0" fmla="*/ 72 w 76"/>
                  <a:gd name="T1" fmla="*/ 0 h 54"/>
                  <a:gd name="T2" fmla="*/ 72 w 76"/>
                  <a:gd name="T3" fmla="*/ 0 h 54"/>
                  <a:gd name="T4" fmla="*/ 76 w 76"/>
                  <a:gd name="T5" fmla="*/ 32 h 54"/>
                  <a:gd name="T6" fmla="*/ 76 w 76"/>
                  <a:gd name="T7" fmla="*/ 32 h 54"/>
                  <a:gd name="T8" fmla="*/ 56 w 76"/>
                  <a:gd name="T9" fmla="*/ 36 h 54"/>
                  <a:gd name="T10" fmla="*/ 36 w 76"/>
                  <a:gd name="T11" fmla="*/ 40 h 54"/>
                  <a:gd name="T12" fmla="*/ 18 w 76"/>
                  <a:gd name="T13" fmla="*/ 46 h 54"/>
                  <a:gd name="T14" fmla="*/ 4 w 76"/>
                  <a:gd name="T15" fmla="*/ 54 h 54"/>
                  <a:gd name="T16" fmla="*/ 4 w 76"/>
                  <a:gd name="T17" fmla="*/ 54 h 54"/>
                  <a:gd name="T18" fmla="*/ 0 w 76"/>
                  <a:gd name="T19" fmla="*/ 18 h 54"/>
                  <a:gd name="T20" fmla="*/ 0 w 76"/>
                  <a:gd name="T21" fmla="*/ 18 h 54"/>
                  <a:gd name="T22" fmla="*/ 34 w 76"/>
                  <a:gd name="T23" fmla="*/ 8 h 54"/>
                  <a:gd name="T24" fmla="*/ 72 w 76"/>
                  <a:gd name="T25" fmla="*/ 0 h 54"/>
                  <a:gd name="T26" fmla="*/ 72 w 76"/>
                  <a:gd name="T2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54">
                    <a:moveTo>
                      <a:pt x="72" y="0"/>
                    </a:moveTo>
                    <a:lnTo>
                      <a:pt x="72" y="0"/>
                    </a:lnTo>
                    <a:lnTo>
                      <a:pt x="76" y="32"/>
                    </a:lnTo>
                    <a:lnTo>
                      <a:pt x="76" y="32"/>
                    </a:lnTo>
                    <a:lnTo>
                      <a:pt x="56" y="36"/>
                    </a:lnTo>
                    <a:lnTo>
                      <a:pt x="36" y="40"/>
                    </a:lnTo>
                    <a:lnTo>
                      <a:pt x="18" y="46"/>
                    </a:lnTo>
                    <a:lnTo>
                      <a:pt x="4" y="54"/>
                    </a:lnTo>
                    <a:lnTo>
                      <a:pt x="4" y="5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34" y="8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71" name="Freeform 275"/>
              <p:cNvSpPr>
                <a:spLocks/>
              </p:cNvSpPr>
              <p:nvPr/>
            </p:nvSpPr>
            <p:spPr bwMode="auto">
              <a:xfrm>
                <a:off x="2214" y="2815"/>
                <a:ext cx="72" cy="52"/>
              </a:xfrm>
              <a:custGeom>
                <a:avLst/>
                <a:gdLst>
                  <a:gd name="T0" fmla="*/ 68 w 72"/>
                  <a:gd name="T1" fmla="*/ 0 h 52"/>
                  <a:gd name="T2" fmla="*/ 68 w 72"/>
                  <a:gd name="T3" fmla="*/ 0 h 52"/>
                  <a:gd name="T4" fmla="*/ 72 w 72"/>
                  <a:gd name="T5" fmla="*/ 32 h 52"/>
                  <a:gd name="T6" fmla="*/ 72 w 72"/>
                  <a:gd name="T7" fmla="*/ 32 h 52"/>
                  <a:gd name="T8" fmla="*/ 34 w 72"/>
                  <a:gd name="T9" fmla="*/ 40 h 52"/>
                  <a:gd name="T10" fmla="*/ 18 w 72"/>
                  <a:gd name="T11" fmla="*/ 46 h 52"/>
                  <a:gd name="T12" fmla="*/ 4 w 72"/>
                  <a:gd name="T13" fmla="*/ 52 h 52"/>
                  <a:gd name="T14" fmla="*/ 4 w 72"/>
                  <a:gd name="T15" fmla="*/ 52 h 52"/>
                  <a:gd name="T16" fmla="*/ 0 w 72"/>
                  <a:gd name="T17" fmla="*/ 18 h 52"/>
                  <a:gd name="T18" fmla="*/ 0 w 72"/>
                  <a:gd name="T19" fmla="*/ 18 h 52"/>
                  <a:gd name="T20" fmla="*/ 32 w 72"/>
                  <a:gd name="T21" fmla="*/ 8 h 52"/>
                  <a:gd name="T22" fmla="*/ 68 w 72"/>
                  <a:gd name="T23" fmla="*/ 0 h 52"/>
                  <a:gd name="T24" fmla="*/ 68 w 72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52">
                    <a:moveTo>
                      <a:pt x="68" y="0"/>
                    </a:moveTo>
                    <a:lnTo>
                      <a:pt x="68" y="0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34" y="40"/>
                    </a:lnTo>
                    <a:lnTo>
                      <a:pt x="18" y="46"/>
                    </a:lnTo>
                    <a:lnTo>
                      <a:pt x="4" y="52"/>
                    </a:lnTo>
                    <a:lnTo>
                      <a:pt x="4" y="5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32" y="8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72" name="Freeform 276"/>
              <p:cNvSpPr>
                <a:spLocks/>
              </p:cNvSpPr>
              <p:nvPr/>
            </p:nvSpPr>
            <p:spPr bwMode="auto">
              <a:xfrm>
                <a:off x="2216" y="2815"/>
                <a:ext cx="68" cy="52"/>
              </a:xfrm>
              <a:custGeom>
                <a:avLst/>
                <a:gdLst>
                  <a:gd name="T0" fmla="*/ 64 w 68"/>
                  <a:gd name="T1" fmla="*/ 0 h 52"/>
                  <a:gd name="T2" fmla="*/ 64 w 68"/>
                  <a:gd name="T3" fmla="*/ 0 h 52"/>
                  <a:gd name="T4" fmla="*/ 68 w 68"/>
                  <a:gd name="T5" fmla="*/ 32 h 52"/>
                  <a:gd name="T6" fmla="*/ 68 w 68"/>
                  <a:gd name="T7" fmla="*/ 32 h 52"/>
                  <a:gd name="T8" fmla="*/ 32 w 68"/>
                  <a:gd name="T9" fmla="*/ 40 h 52"/>
                  <a:gd name="T10" fmla="*/ 4 w 68"/>
                  <a:gd name="T11" fmla="*/ 52 h 52"/>
                  <a:gd name="T12" fmla="*/ 4 w 68"/>
                  <a:gd name="T13" fmla="*/ 52 h 52"/>
                  <a:gd name="T14" fmla="*/ 0 w 68"/>
                  <a:gd name="T15" fmla="*/ 18 h 52"/>
                  <a:gd name="T16" fmla="*/ 0 w 68"/>
                  <a:gd name="T17" fmla="*/ 18 h 52"/>
                  <a:gd name="T18" fmla="*/ 30 w 68"/>
                  <a:gd name="T19" fmla="*/ 8 h 52"/>
                  <a:gd name="T20" fmla="*/ 64 w 68"/>
                  <a:gd name="T21" fmla="*/ 0 h 52"/>
                  <a:gd name="T22" fmla="*/ 64 w 68"/>
                  <a:gd name="T2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52">
                    <a:moveTo>
                      <a:pt x="64" y="0"/>
                    </a:moveTo>
                    <a:lnTo>
                      <a:pt x="64" y="0"/>
                    </a:lnTo>
                    <a:lnTo>
                      <a:pt x="68" y="32"/>
                    </a:lnTo>
                    <a:lnTo>
                      <a:pt x="68" y="32"/>
                    </a:lnTo>
                    <a:lnTo>
                      <a:pt x="32" y="40"/>
                    </a:lnTo>
                    <a:lnTo>
                      <a:pt x="4" y="52"/>
                    </a:lnTo>
                    <a:lnTo>
                      <a:pt x="4" y="5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30" y="8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73" name="Freeform 277"/>
              <p:cNvSpPr>
                <a:spLocks/>
              </p:cNvSpPr>
              <p:nvPr/>
            </p:nvSpPr>
            <p:spPr bwMode="auto">
              <a:xfrm>
                <a:off x="2218" y="2815"/>
                <a:ext cx="64" cy="52"/>
              </a:xfrm>
              <a:custGeom>
                <a:avLst/>
                <a:gdLst>
                  <a:gd name="T0" fmla="*/ 60 w 64"/>
                  <a:gd name="T1" fmla="*/ 0 h 52"/>
                  <a:gd name="T2" fmla="*/ 60 w 64"/>
                  <a:gd name="T3" fmla="*/ 0 h 52"/>
                  <a:gd name="T4" fmla="*/ 64 w 64"/>
                  <a:gd name="T5" fmla="*/ 32 h 52"/>
                  <a:gd name="T6" fmla="*/ 64 w 64"/>
                  <a:gd name="T7" fmla="*/ 32 h 52"/>
                  <a:gd name="T8" fmla="*/ 30 w 64"/>
                  <a:gd name="T9" fmla="*/ 40 h 52"/>
                  <a:gd name="T10" fmla="*/ 4 w 64"/>
                  <a:gd name="T11" fmla="*/ 52 h 52"/>
                  <a:gd name="T12" fmla="*/ 4 w 64"/>
                  <a:gd name="T13" fmla="*/ 52 h 52"/>
                  <a:gd name="T14" fmla="*/ 0 w 64"/>
                  <a:gd name="T15" fmla="*/ 16 h 52"/>
                  <a:gd name="T16" fmla="*/ 0 w 64"/>
                  <a:gd name="T17" fmla="*/ 16 h 52"/>
                  <a:gd name="T18" fmla="*/ 28 w 64"/>
                  <a:gd name="T19" fmla="*/ 8 h 52"/>
                  <a:gd name="T20" fmla="*/ 60 w 64"/>
                  <a:gd name="T21" fmla="*/ 0 h 52"/>
                  <a:gd name="T22" fmla="*/ 60 w 64"/>
                  <a:gd name="T2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52">
                    <a:moveTo>
                      <a:pt x="60" y="0"/>
                    </a:moveTo>
                    <a:lnTo>
                      <a:pt x="60" y="0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30" y="40"/>
                    </a:lnTo>
                    <a:lnTo>
                      <a:pt x="4" y="52"/>
                    </a:lnTo>
                    <a:lnTo>
                      <a:pt x="4" y="5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8" y="8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74" name="Freeform 278"/>
              <p:cNvSpPr>
                <a:spLocks/>
              </p:cNvSpPr>
              <p:nvPr/>
            </p:nvSpPr>
            <p:spPr bwMode="auto">
              <a:xfrm>
                <a:off x="2220" y="2817"/>
                <a:ext cx="60" cy="48"/>
              </a:xfrm>
              <a:custGeom>
                <a:avLst/>
                <a:gdLst>
                  <a:gd name="T0" fmla="*/ 56 w 60"/>
                  <a:gd name="T1" fmla="*/ 0 h 48"/>
                  <a:gd name="T2" fmla="*/ 56 w 60"/>
                  <a:gd name="T3" fmla="*/ 0 h 48"/>
                  <a:gd name="T4" fmla="*/ 60 w 60"/>
                  <a:gd name="T5" fmla="*/ 30 h 48"/>
                  <a:gd name="T6" fmla="*/ 60 w 60"/>
                  <a:gd name="T7" fmla="*/ 30 h 48"/>
                  <a:gd name="T8" fmla="*/ 28 w 60"/>
                  <a:gd name="T9" fmla="*/ 38 h 48"/>
                  <a:gd name="T10" fmla="*/ 2 w 60"/>
                  <a:gd name="T11" fmla="*/ 48 h 48"/>
                  <a:gd name="T12" fmla="*/ 2 w 60"/>
                  <a:gd name="T13" fmla="*/ 48 h 48"/>
                  <a:gd name="T14" fmla="*/ 0 w 60"/>
                  <a:gd name="T15" fmla="*/ 14 h 48"/>
                  <a:gd name="T16" fmla="*/ 0 w 60"/>
                  <a:gd name="T17" fmla="*/ 14 h 48"/>
                  <a:gd name="T18" fmla="*/ 26 w 60"/>
                  <a:gd name="T19" fmla="*/ 6 h 48"/>
                  <a:gd name="T20" fmla="*/ 56 w 60"/>
                  <a:gd name="T21" fmla="*/ 0 h 48"/>
                  <a:gd name="T22" fmla="*/ 56 w 60"/>
                  <a:gd name="T2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48">
                    <a:moveTo>
                      <a:pt x="56" y="0"/>
                    </a:moveTo>
                    <a:lnTo>
                      <a:pt x="56" y="0"/>
                    </a:lnTo>
                    <a:lnTo>
                      <a:pt x="60" y="30"/>
                    </a:lnTo>
                    <a:lnTo>
                      <a:pt x="60" y="30"/>
                    </a:lnTo>
                    <a:lnTo>
                      <a:pt x="28" y="38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6" y="6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F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75" name="Freeform 279"/>
              <p:cNvSpPr>
                <a:spLocks/>
              </p:cNvSpPr>
              <p:nvPr/>
            </p:nvSpPr>
            <p:spPr bwMode="auto">
              <a:xfrm>
                <a:off x="2222" y="2817"/>
                <a:ext cx="56" cy="48"/>
              </a:xfrm>
              <a:custGeom>
                <a:avLst/>
                <a:gdLst>
                  <a:gd name="T0" fmla="*/ 54 w 56"/>
                  <a:gd name="T1" fmla="*/ 0 h 48"/>
                  <a:gd name="T2" fmla="*/ 54 w 56"/>
                  <a:gd name="T3" fmla="*/ 0 h 48"/>
                  <a:gd name="T4" fmla="*/ 56 w 56"/>
                  <a:gd name="T5" fmla="*/ 32 h 48"/>
                  <a:gd name="T6" fmla="*/ 56 w 56"/>
                  <a:gd name="T7" fmla="*/ 32 h 48"/>
                  <a:gd name="T8" fmla="*/ 26 w 56"/>
                  <a:gd name="T9" fmla="*/ 38 h 48"/>
                  <a:gd name="T10" fmla="*/ 2 w 56"/>
                  <a:gd name="T11" fmla="*/ 48 h 48"/>
                  <a:gd name="T12" fmla="*/ 2 w 56"/>
                  <a:gd name="T13" fmla="*/ 48 h 48"/>
                  <a:gd name="T14" fmla="*/ 0 w 56"/>
                  <a:gd name="T15" fmla="*/ 14 h 48"/>
                  <a:gd name="T16" fmla="*/ 0 w 56"/>
                  <a:gd name="T17" fmla="*/ 14 h 48"/>
                  <a:gd name="T18" fmla="*/ 24 w 56"/>
                  <a:gd name="T19" fmla="*/ 6 h 48"/>
                  <a:gd name="T20" fmla="*/ 54 w 56"/>
                  <a:gd name="T21" fmla="*/ 0 h 48"/>
                  <a:gd name="T22" fmla="*/ 54 w 56"/>
                  <a:gd name="T2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" h="48">
                    <a:moveTo>
                      <a:pt x="54" y="0"/>
                    </a:moveTo>
                    <a:lnTo>
                      <a:pt x="54" y="0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26" y="38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4" y="6"/>
                    </a:lnTo>
                    <a:lnTo>
                      <a:pt x="54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D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76" name="Freeform 280"/>
              <p:cNvSpPr>
                <a:spLocks/>
              </p:cNvSpPr>
              <p:nvPr/>
            </p:nvSpPr>
            <p:spPr bwMode="auto">
              <a:xfrm>
                <a:off x="2222" y="2817"/>
                <a:ext cx="54" cy="48"/>
              </a:xfrm>
              <a:custGeom>
                <a:avLst/>
                <a:gdLst>
                  <a:gd name="T0" fmla="*/ 52 w 54"/>
                  <a:gd name="T1" fmla="*/ 0 h 48"/>
                  <a:gd name="T2" fmla="*/ 52 w 54"/>
                  <a:gd name="T3" fmla="*/ 0 h 48"/>
                  <a:gd name="T4" fmla="*/ 54 w 54"/>
                  <a:gd name="T5" fmla="*/ 32 h 48"/>
                  <a:gd name="T6" fmla="*/ 54 w 54"/>
                  <a:gd name="T7" fmla="*/ 32 h 48"/>
                  <a:gd name="T8" fmla="*/ 26 w 54"/>
                  <a:gd name="T9" fmla="*/ 38 h 48"/>
                  <a:gd name="T10" fmla="*/ 4 w 54"/>
                  <a:gd name="T11" fmla="*/ 48 h 48"/>
                  <a:gd name="T12" fmla="*/ 4 w 54"/>
                  <a:gd name="T13" fmla="*/ 48 h 48"/>
                  <a:gd name="T14" fmla="*/ 0 w 54"/>
                  <a:gd name="T15" fmla="*/ 12 h 48"/>
                  <a:gd name="T16" fmla="*/ 0 w 54"/>
                  <a:gd name="T17" fmla="*/ 12 h 48"/>
                  <a:gd name="T18" fmla="*/ 24 w 54"/>
                  <a:gd name="T19" fmla="*/ 6 h 48"/>
                  <a:gd name="T20" fmla="*/ 52 w 54"/>
                  <a:gd name="T21" fmla="*/ 0 h 48"/>
                  <a:gd name="T22" fmla="*/ 52 w 54"/>
                  <a:gd name="T2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48">
                    <a:moveTo>
                      <a:pt x="52" y="0"/>
                    </a:moveTo>
                    <a:lnTo>
                      <a:pt x="52" y="0"/>
                    </a:lnTo>
                    <a:lnTo>
                      <a:pt x="54" y="32"/>
                    </a:lnTo>
                    <a:lnTo>
                      <a:pt x="54" y="32"/>
                    </a:lnTo>
                    <a:lnTo>
                      <a:pt x="26" y="38"/>
                    </a:lnTo>
                    <a:lnTo>
                      <a:pt x="4" y="48"/>
                    </a:lnTo>
                    <a:lnTo>
                      <a:pt x="4" y="4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4" y="6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77" name="Freeform 281"/>
              <p:cNvSpPr>
                <a:spLocks/>
              </p:cNvSpPr>
              <p:nvPr/>
            </p:nvSpPr>
            <p:spPr bwMode="auto">
              <a:xfrm>
                <a:off x="2224" y="2817"/>
                <a:ext cx="50" cy="46"/>
              </a:xfrm>
              <a:custGeom>
                <a:avLst/>
                <a:gdLst>
                  <a:gd name="T0" fmla="*/ 48 w 50"/>
                  <a:gd name="T1" fmla="*/ 0 h 46"/>
                  <a:gd name="T2" fmla="*/ 48 w 50"/>
                  <a:gd name="T3" fmla="*/ 0 h 46"/>
                  <a:gd name="T4" fmla="*/ 50 w 50"/>
                  <a:gd name="T5" fmla="*/ 32 h 46"/>
                  <a:gd name="T6" fmla="*/ 50 w 50"/>
                  <a:gd name="T7" fmla="*/ 32 h 46"/>
                  <a:gd name="T8" fmla="*/ 24 w 50"/>
                  <a:gd name="T9" fmla="*/ 38 h 46"/>
                  <a:gd name="T10" fmla="*/ 4 w 50"/>
                  <a:gd name="T11" fmla="*/ 46 h 46"/>
                  <a:gd name="T12" fmla="*/ 4 w 50"/>
                  <a:gd name="T13" fmla="*/ 46 h 46"/>
                  <a:gd name="T14" fmla="*/ 0 w 50"/>
                  <a:gd name="T15" fmla="*/ 12 h 46"/>
                  <a:gd name="T16" fmla="*/ 0 w 50"/>
                  <a:gd name="T17" fmla="*/ 12 h 46"/>
                  <a:gd name="T18" fmla="*/ 22 w 50"/>
                  <a:gd name="T19" fmla="*/ 6 h 46"/>
                  <a:gd name="T20" fmla="*/ 48 w 50"/>
                  <a:gd name="T21" fmla="*/ 0 h 46"/>
                  <a:gd name="T22" fmla="*/ 48 w 50"/>
                  <a:gd name="T2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46">
                    <a:moveTo>
                      <a:pt x="48" y="0"/>
                    </a:moveTo>
                    <a:lnTo>
                      <a:pt x="48" y="0"/>
                    </a:lnTo>
                    <a:lnTo>
                      <a:pt x="50" y="32"/>
                    </a:lnTo>
                    <a:lnTo>
                      <a:pt x="50" y="32"/>
                    </a:lnTo>
                    <a:lnTo>
                      <a:pt x="24" y="38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2" y="6"/>
                    </a:lnTo>
                    <a:lnTo>
                      <a:pt x="4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78" name="Freeform 282"/>
              <p:cNvSpPr>
                <a:spLocks/>
              </p:cNvSpPr>
              <p:nvPr/>
            </p:nvSpPr>
            <p:spPr bwMode="auto">
              <a:xfrm>
                <a:off x="2226" y="2817"/>
                <a:ext cx="46" cy="46"/>
              </a:xfrm>
              <a:custGeom>
                <a:avLst/>
                <a:gdLst>
                  <a:gd name="T0" fmla="*/ 44 w 46"/>
                  <a:gd name="T1" fmla="*/ 0 h 46"/>
                  <a:gd name="T2" fmla="*/ 46 w 46"/>
                  <a:gd name="T3" fmla="*/ 32 h 46"/>
                  <a:gd name="T4" fmla="*/ 46 w 46"/>
                  <a:gd name="T5" fmla="*/ 32 h 46"/>
                  <a:gd name="T6" fmla="*/ 22 w 46"/>
                  <a:gd name="T7" fmla="*/ 38 h 46"/>
                  <a:gd name="T8" fmla="*/ 4 w 46"/>
                  <a:gd name="T9" fmla="*/ 46 h 46"/>
                  <a:gd name="T10" fmla="*/ 0 w 46"/>
                  <a:gd name="T11" fmla="*/ 12 h 46"/>
                  <a:gd name="T12" fmla="*/ 0 w 46"/>
                  <a:gd name="T13" fmla="*/ 12 h 46"/>
                  <a:gd name="T14" fmla="*/ 44 w 46"/>
                  <a:gd name="T15" fmla="*/ 0 h 46"/>
                  <a:gd name="T16" fmla="*/ 44 w 46"/>
                  <a:gd name="T1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6">
                    <a:moveTo>
                      <a:pt x="44" y="0"/>
                    </a:moveTo>
                    <a:lnTo>
                      <a:pt x="46" y="32"/>
                    </a:lnTo>
                    <a:lnTo>
                      <a:pt x="46" y="32"/>
                    </a:lnTo>
                    <a:lnTo>
                      <a:pt x="22" y="38"/>
                    </a:lnTo>
                    <a:lnTo>
                      <a:pt x="4" y="4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79" name="Freeform 283"/>
              <p:cNvSpPr>
                <a:spLocks/>
              </p:cNvSpPr>
              <p:nvPr/>
            </p:nvSpPr>
            <p:spPr bwMode="auto">
              <a:xfrm>
                <a:off x="2130" y="2965"/>
                <a:ext cx="546" cy="540"/>
              </a:xfrm>
              <a:custGeom>
                <a:avLst/>
                <a:gdLst>
                  <a:gd name="T0" fmla="*/ 274 w 546"/>
                  <a:gd name="T1" fmla="*/ 0 h 540"/>
                  <a:gd name="T2" fmla="*/ 328 w 546"/>
                  <a:gd name="T3" fmla="*/ 6 h 540"/>
                  <a:gd name="T4" fmla="*/ 380 w 546"/>
                  <a:gd name="T5" fmla="*/ 22 h 540"/>
                  <a:gd name="T6" fmla="*/ 426 w 546"/>
                  <a:gd name="T7" fmla="*/ 46 h 540"/>
                  <a:gd name="T8" fmla="*/ 466 w 546"/>
                  <a:gd name="T9" fmla="*/ 80 h 540"/>
                  <a:gd name="T10" fmla="*/ 500 w 546"/>
                  <a:gd name="T11" fmla="*/ 120 h 540"/>
                  <a:gd name="T12" fmla="*/ 524 w 546"/>
                  <a:gd name="T13" fmla="*/ 166 h 540"/>
                  <a:gd name="T14" fmla="*/ 540 w 546"/>
                  <a:gd name="T15" fmla="*/ 216 h 540"/>
                  <a:gd name="T16" fmla="*/ 546 w 546"/>
                  <a:gd name="T17" fmla="*/ 270 h 540"/>
                  <a:gd name="T18" fmla="*/ 544 w 546"/>
                  <a:gd name="T19" fmla="*/ 298 h 540"/>
                  <a:gd name="T20" fmla="*/ 534 w 546"/>
                  <a:gd name="T21" fmla="*/ 350 h 540"/>
                  <a:gd name="T22" fmla="*/ 514 w 546"/>
                  <a:gd name="T23" fmla="*/ 398 h 540"/>
                  <a:gd name="T24" fmla="*/ 484 w 546"/>
                  <a:gd name="T25" fmla="*/ 442 h 540"/>
                  <a:gd name="T26" fmla="*/ 446 w 546"/>
                  <a:gd name="T27" fmla="*/ 478 h 540"/>
                  <a:gd name="T28" fmla="*/ 404 w 546"/>
                  <a:gd name="T29" fmla="*/ 506 h 540"/>
                  <a:gd name="T30" fmla="*/ 354 w 546"/>
                  <a:gd name="T31" fmla="*/ 528 h 540"/>
                  <a:gd name="T32" fmla="*/ 300 w 546"/>
                  <a:gd name="T33" fmla="*/ 538 h 540"/>
                  <a:gd name="T34" fmla="*/ 274 w 546"/>
                  <a:gd name="T35" fmla="*/ 540 h 540"/>
                  <a:gd name="T36" fmla="*/ 218 w 546"/>
                  <a:gd name="T37" fmla="*/ 534 h 540"/>
                  <a:gd name="T38" fmla="*/ 166 w 546"/>
                  <a:gd name="T39" fmla="*/ 518 h 540"/>
                  <a:gd name="T40" fmla="*/ 120 w 546"/>
                  <a:gd name="T41" fmla="*/ 494 h 540"/>
                  <a:gd name="T42" fmla="*/ 80 w 546"/>
                  <a:gd name="T43" fmla="*/ 460 h 540"/>
                  <a:gd name="T44" fmla="*/ 46 w 546"/>
                  <a:gd name="T45" fmla="*/ 420 h 540"/>
                  <a:gd name="T46" fmla="*/ 22 w 546"/>
                  <a:gd name="T47" fmla="*/ 374 h 540"/>
                  <a:gd name="T48" fmla="*/ 6 w 546"/>
                  <a:gd name="T49" fmla="*/ 324 h 540"/>
                  <a:gd name="T50" fmla="*/ 0 w 546"/>
                  <a:gd name="T51" fmla="*/ 270 h 540"/>
                  <a:gd name="T52" fmla="*/ 2 w 546"/>
                  <a:gd name="T53" fmla="*/ 242 h 540"/>
                  <a:gd name="T54" fmla="*/ 12 w 546"/>
                  <a:gd name="T55" fmla="*/ 190 h 540"/>
                  <a:gd name="T56" fmla="*/ 32 w 546"/>
                  <a:gd name="T57" fmla="*/ 142 h 540"/>
                  <a:gd name="T58" fmla="*/ 62 w 546"/>
                  <a:gd name="T59" fmla="*/ 100 h 540"/>
                  <a:gd name="T60" fmla="*/ 100 w 546"/>
                  <a:gd name="T61" fmla="*/ 62 h 540"/>
                  <a:gd name="T62" fmla="*/ 142 w 546"/>
                  <a:gd name="T63" fmla="*/ 34 h 540"/>
                  <a:gd name="T64" fmla="*/ 192 w 546"/>
                  <a:gd name="T65" fmla="*/ 14 h 540"/>
                  <a:gd name="T66" fmla="*/ 246 w 546"/>
                  <a:gd name="T67" fmla="*/ 2 h 540"/>
                  <a:gd name="T68" fmla="*/ 274 w 546"/>
                  <a:gd name="T69" fmla="*/ 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6" h="540">
                    <a:moveTo>
                      <a:pt x="274" y="0"/>
                    </a:moveTo>
                    <a:lnTo>
                      <a:pt x="274" y="0"/>
                    </a:lnTo>
                    <a:lnTo>
                      <a:pt x="300" y="2"/>
                    </a:lnTo>
                    <a:lnTo>
                      <a:pt x="328" y="6"/>
                    </a:lnTo>
                    <a:lnTo>
                      <a:pt x="354" y="14"/>
                    </a:lnTo>
                    <a:lnTo>
                      <a:pt x="380" y="22"/>
                    </a:lnTo>
                    <a:lnTo>
                      <a:pt x="404" y="34"/>
                    </a:lnTo>
                    <a:lnTo>
                      <a:pt x="426" y="46"/>
                    </a:lnTo>
                    <a:lnTo>
                      <a:pt x="446" y="62"/>
                    </a:lnTo>
                    <a:lnTo>
                      <a:pt x="466" y="80"/>
                    </a:lnTo>
                    <a:lnTo>
                      <a:pt x="484" y="100"/>
                    </a:lnTo>
                    <a:lnTo>
                      <a:pt x="500" y="120"/>
                    </a:lnTo>
                    <a:lnTo>
                      <a:pt x="514" y="142"/>
                    </a:lnTo>
                    <a:lnTo>
                      <a:pt x="524" y="166"/>
                    </a:lnTo>
                    <a:lnTo>
                      <a:pt x="534" y="190"/>
                    </a:lnTo>
                    <a:lnTo>
                      <a:pt x="540" y="216"/>
                    </a:lnTo>
                    <a:lnTo>
                      <a:pt x="544" y="242"/>
                    </a:lnTo>
                    <a:lnTo>
                      <a:pt x="546" y="270"/>
                    </a:lnTo>
                    <a:lnTo>
                      <a:pt x="546" y="270"/>
                    </a:lnTo>
                    <a:lnTo>
                      <a:pt x="544" y="298"/>
                    </a:lnTo>
                    <a:lnTo>
                      <a:pt x="540" y="324"/>
                    </a:lnTo>
                    <a:lnTo>
                      <a:pt x="534" y="350"/>
                    </a:lnTo>
                    <a:lnTo>
                      <a:pt x="524" y="374"/>
                    </a:lnTo>
                    <a:lnTo>
                      <a:pt x="514" y="398"/>
                    </a:lnTo>
                    <a:lnTo>
                      <a:pt x="500" y="420"/>
                    </a:lnTo>
                    <a:lnTo>
                      <a:pt x="484" y="442"/>
                    </a:lnTo>
                    <a:lnTo>
                      <a:pt x="466" y="460"/>
                    </a:lnTo>
                    <a:lnTo>
                      <a:pt x="446" y="478"/>
                    </a:lnTo>
                    <a:lnTo>
                      <a:pt x="426" y="494"/>
                    </a:lnTo>
                    <a:lnTo>
                      <a:pt x="404" y="506"/>
                    </a:lnTo>
                    <a:lnTo>
                      <a:pt x="380" y="518"/>
                    </a:lnTo>
                    <a:lnTo>
                      <a:pt x="354" y="528"/>
                    </a:lnTo>
                    <a:lnTo>
                      <a:pt x="328" y="534"/>
                    </a:lnTo>
                    <a:lnTo>
                      <a:pt x="300" y="538"/>
                    </a:lnTo>
                    <a:lnTo>
                      <a:pt x="274" y="540"/>
                    </a:lnTo>
                    <a:lnTo>
                      <a:pt x="274" y="540"/>
                    </a:lnTo>
                    <a:lnTo>
                      <a:pt x="246" y="538"/>
                    </a:lnTo>
                    <a:lnTo>
                      <a:pt x="218" y="534"/>
                    </a:lnTo>
                    <a:lnTo>
                      <a:pt x="192" y="528"/>
                    </a:lnTo>
                    <a:lnTo>
                      <a:pt x="166" y="518"/>
                    </a:lnTo>
                    <a:lnTo>
                      <a:pt x="142" y="506"/>
                    </a:lnTo>
                    <a:lnTo>
                      <a:pt x="120" y="494"/>
                    </a:lnTo>
                    <a:lnTo>
                      <a:pt x="100" y="478"/>
                    </a:lnTo>
                    <a:lnTo>
                      <a:pt x="80" y="460"/>
                    </a:lnTo>
                    <a:lnTo>
                      <a:pt x="62" y="442"/>
                    </a:lnTo>
                    <a:lnTo>
                      <a:pt x="46" y="420"/>
                    </a:lnTo>
                    <a:lnTo>
                      <a:pt x="32" y="398"/>
                    </a:lnTo>
                    <a:lnTo>
                      <a:pt x="22" y="374"/>
                    </a:lnTo>
                    <a:lnTo>
                      <a:pt x="12" y="350"/>
                    </a:lnTo>
                    <a:lnTo>
                      <a:pt x="6" y="324"/>
                    </a:lnTo>
                    <a:lnTo>
                      <a:pt x="2" y="298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42"/>
                    </a:lnTo>
                    <a:lnTo>
                      <a:pt x="6" y="216"/>
                    </a:lnTo>
                    <a:lnTo>
                      <a:pt x="12" y="190"/>
                    </a:lnTo>
                    <a:lnTo>
                      <a:pt x="22" y="166"/>
                    </a:lnTo>
                    <a:lnTo>
                      <a:pt x="32" y="142"/>
                    </a:lnTo>
                    <a:lnTo>
                      <a:pt x="46" y="120"/>
                    </a:lnTo>
                    <a:lnTo>
                      <a:pt x="62" y="100"/>
                    </a:lnTo>
                    <a:lnTo>
                      <a:pt x="80" y="80"/>
                    </a:lnTo>
                    <a:lnTo>
                      <a:pt x="100" y="62"/>
                    </a:lnTo>
                    <a:lnTo>
                      <a:pt x="120" y="46"/>
                    </a:lnTo>
                    <a:lnTo>
                      <a:pt x="142" y="34"/>
                    </a:lnTo>
                    <a:lnTo>
                      <a:pt x="166" y="22"/>
                    </a:lnTo>
                    <a:lnTo>
                      <a:pt x="192" y="14"/>
                    </a:lnTo>
                    <a:lnTo>
                      <a:pt x="218" y="6"/>
                    </a:lnTo>
                    <a:lnTo>
                      <a:pt x="246" y="2"/>
                    </a:lnTo>
                    <a:lnTo>
                      <a:pt x="274" y="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80" name="Freeform 284"/>
              <p:cNvSpPr>
                <a:spLocks/>
              </p:cNvSpPr>
              <p:nvPr/>
            </p:nvSpPr>
            <p:spPr bwMode="auto">
              <a:xfrm>
                <a:off x="2128" y="2963"/>
                <a:ext cx="548" cy="542"/>
              </a:xfrm>
              <a:custGeom>
                <a:avLst/>
                <a:gdLst>
                  <a:gd name="T0" fmla="*/ 274 w 548"/>
                  <a:gd name="T1" fmla="*/ 0 h 542"/>
                  <a:gd name="T2" fmla="*/ 330 w 548"/>
                  <a:gd name="T3" fmla="*/ 6 h 542"/>
                  <a:gd name="T4" fmla="*/ 380 w 548"/>
                  <a:gd name="T5" fmla="*/ 22 h 542"/>
                  <a:gd name="T6" fmla="*/ 428 w 548"/>
                  <a:gd name="T7" fmla="*/ 48 h 542"/>
                  <a:gd name="T8" fmla="*/ 468 w 548"/>
                  <a:gd name="T9" fmla="*/ 80 h 542"/>
                  <a:gd name="T10" fmla="*/ 502 w 548"/>
                  <a:gd name="T11" fmla="*/ 120 h 542"/>
                  <a:gd name="T12" fmla="*/ 528 w 548"/>
                  <a:gd name="T13" fmla="*/ 166 h 542"/>
                  <a:gd name="T14" fmla="*/ 544 w 548"/>
                  <a:gd name="T15" fmla="*/ 216 h 542"/>
                  <a:gd name="T16" fmla="*/ 548 w 548"/>
                  <a:gd name="T17" fmla="*/ 272 h 542"/>
                  <a:gd name="T18" fmla="*/ 548 w 548"/>
                  <a:gd name="T19" fmla="*/ 298 h 542"/>
                  <a:gd name="T20" fmla="*/ 536 w 548"/>
                  <a:gd name="T21" fmla="*/ 352 h 542"/>
                  <a:gd name="T22" fmla="*/ 516 w 548"/>
                  <a:gd name="T23" fmla="*/ 400 h 542"/>
                  <a:gd name="T24" fmla="*/ 486 w 548"/>
                  <a:gd name="T25" fmla="*/ 444 h 542"/>
                  <a:gd name="T26" fmla="*/ 448 w 548"/>
                  <a:gd name="T27" fmla="*/ 480 h 542"/>
                  <a:gd name="T28" fmla="*/ 404 w 548"/>
                  <a:gd name="T29" fmla="*/ 510 h 542"/>
                  <a:gd name="T30" fmla="*/ 356 w 548"/>
                  <a:gd name="T31" fmla="*/ 530 h 542"/>
                  <a:gd name="T32" fmla="*/ 302 w 548"/>
                  <a:gd name="T33" fmla="*/ 540 h 542"/>
                  <a:gd name="T34" fmla="*/ 274 w 548"/>
                  <a:gd name="T35" fmla="*/ 542 h 542"/>
                  <a:gd name="T36" fmla="*/ 218 w 548"/>
                  <a:gd name="T37" fmla="*/ 536 h 542"/>
                  <a:gd name="T38" fmla="*/ 168 w 548"/>
                  <a:gd name="T39" fmla="*/ 520 h 542"/>
                  <a:gd name="T40" fmla="*/ 120 w 548"/>
                  <a:gd name="T41" fmla="*/ 496 h 542"/>
                  <a:gd name="T42" fmla="*/ 80 w 548"/>
                  <a:gd name="T43" fmla="*/ 462 h 542"/>
                  <a:gd name="T44" fmla="*/ 46 w 548"/>
                  <a:gd name="T45" fmla="*/ 422 h 542"/>
                  <a:gd name="T46" fmla="*/ 22 w 548"/>
                  <a:gd name="T47" fmla="*/ 376 h 542"/>
                  <a:gd name="T48" fmla="*/ 6 w 548"/>
                  <a:gd name="T49" fmla="*/ 326 h 542"/>
                  <a:gd name="T50" fmla="*/ 0 w 548"/>
                  <a:gd name="T51" fmla="*/ 272 h 542"/>
                  <a:gd name="T52" fmla="*/ 0 w 548"/>
                  <a:gd name="T53" fmla="*/ 244 h 542"/>
                  <a:gd name="T54" fmla="*/ 12 w 548"/>
                  <a:gd name="T55" fmla="*/ 192 h 542"/>
                  <a:gd name="T56" fmla="*/ 32 w 548"/>
                  <a:gd name="T57" fmla="*/ 142 h 542"/>
                  <a:gd name="T58" fmla="*/ 62 w 548"/>
                  <a:gd name="T59" fmla="*/ 100 h 542"/>
                  <a:gd name="T60" fmla="*/ 100 w 548"/>
                  <a:gd name="T61" fmla="*/ 62 h 542"/>
                  <a:gd name="T62" fmla="*/ 144 w 548"/>
                  <a:gd name="T63" fmla="*/ 34 h 542"/>
                  <a:gd name="T64" fmla="*/ 192 w 548"/>
                  <a:gd name="T65" fmla="*/ 14 h 542"/>
                  <a:gd name="T66" fmla="*/ 246 w 548"/>
                  <a:gd name="T67" fmla="*/ 2 h 542"/>
                  <a:gd name="T68" fmla="*/ 274 w 548"/>
                  <a:gd name="T69" fmla="*/ 0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8" h="542">
                    <a:moveTo>
                      <a:pt x="274" y="0"/>
                    </a:moveTo>
                    <a:lnTo>
                      <a:pt x="274" y="0"/>
                    </a:lnTo>
                    <a:lnTo>
                      <a:pt x="302" y="2"/>
                    </a:lnTo>
                    <a:lnTo>
                      <a:pt x="330" y="6"/>
                    </a:lnTo>
                    <a:lnTo>
                      <a:pt x="356" y="14"/>
                    </a:lnTo>
                    <a:lnTo>
                      <a:pt x="380" y="22"/>
                    </a:lnTo>
                    <a:lnTo>
                      <a:pt x="404" y="34"/>
                    </a:lnTo>
                    <a:lnTo>
                      <a:pt x="428" y="48"/>
                    </a:lnTo>
                    <a:lnTo>
                      <a:pt x="448" y="62"/>
                    </a:lnTo>
                    <a:lnTo>
                      <a:pt x="468" y="80"/>
                    </a:lnTo>
                    <a:lnTo>
                      <a:pt x="486" y="100"/>
                    </a:lnTo>
                    <a:lnTo>
                      <a:pt x="502" y="120"/>
                    </a:lnTo>
                    <a:lnTo>
                      <a:pt x="516" y="142"/>
                    </a:lnTo>
                    <a:lnTo>
                      <a:pt x="528" y="166"/>
                    </a:lnTo>
                    <a:lnTo>
                      <a:pt x="536" y="192"/>
                    </a:lnTo>
                    <a:lnTo>
                      <a:pt x="544" y="216"/>
                    </a:lnTo>
                    <a:lnTo>
                      <a:pt x="548" y="244"/>
                    </a:lnTo>
                    <a:lnTo>
                      <a:pt x="548" y="272"/>
                    </a:lnTo>
                    <a:lnTo>
                      <a:pt x="548" y="272"/>
                    </a:lnTo>
                    <a:lnTo>
                      <a:pt x="548" y="298"/>
                    </a:lnTo>
                    <a:lnTo>
                      <a:pt x="544" y="326"/>
                    </a:lnTo>
                    <a:lnTo>
                      <a:pt x="536" y="352"/>
                    </a:lnTo>
                    <a:lnTo>
                      <a:pt x="528" y="376"/>
                    </a:lnTo>
                    <a:lnTo>
                      <a:pt x="516" y="400"/>
                    </a:lnTo>
                    <a:lnTo>
                      <a:pt x="502" y="422"/>
                    </a:lnTo>
                    <a:lnTo>
                      <a:pt x="486" y="444"/>
                    </a:lnTo>
                    <a:lnTo>
                      <a:pt x="468" y="462"/>
                    </a:lnTo>
                    <a:lnTo>
                      <a:pt x="448" y="480"/>
                    </a:lnTo>
                    <a:lnTo>
                      <a:pt x="428" y="496"/>
                    </a:lnTo>
                    <a:lnTo>
                      <a:pt x="404" y="510"/>
                    </a:lnTo>
                    <a:lnTo>
                      <a:pt x="380" y="520"/>
                    </a:lnTo>
                    <a:lnTo>
                      <a:pt x="356" y="530"/>
                    </a:lnTo>
                    <a:lnTo>
                      <a:pt x="330" y="536"/>
                    </a:lnTo>
                    <a:lnTo>
                      <a:pt x="302" y="540"/>
                    </a:lnTo>
                    <a:lnTo>
                      <a:pt x="274" y="542"/>
                    </a:lnTo>
                    <a:lnTo>
                      <a:pt x="274" y="542"/>
                    </a:lnTo>
                    <a:lnTo>
                      <a:pt x="246" y="540"/>
                    </a:lnTo>
                    <a:lnTo>
                      <a:pt x="218" y="536"/>
                    </a:lnTo>
                    <a:lnTo>
                      <a:pt x="192" y="530"/>
                    </a:lnTo>
                    <a:lnTo>
                      <a:pt x="168" y="520"/>
                    </a:lnTo>
                    <a:lnTo>
                      <a:pt x="144" y="510"/>
                    </a:lnTo>
                    <a:lnTo>
                      <a:pt x="120" y="496"/>
                    </a:lnTo>
                    <a:lnTo>
                      <a:pt x="100" y="480"/>
                    </a:lnTo>
                    <a:lnTo>
                      <a:pt x="80" y="462"/>
                    </a:lnTo>
                    <a:lnTo>
                      <a:pt x="62" y="444"/>
                    </a:lnTo>
                    <a:lnTo>
                      <a:pt x="46" y="422"/>
                    </a:lnTo>
                    <a:lnTo>
                      <a:pt x="32" y="400"/>
                    </a:lnTo>
                    <a:lnTo>
                      <a:pt x="22" y="376"/>
                    </a:lnTo>
                    <a:lnTo>
                      <a:pt x="12" y="352"/>
                    </a:lnTo>
                    <a:lnTo>
                      <a:pt x="6" y="326"/>
                    </a:lnTo>
                    <a:lnTo>
                      <a:pt x="0" y="298"/>
                    </a:lnTo>
                    <a:lnTo>
                      <a:pt x="0" y="272"/>
                    </a:lnTo>
                    <a:lnTo>
                      <a:pt x="0" y="272"/>
                    </a:lnTo>
                    <a:lnTo>
                      <a:pt x="0" y="244"/>
                    </a:lnTo>
                    <a:lnTo>
                      <a:pt x="6" y="216"/>
                    </a:lnTo>
                    <a:lnTo>
                      <a:pt x="12" y="192"/>
                    </a:lnTo>
                    <a:lnTo>
                      <a:pt x="22" y="166"/>
                    </a:lnTo>
                    <a:lnTo>
                      <a:pt x="32" y="142"/>
                    </a:lnTo>
                    <a:lnTo>
                      <a:pt x="46" y="120"/>
                    </a:lnTo>
                    <a:lnTo>
                      <a:pt x="62" y="100"/>
                    </a:lnTo>
                    <a:lnTo>
                      <a:pt x="80" y="80"/>
                    </a:lnTo>
                    <a:lnTo>
                      <a:pt x="100" y="62"/>
                    </a:lnTo>
                    <a:lnTo>
                      <a:pt x="120" y="48"/>
                    </a:lnTo>
                    <a:lnTo>
                      <a:pt x="144" y="34"/>
                    </a:lnTo>
                    <a:lnTo>
                      <a:pt x="168" y="22"/>
                    </a:lnTo>
                    <a:lnTo>
                      <a:pt x="192" y="14"/>
                    </a:lnTo>
                    <a:lnTo>
                      <a:pt x="218" y="6"/>
                    </a:lnTo>
                    <a:lnTo>
                      <a:pt x="246" y="2"/>
                    </a:lnTo>
                    <a:lnTo>
                      <a:pt x="274" y="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FFF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81" name="Freeform 285"/>
              <p:cNvSpPr>
                <a:spLocks/>
              </p:cNvSpPr>
              <p:nvPr/>
            </p:nvSpPr>
            <p:spPr bwMode="auto">
              <a:xfrm>
                <a:off x="2126" y="2961"/>
                <a:ext cx="552" cy="544"/>
              </a:xfrm>
              <a:custGeom>
                <a:avLst/>
                <a:gdLst>
                  <a:gd name="T0" fmla="*/ 276 w 552"/>
                  <a:gd name="T1" fmla="*/ 0 h 544"/>
                  <a:gd name="T2" fmla="*/ 330 w 552"/>
                  <a:gd name="T3" fmla="*/ 6 h 544"/>
                  <a:gd name="T4" fmla="*/ 382 w 552"/>
                  <a:gd name="T5" fmla="*/ 22 h 544"/>
                  <a:gd name="T6" fmla="*/ 430 w 552"/>
                  <a:gd name="T7" fmla="*/ 48 h 544"/>
                  <a:gd name="T8" fmla="*/ 470 w 552"/>
                  <a:gd name="T9" fmla="*/ 80 h 544"/>
                  <a:gd name="T10" fmla="*/ 504 w 552"/>
                  <a:gd name="T11" fmla="*/ 120 h 544"/>
                  <a:gd name="T12" fmla="*/ 530 w 552"/>
                  <a:gd name="T13" fmla="*/ 166 h 544"/>
                  <a:gd name="T14" fmla="*/ 546 w 552"/>
                  <a:gd name="T15" fmla="*/ 218 h 544"/>
                  <a:gd name="T16" fmla="*/ 552 w 552"/>
                  <a:gd name="T17" fmla="*/ 272 h 544"/>
                  <a:gd name="T18" fmla="*/ 550 w 552"/>
                  <a:gd name="T19" fmla="*/ 300 h 544"/>
                  <a:gd name="T20" fmla="*/ 538 w 552"/>
                  <a:gd name="T21" fmla="*/ 354 h 544"/>
                  <a:gd name="T22" fmla="*/ 518 w 552"/>
                  <a:gd name="T23" fmla="*/ 402 h 544"/>
                  <a:gd name="T24" fmla="*/ 488 w 552"/>
                  <a:gd name="T25" fmla="*/ 446 h 544"/>
                  <a:gd name="T26" fmla="*/ 450 w 552"/>
                  <a:gd name="T27" fmla="*/ 482 h 544"/>
                  <a:gd name="T28" fmla="*/ 406 w 552"/>
                  <a:gd name="T29" fmla="*/ 512 h 544"/>
                  <a:gd name="T30" fmla="*/ 358 w 552"/>
                  <a:gd name="T31" fmla="*/ 532 h 544"/>
                  <a:gd name="T32" fmla="*/ 304 w 552"/>
                  <a:gd name="T33" fmla="*/ 544 h 544"/>
                  <a:gd name="T34" fmla="*/ 276 w 552"/>
                  <a:gd name="T35" fmla="*/ 544 h 544"/>
                  <a:gd name="T36" fmla="*/ 220 w 552"/>
                  <a:gd name="T37" fmla="*/ 538 h 544"/>
                  <a:gd name="T38" fmla="*/ 168 w 552"/>
                  <a:gd name="T39" fmla="*/ 524 h 544"/>
                  <a:gd name="T40" fmla="*/ 122 w 552"/>
                  <a:gd name="T41" fmla="*/ 498 h 544"/>
                  <a:gd name="T42" fmla="*/ 80 w 552"/>
                  <a:gd name="T43" fmla="*/ 464 h 544"/>
                  <a:gd name="T44" fmla="*/ 46 w 552"/>
                  <a:gd name="T45" fmla="*/ 424 h 544"/>
                  <a:gd name="T46" fmla="*/ 20 w 552"/>
                  <a:gd name="T47" fmla="*/ 378 h 544"/>
                  <a:gd name="T48" fmla="*/ 4 w 552"/>
                  <a:gd name="T49" fmla="*/ 328 h 544"/>
                  <a:gd name="T50" fmla="*/ 0 w 552"/>
                  <a:gd name="T51" fmla="*/ 272 h 544"/>
                  <a:gd name="T52" fmla="*/ 0 w 552"/>
                  <a:gd name="T53" fmla="*/ 244 h 544"/>
                  <a:gd name="T54" fmla="*/ 12 w 552"/>
                  <a:gd name="T55" fmla="*/ 192 h 544"/>
                  <a:gd name="T56" fmla="*/ 32 w 552"/>
                  <a:gd name="T57" fmla="*/ 144 h 544"/>
                  <a:gd name="T58" fmla="*/ 62 w 552"/>
                  <a:gd name="T59" fmla="*/ 100 h 544"/>
                  <a:gd name="T60" fmla="*/ 100 w 552"/>
                  <a:gd name="T61" fmla="*/ 62 h 544"/>
                  <a:gd name="T62" fmla="*/ 144 w 552"/>
                  <a:gd name="T63" fmla="*/ 34 h 544"/>
                  <a:gd name="T64" fmla="*/ 194 w 552"/>
                  <a:gd name="T65" fmla="*/ 14 h 544"/>
                  <a:gd name="T66" fmla="*/ 248 w 552"/>
                  <a:gd name="T67" fmla="*/ 2 h 544"/>
                  <a:gd name="T68" fmla="*/ 276 w 552"/>
                  <a:gd name="T69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52" h="544">
                    <a:moveTo>
                      <a:pt x="276" y="0"/>
                    </a:moveTo>
                    <a:lnTo>
                      <a:pt x="276" y="0"/>
                    </a:lnTo>
                    <a:lnTo>
                      <a:pt x="304" y="2"/>
                    </a:lnTo>
                    <a:lnTo>
                      <a:pt x="330" y="6"/>
                    </a:lnTo>
                    <a:lnTo>
                      <a:pt x="358" y="14"/>
                    </a:lnTo>
                    <a:lnTo>
                      <a:pt x="382" y="22"/>
                    </a:lnTo>
                    <a:lnTo>
                      <a:pt x="406" y="34"/>
                    </a:lnTo>
                    <a:lnTo>
                      <a:pt x="430" y="48"/>
                    </a:lnTo>
                    <a:lnTo>
                      <a:pt x="450" y="62"/>
                    </a:lnTo>
                    <a:lnTo>
                      <a:pt x="470" y="80"/>
                    </a:lnTo>
                    <a:lnTo>
                      <a:pt x="488" y="100"/>
                    </a:lnTo>
                    <a:lnTo>
                      <a:pt x="504" y="120"/>
                    </a:lnTo>
                    <a:lnTo>
                      <a:pt x="518" y="144"/>
                    </a:lnTo>
                    <a:lnTo>
                      <a:pt x="530" y="166"/>
                    </a:lnTo>
                    <a:lnTo>
                      <a:pt x="538" y="192"/>
                    </a:lnTo>
                    <a:lnTo>
                      <a:pt x="546" y="218"/>
                    </a:lnTo>
                    <a:lnTo>
                      <a:pt x="550" y="244"/>
                    </a:lnTo>
                    <a:lnTo>
                      <a:pt x="552" y="272"/>
                    </a:lnTo>
                    <a:lnTo>
                      <a:pt x="552" y="272"/>
                    </a:lnTo>
                    <a:lnTo>
                      <a:pt x="550" y="300"/>
                    </a:lnTo>
                    <a:lnTo>
                      <a:pt x="546" y="328"/>
                    </a:lnTo>
                    <a:lnTo>
                      <a:pt x="538" y="354"/>
                    </a:lnTo>
                    <a:lnTo>
                      <a:pt x="530" y="378"/>
                    </a:lnTo>
                    <a:lnTo>
                      <a:pt x="518" y="402"/>
                    </a:lnTo>
                    <a:lnTo>
                      <a:pt x="504" y="424"/>
                    </a:lnTo>
                    <a:lnTo>
                      <a:pt x="488" y="446"/>
                    </a:lnTo>
                    <a:lnTo>
                      <a:pt x="470" y="464"/>
                    </a:lnTo>
                    <a:lnTo>
                      <a:pt x="450" y="482"/>
                    </a:lnTo>
                    <a:lnTo>
                      <a:pt x="430" y="498"/>
                    </a:lnTo>
                    <a:lnTo>
                      <a:pt x="406" y="512"/>
                    </a:lnTo>
                    <a:lnTo>
                      <a:pt x="382" y="524"/>
                    </a:lnTo>
                    <a:lnTo>
                      <a:pt x="358" y="532"/>
                    </a:lnTo>
                    <a:lnTo>
                      <a:pt x="330" y="538"/>
                    </a:lnTo>
                    <a:lnTo>
                      <a:pt x="304" y="544"/>
                    </a:lnTo>
                    <a:lnTo>
                      <a:pt x="276" y="544"/>
                    </a:lnTo>
                    <a:lnTo>
                      <a:pt x="276" y="544"/>
                    </a:lnTo>
                    <a:lnTo>
                      <a:pt x="248" y="544"/>
                    </a:lnTo>
                    <a:lnTo>
                      <a:pt x="220" y="538"/>
                    </a:lnTo>
                    <a:lnTo>
                      <a:pt x="194" y="532"/>
                    </a:lnTo>
                    <a:lnTo>
                      <a:pt x="168" y="524"/>
                    </a:lnTo>
                    <a:lnTo>
                      <a:pt x="144" y="512"/>
                    </a:lnTo>
                    <a:lnTo>
                      <a:pt x="122" y="498"/>
                    </a:lnTo>
                    <a:lnTo>
                      <a:pt x="100" y="482"/>
                    </a:lnTo>
                    <a:lnTo>
                      <a:pt x="80" y="464"/>
                    </a:lnTo>
                    <a:lnTo>
                      <a:pt x="62" y="446"/>
                    </a:lnTo>
                    <a:lnTo>
                      <a:pt x="46" y="424"/>
                    </a:lnTo>
                    <a:lnTo>
                      <a:pt x="32" y="402"/>
                    </a:lnTo>
                    <a:lnTo>
                      <a:pt x="20" y="378"/>
                    </a:lnTo>
                    <a:lnTo>
                      <a:pt x="12" y="354"/>
                    </a:lnTo>
                    <a:lnTo>
                      <a:pt x="4" y="328"/>
                    </a:lnTo>
                    <a:lnTo>
                      <a:pt x="0" y="300"/>
                    </a:lnTo>
                    <a:lnTo>
                      <a:pt x="0" y="272"/>
                    </a:lnTo>
                    <a:lnTo>
                      <a:pt x="0" y="272"/>
                    </a:lnTo>
                    <a:lnTo>
                      <a:pt x="0" y="244"/>
                    </a:lnTo>
                    <a:lnTo>
                      <a:pt x="4" y="218"/>
                    </a:lnTo>
                    <a:lnTo>
                      <a:pt x="12" y="192"/>
                    </a:lnTo>
                    <a:lnTo>
                      <a:pt x="20" y="166"/>
                    </a:lnTo>
                    <a:lnTo>
                      <a:pt x="32" y="144"/>
                    </a:lnTo>
                    <a:lnTo>
                      <a:pt x="46" y="120"/>
                    </a:lnTo>
                    <a:lnTo>
                      <a:pt x="62" y="100"/>
                    </a:lnTo>
                    <a:lnTo>
                      <a:pt x="80" y="80"/>
                    </a:lnTo>
                    <a:lnTo>
                      <a:pt x="100" y="62"/>
                    </a:lnTo>
                    <a:lnTo>
                      <a:pt x="122" y="48"/>
                    </a:lnTo>
                    <a:lnTo>
                      <a:pt x="144" y="34"/>
                    </a:lnTo>
                    <a:lnTo>
                      <a:pt x="168" y="22"/>
                    </a:lnTo>
                    <a:lnTo>
                      <a:pt x="194" y="14"/>
                    </a:lnTo>
                    <a:lnTo>
                      <a:pt x="220" y="6"/>
                    </a:lnTo>
                    <a:lnTo>
                      <a:pt x="248" y="2"/>
                    </a:lnTo>
                    <a:lnTo>
                      <a:pt x="276" y="0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FFF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82" name="Freeform 286"/>
              <p:cNvSpPr>
                <a:spLocks/>
              </p:cNvSpPr>
              <p:nvPr/>
            </p:nvSpPr>
            <p:spPr bwMode="auto">
              <a:xfrm>
                <a:off x="2122" y="2959"/>
                <a:ext cx="556" cy="546"/>
              </a:xfrm>
              <a:custGeom>
                <a:avLst/>
                <a:gdLst>
                  <a:gd name="T0" fmla="*/ 278 w 556"/>
                  <a:gd name="T1" fmla="*/ 0 h 546"/>
                  <a:gd name="T2" fmla="*/ 334 w 556"/>
                  <a:gd name="T3" fmla="*/ 6 h 546"/>
                  <a:gd name="T4" fmla="*/ 386 w 556"/>
                  <a:gd name="T5" fmla="*/ 22 h 546"/>
                  <a:gd name="T6" fmla="*/ 434 w 556"/>
                  <a:gd name="T7" fmla="*/ 48 h 546"/>
                  <a:gd name="T8" fmla="*/ 474 w 556"/>
                  <a:gd name="T9" fmla="*/ 80 h 546"/>
                  <a:gd name="T10" fmla="*/ 508 w 556"/>
                  <a:gd name="T11" fmla="*/ 122 h 546"/>
                  <a:gd name="T12" fmla="*/ 534 w 556"/>
                  <a:gd name="T13" fmla="*/ 168 h 546"/>
                  <a:gd name="T14" fmla="*/ 550 w 556"/>
                  <a:gd name="T15" fmla="*/ 218 h 546"/>
                  <a:gd name="T16" fmla="*/ 556 w 556"/>
                  <a:gd name="T17" fmla="*/ 274 h 546"/>
                  <a:gd name="T18" fmla="*/ 554 w 556"/>
                  <a:gd name="T19" fmla="*/ 302 h 546"/>
                  <a:gd name="T20" fmla="*/ 544 w 556"/>
                  <a:gd name="T21" fmla="*/ 354 h 546"/>
                  <a:gd name="T22" fmla="*/ 522 w 556"/>
                  <a:gd name="T23" fmla="*/ 404 h 546"/>
                  <a:gd name="T24" fmla="*/ 492 w 556"/>
                  <a:gd name="T25" fmla="*/ 448 h 546"/>
                  <a:gd name="T26" fmla="*/ 454 w 556"/>
                  <a:gd name="T27" fmla="*/ 484 h 546"/>
                  <a:gd name="T28" fmla="*/ 410 w 556"/>
                  <a:gd name="T29" fmla="*/ 514 h 546"/>
                  <a:gd name="T30" fmla="*/ 360 w 556"/>
                  <a:gd name="T31" fmla="*/ 534 h 546"/>
                  <a:gd name="T32" fmla="*/ 306 w 556"/>
                  <a:gd name="T33" fmla="*/ 546 h 546"/>
                  <a:gd name="T34" fmla="*/ 278 w 556"/>
                  <a:gd name="T35" fmla="*/ 546 h 546"/>
                  <a:gd name="T36" fmla="*/ 222 w 556"/>
                  <a:gd name="T37" fmla="*/ 542 h 546"/>
                  <a:gd name="T38" fmla="*/ 170 w 556"/>
                  <a:gd name="T39" fmla="*/ 526 h 546"/>
                  <a:gd name="T40" fmla="*/ 124 w 556"/>
                  <a:gd name="T41" fmla="*/ 500 h 546"/>
                  <a:gd name="T42" fmla="*/ 82 w 556"/>
                  <a:gd name="T43" fmla="*/ 466 h 546"/>
                  <a:gd name="T44" fmla="*/ 48 w 556"/>
                  <a:gd name="T45" fmla="*/ 426 h 546"/>
                  <a:gd name="T46" fmla="*/ 22 w 556"/>
                  <a:gd name="T47" fmla="*/ 380 h 546"/>
                  <a:gd name="T48" fmla="*/ 6 w 556"/>
                  <a:gd name="T49" fmla="*/ 328 h 546"/>
                  <a:gd name="T50" fmla="*/ 0 w 556"/>
                  <a:gd name="T51" fmla="*/ 274 h 546"/>
                  <a:gd name="T52" fmla="*/ 2 w 556"/>
                  <a:gd name="T53" fmla="*/ 246 h 546"/>
                  <a:gd name="T54" fmla="*/ 14 w 556"/>
                  <a:gd name="T55" fmla="*/ 192 h 546"/>
                  <a:gd name="T56" fmla="*/ 34 w 556"/>
                  <a:gd name="T57" fmla="*/ 144 h 546"/>
                  <a:gd name="T58" fmla="*/ 64 w 556"/>
                  <a:gd name="T59" fmla="*/ 100 h 546"/>
                  <a:gd name="T60" fmla="*/ 102 w 556"/>
                  <a:gd name="T61" fmla="*/ 64 h 546"/>
                  <a:gd name="T62" fmla="*/ 146 w 556"/>
                  <a:gd name="T63" fmla="*/ 34 h 546"/>
                  <a:gd name="T64" fmla="*/ 196 w 556"/>
                  <a:gd name="T65" fmla="*/ 14 h 546"/>
                  <a:gd name="T66" fmla="*/ 250 w 556"/>
                  <a:gd name="T67" fmla="*/ 2 h 546"/>
                  <a:gd name="T68" fmla="*/ 278 w 556"/>
                  <a:gd name="T69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56" h="546">
                    <a:moveTo>
                      <a:pt x="278" y="0"/>
                    </a:moveTo>
                    <a:lnTo>
                      <a:pt x="278" y="0"/>
                    </a:lnTo>
                    <a:lnTo>
                      <a:pt x="306" y="2"/>
                    </a:lnTo>
                    <a:lnTo>
                      <a:pt x="334" y="6"/>
                    </a:lnTo>
                    <a:lnTo>
                      <a:pt x="360" y="14"/>
                    </a:lnTo>
                    <a:lnTo>
                      <a:pt x="386" y="22"/>
                    </a:lnTo>
                    <a:lnTo>
                      <a:pt x="410" y="34"/>
                    </a:lnTo>
                    <a:lnTo>
                      <a:pt x="434" y="48"/>
                    </a:lnTo>
                    <a:lnTo>
                      <a:pt x="454" y="64"/>
                    </a:lnTo>
                    <a:lnTo>
                      <a:pt x="474" y="80"/>
                    </a:lnTo>
                    <a:lnTo>
                      <a:pt x="492" y="100"/>
                    </a:lnTo>
                    <a:lnTo>
                      <a:pt x="508" y="122"/>
                    </a:lnTo>
                    <a:lnTo>
                      <a:pt x="522" y="144"/>
                    </a:lnTo>
                    <a:lnTo>
                      <a:pt x="534" y="168"/>
                    </a:lnTo>
                    <a:lnTo>
                      <a:pt x="544" y="192"/>
                    </a:lnTo>
                    <a:lnTo>
                      <a:pt x="550" y="218"/>
                    </a:lnTo>
                    <a:lnTo>
                      <a:pt x="554" y="246"/>
                    </a:lnTo>
                    <a:lnTo>
                      <a:pt x="556" y="274"/>
                    </a:lnTo>
                    <a:lnTo>
                      <a:pt x="556" y="274"/>
                    </a:lnTo>
                    <a:lnTo>
                      <a:pt x="554" y="302"/>
                    </a:lnTo>
                    <a:lnTo>
                      <a:pt x="550" y="328"/>
                    </a:lnTo>
                    <a:lnTo>
                      <a:pt x="544" y="354"/>
                    </a:lnTo>
                    <a:lnTo>
                      <a:pt x="534" y="380"/>
                    </a:lnTo>
                    <a:lnTo>
                      <a:pt x="522" y="404"/>
                    </a:lnTo>
                    <a:lnTo>
                      <a:pt x="508" y="426"/>
                    </a:lnTo>
                    <a:lnTo>
                      <a:pt x="492" y="448"/>
                    </a:lnTo>
                    <a:lnTo>
                      <a:pt x="474" y="466"/>
                    </a:lnTo>
                    <a:lnTo>
                      <a:pt x="454" y="484"/>
                    </a:lnTo>
                    <a:lnTo>
                      <a:pt x="434" y="500"/>
                    </a:lnTo>
                    <a:lnTo>
                      <a:pt x="410" y="514"/>
                    </a:lnTo>
                    <a:lnTo>
                      <a:pt x="386" y="526"/>
                    </a:lnTo>
                    <a:lnTo>
                      <a:pt x="360" y="534"/>
                    </a:lnTo>
                    <a:lnTo>
                      <a:pt x="334" y="542"/>
                    </a:lnTo>
                    <a:lnTo>
                      <a:pt x="306" y="546"/>
                    </a:lnTo>
                    <a:lnTo>
                      <a:pt x="278" y="546"/>
                    </a:lnTo>
                    <a:lnTo>
                      <a:pt x="278" y="546"/>
                    </a:lnTo>
                    <a:lnTo>
                      <a:pt x="250" y="546"/>
                    </a:lnTo>
                    <a:lnTo>
                      <a:pt x="222" y="542"/>
                    </a:lnTo>
                    <a:lnTo>
                      <a:pt x="196" y="534"/>
                    </a:lnTo>
                    <a:lnTo>
                      <a:pt x="170" y="526"/>
                    </a:lnTo>
                    <a:lnTo>
                      <a:pt x="146" y="514"/>
                    </a:lnTo>
                    <a:lnTo>
                      <a:pt x="124" y="500"/>
                    </a:lnTo>
                    <a:lnTo>
                      <a:pt x="102" y="484"/>
                    </a:lnTo>
                    <a:lnTo>
                      <a:pt x="82" y="466"/>
                    </a:lnTo>
                    <a:lnTo>
                      <a:pt x="64" y="448"/>
                    </a:lnTo>
                    <a:lnTo>
                      <a:pt x="48" y="426"/>
                    </a:lnTo>
                    <a:lnTo>
                      <a:pt x="34" y="404"/>
                    </a:lnTo>
                    <a:lnTo>
                      <a:pt x="22" y="380"/>
                    </a:lnTo>
                    <a:lnTo>
                      <a:pt x="14" y="354"/>
                    </a:lnTo>
                    <a:lnTo>
                      <a:pt x="6" y="328"/>
                    </a:lnTo>
                    <a:lnTo>
                      <a:pt x="2" y="302"/>
                    </a:lnTo>
                    <a:lnTo>
                      <a:pt x="0" y="274"/>
                    </a:lnTo>
                    <a:lnTo>
                      <a:pt x="0" y="274"/>
                    </a:lnTo>
                    <a:lnTo>
                      <a:pt x="2" y="246"/>
                    </a:lnTo>
                    <a:lnTo>
                      <a:pt x="6" y="218"/>
                    </a:lnTo>
                    <a:lnTo>
                      <a:pt x="14" y="192"/>
                    </a:lnTo>
                    <a:lnTo>
                      <a:pt x="22" y="168"/>
                    </a:lnTo>
                    <a:lnTo>
                      <a:pt x="34" y="144"/>
                    </a:lnTo>
                    <a:lnTo>
                      <a:pt x="48" y="122"/>
                    </a:lnTo>
                    <a:lnTo>
                      <a:pt x="64" y="100"/>
                    </a:lnTo>
                    <a:lnTo>
                      <a:pt x="82" y="80"/>
                    </a:lnTo>
                    <a:lnTo>
                      <a:pt x="102" y="64"/>
                    </a:lnTo>
                    <a:lnTo>
                      <a:pt x="124" y="48"/>
                    </a:lnTo>
                    <a:lnTo>
                      <a:pt x="146" y="34"/>
                    </a:lnTo>
                    <a:lnTo>
                      <a:pt x="170" y="22"/>
                    </a:lnTo>
                    <a:lnTo>
                      <a:pt x="196" y="14"/>
                    </a:lnTo>
                    <a:lnTo>
                      <a:pt x="222" y="6"/>
                    </a:lnTo>
                    <a:lnTo>
                      <a:pt x="250" y="2"/>
                    </a:lnTo>
                    <a:lnTo>
                      <a:pt x="278" y="0"/>
                    </a:lnTo>
                    <a:lnTo>
                      <a:pt x="278" y="0"/>
                    </a:lnTo>
                    <a:close/>
                  </a:path>
                </a:pathLst>
              </a:custGeom>
              <a:solidFill>
                <a:srgbClr val="FFE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83" name="Freeform 287"/>
              <p:cNvSpPr>
                <a:spLocks/>
              </p:cNvSpPr>
              <p:nvPr/>
            </p:nvSpPr>
            <p:spPr bwMode="auto">
              <a:xfrm>
                <a:off x="2120" y="2957"/>
                <a:ext cx="558" cy="550"/>
              </a:xfrm>
              <a:custGeom>
                <a:avLst/>
                <a:gdLst>
                  <a:gd name="T0" fmla="*/ 280 w 558"/>
                  <a:gd name="T1" fmla="*/ 0 h 550"/>
                  <a:gd name="T2" fmla="*/ 336 w 558"/>
                  <a:gd name="T3" fmla="*/ 6 h 550"/>
                  <a:gd name="T4" fmla="*/ 388 w 558"/>
                  <a:gd name="T5" fmla="*/ 22 h 550"/>
                  <a:gd name="T6" fmla="*/ 434 w 558"/>
                  <a:gd name="T7" fmla="*/ 48 h 550"/>
                  <a:gd name="T8" fmla="*/ 476 w 558"/>
                  <a:gd name="T9" fmla="*/ 82 h 550"/>
                  <a:gd name="T10" fmla="*/ 510 w 558"/>
                  <a:gd name="T11" fmla="*/ 122 h 550"/>
                  <a:gd name="T12" fmla="*/ 536 w 558"/>
                  <a:gd name="T13" fmla="*/ 168 h 550"/>
                  <a:gd name="T14" fmla="*/ 552 w 558"/>
                  <a:gd name="T15" fmla="*/ 220 h 550"/>
                  <a:gd name="T16" fmla="*/ 558 w 558"/>
                  <a:gd name="T17" fmla="*/ 276 h 550"/>
                  <a:gd name="T18" fmla="*/ 556 w 558"/>
                  <a:gd name="T19" fmla="*/ 304 h 550"/>
                  <a:gd name="T20" fmla="*/ 546 w 558"/>
                  <a:gd name="T21" fmla="*/ 356 h 550"/>
                  <a:gd name="T22" fmla="*/ 524 w 558"/>
                  <a:gd name="T23" fmla="*/ 406 h 550"/>
                  <a:gd name="T24" fmla="*/ 494 w 558"/>
                  <a:gd name="T25" fmla="*/ 450 h 550"/>
                  <a:gd name="T26" fmla="*/ 456 w 558"/>
                  <a:gd name="T27" fmla="*/ 486 h 550"/>
                  <a:gd name="T28" fmla="*/ 412 w 558"/>
                  <a:gd name="T29" fmla="*/ 516 h 550"/>
                  <a:gd name="T30" fmla="*/ 362 w 558"/>
                  <a:gd name="T31" fmla="*/ 538 h 550"/>
                  <a:gd name="T32" fmla="*/ 308 w 558"/>
                  <a:gd name="T33" fmla="*/ 548 h 550"/>
                  <a:gd name="T34" fmla="*/ 280 w 558"/>
                  <a:gd name="T35" fmla="*/ 550 h 550"/>
                  <a:gd name="T36" fmla="*/ 224 w 558"/>
                  <a:gd name="T37" fmla="*/ 544 h 550"/>
                  <a:gd name="T38" fmla="*/ 170 w 558"/>
                  <a:gd name="T39" fmla="*/ 528 h 550"/>
                  <a:gd name="T40" fmla="*/ 124 w 558"/>
                  <a:gd name="T41" fmla="*/ 502 h 550"/>
                  <a:gd name="T42" fmla="*/ 82 w 558"/>
                  <a:gd name="T43" fmla="*/ 470 h 550"/>
                  <a:gd name="T44" fmla="*/ 48 w 558"/>
                  <a:gd name="T45" fmla="*/ 428 h 550"/>
                  <a:gd name="T46" fmla="*/ 22 w 558"/>
                  <a:gd name="T47" fmla="*/ 382 h 550"/>
                  <a:gd name="T48" fmla="*/ 6 w 558"/>
                  <a:gd name="T49" fmla="*/ 330 h 550"/>
                  <a:gd name="T50" fmla="*/ 0 w 558"/>
                  <a:gd name="T51" fmla="*/ 276 h 550"/>
                  <a:gd name="T52" fmla="*/ 2 w 558"/>
                  <a:gd name="T53" fmla="*/ 248 h 550"/>
                  <a:gd name="T54" fmla="*/ 14 w 558"/>
                  <a:gd name="T55" fmla="*/ 194 h 550"/>
                  <a:gd name="T56" fmla="*/ 34 w 558"/>
                  <a:gd name="T57" fmla="*/ 144 h 550"/>
                  <a:gd name="T58" fmla="*/ 64 w 558"/>
                  <a:gd name="T59" fmla="*/ 100 h 550"/>
                  <a:gd name="T60" fmla="*/ 102 w 558"/>
                  <a:gd name="T61" fmla="*/ 64 h 550"/>
                  <a:gd name="T62" fmla="*/ 146 w 558"/>
                  <a:gd name="T63" fmla="*/ 34 h 550"/>
                  <a:gd name="T64" fmla="*/ 196 w 558"/>
                  <a:gd name="T65" fmla="*/ 14 h 550"/>
                  <a:gd name="T66" fmla="*/ 250 w 558"/>
                  <a:gd name="T67" fmla="*/ 2 h 550"/>
                  <a:gd name="T68" fmla="*/ 280 w 558"/>
                  <a:gd name="T69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58" h="550">
                    <a:moveTo>
                      <a:pt x="280" y="0"/>
                    </a:moveTo>
                    <a:lnTo>
                      <a:pt x="280" y="0"/>
                    </a:lnTo>
                    <a:lnTo>
                      <a:pt x="308" y="2"/>
                    </a:lnTo>
                    <a:lnTo>
                      <a:pt x="336" y="6"/>
                    </a:lnTo>
                    <a:lnTo>
                      <a:pt x="362" y="14"/>
                    </a:lnTo>
                    <a:lnTo>
                      <a:pt x="388" y="22"/>
                    </a:lnTo>
                    <a:lnTo>
                      <a:pt x="412" y="34"/>
                    </a:lnTo>
                    <a:lnTo>
                      <a:pt x="434" y="48"/>
                    </a:lnTo>
                    <a:lnTo>
                      <a:pt x="456" y="64"/>
                    </a:lnTo>
                    <a:lnTo>
                      <a:pt x="476" y="82"/>
                    </a:lnTo>
                    <a:lnTo>
                      <a:pt x="494" y="100"/>
                    </a:lnTo>
                    <a:lnTo>
                      <a:pt x="510" y="122"/>
                    </a:lnTo>
                    <a:lnTo>
                      <a:pt x="524" y="144"/>
                    </a:lnTo>
                    <a:lnTo>
                      <a:pt x="536" y="168"/>
                    </a:lnTo>
                    <a:lnTo>
                      <a:pt x="546" y="194"/>
                    </a:lnTo>
                    <a:lnTo>
                      <a:pt x="552" y="220"/>
                    </a:lnTo>
                    <a:lnTo>
                      <a:pt x="556" y="248"/>
                    </a:lnTo>
                    <a:lnTo>
                      <a:pt x="558" y="276"/>
                    </a:lnTo>
                    <a:lnTo>
                      <a:pt x="558" y="276"/>
                    </a:lnTo>
                    <a:lnTo>
                      <a:pt x="556" y="304"/>
                    </a:lnTo>
                    <a:lnTo>
                      <a:pt x="552" y="330"/>
                    </a:lnTo>
                    <a:lnTo>
                      <a:pt x="546" y="356"/>
                    </a:lnTo>
                    <a:lnTo>
                      <a:pt x="536" y="382"/>
                    </a:lnTo>
                    <a:lnTo>
                      <a:pt x="524" y="406"/>
                    </a:lnTo>
                    <a:lnTo>
                      <a:pt x="510" y="428"/>
                    </a:lnTo>
                    <a:lnTo>
                      <a:pt x="494" y="450"/>
                    </a:lnTo>
                    <a:lnTo>
                      <a:pt x="476" y="470"/>
                    </a:lnTo>
                    <a:lnTo>
                      <a:pt x="456" y="486"/>
                    </a:lnTo>
                    <a:lnTo>
                      <a:pt x="434" y="502"/>
                    </a:lnTo>
                    <a:lnTo>
                      <a:pt x="412" y="516"/>
                    </a:lnTo>
                    <a:lnTo>
                      <a:pt x="388" y="528"/>
                    </a:lnTo>
                    <a:lnTo>
                      <a:pt x="362" y="538"/>
                    </a:lnTo>
                    <a:lnTo>
                      <a:pt x="336" y="544"/>
                    </a:lnTo>
                    <a:lnTo>
                      <a:pt x="308" y="548"/>
                    </a:lnTo>
                    <a:lnTo>
                      <a:pt x="280" y="550"/>
                    </a:lnTo>
                    <a:lnTo>
                      <a:pt x="280" y="550"/>
                    </a:lnTo>
                    <a:lnTo>
                      <a:pt x="250" y="548"/>
                    </a:lnTo>
                    <a:lnTo>
                      <a:pt x="224" y="544"/>
                    </a:lnTo>
                    <a:lnTo>
                      <a:pt x="196" y="538"/>
                    </a:lnTo>
                    <a:lnTo>
                      <a:pt x="170" y="528"/>
                    </a:lnTo>
                    <a:lnTo>
                      <a:pt x="146" y="516"/>
                    </a:lnTo>
                    <a:lnTo>
                      <a:pt x="124" y="502"/>
                    </a:lnTo>
                    <a:lnTo>
                      <a:pt x="102" y="486"/>
                    </a:lnTo>
                    <a:lnTo>
                      <a:pt x="82" y="470"/>
                    </a:lnTo>
                    <a:lnTo>
                      <a:pt x="64" y="450"/>
                    </a:lnTo>
                    <a:lnTo>
                      <a:pt x="48" y="428"/>
                    </a:lnTo>
                    <a:lnTo>
                      <a:pt x="34" y="406"/>
                    </a:lnTo>
                    <a:lnTo>
                      <a:pt x="22" y="382"/>
                    </a:lnTo>
                    <a:lnTo>
                      <a:pt x="14" y="356"/>
                    </a:lnTo>
                    <a:lnTo>
                      <a:pt x="6" y="330"/>
                    </a:lnTo>
                    <a:lnTo>
                      <a:pt x="2" y="304"/>
                    </a:lnTo>
                    <a:lnTo>
                      <a:pt x="0" y="276"/>
                    </a:lnTo>
                    <a:lnTo>
                      <a:pt x="0" y="276"/>
                    </a:lnTo>
                    <a:lnTo>
                      <a:pt x="2" y="248"/>
                    </a:lnTo>
                    <a:lnTo>
                      <a:pt x="6" y="220"/>
                    </a:lnTo>
                    <a:lnTo>
                      <a:pt x="14" y="194"/>
                    </a:lnTo>
                    <a:lnTo>
                      <a:pt x="22" y="168"/>
                    </a:lnTo>
                    <a:lnTo>
                      <a:pt x="34" y="144"/>
                    </a:lnTo>
                    <a:lnTo>
                      <a:pt x="48" y="122"/>
                    </a:lnTo>
                    <a:lnTo>
                      <a:pt x="64" y="100"/>
                    </a:lnTo>
                    <a:lnTo>
                      <a:pt x="82" y="82"/>
                    </a:lnTo>
                    <a:lnTo>
                      <a:pt x="102" y="64"/>
                    </a:lnTo>
                    <a:lnTo>
                      <a:pt x="124" y="48"/>
                    </a:lnTo>
                    <a:lnTo>
                      <a:pt x="146" y="34"/>
                    </a:lnTo>
                    <a:lnTo>
                      <a:pt x="170" y="22"/>
                    </a:lnTo>
                    <a:lnTo>
                      <a:pt x="196" y="14"/>
                    </a:lnTo>
                    <a:lnTo>
                      <a:pt x="224" y="6"/>
                    </a:lnTo>
                    <a:lnTo>
                      <a:pt x="250" y="2"/>
                    </a:lnTo>
                    <a:lnTo>
                      <a:pt x="280" y="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FF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84" name="Freeform 288"/>
              <p:cNvSpPr>
                <a:spLocks/>
              </p:cNvSpPr>
              <p:nvPr/>
            </p:nvSpPr>
            <p:spPr bwMode="auto">
              <a:xfrm>
                <a:off x="2118" y="2955"/>
                <a:ext cx="560" cy="552"/>
              </a:xfrm>
              <a:custGeom>
                <a:avLst/>
                <a:gdLst>
                  <a:gd name="T0" fmla="*/ 280 w 560"/>
                  <a:gd name="T1" fmla="*/ 0 h 552"/>
                  <a:gd name="T2" fmla="*/ 336 w 560"/>
                  <a:gd name="T3" fmla="*/ 6 h 552"/>
                  <a:gd name="T4" fmla="*/ 390 w 560"/>
                  <a:gd name="T5" fmla="*/ 22 h 552"/>
                  <a:gd name="T6" fmla="*/ 436 w 560"/>
                  <a:gd name="T7" fmla="*/ 48 h 552"/>
                  <a:gd name="T8" fmla="*/ 478 w 560"/>
                  <a:gd name="T9" fmla="*/ 82 h 552"/>
                  <a:gd name="T10" fmla="*/ 512 w 560"/>
                  <a:gd name="T11" fmla="*/ 122 h 552"/>
                  <a:gd name="T12" fmla="*/ 538 w 560"/>
                  <a:gd name="T13" fmla="*/ 170 h 552"/>
                  <a:gd name="T14" fmla="*/ 554 w 560"/>
                  <a:gd name="T15" fmla="*/ 220 h 552"/>
                  <a:gd name="T16" fmla="*/ 560 w 560"/>
                  <a:gd name="T17" fmla="*/ 276 h 552"/>
                  <a:gd name="T18" fmla="*/ 558 w 560"/>
                  <a:gd name="T19" fmla="*/ 304 h 552"/>
                  <a:gd name="T20" fmla="*/ 548 w 560"/>
                  <a:gd name="T21" fmla="*/ 358 h 552"/>
                  <a:gd name="T22" fmla="*/ 526 w 560"/>
                  <a:gd name="T23" fmla="*/ 408 h 552"/>
                  <a:gd name="T24" fmla="*/ 496 w 560"/>
                  <a:gd name="T25" fmla="*/ 452 h 552"/>
                  <a:gd name="T26" fmla="*/ 458 w 560"/>
                  <a:gd name="T27" fmla="*/ 488 h 552"/>
                  <a:gd name="T28" fmla="*/ 414 w 560"/>
                  <a:gd name="T29" fmla="*/ 518 h 552"/>
                  <a:gd name="T30" fmla="*/ 364 w 560"/>
                  <a:gd name="T31" fmla="*/ 540 h 552"/>
                  <a:gd name="T32" fmla="*/ 308 w 560"/>
                  <a:gd name="T33" fmla="*/ 550 h 552"/>
                  <a:gd name="T34" fmla="*/ 280 w 560"/>
                  <a:gd name="T35" fmla="*/ 552 h 552"/>
                  <a:gd name="T36" fmla="*/ 224 w 560"/>
                  <a:gd name="T37" fmla="*/ 546 h 552"/>
                  <a:gd name="T38" fmla="*/ 172 w 560"/>
                  <a:gd name="T39" fmla="*/ 530 h 552"/>
                  <a:gd name="T40" fmla="*/ 124 w 560"/>
                  <a:gd name="T41" fmla="*/ 504 h 552"/>
                  <a:gd name="T42" fmla="*/ 82 w 560"/>
                  <a:gd name="T43" fmla="*/ 472 h 552"/>
                  <a:gd name="T44" fmla="*/ 48 w 560"/>
                  <a:gd name="T45" fmla="*/ 430 h 552"/>
                  <a:gd name="T46" fmla="*/ 22 w 560"/>
                  <a:gd name="T47" fmla="*/ 384 h 552"/>
                  <a:gd name="T48" fmla="*/ 6 w 560"/>
                  <a:gd name="T49" fmla="*/ 332 h 552"/>
                  <a:gd name="T50" fmla="*/ 0 w 560"/>
                  <a:gd name="T51" fmla="*/ 276 h 552"/>
                  <a:gd name="T52" fmla="*/ 2 w 560"/>
                  <a:gd name="T53" fmla="*/ 248 h 552"/>
                  <a:gd name="T54" fmla="*/ 12 w 560"/>
                  <a:gd name="T55" fmla="*/ 194 h 552"/>
                  <a:gd name="T56" fmla="*/ 34 w 560"/>
                  <a:gd name="T57" fmla="*/ 146 h 552"/>
                  <a:gd name="T58" fmla="*/ 64 w 560"/>
                  <a:gd name="T59" fmla="*/ 102 h 552"/>
                  <a:gd name="T60" fmla="*/ 102 w 560"/>
                  <a:gd name="T61" fmla="*/ 64 h 552"/>
                  <a:gd name="T62" fmla="*/ 148 w 560"/>
                  <a:gd name="T63" fmla="*/ 34 h 552"/>
                  <a:gd name="T64" fmla="*/ 198 w 560"/>
                  <a:gd name="T65" fmla="*/ 14 h 552"/>
                  <a:gd name="T66" fmla="*/ 252 w 560"/>
                  <a:gd name="T67" fmla="*/ 2 h 552"/>
                  <a:gd name="T68" fmla="*/ 280 w 560"/>
                  <a:gd name="T69" fmla="*/ 0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0" h="552">
                    <a:moveTo>
                      <a:pt x="280" y="0"/>
                    </a:moveTo>
                    <a:lnTo>
                      <a:pt x="280" y="0"/>
                    </a:lnTo>
                    <a:lnTo>
                      <a:pt x="308" y="2"/>
                    </a:lnTo>
                    <a:lnTo>
                      <a:pt x="336" y="6"/>
                    </a:lnTo>
                    <a:lnTo>
                      <a:pt x="364" y="14"/>
                    </a:lnTo>
                    <a:lnTo>
                      <a:pt x="390" y="22"/>
                    </a:lnTo>
                    <a:lnTo>
                      <a:pt x="414" y="34"/>
                    </a:lnTo>
                    <a:lnTo>
                      <a:pt x="436" y="48"/>
                    </a:lnTo>
                    <a:lnTo>
                      <a:pt x="458" y="64"/>
                    </a:lnTo>
                    <a:lnTo>
                      <a:pt x="478" y="82"/>
                    </a:lnTo>
                    <a:lnTo>
                      <a:pt x="496" y="102"/>
                    </a:lnTo>
                    <a:lnTo>
                      <a:pt x="512" y="122"/>
                    </a:lnTo>
                    <a:lnTo>
                      <a:pt x="526" y="146"/>
                    </a:lnTo>
                    <a:lnTo>
                      <a:pt x="538" y="170"/>
                    </a:lnTo>
                    <a:lnTo>
                      <a:pt x="548" y="194"/>
                    </a:lnTo>
                    <a:lnTo>
                      <a:pt x="554" y="220"/>
                    </a:lnTo>
                    <a:lnTo>
                      <a:pt x="558" y="248"/>
                    </a:lnTo>
                    <a:lnTo>
                      <a:pt x="560" y="276"/>
                    </a:lnTo>
                    <a:lnTo>
                      <a:pt x="560" y="276"/>
                    </a:lnTo>
                    <a:lnTo>
                      <a:pt x="558" y="304"/>
                    </a:lnTo>
                    <a:lnTo>
                      <a:pt x="554" y="332"/>
                    </a:lnTo>
                    <a:lnTo>
                      <a:pt x="548" y="358"/>
                    </a:lnTo>
                    <a:lnTo>
                      <a:pt x="538" y="384"/>
                    </a:lnTo>
                    <a:lnTo>
                      <a:pt x="526" y="408"/>
                    </a:lnTo>
                    <a:lnTo>
                      <a:pt x="512" y="430"/>
                    </a:lnTo>
                    <a:lnTo>
                      <a:pt x="496" y="452"/>
                    </a:lnTo>
                    <a:lnTo>
                      <a:pt x="478" y="472"/>
                    </a:lnTo>
                    <a:lnTo>
                      <a:pt x="458" y="488"/>
                    </a:lnTo>
                    <a:lnTo>
                      <a:pt x="436" y="504"/>
                    </a:lnTo>
                    <a:lnTo>
                      <a:pt x="414" y="518"/>
                    </a:lnTo>
                    <a:lnTo>
                      <a:pt x="390" y="530"/>
                    </a:lnTo>
                    <a:lnTo>
                      <a:pt x="364" y="540"/>
                    </a:lnTo>
                    <a:lnTo>
                      <a:pt x="336" y="546"/>
                    </a:lnTo>
                    <a:lnTo>
                      <a:pt x="308" y="550"/>
                    </a:lnTo>
                    <a:lnTo>
                      <a:pt x="280" y="552"/>
                    </a:lnTo>
                    <a:lnTo>
                      <a:pt x="280" y="552"/>
                    </a:lnTo>
                    <a:lnTo>
                      <a:pt x="252" y="550"/>
                    </a:lnTo>
                    <a:lnTo>
                      <a:pt x="224" y="546"/>
                    </a:lnTo>
                    <a:lnTo>
                      <a:pt x="198" y="540"/>
                    </a:lnTo>
                    <a:lnTo>
                      <a:pt x="172" y="530"/>
                    </a:lnTo>
                    <a:lnTo>
                      <a:pt x="148" y="518"/>
                    </a:lnTo>
                    <a:lnTo>
                      <a:pt x="124" y="504"/>
                    </a:lnTo>
                    <a:lnTo>
                      <a:pt x="102" y="488"/>
                    </a:lnTo>
                    <a:lnTo>
                      <a:pt x="82" y="472"/>
                    </a:lnTo>
                    <a:lnTo>
                      <a:pt x="64" y="452"/>
                    </a:lnTo>
                    <a:lnTo>
                      <a:pt x="48" y="430"/>
                    </a:lnTo>
                    <a:lnTo>
                      <a:pt x="34" y="408"/>
                    </a:lnTo>
                    <a:lnTo>
                      <a:pt x="22" y="384"/>
                    </a:lnTo>
                    <a:lnTo>
                      <a:pt x="12" y="358"/>
                    </a:lnTo>
                    <a:lnTo>
                      <a:pt x="6" y="332"/>
                    </a:lnTo>
                    <a:lnTo>
                      <a:pt x="2" y="304"/>
                    </a:lnTo>
                    <a:lnTo>
                      <a:pt x="0" y="276"/>
                    </a:lnTo>
                    <a:lnTo>
                      <a:pt x="0" y="276"/>
                    </a:lnTo>
                    <a:lnTo>
                      <a:pt x="2" y="248"/>
                    </a:lnTo>
                    <a:lnTo>
                      <a:pt x="6" y="220"/>
                    </a:lnTo>
                    <a:lnTo>
                      <a:pt x="12" y="194"/>
                    </a:lnTo>
                    <a:lnTo>
                      <a:pt x="22" y="170"/>
                    </a:lnTo>
                    <a:lnTo>
                      <a:pt x="34" y="146"/>
                    </a:lnTo>
                    <a:lnTo>
                      <a:pt x="48" y="122"/>
                    </a:lnTo>
                    <a:lnTo>
                      <a:pt x="64" y="102"/>
                    </a:lnTo>
                    <a:lnTo>
                      <a:pt x="82" y="82"/>
                    </a:lnTo>
                    <a:lnTo>
                      <a:pt x="102" y="64"/>
                    </a:lnTo>
                    <a:lnTo>
                      <a:pt x="124" y="48"/>
                    </a:lnTo>
                    <a:lnTo>
                      <a:pt x="148" y="34"/>
                    </a:lnTo>
                    <a:lnTo>
                      <a:pt x="172" y="22"/>
                    </a:lnTo>
                    <a:lnTo>
                      <a:pt x="198" y="14"/>
                    </a:lnTo>
                    <a:lnTo>
                      <a:pt x="224" y="6"/>
                    </a:lnTo>
                    <a:lnTo>
                      <a:pt x="252" y="2"/>
                    </a:lnTo>
                    <a:lnTo>
                      <a:pt x="280" y="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85" name="Freeform 289"/>
              <p:cNvSpPr>
                <a:spLocks/>
              </p:cNvSpPr>
              <p:nvPr/>
            </p:nvSpPr>
            <p:spPr bwMode="auto">
              <a:xfrm>
                <a:off x="2116" y="2953"/>
                <a:ext cx="562" cy="554"/>
              </a:xfrm>
              <a:custGeom>
                <a:avLst/>
                <a:gdLst>
                  <a:gd name="T0" fmla="*/ 282 w 562"/>
                  <a:gd name="T1" fmla="*/ 0 h 554"/>
                  <a:gd name="T2" fmla="*/ 338 w 562"/>
                  <a:gd name="T3" fmla="*/ 6 h 554"/>
                  <a:gd name="T4" fmla="*/ 390 w 562"/>
                  <a:gd name="T5" fmla="*/ 22 h 554"/>
                  <a:gd name="T6" fmla="*/ 438 w 562"/>
                  <a:gd name="T7" fmla="*/ 48 h 554"/>
                  <a:gd name="T8" fmla="*/ 480 w 562"/>
                  <a:gd name="T9" fmla="*/ 82 h 554"/>
                  <a:gd name="T10" fmla="*/ 514 w 562"/>
                  <a:gd name="T11" fmla="*/ 122 h 554"/>
                  <a:gd name="T12" fmla="*/ 540 w 562"/>
                  <a:gd name="T13" fmla="*/ 170 h 554"/>
                  <a:gd name="T14" fmla="*/ 556 w 562"/>
                  <a:gd name="T15" fmla="*/ 222 h 554"/>
                  <a:gd name="T16" fmla="*/ 562 w 562"/>
                  <a:gd name="T17" fmla="*/ 278 h 554"/>
                  <a:gd name="T18" fmla="*/ 562 w 562"/>
                  <a:gd name="T19" fmla="*/ 306 h 554"/>
                  <a:gd name="T20" fmla="*/ 550 w 562"/>
                  <a:gd name="T21" fmla="*/ 360 h 554"/>
                  <a:gd name="T22" fmla="*/ 528 w 562"/>
                  <a:gd name="T23" fmla="*/ 410 h 554"/>
                  <a:gd name="T24" fmla="*/ 498 w 562"/>
                  <a:gd name="T25" fmla="*/ 454 h 554"/>
                  <a:gd name="T26" fmla="*/ 460 w 562"/>
                  <a:gd name="T27" fmla="*/ 492 h 554"/>
                  <a:gd name="T28" fmla="*/ 416 w 562"/>
                  <a:gd name="T29" fmla="*/ 522 h 554"/>
                  <a:gd name="T30" fmla="*/ 364 w 562"/>
                  <a:gd name="T31" fmla="*/ 542 h 554"/>
                  <a:gd name="T32" fmla="*/ 310 w 562"/>
                  <a:gd name="T33" fmla="*/ 554 h 554"/>
                  <a:gd name="T34" fmla="*/ 282 w 562"/>
                  <a:gd name="T35" fmla="*/ 554 h 554"/>
                  <a:gd name="T36" fmla="*/ 224 w 562"/>
                  <a:gd name="T37" fmla="*/ 550 h 554"/>
                  <a:gd name="T38" fmla="*/ 172 w 562"/>
                  <a:gd name="T39" fmla="*/ 532 h 554"/>
                  <a:gd name="T40" fmla="*/ 124 w 562"/>
                  <a:gd name="T41" fmla="*/ 508 h 554"/>
                  <a:gd name="T42" fmla="*/ 82 w 562"/>
                  <a:gd name="T43" fmla="*/ 474 h 554"/>
                  <a:gd name="T44" fmla="*/ 48 w 562"/>
                  <a:gd name="T45" fmla="*/ 432 h 554"/>
                  <a:gd name="T46" fmla="*/ 22 w 562"/>
                  <a:gd name="T47" fmla="*/ 386 h 554"/>
                  <a:gd name="T48" fmla="*/ 6 w 562"/>
                  <a:gd name="T49" fmla="*/ 334 h 554"/>
                  <a:gd name="T50" fmla="*/ 0 w 562"/>
                  <a:gd name="T51" fmla="*/ 278 h 554"/>
                  <a:gd name="T52" fmla="*/ 2 w 562"/>
                  <a:gd name="T53" fmla="*/ 250 h 554"/>
                  <a:gd name="T54" fmla="*/ 12 w 562"/>
                  <a:gd name="T55" fmla="*/ 196 h 554"/>
                  <a:gd name="T56" fmla="*/ 34 w 562"/>
                  <a:gd name="T57" fmla="*/ 146 h 554"/>
                  <a:gd name="T58" fmla="*/ 64 w 562"/>
                  <a:gd name="T59" fmla="*/ 102 h 554"/>
                  <a:gd name="T60" fmla="*/ 102 w 562"/>
                  <a:gd name="T61" fmla="*/ 64 h 554"/>
                  <a:gd name="T62" fmla="*/ 148 w 562"/>
                  <a:gd name="T63" fmla="*/ 34 h 554"/>
                  <a:gd name="T64" fmla="*/ 198 w 562"/>
                  <a:gd name="T65" fmla="*/ 14 h 554"/>
                  <a:gd name="T66" fmla="*/ 252 w 562"/>
                  <a:gd name="T67" fmla="*/ 2 h 554"/>
                  <a:gd name="T68" fmla="*/ 282 w 562"/>
                  <a:gd name="T69" fmla="*/ 0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2" h="554">
                    <a:moveTo>
                      <a:pt x="282" y="0"/>
                    </a:moveTo>
                    <a:lnTo>
                      <a:pt x="282" y="0"/>
                    </a:lnTo>
                    <a:lnTo>
                      <a:pt x="310" y="2"/>
                    </a:lnTo>
                    <a:lnTo>
                      <a:pt x="338" y="6"/>
                    </a:lnTo>
                    <a:lnTo>
                      <a:pt x="364" y="14"/>
                    </a:lnTo>
                    <a:lnTo>
                      <a:pt x="390" y="22"/>
                    </a:lnTo>
                    <a:lnTo>
                      <a:pt x="416" y="34"/>
                    </a:lnTo>
                    <a:lnTo>
                      <a:pt x="438" y="48"/>
                    </a:lnTo>
                    <a:lnTo>
                      <a:pt x="460" y="64"/>
                    </a:lnTo>
                    <a:lnTo>
                      <a:pt x="480" y="82"/>
                    </a:lnTo>
                    <a:lnTo>
                      <a:pt x="498" y="102"/>
                    </a:lnTo>
                    <a:lnTo>
                      <a:pt x="514" y="122"/>
                    </a:lnTo>
                    <a:lnTo>
                      <a:pt x="528" y="146"/>
                    </a:lnTo>
                    <a:lnTo>
                      <a:pt x="540" y="170"/>
                    </a:lnTo>
                    <a:lnTo>
                      <a:pt x="550" y="196"/>
                    </a:lnTo>
                    <a:lnTo>
                      <a:pt x="556" y="222"/>
                    </a:lnTo>
                    <a:lnTo>
                      <a:pt x="562" y="250"/>
                    </a:lnTo>
                    <a:lnTo>
                      <a:pt x="562" y="278"/>
                    </a:lnTo>
                    <a:lnTo>
                      <a:pt x="562" y="278"/>
                    </a:lnTo>
                    <a:lnTo>
                      <a:pt x="562" y="306"/>
                    </a:lnTo>
                    <a:lnTo>
                      <a:pt x="556" y="334"/>
                    </a:lnTo>
                    <a:lnTo>
                      <a:pt x="550" y="360"/>
                    </a:lnTo>
                    <a:lnTo>
                      <a:pt x="540" y="386"/>
                    </a:lnTo>
                    <a:lnTo>
                      <a:pt x="528" y="410"/>
                    </a:lnTo>
                    <a:lnTo>
                      <a:pt x="514" y="432"/>
                    </a:lnTo>
                    <a:lnTo>
                      <a:pt x="498" y="454"/>
                    </a:lnTo>
                    <a:lnTo>
                      <a:pt x="480" y="474"/>
                    </a:lnTo>
                    <a:lnTo>
                      <a:pt x="460" y="492"/>
                    </a:lnTo>
                    <a:lnTo>
                      <a:pt x="438" y="508"/>
                    </a:lnTo>
                    <a:lnTo>
                      <a:pt x="416" y="522"/>
                    </a:lnTo>
                    <a:lnTo>
                      <a:pt x="390" y="532"/>
                    </a:lnTo>
                    <a:lnTo>
                      <a:pt x="364" y="542"/>
                    </a:lnTo>
                    <a:lnTo>
                      <a:pt x="338" y="550"/>
                    </a:lnTo>
                    <a:lnTo>
                      <a:pt x="310" y="554"/>
                    </a:lnTo>
                    <a:lnTo>
                      <a:pt x="282" y="554"/>
                    </a:lnTo>
                    <a:lnTo>
                      <a:pt x="282" y="554"/>
                    </a:lnTo>
                    <a:lnTo>
                      <a:pt x="252" y="554"/>
                    </a:lnTo>
                    <a:lnTo>
                      <a:pt x="224" y="550"/>
                    </a:lnTo>
                    <a:lnTo>
                      <a:pt x="198" y="542"/>
                    </a:lnTo>
                    <a:lnTo>
                      <a:pt x="172" y="532"/>
                    </a:lnTo>
                    <a:lnTo>
                      <a:pt x="148" y="522"/>
                    </a:lnTo>
                    <a:lnTo>
                      <a:pt x="124" y="508"/>
                    </a:lnTo>
                    <a:lnTo>
                      <a:pt x="102" y="492"/>
                    </a:lnTo>
                    <a:lnTo>
                      <a:pt x="82" y="474"/>
                    </a:lnTo>
                    <a:lnTo>
                      <a:pt x="64" y="454"/>
                    </a:lnTo>
                    <a:lnTo>
                      <a:pt x="48" y="432"/>
                    </a:lnTo>
                    <a:lnTo>
                      <a:pt x="34" y="410"/>
                    </a:lnTo>
                    <a:lnTo>
                      <a:pt x="22" y="386"/>
                    </a:lnTo>
                    <a:lnTo>
                      <a:pt x="12" y="360"/>
                    </a:lnTo>
                    <a:lnTo>
                      <a:pt x="6" y="334"/>
                    </a:lnTo>
                    <a:lnTo>
                      <a:pt x="2" y="306"/>
                    </a:lnTo>
                    <a:lnTo>
                      <a:pt x="0" y="278"/>
                    </a:lnTo>
                    <a:lnTo>
                      <a:pt x="0" y="278"/>
                    </a:lnTo>
                    <a:lnTo>
                      <a:pt x="2" y="250"/>
                    </a:lnTo>
                    <a:lnTo>
                      <a:pt x="6" y="222"/>
                    </a:lnTo>
                    <a:lnTo>
                      <a:pt x="12" y="196"/>
                    </a:lnTo>
                    <a:lnTo>
                      <a:pt x="22" y="170"/>
                    </a:lnTo>
                    <a:lnTo>
                      <a:pt x="34" y="146"/>
                    </a:lnTo>
                    <a:lnTo>
                      <a:pt x="48" y="122"/>
                    </a:lnTo>
                    <a:lnTo>
                      <a:pt x="64" y="102"/>
                    </a:lnTo>
                    <a:lnTo>
                      <a:pt x="82" y="82"/>
                    </a:lnTo>
                    <a:lnTo>
                      <a:pt x="102" y="64"/>
                    </a:lnTo>
                    <a:lnTo>
                      <a:pt x="124" y="48"/>
                    </a:lnTo>
                    <a:lnTo>
                      <a:pt x="148" y="34"/>
                    </a:lnTo>
                    <a:lnTo>
                      <a:pt x="172" y="22"/>
                    </a:lnTo>
                    <a:lnTo>
                      <a:pt x="198" y="14"/>
                    </a:lnTo>
                    <a:lnTo>
                      <a:pt x="224" y="6"/>
                    </a:lnTo>
                    <a:lnTo>
                      <a:pt x="252" y="2"/>
                    </a:lnTo>
                    <a:lnTo>
                      <a:pt x="282" y="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86" name="Freeform 290"/>
              <p:cNvSpPr>
                <a:spLocks/>
              </p:cNvSpPr>
              <p:nvPr/>
            </p:nvSpPr>
            <p:spPr bwMode="auto">
              <a:xfrm>
                <a:off x="2114" y="2951"/>
                <a:ext cx="564" cy="558"/>
              </a:xfrm>
              <a:custGeom>
                <a:avLst/>
                <a:gdLst>
                  <a:gd name="T0" fmla="*/ 282 w 564"/>
                  <a:gd name="T1" fmla="*/ 0 h 558"/>
                  <a:gd name="T2" fmla="*/ 340 w 564"/>
                  <a:gd name="T3" fmla="*/ 6 h 558"/>
                  <a:gd name="T4" fmla="*/ 392 w 564"/>
                  <a:gd name="T5" fmla="*/ 22 h 558"/>
                  <a:gd name="T6" fmla="*/ 440 w 564"/>
                  <a:gd name="T7" fmla="*/ 48 h 558"/>
                  <a:gd name="T8" fmla="*/ 482 w 564"/>
                  <a:gd name="T9" fmla="*/ 82 h 558"/>
                  <a:gd name="T10" fmla="*/ 516 w 564"/>
                  <a:gd name="T11" fmla="*/ 124 h 558"/>
                  <a:gd name="T12" fmla="*/ 542 w 564"/>
                  <a:gd name="T13" fmla="*/ 170 h 558"/>
                  <a:gd name="T14" fmla="*/ 560 w 564"/>
                  <a:gd name="T15" fmla="*/ 222 h 558"/>
                  <a:gd name="T16" fmla="*/ 564 w 564"/>
                  <a:gd name="T17" fmla="*/ 278 h 558"/>
                  <a:gd name="T18" fmla="*/ 564 w 564"/>
                  <a:gd name="T19" fmla="*/ 308 h 558"/>
                  <a:gd name="T20" fmla="*/ 552 w 564"/>
                  <a:gd name="T21" fmla="*/ 362 h 558"/>
                  <a:gd name="T22" fmla="*/ 530 w 564"/>
                  <a:gd name="T23" fmla="*/ 412 h 558"/>
                  <a:gd name="T24" fmla="*/ 500 w 564"/>
                  <a:gd name="T25" fmla="*/ 456 h 558"/>
                  <a:gd name="T26" fmla="*/ 462 w 564"/>
                  <a:gd name="T27" fmla="*/ 494 h 558"/>
                  <a:gd name="T28" fmla="*/ 416 w 564"/>
                  <a:gd name="T29" fmla="*/ 524 h 558"/>
                  <a:gd name="T30" fmla="*/ 366 w 564"/>
                  <a:gd name="T31" fmla="*/ 544 h 558"/>
                  <a:gd name="T32" fmla="*/ 312 w 564"/>
                  <a:gd name="T33" fmla="*/ 556 h 558"/>
                  <a:gd name="T34" fmla="*/ 282 w 564"/>
                  <a:gd name="T35" fmla="*/ 558 h 558"/>
                  <a:gd name="T36" fmla="*/ 226 w 564"/>
                  <a:gd name="T37" fmla="*/ 552 h 558"/>
                  <a:gd name="T38" fmla="*/ 172 w 564"/>
                  <a:gd name="T39" fmla="*/ 536 h 558"/>
                  <a:gd name="T40" fmla="*/ 124 w 564"/>
                  <a:gd name="T41" fmla="*/ 510 h 558"/>
                  <a:gd name="T42" fmla="*/ 82 w 564"/>
                  <a:gd name="T43" fmla="*/ 476 h 558"/>
                  <a:gd name="T44" fmla="*/ 48 w 564"/>
                  <a:gd name="T45" fmla="*/ 434 h 558"/>
                  <a:gd name="T46" fmla="*/ 22 w 564"/>
                  <a:gd name="T47" fmla="*/ 388 h 558"/>
                  <a:gd name="T48" fmla="*/ 6 w 564"/>
                  <a:gd name="T49" fmla="*/ 334 h 558"/>
                  <a:gd name="T50" fmla="*/ 0 w 564"/>
                  <a:gd name="T51" fmla="*/ 278 h 558"/>
                  <a:gd name="T52" fmla="*/ 2 w 564"/>
                  <a:gd name="T53" fmla="*/ 250 h 558"/>
                  <a:gd name="T54" fmla="*/ 12 w 564"/>
                  <a:gd name="T55" fmla="*/ 196 h 558"/>
                  <a:gd name="T56" fmla="*/ 34 w 564"/>
                  <a:gd name="T57" fmla="*/ 146 h 558"/>
                  <a:gd name="T58" fmla="*/ 64 w 564"/>
                  <a:gd name="T59" fmla="*/ 102 h 558"/>
                  <a:gd name="T60" fmla="*/ 102 w 564"/>
                  <a:gd name="T61" fmla="*/ 64 h 558"/>
                  <a:gd name="T62" fmla="*/ 148 w 564"/>
                  <a:gd name="T63" fmla="*/ 34 h 558"/>
                  <a:gd name="T64" fmla="*/ 198 w 564"/>
                  <a:gd name="T65" fmla="*/ 14 h 558"/>
                  <a:gd name="T66" fmla="*/ 254 w 564"/>
                  <a:gd name="T67" fmla="*/ 2 h 558"/>
                  <a:gd name="T68" fmla="*/ 282 w 564"/>
                  <a:gd name="T69" fmla="*/ 0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4" h="558">
                    <a:moveTo>
                      <a:pt x="282" y="0"/>
                    </a:moveTo>
                    <a:lnTo>
                      <a:pt x="282" y="0"/>
                    </a:lnTo>
                    <a:lnTo>
                      <a:pt x="312" y="2"/>
                    </a:lnTo>
                    <a:lnTo>
                      <a:pt x="340" y="6"/>
                    </a:lnTo>
                    <a:lnTo>
                      <a:pt x="366" y="14"/>
                    </a:lnTo>
                    <a:lnTo>
                      <a:pt x="392" y="22"/>
                    </a:lnTo>
                    <a:lnTo>
                      <a:pt x="416" y="34"/>
                    </a:lnTo>
                    <a:lnTo>
                      <a:pt x="440" y="48"/>
                    </a:lnTo>
                    <a:lnTo>
                      <a:pt x="462" y="64"/>
                    </a:lnTo>
                    <a:lnTo>
                      <a:pt x="482" y="82"/>
                    </a:lnTo>
                    <a:lnTo>
                      <a:pt x="500" y="102"/>
                    </a:lnTo>
                    <a:lnTo>
                      <a:pt x="516" y="124"/>
                    </a:lnTo>
                    <a:lnTo>
                      <a:pt x="530" y="146"/>
                    </a:lnTo>
                    <a:lnTo>
                      <a:pt x="542" y="170"/>
                    </a:lnTo>
                    <a:lnTo>
                      <a:pt x="552" y="196"/>
                    </a:lnTo>
                    <a:lnTo>
                      <a:pt x="560" y="222"/>
                    </a:lnTo>
                    <a:lnTo>
                      <a:pt x="564" y="250"/>
                    </a:lnTo>
                    <a:lnTo>
                      <a:pt x="564" y="278"/>
                    </a:lnTo>
                    <a:lnTo>
                      <a:pt x="564" y="278"/>
                    </a:lnTo>
                    <a:lnTo>
                      <a:pt x="564" y="308"/>
                    </a:lnTo>
                    <a:lnTo>
                      <a:pt x="560" y="334"/>
                    </a:lnTo>
                    <a:lnTo>
                      <a:pt x="552" y="362"/>
                    </a:lnTo>
                    <a:lnTo>
                      <a:pt x="542" y="388"/>
                    </a:lnTo>
                    <a:lnTo>
                      <a:pt x="530" y="412"/>
                    </a:lnTo>
                    <a:lnTo>
                      <a:pt x="516" y="434"/>
                    </a:lnTo>
                    <a:lnTo>
                      <a:pt x="500" y="456"/>
                    </a:lnTo>
                    <a:lnTo>
                      <a:pt x="482" y="476"/>
                    </a:lnTo>
                    <a:lnTo>
                      <a:pt x="462" y="494"/>
                    </a:lnTo>
                    <a:lnTo>
                      <a:pt x="440" y="510"/>
                    </a:lnTo>
                    <a:lnTo>
                      <a:pt x="416" y="524"/>
                    </a:lnTo>
                    <a:lnTo>
                      <a:pt x="392" y="536"/>
                    </a:lnTo>
                    <a:lnTo>
                      <a:pt x="366" y="544"/>
                    </a:lnTo>
                    <a:lnTo>
                      <a:pt x="340" y="552"/>
                    </a:lnTo>
                    <a:lnTo>
                      <a:pt x="312" y="556"/>
                    </a:lnTo>
                    <a:lnTo>
                      <a:pt x="282" y="558"/>
                    </a:lnTo>
                    <a:lnTo>
                      <a:pt x="282" y="558"/>
                    </a:lnTo>
                    <a:lnTo>
                      <a:pt x="254" y="556"/>
                    </a:lnTo>
                    <a:lnTo>
                      <a:pt x="226" y="552"/>
                    </a:lnTo>
                    <a:lnTo>
                      <a:pt x="198" y="544"/>
                    </a:lnTo>
                    <a:lnTo>
                      <a:pt x="172" y="536"/>
                    </a:lnTo>
                    <a:lnTo>
                      <a:pt x="148" y="524"/>
                    </a:lnTo>
                    <a:lnTo>
                      <a:pt x="124" y="510"/>
                    </a:lnTo>
                    <a:lnTo>
                      <a:pt x="102" y="494"/>
                    </a:lnTo>
                    <a:lnTo>
                      <a:pt x="82" y="476"/>
                    </a:lnTo>
                    <a:lnTo>
                      <a:pt x="64" y="456"/>
                    </a:lnTo>
                    <a:lnTo>
                      <a:pt x="48" y="434"/>
                    </a:lnTo>
                    <a:lnTo>
                      <a:pt x="34" y="412"/>
                    </a:lnTo>
                    <a:lnTo>
                      <a:pt x="22" y="388"/>
                    </a:lnTo>
                    <a:lnTo>
                      <a:pt x="12" y="362"/>
                    </a:lnTo>
                    <a:lnTo>
                      <a:pt x="6" y="334"/>
                    </a:lnTo>
                    <a:lnTo>
                      <a:pt x="2" y="308"/>
                    </a:lnTo>
                    <a:lnTo>
                      <a:pt x="0" y="278"/>
                    </a:lnTo>
                    <a:lnTo>
                      <a:pt x="0" y="278"/>
                    </a:lnTo>
                    <a:lnTo>
                      <a:pt x="2" y="250"/>
                    </a:lnTo>
                    <a:lnTo>
                      <a:pt x="6" y="222"/>
                    </a:lnTo>
                    <a:lnTo>
                      <a:pt x="12" y="196"/>
                    </a:lnTo>
                    <a:lnTo>
                      <a:pt x="22" y="170"/>
                    </a:lnTo>
                    <a:lnTo>
                      <a:pt x="34" y="146"/>
                    </a:lnTo>
                    <a:lnTo>
                      <a:pt x="48" y="124"/>
                    </a:lnTo>
                    <a:lnTo>
                      <a:pt x="64" y="102"/>
                    </a:lnTo>
                    <a:lnTo>
                      <a:pt x="82" y="82"/>
                    </a:lnTo>
                    <a:lnTo>
                      <a:pt x="102" y="64"/>
                    </a:lnTo>
                    <a:lnTo>
                      <a:pt x="124" y="48"/>
                    </a:lnTo>
                    <a:lnTo>
                      <a:pt x="148" y="34"/>
                    </a:lnTo>
                    <a:lnTo>
                      <a:pt x="172" y="22"/>
                    </a:lnTo>
                    <a:lnTo>
                      <a:pt x="198" y="14"/>
                    </a:lnTo>
                    <a:lnTo>
                      <a:pt x="226" y="6"/>
                    </a:lnTo>
                    <a:lnTo>
                      <a:pt x="254" y="2"/>
                    </a:lnTo>
                    <a:lnTo>
                      <a:pt x="282" y="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87" name="Freeform 291"/>
              <p:cNvSpPr>
                <a:spLocks/>
              </p:cNvSpPr>
              <p:nvPr/>
            </p:nvSpPr>
            <p:spPr bwMode="auto">
              <a:xfrm>
                <a:off x="2112" y="2949"/>
                <a:ext cx="568" cy="560"/>
              </a:xfrm>
              <a:custGeom>
                <a:avLst/>
                <a:gdLst>
                  <a:gd name="T0" fmla="*/ 284 w 568"/>
                  <a:gd name="T1" fmla="*/ 0 h 560"/>
                  <a:gd name="T2" fmla="*/ 340 w 568"/>
                  <a:gd name="T3" fmla="*/ 6 h 560"/>
                  <a:gd name="T4" fmla="*/ 394 w 568"/>
                  <a:gd name="T5" fmla="*/ 22 h 560"/>
                  <a:gd name="T6" fmla="*/ 442 w 568"/>
                  <a:gd name="T7" fmla="*/ 48 h 560"/>
                  <a:gd name="T8" fmla="*/ 484 w 568"/>
                  <a:gd name="T9" fmla="*/ 82 h 560"/>
                  <a:gd name="T10" fmla="*/ 518 w 568"/>
                  <a:gd name="T11" fmla="*/ 124 h 560"/>
                  <a:gd name="T12" fmla="*/ 544 w 568"/>
                  <a:gd name="T13" fmla="*/ 172 h 560"/>
                  <a:gd name="T14" fmla="*/ 562 w 568"/>
                  <a:gd name="T15" fmla="*/ 224 h 560"/>
                  <a:gd name="T16" fmla="*/ 568 w 568"/>
                  <a:gd name="T17" fmla="*/ 280 h 560"/>
                  <a:gd name="T18" fmla="*/ 566 w 568"/>
                  <a:gd name="T19" fmla="*/ 308 h 560"/>
                  <a:gd name="T20" fmla="*/ 554 w 568"/>
                  <a:gd name="T21" fmla="*/ 364 h 560"/>
                  <a:gd name="T22" fmla="*/ 534 w 568"/>
                  <a:gd name="T23" fmla="*/ 414 h 560"/>
                  <a:gd name="T24" fmla="*/ 502 w 568"/>
                  <a:gd name="T25" fmla="*/ 458 h 560"/>
                  <a:gd name="T26" fmla="*/ 464 w 568"/>
                  <a:gd name="T27" fmla="*/ 496 h 560"/>
                  <a:gd name="T28" fmla="*/ 418 w 568"/>
                  <a:gd name="T29" fmla="*/ 526 h 560"/>
                  <a:gd name="T30" fmla="*/ 368 w 568"/>
                  <a:gd name="T31" fmla="*/ 548 h 560"/>
                  <a:gd name="T32" fmla="*/ 312 w 568"/>
                  <a:gd name="T33" fmla="*/ 558 h 560"/>
                  <a:gd name="T34" fmla="*/ 284 w 568"/>
                  <a:gd name="T35" fmla="*/ 560 h 560"/>
                  <a:gd name="T36" fmla="*/ 226 w 568"/>
                  <a:gd name="T37" fmla="*/ 554 h 560"/>
                  <a:gd name="T38" fmla="*/ 174 w 568"/>
                  <a:gd name="T39" fmla="*/ 538 h 560"/>
                  <a:gd name="T40" fmla="*/ 124 w 568"/>
                  <a:gd name="T41" fmla="*/ 512 h 560"/>
                  <a:gd name="T42" fmla="*/ 82 w 568"/>
                  <a:gd name="T43" fmla="*/ 478 h 560"/>
                  <a:gd name="T44" fmla="*/ 48 w 568"/>
                  <a:gd name="T45" fmla="*/ 436 h 560"/>
                  <a:gd name="T46" fmla="*/ 22 w 568"/>
                  <a:gd name="T47" fmla="*/ 388 h 560"/>
                  <a:gd name="T48" fmla="*/ 6 w 568"/>
                  <a:gd name="T49" fmla="*/ 336 h 560"/>
                  <a:gd name="T50" fmla="*/ 0 w 568"/>
                  <a:gd name="T51" fmla="*/ 280 h 560"/>
                  <a:gd name="T52" fmla="*/ 0 w 568"/>
                  <a:gd name="T53" fmla="*/ 252 h 560"/>
                  <a:gd name="T54" fmla="*/ 12 w 568"/>
                  <a:gd name="T55" fmla="*/ 198 h 560"/>
                  <a:gd name="T56" fmla="*/ 34 w 568"/>
                  <a:gd name="T57" fmla="*/ 146 h 560"/>
                  <a:gd name="T58" fmla="*/ 64 w 568"/>
                  <a:gd name="T59" fmla="*/ 102 h 560"/>
                  <a:gd name="T60" fmla="*/ 104 w 568"/>
                  <a:gd name="T61" fmla="*/ 64 h 560"/>
                  <a:gd name="T62" fmla="*/ 148 w 568"/>
                  <a:gd name="T63" fmla="*/ 34 h 560"/>
                  <a:gd name="T64" fmla="*/ 200 w 568"/>
                  <a:gd name="T65" fmla="*/ 14 h 560"/>
                  <a:gd name="T66" fmla="*/ 254 w 568"/>
                  <a:gd name="T67" fmla="*/ 2 h 560"/>
                  <a:gd name="T68" fmla="*/ 284 w 568"/>
                  <a:gd name="T69" fmla="*/ 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8" h="560">
                    <a:moveTo>
                      <a:pt x="284" y="0"/>
                    </a:moveTo>
                    <a:lnTo>
                      <a:pt x="284" y="0"/>
                    </a:lnTo>
                    <a:lnTo>
                      <a:pt x="312" y="2"/>
                    </a:lnTo>
                    <a:lnTo>
                      <a:pt x="340" y="6"/>
                    </a:lnTo>
                    <a:lnTo>
                      <a:pt x="368" y="14"/>
                    </a:lnTo>
                    <a:lnTo>
                      <a:pt x="394" y="22"/>
                    </a:lnTo>
                    <a:lnTo>
                      <a:pt x="418" y="34"/>
                    </a:lnTo>
                    <a:lnTo>
                      <a:pt x="442" y="48"/>
                    </a:lnTo>
                    <a:lnTo>
                      <a:pt x="464" y="64"/>
                    </a:lnTo>
                    <a:lnTo>
                      <a:pt x="484" y="82"/>
                    </a:lnTo>
                    <a:lnTo>
                      <a:pt x="502" y="102"/>
                    </a:lnTo>
                    <a:lnTo>
                      <a:pt x="518" y="124"/>
                    </a:lnTo>
                    <a:lnTo>
                      <a:pt x="534" y="146"/>
                    </a:lnTo>
                    <a:lnTo>
                      <a:pt x="544" y="172"/>
                    </a:lnTo>
                    <a:lnTo>
                      <a:pt x="554" y="198"/>
                    </a:lnTo>
                    <a:lnTo>
                      <a:pt x="562" y="224"/>
                    </a:lnTo>
                    <a:lnTo>
                      <a:pt x="566" y="252"/>
                    </a:lnTo>
                    <a:lnTo>
                      <a:pt x="568" y="280"/>
                    </a:lnTo>
                    <a:lnTo>
                      <a:pt x="568" y="280"/>
                    </a:lnTo>
                    <a:lnTo>
                      <a:pt x="566" y="308"/>
                    </a:lnTo>
                    <a:lnTo>
                      <a:pt x="562" y="336"/>
                    </a:lnTo>
                    <a:lnTo>
                      <a:pt x="554" y="364"/>
                    </a:lnTo>
                    <a:lnTo>
                      <a:pt x="544" y="388"/>
                    </a:lnTo>
                    <a:lnTo>
                      <a:pt x="534" y="414"/>
                    </a:lnTo>
                    <a:lnTo>
                      <a:pt x="518" y="436"/>
                    </a:lnTo>
                    <a:lnTo>
                      <a:pt x="502" y="458"/>
                    </a:lnTo>
                    <a:lnTo>
                      <a:pt x="484" y="478"/>
                    </a:lnTo>
                    <a:lnTo>
                      <a:pt x="464" y="496"/>
                    </a:lnTo>
                    <a:lnTo>
                      <a:pt x="442" y="512"/>
                    </a:lnTo>
                    <a:lnTo>
                      <a:pt x="418" y="526"/>
                    </a:lnTo>
                    <a:lnTo>
                      <a:pt x="394" y="538"/>
                    </a:lnTo>
                    <a:lnTo>
                      <a:pt x="368" y="548"/>
                    </a:lnTo>
                    <a:lnTo>
                      <a:pt x="340" y="554"/>
                    </a:lnTo>
                    <a:lnTo>
                      <a:pt x="312" y="558"/>
                    </a:lnTo>
                    <a:lnTo>
                      <a:pt x="284" y="560"/>
                    </a:lnTo>
                    <a:lnTo>
                      <a:pt x="284" y="560"/>
                    </a:lnTo>
                    <a:lnTo>
                      <a:pt x="254" y="558"/>
                    </a:lnTo>
                    <a:lnTo>
                      <a:pt x="226" y="554"/>
                    </a:lnTo>
                    <a:lnTo>
                      <a:pt x="200" y="548"/>
                    </a:lnTo>
                    <a:lnTo>
                      <a:pt x="174" y="538"/>
                    </a:lnTo>
                    <a:lnTo>
                      <a:pt x="148" y="526"/>
                    </a:lnTo>
                    <a:lnTo>
                      <a:pt x="124" y="512"/>
                    </a:lnTo>
                    <a:lnTo>
                      <a:pt x="104" y="496"/>
                    </a:lnTo>
                    <a:lnTo>
                      <a:pt x="82" y="478"/>
                    </a:lnTo>
                    <a:lnTo>
                      <a:pt x="64" y="458"/>
                    </a:lnTo>
                    <a:lnTo>
                      <a:pt x="48" y="436"/>
                    </a:lnTo>
                    <a:lnTo>
                      <a:pt x="34" y="414"/>
                    </a:lnTo>
                    <a:lnTo>
                      <a:pt x="22" y="388"/>
                    </a:lnTo>
                    <a:lnTo>
                      <a:pt x="12" y="364"/>
                    </a:lnTo>
                    <a:lnTo>
                      <a:pt x="6" y="336"/>
                    </a:lnTo>
                    <a:lnTo>
                      <a:pt x="0" y="308"/>
                    </a:lnTo>
                    <a:lnTo>
                      <a:pt x="0" y="280"/>
                    </a:lnTo>
                    <a:lnTo>
                      <a:pt x="0" y="280"/>
                    </a:lnTo>
                    <a:lnTo>
                      <a:pt x="0" y="252"/>
                    </a:lnTo>
                    <a:lnTo>
                      <a:pt x="6" y="224"/>
                    </a:lnTo>
                    <a:lnTo>
                      <a:pt x="12" y="198"/>
                    </a:lnTo>
                    <a:lnTo>
                      <a:pt x="22" y="172"/>
                    </a:lnTo>
                    <a:lnTo>
                      <a:pt x="34" y="146"/>
                    </a:lnTo>
                    <a:lnTo>
                      <a:pt x="48" y="124"/>
                    </a:lnTo>
                    <a:lnTo>
                      <a:pt x="64" y="102"/>
                    </a:lnTo>
                    <a:lnTo>
                      <a:pt x="82" y="82"/>
                    </a:lnTo>
                    <a:lnTo>
                      <a:pt x="104" y="64"/>
                    </a:lnTo>
                    <a:lnTo>
                      <a:pt x="124" y="48"/>
                    </a:lnTo>
                    <a:lnTo>
                      <a:pt x="148" y="34"/>
                    </a:lnTo>
                    <a:lnTo>
                      <a:pt x="174" y="22"/>
                    </a:lnTo>
                    <a:lnTo>
                      <a:pt x="200" y="14"/>
                    </a:lnTo>
                    <a:lnTo>
                      <a:pt x="226" y="6"/>
                    </a:lnTo>
                    <a:lnTo>
                      <a:pt x="254" y="2"/>
                    </a:lnTo>
                    <a:lnTo>
                      <a:pt x="284" y="0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88" name="Freeform 292"/>
              <p:cNvSpPr>
                <a:spLocks/>
              </p:cNvSpPr>
              <p:nvPr/>
            </p:nvSpPr>
            <p:spPr bwMode="auto">
              <a:xfrm>
                <a:off x="2110" y="2947"/>
                <a:ext cx="570" cy="562"/>
              </a:xfrm>
              <a:custGeom>
                <a:avLst/>
                <a:gdLst>
                  <a:gd name="T0" fmla="*/ 284 w 570"/>
                  <a:gd name="T1" fmla="*/ 0 h 562"/>
                  <a:gd name="T2" fmla="*/ 342 w 570"/>
                  <a:gd name="T3" fmla="*/ 6 h 562"/>
                  <a:gd name="T4" fmla="*/ 396 w 570"/>
                  <a:gd name="T5" fmla="*/ 22 h 562"/>
                  <a:gd name="T6" fmla="*/ 444 w 570"/>
                  <a:gd name="T7" fmla="*/ 48 h 562"/>
                  <a:gd name="T8" fmla="*/ 486 w 570"/>
                  <a:gd name="T9" fmla="*/ 82 h 562"/>
                  <a:gd name="T10" fmla="*/ 520 w 570"/>
                  <a:gd name="T11" fmla="*/ 124 h 562"/>
                  <a:gd name="T12" fmla="*/ 548 w 570"/>
                  <a:gd name="T13" fmla="*/ 172 h 562"/>
                  <a:gd name="T14" fmla="*/ 564 w 570"/>
                  <a:gd name="T15" fmla="*/ 224 h 562"/>
                  <a:gd name="T16" fmla="*/ 570 w 570"/>
                  <a:gd name="T17" fmla="*/ 282 h 562"/>
                  <a:gd name="T18" fmla="*/ 568 w 570"/>
                  <a:gd name="T19" fmla="*/ 310 h 562"/>
                  <a:gd name="T20" fmla="*/ 556 w 570"/>
                  <a:gd name="T21" fmla="*/ 364 h 562"/>
                  <a:gd name="T22" fmla="*/ 536 w 570"/>
                  <a:gd name="T23" fmla="*/ 416 h 562"/>
                  <a:gd name="T24" fmla="*/ 504 w 570"/>
                  <a:gd name="T25" fmla="*/ 460 h 562"/>
                  <a:gd name="T26" fmla="*/ 466 w 570"/>
                  <a:gd name="T27" fmla="*/ 498 h 562"/>
                  <a:gd name="T28" fmla="*/ 420 w 570"/>
                  <a:gd name="T29" fmla="*/ 528 h 562"/>
                  <a:gd name="T30" fmla="*/ 370 w 570"/>
                  <a:gd name="T31" fmla="*/ 550 h 562"/>
                  <a:gd name="T32" fmla="*/ 314 w 570"/>
                  <a:gd name="T33" fmla="*/ 560 h 562"/>
                  <a:gd name="T34" fmla="*/ 284 w 570"/>
                  <a:gd name="T35" fmla="*/ 562 h 562"/>
                  <a:gd name="T36" fmla="*/ 228 w 570"/>
                  <a:gd name="T37" fmla="*/ 556 h 562"/>
                  <a:gd name="T38" fmla="*/ 174 w 570"/>
                  <a:gd name="T39" fmla="*/ 540 h 562"/>
                  <a:gd name="T40" fmla="*/ 126 w 570"/>
                  <a:gd name="T41" fmla="*/ 514 h 562"/>
                  <a:gd name="T42" fmla="*/ 82 w 570"/>
                  <a:gd name="T43" fmla="*/ 480 h 562"/>
                  <a:gd name="T44" fmla="*/ 48 w 570"/>
                  <a:gd name="T45" fmla="*/ 438 h 562"/>
                  <a:gd name="T46" fmla="*/ 22 w 570"/>
                  <a:gd name="T47" fmla="*/ 390 h 562"/>
                  <a:gd name="T48" fmla="*/ 6 w 570"/>
                  <a:gd name="T49" fmla="*/ 338 h 562"/>
                  <a:gd name="T50" fmla="*/ 0 w 570"/>
                  <a:gd name="T51" fmla="*/ 282 h 562"/>
                  <a:gd name="T52" fmla="*/ 0 w 570"/>
                  <a:gd name="T53" fmla="*/ 252 h 562"/>
                  <a:gd name="T54" fmla="*/ 12 w 570"/>
                  <a:gd name="T55" fmla="*/ 198 h 562"/>
                  <a:gd name="T56" fmla="*/ 34 w 570"/>
                  <a:gd name="T57" fmla="*/ 148 h 562"/>
                  <a:gd name="T58" fmla="*/ 64 w 570"/>
                  <a:gd name="T59" fmla="*/ 102 h 562"/>
                  <a:gd name="T60" fmla="*/ 104 w 570"/>
                  <a:gd name="T61" fmla="*/ 64 h 562"/>
                  <a:gd name="T62" fmla="*/ 148 w 570"/>
                  <a:gd name="T63" fmla="*/ 34 h 562"/>
                  <a:gd name="T64" fmla="*/ 200 w 570"/>
                  <a:gd name="T65" fmla="*/ 14 h 562"/>
                  <a:gd name="T66" fmla="*/ 256 w 570"/>
                  <a:gd name="T67" fmla="*/ 2 h 562"/>
                  <a:gd name="T68" fmla="*/ 284 w 570"/>
                  <a:gd name="T69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70" h="562">
                    <a:moveTo>
                      <a:pt x="284" y="0"/>
                    </a:moveTo>
                    <a:lnTo>
                      <a:pt x="284" y="0"/>
                    </a:lnTo>
                    <a:lnTo>
                      <a:pt x="314" y="2"/>
                    </a:lnTo>
                    <a:lnTo>
                      <a:pt x="342" y="6"/>
                    </a:lnTo>
                    <a:lnTo>
                      <a:pt x="370" y="14"/>
                    </a:lnTo>
                    <a:lnTo>
                      <a:pt x="396" y="22"/>
                    </a:lnTo>
                    <a:lnTo>
                      <a:pt x="420" y="34"/>
                    </a:lnTo>
                    <a:lnTo>
                      <a:pt x="444" y="48"/>
                    </a:lnTo>
                    <a:lnTo>
                      <a:pt x="466" y="64"/>
                    </a:lnTo>
                    <a:lnTo>
                      <a:pt x="486" y="82"/>
                    </a:lnTo>
                    <a:lnTo>
                      <a:pt x="504" y="102"/>
                    </a:lnTo>
                    <a:lnTo>
                      <a:pt x="520" y="124"/>
                    </a:lnTo>
                    <a:lnTo>
                      <a:pt x="536" y="148"/>
                    </a:lnTo>
                    <a:lnTo>
                      <a:pt x="548" y="172"/>
                    </a:lnTo>
                    <a:lnTo>
                      <a:pt x="556" y="198"/>
                    </a:lnTo>
                    <a:lnTo>
                      <a:pt x="564" y="224"/>
                    </a:lnTo>
                    <a:lnTo>
                      <a:pt x="568" y="252"/>
                    </a:lnTo>
                    <a:lnTo>
                      <a:pt x="570" y="282"/>
                    </a:lnTo>
                    <a:lnTo>
                      <a:pt x="570" y="282"/>
                    </a:lnTo>
                    <a:lnTo>
                      <a:pt x="568" y="310"/>
                    </a:lnTo>
                    <a:lnTo>
                      <a:pt x="564" y="338"/>
                    </a:lnTo>
                    <a:lnTo>
                      <a:pt x="556" y="364"/>
                    </a:lnTo>
                    <a:lnTo>
                      <a:pt x="548" y="390"/>
                    </a:lnTo>
                    <a:lnTo>
                      <a:pt x="536" y="416"/>
                    </a:lnTo>
                    <a:lnTo>
                      <a:pt x="520" y="438"/>
                    </a:lnTo>
                    <a:lnTo>
                      <a:pt x="504" y="460"/>
                    </a:lnTo>
                    <a:lnTo>
                      <a:pt x="486" y="480"/>
                    </a:lnTo>
                    <a:lnTo>
                      <a:pt x="466" y="498"/>
                    </a:lnTo>
                    <a:lnTo>
                      <a:pt x="444" y="514"/>
                    </a:lnTo>
                    <a:lnTo>
                      <a:pt x="420" y="528"/>
                    </a:lnTo>
                    <a:lnTo>
                      <a:pt x="396" y="540"/>
                    </a:lnTo>
                    <a:lnTo>
                      <a:pt x="370" y="550"/>
                    </a:lnTo>
                    <a:lnTo>
                      <a:pt x="342" y="556"/>
                    </a:lnTo>
                    <a:lnTo>
                      <a:pt x="314" y="560"/>
                    </a:lnTo>
                    <a:lnTo>
                      <a:pt x="284" y="562"/>
                    </a:lnTo>
                    <a:lnTo>
                      <a:pt x="284" y="562"/>
                    </a:lnTo>
                    <a:lnTo>
                      <a:pt x="256" y="560"/>
                    </a:lnTo>
                    <a:lnTo>
                      <a:pt x="228" y="556"/>
                    </a:lnTo>
                    <a:lnTo>
                      <a:pt x="200" y="550"/>
                    </a:lnTo>
                    <a:lnTo>
                      <a:pt x="174" y="540"/>
                    </a:lnTo>
                    <a:lnTo>
                      <a:pt x="148" y="528"/>
                    </a:lnTo>
                    <a:lnTo>
                      <a:pt x="126" y="514"/>
                    </a:lnTo>
                    <a:lnTo>
                      <a:pt x="104" y="498"/>
                    </a:lnTo>
                    <a:lnTo>
                      <a:pt x="82" y="480"/>
                    </a:lnTo>
                    <a:lnTo>
                      <a:pt x="64" y="460"/>
                    </a:lnTo>
                    <a:lnTo>
                      <a:pt x="48" y="438"/>
                    </a:lnTo>
                    <a:lnTo>
                      <a:pt x="34" y="416"/>
                    </a:lnTo>
                    <a:lnTo>
                      <a:pt x="22" y="390"/>
                    </a:lnTo>
                    <a:lnTo>
                      <a:pt x="12" y="364"/>
                    </a:lnTo>
                    <a:lnTo>
                      <a:pt x="6" y="338"/>
                    </a:lnTo>
                    <a:lnTo>
                      <a:pt x="0" y="310"/>
                    </a:lnTo>
                    <a:lnTo>
                      <a:pt x="0" y="282"/>
                    </a:lnTo>
                    <a:lnTo>
                      <a:pt x="0" y="282"/>
                    </a:lnTo>
                    <a:lnTo>
                      <a:pt x="0" y="252"/>
                    </a:lnTo>
                    <a:lnTo>
                      <a:pt x="6" y="224"/>
                    </a:lnTo>
                    <a:lnTo>
                      <a:pt x="12" y="198"/>
                    </a:lnTo>
                    <a:lnTo>
                      <a:pt x="22" y="172"/>
                    </a:lnTo>
                    <a:lnTo>
                      <a:pt x="34" y="148"/>
                    </a:lnTo>
                    <a:lnTo>
                      <a:pt x="48" y="124"/>
                    </a:lnTo>
                    <a:lnTo>
                      <a:pt x="64" y="102"/>
                    </a:lnTo>
                    <a:lnTo>
                      <a:pt x="82" y="82"/>
                    </a:lnTo>
                    <a:lnTo>
                      <a:pt x="104" y="64"/>
                    </a:lnTo>
                    <a:lnTo>
                      <a:pt x="126" y="48"/>
                    </a:lnTo>
                    <a:lnTo>
                      <a:pt x="148" y="34"/>
                    </a:lnTo>
                    <a:lnTo>
                      <a:pt x="174" y="22"/>
                    </a:lnTo>
                    <a:lnTo>
                      <a:pt x="200" y="14"/>
                    </a:lnTo>
                    <a:lnTo>
                      <a:pt x="228" y="6"/>
                    </a:lnTo>
                    <a:lnTo>
                      <a:pt x="256" y="2"/>
                    </a:lnTo>
                    <a:lnTo>
                      <a:pt x="284" y="0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FFC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89" name="Freeform 293"/>
              <p:cNvSpPr>
                <a:spLocks/>
              </p:cNvSpPr>
              <p:nvPr/>
            </p:nvSpPr>
            <p:spPr bwMode="auto">
              <a:xfrm>
                <a:off x="2106" y="2945"/>
                <a:ext cx="574" cy="564"/>
              </a:xfrm>
              <a:custGeom>
                <a:avLst/>
                <a:gdLst>
                  <a:gd name="T0" fmla="*/ 288 w 574"/>
                  <a:gd name="T1" fmla="*/ 0 h 564"/>
                  <a:gd name="T2" fmla="*/ 346 w 574"/>
                  <a:gd name="T3" fmla="*/ 6 h 564"/>
                  <a:gd name="T4" fmla="*/ 398 w 574"/>
                  <a:gd name="T5" fmla="*/ 22 h 564"/>
                  <a:gd name="T6" fmla="*/ 448 w 574"/>
                  <a:gd name="T7" fmla="*/ 48 h 564"/>
                  <a:gd name="T8" fmla="*/ 490 w 574"/>
                  <a:gd name="T9" fmla="*/ 84 h 564"/>
                  <a:gd name="T10" fmla="*/ 526 w 574"/>
                  <a:gd name="T11" fmla="*/ 124 h 564"/>
                  <a:gd name="T12" fmla="*/ 552 w 574"/>
                  <a:gd name="T13" fmla="*/ 172 h 564"/>
                  <a:gd name="T14" fmla="*/ 568 w 574"/>
                  <a:gd name="T15" fmla="*/ 226 h 564"/>
                  <a:gd name="T16" fmla="*/ 574 w 574"/>
                  <a:gd name="T17" fmla="*/ 282 h 564"/>
                  <a:gd name="T18" fmla="*/ 572 w 574"/>
                  <a:gd name="T19" fmla="*/ 312 h 564"/>
                  <a:gd name="T20" fmla="*/ 562 w 574"/>
                  <a:gd name="T21" fmla="*/ 366 h 564"/>
                  <a:gd name="T22" fmla="*/ 540 w 574"/>
                  <a:gd name="T23" fmla="*/ 416 h 564"/>
                  <a:gd name="T24" fmla="*/ 508 w 574"/>
                  <a:gd name="T25" fmla="*/ 462 h 564"/>
                  <a:gd name="T26" fmla="*/ 470 w 574"/>
                  <a:gd name="T27" fmla="*/ 500 h 564"/>
                  <a:gd name="T28" fmla="*/ 424 w 574"/>
                  <a:gd name="T29" fmla="*/ 530 h 564"/>
                  <a:gd name="T30" fmla="*/ 372 w 574"/>
                  <a:gd name="T31" fmla="*/ 552 h 564"/>
                  <a:gd name="T32" fmla="*/ 316 w 574"/>
                  <a:gd name="T33" fmla="*/ 564 h 564"/>
                  <a:gd name="T34" fmla="*/ 288 w 574"/>
                  <a:gd name="T35" fmla="*/ 564 h 564"/>
                  <a:gd name="T36" fmla="*/ 230 w 574"/>
                  <a:gd name="T37" fmla="*/ 560 h 564"/>
                  <a:gd name="T38" fmla="*/ 176 w 574"/>
                  <a:gd name="T39" fmla="*/ 542 h 564"/>
                  <a:gd name="T40" fmla="*/ 128 w 574"/>
                  <a:gd name="T41" fmla="*/ 516 h 564"/>
                  <a:gd name="T42" fmla="*/ 86 w 574"/>
                  <a:gd name="T43" fmla="*/ 482 h 564"/>
                  <a:gd name="T44" fmla="*/ 50 w 574"/>
                  <a:gd name="T45" fmla="*/ 440 h 564"/>
                  <a:gd name="T46" fmla="*/ 24 w 574"/>
                  <a:gd name="T47" fmla="*/ 392 h 564"/>
                  <a:gd name="T48" fmla="*/ 6 w 574"/>
                  <a:gd name="T49" fmla="*/ 340 h 564"/>
                  <a:gd name="T50" fmla="*/ 0 w 574"/>
                  <a:gd name="T51" fmla="*/ 282 h 564"/>
                  <a:gd name="T52" fmla="*/ 2 w 574"/>
                  <a:gd name="T53" fmla="*/ 254 h 564"/>
                  <a:gd name="T54" fmla="*/ 14 w 574"/>
                  <a:gd name="T55" fmla="*/ 198 h 564"/>
                  <a:gd name="T56" fmla="*/ 36 w 574"/>
                  <a:gd name="T57" fmla="*/ 148 h 564"/>
                  <a:gd name="T58" fmla="*/ 66 w 574"/>
                  <a:gd name="T59" fmla="*/ 104 h 564"/>
                  <a:gd name="T60" fmla="*/ 106 w 574"/>
                  <a:gd name="T61" fmla="*/ 64 h 564"/>
                  <a:gd name="T62" fmla="*/ 152 w 574"/>
                  <a:gd name="T63" fmla="*/ 34 h 564"/>
                  <a:gd name="T64" fmla="*/ 202 w 574"/>
                  <a:gd name="T65" fmla="*/ 14 h 564"/>
                  <a:gd name="T66" fmla="*/ 258 w 574"/>
                  <a:gd name="T67" fmla="*/ 2 h 564"/>
                  <a:gd name="T68" fmla="*/ 288 w 574"/>
                  <a:gd name="T69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74" h="564">
                    <a:moveTo>
                      <a:pt x="288" y="0"/>
                    </a:moveTo>
                    <a:lnTo>
                      <a:pt x="288" y="0"/>
                    </a:lnTo>
                    <a:lnTo>
                      <a:pt x="316" y="2"/>
                    </a:lnTo>
                    <a:lnTo>
                      <a:pt x="346" y="6"/>
                    </a:lnTo>
                    <a:lnTo>
                      <a:pt x="372" y="14"/>
                    </a:lnTo>
                    <a:lnTo>
                      <a:pt x="398" y="22"/>
                    </a:lnTo>
                    <a:lnTo>
                      <a:pt x="424" y="34"/>
                    </a:lnTo>
                    <a:lnTo>
                      <a:pt x="448" y="48"/>
                    </a:lnTo>
                    <a:lnTo>
                      <a:pt x="470" y="64"/>
                    </a:lnTo>
                    <a:lnTo>
                      <a:pt x="490" y="84"/>
                    </a:lnTo>
                    <a:lnTo>
                      <a:pt x="508" y="104"/>
                    </a:lnTo>
                    <a:lnTo>
                      <a:pt x="526" y="124"/>
                    </a:lnTo>
                    <a:lnTo>
                      <a:pt x="540" y="148"/>
                    </a:lnTo>
                    <a:lnTo>
                      <a:pt x="552" y="172"/>
                    </a:lnTo>
                    <a:lnTo>
                      <a:pt x="562" y="198"/>
                    </a:lnTo>
                    <a:lnTo>
                      <a:pt x="568" y="226"/>
                    </a:lnTo>
                    <a:lnTo>
                      <a:pt x="572" y="254"/>
                    </a:lnTo>
                    <a:lnTo>
                      <a:pt x="574" y="282"/>
                    </a:lnTo>
                    <a:lnTo>
                      <a:pt x="574" y="282"/>
                    </a:lnTo>
                    <a:lnTo>
                      <a:pt x="572" y="312"/>
                    </a:lnTo>
                    <a:lnTo>
                      <a:pt x="568" y="340"/>
                    </a:lnTo>
                    <a:lnTo>
                      <a:pt x="562" y="366"/>
                    </a:lnTo>
                    <a:lnTo>
                      <a:pt x="552" y="392"/>
                    </a:lnTo>
                    <a:lnTo>
                      <a:pt x="540" y="416"/>
                    </a:lnTo>
                    <a:lnTo>
                      <a:pt x="526" y="440"/>
                    </a:lnTo>
                    <a:lnTo>
                      <a:pt x="508" y="462"/>
                    </a:lnTo>
                    <a:lnTo>
                      <a:pt x="490" y="482"/>
                    </a:lnTo>
                    <a:lnTo>
                      <a:pt x="470" y="500"/>
                    </a:lnTo>
                    <a:lnTo>
                      <a:pt x="448" y="516"/>
                    </a:lnTo>
                    <a:lnTo>
                      <a:pt x="424" y="530"/>
                    </a:lnTo>
                    <a:lnTo>
                      <a:pt x="398" y="542"/>
                    </a:lnTo>
                    <a:lnTo>
                      <a:pt x="372" y="552"/>
                    </a:lnTo>
                    <a:lnTo>
                      <a:pt x="346" y="560"/>
                    </a:lnTo>
                    <a:lnTo>
                      <a:pt x="316" y="564"/>
                    </a:lnTo>
                    <a:lnTo>
                      <a:pt x="288" y="564"/>
                    </a:lnTo>
                    <a:lnTo>
                      <a:pt x="288" y="564"/>
                    </a:lnTo>
                    <a:lnTo>
                      <a:pt x="258" y="564"/>
                    </a:lnTo>
                    <a:lnTo>
                      <a:pt x="230" y="560"/>
                    </a:lnTo>
                    <a:lnTo>
                      <a:pt x="202" y="552"/>
                    </a:lnTo>
                    <a:lnTo>
                      <a:pt x="176" y="542"/>
                    </a:lnTo>
                    <a:lnTo>
                      <a:pt x="152" y="530"/>
                    </a:lnTo>
                    <a:lnTo>
                      <a:pt x="128" y="516"/>
                    </a:lnTo>
                    <a:lnTo>
                      <a:pt x="106" y="500"/>
                    </a:lnTo>
                    <a:lnTo>
                      <a:pt x="86" y="482"/>
                    </a:lnTo>
                    <a:lnTo>
                      <a:pt x="66" y="462"/>
                    </a:lnTo>
                    <a:lnTo>
                      <a:pt x="50" y="440"/>
                    </a:lnTo>
                    <a:lnTo>
                      <a:pt x="36" y="416"/>
                    </a:lnTo>
                    <a:lnTo>
                      <a:pt x="24" y="392"/>
                    </a:lnTo>
                    <a:lnTo>
                      <a:pt x="14" y="366"/>
                    </a:lnTo>
                    <a:lnTo>
                      <a:pt x="6" y="340"/>
                    </a:lnTo>
                    <a:lnTo>
                      <a:pt x="2" y="312"/>
                    </a:lnTo>
                    <a:lnTo>
                      <a:pt x="0" y="282"/>
                    </a:lnTo>
                    <a:lnTo>
                      <a:pt x="0" y="282"/>
                    </a:lnTo>
                    <a:lnTo>
                      <a:pt x="2" y="254"/>
                    </a:lnTo>
                    <a:lnTo>
                      <a:pt x="6" y="226"/>
                    </a:lnTo>
                    <a:lnTo>
                      <a:pt x="14" y="198"/>
                    </a:lnTo>
                    <a:lnTo>
                      <a:pt x="24" y="172"/>
                    </a:lnTo>
                    <a:lnTo>
                      <a:pt x="36" y="148"/>
                    </a:lnTo>
                    <a:lnTo>
                      <a:pt x="50" y="124"/>
                    </a:lnTo>
                    <a:lnTo>
                      <a:pt x="66" y="104"/>
                    </a:lnTo>
                    <a:lnTo>
                      <a:pt x="86" y="84"/>
                    </a:lnTo>
                    <a:lnTo>
                      <a:pt x="106" y="64"/>
                    </a:lnTo>
                    <a:lnTo>
                      <a:pt x="128" y="48"/>
                    </a:lnTo>
                    <a:lnTo>
                      <a:pt x="152" y="34"/>
                    </a:lnTo>
                    <a:lnTo>
                      <a:pt x="176" y="22"/>
                    </a:lnTo>
                    <a:lnTo>
                      <a:pt x="202" y="14"/>
                    </a:lnTo>
                    <a:lnTo>
                      <a:pt x="230" y="6"/>
                    </a:lnTo>
                    <a:lnTo>
                      <a:pt x="258" y="2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90" name="Freeform 294"/>
              <p:cNvSpPr>
                <a:spLocks/>
              </p:cNvSpPr>
              <p:nvPr/>
            </p:nvSpPr>
            <p:spPr bwMode="auto">
              <a:xfrm>
                <a:off x="2104" y="2943"/>
                <a:ext cx="576" cy="568"/>
              </a:xfrm>
              <a:custGeom>
                <a:avLst/>
                <a:gdLst>
                  <a:gd name="T0" fmla="*/ 288 w 576"/>
                  <a:gd name="T1" fmla="*/ 0 h 568"/>
                  <a:gd name="T2" fmla="*/ 346 w 576"/>
                  <a:gd name="T3" fmla="*/ 6 h 568"/>
                  <a:gd name="T4" fmla="*/ 400 w 576"/>
                  <a:gd name="T5" fmla="*/ 22 h 568"/>
                  <a:gd name="T6" fmla="*/ 450 w 576"/>
                  <a:gd name="T7" fmla="*/ 48 h 568"/>
                  <a:gd name="T8" fmla="*/ 492 w 576"/>
                  <a:gd name="T9" fmla="*/ 84 h 568"/>
                  <a:gd name="T10" fmla="*/ 528 w 576"/>
                  <a:gd name="T11" fmla="*/ 126 h 568"/>
                  <a:gd name="T12" fmla="*/ 554 w 576"/>
                  <a:gd name="T13" fmla="*/ 174 h 568"/>
                  <a:gd name="T14" fmla="*/ 570 w 576"/>
                  <a:gd name="T15" fmla="*/ 226 h 568"/>
                  <a:gd name="T16" fmla="*/ 576 w 576"/>
                  <a:gd name="T17" fmla="*/ 284 h 568"/>
                  <a:gd name="T18" fmla="*/ 574 w 576"/>
                  <a:gd name="T19" fmla="*/ 312 h 568"/>
                  <a:gd name="T20" fmla="*/ 564 w 576"/>
                  <a:gd name="T21" fmla="*/ 368 h 568"/>
                  <a:gd name="T22" fmla="*/ 542 w 576"/>
                  <a:gd name="T23" fmla="*/ 418 h 568"/>
                  <a:gd name="T24" fmla="*/ 510 w 576"/>
                  <a:gd name="T25" fmla="*/ 464 h 568"/>
                  <a:gd name="T26" fmla="*/ 472 w 576"/>
                  <a:gd name="T27" fmla="*/ 502 h 568"/>
                  <a:gd name="T28" fmla="*/ 426 w 576"/>
                  <a:gd name="T29" fmla="*/ 534 h 568"/>
                  <a:gd name="T30" fmla="*/ 374 w 576"/>
                  <a:gd name="T31" fmla="*/ 554 h 568"/>
                  <a:gd name="T32" fmla="*/ 318 w 576"/>
                  <a:gd name="T33" fmla="*/ 566 h 568"/>
                  <a:gd name="T34" fmla="*/ 288 w 576"/>
                  <a:gd name="T35" fmla="*/ 568 h 568"/>
                  <a:gd name="T36" fmla="*/ 230 w 576"/>
                  <a:gd name="T37" fmla="*/ 562 h 568"/>
                  <a:gd name="T38" fmla="*/ 176 w 576"/>
                  <a:gd name="T39" fmla="*/ 546 h 568"/>
                  <a:gd name="T40" fmla="*/ 128 w 576"/>
                  <a:gd name="T41" fmla="*/ 518 h 568"/>
                  <a:gd name="T42" fmla="*/ 86 w 576"/>
                  <a:gd name="T43" fmla="*/ 484 h 568"/>
                  <a:gd name="T44" fmla="*/ 50 w 576"/>
                  <a:gd name="T45" fmla="*/ 442 h 568"/>
                  <a:gd name="T46" fmla="*/ 24 w 576"/>
                  <a:gd name="T47" fmla="*/ 394 h 568"/>
                  <a:gd name="T48" fmla="*/ 6 w 576"/>
                  <a:gd name="T49" fmla="*/ 340 h 568"/>
                  <a:gd name="T50" fmla="*/ 0 w 576"/>
                  <a:gd name="T51" fmla="*/ 284 h 568"/>
                  <a:gd name="T52" fmla="*/ 2 w 576"/>
                  <a:gd name="T53" fmla="*/ 254 h 568"/>
                  <a:gd name="T54" fmla="*/ 14 w 576"/>
                  <a:gd name="T55" fmla="*/ 200 h 568"/>
                  <a:gd name="T56" fmla="*/ 36 w 576"/>
                  <a:gd name="T57" fmla="*/ 148 h 568"/>
                  <a:gd name="T58" fmla="*/ 66 w 576"/>
                  <a:gd name="T59" fmla="*/ 104 h 568"/>
                  <a:gd name="T60" fmla="*/ 106 w 576"/>
                  <a:gd name="T61" fmla="*/ 66 h 568"/>
                  <a:gd name="T62" fmla="*/ 152 w 576"/>
                  <a:gd name="T63" fmla="*/ 34 h 568"/>
                  <a:gd name="T64" fmla="*/ 204 w 576"/>
                  <a:gd name="T65" fmla="*/ 14 h 568"/>
                  <a:gd name="T66" fmla="*/ 260 w 576"/>
                  <a:gd name="T67" fmla="*/ 2 h 568"/>
                  <a:gd name="T68" fmla="*/ 288 w 576"/>
                  <a:gd name="T69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76" h="568">
                    <a:moveTo>
                      <a:pt x="288" y="0"/>
                    </a:moveTo>
                    <a:lnTo>
                      <a:pt x="288" y="0"/>
                    </a:lnTo>
                    <a:lnTo>
                      <a:pt x="318" y="2"/>
                    </a:lnTo>
                    <a:lnTo>
                      <a:pt x="346" y="6"/>
                    </a:lnTo>
                    <a:lnTo>
                      <a:pt x="374" y="14"/>
                    </a:lnTo>
                    <a:lnTo>
                      <a:pt x="400" y="22"/>
                    </a:lnTo>
                    <a:lnTo>
                      <a:pt x="426" y="34"/>
                    </a:lnTo>
                    <a:lnTo>
                      <a:pt x="450" y="48"/>
                    </a:lnTo>
                    <a:lnTo>
                      <a:pt x="472" y="66"/>
                    </a:lnTo>
                    <a:lnTo>
                      <a:pt x="492" y="84"/>
                    </a:lnTo>
                    <a:lnTo>
                      <a:pt x="510" y="104"/>
                    </a:lnTo>
                    <a:lnTo>
                      <a:pt x="528" y="126"/>
                    </a:lnTo>
                    <a:lnTo>
                      <a:pt x="542" y="148"/>
                    </a:lnTo>
                    <a:lnTo>
                      <a:pt x="554" y="174"/>
                    </a:lnTo>
                    <a:lnTo>
                      <a:pt x="564" y="200"/>
                    </a:lnTo>
                    <a:lnTo>
                      <a:pt x="570" y="226"/>
                    </a:lnTo>
                    <a:lnTo>
                      <a:pt x="574" y="254"/>
                    </a:lnTo>
                    <a:lnTo>
                      <a:pt x="576" y="284"/>
                    </a:lnTo>
                    <a:lnTo>
                      <a:pt x="576" y="284"/>
                    </a:lnTo>
                    <a:lnTo>
                      <a:pt x="574" y="312"/>
                    </a:lnTo>
                    <a:lnTo>
                      <a:pt x="570" y="340"/>
                    </a:lnTo>
                    <a:lnTo>
                      <a:pt x="564" y="368"/>
                    </a:lnTo>
                    <a:lnTo>
                      <a:pt x="554" y="394"/>
                    </a:lnTo>
                    <a:lnTo>
                      <a:pt x="542" y="418"/>
                    </a:lnTo>
                    <a:lnTo>
                      <a:pt x="528" y="442"/>
                    </a:lnTo>
                    <a:lnTo>
                      <a:pt x="510" y="464"/>
                    </a:lnTo>
                    <a:lnTo>
                      <a:pt x="492" y="484"/>
                    </a:lnTo>
                    <a:lnTo>
                      <a:pt x="472" y="502"/>
                    </a:lnTo>
                    <a:lnTo>
                      <a:pt x="450" y="518"/>
                    </a:lnTo>
                    <a:lnTo>
                      <a:pt x="426" y="534"/>
                    </a:lnTo>
                    <a:lnTo>
                      <a:pt x="400" y="546"/>
                    </a:lnTo>
                    <a:lnTo>
                      <a:pt x="374" y="554"/>
                    </a:lnTo>
                    <a:lnTo>
                      <a:pt x="346" y="562"/>
                    </a:lnTo>
                    <a:lnTo>
                      <a:pt x="318" y="566"/>
                    </a:lnTo>
                    <a:lnTo>
                      <a:pt x="288" y="568"/>
                    </a:lnTo>
                    <a:lnTo>
                      <a:pt x="288" y="568"/>
                    </a:lnTo>
                    <a:lnTo>
                      <a:pt x="260" y="566"/>
                    </a:lnTo>
                    <a:lnTo>
                      <a:pt x="230" y="562"/>
                    </a:lnTo>
                    <a:lnTo>
                      <a:pt x="204" y="554"/>
                    </a:lnTo>
                    <a:lnTo>
                      <a:pt x="176" y="546"/>
                    </a:lnTo>
                    <a:lnTo>
                      <a:pt x="152" y="534"/>
                    </a:lnTo>
                    <a:lnTo>
                      <a:pt x="128" y="518"/>
                    </a:lnTo>
                    <a:lnTo>
                      <a:pt x="106" y="502"/>
                    </a:lnTo>
                    <a:lnTo>
                      <a:pt x="86" y="484"/>
                    </a:lnTo>
                    <a:lnTo>
                      <a:pt x="66" y="464"/>
                    </a:lnTo>
                    <a:lnTo>
                      <a:pt x="50" y="442"/>
                    </a:lnTo>
                    <a:lnTo>
                      <a:pt x="36" y="418"/>
                    </a:lnTo>
                    <a:lnTo>
                      <a:pt x="24" y="394"/>
                    </a:lnTo>
                    <a:lnTo>
                      <a:pt x="14" y="368"/>
                    </a:lnTo>
                    <a:lnTo>
                      <a:pt x="6" y="340"/>
                    </a:lnTo>
                    <a:lnTo>
                      <a:pt x="2" y="312"/>
                    </a:lnTo>
                    <a:lnTo>
                      <a:pt x="0" y="284"/>
                    </a:lnTo>
                    <a:lnTo>
                      <a:pt x="0" y="284"/>
                    </a:lnTo>
                    <a:lnTo>
                      <a:pt x="2" y="254"/>
                    </a:lnTo>
                    <a:lnTo>
                      <a:pt x="6" y="226"/>
                    </a:lnTo>
                    <a:lnTo>
                      <a:pt x="14" y="200"/>
                    </a:lnTo>
                    <a:lnTo>
                      <a:pt x="24" y="174"/>
                    </a:lnTo>
                    <a:lnTo>
                      <a:pt x="36" y="148"/>
                    </a:lnTo>
                    <a:lnTo>
                      <a:pt x="50" y="126"/>
                    </a:lnTo>
                    <a:lnTo>
                      <a:pt x="66" y="104"/>
                    </a:lnTo>
                    <a:lnTo>
                      <a:pt x="86" y="84"/>
                    </a:lnTo>
                    <a:lnTo>
                      <a:pt x="106" y="66"/>
                    </a:lnTo>
                    <a:lnTo>
                      <a:pt x="128" y="48"/>
                    </a:lnTo>
                    <a:lnTo>
                      <a:pt x="152" y="34"/>
                    </a:lnTo>
                    <a:lnTo>
                      <a:pt x="176" y="22"/>
                    </a:lnTo>
                    <a:lnTo>
                      <a:pt x="204" y="14"/>
                    </a:lnTo>
                    <a:lnTo>
                      <a:pt x="230" y="6"/>
                    </a:lnTo>
                    <a:lnTo>
                      <a:pt x="260" y="2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B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91" name="Freeform 295"/>
              <p:cNvSpPr>
                <a:spLocks/>
              </p:cNvSpPr>
              <p:nvPr/>
            </p:nvSpPr>
            <p:spPr bwMode="auto">
              <a:xfrm>
                <a:off x="2102" y="2941"/>
                <a:ext cx="578" cy="570"/>
              </a:xfrm>
              <a:custGeom>
                <a:avLst/>
                <a:gdLst>
                  <a:gd name="T0" fmla="*/ 290 w 578"/>
                  <a:gd name="T1" fmla="*/ 0 h 570"/>
                  <a:gd name="T2" fmla="*/ 348 w 578"/>
                  <a:gd name="T3" fmla="*/ 6 h 570"/>
                  <a:gd name="T4" fmla="*/ 402 w 578"/>
                  <a:gd name="T5" fmla="*/ 22 h 570"/>
                  <a:gd name="T6" fmla="*/ 452 w 578"/>
                  <a:gd name="T7" fmla="*/ 48 h 570"/>
                  <a:gd name="T8" fmla="*/ 494 w 578"/>
                  <a:gd name="T9" fmla="*/ 84 h 570"/>
                  <a:gd name="T10" fmla="*/ 530 w 578"/>
                  <a:gd name="T11" fmla="*/ 126 h 570"/>
                  <a:gd name="T12" fmla="*/ 556 w 578"/>
                  <a:gd name="T13" fmla="*/ 174 h 570"/>
                  <a:gd name="T14" fmla="*/ 572 w 578"/>
                  <a:gd name="T15" fmla="*/ 228 h 570"/>
                  <a:gd name="T16" fmla="*/ 578 w 578"/>
                  <a:gd name="T17" fmla="*/ 286 h 570"/>
                  <a:gd name="T18" fmla="*/ 578 w 578"/>
                  <a:gd name="T19" fmla="*/ 314 h 570"/>
                  <a:gd name="T20" fmla="*/ 566 w 578"/>
                  <a:gd name="T21" fmla="*/ 370 h 570"/>
                  <a:gd name="T22" fmla="*/ 544 w 578"/>
                  <a:gd name="T23" fmla="*/ 420 h 570"/>
                  <a:gd name="T24" fmla="*/ 512 w 578"/>
                  <a:gd name="T25" fmla="*/ 466 h 570"/>
                  <a:gd name="T26" fmla="*/ 474 w 578"/>
                  <a:gd name="T27" fmla="*/ 504 h 570"/>
                  <a:gd name="T28" fmla="*/ 428 w 578"/>
                  <a:gd name="T29" fmla="*/ 536 h 570"/>
                  <a:gd name="T30" fmla="*/ 376 w 578"/>
                  <a:gd name="T31" fmla="*/ 558 h 570"/>
                  <a:gd name="T32" fmla="*/ 320 w 578"/>
                  <a:gd name="T33" fmla="*/ 568 h 570"/>
                  <a:gd name="T34" fmla="*/ 290 w 578"/>
                  <a:gd name="T35" fmla="*/ 570 h 570"/>
                  <a:gd name="T36" fmla="*/ 232 w 578"/>
                  <a:gd name="T37" fmla="*/ 564 h 570"/>
                  <a:gd name="T38" fmla="*/ 178 w 578"/>
                  <a:gd name="T39" fmla="*/ 548 h 570"/>
                  <a:gd name="T40" fmla="*/ 128 w 578"/>
                  <a:gd name="T41" fmla="*/ 522 h 570"/>
                  <a:gd name="T42" fmla="*/ 86 w 578"/>
                  <a:gd name="T43" fmla="*/ 486 h 570"/>
                  <a:gd name="T44" fmla="*/ 50 w 578"/>
                  <a:gd name="T45" fmla="*/ 444 h 570"/>
                  <a:gd name="T46" fmla="*/ 24 w 578"/>
                  <a:gd name="T47" fmla="*/ 396 h 570"/>
                  <a:gd name="T48" fmla="*/ 6 w 578"/>
                  <a:gd name="T49" fmla="*/ 342 h 570"/>
                  <a:gd name="T50" fmla="*/ 0 w 578"/>
                  <a:gd name="T51" fmla="*/ 286 h 570"/>
                  <a:gd name="T52" fmla="*/ 2 w 578"/>
                  <a:gd name="T53" fmla="*/ 256 h 570"/>
                  <a:gd name="T54" fmla="*/ 14 w 578"/>
                  <a:gd name="T55" fmla="*/ 200 h 570"/>
                  <a:gd name="T56" fmla="*/ 36 w 578"/>
                  <a:gd name="T57" fmla="*/ 150 h 570"/>
                  <a:gd name="T58" fmla="*/ 66 w 578"/>
                  <a:gd name="T59" fmla="*/ 104 h 570"/>
                  <a:gd name="T60" fmla="*/ 106 w 578"/>
                  <a:gd name="T61" fmla="*/ 66 h 570"/>
                  <a:gd name="T62" fmla="*/ 152 w 578"/>
                  <a:gd name="T63" fmla="*/ 34 h 570"/>
                  <a:gd name="T64" fmla="*/ 204 w 578"/>
                  <a:gd name="T65" fmla="*/ 14 h 570"/>
                  <a:gd name="T66" fmla="*/ 260 w 578"/>
                  <a:gd name="T67" fmla="*/ 2 h 570"/>
                  <a:gd name="T68" fmla="*/ 290 w 578"/>
                  <a:gd name="T69" fmla="*/ 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78" h="570">
                    <a:moveTo>
                      <a:pt x="290" y="0"/>
                    </a:moveTo>
                    <a:lnTo>
                      <a:pt x="290" y="0"/>
                    </a:lnTo>
                    <a:lnTo>
                      <a:pt x="320" y="2"/>
                    </a:lnTo>
                    <a:lnTo>
                      <a:pt x="348" y="6"/>
                    </a:lnTo>
                    <a:lnTo>
                      <a:pt x="376" y="14"/>
                    </a:lnTo>
                    <a:lnTo>
                      <a:pt x="402" y="22"/>
                    </a:lnTo>
                    <a:lnTo>
                      <a:pt x="428" y="34"/>
                    </a:lnTo>
                    <a:lnTo>
                      <a:pt x="452" y="48"/>
                    </a:lnTo>
                    <a:lnTo>
                      <a:pt x="474" y="66"/>
                    </a:lnTo>
                    <a:lnTo>
                      <a:pt x="494" y="84"/>
                    </a:lnTo>
                    <a:lnTo>
                      <a:pt x="512" y="104"/>
                    </a:lnTo>
                    <a:lnTo>
                      <a:pt x="530" y="126"/>
                    </a:lnTo>
                    <a:lnTo>
                      <a:pt x="544" y="150"/>
                    </a:lnTo>
                    <a:lnTo>
                      <a:pt x="556" y="174"/>
                    </a:lnTo>
                    <a:lnTo>
                      <a:pt x="566" y="200"/>
                    </a:lnTo>
                    <a:lnTo>
                      <a:pt x="572" y="228"/>
                    </a:lnTo>
                    <a:lnTo>
                      <a:pt x="578" y="256"/>
                    </a:lnTo>
                    <a:lnTo>
                      <a:pt x="578" y="286"/>
                    </a:lnTo>
                    <a:lnTo>
                      <a:pt x="578" y="286"/>
                    </a:lnTo>
                    <a:lnTo>
                      <a:pt x="578" y="314"/>
                    </a:lnTo>
                    <a:lnTo>
                      <a:pt x="572" y="342"/>
                    </a:lnTo>
                    <a:lnTo>
                      <a:pt x="566" y="370"/>
                    </a:lnTo>
                    <a:lnTo>
                      <a:pt x="556" y="396"/>
                    </a:lnTo>
                    <a:lnTo>
                      <a:pt x="544" y="420"/>
                    </a:lnTo>
                    <a:lnTo>
                      <a:pt x="530" y="444"/>
                    </a:lnTo>
                    <a:lnTo>
                      <a:pt x="512" y="466"/>
                    </a:lnTo>
                    <a:lnTo>
                      <a:pt x="494" y="486"/>
                    </a:lnTo>
                    <a:lnTo>
                      <a:pt x="474" y="504"/>
                    </a:lnTo>
                    <a:lnTo>
                      <a:pt x="452" y="522"/>
                    </a:lnTo>
                    <a:lnTo>
                      <a:pt x="428" y="536"/>
                    </a:lnTo>
                    <a:lnTo>
                      <a:pt x="402" y="548"/>
                    </a:lnTo>
                    <a:lnTo>
                      <a:pt x="376" y="558"/>
                    </a:lnTo>
                    <a:lnTo>
                      <a:pt x="348" y="564"/>
                    </a:lnTo>
                    <a:lnTo>
                      <a:pt x="320" y="568"/>
                    </a:lnTo>
                    <a:lnTo>
                      <a:pt x="290" y="570"/>
                    </a:lnTo>
                    <a:lnTo>
                      <a:pt x="290" y="570"/>
                    </a:lnTo>
                    <a:lnTo>
                      <a:pt x="260" y="568"/>
                    </a:lnTo>
                    <a:lnTo>
                      <a:pt x="232" y="564"/>
                    </a:lnTo>
                    <a:lnTo>
                      <a:pt x="204" y="558"/>
                    </a:lnTo>
                    <a:lnTo>
                      <a:pt x="178" y="548"/>
                    </a:lnTo>
                    <a:lnTo>
                      <a:pt x="152" y="536"/>
                    </a:lnTo>
                    <a:lnTo>
                      <a:pt x="128" y="522"/>
                    </a:lnTo>
                    <a:lnTo>
                      <a:pt x="106" y="504"/>
                    </a:lnTo>
                    <a:lnTo>
                      <a:pt x="86" y="486"/>
                    </a:lnTo>
                    <a:lnTo>
                      <a:pt x="66" y="466"/>
                    </a:lnTo>
                    <a:lnTo>
                      <a:pt x="50" y="444"/>
                    </a:lnTo>
                    <a:lnTo>
                      <a:pt x="36" y="420"/>
                    </a:lnTo>
                    <a:lnTo>
                      <a:pt x="24" y="396"/>
                    </a:lnTo>
                    <a:lnTo>
                      <a:pt x="14" y="370"/>
                    </a:lnTo>
                    <a:lnTo>
                      <a:pt x="6" y="342"/>
                    </a:lnTo>
                    <a:lnTo>
                      <a:pt x="2" y="314"/>
                    </a:lnTo>
                    <a:lnTo>
                      <a:pt x="0" y="286"/>
                    </a:lnTo>
                    <a:lnTo>
                      <a:pt x="0" y="286"/>
                    </a:lnTo>
                    <a:lnTo>
                      <a:pt x="2" y="256"/>
                    </a:lnTo>
                    <a:lnTo>
                      <a:pt x="6" y="228"/>
                    </a:lnTo>
                    <a:lnTo>
                      <a:pt x="14" y="200"/>
                    </a:lnTo>
                    <a:lnTo>
                      <a:pt x="24" y="174"/>
                    </a:lnTo>
                    <a:lnTo>
                      <a:pt x="36" y="150"/>
                    </a:lnTo>
                    <a:lnTo>
                      <a:pt x="50" y="126"/>
                    </a:lnTo>
                    <a:lnTo>
                      <a:pt x="66" y="104"/>
                    </a:lnTo>
                    <a:lnTo>
                      <a:pt x="86" y="84"/>
                    </a:lnTo>
                    <a:lnTo>
                      <a:pt x="106" y="66"/>
                    </a:lnTo>
                    <a:lnTo>
                      <a:pt x="128" y="48"/>
                    </a:lnTo>
                    <a:lnTo>
                      <a:pt x="152" y="34"/>
                    </a:lnTo>
                    <a:lnTo>
                      <a:pt x="178" y="22"/>
                    </a:lnTo>
                    <a:lnTo>
                      <a:pt x="204" y="14"/>
                    </a:lnTo>
                    <a:lnTo>
                      <a:pt x="232" y="6"/>
                    </a:lnTo>
                    <a:lnTo>
                      <a:pt x="260" y="2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FFB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92" name="Freeform 296"/>
              <p:cNvSpPr>
                <a:spLocks/>
              </p:cNvSpPr>
              <p:nvPr/>
            </p:nvSpPr>
            <p:spPr bwMode="auto">
              <a:xfrm>
                <a:off x="2100" y="2939"/>
                <a:ext cx="582" cy="572"/>
              </a:xfrm>
              <a:custGeom>
                <a:avLst/>
                <a:gdLst>
                  <a:gd name="T0" fmla="*/ 290 w 582"/>
                  <a:gd name="T1" fmla="*/ 0 h 572"/>
                  <a:gd name="T2" fmla="*/ 350 w 582"/>
                  <a:gd name="T3" fmla="*/ 6 h 572"/>
                  <a:gd name="T4" fmla="*/ 404 w 582"/>
                  <a:gd name="T5" fmla="*/ 22 h 572"/>
                  <a:gd name="T6" fmla="*/ 452 w 582"/>
                  <a:gd name="T7" fmla="*/ 50 h 572"/>
                  <a:gd name="T8" fmla="*/ 496 w 582"/>
                  <a:gd name="T9" fmla="*/ 84 h 572"/>
                  <a:gd name="T10" fmla="*/ 532 w 582"/>
                  <a:gd name="T11" fmla="*/ 126 h 572"/>
                  <a:gd name="T12" fmla="*/ 558 w 582"/>
                  <a:gd name="T13" fmla="*/ 176 h 572"/>
                  <a:gd name="T14" fmla="*/ 576 w 582"/>
                  <a:gd name="T15" fmla="*/ 228 h 572"/>
                  <a:gd name="T16" fmla="*/ 582 w 582"/>
                  <a:gd name="T17" fmla="*/ 286 h 572"/>
                  <a:gd name="T18" fmla="*/ 580 w 582"/>
                  <a:gd name="T19" fmla="*/ 316 h 572"/>
                  <a:gd name="T20" fmla="*/ 568 w 582"/>
                  <a:gd name="T21" fmla="*/ 372 h 572"/>
                  <a:gd name="T22" fmla="*/ 546 w 582"/>
                  <a:gd name="T23" fmla="*/ 422 h 572"/>
                  <a:gd name="T24" fmla="*/ 514 w 582"/>
                  <a:gd name="T25" fmla="*/ 468 h 572"/>
                  <a:gd name="T26" fmla="*/ 476 w 582"/>
                  <a:gd name="T27" fmla="*/ 508 h 572"/>
                  <a:gd name="T28" fmla="*/ 428 w 582"/>
                  <a:gd name="T29" fmla="*/ 538 h 572"/>
                  <a:gd name="T30" fmla="*/ 376 w 582"/>
                  <a:gd name="T31" fmla="*/ 560 h 572"/>
                  <a:gd name="T32" fmla="*/ 320 w 582"/>
                  <a:gd name="T33" fmla="*/ 572 h 572"/>
                  <a:gd name="T34" fmla="*/ 290 w 582"/>
                  <a:gd name="T35" fmla="*/ 572 h 572"/>
                  <a:gd name="T36" fmla="*/ 232 w 582"/>
                  <a:gd name="T37" fmla="*/ 566 h 572"/>
                  <a:gd name="T38" fmla="*/ 178 w 582"/>
                  <a:gd name="T39" fmla="*/ 550 h 572"/>
                  <a:gd name="T40" fmla="*/ 128 w 582"/>
                  <a:gd name="T41" fmla="*/ 524 h 572"/>
                  <a:gd name="T42" fmla="*/ 86 w 582"/>
                  <a:gd name="T43" fmla="*/ 488 h 572"/>
                  <a:gd name="T44" fmla="*/ 50 w 582"/>
                  <a:gd name="T45" fmla="*/ 446 h 572"/>
                  <a:gd name="T46" fmla="*/ 24 w 582"/>
                  <a:gd name="T47" fmla="*/ 398 h 572"/>
                  <a:gd name="T48" fmla="*/ 6 w 582"/>
                  <a:gd name="T49" fmla="*/ 344 h 572"/>
                  <a:gd name="T50" fmla="*/ 0 w 582"/>
                  <a:gd name="T51" fmla="*/ 286 h 572"/>
                  <a:gd name="T52" fmla="*/ 2 w 582"/>
                  <a:gd name="T53" fmla="*/ 258 h 572"/>
                  <a:gd name="T54" fmla="*/ 14 w 582"/>
                  <a:gd name="T55" fmla="*/ 202 h 572"/>
                  <a:gd name="T56" fmla="*/ 36 w 582"/>
                  <a:gd name="T57" fmla="*/ 150 h 572"/>
                  <a:gd name="T58" fmla="*/ 66 w 582"/>
                  <a:gd name="T59" fmla="*/ 104 h 572"/>
                  <a:gd name="T60" fmla="*/ 106 w 582"/>
                  <a:gd name="T61" fmla="*/ 66 h 572"/>
                  <a:gd name="T62" fmla="*/ 152 w 582"/>
                  <a:gd name="T63" fmla="*/ 34 h 572"/>
                  <a:gd name="T64" fmla="*/ 204 w 582"/>
                  <a:gd name="T65" fmla="*/ 14 h 572"/>
                  <a:gd name="T66" fmla="*/ 262 w 582"/>
                  <a:gd name="T67" fmla="*/ 2 h 572"/>
                  <a:gd name="T68" fmla="*/ 290 w 582"/>
                  <a:gd name="T69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82" h="572">
                    <a:moveTo>
                      <a:pt x="290" y="0"/>
                    </a:moveTo>
                    <a:lnTo>
                      <a:pt x="290" y="0"/>
                    </a:lnTo>
                    <a:lnTo>
                      <a:pt x="320" y="2"/>
                    </a:lnTo>
                    <a:lnTo>
                      <a:pt x="350" y="6"/>
                    </a:lnTo>
                    <a:lnTo>
                      <a:pt x="376" y="14"/>
                    </a:lnTo>
                    <a:lnTo>
                      <a:pt x="404" y="22"/>
                    </a:lnTo>
                    <a:lnTo>
                      <a:pt x="428" y="34"/>
                    </a:lnTo>
                    <a:lnTo>
                      <a:pt x="452" y="50"/>
                    </a:lnTo>
                    <a:lnTo>
                      <a:pt x="476" y="66"/>
                    </a:lnTo>
                    <a:lnTo>
                      <a:pt x="496" y="84"/>
                    </a:lnTo>
                    <a:lnTo>
                      <a:pt x="514" y="104"/>
                    </a:lnTo>
                    <a:lnTo>
                      <a:pt x="532" y="126"/>
                    </a:lnTo>
                    <a:lnTo>
                      <a:pt x="546" y="150"/>
                    </a:lnTo>
                    <a:lnTo>
                      <a:pt x="558" y="176"/>
                    </a:lnTo>
                    <a:lnTo>
                      <a:pt x="568" y="202"/>
                    </a:lnTo>
                    <a:lnTo>
                      <a:pt x="576" y="228"/>
                    </a:lnTo>
                    <a:lnTo>
                      <a:pt x="580" y="258"/>
                    </a:lnTo>
                    <a:lnTo>
                      <a:pt x="582" y="286"/>
                    </a:lnTo>
                    <a:lnTo>
                      <a:pt x="582" y="286"/>
                    </a:lnTo>
                    <a:lnTo>
                      <a:pt x="580" y="316"/>
                    </a:lnTo>
                    <a:lnTo>
                      <a:pt x="576" y="344"/>
                    </a:lnTo>
                    <a:lnTo>
                      <a:pt x="568" y="372"/>
                    </a:lnTo>
                    <a:lnTo>
                      <a:pt x="558" y="398"/>
                    </a:lnTo>
                    <a:lnTo>
                      <a:pt x="546" y="422"/>
                    </a:lnTo>
                    <a:lnTo>
                      <a:pt x="532" y="446"/>
                    </a:lnTo>
                    <a:lnTo>
                      <a:pt x="514" y="468"/>
                    </a:lnTo>
                    <a:lnTo>
                      <a:pt x="496" y="488"/>
                    </a:lnTo>
                    <a:lnTo>
                      <a:pt x="476" y="508"/>
                    </a:lnTo>
                    <a:lnTo>
                      <a:pt x="452" y="524"/>
                    </a:lnTo>
                    <a:lnTo>
                      <a:pt x="428" y="538"/>
                    </a:lnTo>
                    <a:lnTo>
                      <a:pt x="404" y="550"/>
                    </a:lnTo>
                    <a:lnTo>
                      <a:pt x="376" y="560"/>
                    </a:lnTo>
                    <a:lnTo>
                      <a:pt x="350" y="566"/>
                    </a:lnTo>
                    <a:lnTo>
                      <a:pt x="320" y="572"/>
                    </a:lnTo>
                    <a:lnTo>
                      <a:pt x="290" y="572"/>
                    </a:lnTo>
                    <a:lnTo>
                      <a:pt x="290" y="572"/>
                    </a:lnTo>
                    <a:lnTo>
                      <a:pt x="262" y="572"/>
                    </a:lnTo>
                    <a:lnTo>
                      <a:pt x="232" y="566"/>
                    </a:lnTo>
                    <a:lnTo>
                      <a:pt x="204" y="560"/>
                    </a:lnTo>
                    <a:lnTo>
                      <a:pt x="178" y="550"/>
                    </a:lnTo>
                    <a:lnTo>
                      <a:pt x="152" y="538"/>
                    </a:lnTo>
                    <a:lnTo>
                      <a:pt x="128" y="524"/>
                    </a:lnTo>
                    <a:lnTo>
                      <a:pt x="106" y="508"/>
                    </a:lnTo>
                    <a:lnTo>
                      <a:pt x="86" y="488"/>
                    </a:lnTo>
                    <a:lnTo>
                      <a:pt x="66" y="468"/>
                    </a:lnTo>
                    <a:lnTo>
                      <a:pt x="50" y="446"/>
                    </a:lnTo>
                    <a:lnTo>
                      <a:pt x="36" y="422"/>
                    </a:lnTo>
                    <a:lnTo>
                      <a:pt x="24" y="398"/>
                    </a:lnTo>
                    <a:lnTo>
                      <a:pt x="14" y="372"/>
                    </a:lnTo>
                    <a:lnTo>
                      <a:pt x="6" y="344"/>
                    </a:lnTo>
                    <a:lnTo>
                      <a:pt x="2" y="316"/>
                    </a:lnTo>
                    <a:lnTo>
                      <a:pt x="0" y="286"/>
                    </a:lnTo>
                    <a:lnTo>
                      <a:pt x="0" y="286"/>
                    </a:lnTo>
                    <a:lnTo>
                      <a:pt x="2" y="258"/>
                    </a:lnTo>
                    <a:lnTo>
                      <a:pt x="6" y="228"/>
                    </a:lnTo>
                    <a:lnTo>
                      <a:pt x="14" y="202"/>
                    </a:lnTo>
                    <a:lnTo>
                      <a:pt x="24" y="176"/>
                    </a:lnTo>
                    <a:lnTo>
                      <a:pt x="36" y="150"/>
                    </a:lnTo>
                    <a:lnTo>
                      <a:pt x="50" y="126"/>
                    </a:lnTo>
                    <a:lnTo>
                      <a:pt x="66" y="104"/>
                    </a:lnTo>
                    <a:lnTo>
                      <a:pt x="86" y="84"/>
                    </a:lnTo>
                    <a:lnTo>
                      <a:pt x="106" y="66"/>
                    </a:lnTo>
                    <a:lnTo>
                      <a:pt x="128" y="50"/>
                    </a:lnTo>
                    <a:lnTo>
                      <a:pt x="152" y="34"/>
                    </a:lnTo>
                    <a:lnTo>
                      <a:pt x="178" y="22"/>
                    </a:lnTo>
                    <a:lnTo>
                      <a:pt x="204" y="14"/>
                    </a:lnTo>
                    <a:lnTo>
                      <a:pt x="232" y="6"/>
                    </a:lnTo>
                    <a:lnTo>
                      <a:pt x="262" y="2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FFA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93" name="Freeform 297"/>
              <p:cNvSpPr>
                <a:spLocks/>
              </p:cNvSpPr>
              <p:nvPr/>
            </p:nvSpPr>
            <p:spPr bwMode="auto">
              <a:xfrm>
                <a:off x="2098" y="2937"/>
                <a:ext cx="584" cy="576"/>
              </a:xfrm>
              <a:custGeom>
                <a:avLst/>
                <a:gdLst>
                  <a:gd name="T0" fmla="*/ 292 w 584"/>
                  <a:gd name="T1" fmla="*/ 0 h 576"/>
                  <a:gd name="T2" fmla="*/ 350 w 584"/>
                  <a:gd name="T3" fmla="*/ 6 h 576"/>
                  <a:gd name="T4" fmla="*/ 406 w 584"/>
                  <a:gd name="T5" fmla="*/ 22 h 576"/>
                  <a:gd name="T6" fmla="*/ 454 w 584"/>
                  <a:gd name="T7" fmla="*/ 50 h 576"/>
                  <a:gd name="T8" fmla="*/ 498 w 584"/>
                  <a:gd name="T9" fmla="*/ 84 h 576"/>
                  <a:gd name="T10" fmla="*/ 534 w 584"/>
                  <a:gd name="T11" fmla="*/ 128 h 576"/>
                  <a:gd name="T12" fmla="*/ 560 w 584"/>
                  <a:gd name="T13" fmla="*/ 176 h 576"/>
                  <a:gd name="T14" fmla="*/ 578 w 584"/>
                  <a:gd name="T15" fmla="*/ 230 h 576"/>
                  <a:gd name="T16" fmla="*/ 584 w 584"/>
                  <a:gd name="T17" fmla="*/ 288 h 576"/>
                  <a:gd name="T18" fmla="*/ 582 w 584"/>
                  <a:gd name="T19" fmla="*/ 316 h 576"/>
                  <a:gd name="T20" fmla="*/ 570 w 584"/>
                  <a:gd name="T21" fmla="*/ 372 h 576"/>
                  <a:gd name="T22" fmla="*/ 548 w 584"/>
                  <a:gd name="T23" fmla="*/ 424 h 576"/>
                  <a:gd name="T24" fmla="*/ 516 w 584"/>
                  <a:gd name="T25" fmla="*/ 470 h 576"/>
                  <a:gd name="T26" fmla="*/ 478 w 584"/>
                  <a:gd name="T27" fmla="*/ 510 h 576"/>
                  <a:gd name="T28" fmla="*/ 430 w 584"/>
                  <a:gd name="T29" fmla="*/ 540 h 576"/>
                  <a:gd name="T30" fmla="*/ 378 w 584"/>
                  <a:gd name="T31" fmla="*/ 562 h 576"/>
                  <a:gd name="T32" fmla="*/ 322 w 584"/>
                  <a:gd name="T33" fmla="*/ 574 h 576"/>
                  <a:gd name="T34" fmla="*/ 292 w 584"/>
                  <a:gd name="T35" fmla="*/ 576 h 576"/>
                  <a:gd name="T36" fmla="*/ 232 w 584"/>
                  <a:gd name="T37" fmla="*/ 570 h 576"/>
                  <a:gd name="T38" fmla="*/ 178 w 584"/>
                  <a:gd name="T39" fmla="*/ 552 h 576"/>
                  <a:gd name="T40" fmla="*/ 128 w 584"/>
                  <a:gd name="T41" fmla="*/ 526 h 576"/>
                  <a:gd name="T42" fmla="*/ 86 w 584"/>
                  <a:gd name="T43" fmla="*/ 490 h 576"/>
                  <a:gd name="T44" fmla="*/ 50 w 584"/>
                  <a:gd name="T45" fmla="*/ 448 h 576"/>
                  <a:gd name="T46" fmla="*/ 22 w 584"/>
                  <a:gd name="T47" fmla="*/ 400 h 576"/>
                  <a:gd name="T48" fmla="*/ 6 w 584"/>
                  <a:gd name="T49" fmla="*/ 346 h 576"/>
                  <a:gd name="T50" fmla="*/ 0 w 584"/>
                  <a:gd name="T51" fmla="*/ 288 h 576"/>
                  <a:gd name="T52" fmla="*/ 2 w 584"/>
                  <a:gd name="T53" fmla="*/ 258 h 576"/>
                  <a:gd name="T54" fmla="*/ 12 w 584"/>
                  <a:gd name="T55" fmla="*/ 202 h 576"/>
                  <a:gd name="T56" fmla="*/ 36 w 584"/>
                  <a:gd name="T57" fmla="*/ 150 h 576"/>
                  <a:gd name="T58" fmla="*/ 66 w 584"/>
                  <a:gd name="T59" fmla="*/ 104 h 576"/>
                  <a:gd name="T60" fmla="*/ 106 w 584"/>
                  <a:gd name="T61" fmla="*/ 66 h 576"/>
                  <a:gd name="T62" fmla="*/ 152 w 584"/>
                  <a:gd name="T63" fmla="*/ 34 h 576"/>
                  <a:gd name="T64" fmla="*/ 206 w 584"/>
                  <a:gd name="T65" fmla="*/ 14 h 576"/>
                  <a:gd name="T66" fmla="*/ 262 w 584"/>
                  <a:gd name="T67" fmla="*/ 2 h 576"/>
                  <a:gd name="T68" fmla="*/ 292 w 584"/>
                  <a:gd name="T69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84" h="576">
                    <a:moveTo>
                      <a:pt x="292" y="0"/>
                    </a:moveTo>
                    <a:lnTo>
                      <a:pt x="292" y="0"/>
                    </a:lnTo>
                    <a:lnTo>
                      <a:pt x="322" y="2"/>
                    </a:lnTo>
                    <a:lnTo>
                      <a:pt x="350" y="6"/>
                    </a:lnTo>
                    <a:lnTo>
                      <a:pt x="378" y="14"/>
                    </a:lnTo>
                    <a:lnTo>
                      <a:pt x="406" y="22"/>
                    </a:lnTo>
                    <a:lnTo>
                      <a:pt x="430" y="34"/>
                    </a:lnTo>
                    <a:lnTo>
                      <a:pt x="454" y="50"/>
                    </a:lnTo>
                    <a:lnTo>
                      <a:pt x="478" y="66"/>
                    </a:lnTo>
                    <a:lnTo>
                      <a:pt x="498" y="84"/>
                    </a:lnTo>
                    <a:lnTo>
                      <a:pt x="516" y="104"/>
                    </a:lnTo>
                    <a:lnTo>
                      <a:pt x="534" y="128"/>
                    </a:lnTo>
                    <a:lnTo>
                      <a:pt x="548" y="150"/>
                    </a:lnTo>
                    <a:lnTo>
                      <a:pt x="560" y="176"/>
                    </a:lnTo>
                    <a:lnTo>
                      <a:pt x="570" y="202"/>
                    </a:lnTo>
                    <a:lnTo>
                      <a:pt x="578" y="230"/>
                    </a:lnTo>
                    <a:lnTo>
                      <a:pt x="582" y="258"/>
                    </a:lnTo>
                    <a:lnTo>
                      <a:pt x="584" y="288"/>
                    </a:lnTo>
                    <a:lnTo>
                      <a:pt x="584" y="288"/>
                    </a:lnTo>
                    <a:lnTo>
                      <a:pt x="582" y="316"/>
                    </a:lnTo>
                    <a:lnTo>
                      <a:pt x="578" y="346"/>
                    </a:lnTo>
                    <a:lnTo>
                      <a:pt x="570" y="372"/>
                    </a:lnTo>
                    <a:lnTo>
                      <a:pt x="560" y="400"/>
                    </a:lnTo>
                    <a:lnTo>
                      <a:pt x="548" y="424"/>
                    </a:lnTo>
                    <a:lnTo>
                      <a:pt x="534" y="448"/>
                    </a:lnTo>
                    <a:lnTo>
                      <a:pt x="516" y="470"/>
                    </a:lnTo>
                    <a:lnTo>
                      <a:pt x="498" y="490"/>
                    </a:lnTo>
                    <a:lnTo>
                      <a:pt x="478" y="510"/>
                    </a:lnTo>
                    <a:lnTo>
                      <a:pt x="454" y="526"/>
                    </a:lnTo>
                    <a:lnTo>
                      <a:pt x="430" y="540"/>
                    </a:lnTo>
                    <a:lnTo>
                      <a:pt x="406" y="552"/>
                    </a:lnTo>
                    <a:lnTo>
                      <a:pt x="378" y="562"/>
                    </a:lnTo>
                    <a:lnTo>
                      <a:pt x="350" y="570"/>
                    </a:lnTo>
                    <a:lnTo>
                      <a:pt x="322" y="574"/>
                    </a:lnTo>
                    <a:lnTo>
                      <a:pt x="292" y="576"/>
                    </a:lnTo>
                    <a:lnTo>
                      <a:pt x="292" y="576"/>
                    </a:lnTo>
                    <a:lnTo>
                      <a:pt x="262" y="574"/>
                    </a:lnTo>
                    <a:lnTo>
                      <a:pt x="232" y="570"/>
                    </a:lnTo>
                    <a:lnTo>
                      <a:pt x="206" y="562"/>
                    </a:lnTo>
                    <a:lnTo>
                      <a:pt x="178" y="552"/>
                    </a:lnTo>
                    <a:lnTo>
                      <a:pt x="152" y="540"/>
                    </a:lnTo>
                    <a:lnTo>
                      <a:pt x="128" y="526"/>
                    </a:lnTo>
                    <a:lnTo>
                      <a:pt x="106" y="510"/>
                    </a:lnTo>
                    <a:lnTo>
                      <a:pt x="86" y="490"/>
                    </a:lnTo>
                    <a:lnTo>
                      <a:pt x="66" y="470"/>
                    </a:lnTo>
                    <a:lnTo>
                      <a:pt x="50" y="448"/>
                    </a:lnTo>
                    <a:lnTo>
                      <a:pt x="36" y="424"/>
                    </a:lnTo>
                    <a:lnTo>
                      <a:pt x="22" y="400"/>
                    </a:lnTo>
                    <a:lnTo>
                      <a:pt x="12" y="372"/>
                    </a:lnTo>
                    <a:lnTo>
                      <a:pt x="6" y="346"/>
                    </a:lnTo>
                    <a:lnTo>
                      <a:pt x="2" y="316"/>
                    </a:lnTo>
                    <a:lnTo>
                      <a:pt x="0" y="288"/>
                    </a:lnTo>
                    <a:lnTo>
                      <a:pt x="0" y="288"/>
                    </a:lnTo>
                    <a:lnTo>
                      <a:pt x="2" y="258"/>
                    </a:lnTo>
                    <a:lnTo>
                      <a:pt x="6" y="230"/>
                    </a:lnTo>
                    <a:lnTo>
                      <a:pt x="12" y="202"/>
                    </a:lnTo>
                    <a:lnTo>
                      <a:pt x="22" y="176"/>
                    </a:lnTo>
                    <a:lnTo>
                      <a:pt x="36" y="150"/>
                    </a:lnTo>
                    <a:lnTo>
                      <a:pt x="50" y="128"/>
                    </a:lnTo>
                    <a:lnTo>
                      <a:pt x="66" y="104"/>
                    </a:lnTo>
                    <a:lnTo>
                      <a:pt x="86" y="84"/>
                    </a:lnTo>
                    <a:lnTo>
                      <a:pt x="106" y="66"/>
                    </a:lnTo>
                    <a:lnTo>
                      <a:pt x="128" y="50"/>
                    </a:lnTo>
                    <a:lnTo>
                      <a:pt x="152" y="34"/>
                    </a:lnTo>
                    <a:lnTo>
                      <a:pt x="178" y="22"/>
                    </a:lnTo>
                    <a:lnTo>
                      <a:pt x="206" y="14"/>
                    </a:lnTo>
                    <a:lnTo>
                      <a:pt x="232" y="6"/>
                    </a:lnTo>
                    <a:lnTo>
                      <a:pt x="262" y="2"/>
                    </a:lnTo>
                    <a:lnTo>
                      <a:pt x="292" y="0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F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94" name="Freeform 298"/>
              <p:cNvSpPr>
                <a:spLocks/>
              </p:cNvSpPr>
              <p:nvPr/>
            </p:nvSpPr>
            <p:spPr bwMode="auto">
              <a:xfrm>
                <a:off x="2096" y="2935"/>
                <a:ext cx="586" cy="578"/>
              </a:xfrm>
              <a:custGeom>
                <a:avLst/>
                <a:gdLst>
                  <a:gd name="T0" fmla="*/ 292 w 586"/>
                  <a:gd name="T1" fmla="*/ 0 h 578"/>
                  <a:gd name="T2" fmla="*/ 352 w 586"/>
                  <a:gd name="T3" fmla="*/ 6 h 578"/>
                  <a:gd name="T4" fmla="*/ 406 w 586"/>
                  <a:gd name="T5" fmla="*/ 22 h 578"/>
                  <a:gd name="T6" fmla="*/ 456 w 586"/>
                  <a:gd name="T7" fmla="*/ 50 h 578"/>
                  <a:gd name="T8" fmla="*/ 500 w 586"/>
                  <a:gd name="T9" fmla="*/ 84 h 578"/>
                  <a:gd name="T10" fmla="*/ 536 w 586"/>
                  <a:gd name="T11" fmla="*/ 128 h 578"/>
                  <a:gd name="T12" fmla="*/ 562 w 586"/>
                  <a:gd name="T13" fmla="*/ 176 h 578"/>
                  <a:gd name="T14" fmla="*/ 580 w 586"/>
                  <a:gd name="T15" fmla="*/ 230 h 578"/>
                  <a:gd name="T16" fmla="*/ 586 w 586"/>
                  <a:gd name="T17" fmla="*/ 288 h 578"/>
                  <a:gd name="T18" fmla="*/ 584 w 586"/>
                  <a:gd name="T19" fmla="*/ 318 h 578"/>
                  <a:gd name="T20" fmla="*/ 572 w 586"/>
                  <a:gd name="T21" fmla="*/ 374 h 578"/>
                  <a:gd name="T22" fmla="*/ 550 w 586"/>
                  <a:gd name="T23" fmla="*/ 426 h 578"/>
                  <a:gd name="T24" fmla="*/ 518 w 586"/>
                  <a:gd name="T25" fmla="*/ 472 h 578"/>
                  <a:gd name="T26" fmla="*/ 480 w 586"/>
                  <a:gd name="T27" fmla="*/ 512 h 578"/>
                  <a:gd name="T28" fmla="*/ 432 w 586"/>
                  <a:gd name="T29" fmla="*/ 542 h 578"/>
                  <a:gd name="T30" fmla="*/ 380 w 586"/>
                  <a:gd name="T31" fmla="*/ 564 h 578"/>
                  <a:gd name="T32" fmla="*/ 322 w 586"/>
                  <a:gd name="T33" fmla="*/ 576 h 578"/>
                  <a:gd name="T34" fmla="*/ 292 w 586"/>
                  <a:gd name="T35" fmla="*/ 578 h 578"/>
                  <a:gd name="T36" fmla="*/ 234 w 586"/>
                  <a:gd name="T37" fmla="*/ 572 h 578"/>
                  <a:gd name="T38" fmla="*/ 178 w 586"/>
                  <a:gd name="T39" fmla="*/ 554 h 578"/>
                  <a:gd name="T40" fmla="*/ 130 w 586"/>
                  <a:gd name="T41" fmla="*/ 528 h 578"/>
                  <a:gd name="T42" fmla="*/ 86 w 586"/>
                  <a:gd name="T43" fmla="*/ 492 h 578"/>
                  <a:gd name="T44" fmla="*/ 50 w 586"/>
                  <a:gd name="T45" fmla="*/ 450 h 578"/>
                  <a:gd name="T46" fmla="*/ 22 w 586"/>
                  <a:gd name="T47" fmla="*/ 402 h 578"/>
                  <a:gd name="T48" fmla="*/ 6 w 586"/>
                  <a:gd name="T49" fmla="*/ 346 h 578"/>
                  <a:gd name="T50" fmla="*/ 0 w 586"/>
                  <a:gd name="T51" fmla="*/ 288 h 578"/>
                  <a:gd name="T52" fmla="*/ 2 w 586"/>
                  <a:gd name="T53" fmla="*/ 260 h 578"/>
                  <a:gd name="T54" fmla="*/ 12 w 586"/>
                  <a:gd name="T55" fmla="*/ 204 h 578"/>
                  <a:gd name="T56" fmla="*/ 36 w 586"/>
                  <a:gd name="T57" fmla="*/ 152 h 578"/>
                  <a:gd name="T58" fmla="*/ 66 w 586"/>
                  <a:gd name="T59" fmla="*/ 106 h 578"/>
                  <a:gd name="T60" fmla="*/ 106 w 586"/>
                  <a:gd name="T61" fmla="*/ 66 h 578"/>
                  <a:gd name="T62" fmla="*/ 154 w 586"/>
                  <a:gd name="T63" fmla="*/ 34 h 578"/>
                  <a:gd name="T64" fmla="*/ 206 w 586"/>
                  <a:gd name="T65" fmla="*/ 14 h 578"/>
                  <a:gd name="T66" fmla="*/ 262 w 586"/>
                  <a:gd name="T67" fmla="*/ 2 h 578"/>
                  <a:gd name="T68" fmla="*/ 292 w 586"/>
                  <a:gd name="T69" fmla="*/ 0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86" h="578">
                    <a:moveTo>
                      <a:pt x="292" y="0"/>
                    </a:moveTo>
                    <a:lnTo>
                      <a:pt x="292" y="0"/>
                    </a:lnTo>
                    <a:lnTo>
                      <a:pt x="322" y="2"/>
                    </a:lnTo>
                    <a:lnTo>
                      <a:pt x="352" y="6"/>
                    </a:lnTo>
                    <a:lnTo>
                      <a:pt x="380" y="14"/>
                    </a:lnTo>
                    <a:lnTo>
                      <a:pt x="406" y="22"/>
                    </a:lnTo>
                    <a:lnTo>
                      <a:pt x="432" y="34"/>
                    </a:lnTo>
                    <a:lnTo>
                      <a:pt x="456" y="50"/>
                    </a:lnTo>
                    <a:lnTo>
                      <a:pt x="480" y="66"/>
                    </a:lnTo>
                    <a:lnTo>
                      <a:pt x="500" y="84"/>
                    </a:lnTo>
                    <a:lnTo>
                      <a:pt x="518" y="106"/>
                    </a:lnTo>
                    <a:lnTo>
                      <a:pt x="536" y="128"/>
                    </a:lnTo>
                    <a:lnTo>
                      <a:pt x="550" y="152"/>
                    </a:lnTo>
                    <a:lnTo>
                      <a:pt x="562" y="176"/>
                    </a:lnTo>
                    <a:lnTo>
                      <a:pt x="572" y="204"/>
                    </a:lnTo>
                    <a:lnTo>
                      <a:pt x="580" y="230"/>
                    </a:lnTo>
                    <a:lnTo>
                      <a:pt x="584" y="260"/>
                    </a:lnTo>
                    <a:lnTo>
                      <a:pt x="586" y="288"/>
                    </a:lnTo>
                    <a:lnTo>
                      <a:pt x="586" y="288"/>
                    </a:lnTo>
                    <a:lnTo>
                      <a:pt x="584" y="318"/>
                    </a:lnTo>
                    <a:lnTo>
                      <a:pt x="580" y="346"/>
                    </a:lnTo>
                    <a:lnTo>
                      <a:pt x="572" y="374"/>
                    </a:lnTo>
                    <a:lnTo>
                      <a:pt x="562" y="402"/>
                    </a:lnTo>
                    <a:lnTo>
                      <a:pt x="550" y="426"/>
                    </a:lnTo>
                    <a:lnTo>
                      <a:pt x="536" y="450"/>
                    </a:lnTo>
                    <a:lnTo>
                      <a:pt x="518" y="472"/>
                    </a:lnTo>
                    <a:lnTo>
                      <a:pt x="500" y="492"/>
                    </a:lnTo>
                    <a:lnTo>
                      <a:pt x="480" y="512"/>
                    </a:lnTo>
                    <a:lnTo>
                      <a:pt x="456" y="528"/>
                    </a:lnTo>
                    <a:lnTo>
                      <a:pt x="432" y="542"/>
                    </a:lnTo>
                    <a:lnTo>
                      <a:pt x="406" y="554"/>
                    </a:lnTo>
                    <a:lnTo>
                      <a:pt x="380" y="564"/>
                    </a:lnTo>
                    <a:lnTo>
                      <a:pt x="352" y="572"/>
                    </a:lnTo>
                    <a:lnTo>
                      <a:pt x="322" y="576"/>
                    </a:lnTo>
                    <a:lnTo>
                      <a:pt x="292" y="578"/>
                    </a:lnTo>
                    <a:lnTo>
                      <a:pt x="292" y="578"/>
                    </a:lnTo>
                    <a:lnTo>
                      <a:pt x="262" y="576"/>
                    </a:lnTo>
                    <a:lnTo>
                      <a:pt x="234" y="572"/>
                    </a:lnTo>
                    <a:lnTo>
                      <a:pt x="206" y="564"/>
                    </a:lnTo>
                    <a:lnTo>
                      <a:pt x="178" y="554"/>
                    </a:lnTo>
                    <a:lnTo>
                      <a:pt x="154" y="542"/>
                    </a:lnTo>
                    <a:lnTo>
                      <a:pt x="130" y="528"/>
                    </a:lnTo>
                    <a:lnTo>
                      <a:pt x="106" y="512"/>
                    </a:lnTo>
                    <a:lnTo>
                      <a:pt x="86" y="492"/>
                    </a:lnTo>
                    <a:lnTo>
                      <a:pt x="66" y="472"/>
                    </a:lnTo>
                    <a:lnTo>
                      <a:pt x="50" y="450"/>
                    </a:lnTo>
                    <a:lnTo>
                      <a:pt x="36" y="426"/>
                    </a:lnTo>
                    <a:lnTo>
                      <a:pt x="22" y="402"/>
                    </a:lnTo>
                    <a:lnTo>
                      <a:pt x="12" y="374"/>
                    </a:lnTo>
                    <a:lnTo>
                      <a:pt x="6" y="346"/>
                    </a:lnTo>
                    <a:lnTo>
                      <a:pt x="2" y="318"/>
                    </a:lnTo>
                    <a:lnTo>
                      <a:pt x="0" y="288"/>
                    </a:lnTo>
                    <a:lnTo>
                      <a:pt x="0" y="288"/>
                    </a:lnTo>
                    <a:lnTo>
                      <a:pt x="2" y="260"/>
                    </a:lnTo>
                    <a:lnTo>
                      <a:pt x="6" y="230"/>
                    </a:lnTo>
                    <a:lnTo>
                      <a:pt x="12" y="204"/>
                    </a:lnTo>
                    <a:lnTo>
                      <a:pt x="22" y="176"/>
                    </a:lnTo>
                    <a:lnTo>
                      <a:pt x="36" y="152"/>
                    </a:lnTo>
                    <a:lnTo>
                      <a:pt x="50" y="128"/>
                    </a:lnTo>
                    <a:lnTo>
                      <a:pt x="66" y="106"/>
                    </a:lnTo>
                    <a:lnTo>
                      <a:pt x="86" y="84"/>
                    </a:lnTo>
                    <a:lnTo>
                      <a:pt x="106" y="66"/>
                    </a:lnTo>
                    <a:lnTo>
                      <a:pt x="130" y="50"/>
                    </a:lnTo>
                    <a:lnTo>
                      <a:pt x="154" y="34"/>
                    </a:lnTo>
                    <a:lnTo>
                      <a:pt x="178" y="22"/>
                    </a:lnTo>
                    <a:lnTo>
                      <a:pt x="206" y="14"/>
                    </a:lnTo>
                    <a:lnTo>
                      <a:pt x="234" y="6"/>
                    </a:lnTo>
                    <a:lnTo>
                      <a:pt x="262" y="2"/>
                    </a:lnTo>
                    <a:lnTo>
                      <a:pt x="292" y="0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F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95" name="Freeform 299"/>
              <p:cNvSpPr>
                <a:spLocks/>
              </p:cNvSpPr>
              <p:nvPr/>
            </p:nvSpPr>
            <p:spPr bwMode="auto">
              <a:xfrm>
                <a:off x="2094" y="2933"/>
                <a:ext cx="588" cy="580"/>
              </a:xfrm>
              <a:custGeom>
                <a:avLst/>
                <a:gdLst>
                  <a:gd name="T0" fmla="*/ 294 w 588"/>
                  <a:gd name="T1" fmla="*/ 0 h 580"/>
                  <a:gd name="T2" fmla="*/ 354 w 588"/>
                  <a:gd name="T3" fmla="*/ 6 h 580"/>
                  <a:gd name="T4" fmla="*/ 408 w 588"/>
                  <a:gd name="T5" fmla="*/ 22 h 580"/>
                  <a:gd name="T6" fmla="*/ 458 w 588"/>
                  <a:gd name="T7" fmla="*/ 50 h 580"/>
                  <a:gd name="T8" fmla="*/ 502 w 588"/>
                  <a:gd name="T9" fmla="*/ 86 h 580"/>
                  <a:gd name="T10" fmla="*/ 538 w 588"/>
                  <a:gd name="T11" fmla="*/ 128 h 580"/>
                  <a:gd name="T12" fmla="*/ 566 w 588"/>
                  <a:gd name="T13" fmla="*/ 178 h 580"/>
                  <a:gd name="T14" fmla="*/ 582 w 588"/>
                  <a:gd name="T15" fmla="*/ 232 h 580"/>
                  <a:gd name="T16" fmla="*/ 588 w 588"/>
                  <a:gd name="T17" fmla="*/ 290 h 580"/>
                  <a:gd name="T18" fmla="*/ 586 w 588"/>
                  <a:gd name="T19" fmla="*/ 320 h 580"/>
                  <a:gd name="T20" fmla="*/ 576 w 588"/>
                  <a:gd name="T21" fmla="*/ 376 h 580"/>
                  <a:gd name="T22" fmla="*/ 552 w 588"/>
                  <a:gd name="T23" fmla="*/ 428 h 580"/>
                  <a:gd name="T24" fmla="*/ 520 w 588"/>
                  <a:gd name="T25" fmla="*/ 474 h 580"/>
                  <a:gd name="T26" fmla="*/ 480 w 588"/>
                  <a:gd name="T27" fmla="*/ 514 h 580"/>
                  <a:gd name="T28" fmla="*/ 434 w 588"/>
                  <a:gd name="T29" fmla="*/ 546 h 580"/>
                  <a:gd name="T30" fmla="*/ 382 w 588"/>
                  <a:gd name="T31" fmla="*/ 568 h 580"/>
                  <a:gd name="T32" fmla="*/ 324 w 588"/>
                  <a:gd name="T33" fmla="*/ 578 h 580"/>
                  <a:gd name="T34" fmla="*/ 294 w 588"/>
                  <a:gd name="T35" fmla="*/ 580 h 580"/>
                  <a:gd name="T36" fmla="*/ 234 w 588"/>
                  <a:gd name="T37" fmla="*/ 574 h 580"/>
                  <a:gd name="T38" fmla="*/ 180 w 588"/>
                  <a:gd name="T39" fmla="*/ 558 h 580"/>
                  <a:gd name="T40" fmla="*/ 130 w 588"/>
                  <a:gd name="T41" fmla="*/ 530 h 580"/>
                  <a:gd name="T42" fmla="*/ 86 w 588"/>
                  <a:gd name="T43" fmla="*/ 496 h 580"/>
                  <a:gd name="T44" fmla="*/ 50 w 588"/>
                  <a:gd name="T45" fmla="*/ 452 h 580"/>
                  <a:gd name="T46" fmla="*/ 22 w 588"/>
                  <a:gd name="T47" fmla="*/ 402 h 580"/>
                  <a:gd name="T48" fmla="*/ 6 w 588"/>
                  <a:gd name="T49" fmla="*/ 348 h 580"/>
                  <a:gd name="T50" fmla="*/ 0 w 588"/>
                  <a:gd name="T51" fmla="*/ 290 h 580"/>
                  <a:gd name="T52" fmla="*/ 0 w 588"/>
                  <a:gd name="T53" fmla="*/ 260 h 580"/>
                  <a:gd name="T54" fmla="*/ 12 w 588"/>
                  <a:gd name="T55" fmla="*/ 204 h 580"/>
                  <a:gd name="T56" fmla="*/ 34 w 588"/>
                  <a:gd name="T57" fmla="*/ 152 h 580"/>
                  <a:gd name="T58" fmla="*/ 66 w 588"/>
                  <a:gd name="T59" fmla="*/ 106 h 580"/>
                  <a:gd name="T60" fmla="*/ 106 w 588"/>
                  <a:gd name="T61" fmla="*/ 66 h 580"/>
                  <a:gd name="T62" fmla="*/ 154 w 588"/>
                  <a:gd name="T63" fmla="*/ 36 h 580"/>
                  <a:gd name="T64" fmla="*/ 206 w 588"/>
                  <a:gd name="T65" fmla="*/ 14 h 580"/>
                  <a:gd name="T66" fmla="*/ 264 w 588"/>
                  <a:gd name="T67" fmla="*/ 2 h 580"/>
                  <a:gd name="T68" fmla="*/ 294 w 588"/>
                  <a:gd name="T69" fmla="*/ 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88" h="580">
                    <a:moveTo>
                      <a:pt x="294" y="0"/>
                    </a:moveTo>
                    <a:lnTo>
                      <a:pt x="294" y="0"/>
                    </a:lnTo>
                    <a:lnTo>
                      <a:pt x="324" y="2"/>
                    </a:lnTo>
                    <a:lnTo>
                      <a:pt x="354" y="6"/>
                    </a:lnTo>
                    <a:lnTo>
                      <a:pt x="382" y="14"/>
                    </a:lnTo>
                    <a:lnTo>
                      <a:pt x="408" y="22"/>
                    </a:lnTo>
                    <a:lnTo>
                      <a:pt x="434" y="36"/>
                    </a:lnTo>
                    <a:lnTo>
                      <a:pt x="458" y="50"/>
                    </a:lnTo>
                    <a:lnTo>
                      <a:pt x="480" y="66"/>
                    </a:lnTo>
                    <a:lnTo>
                      <a:pt x="502" y="86"/>
                    </a:lnTo>
                    <a:lnTo>
                      <a:pt x="520" y="106"/>
                    </a:lnTo>
                    <a:lnTo>
                      <a:pt x="538" y="128"/>
                    </a:lnTo>
                    <a:lnTo>
                      <a:pt x="552" y="152"/>
                    </a:lnTo>
                    <a:lnTo>
                      <a:pt x="566" y="178"/>
                    </a:lnTo>
                    <a:lnTo>
                      <a:pt x="576" y="204"/>
                    </a:lnTo>
                    <a:lnTo>
                      <a:pt x="582" y="232"/>
                    </a:lnTo>
                    <a:lnTo>
                      <a:pt x="586" y="260"/>
                    </a:lnTo>
                    <a:lnTo>
                      <a:pt x="588" y="290"/>
                    </a:lnTo>
                    <a:lnTo>
                      <a:pt x="588" y="290"/>
                    </a:lnTo>
                    <a:lnTo>
                      <a:pt x="586" y="320"/>
                    </a:lnTo>
                    <a:lnTo>
                      <a:pt x="582" y="348"/>
                    </a:lnTo>
                    <a:lnTo>
                      <a:pt x="576" y="376"/>
                    </a:lnTo>
                    <a:lnTo>
                      <a:pt x="566" y="402"/>
                    </a:lnTo>
                    <a:lnTo>
                      <a:pt x="552" y="428"/>
                    </a:lnTo>
                    <a:lnTo>
                      <a:pt x="538" y="452"/>
                    </a:lnTo>
                    <a:lnTo>
                      <a:pt x="520" y="474"/>
                    </a:lnTo>
                    <a:lnTo>
                      <a:pt x="502" y="496"/>
                    </a:lnTo>
                    <a:lnTo>
                      <a:pt x="480" y="514"/>
                    </a:lnTo>
                    <a:lnTo>
                      <a:pt x="458" y="530"/>
                    </a:lnTo>
                    <a:lnTo>
                      <a:pt x="434" y="546"/>
                    </a:lnTo>
                    <a:lnTo>
                      <a:pt x="408" y="558"/>
                    </a:lnTo>
                    <a:lnTo>
                      <a:pt x="382" y="568"/>
                    </a:lnTo>
                    <a:lnTo>
                      <a:pt x="354" y="574"/>
                    </a:lnTo>
                    <a:lnTo>
                      <a:pt x="324" y="578"/>
                    </a:lnTo>
                    <a:lnTo>
                      <a:pt x="294" y="580"/>
                    </a:lnTo>
                    <a:lnTo>
                      <a:pt x="294" y="580"/>
                    </a:lnTo>
                    <a:lnTo>
                      <a:pt x="264" y="578"/>
                    </a:lnTo>
                    <a:lnTo>
                      <a:pt x="234" y="574"/>
                    </a:lnTo>
                    <a:lnTo>
                      <a:pt x="206" y="568"/>
                    </a:lnTo>
                    <a:lnTo>
                      <a:pt x="180" y="558"/>
                    </a:lnTo>
                    <a:lnTo>
                      <a:pt x="154" y="546"/>
                    </a:lnTo>
                    <a:lnTo>
                      <a:pt x="130" y="530"/>
                    </a:lnTo>
                    <a:lnTo>
                      <a:pt x="106" y="514"/>
                    </a:lnTo>
                    <a:lnTo>
                      <a:pt x="86" y="496"/>
                    </a:lnTo>
                    <a:lnTo>
                      <a:pt x="66" y="474"/>
                    </a:lnTo>
                    <a:lnTo>
                      <a:pt x="50" y="452"/>
                    </a:lnTo>
                    <a:lnTo>
                      <a:pt x="34" y="428"/>
                    </a:lnTo>
                    <a:lnTo>
                      <a:pt x="22" y="402"/>
                    </a:lnTo>
                    <a:lnTo>
                      <a:pt x="12" y="376"/>
                    </a:lnTo>
                    <a:lnTo>
                      <a:pt x="6" y="348"/>
                    </a:lnTo>
                    <a:lnTo>
                      <a:pt x="0" y="320"/>
                    </a:lnTo>
                    <a:lnTo>
                      <a:pt x="0" y="290"/>
                    </a:lnTo>
                    <a:lnTo>
                      <a:pt x="0" y="290"/>
                    </a:lnTo>
                    <a:lnTo>
                      <a:pt x="0" y="260"/>
                    </a:lnTo>
                    <a:lnTo>
                      <a:pt x="6" y="232"/>
                    </a:lnTo>
                    <a:lnTo>
                      <a:pt x="12" y="204"/>
                    </a:lnTo>
                    <a:lnTo>
                      <a:pt x="22" y="178"/>
                    </a:lnTo>
                    <a:lnTo>
                      <a:pt x="34" y="152"/>
                    </a:lnTo>
                    <a:lnTo>
                      <a:pt x="50" y="128"/>
                    </a:lnTo>
                    <a:lnTo>
                      <a:pt x="66" y="106"/>
                    </a:lnTo>
                    <a:lnTo>
                      <a:pt x="86" y="86"/>
                    </a:lnTo>
                    <a:lnTo>
                      <a:pt x="106" y="66"/>
                    </a:lnTo>
                    <a:lnTo>
                      <a:pt x="130" y="50"/>
                    </a:lnTo>
                    <a:lnTo>
                      <a:pt x="154" y="36"/>
                    </a:lnTo>
                    <a:lnTo>
                      <a:pt x="180" y="22"/>
                    </a:lnTo>
                    <a:lnTo>
                      <a:pt x="206" y="14"/>
                    </a:lnTo>
                    <a:lnTo>
                      <a:pt x="234" y="6"/>
                    </a:lnTo>
                    <a:lnTo>
                      <a:pt x="264" y="2"/>
                    </a:lnTo>
                    <a:lnTo>
                      <a:pt x="294" y="0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96" name="Freeform 300"/>
              <p:cNvSpPr>
                <a:spLocks/>
              </p:cNvSpPr>
              <p:nvPr/>
            </p:nvSpPr>
            <p:spPr bwMode="auto">
              <a:xfrm>
                <a:off x="2112" y="2943"/>
                <a:ext cx="560" cy="560"/>
              </a:xfrm>
              <a:custGeom>
                <a:avLst/>
                <a:gdLst>
                  <a:gd name="T0" fmla="*/ 280 w 560"/>
                  <a:gd name="T1" fmla="*/ 0 h 560"/>
                  <a:gd name="T2" fmla="*/ 336 w 560"/>
                  <a:gd name="T3" fmla="*/ 6 h 560"/>
                  <a:gd name="T4" fmla="*/ 388 w 560"/>
                  <a:gd name="T5" fmla="*/ 22 h 560"/>
                  <a:gd name="T6" fmla="*/ 436 w 560"/>
                  <a:gd name="T7" fmla="*/ 48 h 560"/>
                  <a:gd name="T8" fmla="*/ 478 w 560"/>
                  <a:gd name="T9" fmla="*/ 82 h 560"/>
                  <a:gd name="T10" fmla="*/ 512 w 560"/>
                  <a:gd name="T11" fmla="*/ 124 h 560"/>
                  <a:gd name="T12" fmla="*/ 538 w 560"/>
                  <a:gd name="T13" fmla="*/ 170 h 560"/>
                  <a:gd name="T14" fmla="*/ 554 w 560"/>
                  <a:gd name="T15" fmla="*/ 224 h 560"/>
                  <a:gd name="T16" fmla="*/ 560 w 560"/>
                  <a:gd name="T17" fmla="*/ 280 h 560"/>
                  <a:gd name="T18" fmla="*/ 558 w 560"/>
                  <a:gd name="T19" fmla="*/ 308 h 560"/>
                  <a:gd name="T20" fmla="*/ 548 w 560"/>
                  <a:gd name="T21" fmla="*/ 362 h 560"/>
                  <a:gd name="T22" fmla="*/ 526 w 560"/>
                  <a:gd name="T23" fmla="*/ 412 h 560"/>
                  <a:gd name="T24" fmla="*/ 496 w 560"/>
                  <a:gd name="T25" fmla="*/ 458 h 560"/>
                  <a:gd name="T26" fmla="*/ 458 w 560"/>
                  <a:gd name="T27" fmla="*/ 496 h 560"/>
                  <a:gd name="T28" fmla="*/ 414 w 560"/>
                  <a:gd name="T29" fmla="*/ 526 h 560"/>
                  <a:gd name="T30" fmla="*/ 364 w 560"/>
                  <a:gd name="T31" fmla="*/ 548 h 560"/>
                  <a:gd name="T32" fmla="*/ 308 w 560"/>
                  <a:gd name="T33" fmla="*/ 558 h 560"/>
                  <a:gd name="T34" fmla="*/ 280 w 560"/>
                  <a:gd name="T35" fmla="*/ 560 h 560"/>
                  <a:gd name="T36" fmla="*/ 224 w 560"/>
                  <a:gd name="T37" fmla="*/ 554 h 560"/>
                  <a:gd name="T38" fmla="*/ 170 w 560"/>
                  <a:gd name="T39" fmla="*/ 538 h 560"/>
                  <a:gd name="T40" fmla="*/ 124 w 560"/>
                  <a:gd name="T41" fmla="*/ 512 h 560"/>
                  <a:gd name="T42" fmla="*/ 82 w 560"/>
                  <a:gd name="T43" fmla="*/ 478 h 560"/>
                  <a:gd name="T44" fmla="*/ 48 w 560"/>
                  <a:gd name="T45" fmla="*/ 436 h 560"/>
                  <a:gd name="T46" fmla="*/ 22 w 560"/>
                  <a:gd name="T47" fmla="*/ 388 h 560"/>
                  <a:gd name="T48" fmla="*/ 6 w 560"/>
                  <a:gd name="T49" fmla="*/ 336 h 560"/>
                  <a:gd name="T50" fmla="*/ 0 w 560"/>
                  <a:gd name="T51" fmla="*/ 280 h 560"/>
                  <a:gd name="T52" fmla="*/ 0 w 560"/>
                  <a:gd name="T53" fmla="*/ 252 h 560"/>
                  <a:gd name="T54" fmla="*/ 12 w 560"/>
                  <a:gd name="T55" fmla="*/ 196 h 560"/>
                  <a:gd name="T56" fmla="*/ 34 w 560"/>
                  <a:gd name="T57" fmla="*/ 146 h 560"/>
                  <a:gd name="T58" fmla="*/ 64 w 560"/>
                  <a:gd name="T59" fmla="*/ 102 h 560"/>
                  <a:gd name="T60" fmla="*/ 102 w 560"/>
                  <a:gd name="T61" fmla="*/ 64 h 560"/>
                  <a:gd name="T62" fmla="*/ 146 w 560"/>
                  <a:gd name="T63" fmla="*/ 34 h 560"/>
                  <a:gd name="T64" fmla="*/ 196 w 560"/>
                  <a:gd name="T65" fmla="*/ 12 h 560"/>
                  <a:gd name="T66" fmla="*/ 252 w 560"/>
                  <a:gd name="T67" fmla="*/ 2 h 560"/>
                  <a:gd name="T68" fmla="*/ 280 w 560"/>
                  <a:gd name="T69" fmla="*/ 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0" h="560">
                    <a:moveTo>
                      <a:pt x="280" y="0"/>
                    </a:moveTo>
                    <a:lnTo>
                      <a:pt x="280" y="0"/>
                    </a:lnTo>
                    <a:lnTo>
                      <a:pt x="308" y="2"/>
                    </a:lnTo>
                    <a:lnTo>
                      <a:pt x="336" y="6"/>
                    </a:lnTo>
                    <a:lnTo>
                      <a:pt x="364" y="12"/>
                    </a:lnTo>
                    <a:lnTo>
                      <a:pt x="388" y="22"/>
                    </a:lnTo>
                    <a:lnTo>
                      <a:pt x="414" y="34"/>
                    </a:lnTo>
                    <a:lnTo>
                      <a:pt x="436" y="48"/>
                    </a:lnTo>
                    <a:lnTo>
                      <a:pt x="458" y="64"/>
                    </a:lnTo>
                    <a:lnTo>
                      <a:pt x="478" y="82"/>
                    </a:lnTo>
                    <a:lnTo>
                      <a:pt x="496" y="102"/>
                    </a:lnTo>
                    <a:lnTo>
                      <a:pt x="512" y="124"/>
                    </a:lnTo>
                    <a:lnTo>
                      <a:pt x="526" y="146"/>
                    </a:lnTo>
                    <a:lnTo>
                      <a:pt x="538" y="170"/>
                    </a:lnTo>
                    <a:lnTo>
                      <a:pt x="548" y="196"/>
                    </a:lnTo>
                    <a:lnTo>
                      <a:pt x="554" y="224"/>
                    </a:lnTo>
                    <a:lnTo>
                      <a:pt x="558" y="252"/>
                    </a:lnTo>
                    <a:lnTo>
                      <a:pt x="560" y="280"/>
                    </a:lnTo>
                    <a:lnTo>
                      <a:pt x="560" y="280"/>
                    </a:lnTo>
                    <a:lnTo>
                      <a:pt x="558" y="308"/>
                    </a:lnTo>
                    <a:lnTo>
                      <a:pt x="554" y="336"/>
                    </a:lnTo>
                    <a:lnTo>
                      <a:pt x="548" y="362"/>
                    </a:lnTo>
                    <a:lnTo>
                      <a:pt x="538" y="388"/>
                    </a:lnTo>
                    <a:lnTo>
                      <a:pt x="526" y="412"/>
                    </a:lnTo>
                    <a:lnTo>
                      <a:pt x="512" y="436"/>
                    </a:lnTo>
                    <a:lnTo>
                      <a:pt x="496" y="458"/>
                    </a:lnTo>
                    <a:lnTo>
                      <a:pt x="478" y="478"/>
                    </a:lnTo>
                    <a:lnTo>
                      <a:pt x="458" y="496"/>
                    </a:lnTo>
                    <a:lnTo>
                      <a:pt x="436" y="512"/>
                    </a:lnTo>
                    <a:lnTo>
                      <a:pt x="414" y="526"/>
                    </a:lnTo>
                    <a:lnTo>
                      <a:pt x="388" y="538"/>
                    </a:lnTo>
                    <a:lnTo>
                      <a:pt x="364" y="548"/>
                    </a:lnTo>
                    <a:lnTo>
                      <a:pt x="336" y="554"/>
                    </a:lnTo>
                    <a:lnTo>
                      <a:pt x="308" y="558"/>
                    </a:lnTo>
                    <a:lnTo>
                      <a:pt x="280" y="560"/>
                    </a:lnTo>
                    <a:lnTo>
                      <a:pt x="280" y="560"/>
                    </a:lnTo>
                    <a:lnTo>
                      <a:pt x="252" y="558"/>
                    </a:lnTo>
                    <a:lnTo>
                      <a:pt x="224" y="554"/>
                    </a:lnTo>
                    <a:lnTo>
                      <a:pt x="196" y="548"/>
                    </a:lnTo>
                    <a:lnTo>
                      <a:pt x="170" y="538"/>
                    </a:lnTo>
                    <a:lnTo>
                      <a:pt x="146" y="526"/>
                    </a:lnTo>
                    <a:lnTo>
                      <a:pt x="124" y="512"/>
                    </a:lnTo>
                    <a:lnTo>
                      <a:pt x="102" y="496"/>
                    </a:lnTo>
                    <a:lnTo>
                      <a:pt x="82" y="478"/>
                    </a:lnTo>
                    <a:lnTo>
                      <a:pt x="64" y="458"/>
                    </a:lnTo>
                    <a:lnTo>
                      <a:pt x="48" y="436"/>
                    </a:lnTo>
                    <a:lnTo>
                      <a:pt x="34" y="412"/>
                    </a:lnTo>
                    <a:lnTo>
                      <a:pt x="22" y="388"/>
                    </a:lnTo>
                    <a:lnTo>
                      <a:pt x="12" y="362"/>
                    </a:lnTo>
                    <a:lnTo>
                      <a:pt x="6" y="336"/>
                    </a:lnTo>
                    <a:lnTo>
                      <a:pt x="0" y="308"/>
                    </a:lnTo>
                    <a:lnTo>
                      <a:pt x="0" y="280"/>
                    </a:lnTo>
                    <a:lnTo>
                      <a:pt x="0" y="280"/>
                    </a:lnTo>
                    <a:lnTo>
                      <a:pt x="0" y="252"/>
                    </a:lnTo>
                    <a:lnTo>
                      <a:pt x="6" y="224"/>
                    </a:lnTo>
                    <a:lnTo>
                      <a:pt x="12" y="196"/>
                    </a:lnTo>
                    <a:lnTo>
                      <a:pt x="22" y="170"/>
                    </a:lnTo>
                    <a:lnTo>
                      <a:pt x="34" y="146"/>
                    </a:lnTo>
                    <a:lnTo>
                      <a:pt x="48" y="124"/>
                    </a:lnTo>
                    <a:lnTo>
                      <a:pt x="64" y="102"/>
                    </a:lnTo>
                    <a:lnTo>
                      <a:pt x="82" y="82"/>
                    </a:lnTo>
                    <a:lnTo>
                      <a:pt x="102" y="64"/>
                    </a:lnTo>
                    <a:lnTo>
                      <a:pt x="124" y="48"/>
                    </a:lnTo>
                    <a:lnTo>
                      <a:pt x="146" y="34"/>
                    </a:lnTo>
                    <a:lnTo>
                      <a:pt x="170" y="22"/>
                    </a:lnTo>
                    <a:lnTo>
                      <a:pt x="196" y="12"/>
                    </a:lnTo>
                    <a:lnTo>
                      <a:pt x="224" y="6"/>
                    </a:lnTo>
                    <a:lnTo>
                      <a:pt x="252" y="2"/>
                    </a:lnTo>
                    <a:lnTo>
                      <a:pt x="280" y="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97" name="Freeform 301"/>
              <p:cNvSpPr>
                <a:spLocks/>
              </p:cNvSpPr>
              <p:nvPr/>
            </p:nvSpPr>
            <p:spPr bwMode="auto">
              <a:xfrm>
                <a:off x="2120" y="2951"/>
                <a:ext cx="546" cy="544"/>
              </a:xfrm>
              <a:custGeom>
                <a:avLst/>
                <a:gdLst>
                  <a:gd name="T0" fmla="*/ 272 w 546"/>
                  <a:gd name="T1" fmla="*/ 0 h 544"/>
                  <a:gd name="T2" fmla="*/ 328 w 546"/>
                  <a:gd name="T3" fmla="*/ 6 h 544"/>
                  <a:gd name="T4" fmla="*/ 378 w 546"/>
                  <a:gd name="T5" fmla="*/ 22 h 544"/>
                  <a:gd name="T6" fmla="*/ 424 w 546"/>
                  <a:gd name="T7" fmla="*/ 48 h 544"/>
                  <a:gd name="T8" fmla="*/ 466 w 546"/>
                  <a:gd name="T9" fmla="*/ 80 h 544"/>
                  <a:gd name="T10" fmla="*/ 498 w 546"/>
                  <a:gd name="T11" fmla="*/ 120 h 544"/>
                  <a:gd name="T12" fmla="*/ 524 w 546"/>
                  <a:gd name="T13" fmla="*/ 166 h 544"/>
                  <a:gd name="T14" fmla="*/ 540 w 546"/>
                  <a:gd name="T15" fmla="*/ 218 h 544"/>
                  <a:gd name="T16" fmla="*/ 546 w 546"/>
                  <a:gd name="T17" fmla="*/ 272 h 544"/>
                  <a:gd name="T18" fmla="*/ 544 w 546"/>
                  <a:gd name="T19" fmla="*/ 300 h 544"/>
                  <a:gd name="T20" fmla="*/ 534 w 546"/>
                  <a:gd name="T21" fmla="*/ 354 h 544"/>
                  <a:gd name="T22" fmla="*/ 512 w 546"/>
                  <a:gd name="T23" fmla="*/ 402 h 544"/>
                  <a:gd name="T24" fmla="*/ 482 w 546"/>
                  <a:gd name="T25" fmla="*/ 446 h 544"/>
                  <a:gd name="T26" fmla="*/ 446 w 546"/>
                  <a:gd name="T27" fmla="*/ 482 h 544"/>
                  <a:gd name="T28" fmla="*/ 402 w 546"/>
                  <a:gd name="T29" fmla="*/ 512 h 544"/>
                  <a:gd name="T30" fmla="*/ 354 w 546"/>
                  <a:gd name="T31" fmla="*/ 532 h 544"/>
                  <a:gd name="T32" fmla="*/ 300 w 546"/>
                  <a:gd name="T33" fmla="*/ 542 h 544"/>
                  <a:gd name="T34" fmla="*/ 272 w 546"/>
                  <a:gd name="T35" fmla="*/ 544 h 544"/>
                  <a:gd name="T36" fmla="*/ 218 w 546"/>
                  <a:gd name="T37" fmla="*/ 538 h 544"/>
                  <a:gd name="T38" fmla="*/ 166 w 546"/>
                  <a:gd name="T39" fmla="*/ 522 h 544"/>
                  <a:gd name="T40" fmla="*/ 120 w 546"/>
                  <a:gd name="T41" fmla="*/ 498 h 544"/>
                  <a:gd name="T42" fmla="*/ 80 w 546"/>
                  <a:gd name="T43" fmla="*/ 464 h 544"/>
                  <a:gd name="T44" fmla="*/ 46 w 546"/>
                  <a:gd name="T45" fmla="*/ 424 h 544"/>
                  <a:gd name="T46" fmla="*/ 20 w 546"/>
                  <a:gd name="T47" fmla="*/ 378 h 544"/>
                  <a:gd name="T48" fmla="*/ 4 w 546"/>
                  <a:gd name="T49" fmla="*/ 328 h 544"/>
                  <a:gd name="T50" fmla="*/ 0 w 546"/>
                  <a:gd name="T51" fmla="*/ 272 h 544"/>
                  <a:gd name="T52" fmla="*/ 0 w 546"/>
                  <a:gd name="T53" fmla="*/ 244 h 544"/>
                  <a:gd name="T54" fmla="*/ 12 w 546"/>
                  <a:gd name="T55" fmla="*/ 192 h 544"/>
                  <a:gd name="T56" fmla="*/ 32 w 546"/>
                  <a:gd name="T57" fmla="*/ 144 h 544"/>
                  <a:gd name="T58" fmla="*/ 62 w 546"/>
                  <a:gd name="T59" fmla="*/ 100 h 544"/>
                  <a:gd name="T60" fmla="*/ 98 w 546"/>
                  <a:gd name="T61" fmla="*/ 64 h 544"/>
                  <a:gd name="T62" fmla="*/ 142 w 546"/>
                  <a:gd name="T63" fmla="*/ 34 h 544"/>
                  <a:gd name="T64" fmla="*/ 192 w 546"/>
                  <a:gd name="T65" fmla="*/ 14 h 544"/>
                  <a:gd name="T66" fmla="*/ 244 w 546"/>
                  <a:gd name="T67" fmla="*/ 2 h 544"/>
                  <a:gd name="T68" fmla="*/ 272 w 546"/>
                  <a:gd name="T69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6" h="544">
                    <a:moveTo>
                      <a:pt x="272" y="0"/>
                    </a:moveTo>
                    <a:lnTo>
                      <a:pt x="272" y="0"/>
                    </a:lnTo>
                    <a:lnTo>
                      <a:pt x="300" y="2"/>
                    </a:lnTo>
                    <a:lnTo>
                      <a:pt x="328" y="6"/>
                    </a:lnTo>
                    <a:lnTo>
                      <a:pt x="354" y="14"/>
                    </a:lnTo>
                    <a:lnTo>
                      <a:pt x="378" y="22"/>
                    </a:lnTo>
                    <a:lnTo>
                      <a:pt x="402" y="34"/>
                    </a:lnTo>
                    <a:lnTo>
                      <a:pt x="424" y="48"/>
                    </a:lnTo>
                    <a:lnTo>
                      <a:pt x="446" y="64"/>
                    </a:lnTo>
                    <a:lnTo>
                      <a:pt x="466" y="80"/>
                    </a:lnTo>
                    <a:lnTo>
                      <a:pt x="482" y="100"/>
                    </a:lnTo>
                    <a:lnTo>
                      <a:pt x="498" y="120"/>
                    </a:lnTo>
                    <a:lnTo>
                      <a:pt x="512" y="144"/>
                    </a:lnTo>
                    <a:lnTo>
                      <a:pt x="524" y="166"/>
                    </a:lnTo>
                    <a:lnTo>
                      <a:pt x="534" y="192"/>
                    </a:lnTo>
                    <a:lnTo>
                      <a:pt x="540" y="218"/>
                    </a:lnTo>
                    <a:lnTo>
                      <a:pt x="544" y="244"/>
                    </a:lnTo>
                    <a:lnTo>
                      <a:pt x="546" y="272"/>
                    </a:lnTo>
                    <a:lnTo>
                      <a:pt x="546" y="272"/>
                    </a:lnTo>
                    <a:lnTo>
                      <a:pt x="544" y="300"/>
                    </a:lnTo>
                    <a:lnTo>
                      <a:pt x="540" y="328"/>
                    </a:lnTo>
                    <a:lnTo>
                      <a:pt x="534" y="354"/>
                    </a:lnTo>
                    <a:lnTo>
                      <a:pt x="524" y="378"/>
                    </a:lnTo>
                    <a:lnTo>
                      <a:pt x="512" y="402"/>
                    </a:lnTo>
                    <a:lnTo>
                      <a:pt x="498" y="424"/>
                    </a:lnTo>
                    <a:lnTo>
                      <a:pt x="482" y="446"/>
                    </a:lnTo>
                    <a:lnTo>
                      <a:pt x="466" y="464"/>
                    </a:lnTo>
                    <a:lnTo>
                      <a:pt x="446" y="482"/>
                    </a:lnTo>
                    <a:lnTo>
                      <a:pt x="424" y="498"/>
                    </a:lnTo>
                    <a:lnTo>
                      <a:pt x="402" y="512"/>
                    </a:lnTo>
                    <a:lnTo>
                      <a:pt x="378" y="522"/>
                    </a:lnTo>
                    <a:lnTo>
                      <a:pt x="354" y="532"/>
                    </a:lnTo>
                    <a:lnTo>
                      <a:pt x="328" y="538"/>
                    </a:lnTo>
                    <a:lnTo>
                      <a:pt x="300" y="542"/>
                    </a:lnTo>
                    <a:lnTo>
                      <a:pt x="272" y="544"/>
                    </a:lnTo>
                    <a:lnTo>
                      <a:pt x="272" y="544"/>
                    </a:lnTo>
                    <a:lnTo>
                      <a:pt x="244" y="542"/>
                    </a:lnTo>
                    <a:lnTo>
                      <a:pt x="218" y="538"/>
                    </a:lnTo>
                    <a:lnTo>
                      <a:pt x="192" y="532"/>
                    </a:lnTo>
                    <a:lnTo>
                      <a:pt x="166" y="522"/>
                    </a:lnTo>
                    <a:lnTo>
                      <a:pt x="142" y="512"/>
                    </a:lnTo>
                    <a:lnTo>
                      <a:pt x="120" y="498"/>
                    </a:lnTo>
                    <a:lnTo>
                      <a:pt x="98" y="482"/>
                    </a:lnTo>
                    <a:lnTo>
                      <a:pt x="80" y="464"/>
                    </a:lnTo>
                    <a:lnTo>
                      <a:pt x="62" y="446"/>
                    </a:lnTo>
                    <a:lnTo>
                      <a:pt x="46" y="424"/>
                    </a:lnTo>
                    <a:lnTo>
                      <a:pt x="32" y="402"/>
                    </a:lnTo>
                    <a:lnTo>
                      <a:pt x="20" y="378"/>
                    </a:lnTo>
                    <a:lnTo>
                      <a:pt x="12" y="354"/>
                    </a:lnTo>
                    <a:lnTo>
                      <a:pt x="4" y="328"/>
                    </a:lnTo>
                    <a:lnTo>
                      <a:pt x="0" y="300"/>
                    </a:lnTo>
                    <a:lnTo>
                      <a:pt x="0" y="272"/>
                    </a:lnTo>
                    <a:lnTo>
                      <a:pt x="0" y="272"/>
                    </a:lnTo>
                    <a:lnTo>
                      <a:pt x="0" y="244"/>
                    </a:lnTo>
                    <a:lnTo>
                      <a:pt x="4" y="218"/>
                    </a:lnTo>
                    <a:lnTo>
                      <a:pt x="12" y="192"/>
                    </a:lnTo>
                    <a:lnTo>
                      <a:pt x="20" y="166"/>
                    </a:lnTo>
                    <a:lnTo>
                      <a:pt x="32" y="144"/>
                    </a:lnTo>
                    <a:lnTo>
                      <a:pt x="46" y="120"/>
                    </a:lnTo>
                    <a:lnTo>
                      <a:pt x="62" y="100"/>
                    </a:lnTo>
                    <a:lnTo>
                      <a:pt x="80" y="80"/>
                    </a:lnTo>
                    <a:lnTo>
                      <a:pt x="98" y="64"/>
                    </a:lnTo>
                    <a:lnTo>
                      <a:pt x="120" y="48"/>
                    </a:lnTo>
                    <a:lnTo>
                      <a:pt x="142" y="34"/>
                    </a:lnTo>
                    <a:lnTo>
                      <a:pt x="166" y="22"/>
                    </a:lnTo>
                    <a:lnTo>
                      <a:pt x="192" y="14"/>
                    </a:lnTo>
                    <a:lnTo>
                      <a:pt x="218" y="6"/>
                    </a:lnTo>
                    <a:lnTo>
                      <a:pt x="244" y="2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</a:path>
                </a:pathLst>
              </a:custGeom>
              <a:solidFill>
                <a:srgbClr val="FFCF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98" name="Freeform 302"/>
              <p:cNvSpPr>
                <a:spLocks/>
              </p:cNvSpPr>
              <p:nvPr/>
            </p:nvSpPr>
            <p:spPr bwMode="auto">
              <a:xfrm>
                <a:off x="2128" y="2961"/>
                <a:ext cx="530" cy="526"/>
              </a:xfrm>
              <a:custGeom>
                <a:avLst/>
                <a:gdLst>
                  <a:gd name="T0" fmla="*/ 264 w 530"/>
                  <a:gd name="T1" fmla="*/ 0 h 526"/>
                  <a:gd name="T2" fmla="*/ 318 w 530"/>
                  <a:gd name="T3" fmla="*/ 6 h 526"/>
                  <a:gd name="T4" fmla="*/ 368 w 530"/>
                  <a:gd name="T5" fmla="*/ 20 h 526"/>
                  <a:gd name="T6" fmla="*/ 414 w 530"/>
                  <a:gd name="T7" fmla="*/ 46 h 526"/>
                  <a:gd name="T8" fmla="*/ 452 w 530"/>
                  <a:gd name="T9" fmla="*/ 78 h 526"/>
                  <a:gd name="T10" fmla="*/ 484 w 530"/>
                  <a:gd name="T11" fmla="*/ 116 h 526"/>
                  <a:gd name="T12" fmla="*/ 510 w 530"/>
                  <a:gd name="T13" fmla="*/ 162 h 526"/>
                  <a:gd name="T14" fmla="*/ 524 w 530"/>
                  <a:gd name="T15" fmla="*/ 210 h 526"/>
                  <a:gd name="T16" fmla="*/ 530 w 530"/>
                  <a:gd name="T17" fmla="*/ 264 h 526"/>
                  <a:gd name="T18" fmla="*/ 530 w 530"/>
                  <a:gd name="T19" fmla="*/ 290 h 526"/>
                  <a:gd name="T20" fmla="*/ 518 w 530"/>
                  <a:gd name="T21" fmla="*/ 342 h 526"/>
                  <a:gd name="T22" fmla="*/ 498 w 530"/>
                  <a:gd name="T23" fmla="*/ 388 h 526"/>
                  <a:gd name="T24" fmla="*/ 470 w 530"/>
                  <a:gd name="T25" fmla="*/ 430 h 526"/>
                  <a:gd name="T26" fmla="*/ 434 w 530"/>
                  <a:gd name="T27" fmla="*/ 466 h 526"/>
                  <a:gd name="T28" fmla="*/ 392 w 530"/>
                  <a:gd name="T29" fmla="*/ 496 h 526"/>
                  <a:gd name="T30" fmla="*/ 344 w 530"/>
                  <a:gd name="T31" fmla="*/ 516 h 526"/>
                  <a:gd name="T32" fmla="*/ 292 w 530"/>
                  <a:gd name="T33" fmla="*/ 526 h 526"/>
                  <a:gd name="T34" fmla="*/ 264 w 530"/>
                  <a:gd name="T35" fmla="*/ 526 h 526"/>
                  <a:gd name="T36" fmla="*/ 212 w 530"/>
                  <a:gd name="T37" fmla="*/ 522 h 526"/>
                  <a:gd name="T38" fmla="*/ 162 w 530"/>
                  <a:gd name="T39" fmla="*/ 506 h 526"/>
                  <a:gd name="T40" fmla="*/ 116 w 530"/>
                  <a:gd name="T41" fmla="*/ 482 h 526"/>
                  <a:gd name="T42" fmla="*/ 78 w 530"/>
                  <a:gd name="T43" fmla="*/ 450 h 526"/>
                  <a:gd name="T44" fmla="*/ 44 w 530"/>
                  <a:gd name="T45" fmla="*/ 410 h 526"/>
                  <a:gd name="T46" fmla="*/ 20 w 530"/>
                  <a:gd name="T47" fmla="*/ 366 h 526"/>
                  <a:gd name="T48" fmla="*/ 4 w 530"/>
                  <a:gd name="T49" fmla="*/ 316 h 526"/>
                  <a:gd name="T50" fmla="*/ 0 w 530"/>
                  <a:gd name="T51" fmla="*/ 264 h 526"/>
                  <a:gd name="T52" fmla="*/ 0 w 530"/>
                  <a:gd name="T53" fmla="*/ 236 h 526"/>
                  <a:gd name="T54" fmla="*/ 12 w 530"/>
                  <a:gd name="T55" fmla="*/ 186 h 526"/>
                  <a:gd name="T56" fmla="*/ 32 w 530"/>
                  <a:gd name="T57" fmla="*/ 138 h 526"/>
                  <a:gd name="T58" fmla="*/ 60 w 530"/>
                  <a:gd name="T59" fmla="*/ 96 h 526"/>
                  <a:gd name="T60" fmla="*/ 96 w 530"/>
                  <a:gd name="T61" fmla="*/ 60 h 526"/>
                  <a:gd name="T62" fmla="*/ 138 w 530"/>
                  <a:gd name="T63" fmla="*/ 32 h 526"/>
                  <a:gd name="T64" fmla="*/ 186 w 530"/>
                  <a:gd name="T65" fmla="*/ 12 h 526"/>
                  <a:gd name="T66" fmla="*/ 238 w 530"/>
                  <a:gd name="T67" fmla="*/ 2 h 526"/>
                  <a:gd name="T68" fmla="*/ 264 w 530"/>
                  <a:gd name="T69" fmla="*/ 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30" h="526">
                    <a:moveTo>
                      <a:pt x="264" y="0"/>
                    </a:moveTo>
                    <a:lnTo>
                      <a:pt x="264" y="0"/>
                    </a:lnTo>
                    <a:lnTo>
                      <a:pt x="292" y="2"/>
                    </a:lnTo>
                    <a:lnTo>
                      <a:pt x="318" y="6"/>
                    </a:lnTo>
                    <a:lnTo>
                      <a:pt x="344" y="12"/>
                    </a:lnTo>
                    <a:lnTo>
                      <a:pt x="368" y="20"/>
                    </a:lnTo>
                    <a:lnTo>
                      <a:pt x="392" y="32"/>
                    </a:lnTo>
                    <a:lnTo>
                      <a:pt x="414" y="46"/>
                    </a:lnTo>
                    <a:lnTo>
                      <a:pt x="434" y="60"/>
                    </a:lnTo>
                    <a:lnTo>
                      <a:pt x="452" y="78"/>
                    </a:lnTo>
                    <a:lnTo>
                      <a:pt x="470" y="96"/>
                    </a:lnTo>
                    <a:lnTo>
                      <a:pt x="484" y="116"/>
                    </a:lnTo>
                    <a:lnTo>
                      <a:pt x="498" y="138"/>
                    </a:lnTo>
                    <a:lnTo>
                      <a:pt x="510" y="162"/>
                    </a:lnTo>
                    <a:lnTo>
                      <a:pt x="518" y="186"/>
                    </a:lnTo>
                    <a:lnTo>
                      <a:pt x="524" y="210"/>
                    </a:lnTo>
                    <a:lnTo>
                      <a:pt x="530" y="236"/>
                    </a:lnTo>
                    <a:lnTo>
                      <a:pt x="530" y="264"/>
                    </a:lnTo>
                    <a:lnTo>
                      <a:pt x="530" y="264"/>
                    </a:lnTo>
                    <a:lnTo>
                      <a:pt x="530" y="290"/>
                    </a:lnTo>
                    <a:lnTo>
                      <a:pt x="524" y="316"/>
                    </a:lnTo>
                    <a:lnTo>
                      <a:pt x="518" y="342"/>
                    </a:lnTo>
                    <a:lnTo>
                      <a:pt x="510" y="366"/>
                    </a:lnTo>
                    <a:lnTo>
                      <a:pt x="498" y="388"/>
                    </a:lnTo>
                    <a:lnTo>
                      <a:pt x="484" y="410"/>
                    </a:lnTo>
                    <a:lnTo>
                      <a:pt x="470" y="430"/>
                    </a:lnTo>
                    <a:lnTo>
                      <a:pt x="452" y="450"/>
                    </a:lnTo>
                    <a:lnTo>
                      <a:pt x="434" y="466"/>
                    </a:lnTo>
                    <a:lnTo>
                      <a:pt x="414" y="482"/>
                    </a:lnTo>
                    <a:lnTo>
                      <a:pt x="392" y="496"/>
                    </a:lnTo>
                    <a:lnTo>
                      <a:pt x="368" y="506"/>
                    </a:lnTo>
                    <a:lnTo>
                      <a:pt x="344" y="516"/>
                    </a:lnTo>
                    <a:lnTo>
                      <a:pt x="318" y="522"/>
                    </a:lnTo>
                    <a:lnTo>
                      <a:pt x="292" y="526"/>
                    </a:lnTo>
                    <a:lnTo>
                      <a:pt x="264" y="526"/>
                    </a:lnTo>
                    <a:lnTo>
                      <a:pt x="264" y="526"/>
                    </a:lnTo>
                    <a:lnTo>
                      <a:pt x="238" y="526"/>
                    </a:lnTo>
                    <a:lnTo>
                      <a:pt x="212" y="522"/>
                    </a:lnTo>
                    <a:lnTo>
                      <a:pt x="186" y="516"/>
                    </a:lnTo>
                    <a:lnTo>
                      <a:pt x="162" y="506"/>
                    </a:lnTo>
                    <a:lnTo>
                      <a:pt x="138" y="496"/>
                    </a:lnTo>
                    <a:lnTo>
                      <a:pt x="116" y="482"/>
                    </a:lnTo>
                    <a:lnTo>
                      <a:pt x="96" y="466"/>
                    </a:lnTo>
                    <a:lnTo>
                      <a:pt x="78" y="450"/>
                    </a:lnTo>
                    <a:lnTo>
                      <a:pt x="60" y="430"/>
                    </a:lnTo>
                    <a:lnTo>
                      <a:pt x="44" y="410"/>
                    </a:lnTo>
                    <a:lnTo>
                      <a:pt x="32" y="388"/>
                    </a:lnTo>
                    <a:lnTo>
                      <a:pt x="20" y="366"/>
                    </a:lnTo>
                    <a:lnTo>
                      <a:pt x="12" y="342"/>
                    </a:lnTo>
                    <a:lnTo>
                      <a:pt x="4" y="316"/>
                    </a:lnTo>
                    <a:lnTo>
                      <a:pt x="0" y="290"/>
                    </a:lnTo>
                    <a:lnTo>
                      <a:pt x="0" y="264"/>
                    </a:lnTo>
                    <a:lnTo>
                      <a:pt x="0" y="264"/>
                    </a:lnTo>
                    <a:lnTo>
                      <a:pt x="0" y="236"/>
                    </a:lnTo>
                    <a:lnTo>
                      <a:pt x="4" y="210"/>
                    </a:lnTo>
                    <a:lnTo>
                      <a:pt x="12" y="186"/>
                    </a:lnTo>
                    <a:lnTo>
                      <a:pt x="20" y="162"/>
                    </a:lnTo>
                    <a:lnTo>
                      <a:pt x="32" y="138"/>
                    </a:lnTo>
                    <a:lnTo>
                      <a:pt x="44" y="116"/>
                    </a:lnTo>
                    <a:lnTo>
                      <a:pt x="60" y="96"/>
                    </a:lnTo>
                    <a:lnTo>
                      <a:pt x="78" y="78"/>
                    </a:lnTo>
                    <a:lnTo>
                      <a:pt x="96" y="60"/>
                    </a:lnTo>
                    <a:lnTo>
                      <a:pt x="116" y="46"/>
                    </a:lnTo>
                    <a:lnTo>
                      <a:pt x="138" y="32"/>
                    </a:lnTo>
                    <a:lnTo>
                      <a:pt x="162" y="20"/>
                    </a:lnTo>
                    <a:lnTo>
                      <a:pt x="186" y="12"/>
                    </a:lnTo>
                    <a:lnTo>
                      <a:pt x="212" y="6"/>
                    </a:lnTo>
                    <a:lnTo>
                      <a:pt x="238" y="2"/>
                    </a:lnTo>
                    <a:lnTo>
                      <a:pt x="264" y="0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FFD1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599" name="Freeform 303"/>
              <p:cNvSpPr>
                <a:spLocks/>
              </p:cNvSpPr>
              <p:nvPr/>
            </p:nvSpPr>
            <p:spPr bwMode="auto">
              <a:xfrm>
                <a:off x="2136" y="2971"/>
                <a:ext cx="516" cy="510"/>
              </a:xfrm>
              <a:custGeom>
                <a:avLst/>
                <a:gdLst>
                  <a:gd name="T0" fmla="*/ 258 w 516"/>
                  <a:gd name="T1" fmla="*/ 0 h 510"/>
                  <a:gd name="T2" fmla="*/ 310 w 516"/>
                  <a:gd name="T3" fmla="*/ 4 h 510"/>
                  <a:gd name="T4" fmla="*/ 358 w 516"/>
                  <a:gd name="T5" fmla="*/ 20 h 510"/>
                  <a:gd name="T6" fmla="*/ 402 w 516"/>
                  <a:gd name="T7" fmla="*/ 42 h 510"/>
                  <a:gd name="T8" fmla="*/ 440 w 516"/>
                  <a:gd name="T9" fmla="*/ 74 h 510"/>
                  <a:gd name="T10" fmla="*/ 472 w 516"/>
                  <a:gd name="T11" fmla="*/ 112 h 510"/>
                  <a:gd name="T12" fmla="*/ 496 w 516"/>
                  <a:gd name="T13" fmla="*/ 156 h 510"/>
                  <a:gd name="T14" fmla="*/ 510 w 516"/>
                  <a:gd name="T15" fmla="*/ 204 h 510"/>
                  <a:gd name="T16" fmla="*/ 516 w 516"/>
                  <a:gd name="T17" fmla="*/ 254 h 510"/>
                  <a:gd name="T18" fmla="*/ 514 w 516"/>
                  <a:gd name="T19" fmla="*/ 280 h 510"/>
                  <a:gd name="T20" fmla="*/ 504 w 516"/>
                  <a:gd name="T21" fmla="*/ 330 h 510"/>
                  <a:gd name="T22" fmla="*/ 484 w 516"/>
                  <a:gd name="T23" fmla="*/ 376 h 510"/>
                  <a:gd name="T24" fmla="*/ 456 w 516"/>
                  <a:gd name="T25" fmla="*/ 416 h 510"/>
                  <a:gd name="T26" fmla="*/ 422 w 516"/>
                  <a:gd name="T27" fmla="*/ 452 h 510"/>
                  <a:gd name="T28" fmla="*/ 380 w 516"/>
                  <a:gd name="T29" fmla="*/ 478 h 510"/>
                  <a:gd name="T30" fmla="*/ 334 w 516"/>
                  <a:gd name="T31" fmla="*/ 498 h 510"/>
                  <a:gd name="T32" fmla="*/ 284 w 516"/>
                  <a:gd name="T33" fmla="*/ 508 h 510"/>
                  <a:gd name="T34" fmla="*/ 258 w 516"/>
                  <a:gd name="T35" fmla="*/ 510 h 510"/>
                  <a:gd name="T36" fmla="*/ 206 w 516"/>
                  <a:gd name="T37" fmla="*/ 504 h 510"/>
                  <a:gd name="T38" fmla="*/ 158 w 516"/>
                  <a:gd name="T39" fmla="*/ 490 h 510"/>
                  <a:gd name="T40" fmla="*/ 114 w 516"/>
                  <a:gd name="T41" fmla="*/ 466 h 510"/>
                  <a:gd name="T42" fmla="*/ 76 w 516"/>
                  <a:gd name="T43" fmla="*/ 434 h 510"/>
                  <a:gd name="T44" fmla="*/ 44 w 516"/>
                  <a:gd name="T45" fmla="*/ 396 h 510"/>
                  <a:gd name="T46" fmla="*/ 20 w 516"/>
                  <a:gd name="T47" fmla="*/ 354 h 510"/>
                  <a:gd name="T48" fmla="*/ 4 w 516"/>
                  <a:gd name="T49" fmla="*/ 306 h 510"/>
                  <a:gd name="T50" fmla="*/ 0 w 516"/>
                  <a:gd name="T51" fmla="*/ 254 h 510"/>
                  <a:gd name="T52" fmla="*/ 0 w 516"/>
                  <a:gd name="T53" fmla="*/ 228 h 510"/>
                  <a:gd name="T54" fmla="*/ 12 w 516"/>
                  <a:gd name="T55" fmla="*/ 178 h 510"/>
                  <a:gd name="T56" fmla="*/ 30 w 516"/>
                  <a:gd name="T57" fmla="*/ 132 h 510"/>
                  <a:gd name="T58" fmla="*/ 58 w 516"/>
                  <a:gd name="T59" fmla="*/ 92 h 510"/>
                  <a:gd name="T60" fmla="*/ 94 w 516"/>
                  <a:gd name="T61" fmla="*/ 58 h 510"/>
                  <a:gd name="T62" fmla="*/ 134 w 516"/>
                  <a:gd name="T63" fmla="*/ 30 h 510"/>
                  <a:gd name="T64" fmla="*/ 180 w 516"/>
                  <a:gd name="T65" fmla="*/ 10 h 510"/>
                  <a:gd name="T66" fmla="*/ 232 w 516"/>
                  <a:gd name="T67" fmla="*/ 0 h 510"/>
                  <a:gd name="T68" fmla="*/ 258 w 516"/>
                  <a:gd name="T69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6" h="510">
                    <a:moveTo>
                      <a:pt x="258" y="0"/>
                    </a:moveTo>
                    <a:lnTo>
                      <a:pt x="258" y="0"/>
                    </a:lnTo>
                    <a:lnTo>
                      <a:pt x="284" y="0"/>
                    </a:lnTo>
                    <a:lnTo>
                      <a:pt x="310" y="4"/>
                    </a:lnTo>
                    <a:lnTo>
                      <a:pt x="334" y="10"/>
                    </a:lnTo>
                    <a:lnTo>
                      <a:pt x="358" y="20"/>
                    </a:lnTo>
                    <a:lnTo>
                      <a:pt x="380" y="30"/>
                    </a:lnTo>
                    <a:lnTo>
                      <a:pt x="402" y="42"/>
                    </a:lnTo>
                    <a:lnTo>
                      <a:pt x="422" y="58"/>
                    </a:lnTo>
                    <a:lnTo>
                      <a:pt x="440" y="74"/>
                    </a:lnTo>
                    <a:lnTo>
                      <a:pt x="456" y="92"/>
                    </a:lnTo>
                    <a:lnTo>
                      <a:pt x="472" y="112"/>
                    </a:lnTo>
                    <a:lnTo>
                      <a:pt x="484" y="132"/>
                    </a:lnTo>
                    <a:lnTo>
                      <a:pt x="496" y="156"/>
                    </a:lnTo>
                    <a:lnTo>
                      <a:pt x="504" y="178"/>
                    </a:lnTo>
                    <a:lnTo>
                      <a:pt x="510" y="204"/>
                    </a:lnTo>
                    <a:lnTo>
                      <a:pt x="514" y="228"/>
                    </a:lnTo>
                    <a:lnTo>
                      <a:pt x="516" y="254"/>
                    </a:lnTo>
                    <a:lnTo>
                      <a:pt x="516" y="254"/>
                    </a:lnTo>
                    <a:lnTo>
                      <a:pt x="514" y="280"/>
                    </a:lnTo>
                    <a:lnTo>
                      <a:pt x="510" y="306"/>
                    </a:lnTo>
                    <a:lnTo>
                      <a:pt x="504" y="330"/>
                    </a:lnTo>
                    <a:lnTo>
                      <a:pt x="496" y="354"/>
                    </a:lnTo>
                    <a:lnTo>
                      <a:pt x="484" y="376"/>
                    </a:lnTo>
                    <a:lnTo>
                      <a:pt x="472" y="396"/>
                    </a:lnTo>
                    <a:lnTo>
                      <a:pt x="456" y="416"/>
                    </a:lnTo>
                    <a:lnTo>
                      <a:pt x="440" y="434"/>
                    </a:lnTo>
                    <a:lnTo>
                      <a:pt x="422" y="452"/>
                    </a:lnTo>
                    <a:lnTo>
                      <a:pt x="402" y="466"/>
                    </a:lnTo>
                    <a:lnTo>
                      <a:pt x="380" y="478"/>
                    </a:lnTo>
                    <a:lnTo>
                      <a:pt x="358" y="490"/>
                    </a:lnTo>
                    <a:lnTo>
                      <a:pt x="334" y="498"/>
                    </a:lnTo>
                    <a:lnTo>
                      <a:pt x="310" y="504"/>
                    </a:lnTo>
                    <a:lnTo>
                      <a:pt x="284" y="508"/>
                    </a:lnTo>
                    <a:lnTo>
                      <a:pt x="258" y="510"/>
                    </a:lnTo>
                    <a:lnTo>
                      <a:pt x="258" y="510"/>
                    </a:lnTo>
                    <a:lnTo>
                      <a:pt x="232" y="508"/>
                    </a:lnTo>
                    <a:lnTo>
                      <a:pt x="206" y="504"/>
                    </a:lnTo>
                    <a:lnTo>
                      <a:pt x="180" y="498"/>
                    </a:lnTo>
                    <a:lnTo>
                      <a:pt x="158" y="490"/>
                    </a:lnTo>
                    <a:lnTo>
                      <a:pt x="134" y="478"/>
                    </a:lnTo>
                    <a:lnTo>
                      <a:pt x="114" y="466"/>
                    </a:lnTo>
                    <a:lnTo>
                      <a:pt x="94" y="452"/>
                    </a:lnTo>
                    <a:lnTo>
                      <a:pt x="76" y="434"/>
                    </a:lnTo>
                    <a:lnTo>
                      <a:pt x="58" y="416"/>
                    </a:lnTo>
                    <a:lnTo>
                      <a:pt x="44" y="396"/>
                    </a:lnTo>
                    <a:lnTo>
                      <a:pt x="30" y="376"/>
                    </a:lnTo>
                    <a:lnTo>
                      <a:pt x="20" y="354"/>
                    </a:lnTo>
                    <a:lnTo>
                      <a:pt x="12" y="330"/>
                    </a:lnTo>
                    <a:lnTo>
                      <a:pt x="4" y="306"/>
                    </a:lnTo>
                    <a:lnTo>
                      <a:pt x="0" y="280"/>
                    </a:lnTo>
                    <a:lnTo>
                      <a:pt x="0" y="254"/>
                    </a:lnTo>
                    <a:lnTo>
                      <a:pt x="0" y="254"/>
                    </a:lnTo>
                    <a:lnTo>
                      <a:pt x="0" y="228"/>
                    </a:lnTo>
                    <a:lnTo>
                      <a:pt x="4" y="204"/>
                    </a:lnTo>
                    <a:lnTo>
                      <a:pt x="12" y="178"/>
                    </a:lnTo>
                    <a:lnTo>
                      <a:pt x="20" y="156"/>
                    </a:lnTo>
                    <a:lnTo>
                      <a:pt x="30" y="132"/>
                    </a:lnTo>
                    <a:lnTo>
                      <a:pt x="44" y="112"/>
                    </a:lnTo>
                    <a:lnTo>
                      <a:pt x="58" y="92"/>
                    </a:lnTo>
                    <a:lnTo>
                      <a:pt x="76" y="74"/>
                    </a:lnTo>
                    <a:lnTo>
                      <a:pt x="94" y="58"/>
                    </a:lnTo>
                    <a:lnTo>
                      <a:pt x="114" y="42"/>
                    </a:lnTo>
                    <a:lnTo>
                      <a:pt x="134" y="30"/>
                    </a:lnTo>
                    <a:lnTo>
                      <a:pt x="158" y="20"/>
                    </a:lnTo>
                    <a:lnTo>
                      <a:pt x="180" y="10"/>
                    </a:lnTo>
                    <a:lnTo>
                      <a:pt x="206" y="4"/>
                    </a:lnTo>
                    <a:lnTo>
                      <a:pt x="232" y="0"/>
                    </a:lnTo>
                    <a:lnTo>
                      <a:pt x="258" y="0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FFD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00" name="Freeform 304"/>
              <p:cNvSpPr>
                <a:spLocks/>
              </p:cNvSpPr>
              <p:nvPr/>
            </p:nvSpPr>
            <p:spPr bwMode="auto">
              <a:xfrm>
                <a:off x="2144" y="2979"/>
                <a:ext cx="500" cy="494"/>
              </a:xfrm>
              <a:custGeom>
                <a:avLst/>
                <a:gdLst>
                  <a:gd name="T0" fmla="*/ 250 w 500"/>
                  <a:gd name="T1" fmla="*/ 0 h 494"/>
                  <a:gd name="T2" fmla="*/ 300 w 500"/>
                  <a:gd name="T3" fmla="*/ 6 h 494"/>
                  <a:gd name="T4" fmla="*/ 348 w 500"/>
                  <a:gd name="T5" fmla="*/ 20 h 494"/>
                  <a:gd name="T6" fmla="*/ 390 w 500"/>
                  <a:gd name="T7" fmla="*/ 42 h 494"/>
                  <a:gd name="T8" fmla="*/ 428 w 500"/>
                  <a:gd name="T9" fmla="*/ 72 h 494"/>
                  <a:gd name="T10" fmla="*/ 458 w 500"/>
                  <a:gd name="T11" fmla="*/ 110 h 494"/>
                  <a:gd name="T12" fmla="*/ 480 w 500"/>
                  <a:gd name="T13" fmla="*/ 152 h 494"/>
                  <a:gd name="T14" fmla="*/ 496 w 500"/>
                  <a:gd name="T15" fmla="*/ 198 h 494"/>
                  <a:gd name="T16" fmla="*/ 500 w 500"/>
                  <a:gd name="T17" fmla="*/ 248 h 494"/>
                  <a:gd name="T18" fmla="*/ 500 w 500"/>
                  <a:gd name="T19" fmla="*/ 272 h 494"/>
                  <a:gd name="T20" fmla="*/ 490 w 500"/>
                  <a:gd name="T21" fmla="*/ 320 h 494"/>
                  <a:gd name="T22" fmla="*/ 470 w 500"/>
                  <a:gd name="T23" fmla="*/ 364 h 494"/>
                  <a:gd name="T24" fmla="*/ 444 w 500"/>
                  <a:gd name="T25" fmla="*/ 404 h 494"/>
                  <a:gd name="T26" fmla="*/ 410 w 500"/>
                  <a:gd name="T27" fmla="*/ 438 h 494"/>
                  <a:gd name="T28" fmla="*/ 370 w 500"/>
                  <a:gd name="T29" fmla="*/ 464 h 494"/>
                  <a:gd name="T30" fmla="*/ 324 w 500"/>
                  <a:gd name="T31" fmla="*/ 484 h 494"/>
                  <a:gd name="T32" fmla="*/ 276 w 500"/>
                  <a:gd name="T33" fmla="*/ 492 h 494"/>
                  <a:gd name="T34" fmla="*/ 250 w 500"/>
                  <a:gd name="T35" fmla="*/ 494 h 494"/>
                  <a:gd name="T36" fmla="*/ 200 w 500"/>
                  <a:gd name="T37" fmla="*/ 490 h 494"/>
                  <a:gd name="T38" fmla="*/ 152 w 500"/>
                  <a:gd name="T39" fmla="*/ 474 h 494"/>
                  <a:gd name="T40" fmla="*/ 110 w 500"/>
                  <a:gd name="T41" fmla="*/ 452 h 494"/>
                  <a:gd name="T42" fmla="*/ 74 w 500"/>
                  <a:gd name="T43" fmla="*/ 422 h 494"/>
                  <a:gd name="T44" fmla="*/ 42 w 500"/>
                  <a:gd name="T45" fmla="*/ 386 h 494"/>
                  <a:gd name="T46" fmla="*/ 20 w 500"/>
                  <a:gd name="T47" fmla="*/ 344 h 494"/>
                  <a:gd name="T48" fmla="*/ 4 w 500"/>
                  <a:gd name="T49" fmla="*/ 296 h 494"/>
                  <a:gd name="T50" fmla="*/ 0 w 500"/>
                  <a:gd name="T51" fmla="*/ 248 h 494"/>
                  <a:gd name="T52" fmla="*/ 0 w 500"/>
                  <a:gd name="T53" fmla="*/ 222 h 494"/>
                  <a:gd name="T54" fmla="*/ 10 w 500"/>
                  <a:gd name="T55" fmla="*/ 174 h 494"/>
                  <a:gd name="T56" fmla="*/ 30 w 500"/>
                  <a:gd name="T57" fmla="*/ 130 h 494"/>
                  <a:gd name="T58" fmla="*/ 56 w 500"/>
                  <a:gd name="T59" fmla="*/ 90 h 494"/>
                  <a:gd name="T60" fmla="*/ 90 w 500"/>
                  <a:gd name="T61" fmla="*/ 56 h 494"/>
                  <a:gd name="T62" fmla="*/ 130 w 500"/>
                  <a:gd name="T63" fmla="*/ 30 h 494"/>
                  <a:gd name="T64" fmla="*/ 176 w 500"/>
                  <a:gd name="T65" fmla="*/ 12 h 494"/>
                  <a:gd name="T66" fmla="*/ 224 w 500"/>
                  <a:gd name="T67" fmla="*/ 2 h 494"/>
                  <a:gd name="T68" fmla="*/ 250 w 500"/>
                  <a:gd name="T69" fmla="*/ 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0" h="494">
                    <a:moveTo>
                      <a:pt x="250" y="0"/>
                    </a:moveTo>
                    <a:lnTo>
                      <a:pt x="250" y="0"/>
                    </a:lnTo>
                    <a:lnTo>
                      <a:pt x="276" y="2"/>
                    </a:lnTo>
                    <a:lnTo>
                      <a:pt x="300" y="6"/>
                    </a:lnTo>
                    <a:lnTo>
                      <a:pt x="324" y="12"/>
                    </a:lnTo>
                    <a:lnTo>
                      <a:pt x="348" y="20"/>
                    </a:lnTo>
                    <a:lnTo>
                      <a:pt x="370" y="30"/>
                    </a:lnTo>
                    <a:lnTo>
                      <a:pt x="390" y="42"/>
                    </a:lnTo>
                    <a:lnTo>
                      <a:pt x="410" y="56"/>
                    </a:lnTo>
                    <a:lnTo>
                      <a:pt x="428" y="72"/>
                    </a:lnTo>
                    <a:lnTo>
                      <a:pt x="444" y="90"/>
                    </a:lnTo>
                    <a:lnTo>
                      <a:pt x="458" y="110"/>
                    </a:lnTo>
                    <a:lnTo>
                      <a:pt x="470" y="130"/>
                    </a:lnTo>
                    <a:lnTo>
                      <a:pt x="480" y="152"/>
                    </a:lnTo>
                    <a:lnTo>
                      <a:pt x="490" y="174"/>
                    </a:lnTo>
                    <a:lnTo>
                      <a:pt x="496" y="198"/>
                    </a:lnTo>
                    <a:lnTo>
                      <a:pt x="500" y="222"/>
                    </a:lnTo>
                    <a:lnTo>
                      <a:pt x="500" y="248"/>
                    </a:lnTo>
                    <a:lnTo>
                      <a:pt x="500" y="248"/>
                    </a:lnTo>
                    <a:lnTo>
                      <a:pt x="500" y="272"/>
                    </a:lnTo>
                    <a:lnTo>
                      <a:pt x="496" y="296"/>
                    </a:lnTo>
                    <a:lnTo>
                      <a:pt x="490" y="320"/>
                    </a:lnTo>
                    <a:lnTo>
                      <a:pt x="480" y="344"/>
                    </a:lnTo>
                    <a:lnTo>
                      <a:pt x="470" y="364"/>
                    </a:lnTo>
                    <a:lnTo>
                      <a:pt x="458" y="386"/>
                    </a:lnTo>
                    <a:lnTo>
                      <a:pt x="444" y="404"/>
                    </a:lnTo>
                    <a:lnTo>
                      <a:pt x="428" y="422"/>
                    </a:lnTo>
                    <a:lnTo>
                      <a:pt x="410" y="438"/>
                    </a:lnTo>
                    <a:lnTo>
                      <a:pt x="390" y="452"/>
                    </a:lnTo>
                    <a:lnTo>
                      <a:pt x="370" y="464"/>
                    </a:lnTo>
                    <a:lnTo>
                      <a:pt x="348" y="474"/>
                    </a:lnTo>
                    <a:lnTo>
                      <a:pt x="324" y="484"/>
                    </a:lnTo>
                    <a:lnTo>
                      <a:pt x="300" y="490"/>
                    </a:lnTo>
                    <a:lnTo>
                      <a:pt x="276" y="492"/>
                    </a:lnTo>
                    <a:lnTo>
                      <a:pt x="250" y="494"/>
                    </a:lnTo>
                    <a:lnTo>
                      <a:pt x="250" y="494"/>
                    </a:lnTo>
                    <a:lnTo>
                      <a:pt x="224" y="492"/>
                    </a:lnTo>
                    <a:lnTo>
                      <a:pt x="200" y="490"/>
                    </a:lnTo>
                    <a:lnTo>
                      <a:pt x="176" y="484"/>
                    </a:lnTo>
                    <a:lnTo>
                      <a:pt x="152" y="474"/>
                    </a:lnTo>
                    <a:lnTo>
                      <a:pt x="130" y="464"/>
                    </a:lnTo>
                    <a:lnTo>
                      <a:pt x="110" y="452"/>
                    </a:lnTo>
                    <a:lnTo>
                      <a:pt x="90" y="438"/>
                    </a:lnTo>
                    <a:lnTo>
                      <a:pt x="74" y="422"/>
                    </a:lnTo>
                    <a:lnTo>
                      <a:pt x="56" y="404"/>
                    </a:lnTo>
                    <a:lnTo>
                      <a:pt x="42" y="386"/>
                    </a:lnTo>
                    <a:lnTo>
                      <a:pt x="30" y="364"/>
                    </a:lnTo>
                    <a:lnTo>
                      <a:pt x="20" y="344"/>
                    </a:lnTo>
                    <a:lnTo>
                      <a:pt x="10" y="320"/>
                    </a:lnTo>
                    <a:lnTo>
                      <a:pt x="4" y="296"/>
                    </a:lnTo>
                    <a:lnTo>
                      <a:pt x="0" y="272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0" y="222"/>
                    </a:lnTo>
                    <a:lnTo>
                      <a:pt x="4" y="198"/>
                    </a:lnTo>
                    <a:lnTo>
                      <a:pt x="10" y="174"/>
                    </a:lnTo>
                    <a:lnTo>
                      <a:pt x="20" y="152"/>
                    </a:lnTo>
                    <a:lnTo>
                      <a:pt x="30" y="130"/>
                    </a:lnTo>
                    <a:lnTo>
                      <a:pt x="42" y="110"/>
                    </a:lnTo>
                    <a:lnTo>
                      <a:pt x="56" y="90"/>
                    </a:lnTo>
                    <a:lnTo>
                      <a:pt x="74" y="72"/>
                    </a:lnTo>
                    <a:lnTo>
                      <a:pt x="90" y="56"/>
                    </a:lnTo>
                    <a:lnTo>
                      <a:pt x="110" y="42"/>
                    </a:lnTo>
                    <a:lnTo>
                      <a:pt x="130" y="30"/>
                    </a:lnTo>
                    <a:lnTo>
                      <a:pt x="152" y="20"/>
                    </a:lnTo>
                    <a:lnTo>
                      <a:pt x="176" y="12"/>
                    </a:lnTo>
                    <a:lnTo>
                      <a:pt x="200" y="6"/>
                    </a:lnTo>
                    <a:lnTo>
                      <a:pt x="224" y="2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rgbClr val="FFD9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01" name="Freeform 305"/>
              <p:cNvSpPr>
                <a:spLocks/>
              </p:cNvSpPr>
              <p:nvPr/>
            </p:nvSpPr>
            <p:spPr bwMode="auto">
              <a:xfrm>
                <a:off x="2152" y="2989"/>
                <a:ext cx="486" cy="476"/>
              </a:xfrm>
              <a:custGeom>
                <a:avLst/>
                <a:gdLst>
                  <a:gd name="T0" fmla="*/ 242 w 486"/>
                  <a:gd name="T1" fmla="*/ 0 h 476"/>
                  <a:gd name="T2" fmla="*/ 292 w 486"/>
                  <a:gd name="T3" fmla="*/ 4 h 476"/>
                  <a:gd name="T4" fmla="*/ 338 w 486"/>
                  <a:gd name="T5" fmla="*/ 18 h 476"/>
                  <a:gd name="T6" fmla="*/ 378 w 486"/>
                  <a:gd name="T7" fmla="*/ 40 h 476"/>
                  <a:gd name="T8" fmla="*/ 414 w 486"/>
                  <a:gd name="T9" fmla="*/ 70 h 476"/>
                  <a:gd name="T10" fmla="*/ 444 w 486"/>
                  <a:gd name="T11" fmla="*/ 104 h 476"/>
                  <a:gd name="T12" fmla="*/ 466 w 486"/>
                  <a:gd name="T13" fmla="*/ 146 h 476"/>
                  <a:gd name="T14" fmla="*/ 480 w 486"/>
                  <a:gd name="T15" fmla="*/ 190 h 476"/>
                  <a:gd name="T16" fmla="*/ 486 w 486"/>
                  <a:gd name="T17" fmla="*/ 238 h 476"/>
                  <a:gd name="T18" fmla="*/ 484 w 486"/>
                  <a:gd name="T19" fmla="*/ 262 h 476"/>
                  <a:gd name="T20" fmla="*/ 474 w 486"/>
                  <a:gd name="T21" fmla="*/ 308 h 476"/>
                  <a:gd name="T22" fmla="*/ 456 w 486"/>
                  <a:gd name="T23" fmla="*/ 352 h 476"/>
                  <a:gd name="T24" fmla="*/ 430 w 486"/>
                  <a:gd name="T25" fmla="*/ 390 h 476"/>
                  <a:gd name="T26" fmla="*/ 398 w 486"/>
                  <a:gd name="T27" fmla="*/ 422 h 476"/>
                  <a:gd name="T28" fmla="*/ 358 w 486"/>
                  <a:gd name="T29" fmla="*/ 448 h 476"/>
                  <a:gd name="T30" fmla="*/ 314 w 486"/>
                  <a:gd name="T31" fmla="*/ 466 h 476"/>
                  <a:gd name="T32" fmla="*/ 268 w 486"/>
                  <a:gd name="T33" fmla="*/ 476 h 476"/>
                  <a:gd name="T34" fmla="*/ 242 w 486"/>
                  <a:gd name="T35" fmla="*/ 476 h 476"/>
                  <a:gd name="T36" fmla="*/ 194 w 486"/>
                  <a:gd name="T37" fmla="*/ 472 h 476"/>
                  <a:gd name="T38" fmla="*/ 148 w 486"/>
                  <a:gd name="T39" fmla="*/ 458 h 476"/>
                  <a:gd name="T40" fmla="*/ 106 w 486"/>
                  <a:gd name="T41" fmla="*/ 436 h 476"/>
                  <a:gd name="T42" fmla="*/ 70 w 486"/>
                  <a:gd name="T43" fmla="*/ 406 h 476"/>
                  <a:gd name="T44" fmla="*/ 42 w 486"/>
                  <a:gd name="T45" fmla="*/ 372 h 476"/>
                  <a:gd name="T46" fmla="*/ 18 w 486"/>
                  <a:gd name="T47" fmla="*/ 330 h 476"/>
                  <a:gd name="T48" fmla="*/ 4 w 486"/>
                  <a:gd name="T49" fmla="*/ 286 h 476"/>
                  <a:gd name="T50" fmla="*/ 0 w 486"/>
                  <a:gd name="T51" fmla="*/ 238 h 476"/>
                  <a:gd name="T52" fmla="*/ 0 w 486"/>
                  <a:gd name="T53" fmla="*/ 214 h 476"/>
                  <a:gd name="T54" fmla="*/ 10 w 486"/>
                  <a:gd name="T55" fmla="*/ 168 h 476"/>
                  <a:gd name="T56" fmla="*/ 30 w 486"/>
                  <a:gd name="T57" fmla="*/ 124 h 476"/>
                  <a:gd name="T58" fmla="*/ 56 w 486"/>
                  <a:gd name="T59" fmla="*/ 86 h 476"/>
                  <a:gd name="T60" fmla="*/ 88 w 486"/>
                  <a:gd name="T61" fmla="*/ 54 h 476"/>
                  <a:gd name="T62" fmla="*/ 126 w 486"/>
                  <a:gd name="T63" fmla="*/ 28 h 476"/>
                  <a:gd name="T64" fmla="*/ 170 w 486"/>
                  <a:gd name="T65" fmla="*/ 10 h 476"/>
                  <a:gd name="T66" fmla="*/ 218 w 486"/>
                  <a:gd name="T67" fmla="*/ 0 h 476"/>
                  <a:gd name="T68" fmla="*/ 242 w 486"/>
                  <a:gd name="T69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6" h="476">
                    <a:moveTo>
                      <a:pt x="242" y="0"/>
                    </a:moveTo>
                    <a:lnTo>
                      <a:pt x="242" y="0"/>
                    </a:lnTo>
                    <a:lnTo>
                      <a:pt x="268" y="0"/>
                    </a:lnTo>
                    <a:lnTo>
                      <a:pt x="292" y="4"/>
                    </a:lnTo>
                    <a:lnTo>
                      <a:pt x="314" y="10"/>
                    </a:lnTo>
                    <a:lnTo>
                      <a:pt x="338" y="18"/>
                    </a:lnTo>
                    <a:lnTo>
                      <a:pt x="358" y="28"/>
                    </a:lnTo>
                    <a:lnTo>
                      <a:pt x="378" y="40"/>
                    </a:lnTo>
                    <a:lnTo>
                      <a:pt x="398" y="54"/>
                    </a:lnTo>
                    <a:lnTo>
                      <a:pt x="414" y="70"/>
                    </a:lnTo>
                    <a:lnTo>
                      <a:pt x="430" y="86"/>
                    </a:lnTo>
                    <a:lnTo>
                      <a:pt x="444" y="104"/>
                    </a:lnTo>
                    <a:lnTo>
                      <a:pt x="456" y="124"/>
                    </a:lnTo>
                    <a:lnTo>
                      <a:pt x="466" y="146"/>
                    </a:lnTo>
                    <a:lnTo>
                      <a:pt x="474" y="168"/>
                    </a:lnTo>
                    <a:lnTo>
                      <a:pt x="480" y="190"/>
                    </a:lnTo>
                    <a:lnTo>
                      <a:pt x="484" y="214"/>
                    </a:lnTo>
                    <a:lnTo>
                      <a:pt x="486" y="238"/>
                    </a:lnTo>
                    <a:lnTo>
                      <a:pt x="486" y="238"/>
                    </a:lnTo>
                    <a:lnTo>
                      <a:pt x="484" y="262"/>
                    </a:lnTo>
                    <a:lnTo>
                      <a:pt x="480" y="286"/>
                    </a:lnTo>
                    <a:lnTo>
                      <a:pt x="474" y="308"/>
                    </a:lnTo>
                    <a:lnTo>
                      <a:pt x="466" y="330"/>
                    </a:lnTo>
                    <a:lnTo>
                      <a:pt x="456" y="352"/>
                    </a:lnTo>
                    <a:lnTo>
                      <a:pt x="444" y="372"/>
                    </a:lnTo>
                    <a:lnTo>
                      <a:pt x="430" y="390"/>
                    </a:lnTo>
                    <a:lnTo>
                      <a:pt x="414" y="406"/>
                    </a:lnTo>
                    <a:lnTo>
                      <a:pt x="398" y="422"/>
                    </a:lnTo>
                    <a:lnTo>
                      <a:pt x="378" y="436"/>
                    </a:lnTo>
                    <a:lnTo>
                      <a:pt x="358" y="448"/>
                    </a:lnTo>
                    <a:lnTo>
                      <a:pt x="338" y="458"/>
                    </a:lnTo>
                    <a:lnTo>
                      <a:pt x="314" y="466"/>
                    </a:lnTo>
                    <a:lnTo>
                      <a:pt x="292" y="472"/>
                    </a:lnTo>
                    <a:lnTo>
                      <a:pt x="268" y="476"/>
                    </a:lnTo>
                    <a:lnTo>
                      <a:pt x="242" y="476"/>
                    </a:lnTo>
                    <a:lnTo>
                      <a:pt x="242" y="476"/>
                    </a:lnTo>
                    <a:lnTo>
                      <a:pt x="218" y="476"/>
                    </a:lnTo>
                    <a:lnTo>
                      <a:pt x="194" y="472"/>
                    </a:lnTo>
                    <a:lnTo>
                      <a:pt x="170" y="466"/>
                    </a:lnTo>
                    <a:lnTo>
                      <a:pt x="148" y="458"/>
                    </a:lnTo>
                    <a:lnTo>
                      <a:pt x="126" y="448"/>
                    </a:lnTo>
                    <a:lnTo>
                      <a:pt x="106" y="436"/>
                    </a:lnTo>
                    <a:lnTo>
                      <a:pt x="88" y="422"/>
                    </a:lnTo>
                    <a:lnTo>
                      <a:pt x="70" y="406"/>
                    </a:lnTo>
                    <a:lnTo>
                      <a:pt x="56" y="390"/>
                    </a:lnTo>
                    <a:lnTo>
                      <a:pt x="42" y="372"/>
                    </a:lnTo>
                    <a:lnTo>
                      <a:pt x="30" y="352"/>
                    </a:lnTo>
                    <a:lnTo>
                      <a:pt x="18" y="330"/>
                    </a:lnTo>
                    <a:lnTo>
                      <a:pt x="10" y="308"/>
                    </a:lnTo>
                    <a:lnTo>
                      <a:pt x="4" y="286"/>
                    </a:lnTo>
                    <a:lnTo>
                      <a:pt x="0" y="262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0" y="214"/>
                    </a:lnTo>
                    <a:lnTo>
                      <a:pt x="4" y="190"/>
                    </a:lnTo>
                    <a:lnTo>
                      <a:pt x="10" y="168"/>
                    </a:lnTo>
                    <a:lnTo>
                      <a:pt x="18" y="146"/>
                    </a:lnTo>
                    <a:lnTo>
                      <a:pt x="30" y="124"/>
                    </a:lnTo>
                    <a:lnTo>
                      <a:pt x="42" y="104"/>
                    </a:lnTo>
                    <a:lnTo>
                      <a:pt x="56" y="86"/>
                    </a:lnTo>
                    <a:lnTo>
                      <a:pt x="70" y="70"/>
                    </a:lnTo>
                    <a:lnTo>
                      <a:pt x="88" y="54"/>
                    </a:lnTo>
                    <a:lnTo>
                      <a:pt x="106" y="40"/>
                    </a:lnTo>
                    <a:lnTo>
                      <a:pt x="126" y="28"/>
                    </a:lnTo>
                    <a:lnTo>
                      <a:pt x="148" y="18"/>
                    </a:lnTo>
                    <a:lnTo>
                      <a:pt x="170" y="10"/>
                    </a:lnTo>
                    <a:lnTo>
                      <a:pt x="194" y="4"/>
                    </a:lnTo>
                    <a:lnTo>
                      <a:pt x="218" y="0"/>
                    </a:lnTo>
                    <a:lnTo>
                      <a:pt x="242" y="0"/>
                    </a:ln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FFD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02" name="Freeform 306"/>
              <p:cNvSpPr>
                <a:spLocks/>
              </p:cNvSpPr>
              <p:nvPr/>
            </p:nvSpPr>
            <p:spPr bwMode="auto">
              <a:xfrm>
                <a:off x="2160" y="2997"/>
                <a:ext cx="470" cy="462"/>
              </a:xfrm>
              <a:custGeom>
                <a:avLst/>
                <a:gdLst>
                  <a:gd name="T0" fmla="*/ 236 w 470"/>
                  <a:gd name="T1" fmla="*/ 0 h 462"/>
                  <a:gd name="T2" fmla="*/ 282 w 470"/>
                  <a:gd name="T3" fmla="*/ 6 h 462"/>
                  <a:gd name="T4" fmla="*/ 326 w 470"/>
                  <a:gd name="T5" fmla="*/ 18 h 462"/>
                  <a:gd name="T6" fmla="*/ 366 w 470"/>
                  <a:gd name="T7" fmla="*/ 40 h 462"/>
                  <a:gd name="T8" fmla="*/ 402 w 470"/>
                  <a:gd name="T9" fmla="*/ 68 h 462"/>
                  <a:gd name="T10" fmla="*/ 430 w 470"/>
                  <a:gd name="T11" fmla="*/ 102 h 462"/>
                  <a:gd name="T12" fmla="*/ 452 w 470"/>
                  <a:gd name="T13" fmla="*/ 142 h 462"/>
                  <a:gd name="T14" fmla="*/ 466 w 470"/>
                  <a:gd name="T15" fmla="*/ 184 h 462"/>
                  <a:gd name="T16" fmla="*/ 470 w 470"/>
                  <a:gd name="T17" fmla="*/ 232 h 462"/>
                  <a:gd name="T18" fmla="*/ 470 w 470"/>
                  <a:gd name="T19" fmla="*/ 254 h 462"/>
                  <a:gd name="T20" fmla="*/ 460 w 470"/>
                  <a:gd name="T21" fmla="*/ 300 h 462"/>
                  <a:gd name="T22" fmla="*/ 442 w 470"/>
                  <a:gd name="T23" fmla="*/ 340 h 462"/>
                  <a:gd name="T24" fmla="*/ 416 w 470"/>
                  <a:gd name="T25" fmla="*/ 378 h 462"/>
                  <a:gd name="T26" fmla="*/ 384 w 470"/>
                  <a:gd name="T27" fmla="*/ 408 h 462"/>
                  <a:gd name="T28" fmla="*/ 348 w 470"/>
                  <a:gd name="T29" fmla="*/ 434 h 462"/>
                  <a:gd name="T30" fmla="*/ 306 w 470"/>
                  <a:gd name="T31" fmla="*/ 452 h 462"/>
                  <a:gd name="T32" fmla="*/ 260 w 470"/>
                  <a:gd name="T33" fmla="*/ 460 h 462"/>
                  <a:gd name="T34" fmla="*/ 236 w 470"/>
                  <a:gd name="T35" fmla="*/ 462 h 462"/>
                  <a:gd name="T36" fmla="*/ 188 w 470"/>
                  <a:gd name="T37" fmla="*/ 456 h 462"/>
                  <a:gd name="T38" fmla="*/ 144 w 470"/>
                  <a:gd name="T39" fmla="*/ 444 h 462"/>
                  <a:gd name="T40" fmla="*/ 104 w 470"/>
                  <a:gd name="T41" fmla="*/ 422 h 462"/>
                  <a:gd name="T42" fmla="*/ 68 w 470"/>
                  <a:gd name="T43" fmla="*/ 394 h 462"/>
                  <a:gd name="T44" fmla="*/ 40 w 470"/>
                  <a:gd name="T45" fmla="*/ 360 h 462"/>
                  <a:gd name="T46" fmla="*/ 18 w 470"/>
                  <a:gd name="T47" fmla="*/ 320 h 462"/>
                  <a:gd name="T48" fmla="*/ 4 w 470"/>
                  <a:gd name="T49" fmla="*/ 278 h 462"/>
                  <a:gd name="T50" fmla="*/ 0 w 470"/>
                  <a:gd name="T51" fmla="*/ 232 h 462"/>
                  <a:gd name="T52" fmla="*/ 0 w 470"/>
                  <a:gd name="T53" fmla="*/ 208 h 462"/>
                  <a:gd name="T54" fmla="*/ 10 w 470"/>
                  <a:gd name="T55" fmla="*/ 162 h 462"/>
                  <a:gd name="T56" fmla="*/ 28 w 470"/>
                  <a:gd name="T57" fmla="*/ 122 h 462"/>
                  <a:gd name="T58" fmla="*/ 54 w 470"/>
                  <a:gd name="T59" fmla="*/ 84 h 462"/>
                  <a:gd name="T60" fmla="*/ 86 w 470"/>
                  <a:gd name="T61" fmla="*/ 54 h 462"/>
                  <a:gd name="T62" fmla="*/ 124 w 470"/>
                  <a:gd name="T63" fmla="*/ 28 h 462"/>
                  <a:gd name="T64" fmla="*/ 166 w 470"/>
                  <a:gd name="T65" fmla="*/ 12 h 462"/>
                  <a:gd name="T66" fmla="*/ 212 w 470"/>
                  <a:gd name="T67" fmla="*/ 2 h 462"/>
                  <a:gd name="T68" fmla="*/ 236 w 470"/>
                  <a:gd name="T69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0" h="462">
                    <a:moveTo>
                      <a:pt x="236" y="0"/>
                    </a:moveTo>
                    <a:lnTo>
                      <a:pt x="236" y="0"/>
                    </a:lnTo>
                    <a:lnTo>
                      <a:pt x="260" y="2"/>
                    </a:lnTo>
                    <a:lnTo>
                      <a:pt x="282" y="6"/>
                    </a:lnTo>
                    <a:lnTo>
                      <a:pt x="306" y="12"/>
                    </a:lnTo>
                    <a:lnTo>
                      <a:pt x="326" y="18"/>
                    </a:lnTo>
                    <a:lnTo>
                      <a:pt x="348" y="28"/>
                    </a:lnTo>
                    <a:lnTo>
                      <a:pt x="366" y="40"/>
                    </a:lnTo>
                    <a:lnTo>
                      <a:pt x="384" y="54"/>
                    </a:lnTo>
                    <a:lnTo>
                      <a:pt x="402" y="68"/>
                    </a:lnTo>
                    <a:lnTo>
                      <a:pt x="416" y="84"/>
                    </a:lnTo>
                    <a:lnTo>
                      <a:pt x="430" y="102"/>
                    </a:lnTo>
                    <a:lnTo>
                      <a:pt x="442" y="122"/>
                    </a:lnTo>
                    <a:lnTo>
                      <a:pt x="452" y="142"/>
                    </a:lnTo>
                    <a:lnTo>
                      <a:pt x="460" y="162"/>
                    </a:lnTo>
                    <a:lnTo>
                      <a:pt x="466" y="184"/>
                    </a:lnTo>
                    <a:lnTo>
                      <a:pt x="470" y="208"/>
                    </a:lnTo>
                    <a:lnTo>
                      <a:pt x="470" y="232"/>
                    </a:lnTo>
                    <a:lnTo>
                      <a:pt x="470" y="232"/>
                    </a:lnTo>
                    <a:lnTo>
                      <a:pt x="470" y="254"/>
                    </a:lnTo>
                    <a:lnTo>
                      <a:pt x="466" y="278"/>
                    </a:lnTo>
                    <a:lnTo>
                      <a:pt x="460" y="300"/>
                    </a:lnTo>
                    <a:lnTo>
                      <a:pt x="452" y="320"/>
                    </a:lnTo>
                    <a:lnTo>
                      <a:pt x="442" y="340"/>
                    </a:lnTo>
                    <a:lnTo>
                      <a:pt x="430" y="360"/>
                    </a:lnTo>
                    <a:lnTo>
                      <a:pt x="416" y="378"/>
                    </a:lnTo>
                    <a:lnTo>
                      <a:pt x="402" y="394"/>
                    </a:lnTo>
                    <a:lnTo>
                      <a:pt x="384" y="408"/>
                    </a:lnTo>
                    <a:lnTo>
                      <a:pt x="366" y="422"/>
                    </a:lnTo>
                    <a:lnTo>
                      <a:pt x="348" y="434"/>
                    </a:lnTo>
                    <a:lnTo>
                      <a:pt x="326" y="444"/>
                    </a:lnTo>
                    <a:lnTo>
                      <a:pt x="306" y="452"/>
                    </a:lnTo>
                    <a:lnTo>
                      <a:pt x="282" y="456"/>
                    </a:lnTo>
                    <a:lnTo>
                      <a:pt x="260" y="460"/>
                    </a:lnTo>
                    <a:lnTo>
                      <a:pt x="236" y="462"/>
                    </a:lnTo>
                    <a:lnTo>
                      <a:pt x="236" y="462"/>
                    </a:lnTo>
                    <a:lnTo>
                      <a:pt x="212" y="460"/>
                    </a:lnTo>
                    <a:lnTo>
                      <a:pt x="188" y="456"/>
                    </a:lnTo>
                    <a:lnTo>
                      <a:pt x="166" y="452"/>
                    </a:lnTo>
                    <a:lnTo>
                      <a:pt x="144" y="444"/>
                    </a:lnTo>
                    <a:lnTo>
                      <a:pt x="124" y="434"/>
                    </a:lnTo>
                    <a:lnTo>
                      <a:pt x="104" y="422"/>
                    </a:lnTo>
                    <a:lnTo>
                      <a:pt x="86" y="408"/>
                    </a:lnTo>
                    <a:lnTo>
                      <a:pt x="68" y="394"/>
                    </a:lnTo>
                    <a:lnTo>
                      <a:pt x="54" y="378"/>
                    </a:lnTo>
                    <a:lnTo>
                      <a:pt x="40" y="360"/>
                    </a:lnTo>
                    <a:lnTo>
                      <a:pt x="28" y="340"/>
                    </a:lnTo>
                    <a:lnTo>
                      <a:pt x="18" y="320"/>
                    </a:lnTo>
                    <a:lnTo>
                      <a:pt x="10" y="300"/>
                    </a:lnTo>
                    <a:lnTo>
                      <a:pt x="4" y="278"/>
                    </a:lnTo>
                    <a:lnTo>
                      <a:pt x="0" y="254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0" y="208"/>
                    </a:lnTo>
                    <a:lnTo>
                      <a:pt x="4" y="184"/>
                    </a:lnTo>
                    <a:lnTo>
                      <a:pt x="10" y="162"/>
                    </a:lnTo>
                    <a:lnTo>
                      <a:pt x="18" y="142"/>
                    </a:lnTo>
                    <a:lnTo>
                      <a:pt x="28" y="122"/>
                    </a:lnTo>
                    <a:lnTo>
                      <a:pt x="40" y="102"/>
                    </a:lnTo>
                    <a:lnTo>
                      <a:pt x="54" y="84"/>
                    </a:lnTo>
                    <a:lnTo>
                      <a:pt x="68" y="68"/>
                    </a:lnTo>
                    <a:lnTo>
                      <a:pt x="86" y="54"/>
                    </a:lnTo>
                    <a:lnTo>
                      <a:pt x="104" y="40"/>
                    </a:lnTo>
                    <a:lnTo>
                      <a:pt x="124" y="28"/>
                    </a:lnTo>
                    <a:lnTo>
                      <a:pt x="144" y="18"/>
                    </a:lnTo>
                    <a:lnTo>
                      <a:pt x="166" y="12"/>
                    </a:lnTo>
                    <a:lnTo>
                      <a:pt x="188" y="6"/>
                    </a:lnTo>
                    <a:lnTo>
                      <a:pt x="212" y="2"/>
                    </a:lnTo>
                    <a:lnTo>
                      <a:pt x="236" y="0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rgbClr val="FFDE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03" name="Freeform 307"/>
              <p:cNvSpPr>
                <a:spLocks/>
              </p:cNvSpPr>
              <p:nvPr/>
            </p:nvSpPr>
            <p:spPr bwMode="auto">
              <a:xfrm>
                <a:off x="2168" y="3007"/>
                <a:ext cx="456" cy="444"/>
              </a:xfrm>
              <a:custGeom>
                <a:avLst/>
                <a:gdLst>
                  <a:gd name="T0" fmla="*/ 228 w 456"/>
                  <a:gd name="T1" fmla="*/ 0 h 444"/>
                  <a:gd name="T2" fmla="*/ 274 w 456"/>
                  <a:gd name="T3" fmla="*/ 4 h 444"/>
                  <a:gd name="T4" fmla="*/ 316 w 456"/>
                  <a:gd name="T5" fmla="*/ 18 h 444"/>
                  <a:gd name="T6" fmla="*/ 356 w 456"/>
                  <a:gd name="T7" fmla="*/ 38 h 444"/>
                  <a:gd name="T8" fmla="*/ 388 w 456"/>
                  <a:gd name="T9" fmla="*/ 64 h 444"/>
                  <a:gd name="T10" fmla="*/ 416 w 456"/>
                  <a:gd name="T11" fmla="*/ 98 h 444"/>
                  <a:gd name="T12" fmla="*/ 438 w 456"/>
                  <a:gd name="T13" fmla="*/ 136 h 444"/>
                  <a:gd name="T14" fmla="*/ 452 w 456"/>
                  <a:gd name="T15" fmla="*/ 178 h 444"/>
                  <a:gd name="T16" fmla="*/ 456 w 456"/>
                  <a:gd name="T17" fmla="*/ 222 h 444"/>
                  <a:gd name="T18" fmla="*/ 454 w 456"/>
                  <a:gd name="T19" fmla="*/ 244 h 444"/>
                  <a:gd name="T20" fmla="*/ 446 w 456"/>
                  <a:gd name="T21" fmla="*/ 288 h 444"/>
                  <a:gd name="T22" fmla="*/ 428 w 456"/>
                  <a:gd name="T23" fmla="*/ 328 h 444"/>
                  <a:gd name="T24" fmla="*/ 404 w 456"/>
                  <a:gd name="T25" fmla="*/ 364 h 444"/>
                  <a:gd name="T26" fmla="*/ 372 w 456"/>
                  <a:gd name="T27" fmla="*/ 394 h 444"/>
                  <a:gd name="T28" fmla="*/ 336 w 456"/>
                  <a:gd name="T29" fmla="*/ 418 h 444"/>
                  <a:gd name="T30" fmla="*/ 296 w 456"/>
                  <a:gd name="T31" fmla="*/ 434 h 444"/>
                  <a:gd name="T32" fmla="*/ 250 w 456"/>
                  <a:gd name="T33" fmla="*/ 442 h 444"/>
                  <a:gd name="T34" fmla="*/ 228 w 456"/>
                  <a:gd name="T35" fmla="*/ 444 h 444"/>
                  <a:gd name="T36" fmla="*/ 182 w 456"/>
                  <a:gd name="T37" fmla="*/ 440 h 444"/>
                  <a:gd name="T38" fmla="*/ 140 w 456"/>
                  <a:gd name="T39" fmla="*/ 426 h 444"/>
                  <a:gd name="T40" fmla="*/ 100 w 456"/>
                  <a:gd name="T41" fmla="*/ 406 h 444"/>
                  <a:gd name="T42" fmla="*/ 66 w 456"/>
                  <a:gd name="T43" fmla="*/ 378 h 444"/>
                  <a:gd name="T44" fmla="*/ 38 w 456"/>
                  <a:gd name="T45" fmla="*/ 346 h 444"/>
                  <a:gd name="T46" fmla="*/ 18 w 456"/>
                  <a:gd name="T47" fmla="*/ 308 h 444"/>
                  <a:gd name="T48" fmla="*/ 4 w 456"/>
                  <a:gd name="T49" fmla="*/ 266 h 444"/>
                  <a:gd name="T50" fmla="*/ 0 w 456"/>
                  <a:gd name="T51" fmla="*/ 222 h 444"/>
                  <a:gd name="T52" fmla="*/ 0 w 456"/>
                  <a:gd name="T53" fmla="*/ 200 h 444"/>
                  <a:gd name="T54" fmla="*/ 10 w 456"/>
                  <a:gd name="T55" fmla="*/ 156 h 444"/>
                  <a:gd name="T56" fmla="*/ 28 w 456"/>
                  <a:gd name="T57" fmla="*/ 116 h 444"/>
                  <a:gd name="T58" fmla="*/ 52 w 456"/>
                  <a:gd name="T59" fmla="*/ 80 h 444"/>
                  <a:gd name="T60" fmla="*/ 82 w 456"/>
                  <a:gd name="T61" fmla="*/ 50 h 444"/>
                  <a:gd name="T62" fmla="*/ 120 w 456"/>
                  <a:gd name="T63" fmla="*/ 26 h 444"/>
                  <a:gd name="T64" fmla="*/ 160 w 456"/>
                  <a:gd name="T65" fmla="*/ 10 h 444"/>
                  <a:gd name="T66" fmla="*/ 204 w 456"/>
                  <a:gd name="T67" fmla="*/ 0 h 444"/>
                  <a:gd name="T68" fmla="*/ 228 w 456"/>
                  <a:gd name="T69" fmla="*/ 0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6" h="444">
                    <a:moveTo>
                      <a:pt x="228" y="0"/>
                    </a:moveTo>
                    <a:lnTo>
                      <a:pt x="228" y="0"/>
                    </a:lnTo>
                    <a:lnTo>
                      <a:pt x="250" y="0"/>
                    </a:lnTo>
                    <a:lnTo>
                      <a:pt x="274" y="4"/>
                    </a:lnTo>
                    <a:lnTo>
                      <a:pt x="296" y="10"/>
                    </a:lnTo>
                    <a:lnTo>
                      <a:pt x="316" y="18"/>
                    </a:lnTo>
                    <a:lnTo>
                      <a:pt x="336" y="26"/>
                    </a:lnTo>
                    <a:lnTo>
                      <a:pt x="356" y="38"/>
                    </a:lnTo>
                    <a:lnTo>
                      <a:pt x="372" y="50"/>
                    </a:lnTo>
                    <a:lnTo>
                      <a:pt x="388" y="64"/>
                    </a:lnTo>
                    <a:lnTo>
                      <a:pt x="404" y="80"/>
                    </a:lnTo>
                    <a:lnTo>
                      <a:pt x="416" y="98"/>
                    </a:lnTo>
                    <a:lnTo>
                      <a:pt x="428" y="116"/>
                    </a:lnTo>
                    <a:lnTo>
                      <a:pt x="438" y="136"/>
                    </a:lnTo>
                    <a:lnTo>
                      <a:pt x="446" y="156"/>
                    </a:lnTo>
                    <a:lnTo>
                      <a:pt x="452" y="178"/>
                    </a:lnTo>
                    <a:lnTo>
                      <a:pt x="454" y="200"/>
                    </a:lnTo>
                    <a:lnTo>
                      <a:pt x="456" y="222"/>
                    </a:lnTo>
                    <a:lnTo>
                      <a:pt x="456" y="222"/>
                    </a:lnTo>
                    <a:lnTo>
                      <a:pt x="454" y="244"/>
                    </a:lnTo>
                    <a:lnTo>
                      <a:pt x="452" y="266"/>
                    </a:lnTo>
                    <a:lnTo>
                      <a:pt x="446" y="288"/>
                    </a:lnTo>
                    <a:lnTo>
                      <a:pt x="438" y="308"/>
                    </a:lnTo>
                    <a:lnTo>
                      <a:pt x="428" y="328"/>
                    </a:lnTo>
                    <a:lnTo>
                      <a:pt x="416" y="346"/>
                    </a:lnTo>
                    <a:lnTo>
                      <a:pt x="404" y="364"/>
                    </a:lnTo>
                    <a:lnTo>
                      <a:pt x="388" y="378"/>
                    </a:lnTo>
                    <a:lnTo>
                      <a:pt x="372" y="394"/>
                    </a:lnTo>
                    <a:lnTo>
                      <a:pt x="356" y="406"/>
                    </a:lnTo>
                    <a:lnTo>
                      <a:pt x="336" y="418"/>
                    </a:lnTo>
                    <a:lnTo>
                      <a:pt x="316" y="426"/>
                    </a:lnTo>
                    <a:lnTo>
                      <a:pt x="296" y="434"/>
                    </a:lnTo>
                    <a:lnTo>
                      <a:pt x="274" y="440"/>
                    </a:lnTo>
                    <a:lnTo>
                      <a:pt x="250" y="442"/>
                    </a:lnTo>
                    <a:lnTo>
                      <a:pt x="228" y="444"/>
                    </a:lnTo>
                    <a:lnTo>
                      <a:pt x="228" y="444"/>
                    </a:lnTo>
                    <a:lnTo>
                      <a:pt x="204" y="442"/>
                    </a:lnTo>
                    <a:lnTo>
                      <a:pt x="182" y="440"/>
                    </a:lnTo>
                    <a:lnTo>
                      <a:pt x="160" y="434"/>
                    </a:lnTo>
                    <a:lnTo>
                      <a:pt x="140" y="426"/>
                    </a:lnTo>
                    <a:lnTo>
                      <a:pt x="120" y="418"/>
                    </a:lnTo>
                    <a:lnTo>
                      <a:pt x="100" y="406"/>
                    </a:lnTo>
                    <a:lnTo>
                      <a:pt x="82" y="394"/>
                    </a:lnTo>
                    <a:lnTo>
                      <a:pt x="66" y="378"/>
                    </a:lnTo>
                    <a:lnTo>
                      <a:pt x="52" y="364"/>
                    </a:lnTo>
                    <a:lnTo>
                      <a:pt x="38" y="346"/>
                    </a:lnTo>
                    <a:lnTo>
                      <a:pt x="28" y="328"/>
                    </a:lnTo>
                    <a:lnTo>
                      <a:pt x="18" y="308"/>
                    </a:lnTo>
                    <a:lnTo>
                      <a:pt x="10" y="288"/>
                    </a:lnTo>
                    <a:lnTo>
                      <a:pt x="4" y="266"/>
                    </a:lnTo>
                    <a:lnTo>
                      <a:pt x="0" y="244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0" y="200"/>
                    </a:lnTo>
                    <a:lnTo>
                      <a:pt x="4" y="178"/>
                    </a:lnTo>
                    <a:lnTo>
                      <a:pt x="10" y="156"/>
                    </a:lnTo>
                    <a:lnTo>
                      <a:pt x="18" y="136"/>
                    </a:lnTo>
                    <a:lnTo>
                      <a:pt x="28" y="116"/>
                    </a:lnTo>
                    <a:lnTo>
                      <a:pt x="38" y="98"/>
                    </a:lnTo>
                    <a:lnTo>
                      <a:pt x="52" y="80"/>
                    </a:lnTo>
                    <a:lnTo>
                      <a:pt x="66" y="64"/>
                    </a:lnTo>
                    <a:lnTo>
                      <a:pt x="82" y="50"/>
                    </a:lnTo>
                    <a:lnTo>
                      <a:pt x="100" y="38"/>
                    </a:lnTo>
                    <a:lnTo>
                      <a:pt x="120" y="26"/>
                    </a:lnTo>
                    <a:lnTo>
                      <a:pt x="140" y="18"/>
                    </a:lnTo>
                    <a:lnTo>
                      <a:pt x="160" y="10"/>
                    </a:lnTo>
                    <a:lnTo>
                      <a:pt x="182" y="4"/>
                    </a:lnTo>
                    <a:lnTo>
                      <a:pt x="204" y="0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FFE3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04" name="Freeform 308"/>
              <p:cNvSpPr>
                <a:spLocks/>
              </p:cNvSpPr>
              <p:nvPr/>
            </p:nvSpPr>
            <p:spPr bwMode="auto">
              <a:xfrm>
                <a:off x="2176" y="3015"/>
                <a:ext cx="440" cy="428"/>
              </a:xfrm>
              <a:custGeom>
                <a:avLst/>
                <a:gdLst>
                  <a:gd name="T0" fmla="*/ 220 w 440"/>
                  <a:gd name="T1" fmla="*/ 0 h 428"/>
                  <a:gd name="T2" fmla="*/ 264 w 440"/>
                  <a:gd name="T3" fmla="*/ 6 h 428"/>
                  <a:gd name="T4" fmla="*/ 306 w 440"/>
                  <a:gd name="T5" fmla="*/ 18 h 428"/>
                  <a:gd name="T6" fmla="*/ 344 w 440"/>
                  <a:gd name="T7" fmla="*/ 38 h 428"/>
                  <a:gd name="T8" fmla="*/ 376 w 440"/>
                  <a:gd name="T9" fmla="*/ 64 h 428"/>
                  <a:gd name="T10" fmla="*/ 404 w 440"/>
                  <a:gd name="T11" fmla="*/ 96 h 428"/>
                  <a:gd name="T12" fmla="*/ 424 w 440"/>
                  <a:gd name="T13" fmla="*/ 132 h 428"/>
                  <a:gd name="T14" fmla="*/ 436 w 440"/>
                  <a:gd name="T15" fmla="*/ 172 h 428"/>
                  <a:gd name="T16" fmla="*/ 440 w 440"/>
                  <a:gd name="T17" fmla="*/ 214 h 428"/>
                  <a:gd name="T18" fmla="*/ 440 w 440"/>
                  <a:gd name="T19" fmla="*/ 236 h 428"/>
                  <a:gd name="T20" fmla="*/ 430 w 440"/>
                  <a:gd name="T21" fmla="*/ 278 h 428"/>
                  <a:gd name="T22" fmla="*/ 414 w 440"/>
                  <a:gd name="T23" fmla="*/ 316 h 428"/>
                  <a:gd name="T24" fmla="*/ 390 w 440"/>
                  <a:gd name="T25" fmla="*/ 350 h 428"/>
                  <a:gd name="T26" fmla="*/ 360 w 440"/>
                  <a:gd name="T27" fmla="*/ 380 h 428"/>
                  <a:gd name="T28" fmla="*/ 326 w 440"/>
                  <a:gd name="T29" fmla="*/ 402 h 428"/>
                  <a:gd name="T30" fmla="*/ 286 w 440"/>
                  <a:gd name="T31" fmla="*/ 420 h 428"/>
                  <a:gd name="T32" fmla="*/ 242 w 440"/>
                  <a:gd name="T33" fmla="*/ 428 h 428"/>
                  <a:gd name="T34" fmla="*/ 220 w 440"/>
                  <a:gd name="T35" fmla="*/ 428 h 428"/>
                  <a:gd name="T36" fmla="*/ 176 w 440"/>
                  <a:gd name="T37" fmla="*/ 424 h 428"/>
                  <a:gd name="T38" fmla="*/ 134 w 440"/>
                  <a:gd name="T39" fmla="*/ 412 h 428"/>
                  <a:gd name="T40" fmla="*/ 98 w 440"/>
                  <a:gd name="T41" fmla="*/ 392 h 428"/>
                  <a:gd name="T42" fmla="*/ 64 w 440"/>
                  <a:gd name="T43" fmla="*/ 366 h 428"/>
                  <a:gd name="T44" fmla="*/ 38 w 440"/>
                  <a:gd name="T45" fmla="*/ 334 h 428"/>
                  <a:gd name="T46" fmla="*/ 18 w 440"/>
                  <a:gd name="T47" fmla="*/ 298 h 428"/>
                  <a:gd name="T48" fmla="*/ 4 w 440"/>
                  <a:gd name="T49" fmla="*/ 258 h 428"/>
                  <a:gd name="T50" fmla="*/ 0 w 440"/>
                  <a:gd name="T51" fmla="*/ 214 h 428"/>
                  <a:gd name="T52" fmla="*/ 0 w 440"/>
                  <a:gd name="T53" fmla="*/ 194 h 428"/>
                  <a:gd name="T54" fmla="*/ 10 w 440"/>
                  <a:gd name="T55" fmla="*/ 152 h 428"/>
                  <a:gd name="T56" fmla="*/ 26 w 440"/>
                  <a:gd name="T57" fmla="*/ 114 h 428"/>
                  <a:gd name="T58" fmla="*/ 50 w 440"/>
                  <a:gd name="T59" fmla="*/ 78 h 428"/>
                  <a:gd name="T60" fmla="*/ 80 w 440"/>
                  <a:gd name="T61" fmla="*/ 50 h 428"/>
                  <a:gd name="T62" fmla="*/ 116 w 440"/>
                  <a:gd name="T63" fmla="*/ 26 h 428"/>
                  <a:gd name="T64" fmla="*/ 154 w 440"/>
                  <a:gd name="T65" fmla="*/ 10 h 428"/>
                  <a:gd name="T66" fmla="*/ 198 w 440"/>
                  <a:gd name="T67" fmla="*/ 2 h 428"/>
                  <a:gd name="T68" fmla="*/ 220 w 440"/>
                  <a:gd name="T69" fmla="*/ 0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0" h="428">
                    <a:moveTo>
                      <a:pt x="220" y="0"/>
                    </a:moveTo>
                    <a:lnTo>
                      <a:pt x="220" y="0"/>
                    </a:lnTo>
                    <a:lnTo>
                      <a:pt x="242" y="2"/>
                    </a:lnTo>
                    <a:lnTo>
                      <a:pt x="264" y="6"/>
                    </a:lnTo>
                    <a:lnTo>
                      <a:pt x="286" y="10"/>
                    </a:lnTo>
                    <a:lnTo>
                      <a:pt x="306" y="18"/>
                    </a:lnTo>
                    <a:lnTo>
                      <a:pt x="326" y="26"/>
                    </a:lnTo>
                    <a:lnTo>
                      <a:pt x="344" y="38"/>
                    </a:lnTo>
                    <a:lnTo>
                      <a:pt x="360" y="50"/>
                    </a:lnTo>
                    <a:lnTo>
                      <a:pt x="376" y="64"/>
                    </a:lnTo>
                    <a:lnTo>
                      <a:pt x="390" y="78"/>
                    </a:lnTo>
                    <a:lnTo>
                      <a:pt x="404" y="96"/>
                    </a:lnTo>
                    <a:lnTo>
                      <a:pt x="414" y="114"/>
                    </a:lnTo>
                    <a:lnTo>
                      <a:pt x="424" y="132"/>
                    </a:lnTo>
                    <a:lnTo>
                      <a:pt x="430" y="152"/>
                    </a:lnTo>
                    <a:lnTo>
                      <a:pt x="436" y="172"/>
                    </a:lnTo>
                    <a:lnTo>
                      <a:pt x="440" y="194"/>
                    </a:lnTo>
                    <a:lnTo>
                      <a:pt x="440" y="214"/>
                    </a:lnTo>
                    <a:lnTo>
                      <a:pt x="440" y="214"/>
                    </a:lnTo>
                    <a:lnTo>
                      <a:pt x="440" y="236"/>
                    </a:lnTo>
                    <a:lnTo>
                      <a:pt x="436" y="258"/>
                    </a:lnTo>
                    <a:lnTo>
                      <a:pt x="430" y="278"/>
                    </a:lnTo>
                    <a:lnTo>
                      <a:pt x="424" y="298"/>
                    </a:lnTo>
                    <a:lnTo>
                      <a:pt x="414" y="316"/>
                    </a:lnTo>
                    <a:lnTo>
                      <a:pt x="404" y="334"/>
                    </a:lnTo>
                    <a:lnTo>
                      <a:pt x="390" y="350"/>
                    </a:lnTo>
                    <a:lnTo>
                      <a:pt x="376" y="366"/>
                    </a:lnTo>
                    <a:lnTo>
                      <a:pt x="360" y="380"/>
                    </a:lnTo>
                    <a:lnTo>
                      <a:pt x="344" y="392"/>
                    </a:lnTo>
                    <a:lnTo>
                      <a:pt x="326" y="402"/>
                    </a:lnTo>
                    <a:lnTo>
                      <a:pt x="306" y="412"/>
                    </a:lnTo>
                    <a:lnTo>
                      <a:pt x="286" y="420"/>
                    </a:lnTo>
                    <a:lnTo>
                      <a:pt x="264" y="424"/>
                    </a:lnTo>
                    <a:lnTo>
                      <a:pt x="242" y="428"/>
                    </a:lnTo>
                    <a:lnTo>
                      <a:pt x="220" y="428"/>
                    </a:lnTo>
                    <a:lnTo>
                      <a:pt x="220" y="428"/>
                    </a:lnTo>
                    <a:lnTo>
                      <a:pt x="198" y="428"/>
                    </a:lnTo>
                    <a:lnTo>
                      <a:pt x="176" y="424"/>
                    </a:lnTo>
                    <a:lnTo>
                      <a:pt x="154" y="420"/>
                    </a:lnTo>
                    <a:lnTo>
                      <a:pt x="134" y="412"/>
                    </a:lnTo>
                    <a:lnTo>
                      <a:pt x="116" y="402"/>
                    </a:lnTo>
                    <a:lnTo>
                      <a:pt x="98" y="392"/>
                    </a:lnTo>
                    <a:lnTo>
                      <a:pt x="80" y="380"/>
                    </a:lnTo>
                    <a:lnTo>
                      <a:pt x="64" y="366"/>
                    </a:lnTo>
                    <a:lnTo>
                      <a:pt x="50" y="350"/>
                    </a:lnTo>
                    <a:lnTo>
                      <a:pt x="38" y="334"/>
                    </a:lnTo>
                    <a:lnTo>
                      <a:pt x="26" y="316"/>
                    </a:lnTo>
                    <a:lnTo>
                      <a:pt x="18" y="298"/>
                    </a:lnTo>
                    <a:lnTo>
                      <a:pt x="10" y="278"/>
                    </a:lnTo>
                    <a:lnTo>
                      <a:pt x="4" y="258"/>
                    </a:lnTo>
                    <a:lnTo>
                      <a:pt x="0" y="236"/>
                    </a:lnTo>
                    <a:lnTo>
                      <a:pt x="0" y="214"/>
                    </a:lnTo>
                    <a:lnTo>
                      <a:pt x="0" y="214"/>
                    </a:lnTo>
                    <a:lnTo>
                      <a:pt x="0" y="194"/>
                    </a:lnTo>
                    <a:lnTo>
                      <a:pt x="4" y="172"/>
                    </a:lnTo>
                    <a:lnTo>
                      <a:pt x="10" y="152"/>
                    </a:lnTo>
                    <a:lnTo>
                      <a:pt x="18" y="132"/>
                    </a:lnTo>
                    <a:lnTo>
                      <a:pt x="26" y="114"/>
                    </a:lnTo>
                    <a:lnTo>
                      <a:pt x="38" y="96"/>
                    </a:lnTo>
                    <a:lnTo>
                      <a:pt x="50" y="78"/>
                    </a:lnTo>
                    <a:lnTo>
                      <a:pt x="64" y="64"/>
                    </a:lnTo>
                    <a:lnTo>
                      <a:pt x="80" y="50"/>
                    </a:lnTo>
                    <a:lnTo>
                      <a:pt x="98" y="38"/>
                    </a:lnTo>
                    <a:lnTo>
                      <a:pt x="116" y="26"/>
                    </a:lnTo>
                    <a:lnTo>
                      <a:pt x="134" y="18"/>
                    </a:lnTo>
                    <a:lnTo>
                      <a:pt x="154" y="10"/>
                    </a:lnTo>
                    <a:lnTo>
                      <a:pt x="176" y="6"/>
                    </a:lnTo>
                    <a:lnTo>
                      <a:pt x="198" y="2"/>
                    </a:lnTo>
                    <a:lnTo>
                      <a:pt x="220" y="0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FFE6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05" name="Freeform 309"/>
              <p:cNvSpPr>
                <a:spLocks/>
              </p:cNvSpPr>
              <p:nvPr/>
            </p:nvSpPr>
            <p:spPr bwMode="auto">
              <a:xfrm>
                <a:off x="2184" y="3025"/>
                <a:ext cx="426" cy="412"/>
              </a:xfrm>
              <a:custGeom>
                <a:avLst/>
                <a:gdLst>
                  <a:gd name="T0" fmla="*/ 212 w 426"/>
                  <a:gd name="T1" fmla="*/ 0 h 412"/>
                  <a:gd name="T2" fmla="*/ 256 w 426"/>
                  <a:gd name="T3" fmla="*/ 4 h 412"/>
                  <a:gd name="T4" fmla="*/ 296 w 426"/>
                  <a:gd name="T5" fmla="*/ 16 h 412"/>
                  <a:gd name="T6" fmla="*/ 332 w 426"/>
                  <a:gd name="T7" fmla="*/ 36 h 412"/>
                  <a:gd name="T8" fmla="*/ 364 w 426"/>
                  <a:gd name="T9" fmla="*/ 60 h 412"/>
                  <a:gd name="T10" fmla="*/ 390 w 426"/>
                  <a:gd name="T11" fmla="*/ 90 h 412"/>
                  <a:gd name="T12" fmla="*/ 410 w 426"/>
                  <a:gd name="T13" fmla="*/ 126 h 412"/>
                  <a:gd name="T14" fmla="*/ 422 w 426"/>
                  <a:gd name="T15" fmla="*/ 164 h 412"/>
                  <a:gd name="T16" fmla="*/ 426 w 426"/>
                  <a:gd name="T17" fmla="*/ 206 h 412"/>
                  <a:gd name="T18" fmla="*/ 424 w 426"/>
                  <a:gd name="T19" fmla="*/ 226 h 412"/>
                  <a:gd name="T20" fmla="*/ 416 w 426"/>
                  <a:gd name="T21" fmla="*/ 266 h 412"/>
                  <a:gd name="T22" fmla="*/ 400 w 426"/>
                  <a:gd name="T23" fmla="*/ 304 h 412"/>
                  <a:gd name="T24" fmla="*/ 378 w 426"/>
                  <a:gd name="T25" fmla="*/ 336 h 412"/>
                  <a:gd name="T26" fmla="*/ 348 w 426"/>
                  <a:gd name="T27" fmla="*/ 364 h 412"/>
                  <a:gd name="T28" fmla="*/ 314 w 426"/>
                  <a:gd name="T29" fmla="*/ 386 h 412"/>
                  <a:gd name="T30" fmla="*/ 276 w 426"/>
                  <a:gd name="T31" fmla="*/ 402 h 412"/>
                  <a:gd name="T32" fmla="*/ 234 w 426"/>
                  <a:gd name="T33" fmla="*/ 410 h 412"/>
                  <a:gd name="T34" fmla="*/ 212 w 426"/>
                  <a:gd name="T35" fmla="*/ 412 h 412"/>
                  <a:gd name="T36" fmla="*/ 170 w 426"/>
                  <a:gd name="T37" fmla="*/ 408 h 412"/>
                  <a:gd name="T38" fmla="*/ 130 w 426"/>
                  <a:gd name="T39" fmla="*/ 396 h 412"/>
                  <a:gd name="T40" fmla="*/ 94 w 426"/>
                  <a:gd name="T41" fmla="*/ 376 h 412"/>
                  <a:gd name="T42" fmla="*/ 62 w 426"/>
                  <a:gd name="T43" fmla="*/ 350 h 412"/>
                  <a:gd name="T44" fmla="*/ 36 w 426"/>
                  <a:gd name="T45" fmla="*/ 320 h 412"/>
                  <a:gd name="T46" fmla="*/ 16 w 426"/>
                  <a:gd name="T47" fmla="*/ 286 h 412"/>
                  <a:gd name="T48" fmla="*/ 4 w 426"/>
                  <a:gd name="T49" fmla="*/ 248 h 412"/>
                  <a:gd name="T50" fmla="*/ 0 w 426"/>
                  <a:gd name="T51" fmla="*/ 206 h 412"/>
                  <a:gd name="T52" fmla="*/ 0 w 426"/>
                  <a:gd name="T53" fmla="*/ 184 h 412"/>
                  <a:gd name="T54" fmla="*/ 10 w 426"/>
                  <a:gd name="T55" fmla="*/ 144 h 412"/>
                  <a:gd name="T56" fmla="*/ 26 w 426"/>
                  <a:gd name="T57" fmla="*/ 108 h 412"/>
                  <a:gd name="T58" fmla="*/ 48 w 426"/>
                  <a:gd name="T59" fmla="*/ 76 h 412"/>
                  <a:gd name="T60" fmla="*/ 78 w 426"/>
                  <a:gd name="T61" fmla="*/ 48 h 412"/>
                  <a:gd name="T62" fmla="*/ 112 w 426"/>
                  <a:gd name="T63" fmla="*/ 24 h 412"/>
                  <a:gd name="T64" fmla="*/ 150 w 426"/>
                  <a:gd name="T65" fmla="*/ 10 h 412"/>
                  <a:gd name="T66" fmla="*/ 192 w 426"/>
                  <a:gd name="T67" fmla="*/ 2 h 412"/>
                  <a:gd name="T68" fmla="*/ 212 w 426"/>
                  <a:gd name="T69" fmla="*/ 0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26" h="412">
                    <a:moveTo>
                      <a:pt x="212" y="0"/>
                    </a:moveTo>
                    <a:lnTo>
                      <a:pt x="212" y="0"/>
                    </a:lnTo>
                    <a:lnTo>
                      <a:pt x="234" y="2"/>
                    </a:lnTo>
                    <a:lnTo>
                      <a:pt x="256" y="4"/>
                    </a:lnTo>
                    <a:lnTo>
                      <a:pt x="276" y="10"/>
                    </a:lnTo>
                    <a:lnTo>
                      <a:pt x="296" y="16"/>
                    </a:lnTo>
                    <a:lnTo>
                      <a:pt x="314" y="24"/>
                    </a:lnTo>
                    <a:lnTo>
                      <a:pt x="332" y="36"/>
                    </a:lnTo>
                    <a:lnTo>
                      <a:pt x="348" y="48"/>
                    </a:lnTo>
                    <a:lnTo>
                      <a:pt x="364" y="60"/>
                    </a:lnTo>
                    <a:lnTo>
                      <a:pt x="378" y="76"/>
                    </a:lnTo>
                    <a:lnTo>
                      <a:pt x="390" y="90"/>
                    </a:lnTo>
                    <a:lnTo>
                      <a:pt x="400" y="108"/>
                    </a:lnTo>
                    <a:lnTo>
                      <a:pt x="410" y="126"/>
                    </a:lnTo>
                    <a:lnTo>
                      <a:pt x="416" y="144"/>
                    </a:lnTo>
                    <a:lnTo>
                      <a:pt x="422" y="164"/>
                    </a:lnTo>
                    <a:lnTo>
                      <a:pt x="424" y="184"/>
                    </a:lnTo>
                    <a:lnTo>
                      <a:pt x="426" y="206"/>
                    </a:lnTo>
                    <a:lnTo>
                      <a:pt x="426" y="206"/>
                    </a:lnTo>
                    <a:lnTo>
                      <a:pt x="424" y="226"/>
                    </a:lnTo>
                    <a:lnTo>
                      <a:pt x="422" y="248"/>
                    </a:lnTo>
                    <a:lnTo>
                      <a:pt x="416" y="266"/>
                    </a:lnTo>
                    <a:lnTo>
                      <a:pt x="410" y="286"/>
                    </a:lnTo>
                    <a:lnTo>
                      <a:pt x="400" y="304"/>
                    </a:lnTo>
                    <a:lnTo>
                      <a:pt x="390" y="320"/>
                    </a:lnTo>
                    <a:lnTo>
                      <a:pt x="378" y="336"/>
                    </a:lnTo>
                    <a:lnTo>
                      <a:pt x="364" y="350"/>
                    </a:lnTo>
                    <a:lnTo>
                      <a:pt x="348" y="364"/>
                    </a:lnTo>
                    <a:lnTo>
                      <a:pt x="332" y="376"/>
                    </a:lnTo>
                    <a:lnTo>
                      <a:pt x="314" y="386"/>
                    </a:lnTo>
                    <a:lnTo>
                      <a:pt x="296" y="396"/>
                    </a:lnTo>
                    <a:lnTo>
                      <a:pt x="276" y="402"/>
                    </a:lnTo>
                    <a:lnTo>
                      <a:pt x="256" y="408"/>
                    </a:lnTo>
                    <a:lnTo>
                      <a:pt x="234" y="410"/>
                    </a:lnTo>
                    <a:lnTo>
                      <a:pt x="212" y="412"/>
                    </a:lnTo>
                    <a:lnTo>
                      <a:pt x="212" y="412"/>
                    </a:lnTo>
                    <a:lnTo>
                      <a:pt x="192" y="410"/>
                    </a:lnTo>
                    <a:lnTo>
                      <a:pt x="170" y="408"/>
                    </a:lnTo>
                    <a:lnTo>
                      <a:pt x="150" y="402"/>
                    </a:lnTo>
                    <a:lnTo>
                      <a:pt x="130" y="396"/>
                    </a:lnTo>
                    <a:lnTo>
                      <a:pt x="112" y="386"/>
                    </a:lnTo>
                    <a:lnTo>
                      <a:pt x="94" y="376"/>
                    </a:lnTo>
                    <a:lnTo>
                      <a:pt x="78" y="364"/>
                    </a:lnTo>
                    <a:lnTo>
                      <a:pt x="62" y="350"/>
                    </a:lnTo>
                    <a:lnTo>
                      <a:pt x="48" y="336"/>
                    </a:lnTo>
                    <a:lnTo>
                      <a:pt x="36" y="320"/>
                    </a:lnTo>
                    <a:lnTo>
                      <a:pt x="26" y="304"/>
                    </a:lnTo>
                    <a:lnTo>
                      <a:pt x="16" y="286"/>
                    </a:lnTo>
                    <a:lnTo>
                      <a:pt x="10" y="266"/>
                    </a:lnTo>
                    <a:lnTo>
                      <a:pt x="4" y="248"/>
                    </a:lnTo>
                    <a:lnTo>
                      <a:pt x="0" y="226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0" y="184"/>
                    </a:lnTo>
                    <a:lnTo>
                      <a:pt x="4" y="164"/>
                    </a:lnTo>
                    <a:lnTo>
                      <a:pt x="10" y="144"/>
                    </a:lnTo>
                    <a:lnTo>
                      <a:pt x="16" y="126"/>
                    </a:lnTo>
                    <a:lnTo>
                      <a:pt x="26" y="108"/>
                    </a:lnTo>
                    <a:lnTo>
                      <a:pt x="36" y="90"/>
                    </a:lnTo>
                    <a:lnTo>
                      <a:pt x="48" y="76"/>
                    </a:lnTo>
                    <a:lnTo>
                      <a:pt x="62" y="60"/>
                    </a:lnTo>
                    <a:lnTo>
                      <a:pt x="78" y="48"/>
                    </a:lnTo>
                    <a:lnTo>
                      <a:pt x="94" y="36"/>
                    </a:lnTo>
                    <a:lnTo>
                      <a:pt x="112" y="24"/>
                    </a:lnTo>
                    <a:lnTo>
                      <a:pt x="130" y="16"/>
                    </a:lnTo>
                    <a:lnTo>
                      <a:pt x="150" y="10"/>
                    </a:lnTo>
                    <a:lnTo>
                      <a:pt x="170" y="4"/>
                    </a:lnTo>
                    <a:lnTo>
                      <a:pt x="192" y="2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E8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06" name="Freeform 310"/>
              <p:cNvSpPr>
                <a:spLocks/>
              </p:cNvSpPr>
              <p:nvPr/>
            </p:nvSpPr>
            <p:spPr bwMode="auto">
              <a:xfrm>
                <a:off x="2192" y="3035"/>
                <a:ext cx="410" cy="394"/>
              </a:xfrm>
              <a:custGeom>
                <a:avLst/>
                <a:gdLst>
                  <a:gd name="T0" fmla="*/ 206 w 410"/>
                  <a:gd name="T1" fmla="*/ 0 h 394"/>
                  <a:gd name="T2" fmla="*/ 246 w 410"/>
                  <a:gd name="T3" fmla="*/ 4 h 394"/>
                  <a:gd name="T4" fmla="*/ 286 w 410"/>
                  <a:gd name="T5" fmla="*/ 14 h 394"/>
                  <a:gd name="T6" fmla="*/ 320 w 410"/>
                  <a:gd name="T7" fmla="*/ 34 h 394"/>
                  <a:gd name="T8" fmla="*/ 350 w 410"/>
                  <a:gd name="T9" fmla="*/ 58 h 394"/>
                  <a:gd name="T10" fmla="*/ 376 w 410"/>
                  <a:gd name="T11" fmla="*/ 86 h 394"/>
                  <a:gd name="T12" fmla="*/ 394 w 410"/>
                  <a:gd name="T13" fmla="*/ 120 h 394"/>
                  <a:gd name="T14" fmla="*/ 406 w 410"/>
                  <a:gd name="T15" fmla="*/ 156 h 394"/>
                  <a:gd name="T16" fmla="*/ 410 w 410"/>
                  <a:gd name="T17" fmla="*/ 196 h 394"/>
                  <a:gd name="T18" fmla="*/ 410 w 410"/>
                  <a:gd name="T19" fmla="*/ 216 h 394"/>
                  <a:gd name="T20" fmla="*/ 402 w 410"/>
                  <a:gd name="T21" fmla="*/ 256 h 394"/>
                  <a:gd name="T22" fmla="*/ 386 w 410"/>
                  <a:gd name="T23" fmla="*/ 290 h 394"/>
                  <a:gd name="T24" fmla="*/ 364 w 410"/>
                  <a:gd name="T25" fmla="*/ 322 h 394"/>
                  <a:gd name="T26" fmla="*/ 336 w 410"/>
                  <a:gd name="T27" fmla="*/ 348 h 394"/>
                  <a:gd name="T28" fmla="*/ 304 w 410"/>
                  <a:gd name="T29" fmla="*/ 370 h 394"/>
                  <a:gd name="T30" fmla="*/ 266 w 410"/>
                  <a:gd name="T31" fmla="*/ 386 h 394"/>
                  <a:gd name="T32" fmla="*/ 226 w 410"/>
                  <a:gd name="T33" fmla="*/ 392 h 394"/>
                  <a:gd name="T34" fmla="*/ 206 w 410"/>
                  <a:gd name="T35" fmla="*/ 394 h 394"/>
                  <a:gd name="T36" fmla="*/ 164 w 410"/>
                  <a:gd name="T37" fmla="*/ 390 h 394"/>
                  <a:gd name="T38" fmla="*/ 126 w 410"/>
                  <a:gd name="T39" fmla="*/ 378 h 394"/>
                  <a:gd name="T40" fmla="*/ 90 w 410"/>
                  <a:gd name="T41" fmla="*/ 360 h 394"/>
                  <a:gd name="T42" fmla="*/ 60 w 410"/>
                  <a:gd name="T43" fmla="*/ 336 h 394"/>
                  <a:gd name="T44" fmla="*/ 36 w 410"/>
                  <a:gd name="T45" fmla="*/ 306 h 394"/>
                  <a:gd name="T46" fmla="*/ 16 w 410"/>
                  <a:gd name="T47" fmla="*/ 274 h 394"/>
                  <a:gd name="T48" fmla="*/ 4 w 410"/>
                  <a:gd name="T49" fmla="*/ 236 h 394"/>
                  <a:gd name="T50" fmla="*/ 0 w 410"/>
                  <a:gd name="T51" fmla="*/ 196 h 394"/>
                  <a:gd name="T52" fmla="*/ 0 w 410"/>
                  <a:gd name="T53" fmla="*/ 176 h 394"/>
                  <a:gd name="T54" fmla="*/ 10 w 410"/>
                  <a:gd name="T55" fmla="*/ 138 h 394"/>
                  <a:gd name="T56" fmla="*/ 24 w 410"/>
                  <a:gd name="T57" fmla="*/ 102 h 394"/>
                  <a:gd name="T58" fmla="*/ 46 w 410"/>
                  <a:gd name="T59" fmla="*/ 72 h 394"/>
                  <a:gd name="T60" fmla="*/ 74 w 410"/>
                  <a:gd name="T61" fmla="*/ 44 h 394"/>
                  <a:gd name="T62" fmla="*/ 108 w 410"/>
                  <a:gd name="T63" fmla="*/ 24 h 394"/>
                  <a:gd name="T64" fmla="*/ 144 w 410"/>
                  <a:gd name="T65" fmla="*/ 8 h 394"/>
                  <a:gd name="T66" fmla="*/ 184 w 410"/>
                  <a:gd name="T67" fmla="*/ 0 h 394"/>
                  <a:gd name="T68" fmla="*/ 206 w 410"/>
                  <a:gd name="T6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10" h="394">
                    <a:moveTo>
                      <a:pt x="206" y="0"/>
                    </a:moveTo>
                    <a:lnTo>
                      <a:pt x="206" y="0"/>
                    </a:lnTo>
                    <a:lnTo>
                      <a:pt x="226" y="0"/>
                    </a:lnTo>
                    <a:lnTo>
                      <a:pt x="246" y="4"/>
                    </a:lnTo>
                    <a:lnTo>
                      <a:pt x="266" y="8"/>
                    </a:lnTo>
                    <a:lnTo>
                      <a:pt x="286" y="14"/>
                    </a:lnTo>
                    <a:lnTo>
                      <a:pt x="304" y="24"/>
                    </a:lnTo>
                    <a:lnTo>
                      <a:pt x="320" y="34"/>
                    </a:lnTo>
                    <a:lnTo>
                      <a:pt x="336" y="44"/>
                    </a:lnTo>
                    <a:lnTo>
                      <a:pt x="350" y="58"/>
                    </a:lnTo>
                    <a:lnTo>
                      <a:pt x="364" y="72"/>
                    </a:lnTo>
                    <a:lnTo>
                      <a:pt x="376" y="86"/>
                    </a:lnTo>
                    <a:lnTo>
                      <a:pt x="386" y="102"/>
                    </a:lnTo>
                    <a:lnTo>
                      <a:pt x="394" y="120"/>
                    </a:lnTo>
                    <a:lnTo>
                      <a:pt x="402" y="138"/>
                    </a:lnTo>
                    <a:lnTo>
                      <a:pt x="406" y="156"/>
                    </a:lnTo>
                    <a:lnTo>
                      <a:pt x="410" y="176"/>
                    </a:lnTo>
                    <a:lnTo>
                      <a:pt x="410" y="196"/>
                    </a:lnTo>
                    <a:lnTo>
                      <a:pt x="410" y="196"/>
                    </a:lnTo>
                    <a:lnTo>
                      <a:pt x="410" y="216"/>
                    </a:lnTo>
                    <a:lnTo>
                      <a:pt x="406" y="236"/>
                    </a:lnTo>
                    <a:lnTo>
                      <a:pt x="402" y="256"/>
                    </a:lnTo>
                    <a:lnTo>
                      <a:pt x="394" y="274"/>
                    </a:lnTo>
                    <a:lnTo>
                      <a:pt x="386" y="290"/>
                    </a:lnTo>
                    <a:lnTo>
                      <a:pt x="376" y="306"/>
                    </a:lnTo>
                    <a:lnTo>
                      <a:pt x="364" y="322"/>
                    </a:lnTo>
                    <a:lnTo>
                      <a:pt x="350" y="336"/>
                    </a:lnTo>
                    <a:lnTo>
                      <a:pt x="336" y="348"/>
                    </a:lnTo>
                    <a:lnTo>
                      <a:pt x="320" y="360"/>
                    </a:lnTo>
                    <a:lnTo>
                      <a:pt x="304" y="370"/>
                    </a:lnTo>
                    <a:lnTo>
                      <a:pt x="286" y="378"/>
                    </a:lnTo>
                    <a:lnTo>
                      <a:pt x="266" y="386"/>
                    </a:lnTo>
                    <a:lnTo>
                      <a:pt x="246" y="390"/>
                    </a:lnTo>
                    <a:lnTo>
                      <a:pt x="226" y="392"/>
                    </a:lnTo>
                    <a:lnTo>
                      <a:pt x="206" y="394"/>
                    </a:lnTo>
                    <a:lnTo>
                      <a:pt x="206" y="394"/>
                    </a:lnTo>
                    <a:lnTo>
                      <a:pt x="184" y="392"/>
                    </a:lnTo>
                    <a:lnTo>
                      <a:pt x="164" y="390"/>
                    </a:lnTo>
                    <a:lnTo>
                      <a:pt x="144" y="386"/>
                    </a:lnTo>
                    <a:lnTo>
                      <a:pt x="126" y="378"/>
                    </a:lnTo>
                    <a:lnTo>
                      <a:pt x="108" y="370"/>
                    </a:lnTo>
                    <a:lnTo>
                      <a:pt x="90" y="360"/>
                    </a:lnTo>
                    <a:lnTo>
                      <a:pt x="74" y="348"/>
                    </a:lnTo>
                    <a:lnTo>
                      <a:pt x="60" y="336"/>
                    </a:lnTo>
                    <a:lnTo>
                      <a:pt x="46" y="322"/>
                    </a:lnTo>
                    <a:lnTo>
                      <a:pt x="36" y="306"/>
                    </a:lnTo>
                    <a:lnTo>
                      <a:pt x="24" y="290"/>
                    </a:lnTo>
                    <a:lnTo>
                      <a:pt x="16" y="274"/>
                    </a:lnTo>
                    <a:lnTo>
                      <a:pt x="10" y="256"/>
                    </a:lnTo>
                    <a:lnTo>
                      <a:pt x="4" y="236"/>
                    </a:lnTo>
                    <a:lnTo>
                      <a:pt x="0" y="216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176"/>
                    </a:lnTo>
                    <a:lnTo>
                      <a:pt x="4" y="156"/>
                    </a:lnTo>
                    <a:lnTo>
                      <a:pt x="10" y="138"/>
                    </a:lnTo>
                    <a:lnTo>
                      <a:pt x="16" y="120"/>
                    </a:lnTo>
                    <a:lnTo>
                      <a:pt x="24" y="102"/>
                    </a:lnTo>
                    <a:lnTo>
                      <a:pt x="36" y="86"/>
                    </a:lnTo>
                    <a:lnTo>
                      <a:pt x="46" y="72"/>
                    </a:lnTo>
                    <a:lnTo>
                      <a:pt x="60" y="58"/>
                    </a:lnTo>
                    <a:lnTo>
                      <a:pt x="74" y="44"/>
                    </a:lnTo>
                    <a:lnTo>
                      <a:pt x="90" y="34"/>
                    </a:lnTo>
                    <a:lnTo>
                      <a:pt x="108" y="24"/>
                    </a:lnTo>
                    <a:lnTo>
                      <a:pt x="126" y="14"/>
                    </a:lnTo>
                    <a:lnTo>
                      <a:pt x="144" y="8"/>
                    </a:lnTo>
                    <a:lnTo>
                      <a:pt x="164" y="4"/>
                    </a:lnTo>
                    <a:lnTo>
                      <a:pt x="184" y="0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FEB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07" name="Freeform 311"/>
              <p:cNvSpPr>
                <a:spLocks/>
              </p:cNvSpPr>
              <p:nvPr/>
            </p:nvSpPr>
            <p:spPr bwMode="auto">
              <a:xfrm>
                <a:off x="2200" y="3043"/>
                <a:ext cx="396" cy="378"/>
              </a:xfrm>
              <a:custGeom>
                <a:avLst/>
                <a:gdLst>
                  <a:gd name="T0" fmla="*/ 198 w 396"/>
                  <a:gd name="T1" fmla="*/ 0 h 378"/>
                  <a:gd name="T2" fmla="*/ 238 w 396"/>
                  <a:gd name="T3" fmla="*/ 4 h 378"/>
                  <a:gd name="T4" fmla="*/ 274 w 396"/>
                  <a:gd name="T5" fmla="*/ 16 h 378"/>
                  <a:gd name="T6" fmla="*/ 308 w 396"/>
                  <a:gd name="T7" fmla="*/ 32 h 378"/>
                  <a:gd name="T8" fmla="*/ 338 w 396"/>
                  <a:gd name="T9" fmla="*/ 56 h 378"/>
                  <a:gd name="T10" fmla="*/ 362 w 396"/>
                  <a:gd name="T11" fmla="*/ 84 h 378"/>
                  <a:gd name="T12" fmla="*/ 380 w 396"/>
                  <a:gd name="T13" fmla="*/ 116 h 378"/>
                  <a:gd name="T14" fmla="*/ 392 w 396"/>
                  <a:gd name="T15" fmla="*/ 152 h 378"/>
                  <a:gd name="T16" fmla="*/ 396 w 396"/>
                  <a:gd name="T17" fmla="*/ 190 h 378"/>
                  <a:gd name="T18" fmla="*/ 394 w 396"/>
                  <a:gd name="T19" fmla="*/ 208 h 378"/>
                  <a:gd name="T20" fmla="*/ 388 w 396"/>
                  <a:gd name="T21" fmla="*/ 246 h 378"/>
                  <a:gd name="T22" fmla="*/ 372 w 396"/>
                  <a:gd name="T23" fmla="*/ 280 h 378"/>
                  <a:gd name="T24" fmla="*/ 350 w 396"/>
                  <a:gd name="T25" fmla="*/ 310 h 378"/>
                  <a:gd name="T26" fmla="*/ 324 w 396"/>
                  <a:gd name="T27" fmla="*/ 336 h 378"/>
                  <a:gd name="T28" fmla="*/ 292 w 396"/>
                  <a:gd name="T29" fmla="*/ 356 h 378"/>
                  <a:gd name="T30" fmla="*/ 256 w 396"/>
                  <a:gd name="T31" fmla="*/ 370 h 378"/>
                  <a:gd name="T32" fmla="*/ 218 w 396"/>
                  <a:gd name="T33" fmla="*/ 378 h 378"/>
                  <a:gd name="T34" fmla="*/ 198 w 396"/>
                  <a:gd name="T35" fmla="*/ 378 h 378"/>
                  <a:gd name="T36" fmla="*/ 158 w 396"/>
                  <a:gd name="T37" fmla="*/ 374 h 378"/>
                  <a:gd name="T38" fmla="*/ 122 w 396"/>
                  <a:gd name="T39" fmla="*/ 364 h 378"/>
                  <a:gd name="T40" fmla="*/ 88 w 396"/>
                  <a:gd name="T41" fmla="*/ 346 h 378"/>
                  <a:gd name="T42" fmla="*/ 58 w 396"/>
                  <a:gd name="T43" fmla="*/ 324 h 378"/>
                  <a:gd name="T44" fmla="*/ 34 w 396"/>
                  <a:gd name="T45" fmla="*/ 296 h 378"/>
                  <a:gd name="T46" fmla="*/ 16 w 396"/>
                  <a:gd name="T47" fmla="*/ 262 h 378"/>
                  <a:gd name="T48" fmla="*/ 4 w 396"/>
                  <a:gd name="T49" fmla="*/ 228 h 378"/>
                  <a:gd name="T50" fmla="*/ 0 w 396"/>
                  <a:gd name="T51" fmla="*/ 190 h 378"/>
                  <a:gd name="T52" fmla="*/ 0 w 396"/>
                  <a:gd name="T53" fmla="*/ 170 h 378"/>
                  <a:gd name="T54" fmla="*/ 8 w 396"/>
                  <a:gd name="T55" fmla="*/ 134 h 378"/>
                  <a:gd name="T56" fmla="*/ 24 w 396"/>
                  <a:gd name="T57" fmla="*/ 100 h 378"/>
                  <a:gd name="T58" fmla="*/ 46 w 396"/>
                  <a:gd name="T59" fmla="*/ 70 h 378"/>
                  <a:gd name="T60" fmla="*/ 72 w 396"/>
                  <a:gd name="T61" fmla="*/ 44 h 378"/>
                  <a:gd name="T62" fmla="*/ 104 w 396"/>
                  <a:gd name="T63" fmla="*/ 24 h 378"/>
                  <a:gd name="T64" fmla="*/ 140 w 396"/>
                  <a:gd name="T65" fmla="*/ 8 h 378"/>
                  <a:gd name="T66" fmla="*/ 178 w 396"/>
                  <a:gd name="T67" fmla="*/ 2 h 378"/>
                  <a:gd name="T68" fmla="*/ 198 w 396"/>
                  <a:gd name="T69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6" h="378">
                    <a:moveTo>
                      <a:pt x="198" y="0"/>
                    </a:moveTo>
                    <a:lnTo>
                      <a:pt x="198" y="0"/>
                    </a:lnTo>
                    <a:lnTo>
                      <a:pt x="218" y="2"/>
                    </a:lnTo>
                    <a:lnTo>
                      <a:pt x="238" y="4"/>
                    </a:lnTo>
                    <a:lnTo>
                      <a:pt x="256" y="8"/>
                    </a:lnTo>
                    <a:lnTo>
                      <a:pt x="274" y="16"/>
                    </a:lnTo>
                    <a:lnTo>
                      <a:pt x="292" y="24"/>
                    </a:lnTo>
                    <a:lnTo>
                      <a:pt x="308" y="32"/>
                    </a:lnTo>
                    <a:lnTo>
                      <a:pt x="324" y="44"/>
                    </a:lnTo>
                    <a:lnTo>
                      <a:pt x="338" y="56"/>
                    </a:lnTo>
                    <a:lnTo>
                      <a:pt x="350" y="70"/>
                    </a:lnTo>
                    <a:lnTo>
                      <a:pt x="362" y="84"/>
                    </a:lnTo>
                    <a:lnTo>
                      <a:pt x="372" y="100"/>
                    </a:lnTo>
                    <a:lnTo>
                      <a:pt x="380" y="116"/>
                    </a:lnTo>
                    <a:lnTo>
                      <a:pt x="388" y="134"/>
                    </a:lnTo>
                    <a:lnTo>
                      <a:pt x="392" y="152"/>
                    </a:lnTo>
                    <a:lnTo>
                      <a:pt x="394" y="170"/>
                    </a:lnTo>
                    <a:lnTo>
                      <a:pt x="396" y="190"/>
                    </a:lnTo>
                    <a:lnTo>
                      <a:pt x="396" y="190"/>
                    </a:lnTo>
                    <a:lnTo>
                      <a:pt x="394" y="208"/>
                    </a:lnTo>
                    <a:lnTo>
                      <a:pt x="392" y="228"/>
                    </a:lnTo>
                    <a:lnTo>
                      <a:pt x="388" y="246"/>
                    </a:lnTo>
                    <a:lnTo>
                      <a:pt x="380" y="262"/>
                    </a:lnTo>
                    <a:lnTo>
                      <a:pt x="372" y="280"/>
                    </a:lnTo>
                    <a:lnTo>
                      <a:pt x="362" y="296"/>
                    </a:lnTo>
                    <a:lnTo>
                      <a:pt x="350" y="310"/>
                    </a:lnTo>
                    <a:lnTo>
                      <a:pt x="338" y="324"/>
                    </a:lnTo>
                    <a:lnTo>
                      <a:pt x="324" y="336"/>
                    </a:lnTo>
                    <a:lnTo>
                      <a:pt x="308" y="346"/>
                    </a:lnTo>
                    <a:lnTo>
                      <a:pt x="292" y="356"/>
                    </a:lnTo>
                    <a:lnTo>
                      <a:pt x="274" y="364"/>
                    </a:lnTo>
                    <a:lnTo>
                      <a:pt x="256" y="370"/>
                    </a:lnTo>
                    <a:lnTo>
                      <a:pt x="238" y="374"/>
                    </a:lnTo>
                    <a:lnTo>
                      <a:pt x="218" y="378"/>
                    </a:lnTo>
                    <a:lnTo>
                      <a:pt x="198" y="378"/>
                    </a:lnTo>
                    <a:lnTo>
                      <a:pt x="198" y="378"/>
                    </a:lnTo>
                    <a:lnTo>
                      <a:pt x="178" y="378"/>
                    </a:lnTo>
                    <a:lnTo>
                      <a:pt x="158" y="374"/>
                    </a:lnTo>
                    <a:lnTo>
                      <a:pt x="140" y="370"/>
                    </a:lnTo>
                    <a:lnTo>
                      <a:pt x="122" y="364"/>
                    </a:lnTo>
                    <a:lnTo>
                      <a:pt x="104" y="356"/>
                    </a:lnTo>
                    <a:lnTo>
                      <a:pt x="88" y="346"/>
                    </a:lnTo>
                    <a:lnTo>
                      <a:pt x="72" y="336"/>
                    </a:lnTo>
                    <a:lnTo>
                      <a:pt x="58" y="324"/>
                    </a:lnTo>
                    <a:lnTo>
                      <a:pt x="46" y="310"/>
                    </a:lnTo>
                    <a:lnTo>
                      <a:pt x="34" y="296"/>
                    </a:lnTo>
                    <a:lnTo>
                      <a:pt x="24" y="280"/>
                    </a:lnTo>
                    <a:lnTo>
                      <a:pt x="16" y="262"/>
                    </a:lnTo>
                    <a:lnTo>
                      <a:pt x="8" y="246"/>
                    </a:lnTo>
                    <a:lnTo>
                      <a:pt x="4" y="228"/>
                    </a:lnTo>
                    <a:lnTo>
                      <a:pt x="0" y="208"/>
                    </a:lnTo>
                    <a:lnTo>
                      <a:pt x="0" y="190"/>
                    </a:lnTo>
                    <a:lnTo>
                      <a:pt x="0" y="190"/>
                    </a:lnTo>
                    <a:lnTo>
                      <a:pt x="0" y="170"/>
                    </a:lnTo>
                    <a:lnTo>
                      <a:pt x="4" y="152"/>
                    </a:lnTo>
                    <a:lnTo>
                      <a:pt x="8" y="134"/>
                    </a:lnTo>
                    <a:lnTo>
                      <a:pt x="16" y="116"/>
                    </a:lnTo>
                    <a:lnTo>
                      <a:pt x="24" y="100"/>
                    </a:lnTo>
                    <a:lnTo>
                      <a:pt x="34" y="84"/>
                    </a:lnTo>
                    <a:lnTo>
                      <a:pt x="46" y="70"/>
                    </a:lnTo>
                    <a:lnTo>
                      <a:pt x="58" y="56"/>
                    </a:lnTo>
                    <a:lnTo>
                      <a:pt x="72" y="44"/>
                    </a:lnTo>
                    <a:lnTo>
                      <a:pt x="88" y="32"/>
                    </a:lnTo>
                    <a:lnTo>
                      <a:pt x="104" y="24"/>
                    </a:lnTo>
                    <a:lnTo>
                      <a:pt x="122" y="16"/>
                    </a:lnTo>
                    <a:lnTo>
                      <a:pt x="140" y="8"/>
                    </a:lnTo>
                    <a:lnTo>
                      <a:pt x="158" y="4"/>
                    </a:lnTo>
                    <a:lnTo>
                      <a:pt x="178" y="2"/>
                    </a:lnTo>
                    <a:lnTo>
                      <a:pt x="198" y="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FFF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08" name="Freeform 312"/>
              <p:cNvSpPr>
                <a:spLocks/>
              </p:cNvSpPr>
              <p:nvPr/>
            </p:nvSpPr>
            <p:spPr bwMode="auto">
              <a:xfrm>
                <a:off x="2208" y="3053"/>
                <a:ext cx="382" cy="362"/>
              </a:xfrm>
              <a:custGeom>
                <a:avLst/>
                <a:gdLst>
                  <a:gd name="T0" fmla="*/ 190 w 382"/>
                  <a:gd name="T1" fmla="*/ 0 h 362"/>
                  <a:gd name="T2" fmla="*/ 228 w 382"/>
                  <a:gd name="T3" fmla="*/ 4 h 362"/>
                  <a:gd name="T4" fmla="*/ 264 w 382"/>
                  <a:gd name="T5" fmla="*/ 14 h 362"/>
                  <a:gd name="T6" fmla="*/ 296 w 382"/>
                  <a:gd name="T7" fmla="*/ 30 h 362"/>
                  <a:gd name="T8" fmla="*/ 326 w 382"/>
                  <a:gd name="T9" fmla="*/ 52 h 362"/>
                  <a:gd name="T10" fmla="*/ 348 w 382"/>
                  <a:gd name="T11" fmla="*/ 80 h 362"/>
                  <a:gd name="T12" fmla="*/ 366 w 382"/>
                  <a:gd name="T13" fmla="*/ 110 h 362"/>
                  <a:gd name="T14" fmla="*/ 378 w 382"/>
                  <a:gd name="T15" fmla="*/ 144 h 362"/>
                  <a:gd name="T16" fmla="*/ 382 w 382"/>
                  <a:gd name="T17" fmla="*/ 180 h 362"/>
                  <a:gd name="T18" fmla="*/ 380 w 382"/>
                  <a:gd name="T19" fmla="*/ 198 h 362"/>
                  <a:gd name="T20" fmla="*/ 372 w 382"/>
                  <a:gd name="T21" fmla="*/ 234 h 362"/>
                  <a:gd name="T22" fmla="*/ 358 w 382"/>
                  <a:gd name="T23" fmla="*/ 266 h 362"/>
                  <a:gd name="T24" fmla="*/ 338 w 382"/>
                  <a:gd name="T25" fmla="*/ 296 h 362"/>
                  <a:gd name="T26" fmla="*/ 312 w 382"/>
                  <a:gd name="T27" fmla="*/ 320 h 362"/>
                  <a:gd name="T28" fmla="*/ 282 w 382"/>
                  <a:gd name="T29" fmla="*/ 340 h 362"/>
                  <a:gd name="T30" fmla="*/ 248 w 382"/>
                  <a:gd name="T31" fmla="*/ 354 h 362"/>
                  <a:gd name="T32" fmla="*/ 210 w 382"/>
                  <a:gd name="T33" fmla="*/ 360 h 362"/>
                  <a:gd name="T34" fmla="*/ 190 w 382"/>
                  <a:gd name="T35" fmla="*/ 362 h 362"/>
                  <a:gd name="T36" fmla="*/ 152 w 382"/>
                  <a:gd name="T37" fmla="*/ 358 h 362"/>
                  <a:gd name="T38" fmla="*/ 116 w 382"/>
                  <a:gd name="T39" fmla="*/ 346 h 362"/>
                  <a:gd name="T40" fmla="*/ 84 w 382"/>
                  <a:gd name="T41" fmla="*/ 330 h 362"/>
                  <a:gd name="T42" fmla="*/ 56 w 382"/>
                  <a:gd name="T43" fmla="*/ 308 h 362"/>
                  <a:gd name="T44" fmla="*/ 32 w 382"/>
                  <a:gd name="T45" fmla="*/ 282 h 362"/>
                  <a:gd name="T46" fmla="*/ 16 w 382"/>
                  <a:gd name="T47" fmla="*/ 250 h 362"/>
                  <a:gd name="T48" fmla="*/ 4 w 382"/>
                  <a:gd name="T49" fmla="*/ 216 h 362"/>
                  <a:gd name="T50" fmla="*/ 0 w 382"/>
                  <a:gd name="T51" fmla="*/ 180 h 362"/>
                  <a:gd name="T52" fmla="*/ 2 w 382"/>
                  <a:gd name="T53" fmla="*/ 162 h 362"/>
                  <a:gd name="T54" fmla="*/ 8 w 382"/>
                  <a:gd name="T55" fmla="*/ 126 h 362"/>
                  <a:gd name="T56" fmla="*/ 24 w 382"/>
                  <a:gd name="T57" fmla="*/ 94 h 362"/>
                  <a:gd name="T58" fmla="*/ 44 w 382"/>
                  <a:gd name="T59" fmla="*/ 66 h 362"/>
                  <a:gd name="T60" fmla="*/ 70 w 382"/>
                  <a:gd name="T61" fmla="*/ 40 h 362"/>
                  <a:gd name="T62" fmla="*/ 100 w 382"/>
                  <a:gd name="T63" fmla="*/ 22 h 362"/>
                  <a:gd name="T64" fmla="*/ 134 w 382"/>
                  <a:gd name="T65" fmla="*/ 8 h 362"/>
                  <a:gd name="T66" fmla="*/ 172 w 382"/>
                  <a:gd name="T67" fmla="*/ 0 h 362"/>
                  <a:gd name="T68" fmla="*/ 190 w 382"/>
                  <a:gd name="T69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" h="362">
                    <a:moveTo>
                      <a:pt x="190" y="0"/>
                    </a:moveTo>
                    <a:lnTo>
                      <a:pt x="190" y="0"/>
                    </a:lnTo>
                    <a:lnTo>
                      <a:pt x="210" y="0"/>
                    </a:lnTo>
                    <a:lnTo>
                      <a:pt x="228" y="4"/>
                    </a:lnTo>
                    <a:lnTo>
                      <a:pt x="248" y="8"/>
                    </a:lnTo>
                    <a:lnTo>
                      <a:pt x="264" y="14"/>
                    </a:lnTo>
                    <a:lnTo>
                      <a:pt x="282" y="22"/>
                    </a:lnTo>
                    <a:lnTo>
                      <a:pt x="296" y="30"/>
                    </a:lnTo>
                    <a:lnTo>
                      <a:pt x="312" y="40"/>
                    </a:lnTo>
                    <a:lnTo>
                      <a:pt x="326" y="52"/>
                    </a:lnTo>
                    <a:lnTo>
                      <a:pt x="338" y="66"/>
                    </a:lnTo>
                    <a:lnTo>
                      <a:pt x="348" y="80"/>
                    </a:lnTo>
                    <a:lnTo>
                      <a:pt x="358" y="94"/>
                    </a:lnTo>
                    <a:lnTo>
                      <a:pt x="366" y="110"/>
                    </a:lnTo>
                    <a:lnTo>
                      <a:pt x="372" y="126"/>
                    </a:lnTo>
                    <a:lnTo>
                      <a:pt x="378" y="144"/>
                    </a:lnTo>
                    <a:lnTo>
                      <a:pt x="380" y="162"/>
                    </a:lnTo>
                    <a:lnTo>
                      <a:pt x="382" y="180"/>
                    </a:lnTo>
                    <a:lnTo>
                      <a:pt x="382" y="180"/>
                    </a:lnTo>
                    <a:lnTo>
                      <a:pt x="380" y="198"/>
                    </a:lnTo>
                    <a:lnTo>
                      <a:pt x="378" y="216"/>
                    </a:lnTo>
                    <a:lnTo>
                      <a:pt x="372" y="234"/>
                    </a:lnTo>
                    <a:lnTo>
                      <a:pt x="366" y="250"/>
                    </a:lnTo>
                    <a:lnTo>
                      <a:pt x="358" y="266"/>
                    </a:lnTo>
                    <a:lnTo>
                      <a:pt x="348" y="282"/>
                    </a:lnTo>
                    <a:lnTo>
                      <a:pt x="338" y="296"/>
                    </a:lnTo>
                    <a:lnTo>
                      <a:pt x="326" y="308"/>
                    </a:lnTo>
                    <a:lnTo>
                      <a:pt x="312" y="320"/>
                    </a:lnTo>
                    <a:lnTo>
                      <a:pt x="296" y="330"/>
                    </a:lnTo>
                    <a:lnTo>
                      <a:pt x="282" y="340"/>
                    </a:lnTo>
                    <a:lnTo>
                      <a:pt x="264" y="346"/>
                    </a:lnTo>
                    <a:lnTo>
                      <a:pt x="248" y="354"/>
                    </a:lnTo>
                    <a:lnTo>
                      <a:pt x="228" y="358"/>
                    </a:lnTo>
                    <a:lnTo>
                      <a:pt x="210" y="360"/>
                    </a:lnTo>
                    <a:lnTo>
                      <a:pt x="190" y="362"/>
                    </a:lnTo>
                    <a:lnTo>
                      <a:pt x="190" y="362"/>
                    </a:lnTo>
                    <a:lnTo>
                      <a:pt x="172" y="360"/>
                    </a:lnTo>
                    <a:lnTo>
                      <a:pt x="152" y="358"/>
                    </a:lnTo>
                    <a:lnTo>
                      <a:pt x="134" y="354"/>
                    </a:lnTo>
                    <a:lnTo>
                      <a:pt x="116" y="346"/>
                    </a:lnTo>
                    <a:lnTo>
                      <a:pt x="100" y="340"/>
                    </a:lnTo>
                    <a:lnTo>
                      <a:pt x="84" y="330"/>
                    </a:lnTo>
                    <a:lnTo>
                      <a:pt x="70" y="320"/>
                    </a:lnTo>
                    <a:lnTo>
                      <a:pt x="56" y="308"/>
                    </a:lnTo>
                    <a:lnTo>
                      <a:pt x="44" y="296"/>
                    </a:lnTo>
                    <a:lnTo>
                      <a:pt x="32" y="282"/>
                    </a:lnTo>
                    <a:lnTo>
                      <a:pt x="24" y="266"/>
                    </a:lnTo>
                    <a:lnTo>
                      <a:pt x="16" y="250"/>
                    </a:lnTo>
                    <a:lnTo>
                      <a:pt x="8" y="234"/>
                    </a:lnTo>
                    <a:lnTo>
                      <a:pt x="4" y="216"/>
                    </a:lnTo>
                    <a:lnTo>
                      <a:pt x="2" y="198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2" y="162"/>
                    </a:lnTo>
                    <a:lnTo>
                      <a:pt x="4" y="144"/>
                    </a:lnTo>
                    <a:lnTo>
                      <a:pt x="8" y="126"/>
                    </a:lnTo>
                    <a:lnTo>
                      <a:pt x="16" y="110"/>
                    </a:lnTo>
                    <a:lnTo>
                      <a:pt x="24" y="94"/>
                    </a:lnTo>
                    <a:lnTo>
                      <a:pt x="32" y="80"/>
                    </a:lnTo>
                    <a:lnTo>
                      <a:pt x="44" y="66"/>
                    </a:lnTo>
                    <a:lnTo>
                      <a:pt x="56" y="52"/>
                    </a:lnTo>
                    <a:lnTo>
                      <a:pt x="70" y="40"/>
                    </a:lnTo>
                    <a:lnTo>
                      <a:pt x="84" y="30"/>
                    </a:lnTo>
                    <a:lnTo>
                      <a:pt x="100" y="22"/>
                    </a:lnTo>
                    <a:lnTo>
                      <a:pt x="116" y="14"/>
                    </a:lnTo>
                    <a:lnTo>
                      <a:pt x="134" y="8"/>
                    </a:lnTo>
                    <a:lnTo>
                      <a:pt x="152" y="4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FFF2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09" name="Freeform 313"/>
              <p:cNvSpPr>
                <a:spLocks/>
              </p:cNvSpPr>
              <p:nvPr/>
            </p:nvSpPr>
            <p:spPr bwMode="auto">
              <a:xfrm>
                <a:off x="2216" y="3061"/>
                <a:ext cx="366" cy="346"/>
              </a:xfrm>
              <a:custGeom>
                <a:avLst/>
                <a:gdLst>
                  <a:gd name="T0" fmla="*/ 184 w 366"/>
                  <a:gd name="T1" fmla="*/ 0 h 346"/>
                  <a:gd name="T2" fmla="*/ 220 w 366"/>
                  <a:gd name="T3" fmla="*/ 4 h 346"/>
                  <a:gd name="T4" fmla="*/ 254 w 366"/>
                  <a:gd name="T5" fmla="*/ 14 h 346"/>
                  <a:gd name="T6" fmla="*/ 286 w 366"/>
                  <a:gd name="T7" fmla="*/ 30 h 346"/>
                  <a:gd name="T8" fmla="*/ 312 w 366"/>
                  <a:gd name="T9" fmla="*/ 52 h 346"/>
                  <a:gd name="T10" fmla="*/ 334 w 366"/>
                  <a:gd name="T11" fmla="*/ 76 h 346"/>
                  <a:gd name="T12" fmla="*/ 352 w 366"/>
                  <a:gd name="T13" fmla="*/ 106 h 346"/>
                  <a:gd name="T14" fmla="*/ 362 w 366"/>
                  <a:gd name="T15" fmla="*/ 138 h 346"/>
                  <a:gd name="T16" fmla="*/ 366 w 366"/>
                  <a:gd name="T17" fmla="*/ 174 h 346"/>
                  <a:gd name="T18" fmla="*/ 366 w 366"/>
                  <a:gd name="T19" fmla="*/ 190 h 346"/>
                  <a:gd name="T20" fmla="*/ 358 w 366"/>
                  <a:gd name="T21" fmla="*/ 224 h 346"/>
                  <a:gd name="T22" fmla="*/ 344 w 366"/>
                  <a:gd name="T23" fmla="*/ 256 h 346"/>
                  <a:gd name="T24" fmla="*/ 324 w 366"/>
                  <a:gd name="T25" fmla="*/ 282 h 346"/>
                  <a:gd name="T26" fmla="*/ 300 w 366"/>
                  <a:gd name="T27" fmla="*/ 306 h 346"/>
                  <a:gd name="T28" fmla="*/ 270 w 366"/>
                  <a:gd name="T29" fmla="*/ 324 h 346"/>
                  <a:gd name="T30" fmla="*/ 238 w 366"/>
                  <a:gd name="T31" fmla="*/ 338 h 346"/>
                  <a:gd name="T32" fmla="*/ 202 w 366"/>
                  <a:gd name="T33" fmla="*/ 344 h 346"/>
                  <a:gd name="T34" fmla="*/ 184 w 366"/>
                  <a:gd name="T35" fmla="*/ 346 h 346"/>
                  <a:gd name="T36" fmla="*/ 146 w 366"/>
                  <a:gd name="T37" fmla="*/ 342 h 346"/>
                  <a:gd name="T38" fmla="*/ 112 w 366"/>
                  <a:gd name="T39" fmla="*/ 332 h 346"/>
                  <a:gd name="T40" fmla="*/ 80 w 366"/>
                  <a:gd name="T41" fmla="*/ 316 h 346"/>
                  <a:gd name="T42" fmla="*/ 54 w 366"/>
                  <a:gd name="T43" fmla="*/ 296 h 346"/>
                  <a:gd name="T44" fmla="*/ 32 w 366"/>
                  <a:gd name="T45" fmla="*/ 270 h 346"/>
                  <a:gd name="T46" fmla="*/ 14 w 366"/>
                  <a:gd name="T47" fmla="*/ 240 h 346"/>
                  <a:gd name="T48" fmla="*/ 4 w 366"/>
                  <a:gd name="T49" fmla="*/ 208 h 346"/>
                  <a:gd name="T50" fmla="*/ 0 w 366"/>
                  <a:gd name="T51" fmla="*/ 174 h 346"/>
                  <a:gd name="T52" fmla="*/ 2 w 366"/>
                  <a:gd name="T53" fmla="*/ 156 h 346"/>
                  <a:gd name="T54" fmla="*/ 8 w 366"/>
                  <a:gd name="T55" fmla="*/ 122 h 346"/>
                  <a:gd name="T56" fmla="*/ 22 w 366"/>
                  <a:gd name="T57" fmla="*/ 92 h 346"/>
                  <a:gd name="T58" fmla="*/ 42 w 366"/>
                  <a:gd name="T59" fmla="*/ 64 h 346"/>
                  <a:gd name="T60" fmla="*/ 66 w 366"/>
                  <a:gd name="T61" fmla="*/ 40 h 346"/>
                  <a:gd name="T62" fmla="*/ 96 w 366"/>
                  <a:gd name="T63" fmla="*/ 22 h 346"/>
                  <a:gd name="T64" fmla="*/ 128 w 366"/>
                  <a:gd name="T65" fmla="*/ 8 h 346"/>
                  <a:gd name="T66" fmla="*/ 164 w 366"/>
                  <a:gd name="T67" fmla="*/ 2 h 346"/>
                  <a:gd name="T68" fmla="*/ 184 w 366"/>
                  <a:gd name="T69" fmla="*/ 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46">
                    <a:moveTo>
                      <a:pt x="184" y="0"/>
                    </a:moveTo>
                    <a:lnTo>
                      <a:pt x="184" y="0"/>
                    </a:lnTo>
                    <a:lnTo>
                      <a:pt x="202" y="2"/>
                    </a:lnTo>
                    <a:lnTo>
                      <a:pt x="220" y="4"/>
                    </a:lnTo>
                    <a:lnTo>
                      <a:pt x="238" y="8"/>
                    </a:lnTo>
                    <a:lnTo>
                      <a:pt x="254" y="14"/>
                    </a:lnTo>
                    <a:lnTo>
                      <a:pt x="270" y="22"/>
                    </a:lnTo>
                    <a:lnTo>
                      <a:pt x="286" y="30"/>
                    </a:lnTo>
                    <a:lnTo>
                      <a:pt x="300" y="40"/>
                    </a:lnTo>
                    <a:lnTo>
                      <a:pt x="312" y="52"/>
                    </a:lnTo>
                    <a:lnTo>
                      <a:pt x="324" y="64"/>
                    </a:lnTo>
                    <a:lnTo>
                      <a:pt x="334" y="76"/>
                    </a:lnTo>
                    <a:lnTo>
                      <a:pt x="344" y="92"/>
                    </a:lnTo>
                    <a:lnTo>
                      <a:pt x="352" y="106"/>
                    </a:lnTo>
                    <a:lnTo>
                      <a:pt x="358" y="122"/>
                    </a:lnTo>
                    <a:lnTo>
                      <a:pt x="362" y="138"/>
                    </a:lnTo>
                    <a:lnTo>
                      <a:pt x="366" y="156"/>
                    </a:lnTo>
                    <a:lnTo>
                      <a:pt x="366" y="174"/>
                    </a:lnTo>
                    <a:lnTo>
                      <a:pt x="366" y="174"/>
                    </a:lnTo>
                    <a:lnTo>
                      <a:pt x="366" y="190"/>
                    </a:lnTo>
                    <a:lnTo>
                      <a:pt x="362" y="208"/>
                    </a:lnTo>
                    <a:lnTo>
                      <a:pt x="358" y="224"/>
                    </a:lnTo>
                    <a:lnTo>
                      <a:pt x="352" y="240"/>
                    </a:lnTo>
                    <a:lnTo>
                      <a:pt x="344" y="256"/>
                    </a:lnTo>
                    <a:lnTo>
                      <a:pt x="334" y="270"/>
                    </a:lnTo>
                    <a:lnTo>
                      <a:pt x="324" y="282"/>
                    </a:lnTo>
                    <a:lnTo>
                      <a:pt x="312" y="296"/>
                    </a:lnTo>
                    <a:lnTo>
                      <a:pt x="300" y="306"/>
                    </a:lnTo>
                    <a:lnTo>
                      <a:pt x="286" y="316"/>
                    </a:lnTo>
                    <a:lnTo>
                      <a:pt x="270" y="324"/>
                    </a:lnTo>
                    <a:lnTo>
                      <a:pt x="254" y="332"/>
                    </a:lnTo>
                    <a:lnTo>
                      <a:pt x="238" y="338"/>
                    </a:lnTo>
                    <a:lnTo>
                      <a:pt x="220" y="342"/>
                    </a:lnTo>
                    <a:lnTo>
                      <a:pt x="202" y="344"/>
                    </a:lnTo>
                    <a:lnTo>
                      <a:pt x="184" y="346"/>
                    </a:lnTo>
                    <a:lnTo>
                      <a:pt x="184" y="346"/>
                    </a:lnTo>
                    <a:lnTo>
                      <a:pt x="164" y="344"/>
                    </a:lnTo>
                    <a:lnTo>
                      <a:pt x="146" y="342"/>
                    </a:lnTo>
                    <a:lnTo>
                      <a:pt x="128" y="338"/>
                    </a:lnTo>
                    <a:lnTo>
                      <a:pt x="112" y="332"/>
                    </a:lnTo>
                    <a:lnTo>
                      <a:pt x="96" y="324"/>
                    </a:lnTo>
                    <a:lnTo>
                      <a:pt x="80" y="316"/>
                    </a:lnTo>
                    <a:lnTo>
                      <a:pt x="66" y="306"/>
                    </a:lnTo>
                    <a:lnTo>
                      <a:pt x="54" y="296"/>
                    </a:lnTo>
                    <a:lnTo>
                      <a:pt x="42" y="282"/>
                    </a:lnTo>
                    <a:lnTo>
                      <a:pt x="32" y="270"/>
                    </a:lnTo>
                    <a:lnTo>
                      <a:pt x="22" y="256"/>
                    </a:lnTo>
                    <a:lnTo>
                      <a:pt x="14" y="240"/>
                    </a:lnTo>
                    <a:lnTo>
                      <a:pt x="8" y="224"/>
                    </a:lnTo>
                    <a:lnTo>
                      <a:pt x="4" y="208"/>
                    </a:lnTo>
                    <a:lnTo>
                      <a:pt x="2" y="190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2" y="156"/>
                    </a:lnTo>
                    <a:lnTo>
                      <a:pt x="4" y="138"/>
                    </a:lnTo>
                    <a:lnTo>
                      <a:pt x="8" y="122"/>
                    </a:lnTo>
                    <a:lnTo>
                      <a:pt x="14" y="106"/>
                    </a:lnTo>
                    <a:lnTo>
                      <a:pt x="22" y="92"/>
                    </a:lnTo>
                    <a:lnTo>
                      <a:pt x="32" y="76"/>
                    </a:lnTo>
                    <a:lnTo>
                      <a:pt x="42" y="64"/>
                    </a:lnTo>
                    <a:lnTo>
                      <a:pt x="54" y="52"/>
                    </a:lnTo>
                    <a:lnTo>
                      <a:pt x="66" y="40"/>
                    </a:lnTo>
                    <a:lnTo>
                      <a:pt x="80" y="30"/>
                    </a:lnTo>
                    <a:lnTo>
                      <a:pt x="96" y="22"/>
                    </a:lnTo>
                    <a:lnTo>
                      <a:pt x="112" y="14"/>
                    </a:lnTo>
                    <a:lnTo>
                      <a:pt x="128" y="8"/>
                    </a:lnTo>
                    <a:lnTo>
                      <a:pt x="146" y="4"/>
                    </a:lnTo>
                    <a:lnTo>
                      <a:pt x="164" y="2"/>
                    </a:lnTo>
                    <a:lnTo>
                      <a:pt x="184" y="0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FFF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10" name="Freeform 314"/>
              <p:cNvSpPr>
                <a:spLocks/>
              </p:cNvSpPr>
              <p:nvPr/>
            </p:nvSpPr>
            <p:spPr bwMode="auto">
              <a:xfrm>
                <a:off x="2224" y="3071"/>
                <a:ext cx="352" cy="328"/>
              </a:xfrm>
              <a:custGeom>
                <a:avLst/>
                <a:gdLst>
                  <a:gd name="T0" fmla="*/ 176 w 352"/>
                  <a:gd name="T1" fmla="*/ 0 h 328"/>
                  <a:gd name="T2" fmla="*/ 210 w 352"/>
                  <a:gd name="T3" fmla="*/ 4 h 328"/>
                  <a:gd name="T4" fmla="*/ 244 w 352"/>
                  <a:gd name="T5" fmla="*/ 12 h 328"/>
                  <a:gd name="T6" fmla="*/ 274 w 352"/>
                  <a:gd name="T7" fmla="*/ 28 h 328"/>
                  <a:gd name="T8" fmla="*/ 300 w 352"/>
                  <a:gd name="T9" fmla="*/ 48 h 328"/>
                  <a:gd name="T10" fmla="*/ 322 w 352"/>
                  <a:gd name="T11" fmla="*/ 72 h 328"/>
                  <a:gd name="T12" fmla="*/ 338 w 352"/>
                  <a:gd name="T13" fmla="*/ 100 h 328"/>
                  <a:gd name="T14" fmla="*/ 348 w 352"/>
                  <a:gd name="T15" fmla="*/ 132 h 328"/>
                  <a:gd name="T16" fmla="*/ 352 w 352"/>
                  <a:gd name="T17" fmla="*/ 164 h 328"/>
                  <a:gd name="T18" fmla="*/ 350 w 352"/>
                  <a:gd name="T19" fmla="*/ 180 h 328"/>
                  <a:gd name="T20" fmla="*/ 344 w 352"/>
                  <a:gd name="T21" fmla="*/ 212 h 328"/>
                  <a:gd name="T22" fmla="*/ 330 w 352"/>
                  <a:gd name="T23" fmla="*/ 242 h 328"/>
                  <a:gd name="T24" fmla="*/ 312 w 352"/>
                  <a:gd name="T25" fmla="*/ 268 h 328"/>
                  <a:gd name="T26" fmla="*/ 288 w 352"/>
                  <a:gd name="T27" fmla="*/ 290 h 328"/>
                  <a:gd name="T28" fmla="*/ 260 w 352"/>
                  <a:gd name="T29" fmla="*/ 308 h 328"/>
                  <a:gd name="T30" fmla="*/ 228 w 352"/>
                  <a:gd name="T31" fmla="*/ 322 h 328"/>
                  <a:gd name="T32" fmla="*/ 194 w 352"/>
                  <a:gd name="T33" fmla="*/ 328 h 328"/>
                  <a:gd name="T34" fmla="*/ 176 w 352"/>
                  <a:gd name="T35" fmla="*/ 328 h 328"/>
                  <a:gd name="T36" fmla="*/ 140 w 352"/>
                  <a:gd name="T37" fmla="*/ 326 h 328"/>
                  <a:gd name="T38" fmla="*/ 108 w 352"/>
                  <a:gd name="T39" fmla="*/ 316 h 328"/>
                  <a:gd name="T40" fmla="*/ 78 w 352"/>
                  <a:gd name="T41" fmla="*/ 300 h 328"/>
                  <a:gd name="T42" fmla="*/ 52 w 352"/>
                  <a:gd name="T43" fmla="*/ 280 h 328"/>
                  <a:gd name="T44" fmla="*/ 30 w 352"/>
                  <a:gd name="T45" fmla="*/ 256 h 328"/>
                  <a:gd name="T46" fmla="*/ 14 w 352"/>
                  <a:gd name="T47" fmla="*/ 228 h 328"/>
                  <a:gd name="T48" fmla="*/ 4 w 352"/>
                  <a:gd name="T49" fmla="*/ 198 h 328"/>
                  <a:gd name="T50" fmla="*/ 0 w 352"/>
                  <a:gd name="T51" fmla="*/ 164 h 328"/>
                  <a:gd name="T52" fmla="*/ 2 w 352"/>
                  <a:gd name="T53" fmla="*/ 148 h 328"/>
                  <a:gd name="T54" fmla="*/ 8 w 352"/>
                  <a:gd name="T55" fmla="*/ 116 h 328"/>
                  <a:gd name="T56" fmla="*/ 22 w 352"/>
                  <a:gd name="T57" fmla="*/ 86 h 328"/>
                  <a:gd name="T58" fmla="*/ 40 w 352"/>
                  <a:gd name="T59" fmla="*/ 60 h 328"/>
                  <a:gd name="T60" fmla="*/ 64 w 352"/>
                  <a:gd name="T61" fmla="*/ 38 h 328"/>
                  <a:gd name="T62" fmla="*/ 92 w 352"/>
                  <a:gd name="T63" fmla="*/ 20 h 328"/>
                  <a:gd name="T64" fmla="*/ 124 w 352"/>
                  <a:gd name="T65" fmla="*/ 8 h 328"/>
                  <a:gd name="T66" fmla="*/ 158 w 352"/>
                  <a:gd name="T67" fmla="*/ 0 h 328"/>
                  <a:gd name="T68" fmla="*/ 176 w 352"/>
                  <a:gd name="T69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52" h="328">
                    <a:moveTo>
                      <a:pt x="176" y="0"/>
                    </a:moveTo>
                    <a:lnTo>
                      <a:pt x="176" y="0"/>
                    </a:lnTo>
                    <a:lnTo>
                      <a:pt x="194" y="0"/>
                    </a:lnTo>
                    <a:lnTo>
                      <a:pt x="210" y="4"/>
                    </a:lnTo>
                    <a:lnTo>
                      <a:pt x="228" y="8"/>
                    </a:lnTo>
                    <a:lnTo>
                      <a:pt x="244" y="12"/>
                    </a:lnTo>
                    <a:lnTo>
                      <a:pt x="260" y="20"/>
                    </a:lnTo>
                    <a:lnTo>
                      <a:pt x="274" y="28"/>
                    </a:lnTo>
                    <a:lnTo>
                      <a:pt x="288" y="38"/>
                    </a:lnTo>
                    <a:lnTo>
                      <a:pt x="300" y="48"/>
                    </a:lnTo>
                    <a:lnTo>
                      <a:pt x="312" y="60"/>
                    </a:lnTo>
                    <a:lnTo>
                      <a:pt x="322" y="72"/>
                    </a:lnTo>
                    <a:lnTo>
                      <a:pt x="330" y="86"/>
                    </a:lnTo>
                    <a:lnTo>
                      <a:pt x="338" y="100"/>
                    </a:lnTo>
                    <a:lnTo>
                      <a:pt x="344" y="116"/>
                    </a:lnTo>
                    <a:lnTo>
                      <a:pt x="348" y="132"/>
                    </a:lnTo>
                    <a:lnTo>
                      <a:pt x="350" y="148"/>
                    </a:lnTo>
                    <a:lnTo>
                      <a:pt x="352" y="164"/>
                    </a:lnTo>
                    <a:lnTo>
                      <a:pt x="352" y="164"/>
                    </a:lnTo>
                    <a:lnTo>
                      <a:pt x="350" y="180"/>
                    </a:lnTo>
                    <a:lnTo>
                      <a:pt x="348" y="198"/>
                    </a:lnTo>
                    <a:lnTo>
                      <a:pt x="344" y="212"/>
                    </a:lnTo>
                    <a:lnTo>
                      <a:pt x="338" y="228"/>
                    </a:lnTo>
                    <a:lnTo>
                      <a:pt x="330" y="242"/>
                    </a:lnTo>
                    <a:lnTo>
                      <a:pt x="322" y="256"/>
                    </a:lnTo>
                    <a:lnTo>
                      <a:pt x="312" y="268"/>
                    </a:lnTo>
                    <a:lnTo>
                      <a:pt x="300" y="280"/>
                    </a:lnTo>
                    <a:lnTo>
                      <a:pt x="288" y="290"/>
                    </a:lnTo>
                    <a:lnTo>
                      <a:pt x="274" y="300"/>
                    </a:lnTo>
                    <a:lnTo>
                      <a:pt x="260" y="308"/>
                    </a:lnTo>
                    <a:lnTo>
                      <a:pt x="244" y="316"/>
                    </a:lnTo>
                    <a:lnTo>
                      <a:pt x="228" y="322"/>
                    </a:lnTo>
                    <a:lnTo>
                      <a:pt x="210" y="326"/>
                    </a:lnTo>
                    <a:lnTo>
                      <a:pt x="194" y="328"/>
                    </a:lnTo>
                    <a:lnTo>
                      <a:pt x="176" y="328"/>
                    </a:lnTo>
                    <a:lnTo>
                      <a:pt x="176" y="328"/>
                    </a:lnTo>
                    <a:lnTo>
                      <a:pt x="158" y="328"/>
                    </a:lnTo>
                    <a:lnTo>
                      <a:pt x="140" y="326"/>
                    </a:lnTo>
                    <a:lnTo>
                      <a:pt x="124" y="322"/>
                    </a:lnTo>
                    <a:lnTo>
                      <a:pt x="108" y="316"/>
                    </a:lnTo>
                    <a:lnTo>
                      <a:pt x="92" y="308"/>
                    </a:lnTo>
                    <a:lnTo>
                      <a:pt x="78" y="300"/>
                    </a:lnTo>
                    <a:lnTo>
                      <a:pt x="64" y="290"/>
                    </a:lnTo>
                    <a:lnTo>
                      <a:pt x="52" y="280"/>
                    </a:lnTo>
                    <a:lnTo>
                      <a:pt x="40" y="268"/>
                    </a:lnTo>
                    <a:lnTo>
                      <a:pt x="30" y="256"/>
                    </a:lnTo>
                    <a:lnTo>
                      <a:pt x="22" y="242"/>
                    </a:lnTo>
                    <a:lnTo>
                      <a:pt x="14" y="228"/>
                    </a:lnTo>
                    <a:lnTo>
                      <a:pt x="8" y="212"/>
                    </a:lnTo>
                    <a:lnTo>
                      <a:pt x="4" y="198"/>
                    </a:lnTo>
                    <a:lnTo>
                      <a:pt x="2" y="180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2" y="148"/>
                    </a:lnTo>
                    <a:lnTo>
                      <a:pt x="4" y="132"/>
                    </a:lnTo>
                    <a:lnTo>
                      <a:pt x="8" y="116"/>
                    </a:lnTo>
                    <a:lnTo>
                      <a:pt x="14" y="100"/>
                    </a:lnTo>
                    <a:lnTo>
                      <a:pt x="22" y="86"/>
                    </a:lnTo>
                    <a:lnTo>
                      <a:pt x="30" y="72"/>
                    </a:lnTo>
                    <a:lnTo>
                      <a:pt x="40" y="60"/>
                    </a:lnTo>
                    <a:lnTo>
                      <a:pt x="52" y="48"/>
                    </a:lnTo>
                    <a:lnTo>
                      <a:pt x="64" y="38"/>
                    </a:lnTo>
                    <a:lnTo>
                      <a:pt x="78" y="28"/>
                    </a:lnTo>
                    <a:lnTo>
                      <a:pt x="92" y="20"/>
                    </a:lnTo>
                    <a:lnTo>
                      <a:pt x="108" y="12"/>
                    </a:lnTo>
                    <a:lnTo>
                      <a:pt x="124" y="8"/>
                    </a:lnTo>
                    <a:lnTo>
                      <a:pt x="140" y="4"/>
                    </a:lnTo>
                    <a:lnTo>
                      <a:pt x="158" y="0"/>
                    </a:lnTo>
                    <a:lnTo>
                      <a:pt x="176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FFF7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11" name="Freeform 315"/>
              <p:cNvSpPr>
                <a:spLocks/>
              </p:cNvSpPr>
              <p:nvPr/>
            </p:nvSpPr>
            <p:spPr bwMode="auto">
              <a:xfrm>
                <a:off x="2232" y="3079"/>
                <a:ext cx="336" cy="314"/>
              </a:xfrm>
              <a:custGeom>
                <a:avLst/>
                <a:gdLst>
                  <a:gd name="T0" fmla="*/ 168 w 336"/>
                  <a:gd name="T1" fmla="*/ 0 h 314"/>
                  <a:gd name="T2" fmla="*/ 202 w 336"/>
                  <a:gd name="T3" fmla="*/ 4 h 314"/>
                  <a:gd name="T4" fmla="*/ 234 w 336"/>
                  <a:gd name="T5" fmla="*/ 14 h 314"/>
                  <a:gd name="T6" fmla="*/ 262 w 336"/>
                  <a:gd name="T7" fmla="*/ 28 h 314"/>
                  <a:gd name="T8" fmla="*/ 286 w 336"/>
                  <a:gd name="T9" fmla="*/ 46 h 314"/>
                  <a:gd name="T10" fmla="*/ 308 w 336"/>
                  <a:gd name="T11" fmla="*/ 70 h 314"/>
                  <a:gd name="T12" fmla="*/ 324 w 336"/>
                  <a:gd name="T13" fmla="*/ 96 h 314"/>
                  <a:gd name="T14" fmla="*/ 332 w 336"/>
                  <a:gd name="T15" fmla="*/ 126 h 314"/>
                  <a:gd name="T16" fmla="*/ 336 w 336"/>
                  <a:gd name="T17" fmla="*/ 158 h 314"/>
                  <a:gd name="T18" fmla="*/ 336 w 336"/>
                  <a:gd name="T19" fmla="*/ 172 h 314"/>
                  <a:gd name="T20" fmla="*/ 328 w 336"/>
                  <a:gd name="T21" fmla="*/ 204 h 314"/>
                  <a:gd name="T22" fmla="*/ 316 w 336"/>
                  <a:gd name="T23" fmla="*/ 232 h 314"/>
                  <a:gd name="T24" fmla="*/ 298 w 336"/>
                  <a:gd name="T25" fmla="*/ 256 h 314"/>
                  <a:gd name="T26" fmla="*/ 276 w 336"/>
                  <a:gd name="T27" fmla="*/ 278 h 314"/>
                  <a:gd name="T28" fmla="*/ 248 w 336"/>
                  <a:gd name="T29" fmla="*/ 294 h 314"/>
                  <a:gd name="T30" fmla="*/ 218 w 336"/>
                  <a:gd name="T31" fmla="*/ 306 h 314"/>
                  <a:gd name="T32" fmla="*/ 186 w 336"/>
                  <a:gd name="T33" fmla="*/ 312 h 314"/>
                  <a:gd name="T34" fmla="*/ 168 w 336"/>
                  <a:gd name="T35" fmla="*/ 314 h 314"/>
                  <a:gd name="T36" fmla="*/ 134 w 336"/>
                  <a:gd name="T37" fmla="*/ 310 h 314"/>
                  <a:gd name="T38" fmla="*/ 102 w 336"/>
                  <a:gd name="T39" fmla="*/ 300 h 314"/>
                  <a:gd name="T40" fmla="*/ 74 w 336"/>
                  <a:gd name="T41" fmla="*/ 286 h 314"/>
                  <a:gd name="T42" fmla="*/ 50 w 336"/>
                  <a:gd name="T43" fmla="*/ 268 h 314"/>
                  <a:gd name="T44" fmla="*/ 28 w 336"/>
                  <a:gd name="T45" fmla="*/ 244 h 314"/>
                  <a:gd name="T46" fmla="*/ 14 w 336"/>
                  <a:gd name="T47" fmla="*/ 218 h 314"/>
                  <a:gd name="T48" fmla="*/ 4 w 336"/>
                  <a:gd name="T49" fmla="*/ 188 h 314"/>
                  <a:gd name="T50" fmla="*/ 0 w 336"/>
                  <a:gd name="T51" fmla="*/ 158 h 314"/>
                  <a:gd name="T52" fmla="*/ 2 w 336"/>
                  <a:gd name="T53" fmla="*/ 142 h 314"/>
                  <a:gd name="T54" fmla="*/ 8 w 336"/>
                  <a:gd name="T55" fmla="*/ 110 h 314"/>
                  <a:gd name="T56" fmla="*/ 20 w 336"/>
                  <a:gd name="T57" fmla="*/ 82 h 314"/>
                  <a:gd name="T58" fmla="*/ 38 w 336"/>
                  <a:gd name="T59" fmla="*/ 58 h 314"/>
                  <a:gd name="T60" fmla="*/ 62 w 336"/>
                  <a:gd name="T61" fmla="*/ 36 h 314"/>
                  <a:gd name="T62" fmla="*/ 88 w 336"/>
                  <a:gd name="T63" fmla="*/ 20 h 314"/>
                  <a:gd name="T64" fmla="*/ 118 w 336"/>
                  <a:gd name="T65" fmla="*/ 8 h 314"/>
                  <a:gd name="T66" fmla="*/ 152 w 336"/>
                  <a:gd name="T67" fmla="*/ 2 h 314"/>
                  <a:gd name="T68" fmla="*/ 168 w 336"/>
                  <a:gd name="T69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6" h="314">
                    <a:moveTo>
                      <a:pt x="168" y="0"/>
                    </a:moveTo>
                    <a:lnTo>
                      <a:pt x="168" y="0"/>
                    </a:lnTo>
                    <a:lnTo>
                      <a:pt x="186" y="2"/>
                    </a:lnTo>
                    <a:lnTo>
                      <a:pt x="202" y="4"/>
                    </a:lnTo>
                    <a:lnTo>
                      <a:pt x="218" y="8"/>
                    </a:lnTo>
                    <a:lnTo>
                      <a:pt x="234" y="14"/>
                    </a:lnTo>
                    <a:lnTo>
                      <a:pt x="248" y="20"/>
                    </a:lnTo>
                    <a:lnTo>
                      <a:pt x="262" y="28"/>
                    </a:lnTo>
                    <a:lnTo>
                      <a:pt x="276" y="36"/>
                    </a:lnTo>
                    <a:lnTo>
                      <a:pt x="286" y="46"/>
                    </a:lnTo>
                    <a:lnTo>
                      <a:pt x="298" y="58"/>
                    </a:lnTo>
                    <a:lnTo>
                      <a:pt x="308" y="70"/>
                    </a:lnTo>
                    <a:lnTo>
                      <a:pt x="316" y="82"/>
                    </a:lnTo>
                    <a:lnTo>
                      <a:pt x="324" y="96"/>
                    </a:lnTo>
                    <a:lnTo>
                      <a:pt x="328" y="110"/>
                    </a:lnTo>
                    <a:lnTo>
                      <a:pt x="332" y="126"/>
                    </a:lnTo>
                    <a:lnTo>
                      <a:pt x="336" y="142"/>
                    </a:lnTo>
                    <a:lnTo>
                      <a:pt x="336" y="158"/>
                    </a:lnTo>
                    <a:lnTo>
                      <a:pt x="336" y="158"/>
                    </a:lnTo>
                    <a:lnTo>
                      <a:pt x="336" y="172"/>
                    </a:lnTo>
                    <a:lnTo>
                      <a:pt x="332" y="188"/>
                    </a:lnTo>
                    <a:lnTo>
                      <a:pt x="328" y="204"/>
                    </a:lnTo>
                    <a:lnTo>
                      <a:pt x="324" y="218"/>
                    </a:lnTo>
                    <a:lnTo>
                      <a:pt x="316" y="232"/>
                    </a:lnTo>
                    <a:lnTo>
                      <a:pt x="308" y="244"/>
                    </a:lnTo>
                    <a:lnTo>
                      <a:pt x="298" y="256"/>
                    </a:lnTo>
                    <a:lnTo>
                      <a:pt x="286" y="268"/>
                    </a:lnTo>
                    <a:lnTo>
                      <a:pt x="276" y="278"/>
                    </a:lnTo>
                    <a:lnTo>
                      <a:pt x="262" y="286"/>
                    </a:lnTo>
                    <a:lnTo>
                      <a:pt x="248" y="294"/>
                    </a:lnTo>
                    <a:lnTo>
                      <a:pt x="234" y="300"/>
                    </a:lnTo>
                    <a:lnTo>
                      <a:pt x="218" y="306"/>
                    </a:lnTo>
                    <a:lnTo>
                      <a:pt x="202" y="310"/>
                    </a:lnTo>
                    <a:lnTo>
                      <a:pt x="186" y="312"/>
                    </a:lnTo>
                    <a:lnTo>
                      <a:pt x="168" y="314"/>
                    </a:lnTo>
                    <a:lnTo>
                      <a:pt x="168" y="314"/>
                    </a:lnTo>
                    <a:lnTo>
                      <a:pt x="152" y="312"/>
                    </a:lnTo>
                    <a:lnTo>
                      <a:pt x="134" y="310"/>
                    </a:lnTo>
                    <a:lnTo>
                      <a:pt x="118" y="306"/>
                    </a:lnTo>
                    <a:lnTo>
                      <a:pt x="102" y="300"/>
                    </a:lnTo>
                    <a:lnTo>
                      <a:pt x="88" y="294"/>
                    </a:lnTo>
                    <a:lnTo>
                      <a:pt x="74" y="286"/>
                    </a:lnTo>
                    <a:lnTo>
                      <a:pt x="62" y="278"/>
                    </a:lnTo>
                    <a:lnTo>
                      <a:pt x="50" y="268"/>
                    </a:lnTo>
                    <a:lnTo>
                      <a:pt x="38" y="256"/>
                    </a:lnTo>
                    <a:lnTo>
                      <a:pt x="28" y="244"/>
                    </a:lnTo>
                    <a:lnTo>
                      <a:pt x="20" y="232"/>
                    </a:lnTo>
                    <a:lnTo>
                      <a:pt x="14" y="218"/>
                    </a:lnTo>
                    <a:lnTo>
                      <a:pt x="8" y="204"/>
                    </a:lnTo>
                    <a:lnTo>
                      <a:pt x="4" y="188"/>
                    </a:lnTo>
                    <a:lnTo>
                      <a:pt x="2" y="172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4" y="126"/>
                    </a:lnTo>
                    <a:lnTo>
                      <a:pt x="8" y="110"/>
                    </a:lnTo>
                    <a:lnTo>
                      <a:pt x="14" y="96"/>
                    </a:lnTo>
                    <a:lnTo>
                      <a:pt x="20" y="82"/>
                    </a:lnTo>
                    <a:lnTo>
                      <a:pt x="28" y="70"/>
                    </a:lnTo>
                    <a:lnTo>
                      <a:pt x="38" y="58"/>
                    </a:lnTo>
                    <a:lnTo>
                      <a:pt x="50" y="46"/>
                    </a:lnTo>
                    <a:lnTo>
                      <a:pt x="62" y="36"/>
                    </a:lnTo>
                    <a:lnTo>
                      <a:pt x="74" y="28"/>
                    </a:lnTo>
                    <a:lnTo>
                      <a:pt x="88" y="20"/>
                    </a:lnTo>
                    <a:lnTo>
                      <a:pt x="102" y="14"/>
                    </a:lnTo>
                    <a:lnTo>
                      <a:pt x="118" y="8"/>
                    </a:lnTo>
                    <a:lnTo>
                      <a:pt x="134" y="4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FFFA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12" name="Freeform 316"/>
              <p:cNvSpPr>
                <a:spLocks/>
              </p:cNvSpPr>
              <p:nvPr/>
            </p:nvSpPr>
            <p:spPr bwMode="auto">
              <a:xfrm>
                <a:off x="2240" y="3089"/>
                <a:ext cx="322" cy="296"/>
              </a:xfrm>
              <a:custGeom>
                <a:avLst/>
                <a:gdLst>
                  <a:gd name="T0" fmla="*/ 160 w 322"/>
                  <a:gd name="T1" fmla="*/ 0 h 296"/>
                  <a:gd name="T2" fmla="*/ 194 w 322"/>
                  <a:gd name="T3" fmla="*/ 4 h 296"/>
                  <a:gd name="T4" fmla="*/ 224 w 322"/>
                  <a:gd name="T5" fmla="*/ 12 h 296"/>
                  <a:gd name="T6" fmla="*/ 250 w 322"/>
                  <a:gd name="T7" fmla="*/ 26 h 296"/>
                  <a:gd name="T8" fmla="*/ 274 w 322"/>
                  <a:gd name="T9" fmla="*/ 44 h 296"/>
                  <a:gd name="T10" fmla="*/ 294 w 322"/>
                  <a:gd name="T11" fmla="*/ 66 h 296"/>
                  <a:gd name="T12" fmla="*/ 308 w 322"/>
                  <a:gd name="T13" fmla="*/ 90 h 296"/>
                  <a:gd name="T14" fmla="*/ 318 w 322"/>
                  <a:gd name="T15" fmla="*/ 118 h 296"/>
                  <a:gd name="T16" fmla="*/ 322 w 322"/>
                  <a:gd name="T17" fmla="*/ 148 h 296"/>
                  <a:gd name="T18" fmla="*/ 320 w 322"/>
                  <a:gd name="T19" fmla="*/ 164 h 296"/>
                  <a:gd name="T20" fmla="*/ 314 w 322"/>
                  <a:gd name="T21" fmla="*/ 192 h 296"/>
                  <a:gd name="T22" fmla="*/ 302 w 322"/>
                  <a:gd name="T23" fmla="*/ 218 h 296"/>
                  <a:gd name="T24" fmla="*/ 284 w 322"/>
                  <a:gd name="T25" fmla="*/ 242 h 296"/>
                  <a:gd name="T26" fmla="*/ 262 w 322"/>
                  <a:gd name="T27" fmla="*/ 262 h 296"/>
                  <a:gd name="T28" fmla="*/ 238 w 322"/>
                  <a:gd name="T29" fmla="*/ 278 h 296"/>
                  <a:gd name="T30" fmla="*/ 208 w 322"/>
                  <a:gd name="T31" fmla="*/ 290 h 296"/>
                  <a:gd name="T32" fmla="*/ 178 w 322"/>
                  <a:gd name="T33" fmla="*/ 294 h 296"/>
                  <a:gd name="T34" fmla="*/ 160 w 322"/>
                  <a:gd name="T35" fmla="*/ 296 h 296"/>
                  <a:gd name="T36" fmla="*/ 128 w 322"/>
                  <a:gd name="T37" fmla="*/ 292 h 296"/>
                  <a:gd name="T38" fmla="*/ 98 w 322"/>
                  <a:gd name="T39" fmla="*/ 284 h 296"/>
                  <a:gd name="T40" fmla="*/ 72 w 322"/>
                  <a:gd name="T41" fmla="*/ 270 h 296"/>
                  <a:gd name="T42" fmla="*/ 48 w 322"/>
                  <a:gd name="T43" fmla="*/ 252 h 296"/>
                  <a:gd name="T44" fmla="*/ 28 w 322"/>
                  <a:gd name="T45" fmla="*/ 230 h 296"/>
                  <a:gd name="T46" fmla="*/ 12 w 322"/>
                  <a:gd name="T47" fmla="*/ 206 h 296"/>
                  <a:gd name="T48" fmla="*/ 4 w 322"/>
                  <a:gd name="T49" fmla="*/ 178 h 296"/>
                  <a:gd name="T50" fmla="*/ 0 w 322"/>
                  <a:gd name="T51" fmla="*/ 148 h 296"/>
                  <a:gd name="T52" fmla="*/ 2 w 322"/>
                  <a:gd name="T53" fmla="*/ 132 h 296"/>
                  <a:gd name="T54" fmla="*/ 8 w 322"/>
                  <a:gd name="T55" fmla="*/ 104 h 296"/>
                  <a:gd name="T56" fmla="*/ 20 w 322"/>
                  <a:gd name="T57" fmla="*/ 78 h 296"/>
                  <a:gd name="T58" fmla="*/ 38 w 322"/>
                  <a:gd name="T59" fmla="*/ 54 h 296"/>
                  <a:gd name="T60" fmla="*/ 58 w 322"/>
                  <a:gd name="T61" fmla="*/ 34 h 296"/>
                  <a:gd name="T62" fmla="*/ 84 w 322"/>
                  <a:gd name="T63" fmla="*/ 18 h 296"/>
                  <a:gd name="T64" fmla="*/ 114 w 322"/>
                  <a:gd name="T65" fmla="*/ 6 h 296"/>
                  <a:gd name="T66" fmla="*/ 144 w 322"/>
                  <a:gd name="T67" fmla="*/ 0 h 296"/>
                  <a:gd name="T68" fmla="*/ 160 w 322"/>
                  <a:gd name="T69" fmla="*/ 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2" h="296">
                    <a:moveTo>
                      <a:pt x="160" y="0"/>
                    </a:moveTo>
                    <a:lnTo>
                      <a:pt x="160" y="0"/>
                    </a:lnTo>
                    <a:lnTo>
                      <a:pt x="178" y="0"/>
                    </a:lnTo>
                    <a:lnTo>
                      <a:pt x="194" y="4"/>
                    </a:lnTo>
                    <a:lnTo>
                      <a:pt x="208" y="6"/>
                    </a:lnTo>
                    <a:lnTo>
                      <a:pt x="224" y="12"/>
                    </a:lnTo>
                    <a:lnTo>
                      <a:pt x="238" y="18"/>
                    </a:lnTo>
                    <a:lnTo>
                      <a:pt x="250" y="26"/>
                    </a:lnTo>
                    <a:lnTo>
                      <a:pt x="262" y="34"/>
                    </a:lnTo>
                    <a:lnTo>
                      <a:pt x="274" y="44"/>
                    </a:lnTo>
                    <a:lnTo>
                      <a:pt x="284" y="54"/>
                    </a:lnTo>
                    <a:lnTo>
                      <a:pt x="294" y="66"/>
                    </a:lnTo>
                    <a:lnTo>
                      <a:pt x="302" y="78"/>
                    </a:lnTo>
                    <a:lnTo>
                      <a:pt x="308" y="90"/>
                    </a:lnTo>
                    <a:lnTo>
                      <a:pt x="314" y="104"/>
                    </a:lnTo>
                    <a:lnTo>
                      <a:pt x="318" y="118"/>
                    </a:lnTo>
                    <a:lnTo>
                      <a:pt x="320" y="132"/>
                    </a:lnTo>
                    <a:lnTo>
                      <a:pt x="322" y="148"/>
                    </a:lnTo>
                    <a:lnTo>
                      <a:pt x="322" y="148"/>
                    </a:lnTo>
                    <a:lnTo>
                      <a:pt x="320" y="164"/>
                    </a:lnTo>
                    <a:lnTo>
                      <a:pt x="318" y="178"/>
                    </a:lnTo>
                    <a:lnTo>
                      <a:pt x="314" y="192"/>
                    </a:lnTo>
                    <a:lnTo>
                      <a:pt x="308" y="206"/>
                    </a:lnTo>
                    <a:lnTo>
                      <a:pt x="302" y="218"/>
                    </a:lnTo>
                    <a:lnTo>
                      <a:pt x="294" y="230"/>
                    </a:lnTo>
                    <a:lnTo>
                      <a:pt x="284" y="242"/>
                    </a:lnTo>
                    <a:lnTo>
                      <a:pt x="274" y="252"/>
                    </a:lnTo>
                    <a:lnTo>
                      <a:pt x="262" y="262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4"/>
                    </a:lnTo>
                    <a:lnTo>
                      <a:pt x="208" y="290"/>
                    </a:lnTo>
                    <a:lnTo>
                      <a:pt x="194" y="292"/>
                    </a:lnTo>
                    <a:lnTo>
                      <a:pt x="178" y="294"/>
                    </a:lnTo>
                    <a:lnTo>
                      <a:pt x="160" y="296"/>
                    </a:lnTo>
                    <a:lnTo>
                      <a:pt x="160" y="296"/>
                    </a:lnTo>
                    <a:lnTo>
                      <a:pt x="144" y="294"/>
                    </a:lnTo>
                    <a:lnTo>
                      <a:pt x="128" y="292"/>
                    </a:lnTo>
                    <a:lnTo>
                      <a:pt x="114" y="290"/>
                    </a:lnTo>
                    <a:lnTo>
                      <a:pt x="98" y="284"/>
                    </a:lnTo>
                    <a:lnTo>
                      <a:pt x="84" y="278"/>
                    </a:lnTo>
                    <a:lnTo>
                      <a:pt x="72" y="270"/>
                    </a:lnTo>
                    <a:lnTo>
                      <a:pt x="58" y="262"/>
                    </a:lnTo>
                    <a:lnTo>
                      <a:pt x="48" y="252"/>
                    </a:lnTo>
                    <a:lnTo>
                      <a:pt x="38" y="242"/>
                    </a:lnTo>
                    <a:lnTo>
                      <a:pt x="28" y="230"/>
                    </a:lnTo>
                    <a:lnTo>
                      <a:pt x="20" y="218"/>
                    </a:lnTo>
                    <a:lnTo>
                      <a:pt x="12" y="206"/>
                    </a:lnTo>
                    <a:lnTo>
                      <a:pt x="8" y="192"/>
                    </a:lnTo>
                    <a:lnTo>
                      <a:pt x="4" y="178"/>
                    </a:lnTo>
                    <a:lnTo>
                      <a:pt x="2" y="164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2" y="132"/>
                    </a:lnTo>
                    <a:lnTo>
                      <a:pt x="4" y="118"/>
                    </a:lnTo>
                    <a:lnTo>
                      <a:pt x="8" y="104"/>
                    </a:lnTo>
                    <a:lnTo>
                      <a:pt x="12" y="90"/>
                    </a:lnTo>
                    <a:lnTo>
                      <a:pt x="20" y="78"/>
                    </a:lnTo>
                    <a:lnTo>
                      <a:pt x="28" y="66"/>
                    </a:lnTo>
                    <a:lnTo>
                      <a:pt x="38" y="54"/>
                    </a:lnTo>
                    <a:lnTo>
                      <a:pt x="48" y="44"/>
                    </a:lnTo>
                    <a:lnTo>
                      <a:pt x="58" y="34"/>
                    </a:lnTo>
                    <a:lnTo>
                      <a:pt x="72" y="26"/>
                    </a:lnTo>
                    <a:lnTo>
                      <a:pt x="84" y="18"/>
                    </a:lnTo>
                    <a:lnTo>
                      <a:pt x="98" y="12"/>
                    </a:lnTo>
                    <a:lnTo>
                      <a:pt x="114" y="6"/>
                    </a:lnTo>
                    <a:lnTo>
                      <a:pt x="128" y="4"/>
                    </a:lnTo>
                    <a:lnTo>
                      <a:pt x="144" y="0"/>
                    </a:lnTo>
                    <a:lnTo>
                      <a:pt x="160" y="0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FFF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13" name="Freeform 317"/>
              <p:cNvSpPr>
                <a:spLocks/>
              </p:cNvSpPr>
              <p:nvPr/>
            </p:nvSpPr>
            <p:spPr bwMode="auto">
              <a:xfrm>
                <a:off x="2362" y="3227"/>
                <a:ext cx="94" cy="66"/>
              </a:xfrm>
              <a:custGeom>
                <a:avLst/>
                <a:gdLst>
                  <a:gd name="T0" fmla="*/ 50 w 94"/>
                  <a:gd name="T1" fmla="*/ 66 h 66"/>
                  <a:gd name="T2" fmla="*/ 50 w 94"/>
                  <a:gd name="T3" fmla="*/ 66 h 66"/>
                  <a:gd name="T4" fmla="*/ 58 w 94"/>
                  <a:gd name="T5" fmla="*/ 66 h 66"/>
                  <a:gd name="T6" fmla="*/ 68 w 94"/>
                  <a:gd name="T7" fmla="*/ 62 h 66"/>
                  <a:gd name="T8" fmla="*/ 74 w 94"/>
                  <a:gd name="T9" fmla="*/ 60 h 66"/>
                  <a:gd name="T10" fmla="*/ 82 w 94"/>
                  <a:gd name="T11" fmla="*/ 54 h 66"/>
                  <a:gd name="T12" fmla="*/ 86 w 94"/>
                  <a:gd name="T13" fmla="*/ 50 h 66"/>
                  <a:gd name="T14" fmla="*/ 90 w 94"/>
                  <a:gd name="T15" fmla="*/ 44 h 66"/>
                  <a:gd name="T16" fmla="*/ 94 w 94"/>
                  <a:gd name="T17" fmla="*/ 38 h 66"/>
                  <a:gd name="T18" fmla="*/ 94 w 94"/>
                  <a:gd name="T19" fmla="*/ 30 h 66"/>
                  <a:gd name="T20" fmla="*/ 94 w 94"/>
                  <a:gd name="T21" fmla="*/ 30 h 66"/>
                  <a:gd name="T22" fmla="*/ 92 w 94"/>
                  <a:gd name="T23" fmla="*/ 24 h 66"/>
                  <a:gd name="T24" fmla="*/ 90 w 94"/>
                  <a:gd name="T25" fmla="*/ 18 h 66"/>
                  <a:gd name="T26" fmla="*/ 84 w 94"/>
                  <a:gd name="T27" fmla="*/ 12 h 66"/>
                  <a:gd name="T28" fmla="*/ 78 w 94"/>
                  <a:gd name="T29" fmla="*/ 8 h 66"/>
                  <a:gd name="T30" fmla="*/ 72 w 94"/>
                  <a:gd name="T31" fmla="*/ 4 h 66"/>
                  <a:gd name="T32" fmla="*/ 64 w 94"/>
                  <a:gd name="T33" fmla="*/ 2 h 66"/>
                  <a:gd name="T34" fmla="*/ 54 w 94"/>
                  <a:gd name="T35" fmla="*/ 0 h 66"/>
                  <a:gd name="T36" fmla="*/ 44 w 94"/>
                  <a:gd name="T37" fmla="*/ 0 h 66"/>
                  <a:gd name="T38" fmla="*/ 44 w 94"/>
                  <a:gd name="T39" fmla="*/ 0 h 66"/>
                  <a:gd name="T40" fmla="*/ 36 w 94"/>
                  <a:gd name="T41" fmla="*/ 0 h 66"/>
                  <a:gd name="T42" fmla="*/ 26 w 94"/>
                  <a:gd name="T43" fmla="*/ 4 h 66"/>
                  <a:gd name="T44" fmla="*/ 20 w 94"/>
                  <a:gd name="T45" fmla="*/ 6 h 66"/>
                  <a:gd name="T46" fmla="*/ 12 w 94"/>
                  <a:gd name="T47" fmla="*/ 12 h 66"/>
                  <a:gd name="T48" fmla="*/ 8 w 94"/>
                  <a:gd name="T49" fmla="*/ 16 h 66"/>
                  <a:gd name="T50" fmla="*/ 4 w 94"/>
                  <a:gd name="T51" fmla="*/ 22 h 66"/>
                  <a:gd name="T52" fmla="*/ 2 w 94"/>
                  <a:gd name="T53" fmla="*/ 28 h 66"/>
                  <a:gd name="T54" fmla="*/ 0 w 94"/>
                  <a:gd name="T55" fmla="*/ 36 h 66"/>
                  <a:gd name="T56" fmla="*/ 0 w 94"/>
                  <a:gd name="T57" fmla="*/ 36 h 66"/>
                  <a:gd name="T58" fmla="*/ 2 w 94"/>
                  <a:gd name="T59" fmla="*/ 42 h 66"/>
                  <a:gd name="T60" fmla="*/ 6 w 94"/>
                  <a:gd name="T61" fmla="*/ 48 h 66"/>
                  <a:gd name="T62" fmla="*/ 10 w 94"/>
                  <a:gd name="T63" fmla="*/ 54 h 66"/>
                  <a:gd name="T64" fmla="*/ 16 w 94"/>
                  <a:gd name="T65" fmla="*/ 58 h 66"/>
                  <a:gd name="T66" fmla="*/ 22 w 94"/>
                  <a:gd name="T67" fmla="*/ 62 h 66"/>
                  <a:gd name="T68" fmla="*/ 32 w 94"/>
                  <a:gd name="T69" fmla="*/ 64 h 66"/>
                  <a:gd name="T70" fmla="*/ 40 w 94"/>
                  <a:gd name="T71" fmla="*/ 66 h 66"/>
                  <a:gd name="T72" fmla="*/ 50 w 94"/>
                  <a:gd name="T73" fmla="*/ 66 h 66"/>
                  <a:gd name="T74" fmla="*/ 50 w 94"/>
                  <a:gd name="T75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4" h="66">
                    <a:moveTo>
                      <a:pt x="50" y="66"/>
                    </a:moveTo>
                    <a:lnTo>
                      <a:pt x="50" y="66"/>
                    </a:lnTo>
                    <a:lnTo>
                      <a:pt x="58" y="66"/>
                    </a:lnTo>
                    <a:lnTo>
                      <a:pt x="68" y="62"/>
                    </a:lnTo>
                    <a:lnTo>
                      <a:pt x="74" y="60"/>
                    </a:lnTo>
                    <a:lnTo>
                      <a:pt x="82" y="54"/>
                    </a:lnTo>
                    <a:lnTo>
                      <a:pt x="86" y="50"/>
                    </a:lnTo>
                    <a:lnTo>
                      <a:pt x="90" y="44"/>
                    </a:lnTo>
                    <a:lnTo>
                      <a:pt x="94" y="38"/>
                    </a:lnTo>
                    <a:lnTo>
                      <a:pt x="94" y="30"/>
                    </a:lnTo>
                    <a:lnTo>
                      <a:pt x="94" y="30"/>
                    </a:lnTo>
                    <a:lnTo>
                      <a:pt x="92" y="24"/>
                    </a:lnTo>
                    <a:lnTo>
                      <a:pt x="90" y="18"/>
                    </a:lnTo>
                    <a:lnTo>
                      <a:pt x="84" y="12"/>
                    </a:lnTo>
                    <a:lnTo>
                      <a:pt x="78" y="8"/>
                    </a:lnTo>
                    <a:lnTo>
                      <a:pt x="72" y="4"/>
                    </a:lnTo>
                    <a:lnTo>
                      <a:pt x="64" y="2"/>
                    </a:lnTo>
                    <a:lnTo>
                      <a:pt x="54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26" y="4"/>
                    </a:lnTo>
                    <a:lnTo>
                      <a:pt x="20" y="6"/>
                    </a:lnTo>
                    <a:lnTo>
                      <a:pt x="12" y="12"/>
                    </a:lnTo>
                    <a:lnTo>
                      <a:pt x="8" y="16"/>
                    </a:lnTo>
                    <a:lnTo>
                      <a:pt x="4" y="22"/>
                    </a:lnTo>
                    <a:lnTo>
                      <a:pt x="2" y="28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2" y="42"/>
                    </a:lnTo>
                    <a:lnTo>
                      <a:pt x="6" y="48"/>
                    </a:lnTo>
                    <a:lnTo>
                      <a:pt x="10" y="54"/>
                    </a:lnTo>
                    <a:lnTo>
                      <a:pt x="16" y="58"/>
                    </a:lnTo>
                    <a:lnTo>
                      <a:pt x="22" y="62"/>
                    </a:lnTo>
                    <a:lnTo>
                      <a:pt x="32" y="64"/>
                    </a:lnTo>
                    <a:lnTo>
                      <a:pt x="40" y="66"/>
                    </a:lnTo>
                    <a:lnTo>
                      <a:pt x="50" y="66"/>
                    </a:lnTo>
                    <a:lnTo>
                      <a:pt x="50" y="66"/>
                    </a:lnTo>
                    <a:close/>
                  </a:path>
                </a:pathLst>
              </a:custGeom>
              <a:solidFill>
                <a:srgbClr val="FFF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14" name="Freeform 318"/>
              <p:cNvSpPr>
                <a:spLocks/>
              </p:cNvSpPr>
              <p:nvPr/>
            </p:nvSpPr>
            <p:spPr bwMode="auto">
              <a:xfrm>
                <a:off x="2366" y="3229"/>
                <a:ext cx="86" cy="62"/>
              </a:xfrm>
              <a:custGeom>
                <a:avLst/>
                <a:gdLst>
                  <a:gd name="T0" fmla="*/ 46 w 86"/>
                  <a:gd name="T1" fmla="*/ 62 h 62"/>
                  <a:gd name="T2" fmla="*/ 46 w 86"/>
                  <a:gd name="T3" fmla="*/ 62 h 62"/>
                  <a:gd name="T4" fmla="*/ 54 w 86"/>
                  <a:gd name="T5" fmla="*/ 62 h 62"/>
                  <a:gd name="T6" fmla="*/ 62 w 86"/>
                  <a:gd name="T7" fmla="*/ 58 h 62"/>
                  <a:gd name="T8" fmla="*/ 70 w 86"/>
                  <a:gd name="T9" fmla="*/ 56 h 62"/>
                  <a:gd name="T10" fmla="*/ 76 w 86"/>
                  <a:gd name="T11" fmla="*/ 52 h 62"/>
                  <a:gd name="T12" fmla="*/ 80 w 86"/>
                  <a:gd name="T13" fmla="*/ 46 h 62"/>
                  <a:gd name="T14" fmla="*/ 84 w 86"/>
                  <a:gd name="T15" fmla="*/ 40 h 62"/>
                  <a:gd name="T16" fmla="*/ 86 w 86"/>
                  <a:gd name="T17" fmla="*/ 36 h 62"/>
                  <a:gd name="T18" fmla="*/ 86 w 86"/>
                  <a:gd name="T19" fmla="*/ 28 h 62"/>
                  <a:gd name="T20" fmla="*/ 86 w 86"/>
                  <a:gd name="T21" fmla="*/ 28 h 62"/>
                  <a:gd name="T22" fmla="*/ 86 w 86"/>
                  <a:gd name="T23" fmla="*/ 22 h 62"/>
                  <a:gd name="T24" fmla="*/ 82 w 86"/>
                  <a:gd name="T25" fmla="*/ 16 h 62"/>
                  <a:gd name="T26" fmla="*/ 78 w 86"/>
                  <a:gd name="T27" fmla="*/ 12 h 62"/>
                  <a:gd name="T28" fmla="*/ 72 w 86"/>
                  <a:gd name="T29" fmla="*/ 8 h 62"/>
                  <a:gd name="T30" fmla="*/ 66 w 86"/>
                  <a:gd name="T31" fmla="*/ 4 h 62"/>
                  <a:gd name="T32" fmla="*/ 58 w 86"/>
                  <a:gd name="T33" fmla="*/ 2 h 62"/>
                  <a:gd name="T34" fmla="*/ 50 w 86"/>
                  <a:gd name="T35" fmla="*/ 0 h 62"/>
                  <a:gd name="T36" fmla="*/ 42 w 86"/>
                  <a:gd name="T37" fmla="*/ 0 h 62"/>
                  <a:gd name="T38" fmla="*/ 42 w 86"/>
                  <a:gd name="T39" fmla="*/ 0 h 62"/>
                  <a:gd name="T40" fmla="*/ 32 w 86"/>
                  <a:gd name="T41" fmla="*/ 2 h 62"/>
                  <a:gd name="T42" fmla="*/ 24 w 86"/>
                  <a:gd name="T43" fmla="*/ 4 h 62"/>
                  <a:gd name="T44" fmla="*/ 18 w 86"/>
                  <a:gd name="T45" fmla="*/ 6 h 62"/>
                  <a:gd name="T46" fmla="*/ 12 w 86"/>
                  <a:gd name="T47" fmla="*/ 10 h 62"/>
                  <a:gd name="T48" fmla="*/ 6 w 86"/>
                  <a:gd name="T49" fmla="*/ 16 h 62"/>
                  <a:gd name="T50" fmla="*/ 2 w 86"/>
                  <a:gd name="T51" fmla="*/ 22 h 62"/>
                  <a:gd name="T52" fmla="*/ 0 w 86"/>
                  <a:gd name="T53" fmla="*/ 28 h 62"/>
                  <a:gd name="T54" fmla="*/ 0 w 86"/>
                  <a:gd name="T55" fmla="*/ 34 h 62"/>
                  <a:gd name="T56" fmla="*/ 0 w 86"/>
                  <a:gd name="T57" fmla="*/ 34 h 62"/>
                  <a:gd name="T58" fmla="*/ 2 w 86"/>
                  <a:gd name="T59" fmla="*/ 40 h 62"/>
                  <a:gd name="T60" fmla="*/ 4 w 86"/>
                  <a:gd name="T61" fmla="*/ 46 h 62"/>
                  <a:gd name="T62" fmla="*/ 8 w 86"/>
                  <a:gd name="T63" fmla="*/ 50 h 62"/>
                  <a:gd name="T64" fmla="*/ 14 w 86"/>
                  <a:gd name="T65" fmla="*/ 54 h 62"/>
                  <a:gd name="T66" fmla="*/ 20 w 86"/>
                  <a:gd name="T67" fmla="*/ 58 h 62"/>
                  <a:gd name="T68" fmla="*/ 28 w 86"/>
                  <a:gd name="T69" fmla="*/ 60 h 62"/>
                  <a:gd name="T70" fmla="*/ 36 w 86"/>
                  <a:gd name="T71" fmla="*/ 62 h 62"/>
                  <a:gd name="T72" fmla="*/ 46 w 86"/>
                  <a:gd name="T73" fmla="*/ 62 h 62"/>
                  <a:gd name="T74" fmla="*/ 46 w 86"/>
                  <a:gd name="T7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6" h="62">
                    <a:moveTo>
                      <a:pt x="46" y="62"/>
                    </a:moveTo>
                    <a:lnTo>
                      <a:pt x="46" y="62"/>
                    </a:lnTo>
                    <a:lnTo>
                      <a:pt x="54" y="62"/>
                    </a:lnTo>
                    <a:lnTo>
                      <a:pt x="62" y="58"/>
                    </a:lnTo>
                    <a:lnTo>
                      <a:pt x="70" y="56"/>
                    </a:lnTo>
                    <a:lnTo>
                      <a:pt x="76" y="52"/>
                    </a:lnTo>
                    <a:lnTo>
                      <a:pt x="80" y="46"/>
                    </a:lnTo>
                    <a:lnTo>
                      <a:pt x="84" y="40"/>
                    </a:lnTo>
                    <a:lnTo>
                      <a:pt x="86" y="36"/>
                    </a:lnTo>
                    <a:lnTo>
                      <a:pt x="86" y="28"/>
                    </a:lnTo>
                    <a:lnTo>
                      <a:pt x="86" y="28"/>
                    </a:lnTo>
                    <a:lnTo>
                      <a:pt x="86" y="22"/>
                    </a:lnTo>
                    <a:lnTo>
                      <a:pt x="82" y="16"/>
                    </a:lnTo>
                    <a:lnTo>
                      <a:pt x="78" y="12"/>
                    </a:lnTo>
                    <a:lnTo>
                      <a:pt x="72" y="8"/>
                    </a:lnTo>
                    <a:lnTo>
                      <a:pt x="66" y="4"/>
                    </a:lnTo>
                    <a:lnTo>
                      <a:pt x="58" y="2"/>
                    </a:lnTo>
                    <a:lnTo>
                      <a:pt x="50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2" y="2"/>
                    </a:lnTo>
                    <a:lnTo>
                      <a:pt x="24" y="4"/>
                    </a:lnTo>
                    <a:lnTo>
                      <a:pt x="18" y="6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2" y="40"/>
                    </a:lnTo>
                    <a:lnTo>
                      <a:pt x="4" y="46"/>
                    </a:lnTo>
                    <a:lnTo>
                      <a:pt x="8" y="50"/>
                    </a:lnTo>
                    <a:lnTo>
                      <a:pt x="14" y="54"/>
                    </a:lnTo>
                    <a:lnTo>
                      <a:pt x="20" y="58"/>
                    </a:lnTo>
                    <a:lnTo>
                      <a:pt x="28" y="60"/>
                    </a:lnTo>
                    <a:lnTo>
                      <a:pt x="36" y="62"/>
                    </a:lnTo>
                    <a:lnTo>
                      <a:pt x="46" y="62"/>
                    </a:lnTo>
                    <a:lnTo>
                      <a:pt x="46" y="62"/>
                    </a:lnTo>
                    <a:close/>
                  </a:path>
                </a:pathLst>
              </a:custGeom>
              <a:solidFill>
                <a:srgbClr val="FFFF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15" name="Freeform 319"/>
              <p:cNvSpPr>
                <a:spLocks/>
              </p:cNvSpPr>
              <p:nvPr/>
            </p:nvSpPr>
            <p:spPr bwMode="auto">
              <a:xfrm>
                <a:off x="2370" y="3231"/>
                <a:ext cx="80" cy="58"/>
              </a:xfrm>
              <a:custGeom>
                <a:avLst/>
                <a:gdLst>
                  <a:gd name="T0" fmla="*/ 42 w 80"/>
                  <a:gd name="T1" fmla="*/ 58 h 58"/>
                  <a:gd name="T2" fmla="*/ 42 w 80"/>
                  <a:gd name="T3" fmla="*/ 58 h 58"/>
                  <a:gd name="T4" fmla="*/ 56 w 80"/>
                  <a:gd name="T5" fmla="*/ 54 h 58"/>
                  <a:gd name="T6" fmla="*/ 68 w 80"/>
                  <a:gd name="T7" fmla="*/ 48 h 58"/>
                  <a:gd name="T8" fmla="*/ 74 w 80"/>
                  <a:gd name="T9" fmla="*/ 44 h 58"/>
                  <a:gd name="T10" fmla="*/ 76 w 80"/>
                  <a:gd name="T11" fmla="*/ 38 h 58"/>
                  <a:gd name="T12" fmla="*/ 78 w 80"/>
                  <a:gd name="T13" fmla="*/ 32 h 58"/>
                  <a:gd name="T14" fmla="*/ 80 w 80"/>
                  <a:gd name="T15" fmla="*/ 26 h 58"/>
                  <a:gd name="T16" fmla="*/ 80 w 80"/>
                  <a:gd name="T17" fmla="*/ 26 h 58"/>
                  <a:gd name="T18" fmla="*/ 78 w 80"/>
                  <a:gd name="T19" fmla="*/ 22 h 58"/>
                  <a:gd name="T20" fmla="*/ 76 w 80"/>
                  <a:gd name="T21" fmla="*/ 16 h 58"/>
                  <a:gd name="T22" fmla="*/ 72 w 80"/>
                  <a:gd name="T23" fmla="*/ 12 h 58"/>
                  <a:gd name="T24" fmla="*/ 66 w 80"/>
                  <a:gd name="T25" fmla="*/ 8 h 58"/>
                  <a:gd name="T26" fmla="*/ 54 w 80"/>
                  <a:gd name="T27" fmla="*/ 2 h 58"/>
                  <a:gd name="T28" fmla="*/ 38 w 80"/>
                  <a:gd name="T29" fmla="*/ 0 h 58"/>
                  <a:gd name="T30" fmla="*/ 38 w 80"/>
                  <a:gd name="T31" fmla="*/ 0 h 58"/>
                  <a:gd name="T32" fmla="*/ 22 w 80"/>
                  <a:gd name="T33" fmla="*/ 4 h 58"/>
                  <a:gd name="T34" fmla="*/ 10 w 80"/>
                  <a:gd name="T35" fmla="*/ 10 h 58"/>
                  <a:gd name="T36" fmla="*/ 6 w 80"/>
                  <a:gd name="T37" fmla="*/ 16 h 58"/>
                  <a:gd name="T38" fmla="*/ 2 w 80"/>
                  <a:gd name="T39" fmla="*/ 20 h 58"/>
                  <a:gd name="T40" fmla="*/ 0 w 80"/>
                  <a:gd name="T41" fmla="*/ 26 h 58"/>
                  <a:gd name="T42" fmla="*/ 0 w 80"/>
                  <a:gd name="T43" fmla="*/ 32 h 58"/>
                  <a:gd name="T44" fmla="*/ 0 w 80"/>
                  <a:gd name="T45" fmla="*/ 32 h 58"/>
                  <a:gd name="T46" fmla="*/ 0 w 80"/>
                  <a:gd name="T47" fmla="*/ 38 h 58"/>
                  <a:gd name="T48" fmla="*/ 4 w 80"/>
                  <a:gd name="T49" fmla="*/ 42 h 58"/>
                  <a:gd name="T50" fmla="*/ 8 w 80"/>
                  <a:gd name="T51" fmla="*/ 48 h 58"/>
                  <a:gd name="T52" fmla="*/ 12 w 80"/>
                  <a:gd name="T53" fmla="*/ 50 h 58"/>
                  <a:gd name="T54" fmla="*/ 26 w 80"/>
                  <a:gd name="T55" fmla="*/ 56 h 58"/>
                  <a:gd name="T56" fmla="*/ 42 w 80"/>
                  <a:gd name="T57" fmla="*/ 58 h 58"/>
                  <a:gd name="T58" fmla="*/ 42 w 80"/>
                  <a:gd name="T5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0" h="58">
                    <a:moveTo>
                      <a:pt x="42" y="58"/>
                    </a:moveTo>
                    <a:lnTo>
                      <a:pt x="42" y="58"/>
                    </a:lnTo>
                    <a:lnTo>
                      <a:pt x="56" y="54"/>
                    </a:lnTo>
                    <a:lnTo>
                      <a:pt x="68" y="48"/>
                    </a:lnTo>
                    <a:lnTo>
                      <a:pt x="74" y="44"/>
                    </a:lnTo>
                    <a:lnTo>
                      <a:pt x="76" y="38"/>
                    </a:lnTo>
                    <a:lnTo>
                      <a:pt x="78" y="32"/>
                    </a:lnTo>
                    <a:lnTo>
                      <a:pt x="80" y="26"/>
                    </a:lnTo>
                    <a:lnTo>
                      <a:pt x="80" y="26"/>
                    </a:lnTo>
                    <a:lnTo>
                      <a:pt x="78" y="22"/>
                    </a:lnTo>
                    <a:lnTo>
                      <a:pt x="76" y="16"/>
                    </a:lnTo>
                    <a:lnTo>
                      <a:pt x="72" y="12"/>
                    </a:lnTo>
                    <a:lnTo>
                      <a:pt x="66" y="8"/>
                    </a:lnTo>
                    <a:lnTo>
                      <a:pt x="54" y="2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22" y="4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0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8"/>
                    </a:lnTo>
                    <a:lnTo>
                      <a:pt x="4" y="42"/>
                    </a:lnTo>
                    <a:lnTo>
                      <a:pt x="8" y="48"/>
                    </a:lnTo>
                    <a:lnTo>
                      <a:pt x="12" y="50"/>
                    </a:lnTo>
                    <a:lnTo>
                      <a:pt x="26" y="56"/>
                    </a:lnTo>
                    <a:lnTo>
                      <a:pt x="42" y="58"/>
                    </a:lnTo>
                    <a:lnTo>
                      <a:pt x="42" y="58"/>
                    </a:lnTo>
                    <a:close/>
                  </a:path>
                </a:pathLst>
              </a:custGeom>
              <a:solidFill>
                <a:srgbClr val="FFFF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16" name="Freeform 320"/>
              <p:cNvSpPr>
                <a:spLocks/>
              </p:cNvSpPr>
              <p:nvPr/>
            </p:nvSpPr>
            <p:spPr bwMode="auto">
              <a:xfrm>
                <a:off x="2372" y="3233"/>
                <a:ext cx="74" cy="54"/>
              </a:xfrm>
              <a:custGeom>
                <a:avLst/>
                <a:gdLst>
                  <a:gd name="T0" fmla="*/ 40 w 74"/>
                  <a:gd name="T1" fmla="*/ 54 h 54"/>
                  <a:gd name="T2" fmla="*/ 40 w 74"/>
                  <a:gd name="T3" fmla="*/ 54 h 54"/>
                  <a:gd name="T4" fmla="*/ 54 w 74"/>
                  <a:gd name="T5" fmla="*/ 50 h 54"/>
                  <a:gd name="T6" fmla="*/ 64 w 74"/>
                  <a:gd name="T7" fmla="*/ 44 h 54"/>
                  <a:gd name="T8" fmla="*/ 68 w 74"/>
                  <a:gd name="T9" fmla="*/ 40 h 54"/>
                  <a:gd name="T10" fmla="*/ 72 w 74"/>
                  <a:gd name="T11" fmla="*/ 36 h 54"/>
                  <a:gd name="T12" fmla="*/ 74 w 74"/>
                  <a:gd name="T13" fmla="*/ 30 h 54"/>
                  <a:gd name="T14" fmla="*/ 74 w 74"/>
                  <a:gd name="T15" fmla="*/ 26 h 54"/>
                  <a:gd name="T16" fmla="*/ 74 w 74"/>
                  <a:gd name="T17" fmla="*/ 26 h 54"/>
                  <a:gd name="T18" fmla="*/ 72 w 74"/>
                  <a:gd name="T19" fmla="*/ 20 h 54"/>
                  <a:gd name="T20" fmla="*/ 70 w 74"/>
                  <a:gd name="T21" fmla="*/ 16 h 54"/>
                  <a:gd name="T22" fmla="*/ 62 w 74"/>
                  <a:gd name="T23" fmla="*/ 8 h 54"/>
                  <a:gd name="T24" fmla="*/ 50 w 74"/>
                  <a:gd name="T25" fmla="*/ 2 h 54"/>
                  <a:gd name="T26" fmla="*/ 36 w 74"/>
                  <a:gd name="T27" fmla="*/ 0 h 54"/>
                  <a:gd name="T28" fmla="*/ 36 w 74"/>
                  <a:gd name="T29" fmla="*/ 0 h 54"/>
                  <a:gd name="T30" fmla="*/ 22 w 74"/>
                  <a:gd name="T31" fmla="*/ 4 h 54"/>
                  <a:gd name="T32" fmla="*/ 10 w 74"/>
                  <a:gd name="T33" fmla="*/ 10 h 54"/>
                  <a:gd name="T34" fmla="*/ 6 w 74"/>
                  <a:gd name="T35" fmla="*/ 14 h 54"/>
                  <a:gd name="T36" fmla="*/ 2 w 74"/>
                  <a:gd name="T37" fmla="*/ 18 h 54"/>
                  <a:gd name="T38" fmla="*/ 2 w 74"/>
                  <a:gd name="T39" fmla="*/ 24 h 54"/>
                  <a:gd name="T40" fmla="*/ 0 w 74"/>
                  <a:gd name="T41" fmla="*/ 30 h 54"/>
                  <a:gd name="T42" fmla="*/ 0 w 74"/>
                  <a:gd name="T43" fmla="*/ 30 h 54"/>
                  <a:gd name="T44" fmla="*/ 2 w 74"/>
                  <a:gd name="T45" fmla="*/ 34 h 54"/>
                  <a:gd name="T46" fmla="*/ 4 w 74"/>
                  <a:gd name="T47" fmla="*/ 40 h 54"/>
                  <a:gd name="T48" fmla="*/ 12 w 74"/>
                  <a:gd name="T49" fmla="*/ 48 h 54"/>
                  <a:gd name="T50" fmla="*/ 24 w 74"/>
                  <a:gd name="T51" fmla="*/ 52 h 54"/>
                  <a:gd name="T52" fmla="*/ 40 w 74"/>
                  <a:gd name="T53" fmla="*/ 54 h 54"/>
                  <a:gd name="T54" fmla="*/ 40 w 74"/>
                  <a:gd name="T5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54">
                    <a:moveTo>
                      <a:pt x="40" y="54"/>
                    </a:moveTo>
                    <a:lnTo>
                      <a:pt x="40" y="54"/>
                    </a:lnTo>
                    <a:lnTo>
                      <a:pt x="54" y="50"/>
                    </a:lnTo>
                    <a:lnTo>
                      <a:pt x="64" y="44"/>
                    </a:lnTo>
                    <a:lnTo>
                      <a:pt x="68" y="40"/>
                    </a:lnTo>
                    <a:lnTo>
                      <a:pt x="72" y="36"/>
                    </a:lnTo>
                    <a:lnTo>
                      <a:pt x="74" y="30"/>
                    </a:lnTo>
                    <a:lnTo>
                      <a:pt x="74" y="26"/>
                    </a:lnTo>
                    <a:lnTo>
                      <a:pt x="74" y="26"/>
                    </a:lnTo>
                    <a:lnTo>
                      <a:pt x="72" y="20"/>
                    </a:lnTo>
                    <a:lnTo>
                      <a:pt x="70" y="16"/>
                    </a:lnTo>
                    <a:lnTo>
                      <a:pt x="62" y="8"/>
                    </a:lnTo>
                    <a:lnTo>
                      <a:pt x="5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2" y="18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12" y="48"/>
                    </a:lnTo>
                    <a:lnTo>
                      <a:pt x="24" y="52"/>
                    </a:lnTo>
                    <a:lnTo>
                      <a:pt x="40" y="54"/>
                    </a:lnTo>
                    <a:lnTo>
                      <a:pt x="40" y="54"/>
                    </a:lnTo>
                    <a:close/>
                  </a:path>
                </a:pathLst>
              </a:custGeom>
              <a:solidFill>
                <a:srgbClr val="FFFF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17" name="Freeform 321"/>
              <p:cNvSpPr>
                <a:spLocks/>
              </p:cNvSpPr>
              <p:nvPr/>
            </p:nvSpPr>
            <p:spPr bwMode="auto">
              <a:xfrm>
                <a:off x="2376" y="3237"/>
                <a:ext cx="66" cy="48"/>
              </a:xfrm>
              <a:custGeom>
                <a:avLst/>
                <a:gdLst>
                  <a:gd name="T0" fmla="*/ 36 w 66"/>
                  <a:gd name="T1" fmla="*/ 48 h 48"/>
                  <a:gd name="T2" fmla="*/ 36 w 66"/>
                  <a:gd name="T3" fmla="*/ 48 h 48"/>
                  <a:gd name="T4" fmla="*/ 48 w 66"/>
                  <a:gd name="T5" fmla="*/ 44 h 48"/>
                  <a:gd name="T6" fmla="*/ 58 w 66"/>
                  <a:gd name="T7" fmla="*/ 38 h 48"/>
                  <a:gd name="T8" fmla="*/ 64 w 66"/>
                  <a:gd name="T9" fmla="*/ 30 h 48"/>
                  <a:gd name="T10" fmla="*/ 66 w 66"/>
                  <a:gd name="T11" fmla="*/ 26 h 48"/>
                  <a:gd name="T12" fmla="*/ 66 w 66"/>
                  <a:gd name="T13" fmla="*/ 22 h 48"/>
                  <a:gd name="T14" fmla="*/ 66 w 66"/>
                  <a:gd name="T15" fmla="*/ 22 h 48"/>
                  <a:gd name="T16" fmla="*/ 66 w 66"/>
                  <a:gd name="T17" fmla="*/ 16 h 48"/>
                  <a:gd name="T18" fmla="*/ 64 w 66"/>
                  <a:gd name="T19" fmla="*/ 12 h 48"/>
                  <a:gd name="T20" fmla="*/ 56 w 66"/>
                  <a:gd name="T21" fmla="*/ 6 h 48"/>
                  <a:gd name="T22" fmla="*/ 44 w 66"/>
                  <a:gd name="T23" fmla="*/ 0 h 48"/>
                  <a:gd name="T24" fmla="*/ 32 w 66"/>
                  <a:gd name="T25" fmla="*/ 0 h 48"/>
                  <a:gd name="T26" fmla="*/ 32 w 66"/>
                  <a:gd name="T27" fmla="*/ 0 h 48"/>
                  <a:gd name="T28" fmla="*/ 18 w 66"/>
                  <a:gd name="T29" fmla="*/ 2 h 48"/>
                  <a:gd name="T30" fmla="*/ 8 w 66"/>
                  <a:gd name="T31" fmla="*/ 8 h 48"/>
                  <a:gd name="T32" fmla="*/ 2 w 66"/>
                  <a:gd name="T33" fmla="*/ 16 h 48"/>
                  <a:gd name="T34" fmla="*/ 0 w 66"/>
                  <a:gd name="T35" fmla="*/ 20 h 48"/>
                  <a:gd name="T36" fmla="*/ 0 w 66"/>
                  <a:gd name="T37" fmla="*/ 26 h 48"/>
                  <a:gd name="T38" fmla="*/ 0 w 66"/>
                  <a:gd name="T39" fmla="*/ 26 h 48"/>
                  <a:gd name="T40" fmla="*/ 2 w 66"/>
                  <a:gd name="T41" fmla="*/ 30 h 48"/>
                  <a:gd name="T42" fmla="*/ 4 w 66"/>
                  <a:gd name="T43" fmla="*/ 34 h 48"/>
                  <a:gd name="T44" fmla="*/ 12 w 66"/>
                  <a:gd name="T45" fmla="*/ 42 h 48"/>
                  <a:gd name="T46" fmla="*/ 22 w 66"/>
                  <a:gd name="T47" fmla="*/ 46 h 48"/>
                  <a:gd name="T48" fmla="*/ 36 w 66"/>
                  <a:gd name="T49" fmla="*/ 48 h 48"/>
                  <a:gd name="T50" fmla="*/ 36 w 66"/>
                  <a:gd name="T5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6" h="48">
                    <a:moveTo>
                      <a:pt x="36" y="48"/>
                    </a:moveTo>
                    <a:lnTo>
                      <a:pt x="36" y="48"/>
                    </a:lnTo>
                    <a:lnTo>
                      <a:pt x="48" y="44"/>
                    </a:lnTo>
                    <a:lnTo>
                      <a:pt x="58" y="38"/>
                    </a:lnTo>
                    <a:lnTo>
                      <a:pt x="64" y="30"/>
                    </a:lnTo>
                    <a:lnTo>
                      <a:pt x="66" y="26"/>
                    </a:lnTo>
                    <a:lnTo>
                      <a:pt x="66" y="22"/>
                    </a:lnTo>
                    <a:lnTo>
                      <a:pt x="66" y="22"/>
                    </a:lnTo>
                    <a:lnTo>
                      <a:pt x="66" y="16"/>
                    </a:lnTo>
                    <a:lnTo>
                      <a:pt x="64" y="12"/>
                    </a:lnTo>
                    <a:lnTo>
                      <a:pt x="56" y="6"/>
                    </a:lnTo>
                    <a:lnTo>
                      <a:pt x="4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18" y="2"/>
                    </a:lnTo>
                    <a:lnTo>
                      <a:pt x="8" y="8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" y="30"/>
                    </a:lnTo>
                    <a:lnTo>
                      <a:pt x="4" y="34"/>
                    </a:lnTo>
                    <a:lnTo>
                      <a:pt x="12" y="42"/>
                    </a:lnTo>
                    <a:lnTo>
                      <a:pt x="22" y="46"/>
                    </a:lnTo>
                    <a:lnTo>
                      <a:pt x="36" y="48"/>
                    </a:lnTo>
                    <a:lnTo>
                      <a:pt x="36" y="48"/>
                    </a:lnTo>
                    <a:close/>
                  </a:path>
                </a:pathLst>
              </a:custGeom>
              <a:solidFill>
                <a:srgbClr val="FFF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18" name="Freeform 322"/>
              <p:cNvSpPr>
                <a:spLocks/>
              </p:cNvSpPr>
              <p:nvPr/>
            </p:nvSpPr>
            <p:spPr bwMode="auto">
              <a:xfrm>
                <a:off x="2380" y="3239"/>
                <a:ext cx="60" cy="42"/>
              </a:xfrm>
              <a:custGeom>
                <a:avLst/>
                <a:gdLst>
                  <a:gd name="T0" fmla="*/ 32 w 60"/>
                  <a:gd name="T1" fmla="*/ 42 h 42"/>
                  <a:gd name="T2" fmla="*/ 32 w 60"/>
                  <a:gd name="T3" fmla="*/ 42 h 42"/>
                  <a:gd name="T4" fmla="*/ 42 w 60"/>
                  <a:gd name="T5" fmla="*/ 40 h 42"/>
                  <a:gd name="T6" fmla="*/ 52 w 60"/>
                  <a:gd name="T7" fmla="*/ 36 h 42"/>
                  <a:gd name="T8" fmla="*/ 58 w 60"/>
                  <a:gd name="T9" fmla="*/ 28 h 42"/>
                  <a:gd name="T10" fmla="*/ 60 w 60"/>
                  <a:gd name="T11" fmla="*/ 24 h 42"/>
                  <a:gd name="T12" fmla="*/ 60 w 60"/>
                  <a:gd name="T13" fmla="*/ 20 h 42"/>
                  <a:gd name="T14" fmla="*/ 60 w 60"/>
                  <a:gd name="T15" fmla="*/ 20 h 42"/>
                  <a:gd name="T16" fmla="*/ 58 w 60"/>
                  <a:gd name="T17" fmla="*/ 16 h 42"/>
                  <a:gd name="T18" fmla="*/ 56 w 60"/>
                  <a:gd name="T19" fmla="*/ 12 h 42"/>
                  <a:gd name="T20" fmla="*/ 50 w 60"/>
                  <a:gd name="T21" fmla="*/ 4 h 42"/>
                  <a:gd name="T22" fmla="*/ 40 w 60"/>
                  <a:gd name="T23" fmla="*/ 0 h 42"/>
                  <a:gd name="T24" fmla="*/ 28 w 60"/>
                  <a:gd name="T25" fmla="*/ 0 h 42"/>
                  <a:gd name="T26" fmla="*/ 28 w 60"/>
                  <a:gd name="T27" fmla="*/ 0 h 42"/>
                  <a:gd name="T28" fmla="*/ 16 w 60"/>
                  <a:gd name="T29" fmla="*/ 2 h 42"/>
                  <a:gd name="T30" fmla="*/ 8 w 60"/>
                  <a:gd name="T31" fmla="*/ 8 h 42"/>
                  <a:gd name="T32" fmla="*/ 2 w 60"/>
                  <a:gd name="T33" fmla="*/ 14 h 42"/>
                  <a:gd name="T34" fmla="*/ 0 w 60"/>
                  <a:gd name="T35" fmla="*/ 18 h 42"/>
                  <a:gd name="T36" fmla="*/ 0 w 60"/>
                  <a:gd name="T37" fmla="*/ 24 h 42"/>
                  <a:gd name="T38" fmla="*/ 0 w 60"/>
                  <a:gd name="T39" fmla="*/ 24 h 42"/>
                  <a:gd name="T40" fmla="*/ 0 w 60"/>
                  <a:gd name="T41" fmla="*/ 28 h 42"/>
                  <a:gd name="T42" fmla="*/ 2 w 60"/>
                  <a:gd name="T43" fmla="*/ 32 h 42"/>
                  <a:gd name="T44" fmla="*/ 10 w 60"/>
                  <a:gd name="T45" fmla="*/ 38 h 42"/>
                  <a:gd name="T46" fmla="*/ 20 w 60"/>
                  <a:gd name="T47" fmla="*/ 42 h 42"/>
                  <a:gd name="T48" fmla="*/ 32 w 60"/>
                  <a:gd name="T49" fmla="*/ 42 h 42"/>
                  <a:gd name="T50" fmla="*/ 32 w 60"/>
                  <a:gd name="T5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0" h="42">
                    <a:moveTo>
                      <a:pt x="32" y="42"/>
                    </a:moveTo>
                    <a:lnTo>
                      <a:pt x="32" y="42"/>
                    </a:lnTo>
                    <a:lnTo>
                      <a:pt x="42" y="40"/>
                    </a:lnTo>
                    <a:lnTo>
                      <a:pt x="52" y="36"/>
                    </a:lnTo>
                    <a:lnTo>
                      <a:pt x="58" y="28"/>
                    </a:lnTo>
                    <a:lnTo>
                      <a:pt x="60" y="24"/>
                    </a:lnTo>
                    <a:lnTo>
                      <a:pt x="60" y="20"/>
                    </a:lnTo>
                    <a:lnTo>
                      <a:pt x="60" y="20"/>
                    </a:lnTo>
                    <a:lnTo>
                      <a:pt x="58" y="16"/>
                    </a:lnTo>
                    <a:lnTo>
                      <a:pt x="56" y="12"/>
                    </a:lnTo>
                    <a:lnTo>
                      <a:pt x="50" y="4"/>
                    </a:lnTo>
                    <a:lnTo>
                      <a:pt x="40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6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10" y="38"/>
                    </a:lnTo>
                    <a:lnTo>
                      <a:pt x="20" y="42"/>
                    </a:lnTo>
                    <a:lnTo>
                      <a:pt x="32" y="42"/>
                    </a:lnTo>
                    <a:lnTo>
                      <a:pt x="32" y="42"/>
                    </a:lnTo>
                    <a:close/>
                  </a:path>
                </a:pathLst>
              </a:custGeom>
              <a:solidFill>
                <a:srgbClr val="FFFF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19" name="Freeform 323"/>
              <p:cNvSpPr>
                <a:spLocks/>
              </p:cNvSpPr>
              <p:nvPr/>
            </p:nvSpPr>
            <p:spPr bwMode="auto">
              <a:xfrm>
                <a:off x="2382" y="3241"/>
                <a:ext cx="54" cy="38"/>
              </a:xfrm>
              <a:custGeom>
                <a:avLst/>
                <a:gdLst>
                  <a:gd name="T0" fmla="*/ 28 w 54"/>
                  <a:gd name="T1" fmla="*/ 38 h 38"/>
                  <a:gd name="T2" fmla="*/ 28 w 54"/>
                  <a:gd name="T3" fmla="*/ 38 h 38"/>
                  <a:gd name="T4" fmla="*/ 40 w 54"/>
                  <a:gd name="T5" fmla="*/ 36 h 38"/>
                  <a:gd name="T6" fmla="*/ 48 w 54"/>
                  <a:gd name="T7" fmla="*/ 32 h 38"/>
                  <a:gd name="T8" fmla="*/ 52 w 54"/>
                  <a:gd name="T9" fmla="*/ 26 h 38"/>
                  <a:gd name="T10" fmla="*/ 54 w 54"/>
                  <a:gd name="T11" fmla="*/ 18 h 38"/>
                  <a:gd name="T12" fmla="*/ 54 w 54"/>
                  <a:gd name="T13" fmla="*/ 18 h 38"/>
                  <a:gd name="T14" fmla="*/ 52 w 54"/>
                  <a:gd name="T15" fmla="*/ 10 h 38"/>
                  <a:gd name="T16" fmla="*/ 46 w 54"/>
                  <a:gd name="T17" fmla="*/ 4 h 38"/>
                  <a:gd name="T18" fmla="*/ 36 w 54"/>
                  <a:gd name="T19" fmla="*/ 2 h 38"/>
                  <a:gd name="T20" fmla="*/ 26 w 54"/>
                  <a:gd name="T21" fmla="*/ 0 h 38"/>
                  <a:gd name="T22" fmla="*/ 26 w 54"/>
                  <a:gd name="T23" fmla="*/ 0 h 38"/>
                  <a:gd name="T24" fmla="*/ 16 w 54"/>
                  <a:gd name="T25" fmla="*/ 2 h 38"/>
                  <a:gd name="T26" fmla="*/ 8 w 54"/>
                  <a:gd name="T27" fmla="*/ 6 h 38"/>
                  <a:gd name="T28" fmla="*/ 2 w 54"/>
                  <a:gd name="T29" fmla="*/ 14 h 38"/>
                  <a:gd name="T30" fmla="*/ 0 w 54"/>
                  <a:gd name="T31" fmla="*/ 20 h 38"/>
                  <a:gd name="T32" fmla="*/ 0 w 54"/>
                  <a:gd name="T33" fmla="*/ 20 h 38"/>
                  <a:gd name="T34" fmla="*/ 4 w 54"/>
                  <a:gd name="T35" fmla="*/ 28 h 38"/>
                  <a:gd name="T36" fmla="*/ 10 w 54"/>
                  <a:gd name="T37" fmla="*/ 34 h 38"/>
                  <a:gd name="T38" fmla="*/ 18 w 54"/>
                  <a:gd name="T39" fmla="*/ 38 h 38"/>
                  <a:gd name="T40" fmla="*/ 28 w 54"/>
                  <a:gd name="T41" fmla="*/ 38 h 38"/>
                  <a:gd name="T42" fmla="*/ 28 w 54"/>
                  <a:gd name="T4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38">
                    <a:moveTo>
                      <a:pt x="28" y="38"/>
                    </a:moveTo>
                    <a:lnTo>
                      <a:pt x="28" y="38"/>
                    </a:lnTo>
                    <a:lnTo>
                      <a:pt x="40" y="36"/>
                    </a:lnTo>
                    <a:lnTo>
                      <a:pt x="48" y="32"/>
                    </a:lnTo>
                    <a:lnTo>
                      <a:pt x="52" y="26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2" y="10"/>
                    </a:lnTo>
                    <a:lnTo>
                      <a:pt x="46" y="4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4" y="28"/>
                    </a:lnTo>
                    <a:lnTo>
                      <a:pt x="10" y="34"/>
                    </a:lnTo>
                    <a:lnTo>
                      <a:pt x="18" y="38"/>
                    </a:lnTo>
                    <a:lnTo>
                      <a:pt x="28" y="38"/>
                    </a:lnTo>
                    <a:lnTo>
                      <a:pt x="28" y="38"/>
                    </a:lnTo>
                    <a:close/>
                  </a:path>
                </a:pathLst>
              </a:custGeom>
              <a:solidFill>
                <a:srgbClr val="FFFF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20" name="Freeform 324"/>
              <p:cNvSpPr>
                <a:spLocks/>
              </p:cNvSpPr>
              <p:nvPr/>
            </p:nvSpPr>
            <p:spPr bwMode="auto">
              <a:xfrm>
                <a:off x="2386" y="3243"/>
                <a:ext cx="48" cy="34"/>
              </a:xfrm>
              <a:custGeom>
                <a:avLst/>
                <a:gdLst>
                  <a:gd name="T0" fmla="*/ 24 w 48"/>
                  <a:gd name="T1" fmla="*/ 34 h 34"/>
                  <a:gd name="T2" fmla="*/ 24 w 48"/>
                  <a:gd name="T3" fmla="*/ 34 h 34"/>
                  <a:gd name="T4" fmla="*/ 34 w 48"/>
                  <a:gd name="T5" fmla="*/ 32 h 34"/>
                  <a:gd name="T6" fmla="*/ 42 w 48"/>
                  <a:gd name="T7" fmla="*/ 28 h 34"/>
                  <a:gd name="T8" fmla="*/ 46 w 48"/>
                  <a:gd name="T9" fmla="*/ 22 h 34"/>
                  <a:gd name="T10" fmla="*/ 48 w 48"/>
                  <a:gd name="T11" fmla="*/ 16 h 34"/>
                  <a:gd name="T12" fmla="*/ 48 w 48"/>
                  <a:gd name="T13" fmla="*/ 16 h 34"/>
                  <a:gd name="T14" fmla="*/ 46 w 48"/>
                  <a:gd name="T15" fmla="*/ 10 h 34"/>
                  <a:gd name="T16" fmla="*/ 40 w 48"/>
                  <a:gd name="T17" fmla="*/ 4 h 34"/>
                  <a:gd name="T18" fmla="*/ 32 w 48"/>
                  <a:gd name="T19" fmla="*/ 2 h 34"/>
                  <a:gd name="T20" fmla="*/ 22 w 48"/>
                  <a:gd name="T21" fmla="*/ 0 h 34"/>
                  <a:gd name="T22" fmla="*/ 22 w 48"/>
                  <a:gd name="T23" fmla="*/ 0 h 34"/>
                  <a:gd name="T24" fmla="*/ 14 w 48"/>
                  <a:gd name="T25" fmla="*/ 2 h 34"/>
                  <a:gd name="T26" fmla="*/ 6 w 48"/>
                  <a:gd name="T27" fmla="*/ 6 h 34"/>
                  <a:gd name="T28" fmla="*/ 2 w 48"/>
                  <a:gd name="T29" fmla="*/ 12 h 34"/>
                  <a:gd name="T30" fmla="*/ 0 w 48"/>
                  <a:gd name="T31" fmla="*/ 18 h 34"/>
                  <a:gd name="T32" fmla="*/ 0 w 48"/>
                  <a:gd name="T33" fmla="*/ 18 h 34"/>
                  <a:gd name="T34" fmla="*/ 2 w 48"/>
                  <a:gd name="T35" fmla="*/ 26 h 34"/>
                  <a:gd name="T36" fmla="*/ 8 w 48"/>
                  <a:gd name="T37" fmla="*/ 30 h 34"/>
                  <a:gd name="T38" fmla="*/ 16 w 48"/>
                  <a:gd name="T39" fmla="*/ 34 h 34"/>
                  <a:gd name="T40" fmla="*/ 24 w 48"/>
                  <a:gd name="T41" fmla="*/ 34 h 34"/>
                  <a:gd name="T42" fmla="*/ 24 w 48"/>
                  <a:gd name="T4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8" h="34">
                    <a:moveTo>
                      <a:pt x="24" y="34"/>
                    </a:moveTo>
                    <a:lnTo>
                      <a:pt x="24" y="34"/>
                    </a:lnTo>
                    <a:lnTo>
                      <a:pt x="34" y="32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6" y="10"/>
                    </a:lnTo>
                    <a:lnTo>
                      <a:pt x="40" y="4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4"/>
                    </a:lnTo>
                    <a:lnTo>
                      <a:pt x="24" y="34"/>
                    </a:lnTo>
                    <a:lnTo>
                      <a:pt x="24" y="34"/>
                    </a:lnTo>
                    <a:close/>
                  </a:path>
                </a:pathLst>
              </a:custGeom>
              <a:solidFill>
                <a:srgbClr val="FFF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21" name="Freeform 325"/>
              <p:cNvSpPr>
                <a:spLocks/>
              </p:cNvSpPr>
              <p:nvPr/>
            </p:nvSpPr>
            <p:spPr bwMode="auto">
              <a:xfrm>
                <a:off x="2390" y="3247"/>
                <a:ext cx="40" cy="28"/>
              </a:xfrm>
              <a:custGeom>
                <a:avLst/>
                <a:gdLst>
                  <a:gd name="T0" fmla="*/ 20 w 40"/>
                  <a:gd name="T1" fmla="*/ 28 h 28"/>
                  <a:gd name="T2" fmla="*/ 20 w 40"/>
                  <a:gd name="T3" fmla="*/ 28 h 28"/>
                  <a:gd name="T4" fmla="*/ 28 w 40"/>
                  <a:gd name="T5" fmla="*/ 26 h 28"/>
                  <a:gd name="T6" fmla="*/ 34 w 40"/>
                  <a:gd name="T7" fmla="*/ 24 h 28"/>
                  <a:gd name="T8" fmla="*/ 38 w 40"/>
                  <a:gd name="T9" fmla="*/ 18 h 28"/>
                  <a:gd name="T10" fmla="*/ 40 w 40"/>
                  <a:gd name="T11" fmla="*/ 12 h 28"/>
                  <a:gd name="T12" fmla="*/ 40 w 40"/>
                  <a:gd name="T13" fmla="*/ 12 h 28"/>
                  <a:gd name="T14" fmla="*/ 38 w 40"/>
                  <a:gd name="T15" fmla="*/ 6 h 28"/>
                  <a:gd name="T16" fmla="*/ 34 w 40"/>
                  <a:gd name="T17" fmla="*/ 2 h 28"/>
                  <a:gd name="T18" fmla="*/ 26 w 40"/>
                  <a:gd name="T19" fmla="*/ 0 h 28"/>
                  <a:gd name="T20" fmla="*/ 18 w 40"/>
                  <a:gd name="T21" fmla="*/ 0 h 28"/>
                  <a:gd name="T22" fmla="*/ 18 w 40"/>
                  <a:gd name="T23" fmla="*/ 0 h 28"/>
                  <a:gd name="T24" fmla="*/ 12 w 40"/>
                  <a:gd name="T25" fmla="*/ 0 h 28"/>
                  <a:gd name="T26" fmla="*/ 4 w 40"/>
                  <a:gd name="T27" fmla="*/ 4 h 28"/>
                  <a:gd name="T28" fmla="*/ 0 w 40"/>
                  <a:gd name="T29" fmla="*/ 8 h 28"/>
                  <a:gd name="T30" fmla="*/ 0 w 40"/>
                  <a:gd name="T31" fmla="*/ 14 h 28"/>
                  <a:gd name="T32" fmla="*/ 0 w 40"/>
                  <a:gd name="T33" fmla="*/ 14 h 28"/>
                  <a:gd name="T34" fmla="*/ 2 w 40"/>
                  <a:gd name="T35" fmla="*/ 20 h 28"/>
                  <a:gd name="T36" fmla="*/ 6 w 40"/>
                  <a:gd name="T37" fmla="*/ 24 h 28"/>
                  <a:gd name="T38" fmla="*/ 12 w 40"/>
                  <a:gd name="T39" fmla="*/ 28 h 28"/>
                  <a:gd name="T40" fmla="*/ 20 w 40"/>
                  <a:gd name="T41" fmla="*/ 28 h 28"/>
                  <a:gd name="T42" fmla="*/ 20 w 40"/>
                  <a:gd name="T4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28">
                    <a:moveTo>
                      <a:pt x="20" y="28"/>
                    </a:moveTo>
                    <a:lnTo>
                      <a:pt x="20" y="28"/>
                    </a:lnTo>
                    <a:lnTo>
                      <a:pt x="28" y="26"/>
                    </a:lnTo>
                    <a:lnTo>
                      <a:pt x="34" y="24"/>
                    </a:lnTo>
                    <a:lnTo>
                      <a:pt x="38" y="18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38" y="6"/>
                    </a:lnTo>
                    <a:lnTo>
                      <a:pt x="34" y="2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8"/>
                    </a:lnTo>
                    <a:lnTo>
                      <a:pt x="20" y="28"/>
                    </a:lnTo>
                    <a:lnTo>
                      <a:pt x="20" y="28"/>
                    </a:lnTo>
                    <a:close/>
                  </a:path>
                </a:pathLst>
              </a:custGeom>
              <a:solidFill>
                <a:srgbClr val="FFF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22" name="Freeform 326"/>
              <p:cNvSpPr>
                <a:spLocks/>
              </p:cNvSpPr>
              <p:nvPr/>
            </p:nvSpPr>
            <p:spPr bwMode="auto">
              <a:xfrm>
                <a:off x="2392" y="3249"/>
                <a:ext cx="34" cy="24"/>
              </a:xfrm>
              <a:custGeom>
                <a:avLst/>
                <a:gdLst>
                  <a:gd name="T0" fmla="*/ 18 w 34"/>
                  <a:gd name="T1" fmla="*/ 24 h 24"/>
                  <a:gd name="T2" fmla="*/ 18 w 34"/>
                  <a:gd name="T3" fmla="*/ 24 h 24"/>
                  <a:gd name="T4" fmla="*/ 26 w 34"/>
                  <a:gd name="T5" fmla="*/ 22 h 24"/>
                  <a:gd name="T6" fmla="*/ 30 w 34"/>
                  <a:gd name="T7" fmla="*/ 20 h 24"/>
                  <a:gd name="T8" fmla="*/ 34 w 34"/>
                  <a:gd name="T9" fmla="*/ 16 h 24"/>
                  <a:gd name="T10" fmla="*/ 34 w 34"/>
                  <a:gd name="T11" fmla="*/ 10 h 24"/>
                  <a:gd name="T12" fmla="*/ 34 w 34"/>
                  <a:gd name="T13" fmla="*/ 10 h 24"/>
                  <a:gd name="T14" fmla="*/ 34 w 34"/>
                  <a:gd name="T15" fmla="*/ 6 h 24"/>
                  <a:gd name="T16" fmla="*/ 30 w 34"/>
                  <a:gd name="T17" fmla="*/ 2 h 24"/>
                  <a:gd name="T18" fmla="*/ 24 w 34"/>
                  <a:gd name="T19" fmla="*/ 0 h 24"/>
                  <a:gd name="T20" fmla="*/ 18 w 34"/>
                  <a:gd name="T21" fmla="*/ 0 h 24"/>
                  <a:gd name="T22" fmla="*/ 18 w 34"/>
                  <a:gd name="T23" fmla="*/ 0 h 24"/>
                  <a:gd name="T24" fmla="*/ 10 w 34"/>
                  <a:gd name="T25" fmla="*/ 0 h 24"/>
                  <a:gd name="T26" fmla="*/ 6 w 34"/>
                  <a:gd name="T27" fmla="*/ 4 h 24"/>
                  <a:gd name="T28" fmla="*/ 2 w 34"/>
                  <a:gd name="T29" fmla="*/ 8 h 24"/>
                  <a:gd name="T30" fmla="*/ 0 w 34"/>
                  <a:gd name="T31" fmla="*/ 12 h 24"/>
                  <a:gd name="T32" fmla="*/ 0 w 34"/>
                  <a:gd name="T33" fmla="*/ 12 h 24"/>
                  <a:gd name="T34" fmla="*/ 2 w 34"/>
                  <a:gd name="T35" fmla="*/ 18 h 24"/>
                  <a:gd name="T36" fmla="*/ 6 w 34"/>
                  <a:gd name="T37" fmla="*/ 20 h 24"/>
                  <a:gd name="T38" fmla="*/ 12 w 34"/>
                  <a:gd name="T39" fmla="*/ 24 h 24"/>
                  <a:gd name="T40" fmla="*/ 18 w 34"/>
                  <a:gd name="T41" fmla="*/ 24 h 24"/>
                  <a:gd name="T42" fmla="*/ 18 w 34"/>
                  <a:gd name="T4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24">
                    <a:moveTo>
                      <a:pt x="18" y="24"/>
                    </a:moveTo>
                    <a:lnTo>
                      <a:pt x="18" y="24"/>
                    </a:lnTo>
                    <a:lnTo>
                      <a:pt x="26" y="22"/>
                    </a:lnTo>
                    <a:lnTo>
                      <a:pt x="30" y="20"/>
                    </a:lnTo>
                    <a:lnTo>
                      <a:pt x="34" y="16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12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23" name="Freeform 327"/>
              <p:cNvSpPr>
                <a:spLocks/>
              </p:cNvSpPr>
              <p:nvPr/>
            </p:nvSpPr>
            <p:spPr bwMode="auto">
              <a:xfrm>
                <a:off x="2436" y="3145"/>
                <a:ext cx="116" cy="80"/>
              </a:xfrm>
              <a:custGeom>
                <a:avLst/>
                <a:gdLst>
                  <a:gd name="T0" fmla="*/ 72 w 116"/>
                  <a:gd name="T1" fmla="*/ 8 h 80"/>
                  <a:gd name="T2" fmla="*/ 72 w 116"/>
                  <a:gd name="T3" fmla="*/ 8 h 80"/>
                  <a:gd name="T4" fmla="*/ 84 w 116"/>
                  <a:gd name="T5" fmla="*/ 14 h 80"/>
                  <a:gd name="T6" fmla="*/ 92 w 116"/>
                  <a:gd name="T7" fmla="*/ 20 h 80"/>
                  <a:gd name="T8" fmla="*/ 102 w 116"/>
                  <a:gd name="T9" fmla="*/ 28 h 80"/>
                  <a:gd name="T10" fmla="*/ 108 w 116"/>
                  <a:gd name="T11" fmla="*/ 36 h 80"/>
                  <a:gd name="T12" fmla="*/ 112 w 116"/>
                  <a:gd name="T13" fmla="*/ 42 h 80"/>
                  <a:gd name="T14" fmla="*/ 116 w 116"/>
                  <a:gd name="T15" fmla="*/ 50 h 80"/>
                  <a:gd name="T16" fmla="*/ 116 w 116"/>
                  <a:gd name="T17" fmla="*/ 58 h 80"/>
                  <a:gd name="T18" fmla="*/ 114 w 116"/>
                  <a:gd name="T19" fmla="*/ 64 h 80"/>
                  <a:gd name="T20" fmla="*/ 114 w 116"/>
                  <a:gd name="T21" fmla="*/ 64 h 80"/>
                  <a:gd name="T22" fmla="*/ 110 w 116"/>
                  <a:gd name="T23" fmla="*/ 70 h 80"/>
                  <a:gd name="T24" fmla="*/ 104 w 116"/>
                  <a:gd name="T25" fmla="*/ 76 h 80"/>
                  <a:gd name="T26" fmla="*/ 98 w 116"/>
                  <a:gd name="T27" fmla="*/ 78 h 80"/>
                  <a:gd name="T28" fmla="*/ 88 w 116"/>
                  <a:gd name="T29" fmla="*/ 80 h 80"/>
                  <a:gd name="T30" fmla="*/ 78 w 116"/>
                  <a:gd name="T31" fmla="*/ 80 h 80"/>
                  <a:gd name="T32" fmla="*/ 68 w 116"/>
                  <a:gd name="T33" fmla="*/ 80 h 80"/>
                  <a:gd name="T34" fmla="*/ 56 w 116"/>
                  <a:gd name="T35" fmla="*/ 76 h 80"/>
                  <a:gd name="T36" fmla="*/ 44 w 116"/>
                  <a:gd name="T37" fmla="*/ 72 h 80"/>
                  <a:gd name="T38" fmla="*/ 44 w 116"/>
                  <a:gd name="T39" fmla="*/ 72 h 80"/>
                  <a:gd name="T40" fmla="*/ 34 w 116"/>
                  <a:gd name="T41" fmla="*/ 66 h 80"/>
                  <a:gd name="T42" fmla="*/ 24 w 116"/>
                  <a:gd name="T43" fmla="*/ 60 h 80"/>
                  <a:gd name="T44" fmla="*/ 16 w 116"/>
                  <a:gd name="T45" fmla="*/ 54 h 80"/>
                  <a:gd name="T46" fmla="*/ 8 w 116"/>
                  <a:gd name="T47" fmla="*/ 46 h 80"/>
                  <a:gd name="T48" fmla="*/ 4 w 116"/>
                  <a:gd name="T49" fmla="*/ 38 h 80"/>
                  <a:gd name="T50" fmla="*/ 2 w 116"/>
                  <a:gd name="T51" fmla="*/ 30 h 80"/>
                  <a:gd name="T52" fmla="*/ 0 w 116"/>
                  <a:gd name="T53" fmla="*/ 22 h 80"/>
                  <a:gd name="T54" fmla="*/ 2 w 116"/>
                  <a:gd name="T55" fmla="*/ 16 h 80"/>
                  <a:gd name="T56" fmla="*/ 2 w 116"/>
                  <a:gd name="T57" fmla="*/ 16 h 80"/>
                  <a:gd name="T58" fmla="*/ 6 w 116"/>
                  <a:gd name="T59" fmla="*/ 10 h 80"/>
                  <a:gd name="T60" fmla="*/ 12 w 116"/>
                  <a:gd name="T61" fmla="*/ 6 h 80"/>
                  <a:gd name="T62" fmla="*/ 20 w 116"/>
                  <a:gd name="T63" fmla="*/ 2 h 80"/>
                  <a:gd name="T64" fmla="*/ 28 w 116"/>
                  <a:gd name="T65" fmla="*/ 0 h 80"/>
                  <a:gd name="T66" fmla="*/ 38 w 116"/>
                  <a:gd name="T67" fmla="*/ 0 h 80"/>
                  <a:gd name="T68" fmla="*/ 50 w 116"/>
                  <a:gd name="T69" fmla="*/ 2 h 80"/>
                  <a:gd name="T70" fmla="*/ 60 w 116"/>
                  <a:gd name="T71" fmla="*/ 4 h 80"/>
                  <a:gd name="T72" fmla="*/ 72 w 116"/>
                  <a:gd name="T73" fmla="*/ 8 h 80"/>
                  <a:gd name="T74" fmla="*/ 72 w 116"/>
                  <a:gd name="T75" fmla="*/ 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6" h="80">
                    <a:moveTo>
                      <a:pt x="72" y="8"/>
                    </a:moveTo>
                    <a:lnTo>
                      <a:pt x="72" y="8"/>
                    </a:lnTo>
                    <a:lnTo>
                      <a:pt x="84" y="14"/>
                    </a:lnTo>
                    <a:lnTo>
                      <a:pt x="92" y="20"/>
                    </a:lnTo>
                    <a:lnTo>
                      <a:pt x="102" y="28"/>
                    </a:lnTo>
                    <a:lnTo>
                      <a:pt x="108" y="36"/>
                    </a:lnTo>
                    <a:lnTo>
                      <a:pt x="112" y="42"/>
                    </a:lnTo>
                    <a:lnTo>
                      <a:pt x="116" y="50"/>
                    </a:lnTo>
                    <a:lnTo>
                      <a:pt x="116" y="58"/>
                    </a:lnTo>
                    <a:lnTo>
                      <a:pt x="114" y="64"/>
                    </a:lnTo>
                    <a:lnTo>
                      <a:pt x="114" y="64"/>
                    </a:lnTo>
                    <a:lnTo>
                      <a:pt x="110" y="70"/>
                    </a:lnTo>
                    <a:lnTo>
                      <a:pt x="104" y="76"/>
                    </a:lnTo>
                    <a:lnTo>
                      <a:pt x="98" y="78"/>
                    </a:lnTo>
                    <a:lnTo>
                      <a:pt x="88" y="80"/>
                    </a:lnTo>
                    <a:lnTo>
                      <a:pt x="78" y="80"/>
                    </a:lnTo>
                    <a:lnTo>
                      <a:pt x="68" y="80"/>
                    </a:lnTo>
                    <a:lnTo>
                      <a:pt x="56" y="76"/>
                    </a:lnTo>
                    <a:lnTo>
                      <a:pt x="44" y="72"/>
                    </a:lnTo>
                    <a:lnTo>
                      <a:pt x="44" y="72"/>
                    </a:lnTo>
                    <a:lnTo>
                      <a:pt x="34" y="66"/>
                    </a:lnTo>
                    <a:lnTo>
                      <a:pt x="24" y="60"/>
                    </a:lnTo>
                    <a:lnTo>
                      <a:pt x="16" y="54"/>
                    </a:lnTo>
                    <a:lnTo>
                      <a:pt x="8" y="46"/>
                    </a:lnTo>
                    <a:lnTo>
                      <a:pt x="4" y="38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10"/>
                    </a:lnTo>
                    <a:lnTo>
                      <a:pt x="12" y="6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8" y="0"/>
                    </a:lnTo>
                    <a:lnTo>
                      <a:pt x="50" y="2"/>
                    </a:lnTo>
                    <a:lnTo>
                      <a:pt x="60" y="4"/>
                    </a:lnTo>
                    <a:lnTo>
                      <a:pt x="72" y="8"/>
                    </a:lnTo>
                    <a:lnTo>
                      <a:pt x="72" y="8"/>
                    </a:lnTo>
                    <a:close/>
                  </a:path>
                </a:pathLst>
              </a:custGeom>
              <a:solidFill>
                <a:srgbClr val="FFF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24" name="Freeform 328"/>
              <p:cNvSpPr>
                <a:spLocks/>
              </p:cNvSpPr>
              <p:nvPr/>
            </p:nvSpPr>
            <p:spPr bwMode="auto">
              <a:xfrm>
                <a:off x="2442" y="3147"/>
                <a:ext cx="108" cy="74"/>
              </a:xfrm>
              <a:custGeom>
                <a:avLst/>
                <a:gdLst>
                  <a:gd name="T0" fmla="*/ 66 w 108"/>
                  <a:gd name="T1" fmla="*/ 8 h 74"/>
                  <a:gd name="T2" fmla="*/ 66 w 108"/>
                  <a:gd name="T3" fmla="*/ 8 h 74"/>
                  <a:gd name="T4" fmla="*/ 78 w 108"/>
                  <a:gd name="T5" fmla="*/ 14 h 74"/>
                  <a:gd name="T6" fmla="*/ 86 w 108"/>
                  <a:gd name="T7" fmla="*/ 20 h 74"/>
                  <a:gd name="T8" fmla="*/ 94 w 108"/>
                  <a:gd name="T9" fmla="*/ 26 h 74"/>
                  <a:gd name="T10" fmla="*/ 100 w 108"/>
                  <a:gd name="T11" fmla="*/ 32 h 74"/>
                  <a:gd name="T12" fmla="*/ 104 w 108"/>
                  <a:gd name="T13" fmla="*/ 40 h 74"/>
                  <a:gd name="T14" fmla="*/ 108 w 108"/>
                  <a:gd name="T15" fmla="*/ 48 h 74"/>
                  <a:gd name="T16" fmla="*/ 108 w 108"/>
                  <a:gd name="T17" fmla="*/ 54 h 74"/>
                  <a:gd name="T18" fmla="*/ 106 w 108"/>
                  <a:gd name="T19" fmla="*/ 60 h 74"/>
                  <a:gd name="T20" fmla="*/ 106 w 108"/>
                  <a:gd name="T21" fmla="*/ 60 h 74"/>
                  <a:gd name="T22" fmla="*/ 102 w 108"/>
                  <a:gd name="T23" fmla="*/ 66 h 74"/>
                  <a:gd name="T24" fmla="*/ 98 w 108"/>
                  <a:gd name="T25" fmla="*/ 70 h 74"/>
                  <a:gd name="T26" fmla="*/ 90 w 108"/>
                  <a:gd name="T27" fmla="*/ 74 h 74"/>
                  <a:gd name="T28" fmla="*/ 82 w 108"/>
                  <a:gd name="T29" fmla="*/ 74 h 74"/>
                  <a:gd name="T30" fmla="*/ 72 w 108"/>
                  <a:gd name="T31" fmla="*/ 74 h 74"/>
                  <a:gd name="T32" fmla="*/ 62 w 108"/>
                  <a:gd name="T33" fmla="*/ 74 h 74"/>
                  <a:gd name="T34" fmla="*/ 52 w 108"/>
                  <a:gd name="T35" fmla="*/ 72 h 74"/>
                  <a:gd name="T36" fmla="*/ 42 w 108"/>
                  <a:gd name="T37" fmla="*/ 68 h 74"/>
                  <a:gd name="T38" fmla="*/ 42 w 108"/>
                  <a:gd name="T39" fmla="*/ 68 h 74"/>
                  <a:gd name="T40" fmla="*/ 30 w 108"/>
                  <a:gd name="T41" fmla="*/ 62 h 74"/>
                  <a:gd name="T42" fmla="*/ 22 w 108"/>
                  <a:gd name="T43" fmla="*/ 56 h 74"/>
                  <a:gd name="T44" fmla="*/ 14 w 108"/>
                  <a:gd name="T45" fmla="*/ 50 h 74"/>
                  <a:gd name="T46" fmla="*/ 8 w 108"/>
                  <a:gd name="T47" fmla="*/ 42 h 74"/>
                  <a:gd name="T48" fmla="*/ 4 w 108"/>
                  <a:gd name="T49" fmla="*/ 36 h 74"/>
                  <a:gd name="T50" fmla="*/ 0 w 108"/>
                  <a:gd name="T51" fmla="*/ 28 h 74"/>
                  <a:gd name="T52" fmla="*/ 0 w 108"/>
                  <a:gd name="T53" fmla="*/ 22 h 74"/>
                  <a:gd name="T54" fmla="*/ 2 w 108"/>
                  <a:gd name="T55" fmla="*/ 16 h 74"/>
                  <a:gd name="T56" fmla="*/ 2 w 108"/>
                  <a:gd name="T57" fmla="*/ 16 h 74"/>
                  <a:gd name="T58" fmla="*/ 6 w 108"/>
                  <a:gd name="T59" fmla="*/ 10 h 74"/>
                  <a:gd name="T60" fmla="*/ 10 w 108"/>
                  <a:gd name="T61" fmla="*/ 6 h 74"/>
                  <a:gd name="T62" fmla="*/ 18 w 108"/>
                  <a:gd name="T63" fmla="*/ 2 h 74"/>
                  <a:gd name="T64" fmla="*/ 26 w 108"/>
                  <a:gd name="T65" fmla="*/ 0 h 74"/>
                  <a:gd name="T66" fmla="*/ 36 w 108"/>
                  <a:gd name="T67" fmla="*/ 0 h 74"/>
                  <a:gd name="T68" fmla="*/ 46 w 108"/>
                  <a:gd name="T69" fmla="*/ 2 h 74"/>
                  <a:gd name="T70" fmla="*/ 56 w 108"/>
                  <a:gd name="T71" fmla="*/ 4 h 74"/>
                  <a:gd name="T72" fmla="*/ 66 w 108"/>
                  <a:gd name="T73" fmla="*/ 8 h 74"/>
                  <a:gd name="T74" fmla="*/ 66 w 108"/>
                  <a:gd name="T75" fmla="*/ 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74">
                    <a:moveTo>
                      <a:pt x="66" y="8"/>
                    </a:moveTo>
                    <a:lnTo>
                      <a:pt x="66" y="8"/>
                    </a:lnTo>
                    <a:lnTo>
                      <a:pt x="78" y="14"/>
                    </a:lnTo>
                    <a:lnTo>
                      <a:pt x="86" y="20"/>
                    </a:lnTo>
                    <a:lnTo>
                      <a:pt x="94" y="26"/>
                    </a:lnTo>
                    <a:lnTo>
                      <a:pt x="100" y="32"/>
                    </a:lnTo>
                    <a:lnTo>
                      <a:pt x="104" y="40"/>
                    </a:lnTo>
                    <a:lnTo>
                      <a:pt x="108" y="48"/>
                    </a:lnTo>
                    <a:lnTo>
                      <a:pt x="108" y="54"/>
                    </a:lnTo>
                    <a:lnTo>
                      <a:pt x="106" y="60"/>
                    </a:lnTo>
                    <a:lnTo>
                      <a:pt x="106" y="60"/>
                    </a:lnTo>
                    <a:lnTo>
                      <a:pt x="102" y="66"/>
                    </a:lnTo>
                    <a:lnTo>
                      <a:pt x="98" y="70"/>
                    </a:lnTo>
                    <a:lnTo>
                      <a:pt x="90" y="74"/>
                    </a:lnTo>
                    <a:lnTo>
                      <a:pt x="82" y="74"/>
                    </a:lnTo>
                    <a:lnTo>
                      <a:pt x="72" y="74"/>
                    </a:lnTo>
                    <a:lnTo>
                      <a:pt x="62" y="74"/>
                    </a:lnTo>
                    <a:lnTo>
                      <a:pt x="52" y="72"/>
                    </a:lnTo>
                    <a:lnTo>
                      <a:pt x="42" y="68"/>
                    </a:lnTo>
                    <a:lnTo>
                      <a:pt x="42" y="68"/>
                    </a:lnTo>
                    <a:lnTo>
                      <a:pt x="30" y="62"/>
                    </a:lnTo>
                    <a:lnTo>
                      <a:pt x="22" y="56"/>
                    </a:lnTo>
                    <a:lnTo>
                      <a:pt x="14" y="50"/>
                    </a:lnTo>
                    <a:lnTo>
                      <a:pt x="8" y="42"/>
                    </a:lnTo>
                    <a:lnTo>
                      <a:pt x="4" y="36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10"/>
                    </a:lnTo>
                    <a:lnTo>
                      <a:pt x="10" y="6"/>
                    </a:lnTo>
                    <a:lnTo>
                      <a:pt x="18" y="2"/>
                    </a:lnTo>
                    <a:lnTo>
                      <a:pt x="26" y="0"/>
                    </a:lnTo>
                    <a:lnTo>
                      <a:pt x="36" y="0"/>
                    </a:lnTo>
                    <a:lnTo>
                      <a:pt x="46" y="2"/>
                    </a:lnTo>
                    <a:lnTo>
                      <a:pt x="56" y="4"/>
                    </a:lnTo>
                    <a:lnTo>
                      <a:pt x="66" y="8"/>
                    </a:lnTo>
                    <a:lnTo>
                      <a:pt x="66" y="8"/>
                    </a:lnTo>
                    <a:close/>
                  </a:path>
                </a:pathLst>
              </a:custGeom>
              <a:solidFill>
                <a:srgbClr val="FFFF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25" name="Freeform 329"/>
              <p:cNvSpPr>
                <a:spLocks/>
              </p:cNvSpPr>
              <p:nvPr/>
            </p:nvSpPr>
            <p:spPr bwMode="auto">
              <a:xfrm>
                <a:off x="2448" y="3149"/>
                <a:ext cx="100" cy="70"/>
              </a:xfrm>
              <a:custGeom>
                <a:avLst/>
                <a:gdLst>
                  <a:gd name="T0" fmla="*/ 62 w 100"/>
                  <a:gd name="T1" fmla="*/ 8 h 70"/>
                  <a:gd name="T2" fmla="*/ 62 w 100"/>
                  <a:gd name="T3" fmla="*/ 8 h 70"/>
                  <a:gd name="T4" fmla="*/ 70 w 100"/>
                  <a:gd name="T5" fmla="*/ 12 h 70"/>
                  <a:gd name="T6" fmla="*/ 80 w 100"/>
                  <a:gd name="T7" fmla="*/ 18 h 70"/>
                  <a:gd name="T8" fmla="*/ 86 w 100"/>
                  <a:gd name="T9" fmla="*/ 24 h 70"/>
                  <a:gd name="T10" fmla="*/ 92 w 100"/>
                  <a:gd name="T11" fmla="*/ 30 h 70"/>
                  <a:gd name="T12" fmla="*/ 96 w 100"/>
                  <a:gd name="T13" fmla="*/ 38 h 70"/>
                  <a:gd name="T14" fmla="*/ 98 w 100"/>
                  <a:gd name="T15" fmla="*/ 44 h 70"/>
                  <a:gd name="T16" fmla="*/ 100 w 100"/>
                  <a:gd name="T17" fmla="*/ 50 h 70"/>
                  <a:gd name="T18" fmla="*/ 98 w 100"/>
                  <a:gd name="T19" fmla="*/ 56 h 70"/>
                  <a:gd name="T20" fmla="*/ 98 w 100"/>
                  <a:gd name="T21" fmla="*/ 56 h 70"/>
                  <a:gd name="T22" fmla="*/ 94 w 100"/>
                  <a:gd name="T23" fmla="*/ 62 h 70"/>
                  <a:gd name="T24" fmla="*/ 90 w 100"/>
                  <a:gd name="T25" fmla="*/ 66 h 70"/>
                  <a:gd name="T26" fmla="*/ 84 w 100"/>
                  <a:gd name="T27" fmla="*/ 68 h 70"/>
                  <a:gd name="T28" fmla="*/ 76 w 100"/>
                  <a:gd name="T29" fmla="*/ 70 h 70"/>
                  <a:gd name="T30" fmla="*/ 66 w 100"/>
                  <a:gd name="T31" fmla="*/ 70 h 70"/>
                  <a:gd name="T32" fmla="*/ 58 w 100"/>
                  <a:gd name="T33" fmla="*/ 68 h 70"/>
                  <a:gd name="T34" fmla="*/ 48 w 100"/>
                  <a:gd name="T35" fmla="*/ 66 h 70"/>
                  <a:gd name="T36" fmla="*/ 38 w 100"/>
                  <a:gd name="T37" fmla="*/ 62 h 70"/>
                  <a:gd name="T38" fmla="*/ 38 w 100"/>
                  <a:gd name="T39" fmla="*/ 62 h 70"/>
                  <a:gd name="T40" fmla="*/ 28 w 100"/>
                  <a:gd name="T41" fmla="*/ 58 h 70"/>
                  <a:gd name="T42" fmla="*/ 20 w 100"/>
                  <a:gd name="T43" fmla="*/ 52 h 70"/>
                  <a:gd name="T44" fmla="*/ 12 w 100"/>
                  <a:gd name="T45" fmla="*/ 46 h 70"/>
                  <a:gd name="T46" fmla="*/ 6 w 100"/>
                  <a:gd name="T47" fmla="*/ 40 h 70"/>
                  <a:gd name="T48" fmla="*/ 2 w 100"/>
                  <a:gd name="T49" fmla="*/ 34 h 70"/>
                  <a:gd name="T50" fmla="*/ 0 w 100"/>
                  <a:gd name="T51" fmla="*/ 26 h 70"/>
                  <a:gd name="T52" fmla="*/ 0 w 100"/>
                  <a:gd name="T53" fmla="*/ 20 h 70"/>
                  <a:gd name="T54" fmla="*/ 2 w 100"/>
                  <a:gd name="T55" fmla="*/ 14 h 70"/>
                  <a:gd name="T56" fmla="*/ 2 w 100"/>
                  <a:gd name="T57" fmla="*/ 14 h 70"/>
                  <a:gd name="T58" fmla="*/ 4 w 100"/>
                  <a:gd name="T59" fmla="*/ 10 h 70"/>
                  <a:gd name="T60" fmla="*/ 10 w 100"/>
                  <a:gd name="T61" fmla="*/ 6 h 70"/>
                  <a:gd name="T62" fmla="*/ 16 w 100"/>
                  <a:gd name="T63" fmla="*/ 2 h 70"/>
                  <a:gd name="T64" fmla="*/ 24 w 100"/>
                  <a:gd name="T65" fmla="*/ 2 h 70"/>
                  <a:gd name="T66" fmla="*/ 32 w 100"/>
                  <a:gd name="T67" fmla="*/ 0 h 70"/>
                  <a:gd name="T68" fmla="*/ 42 w 100"/>
                  <a:gd name="T69" fmla="*/ 2 h 70"/>
                  <a:gd name="T70" fmla="*/ 52 w 100"/>
                  <a:gd name="T71" fmla="*/ 4 h 70"/>
                  <a:gd name="T72" fmla="*/ 62 w 100"/>
                  <a:gd name="T73" fmla="*/ 8 h 70"/>
                  <a:gd name="T74" fmla="*/ 62 w 100"/>
                  <a:gd name="T75" fmla="*/ 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0" h="70">
                    <a:moveTo>
                      <a:pt x="62" y="8"/>
                    </a:moveTo>
                    <a:lnTo>
                      <a:pt x="62" y="8"/>
                    </a:lnTo>
                    <a:lnTo>
                      <a:pt x="70" y="12"/>
                    </a:lnTo>
                    <a:lnTo>
                      <a:pt x="80" y="18"/>
                    </a:lnTo>
                    <a:lnTo>
                      <a:pt x="86" y="24"/>
                    </a:lnTo>
                    <a:lnTo>
                      <a:pt x="92" y="30"/>
                    </a:lnTo>
                    <a:lnTo>
                      <a:pt x="96" y="38"/>
                    </a:lnTo>
                    <a:lnTo>
                      <a:pt x="98" y="44"/>
                    </a:lnTo>
                    <a:lnTo>
                      <a:pt x="100" y="50"/>
                    </a:lnTo>
                    <a:lnTo>
                      <a:pt x="98" y="56"/>
                    </a:lnTo>
                    <a:lnTo>
                      <a:pt x="98" y="56"/>
                    </a:lnTo>
                    <a:lnTo>
                      <a:pt x="94" y="62"/>
                    </a:lnTo>
                    <a:lnTo>
                      <a:pt x="90" y="66"/>
                    </a:lnTo>
                    <a:lnTo>
                      <a:pt x="84" y="68"/>
                    </a:lnTo>
                    <a:lnTo>
                      <a:pt x="76" y="70"/>
                    </a:lnTo>
                    <a:lnTo>
                      <a:pt x="66" y="70"/>
                    </a:lnTo>
                    <a:lnTo>
                      <a:pt x="58" y="68"/>
                    </a:lnTo>
                    <a:lnTo>
                      <a:pt x="48" y="66"/>
                    </a:lnTo>
                    <a:lnTo>
                      <a:pt x="38" y="62"/>
                    </a:lnTo>
                    <a:lnTo>
                      <a:pt x="38" y="62"/>
                    </a:lnTo>
                    <a:lnTo>
                      <a:pt x="28" y="58"/>
                    </a:lnTo>
                    <a:lnTo>
                      <a:pt x="20" y="52"/>
                    </a:lnTo>
                    <a:lnTo>
                      <a:pt x="12" y="46"/>
                    </a:lnTo>
                    <a:lnTo>
                      <a:pt x="6" y="40"/>
                    </a:lnTo>
                    <a:lnTo>
                      <a:pt x="2" y="34"/>
                    </a:lnTo>
                    <a:lnTo>
                      <a:pt x="0" y="26"/>
                    </a:lnTo>
                    <a:lnTo>
                      <a:pt x="0" y="2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4" y="10"/>
                    </a:lnTo>
                    <a:lnTo>
                      <a:pt x="10" y="6"/>
                    </a:lnTo>
                    <a:lnTo>
                      <a:pt x="16" y="2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42" y="2"/>
                    </a:lnTo>
                    <a:lnTo>
                      <a:pt x="52" y="4"/>
                    </a:lnTo>
                    <a:lnTo>
                      <a:pt x="62" y="8"/>
                    </a:lnTo>
                    <a:lnTo>
                      <a:pt x="62" y="8"/>
                    </a:lnTo>
                    <a:close/>
                  </a:path>
                </a:pathLst>
              </a:custGeom>
              <a:solidFill>
                <a:srgbClr val="FFFF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26" name="Freeform 330"/>
              <p:cNvSpPr>
                <a:spLocks/>
              </p:cNvSpPr>
              <p:nvPr/>
            </p:nvSpPr>
            <p:spPr bwMode="auto">
              <a:xfrm>
                <a:off x="2454" y="3153"/>
                <a:ext cx="90" cy="62"/>
              </a:xfrm>
              <a:custGeom>
                <a:avLst/>
                <a:gdLst>
                  <a:gd name="T0" fmla="*/ 56 w 90"/>
                  <a:gd name="T1" fmla="*/ 6 h 62"/>
                  <a:gd name="T2" fmla="*/ 56 w 90"/>
                  <a:gd name="T3" fmla="*/ 6 h 62"/>
                  <a:gd name="T4" fmla="*/ 72 w 90"/>
                  <a:gd name="T5" fmla="*/ 14 h 62"/>
                  <a:gd name="T6" fmla="*/ 84 w 90"/>
                  <a:gd name="T7" fmla="*/ 26 h 62"/>
                  <a:gd name="T8" fmla="*/ 88 w 90"/>
                  <a:gd name="T9" fmla="*/ 32 h 62"/>
                  <a:gd name="T10" fmla="*/ 90 w 90"/>
                  <a:gd name="T11" fmla="*/ 38 h 62"/>
                  <a:gd name="T12" fmla="*/ 90 w 90"/>
                  <a:gd name="T13" fmla="*/ 44 h 62"/>
                  <a:gd name="T14" fmla="*/ 90 w 90"/>
                  <a:gd name="T15" fmla="*/ 50 h 62"/>
                  <a:gd name="T16" fmla="*/ 90 w 90"/>
                  <a:gd name="T17" fmla="*/ 50 h 62"/>
                  <a:gd name="T18" fmla="*/ 86 w 90"/>
                  <a:gd name="T19" fmla="*/ 54 h 62"/>
                  <a:gd name="T20" fmla="*/ 82 w 90"/>
                  <a:gd name="T21" fmla="*/ 58 h 62"/>
                  <a:gd name="T22" fmla="*/ 76 w 90"/>
                  <a:gd name="T23" fmla="*/ 60 h 62"/>
                  <a:gd name="T24" fmla="*/ 68 w 90"/>
                  <a:gd name="T25" fmla="*/ 62 h 62"/>
                  <a:gd name="T26" fmla="*/ 52 w 90"/>
                  <a:gd name="T27" fmla="*/ 62 h 62"/>
                  <a:gd name="T28" fmla="*/ 34 w 90"/>
                  <a:gd name="T29" fmla="*/ 56 h 62"/>
                  <a:gd name="T30" fmla="*/ 34 w 90"/>
                  <a:gd name="T31" fmla="*/ 56 h 62"/>
                  <a:gd name="T32" fmla="*/ 18 w 90"/>
                  <a:gd name="T33" fmla="*/ 46 h 62"/>
                  <a:gd name="T34" fmla="*/ 6 w 90"/>
                  <a:gd name="T35" fmla="*/ 34 h 62"/>
                  <a:gd name="T36" fmla="*/ 2 w 90"/>
                  <a:gd name="T37" fmla="*/ 28 h 62"/>
                  <a:gd name="T38" fmla="*/ 0 w 90"/>
                  <a:gd name="T39" fmla="*/ 22 h 62"/>
                  <a:gd name="T40" fmla="*/ 0 w 90"/>
                  <a:gd name="T41" fmla="*/ 16 h 62"/>
                  <a:gd name="T42" fmla="*/ 0 w 90"/>
                  <a:gd name="T43" fmla="*/ 12 h 62"/>
                  <a:gd name="T44" fmla="*/ 0 w 90"/>
                  <a:gd name="T45" fmla="*/ 12 h 62"/>
                  <a:gd name="T46" fmla="*/ 4 w 90"/>
                  <a:gd name="T47" fmla="*/ 6 h 62"/>
                  <a:gd name="T48" fmla="*/ 8 w 90"/>
                  <a:gd name="T49" fmla="*/ 4 h 62"/>
                  <a:gd name="T50" fmla="*/ 14 w 90"/>
                  <a:gd name="T51" fmla="*/ 0 h 62"/>
                  <a:gd name="T52" fmla="*/ 22 w 90"/>
                  <a:gd name="T53" fmla="*/ 0 h 62"/>
                  <a:gd name="T54" fmla="*/ 38 w 90"/>
                  <a:gd name="T55" fmla="*/ 0 h 62"/>
                  <a:gd name="T56" fmla="*/ 56 w 90"/>
                  <a:gd name="T57" fmla="*/ 6 h 62"/>
                  <a:gd name="T58" fmla="*/ 56 w 90"/>
                  <a:gd name="T59" fmla="*/ 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0" h="62">
                    <a:moveTo>
                      <a:pt x="56" y="6"/>
                    </a:moveTo>
                    <a:lnTo>
                      <a:pt x="56" y="6"/>
                    </a:lnTo>
                    <a:lnTo>
                      <a:pt x="72" y="14"/>
                    </a:lnTo>
                    <a:lnTo>
                      <a:pt x="84" y="26"/>
                    </a:lnTo>
                    <a:lnTo>
                      <a:pt x="88" y="32"/>
                    </a:lnTo>
                    <a:lnTo>
                      <a:pt x="90" y="38"/>
                    </a:lnTo>
                    <a:lnTo>
                      <a:pt x="90" y="44"/>
                    </a:lnTo>
                    <a:lnTo>
                      <a:pt x="90" y="50"/>
                    </a:lnTo>
                    <a:lnTo>
                      <a:pt x="90" y="50"/>
                    </a:lnTo>
                    <a:lnTo>
                      <a:pt x="86" y="54"/>
                    </a:lnTo>
                    <a:lnTo>
                      <a:pt x="82" y="58"/>
                    </a:lnTo>
                    <a:lnTo>
                      <a:pt x="76" y="60"/>
                    </a:lnTo>
                    <a:lnTo>
                      <a:pt x="68" y="62"/>
                    </a:lnTo>
                    <a:lnTo>
                      <a:pt x="52" y="62"/>
                    </a:lnTo>
                    <a:lnTo>
                      <a:pt x="34" y="56"/>
                    </a:lnTo>
                    <a:lnTo>
                      <a:pt x="34" y="56"/>
                    </a:lnTo>
                    <a:lnTo>
                      <a:pt x="18" y="46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6"/>
                    </a:lnTo>
                    <a:lnTo>
                      <a:pt x="8" y="4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38" y="0"/>
                    </a:lnTo>
                    <a:lnTo>
                      <a:pt x="56" y="6"/>
                    </a:lnTo>
                    <a:lnTo>
                      <a:pt x="56" y="6"/>
                    </a:lnTo>
                    <a:close/>
                  </a:path>
                </a:pathLst>
              </a:custGeom>
              <a:solidFill>
                <a:srgbClr val="FFFF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27" name="Freeform 331"/>
              <p:cNvSpPr>
                <a:spLocks/>
              </p:cNvSpPr>
              <p:nvPr/>
            </p:nvSpPr>
            <p:spPr bwMode="auto">
              <a:xfrm>
                <a:off x="2460" y="3155"/>
                <a:ext cx="82" cy="56"/>
              </a:xfrm>
              <a:custGeom>
                <a:avLst/>
                <a:gdLst>
                  <a:gd name="T0" fmla="*/ 50 w 82"/>
                  <a:gd name="T1" fmla="*/ 6 h 56"/>
                  <a:gd name="T2" fmla="*/ 50 w 82"/>
                  <a:gd name="T3" fmla="*/ 6 h 56"/>
                  <a:gd name="T4" fmla="*/ 66 w 82"/>
                  <a:gd name="T5" fmla="*/ 14 h 56"/>
                  <a:gd name="T6" fmla="*/ 76 w 82"/>
                  <a:gd name="T7" fmla="*/ 24 h 56"/>
                  <a:gd name="T8" fmla="*/ 80 w 82"/>
                  <a:gd name="T9" fmla="*/ 30 h 56"/>
                  <a:gd name="T10" fmla="*/ 82 w 82"/>
                  <a:gd name="T11" fmla="*/ 36 h 56"/>
                  <a:gd name="T12" fmla="*/ 82 w 82"/>
                  <a:gd name="T13" fmla="*/ 40 h 56"/>
                  <a:gd name="T14" fmla="*/ 82 w 82"/>
                  <a:gd name="T15" fmla="*/ 46 h 56"/>
                  <a:gd name="T16" fmla="*/ 82 w 82"/>
                  <a:gd name="T17" fmla="*/ 46 h 56"/>
                  <a:gd name="T18" fmla="*/ 78 w 82"/>
                  <a:gd name="T19" fmla="*/ 50 h 56"/>
                  <a:gd name="T20" fmla="*/ 74 w 82"/>
                  <a:gd name="T21" fmla="*/ 52 h 56"/>
                  <a:gd name="T22" fmla="*/ 68 w 82"/>
                  <a:gd name="T23" fmla="*/ 56 h 56"/>
                  <a:gd name="T24" fmla="*/ 62 w 82"/>
                  <a:gd name="T25" fmla="*/ 56 h 56"/>
                  <a:gd name="T26" fmla="*/ 48 w 82"/>
                  <a:gd name="T27" fmla="*/ 56 h 56"/>
                  <a:gd name="T28" fmla="*/ 30 w 82"/>
                  <a:gd name="T29" fmla="*/ 50 h 56"/>
                  <a:gd name="T30" fmla="*/ 30 w 82"/>
                  <a:gd name="T31" fmla="*/ 50 h 56"/>
                  <a:gd name="T32" fmla="*/ 16 w 82"/>
                  <a:gd name="T33" fmla="*/ 42 h 56"/>
                  <a:gd name="T34" fmla="*/ 6 w 82"/>
                  <a:gd name="T35" fmla="*/ 32 h 56"/>
                  <a:gd name="T36" fmla="*/ 2 w 82"/>
                  <a:gd name="T37" fmla="*/ 26 h 56"/>
                  <a:gd name="T38" fmla="*/ 0 w 82"/>
                  <a:gd name="T39" fmla="*/ 20 h 56"/>
                  <a:gd name="T40" fmla="*/ 0 w 82"/>
                  <a:gd name="T41" fmla="*/ 16 h 56"/>
                  <a:gd name="T42" fmla="*/ 0 w 82"/>
                  <a:gd name="T43" fmla="*/ 10 h 56"/>
                  <a:gd name="T44" fmla="*/ 0 w 82"/>
                  <a:gd name="T45" fmla="*/ 10 h 56"/>
                  <a:gd name="T46" fmla="*/ 4 w 82"/>
                  <a:gd name="T47" fmla="*/ 6 h 56"/>
                  <a:gd name="T48" fmla="*/ 8 w 82"/>
                  <a:gd name="T49" fmla="*/ 2 h 56"/>
                  <a:gd name="T50" fmla="*/ 12 w 82"/>
                  <a:gd name="T51" fmla="*/ 0 h 56"/>
                  <a:gd name="T52" fmla="*/ 20 w 82"/>
                  <a:gd name="T53" fmla="*/ 0 h 56"/>
                  <a:gd name="T54" fmla="*/ 34 w 82"/>
                  <a:gd name="T55" fmla="*/ 0 h 56"/>
                  <a:gd name="T56" fmla="*/ 50 w 82"/>
                  <a:gd name="T57" fmla="*/ 6 h 56"/>
                  <a:gd name="T58" fmla="*/ 50 w 82"/>
                  <a:gd name="T59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2" h="56">
                    <a:moveTo>
                      <a:pt x="50" y="6"/>
                    </a:moveTo>
                    <a:lnTo>
                      <a:pt x="50" y="6"/>
                    </a:lnTo>
                    <a:lnTo>
                      <a:pt x="66" y="14"/>
                    </a:lnTo>
                    <a:lnTo>
                      <a:pt x="76" y="24"/>
                    </a:lnTo>
                    <a:lnTo>
                      <a:pt x="80" y="30"/>
                    </a:lnTo>
                    <a:lnTo>
                      <a:pt x="82" y="36"/>
                    </a:lnTo>
                    <a:lnTo>
                      <a:pt x="82" y="40"/>
                    </a:lnTo>
                    <a:lnTo>
                      <a:pt x="82" y="46"/>
                    </a:lnTo>
                    <a:lnTo>
                      <a:pt x="82" y="46"/>
                    </a:lnTo>
                    <a:lnTo>
                      <a:pt x="78" y="50"/>
                    </a:lnTo>
                    <a:lnTo>
                      <a:pt x="74" y="52"/>
                    </a:lnTo>
                    <a:lnTo>
                      <a:pt x="68" y="56"/>
                    </a:lnTo>
                    <a:lnTo>
                      <a:pt x="62" y="56"/>
                    </a:lnTo>
                    <a:lnTo>
                      <a:pt x="48" y="56"/>
                    </a:lnTo>
                    <a:lnTo>
                      <a:pt x="30" y="50"/>
                    </a:lnTo>
                    <a:lnTo>
                      <a:pt x="30" y="50"/>
                    </a:lnTo>
                    <a:lnTo>
                      <a:pt x="16" y="42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34" y="0"/>
                    </a:lnTo>
                    <a:lnTo>
                      <a:pt x="50" y="6"/>
                    </a:lnTo>
                    <a:lnTo>
                      <a:pt x="50" y="6"/>
                    </a:lnTo>
                    <a:close/>
                  </a:path>
                </a:pathLst>
              </a:custGeom>
              <a:solidFill>
                <a:srgbClr val="FFF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28" name="Freeform 332"/>
              <p:cNvSpPr>
                <a:spLocks/>
              </p:cNvSpPr>
              <p:nvPr/>
            </p:nvSpPr>
            <p:spPr bwMode="auto">
              <a:xfrm>
                <a:off x="2464" y="3157"/>
                <a:ext cx="76" cy="50"/>
              </a:xfrm>
              <a:custGeom>
                <a:avLst/>
                <a:gdLst>
                  <a:gd name="T0" fmla="*/ 48 w 76"/>
                  <a:gd name="T1" fmla="*/ 4 h 50"/>
                  <a:gd name="T2" fmla="*/ 48 w 76"/>
                  <a:gd name="T3" fmla="*/ 4 h 50"/>
                  <a:gd name="T4" fmla="*/ 60 w 76"/>
                  <a:gd name="T5" fmla="*/ 12 h 50"/>
                  <a:gd name="T6" fmla="*/ 70 w 76"/>
                  <a:gd name="T7" fmla="*/ 22 h 50"/>
                  <a:gd name="T8" fmla="*/ 76 w 76"/>
                  <a:gd name="T9" fmla="*/ 32 h 50"/>
                  <a:gd name="T10" fmla="*/ 76 w 76"/>
                  <a:gd name="T11" fmla="*/ 36 h 50"/>
                  <a:gd name="T12" fmla="*/ 74 w 76"/>
                  <a:gd name="T13" fmla="*/ 42 h 50"/>
                  <a:gd name="T14" fmla="*/ 74 w 76"/>
                  <a:gd name="T15" fmla="*/ 42 h 50"/>
                  <a:gd name="T16" fmla="*/ 72 w 76"/>
                  <a:gd name="T17" fmla="*/ 44 h 50"/>
                  <a:gd name="T18" fmla="*/ 68 w 76"/>
                  <a:gd name="T19" fmla="*/ 48 h 50"/>
                  <a:gd name="T20" fmla="*/ 58 w 76"/>
                  <a:gd name="T21" fmla="*/ 50 h 50"/>
                  <a:gd name="T22" fmla="*/ 44 w 76"/>
                  <a:gd name="T23" fmla="*/ 50 h 50"/>
                  <a:gd name="T24" fmla="*/ 30 w 76"/>
                  <a:gd name="T25" fmla="*/ 46 h 50"/>
                  <a:gd name="T26" fmla="*/ 30 w 76"/>
                  <a:gd name="T27" fmla="*/ 46 h 50"/>
                  <a:gd name="T28" fmla="*/ 16 w 76"/>
                  <a:gd name="T29" fmla="*/ 38 h 50"/>
                  <a:gd name="T30" fmla="*/ 6 w 76"/>
                  <a:gd name="T31" fmla="*/ 28 h 50"/>
                  <a:gd name="T32" fmla="*/ 2 w 76"/>
                  <a:gd name="T33" fmla="*/ 18 h 50"/>
                  <a:gd name="T34" fmla="*/ 0 w 76"/>
                  <a:gd name="T35" fmla="*/ 14 h 50"/>
                  <a:gd name="T36" fmla="*/ 2 w 76"/>
                  <a:gd name="T37" fmla="*/ 10 h 50"/>
                  <a:gd name="T38" fmla="*/ 2 w 76"/>
                  <a:gd name="T39" fmla="*/ 10 h 50"/>
                  <a:gd name="T40" fmla="*/ 4 w 76"/>
                  <a:gd name="T41" fmla="*/ 6 h 50"/>
                  <a:gd name="T42" fmla="*/ 8 w 76"/>
                  <a:gd name="T43" fmla="*/ 2 h 50"/>
                  <a:gd name="T44" fmla="*/ 18 w 76"/>
                  <a:gd name="T45" fmla="*/ 0 h 50"/>
                  <a:gd name="T46" fmla="*/ 32 w 76"/>
                  <a:gd name="T47" fmla="*/ 0 h 50"/>
                  <a:gd name="T48" fmla="*/ 48 w 76"/>
                  <a:gd name="T49" fmla="*/ 4 h 50"/>
                  <a:gd name="T50" fmla="*/ 48 w 76"/>
                  <a:gd name="T51" fmla="*/ 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6" h="50">
                    <a:moveTo>
                      <a:pt x="48" y="4"/>
                    </a:moveTo>
                    <a:lnTo>
                      <a:pt x="48" y="4"/>
                    </a:lnTo>
                    <a:lnTo>
                      <a:pt x="60" y="12"/>
                    </a:lnTo>
                    <a:lnTo>
                      <a:pt x="70" y="22"/>
                    </a:lnTo>
                    <a:lnTo>
                      <a:pt x="76" y="32"/>
                    </a:lnTo>
                    <a:lnTo>
                      <a:pt x="76" y="36"/>
                    </a:lnTo>
                    <a:lnTo>
                      <a:pt x="74" y="42"/>
                    </a:lnTo>
                    <a:lnTo>
                      <a:pt x="74" y="42"/>
                    </a:lnTo>
                    <a:lnTo>
                      <a:pt x="72" y="44"/>
                    </a:lnTo>
                    <a:lnTo>
                      <a:pt x="68" y="48"/>
                    </a:lnTo>
                    <a:lnTo>
                      <a:pt x="58" y="50"/>
                    </a:lnTo>
                    <a:lnTo>
                      <a:pt x="44" y="50"/>
                    </a:lnTo>
                    <a:lnTo>
                      <a:pt x="30" y="46"/>
                    </a:lnTo>
                    <a:lnTo>
                      <a:pt x="30" y="46"/>
                    </a:lnTo>
                    <a:lnTo>
                      <a:pt x="16" y="38"/>
                    </a:lnTo>
                    <a:lnTo>
                      <a:pt x="6" y="28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32" y="0"/>
                    </a:lnTo>
                    <a:lnTo>
                      <a:pt x="48" y="4"/>
                    </a:lnTo>
                    <a:lnTo>
                      <a:pt x="48" y="4"/>
                    </a:lnTo>
                    <a:close/>
                  </a:path>
                </a:pathLst>
              </a:custGeom>
              <a:solidFill>
                <a:srgbClr val="FFFF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29" name="Freeform 333"/>
              <p:cNvSpPr>
                <a:spLocks/>
              </p:cNvSpPr>
              <p:nvPr/>
            </p:nvSpPr>
            <p:spPr bwMode="auto">
              <a:xfrm>
                <a:off x="2470" y="3159"/>
                <a:ext cx="68" cy="46"/>
              </a:xfrm>
              <a:custGeom>
                <a:avLst/>
                <a:gdLst>
                  <a:gd name="T0" fmla="*/ 42 w 68"/>
                  <a:gd name="T1" fmla="*/ 4 h 46"/>
                  <a:gd name="T2" fmla="*/ 42 w 68"/>
                  <a:gd name="T3" fmla="*/ 4 h 46"/>
                  <a:gd name="T4" fmla="*/ 54 w 68"/>
                  <a:gd name="T5" fmla="*/ 12 h 46"/>
                  <a:gd name="T6" fmla="*/ 62 w 68"/>
                  <a:gd name="T7" fmla="*/ 20 h 46"/>
                  <a:gd name="T8" fmla="*/ 66 w 68"/>
                  <a:gd name="T9" fmla="*/ 28 h 46"/>
                  <a:gd name="T10" fmla="*/ 68 w 68"/>
                  <a:gd name="T11" fmla="*/ 32 h 46"/>
                  <a:gd name="T12" fmla="*/ 66 w 68"/>
                  <a:gd name="T13" fmla="*/ 36 h 46"/>
                  <a:gd name="T14" fmla="*/ 66 w 68"/>
                  <a:gd name="T15" fmla="*/ 36 h 46"/>
                  <a:gd name="T16" fmla="*/ 64 w 68"/>
                  <a:gd name="T17" fmla="*/ 40 h 46"/>
                  <a:gd name="T18" fmla="*/ 60 w 68"/>
                  <a:gd name="T19" fmla="*/ 42 h 46"/>
                  <a:gd name="T20" fmla="*/ 52 w 68"/>
                  <a:gd name="T21" fmla="*/ 46 h 46"/>
                  <a:gd name="T22" fmla="*/ 40 w 68"/>
                  <a:gd name="T23" fmla="*/ 44 h 46"/>
                  <a:gd name="T24" fmla="*/ 26 w 68"/>
                  <a:gd name="T25" fmla="*/ 40 h 46"/>
                  <a:gd name="T26" fmla="*/ 26 w 68"/>
                  <a:gd name="T27" fmla="*/ 40 h 46"/>
                  <a:gd name="T28" fmla="*/ 14 w 68"/>
                  <a:gd name="T29" fmla="*/ 34 h 46"/>
                  <a:gd name="T30" fmla="*/ 6 w 68"/>
                  <a:gd name="T31" fmla="*/ 26 h 46"/>
                  <a:gd name="T32" fmla="*/ 0 w 68"/>
                  <a:gd name="T33" fmla="*/ 16 h 46"/>
                  <a:gd name="T34" fmla="*/ 0 w 68"/>
                  <a:gd name="T35" fmla="*/ 12 h 46"/>
                  <a:gd name="T36" fmla="*/ 2 w 68"/>
                  <a:gd name="T37" fmla="*/ 8 h 46"/>
                  <a:gd name="T38" fmla="*/ 2 w 68"/>
                  <a:gd name="T39" fmla="*/ 8 h 46"/>
                  <a:gd name="T40" fmla="*/ 4 w 68"/>
                  <a:gd name="T41" fmla="*/ 6 h 46"/>
                  <a:gd name="T42" fmla="*/ 8 w 68"/>
                  <a:gd name="T43" fmla="*/ 2 h 46"/>
                  <a:gd name="T44" fmla="*/ 16 w 68"/>
                  <a:gd name="T45" fmla="*/ 0 h 46"/>
                  <a:gd name="T46" fmla="*/ 28 w 68"/>
                  <a:gd name="T47" fmla="*/ 0 h 46"/>
                  <a:gd name="T48" fmla="*/ 42 w 68"/>
                  <a:gd name="T49" fmla="*/ 4 h 46"/>
                  <a:gd name="T50" fmla="*/ 42 w 68"/>
                  <a:gd name="T5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8" h="46">
                    <a:moveTo>
                      <a:pt x="42" y="4"/>
                    </a:moveTo>
                    <a:lnTo>
                      <a:pt x="42" y="4"/>
                    </a:lnTo>
                    <a:lnTo>
                      <a:pt x="54" y="12"/>
                    </a:lnTo>
                    <a:lnTo>
                      <a:pt x="62" y="20"/>
                    </a:lnTo>
                    <a:lnTo>
                      <a:pt x="66" y="28"/>
                    </a:lnTo>
                    <a:lnTo>
                      <a:pt x="68" y="32"/>
                    </a:lnTo>
                    <a:lnTo>
                      <a:pt x="66" y="36"/>
                    </a:lnTo>
                    <a:lnTo>
                      <a:pt x="66" y="36"/>
                    </a:lnTo>
                    <a:lnTo>
                      <a:pt x="64" y="40"/>
                    </a:lnTo>
                    <a:lnTo>
                      <a:pt x="60" y="42"/>
                    </a:lnTo>
                    <a:lnTo>
                      <a:pt x="52" y="46"/>
                    </a:lnTo>
                    <a:lnTo>
                      <a:pt x="40" y="44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14" y="34"/>
                    </a:lnTo>
                    <a:lnTo>
                      <a:pt x="6" y="2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6" y="0"/>
                    </a:lnTo>
                    <a:lnTo>
                      <a:pt x="28" y="0"/>
                    </a:lnTo>
                    <a:lnTo>
                      <a:pt x="42" y="4"/>
                    </a:lnTo>
                    <a:lnTo>
                      <a:pt x="42" y="4"/>
                    </a:lnTo>
                    <a:close/>
                  </a:path>
                </a:pathLst>
              </a:custGeom>
              <a:solidFill>
                <a:srgbClr val="FFFF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30" name="Freeform 334"/>
              <p:cNvSpPr>
                <a:spLocks/>
              </p:cNvSpPr>
              <p:nvPr/>
            </p:nvSpPr>
            <p:spPr bwMode="auto">
              <a:xfrm>
                <a:off x="2476" y="3161"/>
                <a:ext cx="58" cy="40"/>
              </a:xfrm>
              <a:custGeom>
                <a:avLst/>
                <a:gdLst>
                  <a:gd name="T0" fmla="*/ 36 w 58"/>
                  <a:gd name="T1" fmla="*/ 4 h 40"/>
                  <a:gd name="T2" fmla="*/ 36 w 58"/>
                  <a:gd name="T3" fmla="*/ 4 h 40"/>
                  <a:gd name="T4" fmla="*/ 48 w 58"/>
                  <a:gd name="T5" fmla="*/ 10 h 40"/>
                  <a:gd name="T6" fmla="*/ 54 w 58"/>
                  <a:gd name="T7" fmla="*/ 18 h 40"/>
                  <a:gd name="T8" fmla="*/ 58 w 58"/>
                  <a:gd name="T9" fmla="*/ 26 h 40"/>
                  <a:gd name="T10" fmla="*/ 58 w 58"/>
                  <a:gd name="T11" fmla="*/ 28 h 40"/>
                  <a:gd name="T12" fmla="*/ 58 w 58"/>
                  <a:gd name="T13" fmla="*/ 32 h 40"/>
                  <a:gd name="T14" fmla="*/ 58 w 58"/>
                  <a:gd name="T15" fmla="*/ 32 h 40"/>
                  <a:gd name="T16" fmla="*/ 56 w 58"/>
                  <a:gd name="T17" fmla="*/ 36 h 40"/>
                  <a:gd name="T18" fmla="*/ 54 w 58"/>
                  <a:gd name="T19" fmla="*/ 38 h 40"/>
                  <a:gd name="T20" fmla="*/ 44 w 58"/>
                  <a:gd name="T21" fmla="*/ 40 h 40"/>
                  <a:gd name="T22" fmla="*/ 34 w 58"/>
                  <a:gd name="T23" fmla="*/ 40 h 40"/>
                  <a:gd name="T24" fmla="*/ 22 w 58"/>
                  <a:gd name="T25" fmla="*/ 36 h 40"/>
                  <a:gd name="T26" fmla="*/ 22 w 58"/>
                  <a:gd name="T27" fmla="*/ 36 h 40"/>
                  <a:gd name="T28" fmla="*/ 12 w 58"/>
                  <a:gd name="T29" fmla="*/ 30 h 40"/>
                  <a:gd name="T30" fmla="*/ 4 w 58"/>
                  <a:gd name="T31" fmla="*/ 22 h 40"/>
                  <a:gd name="T32" fmla="*/ 0 w 58"/>
                  <a:gd name="T33" fmla="*/ 14 h 40"/>
                  <a:gd name="T34" fmla="*/ 0 w 58"/>
                  <a:gd name="T35" fmla="*/ 12 h 40"/>
                  <a:gd name="T36" fmla="*/ 0 w 58"/>
                  <a:gd name="T37" fmla="*/ 8 h 40"/>
                  <a:gd name="T38" fmla="*/ 0 w 58"/>
                  <a:gd name="T39" fmla="*/ 8 h 40"/>
                  <a:gd name="T40" fmla="*/ 2 w 58"/>
                  <a:gd name="T41" fmla="*/ 4 h 40"/>
                  <a:gd name="T42" fmla="*/ 6 w 58"/>
                  <a:gd name="T43" fmla="*/ 2 h 40"/>
                  <a:gd name="T44" fmla="*/ 14 w 58"/>
                  <a:gd name="T45" fmla="*/ 0 h 40"/>
                  <a:gd name="T46" fmla="*/ 24 w 58"/>
                  <a:gd name="T47" fmla="*/ 0 h 40"/>
                  <a:gd name="T48" fmla="*/ 36 w 58"/>
                  <a:gd name="T49" fmla="*/ 4 h 40"/>
                  <a:gd name="T50" fmla="*/ 36 w 58"/>
                  <a:gd name="T51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8" h="40">
                    <a:moveTo>
                      <a:pt x="36" y="4"/>
                    </a:moveTo>
                    <a:lnTo>
                      <a:pt x="36" y="4"/>
                    </a:lnTo>
                    <a:lnTo>
                      <a:pt x="48" y="10"/>
                    </a:lnTo>
                    <a:lnTo>
                      <a:pt x="54" y="18"/>
                    </a:lnTo>
                    <a:lnTo>
                      <a:pt x="58" y="26"/>
                    </a:lnTo>
                    <a:lnTo>
                      <a:pt x="58" y="28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56" y="36"/>
                    </a:lnTo>
                    <a:lnTo>
                      <a:pt x="54" y="38"/>
                    </a:lnTo>
                    <a:lnTo>
                      <a:pt x="44" y="40"/>
                    </a:lnTo>
                    <a:lnTo>
                      <a:pt x="34" y="40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12" y="30"/>
                    </a:lnTo>
                    <a:lnTo>
                      <a:pt x="4" y="22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36" y="4"/>
                    </a:lnTo>
                    <a:lnTo>
                      <a:pt x="36" y="4"/>
                    </a:lnTo>
                    <a:close/>
                  </a:path>
                </a:pathLst>
              </a:custGeom>
              <a:solidFill>
                <a:srgbClr val="FFF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31" name="Freeform 335"/>
              <p:cNvSpPr>
                <a:spLocks/>
              </p:cNvSpPr>
              <p:nvPr/>
            </p:nvSpPr>
            <p:spPr bwMode="auto">
              <a:xfrm>
                <a:off x="2482" y="3163"/>
                <a:ext cx="50" cy="34"/>
              </a:xfrm>
              <a:custGeom>
                <a:avLst/>
                <a:gdLst>
                  <a:gd name="T0" fmla="*/ 32 w 50"/>
                  <a:gd name="T1" fmla="*/ 4 h 34"/>
                  <a:gd name="T2" fmla="*/ 32 w 50"/>
                  <a:gd name="T3" fmla="*/ 4 h 34"/>
                  <a:gd name="T4" fmla="*/ 40 w 50"/>
                  <a:gd name="T5" fmla="*/ 8 h 34"/>
                  <a:gd name="T6" fmla="*/ 46 w 50"/>
                  <a:gd name="T7" fmla="*/ 16 h 34"/>
                  <a:gd name="T8" fmla="*/ 50 w 50"/>
                  <a:gd name="T9" fmla="*/ 22 h 34"/>
                  <a:gd name="T10" fmla="*/ 50 w 50"/>
                  <a:gd name="T11" fmla="*/ 28 h 34"/>
                  <a:gd name="T12" fmla="*/ 50 w 50"/>
                  <a:gd name="T13" fmla="*/ 28 h 34"/>
                  <a:gd name="T14" fmla="*/ 46 w 50"/>
                  <a:gd name="T15" fmla="*/ 32 h 34"/>
                  <a:gd name="T16" fmla="*/ 38 w 50"/>
                  <a:gd name="T17" fmla="*/ 34 h 34"/>
                  <a:gd name="T18" fmla="*/ 30 w 50"/>
                  <a:gd name="T19" fmla="*/ 34 h 34"/>
                  <a:gd name="T20" fmla="*/ 20 w 50"/>
                  <a:gd name="T21" fmla="*/ 32 h 34"/>
                  <a:gd name="T22" fmla="*/ 20 w 50"/>
                  <a:gd name="T23" fmla="*/ 32 h 34"/>
                  <a:gd name="T24" fmla="*/ 10 w 50"/>
                  <a:gd name="T25" fmla="*/ 26 h 34"/>
                  <a:gd name="T26" fmla="*/ 4 w 50"/>
                  <a:gd name="T27" fmla="*/ 20 h 34"/>
                  <a:gd name="T28" fmla="*/ 0 w 50"/>
                  <a:gd name="T29" fmla="*/ 12 h 34"/>
                  <a:gd name="T30" fmla="*/ 0 w 50"/>
                  <a:gd name="T31" fmla="*/ 6 h 34"/>
                  <a:gd name="T32" fmla="*/ 0 w 50"/>
                  <a:gd name="T33" fmla="*/ 6 h 34"/>
                  <a:gd name="T34" fmla="*/ 4 w 50"/>
                  <a:gd name="T35" fmla="*/ 2 h 34"/>
                  <a:gd name="T36" fmla="*/ 12 w 50"/>
                  <a:gd name="T37" fmla="*/ 0 h 34"/>
                  <a:gd name="T38" fmla="*/ 22 w 50"/>
                  <a:gd name="T39" fmla="*/ 0 h 34"/>
                  <a:gd name="T40" fmla="*/ 32 w 50"/>
                  <a:gd name="T41" fmla="*/ 4 h 34"/>
                  <a:gd name="T42" fmla="*/ 32 w 50"/>
                  <a:gd name="T43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" h="34">
                    <a:moveTo>
                      <a:pt x="32" y="4"/>
                    </a:moveTo>
                    <a:lnTo>
                      <a:pt x="32" y="4"/>
                    </a:lnTo>
                    <a:lnTo>
                      <a:pt x="40" y="8"/>
                    </a:lnTo>
                    <a:lnTo>
                      <a:pt x="46" y="16"/>
                    </a:lnTo>
                    <a:lnTo>
                      <a:pt x="50" y="22"/>
                    </a:lnTo>
                    <a:lnTo>
                      <a:pt x="50" y="28"/>
                    </a:lnTo>
                    <a:lnTo>
                      <a:pt x="50" y="28"/>
                    </a:lnTo>
                    <a:lnTo>
                      <a:pt x="46" y="32"/>
                    </a:lnTo>
                    <a:lnTo>
                      <a:pt x="38" y="34"/>
                    </a:lnTo>
                    <a:lnTo>
                      <a:pt x="30" y="34"/>
                    </a:lnTo>
                    <a:lnTo>
                      <a:pt x="20" y="32"/>
                    </a:lnTo>
                    <a:lnTo>
                      <a:pt x="20" y="32"/>
                    </a:lnTo>
                    <a:lnTo>
                      <a:pt x="10" y="26"/>
                    </a:lnTo>
                    <a:lnTo>
                      <a:pt x="4" y="20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2"/>
                    </a:lnTo>
                    <a:lnTo>
                      <a:pt x="12" y="0"/>
                    </a:lnTo>
                    <a:lnTo>
                      <a:pt x="22" y="0"/>
                    </a:lnTo>
                    <a:lnTo>
                      <a:pt x="32" y="4"/>
                    </a:lnTo>
                    <a:lnTo>
                      <a:pt x="32" y="4"/>
                    </a:lnTo>
                    <a:close/>
                  </a:path>
                </a:pathLst>
              </a:custGeom>
              <a:solidFill>
                <a:srgbClr val="FFF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32" name="Freeform 336"/>
              <p:cNvSpPr>
                <a:spLocks/>
              </p:cNvSpPr>
              <p:nvPr/>
            </p:nvSpPr>
            <p:spPr bwMode="auto">
              <a:xfrm>
                <a:off x="2488" y="3165"/>
                <a:ext cx="42" cy="30"/>
              </a:xfrm>
              <a:custGeom>
                <a:avLst/>
                <a:gdLst>
                  <a:gd name="T0" fmla="*/ 26 w 42"/>
                  <a:gd name="T1" fmla="*/ 4 h 30"/>
                  <a:gd name="T2" fmla="*/ 26 w 42"/>
                  <a:gd name="T3" fmla="*/ 4 h 30"/>
                  <a:gd name="T4" fmla="*/ 34 w 42"/>
                  <a:gd name="T5" fmla="*/ 8 h 30"/>
                  <a:gd name="T6" fmla="*/ 38 w 42"/>
                  <a:gd name="T7" fmla="*/ 12 h 30"/>
                  <a:gd name="T8" fmla="*/ 42 w 42"/>
                  <a:gd name="T9" fmla="*/ 18 h 30"/>
                  <a:gd name="T10" fmla="*/ 42 w 42"/>
                  <a:gd name="T11" fmla="*/ 24 h 30"/>
                  <a:gd name="T12" fmla="*/ 42 w 42"/>
                  <a:gd name="T13" fmla="*/ 24 h 30"/>
                  <a:gd name="T14" fmla="*/ 38 w 42"/>
                  <a:gd name="T15" fmla="*/ 28 h 30"/>
                  <a:gd name="T16" fmla="*/ 32 w 42"/>
                  <a:gd name="T17" fmla="*/ 30 h 30"/>
                  <a:gd name="T18" fmla="*/ 24 w 42"/>
                  <a:gd name="T19" fmla="*/ 28 h 30"/>
                  <a:gd name="T20" fmla="*/ 16 w 42"/>
                  <a:gd name="T21" fmla="*/ 26 h 30"/>
                  <a:gd name="T22" fmla="*/ 16 w 42"/>
                  <a:gd name="T23" fmla="*/ 26 h 30"/>
                  <a:gd name="T24" fmla="*/ 8 w 42"/>
                  <a:gd name="T25" fmla="*/ 22 h 30"/>
                  <a:gd name="T26" fmla="*/ 2 w 42"/>
                  <a:gd name="T27" fmla="*/ 16 h 30"/>
                  <a:gd name="T28" fmla="*/ 0 w 42"/>
                  <a:gd name="T29" fmla="*/ 10 h 30"/>
                  <a:gd name="T30" fmla="*/ 0 w 42"/>
                  <a:gd name="T31" fmla="*/ 6 h 30"/>
                  <a:gd name="T32" fmla="*/ 0 w 42"/>
                  <a:gd name="T33" fmla="*/ 6 h 30"/>
                  <a:gd name="T34" fmla="*/ 4 w 42"/>
                  <a:gd name="T35" fmla="*/ 2 h 30"/>
                  <a:gd name="T36" fmla="*/ 10 w 42"/>
                  <a:gd name="T37" fmla="*/ 0 h 30"/>
                  <a:gd name="T38" fmla="*/ 18 w 42"/>
                  <a:gd name="T39" fmla="*/ 0 h 30"/>
                  <a:gd name="T40" fmla="*/ 26 w 42"/>
                  <a:gd name="T41" fmla="*/ 4 h 30"/>
                  <a:gd name="T42" fmla="*/ 26 w 42"/>
                  <a:gd name="T43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30">
                    <a:moveTo>
                      <a:pt x="26" y="4"/>
                    </a:moveTo>
                    <a:lnTo>
                      <a:pt x="26" y="4"/>
                    </a:lnTo>
                    <a:lnTo>
                      <a:pt x="34" y="8"/>
                    </a:lnTo>
                    <a:lnTo>
                      <a:pt x="38" y="12"/>
                    </a:lnTo>
                    <a:lnTo>
                      <a:pt x="42" y="18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38" y="28"/>
                    </a:lnTo>
                    <a:lnTo>
                      <a:pt x="32" y="30"/>
                    </a:lnTo>
                    <a:lnTo>
                      <a:pt x="24" y="28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8" y="22"/>
                    </a:lnTo>
                    <a:lnTo>
                      <a:pt x="2" y="16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2"/>
                    </a:lnTo>
                    <a:lnTo>
                      <a:pt x="10" y="0"/>
                    </a:lnTo>
                    <a:lnTo>
                      <a:pt x="18" y="0"/>
                    </a:lnTo>
                    <a:lnTo>
                      <a:pt x="26" y="4"/>
                    </a:lnTo>
                    <a:lnTo>
                      <a:pt x="26" y="4"/>
                    </a:lnTo>
                    <a:close/>
                  </a:path>
                </a:pathLst>
              </a:cu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33" name="Freeform 337"/>
              <p:cNvSpPr>
                <a:spLocks/>
              </p:cNvSpPr>
              <p:nvPr/>
            </p:nvSpPr>
            <p:spPr bwMode="auto">
              <a:xfrm>
                <a:off x="2240" y="3149"/>
                <a:ext cx="124" cy="96"/>
              </a:xfrm>
              <a:custGeom>
                <a:avLst/>
                <a:gdLst>
                  <a:gd name="T0" fmla="*/ 44 w 124"/>
                  <a:gd name="T1" fmla="*/ 14 h 96"/>
                  <a:gd name="T2" fmla="*/ 44 w 124"/>
                  <a:gd name="T3" fmla="*/ 14 h 96"/>
                  <a:gd name="T4" fmla="*/ 56 w 124"/>
                  <a:gd name="T5" fmla="*/ 8 h 96"/>
                  <a:gd name="T6" fmla="*/ 68 w 124"/>
                  <a:gd name="T7" fmla="*/ 4 h 96"/>
                  <a:gd name="T8" fmla="*/ 80 w 124"/>
                  <a:gd name="T9" fmla="*/ 2 h 96"/>
                  <a:gd name="T10" fmla="*/ 90 w 124"/>
                  <a:gd name="T11" fmla="*/ 0 h 96"/>
                  <a:gd name="T12" fmla="*/ 100 w 124"/>
                  <a:gd name="T13" fmla="*/ 0 h 96"/>
                  <a:gd name="T14" fmla="*/ 108 w 124"/>
                  <a:gd name="T15" fmla="*/ 4 h 96"/>
                  <a:gd name="T16" fmla="*/ 116 w 124"/>
                  <a:gd name="T17" fmla="*/ 8 h 96"/>
                  <a:gd name="T18" fmla="*/ 120 w 124"/>
                  <a:gd name="T19" fmla="*/ 14 h 96"/>
                  <a:gd name="T20" fmla="*/ 120 w 124"/>
                  <a:gd name="T21" fmla="*/ 14 h 96"/>
                  <a:gd name="T22" fmla="*/ 124 w 124"/>
                  <a:gd name="T23" fmla="*/ 20 h 96"/>
                  <a:gd name="T24" fmla="*/ 124 w 124"/>
                  <a:gd name="T25" fmla="*/ 30 h 96"/>
                  <a:gd name="T26" fmla="*/ 122 w 124"/>
                  <a:gd name="T27" fmla="*/ 38 h 96"/>
                  <a:gd name="T28" fmla="*/ 118 w 124"/>
                  <a:gd name="T29" fmla="*/ 48 h 96"/>
                  <a:gd name="T30" fmla="*/ 110 w 124"/>
                  <a:gd name="T31" fmla="*/ 56 h 96"/>
                  <a:gd name="T32" fmla="*/ 102 w 124"/>
                  <a:gd name="T33" fmla="*/ 64 h 96"/>
                  <a:gd name="T34" fmla="*/ 92 w 124"/>
                  <a:gd name="T35" fmla="*/ 74 h 96"/>
                  <a:gd name="T36" fmla="*/ 82 w 124"/>
                  <a:gd name="T37" fmla="*/ 80 h 96"/>
                  <a:gd name="T38" fmla="*/ 82 w 124"/>
                  <a:gd name="T39" fmla="*/ 80 h 96"/>
                  <a:gd name="T40" fmla="*/ 70 w 124"/>
                  <a:gd name="T41" fmla="*/ 86 h 96"/>
                  <a:gd name="T42" fmla="*/ 56 w 124"/>
                  <a:gd name="T43" fmla="*/ 92 h 96"/>
                  <a:gd name="T44" fmla="*/ 46 w 124"/>
                  <a:gd name="T45" fmla="*/ 94 h 96"/>
                  <a:gd name="T46" fmla="*/ 34 w 124"/>
                  <a:gd name="T47" fmla="*/ 96 h 96"/>
                  <a:gd name="T48" fmla="*/ 24 w 124"/>
                  <a:gd name="T49" fmla="*/ 94 h 96"/>
                  <a:gd name="T50" fmla="*/ 16 w 124"/>
                  <a:gd name="T51" fmla="*/ 92 h 96"/>
                  <a:gd name="T52" fmla="*/ 8 w 124"/>
                  <a:gd name="T53" fmla="*/ 88 h 96"/>
                  <a:gd name="T54" fmla="*/ 4 w 124"/>
                  <a:gd name="T55" fmla="*/ 82 h 96"/>
                  <a:gd name="T56" fmla="*/ 4 w 124"/>
                  <a:gd name="T57" fmla="*/ 82 h 96"/>
                  <a:gd name="T58" fmla="*/ 0 w 124"/>
                  <a:gd name="T59" fmla="*/ 74 h 96"/>
                  <a:gd name="T60" fmla="*/ 0 w 124"/>
                  <a:gd name="T61" fmla="*/ 66 h 96"/>
                  <a:gd name="T62" fmla="*/ 2 w 124"/>
                  <a:gd name="T63" fmla="*/ 58 h 96"/>
                  <a:gd name="T64" fmla="*/ 8 w 124"/>
                  <a:gd name="T65" fmla="*/ 48 h 96"/>
                  <a:gd name="T66" fmla="*/ 14 w 124"/>
                  <a:gd name="T67" fmla="*/ 40 h 96"/>
                  <a:gd name="T68" fmla="*/ 22 w 124"/>
                  <a:gd name="T69" fmla="*/ 30 h 96"/>
                  <a:gd name="T70" fmla="*/ 32 w 124"/>
                  <a:gd name="T71" fmla="*/ 22 h 96"/>
                  <a:gd name="T72" fmla="*/ 44 w 124"/>
                  <a:gd name="T73" fmla="*/ 14 h 96"/>
                  <a:gd name="T74" fmla="*/ 44 w 124"/>
                  <a:gd name="T75" fmla="*/ 1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96">
                    <a:moveTo>
                      <a:pt x="44" y="14"/>
                    </a:moveTo>
                    <a:lnTo>
                      <a:pt x="44" y="14"/>
                    </a:lnTo>
                    <a:lnTo>
                      <a:pt x="56" y="8"/>
                    </a:lnTo>
                    <a:lnTo>
                      <a:pt x="68" y="4"/>
                    </a:lnTo>
                    <a:lnTo>
                      <a:pt x="80" y="2"/>
                    </a:lnTo>
                    <a:lnTo>
                      <a:pt x="90" y="0"/>
                    </a:lnTo>
                    <a:lnTo>
                      <a:pt x="100" y="0"/>
                    </a:lnTo>
                    <a:lnTo>
                      <a:pt x="108" y="4"/>
                    </a:lnTo>
                    <a:lnTo>
                      <a:pt x="116" y="8"/>
                    </a:lnTo>
                    <a:lnTo>
                      <a:pt x="120" y="14"/>
                    </a:lnTo>
                    <a:lnTo>
                      <a:pt x="120" y="14"/>
                    </a:lnTo>
                    <a:lnTo>
                      <a:pt x="124" y="20"/>
                    </a:lnTo>
                    <a:lnTo>
                      <a:pt x="124" y="30"/>
                    </a:lnTo>
                    <a:lnTo>
                      <a:pt x="122" y="38"/>
                    </a:lnTo>
                    <a:lnTo>
                      <a:pt x="118" y="48"/>
                    </a:lnTo>
                    <a:lnTo>
                      <a:pt x="110" y="56"/>
                    </a:lnTo>
                    <a:lnTo>
                      <a:pt x="102" y="64"/>
                    </a:lnTo>
                    <a:lnTo>
                      <a:pt x="92" y="74"/>
                    </a:lnTo>
                    <a:lnTo>
                      <a:pt x="82" y="80"/>
                    </a:lnTo>
                    <a:lnTo>
                      <a:pt x="82" y="80"/>
                    </a:lnTo>
                    <a:lnTo>
                      <a:pt x="70" y="86"/>
                    </a:lnTo>
                    <a:lnTo>
                      <a:pt x="56" y="92"/>
                    </a:lnTo>
                    <a:lnTo>
                      <a:pt x="46" y="94"/>
                    </a:lnTo>
                    <a:lnTo>
                      <a:pt x="34" y="96"/>
                    </a:lnTo>
                    <a:lnTo>
                      <a:pt x="24" y="94"/>
                    </a:lnTo>
                    <a:lnTo>
                      <a:pt x="16" y="92"/>
                    </a:lnTo>
                    <a:lnTo>
                      <a:pt x="8" y="88"/>
                    </a:lnTo>
                    <a:lnTo>
                      <a:pt x="4" y="82"/>
                    </a:lnTo>
                    <a:lnTo>
                      <a:pt x="4" y="82"/>
                    </a:lnTo>
                    <a:lnTo>
                      <a:pt x="0" y="74"/>
                    </a:lnTo>
                    <a:lnTo>
                      <a:pt x="0" y="66"/>
                    </a:lnTo>
                    <a:lnTo>
                      <a:pt x="2" y="58"/>
                    </a:lnTo>
                    <a:lnTo>
                      <a:pt x="8" y="48"/>
                    </a:lnTo>
                    <a:lnTo>
                      <a:pt x="14" y="40"/>
                    </a:lnTo>
                    <a:lnTo>
                      <a:pt x="22" y="30"/>
                    </a:lnTo>
                    <a:lnTo>
                      <a:pt x="32" y="22"/>
                    </a:lnTo>
                    <a:lnTo>
                      <a:pt x="44" y="14"/>
                    </a:lnTo>
                    <a:lnTo>
                      <a:pt x="44" y="14"/>
                    </a:lnTo>
                    <a:close/>
                  </a:path>
                </a:pathLst>
              </a:custGeom>
              <a:solidFill>
                <a:srgbClr val="FFF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34" name="Freeform 338"/>
              <p:cNvSpPr>
                <a:spLocks/>
              </p:cNvSpPr>
              <p:nvPr/>
            </p:nvSpPr>
            <p:spPr bwMode="auto">
              <a:xfrm>
                <a:off x="2246" y="3151"/>
                <a:ext cx="114" cy="88"/>
              </a:xfrm>
              <a:custGeom>
                <a:avLst/>
                <a:gdLst>
                  <a:gd name="T0" fmla="*/ 38 w 114"/>
                  <a:gd name="T1" fmla="*/ 12 h 88"/>
                  <a:gd name="T2" fmla="*/ 38 w 114"/>
                  <a:gd name="T3" fmla="*/ 12 h 88"/>
                  <a:gd name="T4" fmla="*/ 50 w 114"/>
                  <a:gd name="T5" fmla="*/ 8 h 88"/>
                  <a:gd name="T6" fmla="*/ 62 w 114"/>
                  <a:gd name="T7" fmla="*/ 4 h 88"/>
                  <a:gd name="T8" fmla="*/ 72 w 114"/>
                  <a:gd name="T9" fmla="*/ 0 h 88"/>
                  <a:gd name="T10" fmla="*/ 82 w 114"/>
                  <a:gd name="T11" fmla="*/ 0 h 88"/>
                  <a:gd name="T12" fmla="*/ 92 w 114"/>
                  <a:gd name="T13" fmla="*/ 0 h 88"/>
                  <a:gd name="T14" fmla="*/ 100 w 114"/>
                  <a:gd name="T15" fmla="*/ 2 h 88"/>
                  <a:gd name="T16" fmla="*/ 106 w 114"/>
                  <a:gd name="T17" fmla="*/ 6 h 88"/>
                  <a:gd name="T18" fmla="*/ 112 w 114"/>
                  <a:gd name="T19" fmla="*/ 12 h 88"/>
                  <a:gd name="T20" fmla="*/ 112 w 114"/>
                  <a:gd name="T21" fmla="*/ 12 h 88"/>
                  <a:gd name="T22" fmla="*/ 114 w 114"/>
                  <a:gd name="T23" fmla="*/ 20 h 88"/>
                  <a:gd name="T24" fmla="*/ 114 w 114"/>
                  <a:gd name="T25" fmla="*/ 26 h 88"/>
                  <a:gd name="T26" fmla="*/ 112 w 114"/>
                  <a:gd name="T27" fmla="*/ 34 h 88"/>
                  <a:gd name="T28" fmla="*/ 108 w 114"/>
                  <a:gd name="T29" fmla="*/ 44 h 88"/>
                  <a:gd name="T30" fmla="*/ 102 w 114"/>
                  <a:gd name="T31" fmla="*/ 52 h 88"/>
                  <a:gd name="T32" fmla="*/ 94 w 114"/>
                  <a:gd name="T33" fmla="*/ 60 h 88"/>
                  <a:gd name="T34" fmla="*/ 84 w 114"/>
                  <a:gd name="T35" fmla="*/ 68 h 88"/>
                  <a:gd name="T36" fmla="*/ 74 w 114"/>
                  <a:gd name="T37" fmla="*/ 74 h 88"/>
                  <a:gd name="T38" fmla="*/ 74 w 114"/>
                  <a:gd name="T39" fmla="*/ 74 h 88"/>
                  <a:gd name="T40" fmla="*/ 64 w 114"/>
                  <a:gd name="T41" fmla="*/ 80 h 88"/>
                  <a:gd name="T42" fmla="*/ 52 w 114"/>
                  <a:gd name="T43" fmla="*/ 84 h 88"/>
                  <a:gd name="T44" fmla="*/ 40 w 114"/>
                  <a:gd name="T45" fmla="*/ 88 h 88"/>
                  <a:gd name="T46" fmla="*/ 30 w 114"/>
                  <a:gd name="T47" fmla="*/ 88 h 88"/>
                  <a:gd name="T48" fmla="*/ 22 w 114"/>
                  <a:gd name="T49" fmla="*/ 88 h 88"/>
                  <a:gd name="T50" fmla="*/ 14 w 114"/>
                  <a:gd name="T51" fmla="*/ 84 h 88"/>
                  <a:gd name="T52" fmla="*/ 6 w 114"/>
                  <a:gd name="T53" fmla="*/ 82 h 88"/>
                  <a:gd name="T54" fmla="*/ 2 w 114"/>
                  <a:gd name="T55" fmla="*/ 76 h 88"/>
                  <a:gd name="T56" fmla="*/ 2 w 114"/>
                  <a:gd name="T57" fmla="*/ 76 h 88"/>
                  <a:gd name="T58" fmla="*/ 0 w 114"/>
                  <a:gd name="T59" fmla="*/ 68 h 88"/>
                  <a:gd name="T60" fmla="*/ 0 w 114"/>
                  <a:gd name="T61" fmla="*/ 60 h 88"/>
                  <a:gd name="T62" fmla="*/ 2 w 114"/>
                  <a:gd name="T63" fmla="*/ 52 h 88"/>
                  <a:gd name="T64" fmla="*/ 6 w 114"/>
                  <a:gd name="T65" fmla="*/ 44 h 88"/>
                  <a:gd name="T66" fmla="*/ 12 w 114"/>
                  <a:gd name="T67" fmla="*/ 36 h 88"/>
                  <a:gd name="T68" fmla="*/ 20 w 114"/>
                  <a:gd name="T69" fmla="*/ 28 h 88"/>
                  <a:gd name="T70" fmla="*/ 28 w 114"/>
                  <a:gd name="T71" fmla="*/ 20 h 88"/>
                  <a:gd name="T72" fmla="*/ 38 w 114"/>
                  <a:gd name="T73" fmla="*/ 12 h 88"/>
                  <a:gd name="T74" fmla="*/ 38 w 114"/>
                  <a:gd name="T75" fmla="*/ 1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4" h="88">
                    <a:moveTo>
                      <a:pt x="38" y="12"/>
                    </a:moveTo>
                    <a:lnTo>
                      <a:pt x="38" y="12"/>
                    </a:lnTo>
                    <a:lnTo>
                      <a:pt x="50" y="8"/>
                    </a:lnTo>
                    <a:lnTo>
                      <a:pt x="62" y="4"/>
                    </a:lnTo>
                    <a:lnTo>
                      <a:pt x="72" y="0"/>
                    </a:lnTo>
                    <a:lnTo>
                      <a:pt x="82" y="0"/>
                    </a:lnTo>
                    <a:lnTo>
                      <a:pt x="92" y="0"/>
                    </a:lnTo>
                    <a:lnTo>
                      <a:pt x="100" y="2"/>
                    </a:lnTo>
                    <a:lnTo>
                      <a:pt x="106" y="6"/>
                    </a:lnTo>
                    <a:lnTo>
                      <a:pt x="112" y="12"/>
                    </a:lnTo>
                    <a:lnTo>
                      <a:pt x="112" y="12"/>
                    </a:lnTo>
                    <a:lnTo>
                      <a:pt x="114" y="20"/>
                    </a:lnTo>
                    <a:lnTo>
                      <a:pt x="114" y="26"/>
                    </a:lnTo>
                    <a:lnTo>
                      <a:pt x="112" y="34"/>
                    </a:lnTo>
                    <a:lnTo>
                      <a:pt x="108" y="44"/>
                    </a:lnTo>
                    <a:lnTo>
                      <a:pt x="102" y="52"/>
                    </a:lnTo>
                    <a:lnTo>
                      <a:pt x="94" y="60"/>
                    </a:lnTo>
                    <a:lnTo>
                      <a:pt x="84" y="68"/>
                    </a:lnTo>
                    <a:lnTo>
                      <a:pt x="74" y="74"/>
                    </a:lnTo>
                    <a:lnTo>
                      <a:pt x="74" y="74"/>
                    </a:lnTo>
                    <a:lnTo>
                      <a:pt x="64" y="80"/>
                    </a:lnTo>
                    <a:lnTo>
                      <a:pt x="52" y="84"/>
                    </a:lnTo>
                    <a:lnTo>
                      <a:pt x="40" y="88"/>
                    </a:lnTo>
                    <a:lnTo>
                      <a:pt x="30" y="88"/>
                    </a:lnTo>
                    <a:lnTo>
                      <a:pt x="22" y="88"/>
                    </a:lnTo>
                    <a:lnTo>
                      <a:pt x="14" y="84"/>
                    </a:lnTo>
                    <a:lnTo>
                      <a:pt x="6" y="82"/>
                    </a:lnTo>
                    <a:lnTo>
                      <a:pt x="2" y="76"/>
                    </a:lnTo>
                    <a:lnTo>
                      <a:pt x="2" y="76"/>
                    </a:lnTo>
                    <a:lnTo>
                      <a:pt x="0" y="68"/>
                    </a:lnTo>
                    <a:lnTo>
                      <a:pt x="0" y="60"/>
                    </a:lnTo>
                    <a:lnTo>
                      <a:pt x="2" y="52"/>
                    </a:lnTo>
                    <a:lnTo>
                      <a:pt x="6" y="44"/>
                    </a:lnTo>
                    <a:lnTo>
                      <a:pt x="12" y="36"/>
                    </a:lnTo>
                    <a:lnTo>
                      <a:pt x="20" y="28"/>
                    </a:lnTo>
                    <a:lnTo>
                      <a:pt x="28" y="20"/>
                    </a:lnTo>
                    <a:lnTo>
                      <a:pt x="38" y="12"/>
                    </a:lnTo>
                    <a:lnTo>
                      <a:pt x="38" y="12"/>
                    </a:lnTo>
                    <a:close/>
                  </a:path>
                </a:pathLst>
              </a:custGeom>
              <a:solidFill>
                <a:srgbClr val="FFFF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35" name="Freeform 339"/>
              <p:cNvSpPr>
                <a:spLocks/>
              </p:cNvSpPr>
              <p:nvPr/>
            </p:nvSpPr>
            <p:spPr bwMode="auto">
              <a:xfrm>
                <a:off x="2250" y="3153"/>
                <a:ext cx="106" cy="80"/>
              </a:xfrm>
              <a:custGeom>
                <a:avLst/>
                <a:gdLst>
                  <a:gd name="T0" fmla="*/ 36 w 106"/>
                  <a:gd name="T1" fmla="*/ 12 h 80"/>
                  <a:gd name="T2" fmla="*/ 36 w 106"/>
                  <a:gd name="T3" fmla="*/ 12 h 80"/>
                  <a:gd name="T4" fmla="*/ 48 w 106"/>
                  <a:gd name="T5" fmla="*/ 6 h 80"/>
                  <a:gd name="T6" fmla="*/ 58 w 106"/>
                  <a:gd name="T7" fmla="*/ 2 h 80"/>
                  <a:gd name="T8" fmla="*/ 68 w 106"/>
                  <a:gd name="T9" fmla="*/ 0 h 80"/>
                  <a:gd name="T10" fmla="*/ 78 w 106"/>
                  <a:gd name="T11" fmla="*/ 0 h 80"/>
                  <a:gd name="T12" fmla="*/ 86 w 106"/>
                  <a:gd name="T13" fmla="*/ 0 h 80"/>
                  <a:gd name="T14" fmla="*/ 94 w 106"/>
                  <a:gd name="T15" fmla="*/ 2 h 80"/>
                  <a:gd name="T16" fmla="*/ 100 w 106"/>
                  <a:gd name="T17" fmla="*/ 6 h 80"/>
                  <a:gd name="T18" fmla="*/ 104 w 106"/>
                  <a:gd name="T19" fmla="*/ 10 h 80"/>
                  <a:gd name="T20" fmla="*/ 104 w 106"/>
                  <a:gd name="T21" fmla="*/ 10 h 80"/>
                  <a:gd name="T22" fmla="*/ 106 w 106"/>
                  <a:gd name="T23" fmla="*/ 18 h 80"/>
                  <a:gd name="T24" fmla="*/ 106 w 106"/>
                  <a:gd name="T25" fmla="*/ 24 h 80"/>
                  <a:gd name="T26" fmla="*/ 104 w 106"/>
                  <a:gd name="T27" fmla="*/ 32 h 80"/>
                  <a:gd name="T28" fmla="*/ 100 w 106"/>
                  <a:gd name="T29" fmla="*/ 40 h 80"/>
                  <a:gd name="T30" fmla="*/ 94 w 106"/>
                  <a:gd name="T31" fmla="*/ 48 h 80"/>
                  <a:gd name="T32" fmla="*/ 88 w 106"/>
                  <a:gd name="T33" fmla="*/ 54 h 80"/>
                  <a:gd name="T34" fmla="*/ 80 w 106"/>
                  <a:gd name="T35" fmla="*/ 62 h 80"/>
                  <a:gd name="T36" fmla="*/ 70 w 106"/>
                  <a:gd name="T37" fmla="*/ 68 h 80"/>
                  <a:gd name="T38" fmla="*/ 70 w 106"/>
                  <a:gd name="T39" fmla="*/ 68 h 80"/>
                  <a:gd name="T40" fmla="*/ 60 w 106"/>
                  <a:gd name="T41" fmla="*/ 74 h 80"/>
                  <a:gd name="T42" fmla="*/ 48 w 106"/>
                  <a:gd name="T43" fmla="*/ 78 h 80"/>
                  <a:gd name="T44" fmla="*/ 38 w 106"/>
                  <a:gd name="T45" fmla="*/ 80 h 80"/>
                  <a:gd name="T46" fmla="*/ 30 w 106"/>
                  <a:gd name="T47" fmla="*/ 80 h 80"/>
                  <a:gd name="T48" fmla="*/ 20 w 106"/>
                  <a:gd name="T49" fmla="*/ 80 h 80"/>
                  <a:gd name="T50" fmla="*/ 14 w 106"/>
                  <a:gd name="T51" fmla="*/ 78 h 80"/>
                  <a:gd name="T52" fmla="*/ 6 w 106"/>
                  <a:gd name="T53" fmla="*/ 74 h 80"/>
                  <a:gd name="T54" fmla="*/ 2 w 106"/>
                  <a:gd name="T55" fmla="*/ 70 h 80"/>
                  <a:gd name="T56" fmla="*/ 2 w 106"/>
                  <a:gd name="T57" fmla="*/ 70 h 80"/>
                  <a:gd name="T58" fmla="*/ 0 w 106"/>
                  <a:gd name="T59" fmla="*/ 62 h 80"/>
                  <a:gd name="T60" fmla="*/ 0 w 106"/>
                  <a:gd name="T61" fmla="*/ 56 h 80"/>
                  <a:gd name="T62" fmla="*/ 2 w 106"/>
                  <a:gd name="T63" fmla="*/ 48 h 80"/>
                  <a:gd name="T64" fmla="*/ 6 w 106"/>
                  <a:gd name="T65" fmla="*/ 40 h 80"/>
                  <a:gd name="T66" fmla="*/ 12 w 106"/>
                  <a:gd name="T67" fmla="*/ 32 h 80"/>
                  <a:gd name="T68" fmla="*/ 18 w 106"/>
                  <a:gd name="T69" fmla="*/ 26 h 80"/>
                  <a:gd name="T70" fmla="*/ 26 w 106"/>
                  <a:gd name="T71" fmla="*/ 18 h 80"/>
                  <a:gd name="T72" fmla="*/ 36 w 106"/>
                  <a:gd name="T73" fmla="*/ 12 h 80"/>
                  <a:gd name="T74" fmla="*/ 36 w 106"/>
                  <a:gd name="T75" fmla="*/ 1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6" h="80">
                    <a:moveTo>
                      <a:pt x="36" y="12"/>
                    </a:moveTo>
                    <a:lnTo>
                      <a:pt x="36" y="12"/>
                    </a:lnTo>
                    <a:lnTo>
                      <a:pt x="48" y="6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86" y="0"/>
                    </a:lnTo>
                    <a:lnTo>
                      <a:pt x="94" y="2"/>
                    </a:lnTo>
                    <a:lnTo>
                      <a:pt x="100" y="6"/>
                    </a:lnTo>
                    <a:lnTo>
                      <a:pt x="104" y="10"/>
                    </a:lnTo>
                    <a:lnTo>
                      <a:pt x="104" y="10"/>
                    </a:lnTo>
                    <a:lnTo>
                      <a:pt x="106" y="18"/>
                    </a:lnTo>
                    <a:lnTo>
                      <a:pt x="106" y="24"/>
                    </a:lnTo>
                    <a:lnTo>
                      <a:pt x="104" y="32"/>
                    </a:lnTo>
                    <a:lnTo>
                      <a:pt x="100" y="40"/>
                    </a:lnTo>
                    <a:lnTo>
                      <a:pt x="94" y="48"/>
                    </a:lnTo>
                    <a:lnTo>
                      <a:pt x="88" y="54"/>
                    </a:lnTo>
                    <a:lnTo>
                      <a:pt x="80" y="62"/>
                    </a:lnTo>
                    <a:lnTo>
                      <a:pt x="70" y="68"/>
                    </a:lnTo>
                    <a:lnTo>
                      <a:pt x="70" y="68"/>
                    </a:lnTo>
                    <a:lnTo>
                      <a:pt x="60" y="74"/>
                    </a:lnTo>
                    <a:lnTo>
                      <a:pt x="48" y="78"/>
                    </a:lnTo>
                    <a:lnTo>
                      <a:pt x="38" y="80"/>
                    </a:lnTo>
                    <a:lnTo>
                      <a:pt x="30" y="80"/>
                    </a:lnTo>
                    <a:lnTo>
                      <a:pt x="20" y="80"/>
                    </a:lnTo>
                    <a:lnTo>
                      <a:pt x="14" y="78"/>
                    </a:lnTo>
                    <a:lnTo>
                      <a:pt x="6" y="74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0" y="62"/>
                    </a:lnTo>
                    <a:lnTo>
                      <a:pt x="0" y="56"/>
                    </a:lnTo>
                    <a:lnTo>
                      <a:pt x="2" y="48"/>
                    </a:lnTo>
                    <a:lnTo>
                      <a:pt x="6" y="40"/>
                    </a:lnTo>
                    <a:lnTo>
                      <a:pt x="12" y="32"/>
                    </a:lnTo>
                    <a:lnTo>
                      <a:pt x="18" y="26"/>
                    </a:lnTo>
                    <a:lnTo>
                      <a:pt x="26" y="18"/>
                    </a:lnTo>
                    <a:lnTo>
                      <a:pt x="36" y="12"/>
                    </a:lnTo>
                    <a:lnTo>
                      <a:pt x="36" y="12"/>
                    </a:lnTo>
                    <a:close/>
                  </a:path>
                </a:pathLst>
              </a:custGeom>
              <a:solidFill>
                <a:srgbClr val="FFFF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36" name="Freeform 340"/>
              <p:cNvSpPr>
                <a:spLocks/>
              </p:cNvSpPr>
              <p:nvPr/>
            </p:nvSpPr>
            <p:spPr bwMode="auto">
              <a:xfrm>
                <a:off x="2256" y="3153"/>
                <a:ext cx="96" cy="76"/>
              </a:xfrm>
              <a:custGeom>
                <a:avLst/>
                <a:gdLst>
                  <a:gd name="T0" fmla="*/ 32 w 96"/>
                  <a:gd name="T1" fmla="*/ 12 h 76"/>
                  <a:gd name="T2" fmla="*/ 32 w 96"/>
                  <a:gd name="T3" fmla="*/ 12 h 76"/>
                  <a:gd name="T4" fmla="*/ 42 w 96"/>
                  <a:gd name="T5" fmla="*/ 8 h 76"/>
                  <a:gd name="T6" fmla="*/ 52 w 96"/>
                  <a:gd name="T7" fmla="*/ 4 h 76"/>
                  <a:gd name="T8" fmla="*/ 60 w 96"/>
                  <a:gd name="T9" fmla="*/ 2 h 76"/>
                  <a:gd name="T10" fmla="*/ 70 w 96"/>
                  <a:gd name="T11" fmla="*/ 0 h 76"/>
                  <a:gd name="T12" fmla="*/ 78 w 96"/>
                  <a:gd name="T13" fmla="*/ 2 h 76"/>
                  <a:gd name="T14" fmla="*/ 84 w 96"/>
                  <a:gd name="T15" fmla="*/ 4 h 76"/>
                  <a:gd name="T16" fmla="*/ 90 w 96"/>
                  <a:gd name="T17" fmla="*/ 6 h 76"/>
                  <a:gd name="T18" fmla="*/ 94 w 96"/>
                  <a:gd name="T19" fmla="*/ 12 h 76"/>
                  <a:gd name="T20" fmla="*/ 94 w 96"/>
                  <a:gd name="T21" fmla="*/ 12 h 76"/>
                  <a:gd name="T22" fmla="*/ 96 w 96"/>
                  <a:gd name="T23" fmla="*/ 18 h 76"/>
                  <a:gd name="T24" fmla="*/ 96 w 96"/>
                  <a:gd name="T25" fmla="*/ 24 h 76"/>
                  <a:gd name="T26" fmla="*/ 94 w 96"/>
                  <a:gd name="T27" fmla="*/ 30 h 76"/>
                  <a:gd name="T28" fmla="*/ 90 w 96"/>
                  <a:gd name="T29" fmla="*/ 38 h 76"/>
                  <a:gd name="T30" fmla="*/ 86 w 96"/>
                  <a:gd name="T31" fmla="*/ 44 h 76"/>
                  <a:gd name="T32" fmla="*/ 80 w 96"/>
                  <a:gd name="T33" fmla="*/ 52 h 76"/>
                  <a:gd name="T34" fmla="*/ 72 w 96"/>
                  <a:gd name="T35" fmla="*/ 58 h 76"/>
                  <a:gd name="T36" fmla="*/ 62 w 96"/>
                  <a:gd name="T37" fmla="*/ 64 h 76"/>
                  <a:gd name="T38" fmla="*/ 62 w 96"/>
                  <a:gd name="T39" fmla="*/ 64 h 76"/>
                  <a:gd name="T40" fmla="*/ 54 w 96"/>
                  <a:gd name="T41" fmla="*/ 70 h 76"/>
                  <a:gd name="T42" fmla="*/ 44 w 96"/>
                  <a:gd name="T43" fmla="*/ 72 h 76"/>
                  <a:gd name="T44" fmla="*/ 34 w 96"/>
                  <a:gd name="T45" fmla="*/ 74 h 76"/>
                  <a:gd name="T46" fmla="*/ 26 w 96"/>
                  <a:gd name="T47" fmla="*/ 76 h 76"/>
                  <a:gd name="T48" fmla="*/ 18 w 96"/>
                  <a:gd name="T49" fmla="*/ 74 h 76"/>
                  <a:gd name="T50" fmla="*/ 10 w 96"/>
                  <a:gd name="T51" fmla="*/ 72 h 76"/>
                  <a:gd name="T52" fmla="*/ 6 w 96"/>
                  <a:gd name="T53" fmla="*/ 70 h 76"/>
                  <a:gd name="T54" fmla="*/ 2 w 96"/>
                  <a:gd name="T55" fmla="*/ 64 h 76"/>
                  <a:gd name="T56" fmla="*/ 2 w 96"/>
                  <a:gd name="T57" fmla="*/ 64 h 76"/>
                  <a:gd name="T58" fmla="*/ 0 w 96"/>
                  <a:gd name="T59" fmla="*/ 60 h 76"/>
                  <a:gd name="T60" fmla="*/ 0 w 96"/>
                  <a:gd name="T61" fmla="*/ 52 h 76"/>
                  <a:gd name="T62" fmla="*/ 0 w 96"/>
                  <a:gd name="T63" fmla="*/ 46 h 76"/>
                  <a:gd name="T64" fmla="*/ 4 w 96"/>
                  <a:gd name="T65" fmla="*/ 38 h 76"/>
                  <a:gd name="T66" fmla="*/ 10 w 96"/>
                  <a:gd name="T67" fmla="*/ 32 h 76"/>
                  <a:gd name="T68" fmla="*/ 16 w 96"/>
                  <a:gd name="T69" fmla="*/ 24 h 76"/>
                  <a:gd name="T70" fmla="*/ 24 w 96"/>
                  <a:gd name="T71" fmla="*/ 18 h 76"/>
                  <a:gd name="T72" fmla="*/ 32 w 96"/>
                  <a:gd name="T73" fmla="*/ 12 h 76"/>
                  <a:gd name="T74" fmla="*/ 32 w 96"/>
                  <a:gd name="T75" fmla="*/ 1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6" h="76">
                    <a:moveTo>
                      <a:pt x="32" y="12"/>
                    </a:moveTo>
                    <a:lnTo>
                      <a:pt x="32" y="12"/>
                    </a:lnTo>
                    <a:lnTo>
                      <a:pt x="42" y="8"/>
                    </a:lnTo>
                    <a:lnTo>
                      <a:pt x="52" y="4"/>
                    </a:lnTo>
                    <a:lnTo>
                      <a:pt x="60" y="2"/>
                    </a:lnTo>
                    <a:lnTo>
                      <a:pt x="70" y="0"/>
                    </a:lnTo>
                    <a:lnTo>
                      <a:pt x="78" y="2"/>
                    </a:lnTo>
                    <a:lnTo>
                      <a:pt x="84" y="4"/>
                    </a:lnTo>
                    <a:lnTo>
                      <a:pt x="90" y="6"/>
                    </a:lnTo>
                    <a:lnTo>
                      <a:pt x="94" y="12"/>
                    </a:lnTo>
                    <a:lnTo>
                      <a:pt x="94" y="12"/>
                    </a:lnTo>
                    <a:lnTo>
                      <a:pt x="96" y="18"/>
                    </a:lnTo>
                    <a:lnTo>
                      <a:pt x="96" y="24"/>
                    </a:lnTo>
                    <a:lnTo>
                      <a:pt x="94" y="30"/>
                    </a:lnTo>
                    <a:lnTo>
                      <a:pt x="90" y="38"/>
                    </a:lnTo>
                    <a:lnTo>
                      <a:pt x="86" y="44"/>
                    </a:lnTo>
                    <a:lnTo>
                      <a:pt x="80" y="52"/>
                    </a:lnTo>
                    <a:lnTo>
                      <a:pt x="72" y="58"/>
                    </a:lnTo>
                    <a:lnTo>
                      <a:pt x="62" y="64"/>
                    </a:lnTo>
                    <a:lnTo>
                      <a:pt x="62" y="64"/>
                    </a:lnTo>
                    <a:lnTo>
                      <a:pt x="54" y="70"/>
                    </a:lnTo>
                    <a:lnTo>
                      <a:pt x="44" y="72"/>
                    </a:lnTo>
                    <a:lnTo>
                      <a:pt x="34" y="74"/>
                    </a:lnTo>
                    <a:lnTo>
                      <a:pt x="26" y="76"/>
                    </a:lnTo>
                    <a:lnTo>
                      <a:pt x="18" y="74"/>
                    </a:lnTo>
                    <a:lnTo>
                      <a:pt x="10" y="72"/>
                    </a:lnTo>
                    <a:lnTo>
                      <a:pt x="6" y="70"/>
                    </a:lnTo>
                    <a:lnTo>
                      <a:pt x="2" y="64"/>
                    </a:lnTo>
                    <a:lnTo>
                      <a:pt x="2" y="64"/>
                    </a:lnTo>
                    <a:lnTo>
                      <a:pt x="0" y="60"/>
                    </a:lnTo>
                    <a:lnTo>
                      <a:pt x="0" y="52"/>
                    </a:lnTo>
                    <a:lnTo>
                      <a:pt x="0" y="46"/>
                    </a:lnTo>
                    <a:lnTo>
                      <a:pt x="4" y="38"/>
                    </a:lnTo>
                    <a:lnTo>
                      <a:pt x="10" y="32"/>
                    </a:lnTo>
                    <a:lnTo>
                      <a:pt x="16" y="24"/>
                    </a:lnTo>
                    <a:lnTo>
                      <a:pt x="24" y="18"/>
                    </a:lnTo>
                    <a:lnTo>
                      <a:pt x="32" y="12"/>
                    </a:lnTo>
                    <a:lnTo>
                      <a:pt x="32" y="12"/>
                    </a:lnTo>
                    <a:close/>
                  </a:path>
                </a:pathLst>
              </a:custGeom>
              <a:solidFill>
                <a:srgbClr val="FFFF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37" name="Freeform 341"/>
              <p:cNvSpPr>
                <a:spLocks/>
              </p:cNvSpPr>
              <p:nvPr/>
            </p:nvSpPr>
            <p:spPr bwMode="auto">
              <a:xfrm>
                <a:off x="2260" y="3155"/>
                <a:ext cx="88" cy="68"/>
              </a:xfrm>
              <a:custGeom>
                <a:avLst/>
                <a:gdLst>
                  <a:gd name="T0" fmla="*/ 30 w 88"/>
                  <a:gd name="T1" fmla="*/ 10 h 68"/>
                  <a:gd name="T2" fmla="*/ 30 w 88"/>
                  <a:gd name="T3" fmla="*/ 10 h 68"/>
                  <a:gd name="T4" fmla="*/ 48 w 88"/>
                  <a:gd name="T5" fmla="*/ 2 h 68"/>
                  <a:gd name="T6" fmla="*/ 64 w 88"/>
                  <a:gd name="T7" fmla="*/ 0 h 68"/>
                  <a:gd name="T8" fmla="*/ 72 w 88"/>
                  <a:gd name="T9" fmla="*/ 0 h 68"/>
                  <a:gd name="T10" fmla="*/ 78 w 88"/>
                  <a:gd name="T11" fmla="*/ 2 h 68"/>
                  <a:gd name="T12" fmla="*/ 82 w 88"/>
                  <a:gd name="T13" fmla="*/ 6 h 68"/>
                  <a:gd name="T14" fmla="*/ 86 w 88"/>
                  <a:gd name="T15" fmla="*/ 10 h 68"/>
                  <a:gd name="T16" fmla="*/ 86 w 88"/>
                  <a:gd name="T17" fmla="*/ 10 h 68"/>
                  <a:gd name="T18" fmla="*/ 88 w 88"/>
                  <a:gd name="T19" fmla="*/ 16 h 68"/>
                  <a:gd name="T20" fmla="*/ 88 w 88"/>
                  <a:gd name="T21" fmla="*/ 22 h 68"/>
                  <a:gd name="T22" fmla="*/ 86 w 88"/>
                  <a:gd name="T23" fmla="*/ 28 h 68"/>
                  <a:gd name="T24" fmla="*/ 84 w 88"/>
                  <a:gd name="T25" fmla="*/ 34 h 68"/>
                  <a:gd name="T26" fmla="*/ 74 w 88"/>
                  <a:gd name="T27" fmla="*/ 46 h 68"/>
                  <a:gd name="T28" fmla="*/ 58 w 88"/>
                  <a:gd name="T29" fmla="*/ 58 h 68"/>
                  <a:gd name="T30" fmla="*/ 58 w 88"/>
                  <a:gd name="T31" fmla="*/ 58 h 68"/>
                  <a:gd name="T32" fmla="*/ 40 w 88"/>
                  <a:gd name="T33" fmla="*/ 66 h 68"/>
                  <a:gd name="T34" fmla="*/ 24 w 88"/>
                  <a:gd name="T35" fmla="*/ 68 h 68"/>
                  <a:gd name="T36" fmla="*/ 16 w 88"/>
                  <a:gd name="T37" fmla="*/ 68 h 68"/>
                  <a:gd name="T38" fmla="*/ 10 w 88"/>
                  <a:gd name="T39" fmla="*/ 66 h 68"/>
                  <a:gd name="T40" fmla="*/ 6 w 88"/>
                  <a:gd name="T41" fmla="*/ 64 h 68"/>
                  <a:gd name="T42" fmla="*/ 2 w 88"/>
                  <a:gd name="T43" fmla="*/ 58 h 68"/>
                  <a:gd name="T44" fmla="*/ 2 w 88"/>
                  <a:gd name="T45" fmla="*/ 58 h 68"/>
                  <a:gd name="T46" fmla="*/ 0 w 88"/>
                  <a:gd name="T47" fmla="*/ 54 h 68"/>
                  <a:gd name="T48" fmla="*/ 0 w 88"/>
                  <a:gd name="T49" fmla="*/ 48 h 68"/>
                  <a:gd name="T50" fmla="*/ 2 w 88"/>
                  <a:gd name="T51" fmla="*/ 42 h 68"/>
                  <a:gd name="T52" fmla="*/ 4 w 88"/>
                  <a:gd name="T53" fmla="*/ 34 h 68"/>
                  <a:gd name="T54" fmla="*/ 16 w 88"/>
                  <a:gd name="T55" fmla="*/ 22 h 68"/>
                  <a:gd name="T56" fmla="*/ 30 w 88"/>
                  <a:gd name="T57" fmla="*/ 10 h 68"/>
                  <a:gd name="T58" fmla="*/ 30 w 88"/>
                  <a:gd name="T59" fmla="*/ 1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8" h="68">
                    <a:moveTo>
                      <a:pt x="30" y="10"/>
                    </a:moveTo>
                    <a:lnTo>
                      <a:pt x="30" y="10"/>
                    </a:lnTo>
                    <a:lnTo>
                      <a:pt x="48" y="2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78" y="2"/>
                    </a:lnTo>
                    <a:lnTo>
                      <a:pt x="82" y="6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88" y="16"/>
                    </a:lnTo>
                    <a:lnTo>
                      <a:pt x="88" y="22"/>
                    </a:lnTo>
                    <a:lnTo>
                      <a:pt x="86" y="28"/>
                    </a:lnTo>
                    <a:lnTo>
                      <a:pt x="84" y="34"/>
                    </a:lnTo>
                    <a:lnTo>
                      <a:pt x="74" y="46"/>
                    </a:lnTo>
                    <a:lnTo>
                      <a:pt x="58" y="58"/>
                    </a:lnTo>
                    <a:lnTo>
                      <a:pt x="58" y="58"/>
                    </a:lnTo>
                    <a:lnTo>
                      <a:pt x="40" y="66"/>
                    </a:lnTo>
                    <a:lnTo>
                      <a:pt x="24" y="68"/>
                    </a:lnTo>
                    <a:lnTo>
                      <a:pt x="16" y="68"/>
                    </a:lnTo>
                    <a:lnTo>
                      <a:pt x="10" y="66"/>
                    </a:lnTo>
                    <a:lnTo>
                      <a:pt x="6" y="64"/>
                    </a:lnTo>
                    <a:lnTo>
                      <a:pt x="2" y="58"/>
                    </a:lnTo>
                    <a:lnTo>
                      <a:pt x="2" y="58"/>
                    </a:lnTo>
                    <a:lnTo>
                      <a:pt x="0" y="54"/>
                    </a:lnTo>
                    <a:lnTo>
                      <a:pt x="0" y="48"/>
                    </a:lnTo>
                    <a:lnTo>
                      <a:pt x="2" y="42"/>
                    </a:lnTo>
                    <a:lnTo>
                      <a:pt x="4" y="34"/>
                    </a:lnTo>
                    <a:lnTo>
                      <a:pt x="16" y="22"/>
                    </a:lnTo>
                    <a:lnTo>
                      <a:pt x="30" y="10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FFF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38" name="Freeform 342"/>
              <p:cNvSpPr>
                <a:spLocks/>
              </p:cNvSpPr>
              <p:nvPr/>
            </p:nvSpPr>
            <p:spPr bwMode="auto">
              <a:xfrm>
                <a:off x="2264" y="3157"/>
                <a:ext cx="80" cy="62"/>
              </a:xfrm>
              <a:custGeom>
                <a:avLst/>
                <a:gdLst>
                  <a:gd name="T0" fmla="*/ 28 w 80"/>
                  <a:gd name="T1" fmla="*/ 8 h 62"/>
                  <a:gd name="T2" fmla="*/ 28 w 80"/>
                  <a:gd name="T3" fmla="*/ 8 h 62"/>
                  <a:gd name="T4" fmla="*/ 44 w 80"/>
                  <a:gd name="T5" fmla="*/ 2 h 62"/>
                  <a:gd name="T6" fmla="*/ 58 w 80"/>
                  <a:gd name="T7" fmla="*/ 0 h 62"/>
                  <a:gd name="T8" fmla="*/ 66 w 80"/>
                  <a:gd name="T9" fmla="*/ 0 h 62"/>
                  <a:gd name="T10" fmla="*/ 70 w 80"/>
                  <a:gd name="T11" fmla="*/ 2 h 62"/>
                  <a:gd name="T12" fmla="*/ 76 w 80"/>
                  <a:gd name="T13" fmla="*/ 4 h 62"/>
                  <a:gd name="T14" fmla="*/ 78 w 80"/>
                  <a:gd name="T15" fmla="*/ 8 h 62"/>
                  <a:gd name="T16" fmla="*/ 78 w 80"/>
                  <a:gd name="T17" fmla="*/ 8 h 62"/>
                  <a:gd name="T18" fmla="*/ 80 w 80"/>
                  <a:gd name="T19" fmla="*/ 14 h 62"/>
                  <a:gd name="T20" fmla="*/ 80 w 80"/>
                  <a:gd name="T21" fmla="*/ 18 h 62"/>
                  <a:gd name="T22" fmla="*/ 78 w 80"/>
                  <a:gd name="T23" fmla="*/ 24 h 62"/>
                  <a:gd name="T24" fmla="*/ 76 w 80"/>
                  <a:gd name="T25" fmla="*/ 30 h 62"/>
                  <a:gd name="T26" fmla="*/ 66 w 80"/>
                  <a:gd name="T27" fmla="*/ 42 h 62"/>
                  <a:gd name="T28" fmla="*/ 52 w 80"/>
                  <a:gd name="T29" fmla="*/ 52 h 62"/>
                  <a:gd name="T30" fmla="*/ 52 w 80"/>
                  <a:gd name="T31" fmla="*/ 52 h 62"/>
                  <a:gd name="T32" fmla="*/ 38 w 80"/>
                  <a:gd name="T33" fmla="*/ 58 h 62"/>
                  <a:gd name="T34" fmla="*/ 22 w 80"/>
                  <a:gd name="T35" fmla="*/ 62 h 62"/>
                  <a:gd name="T36" fmla="*/ 16 w 80"/>
                  <a:gd name="T37" fmla="*/ 60 h 62"/>
                  <a:gd name="T38" fmla="*/ 10 w 80"/>
                  <a:gd name="T39" fmla="*/ 60 h 62"/>
                  <a:gd name="T40" fmla="*/ 6 w 80"/>
                  <a:gd name="T41" fmla="*/ 56 h 62"/>
                  <a:gd name="T42" fmla="*/ 2 w 80"/>
                  <a:gd name="T43" fmla="*/ 52 h 62"/>
                  <a:gd name="T44" fmla="*/ 2 w 80"/>
                  <a:gd name="T45" fmla="*/ 52 h 62"/>
                  <a:gd name="T46" fmla="*/ 0 w 80"/>
                  <a:gd name="T47" fmla="*/ 48 h 62"/>
                  <a:gd name="T48" fmla="*/ 0 w 80"/>
                  <a:gd name="T49" fmla="*/ 42 h 62"/>
                  <a:gd name="T50" fmla="*/ 2 w 80"/>
                  <a:gd name="T51" fmla="*/ 36 h 62"/>
                  <a:gd name="T52" fmla="*/ 4 w 80"/>
                  <a:gd name="T53" fmla="*/ 30 h 62"/>
                  <a:gd name="T54" fmla="*/ 14 w 80"/>
                  <a:gd name="T55" fmla="*/ 20 h 62"/>
                  <a:gd name="T56" fmla="*/ 28 w 80"/>
                  <a:gd name="T57" fmla="*/ 8 h 62"/>
                  <a:gd name="T58" fmla="*/ 28 w 80"/>
                  <a:gd name="T59" fmla="*/ 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0" h="62">
                    <a:moveTo>
                      <a:pt x="28" y="8"/>
                    </a:moveTo>
                    <a:lnTo>
                      <a:pt x="28" y="8"/>
                    </a:lnTo>
                    <a:lnTo>
                      <a:pt x="44" y="2"/>
                    </a:lnTo>
                    <a:lnTo>
                      <a:pt x="58" y="0"/>
                    </a:lnTo>
                    <a:lnTo>
                      <a:pt x="66" y="0"/>
                    </a:lnTo>
                    <a:lnTo>
                      <a:pt x="70" y="2"/>
                    </a:lnTo>
                    <a:lnTo>
                      <a:pt x="76" y="4"/>
                    </a:lnTo>
                    <a:lnTo>
                      <a:pt x="78" y="8"/>
                    </a:lnTo>
                    <a:lnTo>
                      <a:pt x="78" y="8"/>
                    </a:lnTo>
                    <a:lnTo>
                      <a:pt x="80" y="14"/>
                    </a:lnTo>
                    <a:lnTo>
                      <a:pt x="80" y="18"/>
                    </a:lnTo>
                    <a:lnTo>
                      <a:pt x="78" y="24"/>
                    </a:lnTo>
                    <a:lnTo>
                      <a:pt x="76" y="30"/>
                    </a:lnTo>
                    <a:lnTo>
                      <a:pt x="66" y="42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38" y="58"/>
                    </a:lnTo>
                    <a:lnTo>
                      <a:pt x="22" y="62"/>
                    </a:lnTo>
                    <a:lnTo>
                      <a:pt x="16" y="60"/>
                    </a:lnTo>
                    <a:lnTo>
                      <a:pt x="10" y="60"/>
                    </a:lnTo>
                    <a:lnTo>
                      <a:pt x="6" y="56"/>
                    </a:lnTo>
                    <a:lnTo>
                      <a:pt x="2" y="52"/>
                    </a:lnTo>
                    <a:lnTo>
                      <a:pt x="2" y="52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2" y="36"/>
                    </a:lnTo>
                    <a:lnTo>
                      <a:pt x="4" y="30"/>
                    </a:lnTo>
                    <a:lnTo>
                      <a:pt x="14" y="20"/>
                    </a:lnTo>
                    <a:lnTo>
                      <a:pt x="28" y="8"/>
                    </a:lnTo>
                    <a:lnTo>
                      <a:pt x="28" y="8"/>
                    </a:lnTo>
                    <a:close/>
                  </a:path>
                </a:pathLst>
              </a:custGeom>
              <a:solidFill>
                <a:srgbClr val="FFFF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39" name="Freeform 343"/>
              <p:cNvSpPr>
                <a:spLocks/>
              </p:cNvSpPr>
              <p:nvPr/>
            </p:nvSpPr>
            <p:spPr bwMode="auto">
              <a:xfrm>
                <a:off x="2270" y="3159"/>
                <a:ext cx="70" cy="54"/>
              </a:xfrm>
              <a:custGeom>
                <a:avLst/>
                <a:gdLst>
                  <a:gd name="T0" fmla="*/ 24 w 70"/>
                  <a:gd name="T1" fmla="*/ 8 h 54"/>
                  <a:gd name="T2" fmla="*/ 24 w 70"/>
                  <a:gd name="T3" fmla="*/ 8 h 54"/>
                  <a:gd name="T4" fmla="*/ 38 w 70"/>
                  <a:gd name="T5" fmla="*/ 2 h 54"/>
                  <a:gd name="T6" fmla="*/ 52 w 70"/>
                  <a:gd name="T7" fmla="*/ 0 h 54"/>
                  <a:gd name="T8" fmla="*/ 62 w 70"/>
                  <a:gd name="T9" fmla="*/ 2 h 54"/>
                  <a:gd name="T10" fmla="*/ 66 w 70"/>
                  <a:gd name="T11" fmla="*/ 4 h 54"/>
                  <a:gd name="T12" fmla="*/ 68 w 70"/>
                  <a:gd name="T13" fmla="*/ 6 h 54"/>
                  <a:gd name="T14" fmla="*/ 68 w 70"/>
                  <a:gd name="T15" fmla="*/ 6 h 54"/>
                  <a:gd name="T16" fmla="*/ 70 w 70"/>
                  <a:gd name="T17" fmla="*/ 12 h 54"/>
                  <a:gd name="T18" fmla="*/ 70 w 70"/>
                  <a:gd name="T19" fmla="*/ 16 h 54"/>
                  <a:gd name="T20" fmla="*/ 66 w 70"/>
                  <a:gd name="T21" fmla="*/ 26 h 54"/>
                  <a:gd name="T22" fmla="*/ 58 w 70"/>
                  <a:gd name="T23" fmla="*/ 36 h 54"/>
                  <a:gd name="T24" fmla="*/ 46 w 70"/>
                  <a:gd name="T25" fmla="*/ 46 h 54"/>
                  <a:gd name="T26" fmla="*/ 46 w 70"/>
                  <a:gd name="T27" fmla="*/ 46 h 54"/>
                  <a:gd name="T28" fmla="*/ 32 w 70"/>
                  <a:gd name="T29" fmla="*/ 52 h 54"/>
                  <a:gd name="T30" fmla="*/ 18 w 70"/>
                  <a:gd name="T31" fmla="*/ 54 h 54"/>
                  <a:gd name="T32" fmla="*/ 8 w 70"/>
                  <a:gd name="T33" fmla="*/ 52 h 54"/>
                  <a:gd name="T34" fmla="*/ 4 w 70"/>
                  <a:gd name="T35" fmla="*/ 50 h 54"/>
                  <a:gd name="T36" fmla="*/ 2 w 70"/>
                  <a:gd name="T37" fmla="*/ 46 h 54"/>
                  <a:gd name="T38" fmla="*/ 2 w 70"/>
                  <a:gd name="T39" fmla="*/ 46 h 54"/>
                  <a:gd name="T40" fmla="*/ 0 w 70"/>
                  <a:gd name="T41" fmla="*/ 42 h 54"/>
                  <a:gd name="T42" fmla="*/ 0 w 70"/>
                  <a:gd name="T43" fmla="*/ 38 h 54"/>
                  <a:gd name="T44" fmla="*/ 4 w 70"/>
                  <a:gd name="T45" fmla="*/ 26 h 54"/>
                  <a:gd name="T46" fmla="*/ 12 w 70"/>
                  <a:gd name="T47" fmla="*/ 16 h 54"/>
                  <a:gd name="T48" fmla="*/ 24 w 70"/>
                  <a:gd name="T49" fmla="*/ 8 h 54"/>
                  <a:gd name="T50" fmla="*/ 24 w 70"/>
                  <a:gd name="T51" fmla="*/ 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0" h="54">
                    <a:moveTo>
                      <a:pt x="24" y="8"/>
                    </a:moveTo>
                    <a:lnTo>
                      <a:pt x="24" y="8"/>
                    </a:lnTo>
                    <a:lnTo>
                      <a:pt x="38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66" y="4"/>
                    </a:lnTo>
                    <a:lnTo>
                      <a:pt x="68" y="6"/>
                    </a:lnTo>
                    <a:lnTo>
                      <a:pt x="68" y="6"/>
                    </a:lnTo>
                    <a:lnTo>
                      <a:pt x="70" y="12"/>
                    </a:lnTo>
                    <a:lnTo>
                      <a:pt x="70" y="16"/>
                    </a:lnTo>
                    <a:lnTo>
                      <a:pt x="66" y="26"/>
                    </a:lnTo>
                    <a:lnTo>
                      <a:pt x="58" y="36"/>
                    </a:lnTo>
                    <a:lnTo>
                      <a:pt x="46" y="46"/>
                    </a:lnTo>
                    <a:lnTo>
                      <a:pt x="46" y="46"/>
                    </a:lnTo>
                    <a:lnTo>
                      <a:pt x="32" y="52"/>
                    </a:lnTo>
                    <a:lnTo>
                      <a:pt x="18" y="54"/>
                    </a:lnTo>
                    <a:lnTo>
                      <a:pt x="8" y="52"/>
                    </a:lnTo>
                    <a:lnTo>
                      <a:pt x="4" y="50"/>
                    </a:lnTo>
                    <a:lnTo>
                      <a:pt x="2" y="46"/>
                    </a:lnTo>
                    <a:lnTo>
                      <a:pt x="2" y="46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4" y="26"/>
                    </a:lnTo>
                    <a:lnTo>
                      <a:pt x="12" y="16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FFFF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40" name="Freeform 344"/>
              <p:cNvSpPr>
                <a:spLocks/>
              </p:cNvSpPr>
              <p:nvPr/>
            </p:nvSpPr>
            <p:spPr bwMode="auto">
              <a:xfrm>
                <a:off x="2274" y="3159"/>
                <a:ext cx="62" cy="48"/>
              </a:xfrm>
              <a:custGeom>
                <a:avLst/>
                <a:gdLst>
                  <a:gd name="T0" fmla="*/ 22 w 62"/>
                  <a:gd name="T1" fmla="*/ 8 h 48"/>
                  <a:gd name="T2" fmla="*/ 22 w 62"/>
                  <a:gd name="T3" fmla="*/ 8 h 48"/>
                  <a:gd name="T4" fmla="*/ 34 w 62"/>
                  <a:gd name="T5" fmla="*/ 2 h 48"/>
                  <a:gd name="T6" fmla="*/ 46 w 62"/>
                  <a:gd name="T7" fmla="*/ 0 h 48"/>
                  <a:gd name="T8" fmla="*/ 56 w 62"/>
                  <a:gd name="T9" fmla="*/ 2 h 48"/>
                  <a:gd name="T10" fmla="*/ 58 w 62"/>
                  <a:gd name="T11" fmla="*/ 4 h 48"/>
                  <a:gd name="T12" fmla="*/ 62 w 62"/>
                  <a:gd name="T13" fmla="*/ 8 h 48"/>
                  <a:gd name="T14" fmla="*/ 62 w 62"/>
                  <a:gd name="T15" fmla="*/ 8 h 48"/>
                  <a:gd name="T16" fmla="*/ 62 w 62"/>
                  <a:gd name="T17" fmla="*/ 12 h 48"/>
                  <a:gd name="T18" fmla="*/ 62 w 62"/>
                  <a:gd name="T19" fmla="*/ 16 h 48"/>
                  <a:gd name="T20" fmla="*/ 60 w 62"/>
                  <a:gd name="T21" fmla="*/ 24 h 48"/>
                  <a:gd name="T22" fmla="*/ 52 w 62"/>
                  <a:gd name="T23" fmla="*/ 34 h 48"/>
                  <a:gd name="T24" fmla="*/ 42 w 62"/>
                  <a:gd name="T25" fmla="*/ 42 h 48"/>
                  <a:gd name="T26" fmla="*/ 42 w 62"/>
                  <a:gd name="T27" fmla="*/ 42 h 48"/>
                  <a:gd name="T28" fmla="*/ 28 w 62"/>
                  <a:gd name="T29" fmla="*/ 46 h 48"/>
                  <a:gd name="T30" fmla="*/ 18 w 62"/>
                  <a:gd name="T31" fmla="*/ 48 h 48"/>
                  <a:gd name="T32" fmla="*/ 8 w 62"/>
                  <a:gd name="T33" fmla="*/ 48 h 48"/>
                  <a:gd name="T34" fmla="*/ 4 w 62"/>
                  <a:gd name="T35" fmla="*/ 46 h 48"/>
                  <a:gd name="T36" fmla="*/ 2 w 62"/>
                  <a:gd name="T37" fmla="*/ 42 h 48"/>
                  <a:gd name="T38" fmla="*/ 2 w 62"/>
                  <a:gd name="T39" fmla="*/ 42 h 48"/>
                  <a:gd name="T40" fmla="*/ 0 w 62"/>
                  <a:gd name="T41" fmla="*/ 38 h 48"/>
                  <a:gd name="T42" fmla="*/ 0 w 62"/>
                  <a:gd name="T43" fmla="*/ 34 h 48"/>
                  <a:gd name="T44" fmla="*/ 4 w 62"/>
                  <a:gd name="T45" fmla="*/ 26 h 48"/>
                  <a:gd name="T46" fmla="*/ 12 w 62"/>
                  <a:gd name="T47" fmla="*/ 16 h 48"/>
                  <a:gd name="T48" fmla="*/ 22 w 62"/>
                  <a:gd name="T49" fmla="*/ 8 h 48"/>
                  <a:gd name="T50" fmla="*/ 22 w 62"/>
                  <a:gd name="T51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2" h="48">
                    <a:moveTo>
                      <a:pt x="22" y="8"/>
                    </a:moveTo>
                    <a:lnTo>
                      <a:pt x="22" y="8"/>
                    </a:lnTo>
                    <a:lnTo>
                      <a:pt x="34" y="2"/>
                    </a:lnTo>
                    <a:lnTo>
                      <a:pt x="46" y="0"/>
                    </a:lnTo>
                    <a:lnTo>
                      <a:pt x="56" y="2"/>
                    </a:lnTo>
                    <a:lnTo>
                      <a:pt x="58" y="4"/>
                    </a:lnTo>
                    <a:lnTo>
                      <a:pt x="62" y="8"/>
                    </a:lnTo>
                    <a:lnTo>
                      <a:pt x="62" y="8"/>
                    </a:lnTo>
                    <a:lnTo>
                      <a:pt x="62" y="12"/>
                    </a:lnTo>
                    <a:lnTo>
                      <a:pt x="62" y="16"/>
                    </a:lnTo>
                    <a:lnTo>
                      <a:pt x="60" y="24"/>
                    </a:lnTo>
                    <a:lnTo>
                      <a:pt x="52" y="34"/>
                    </a:lnTo>
                    <a:lnTo>
                      <a:pt x="42" y="42"/>
                    </a:lnTo>
                    <a:lnTo>
                      <a:pt x="42" y="42"/>
                    </a:lnTo>
                    <a:lnTo>
                      <a:pt x="28" y="46"/>
                    </a:lnTo>
                    <a:lnTo>
                      <a:pt x="18" y="48"/>
                    </a:lnTo>
                    <a:lnTo>
                      <a:pt x="8" y="48"/>
                    </a:lnTo>
                    <a:lnTo>
                      <a:pt x="4" y="46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8"/>
                    </a:lnTo>
                    <a:lnTo>
                      <a:pt x="0" y="34"/>
                    </a:lnTo>
                    <a:lnTo>
                      <a:pt x="4" y="26"/>
                    </a:lnTo>
                    <a:lnTo>
                      <a:pt x="12" y="16"/>
                    </a:lnTo>
                    <a:lnTo>
                      <a:pt x="22" y="8"/>
                    </a:lnTo>
                    <a:lnTo>
                      <a:pt x="22" y="8"/>
                    </a:lnTo>
                    <a:close/>
                  </a:path>
                </a:pathLst>
              </a:custGeom>
              <a:solidFill>
                <a:srgbClr val="FFF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41" name="Freeform 345"/>
              <p:cNvSpPr>
                <a:spLocks/>
              </p:cNvSpPr>
              <p:nvPr/>
            </p:nvSpPr>
            <p:spPr bwMode="auto">
              <a:xfrm>
                <a:off x="2280" y="3161"/>
                <a:ext cx="52" cy="42"/>
              </a:xfrm>
              <a:custGeom>
                <a:avLst/>
                <a:gdLst>
                  <a:gd name="T0" fmla="*/ 18 w 52"/>
                  <a:gd name="T1" fmla="*/ 6 h 42"/>
                  <a:gd name="T2" fmla="*/ 18 w 52"/>
                  <a:gd name="T3" fmla="*/ 6 h 42"/>
                  <a:gd name="T4" fmla="*/ 28 w 52"/>
                  <a:gd name="T5" fmla="*/ 2 h 42"/>
                  <a:gd name="T6" fmla="*/ 38 w 52"/>
                  <a:gd name="T7" fmla="*/ 0 h 42"/>
                  <a:gd name="T8" fmla="*/ 46 w 52"/>
                  <a:gd name="T9" fmla="*/ 2 h 42"/>
                  <a:gd name="T10" fmla="*/ 52 w 52"/>
                  <a:gd name="T11" fmla="*/ 6 h 42"/>
                  <a:gd name="T12" fmla="*/ 52 w 52"/>
                  <a:gd name="T13" fmla="*/ 6 h 42"/>
                  <a:gd name="T14" fmla="*/ 52 w 52"/>
                  <a:gd name="T15" fmla="*/ 12 h 42"/>
                  <a:gd name="T16" fmla="*/ 50 w 52"/>
                  <a:gd name="T17" fmla="*/ 20 h 42"/>
                  <a:gd name="T18" fmla="*/ 44 w 52"/>
                  <a:gd name="T19" fmla="*/ 28 h 42"/>
                  <a:gd name="T20" fmla="*/ 34 w 52"/>
                  <a:gd name="T21" fmla="*/ 36 h 42"/>
                  <a:gd name="T22" fmla="*/ 34 w 52"/>
                  <a:gd name="T23" fmla="*/ 36 h 42"/>
                  <a:gd name="T24" fmla="*/ 24 w 52"/>
                  <a:gd name="T25" fmla="*/ 40 h 42"/>
                  <a:gd name="T26" fmla="*/ 14 w 52"/>
                  <a:gd name="T27" fmla="*/ 42 h 42"/>
                  <a:gd name="T28" fmla="*/ 6 w 52"/>
                  <a:gd name="T29" fmla="*/ 40 h 42"/>
                  <a:gd name="T30" fmla="*/ 0 w 52"/>
                  <a:gd name="T31" fmla="*/ 36 h 42"/>
                  <a:gd name="T32" fmla="*/ 0 w 52"/>
                  <a:gd name="T33" fmla="*/ 36 h 42"/>
                  <a:gd name="T34" fmla="*/ 0 w 52"/>
                  <a:gd name="T35" fmla="*/ 28 h 42"/>
                  <a:gd name="T36" fmla="*/ 2 w 52"/>
                  <a:gd name="T37" fmla="*/ 22 h 42"/>
                  <a:gd name="T38" fmla="*/ 8 w 52"/>
                  <a:gd name="T39" fmla="*/ 14 h 42"/>
                  <a:gd name="T40" fmla="*/ 18 w 52"/>
                  <a:gd name="T41" fmla="*/ 6 h 42"/>
                  <a:gd name="T42" fmla="*/ 18 w 52"/>
                  <a:gd name="T43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42">
                    <a:moveTo>
                      <a:pt x="18" y="6"/>
                    </a:moveTo>
                    <a:lnTo>
                      <a:pt x="18" y="6"/>
                    </a:lnTo>
                    <a:lnTo>
                      <a:pt x="28" y="2"/>
                    </a:lnTo>
                    <a:lnTo>
                      <a:pt x="38" y="0"/>
                    </a:lnTo>
                    <a:lnTo>
                      <a:pt x="46" y="2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52" y="12"/>
                    </a:lnTo>
                    <a:lnTo>
                      <a:pt x="50" y="20"/>
                    </a:lnTo>
                    <a:lnTo>
                      <a:pt x="44" y="28"/>
                    </a:lnTo>
                    <a:lnTo>
                      <a:pt x="34" y="36"/>
                    </a:lnTo>
                    <a:lnTo>
                      <a:pt x="34" y="36"/>
                    </a:lnTo>
                    <a:lnTo>
                      <a:pt x="24" y="40"/>
                    </a:lnTo>
                    <a:lnTo>
                      <a:pt x="14" y="42"/>
                    </a:lnTo>
                    <a:lnTo>
                      <a:pt x="6" y="40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28"/>
                    </a:lnTo>
                    <a:lnTo>
                      <a:pt x="2" y="22"/>
                    </a:lnTo>
                    <a:lnTo>
                      <a:pt x="8" y="14"/>
                    </a:lnTo>
                    <a:lnTo>
                      <a:pt x="18" y="6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42" name="Freeform 346"/>
              <p:cNvSpPr>
                <a:spLocks/>
              </p:cNvSpPr>
              <p:nvPr/>
            </p:nvSpPr>
            <p:spPr bwMode="auto">
              <a:xfrm>
                <a:off x="2284" y="3163"/>
                <a:ext cx="44" cy="34"/>
              </a:xfrm>
              <a:custGeom>
                <a:avLst/>
                <a:gdLst>
                  <a:gd name="T0" fmla="*/ 16 w 44"/>
                  <a:gd name="T1" fmla="*/ 4 h 34"/>
                  <a:gd name="T2" fmla="*/ 16 w 44"/>
                  <a:gd name="T3" fmla="*/ 4 h 34"/>
                  <a:gd name="T4" fmla="*/ 24 w 44"/>
                  <a:gd name="T5" fmla="*/ 2 h 34"/>
                  <a:gd name="T6" fmla="*/ 32 w 44"/>
                  <a:gd name="T7" fmla="*/ 0 h 34"/>
                  <a:gd name="T8" fmla="*/ 40 w 44"/>
                  <a:gd name="T9" fmla="*/ 0 h 34"/>
                  <a:gd name="T10" fmla="*/ 44 w 44"/>
                  <a:gd name="T11" fmla="*/ 4 h 34"/>
                  <a:gd name="T12" fmla="*/ 44 w 44"/>
                  <a:gd name="T13" fmla="*/ 4 h 34"/>
                  <a:gd name="T14" fmla="*/ 44 w 44"/>
                  <a:gd name="T15" fmla="*/ 10 h 34"/>
                  <a:gd name="T16" fmla="*/ 42 w 44"/>
                  <a:gd name="T17" fmla="*/ 16 h 34"/>
                  <a:gd name="T18" fmla="*/ 38 w 44"/>
                  <a:gd name="T19" fmla="*/ 24 h 34"/>
                  <a:gd name="T20" fmla="*/ 30 w 44"/>
                  <a:gd name="T21" fmla="*/ 30 h 34"/>
                  <a:gd name="T22" fmla="*/ 30 w 44"/>
                  <a:gd name="T23" fmla="*/ 30 h 34"/>
                  <a:gd name="T24" fmla="*/ 20 w 44"/>
                  <a:gd name="T25" fmla="*/ 34 h 34"/>
                  <a:gd name="T26" fmla="*/ 12 w 44"/>
                  <a:gd name="T27" fmla="*/ 34 h 34"/>
                  <a:gd name="T28" fmla="*/ 6 w 44"/>
                  <a:gd name="T29" fmla="*/ 34 h 34"/>
                  <a:gd name="T30" fmla="*/ 2 w 44"/>
                  <a:gd name="T31" fmla="*/ 30 h 34"/>
                  <a:gd name="T32" fmla="*/ 2 w 44"/>
                  <a:gd name="T33" fmla="*/ 30 h 34"/>
                  <a:gd name="T34" fmla="*/ 0 w 44"/>
                  <a:gd name="T35" fmla="*/ 24 h 34"/>
                  <a:gd name="T36" fmla="*/ 2 w 44"/>
                  <a:gd name="T37" fmla="*/ 18 h 34"/>
                  <a:gd name="T38" fmla="*/ 8 w 44"/>
                  <a:gd name="T39" fmla="*/ 10 h 34"/>
                  <a:gd name="T40" fmla="*/ 16 w 44"/>
                  <a:gd name="T41" fmla="*/ 4 h 34"/>
                  <a:gd name="T42" fmla="*/ 16 w 44"/>
                  <a:gd name="T43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4" h="34">
                    <a:moveTo>
                      <a:pt x="16" y="4"/>
                    </a:moveTo>
                    <a:lnTo>
                      <a:pt x="16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4" y="10"/>
                    </a:lnTo>
                    <a:lnTo>
                      <a:pt x="42" y="16"/>
                    </a:lnTo>
                    <a:lnTo>
                      <a:pt x="38" y="24"/>
                    </a:lnTo>
                    <a:lnTo>
                      <a:pt x="30" y="30"/>
                    </a:lnTo>
                    <a:lnTo>
                      <a:pt x="30" y="30"/>
                    </a:lnTo>
                    <a:lnTo>
                      <a:pt x="20" y="34"/>
                    </a:lnTo>
                    <a:lnTo>
                      <a:pt x="12" y="34"/>
                    </a:lnTo>
                    <a:lnTo>
                      <a:pt x="6" y="34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8" y="10"/>
                    </a:lnTo>
                    <a:lnTo>
                      <a:pt x="16" y="4"/>
                    </a:lnTo>
                    <a:lnTo>
                      <a:pt x="16" y="4"/>
                    </a:lnTo>
                    <a:close/>
                  </a:path>
                </a:pathLst>
              </a:cu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43" name="Freeform 347"/>
              <p:cNvSpPr>
                <a:spLocks/>
              </p:cNvSpPr>
              <p:nvPr/>
            </p:nvSpPr>
            <p:spPr bwMode="auto">
              <a:xfrm>
                <a:off x="2206" y="2961"/>
                <a:ext cx="154" cy="250"/>
              </a:xfrm>
              <a:custGeom>
                <a:avLst/>
                <a:gdLst>
                  <a:gd name="T0" fmla="*/ 36 w 154"/>
                  <a:gd name="T1" fmla="*/ 250 h 250"/>
                  <a:gd name="T2" fmla="*/ 36 w 154"/>
                  <a:gd name="T3" fmla="*/ 250 h 250"/>
                  <a:gd name="T4" fmla="*/ 30 w 154"/>
                  <a:gd name="T5" fmla="*/ 250 h 250"/>
                  <a:gd name="T6" fmla="*/ 26 w 154"/>
                  <a:gd name="T7" fmla="*/ 248 h 250"/>
                  <a:gd name="T8" fmla="*/ 18 w 154"/>
                  <a:gd name="T9" fmla="*/ 244 h 250"/>
                  <a:gd name="T10" fmla="*/ 10 w 154"/>
                  <a:gd name="T11" fmla="*/ 234 h 250"/>
                  <a:gd name="T12" fmla="*/ 6 w 154"/>
                  <a:gd name="T13" fmla="*/ 220 h 250"/>
                  <a:gd name="T14" fmla="*/ 2 w 154"/>
                  <a:gd name="T15" fmla="*/ 204 h 250"/>
                  <a:gd name="T16" fmla="*/ 0 w 154"/>
                  <a:gd name="T17" fmla="*/ 184 h 250"/>
                  <a:gd name="T18" fmla="*/ 2 w 154"/>
                  <a:gd name="T19" fmla="*/ 164 h 250"/>
                  <a:gd name="T20" fmla="*/ 6 w 154"/>
                  <a:gd name="T21" fmla="*/ 142 h 250"/>
                  <a:gd name="T22" fmla="*/ 6 w 154"/>
                  <a:gd name="T23" fmla="*/ 142 h 250"/>
                  <a:gd name="T24" fmla="*/ 14 w 154"/>
                  <a:gd name="T25" fmla="*/ 118 h 250"/>
                  <a:gd name="T26" fmla="*/ 26 w 154"/>
                  <a:gd name="T27" fmla="*/ 96 h 250"/>
                  <a:gd name="T28" fmla="*/ 40 w 154"/>
                  <a:gd name="T29" fmla="*/ 72 h 250"/>
                  <a:gd name="T30" fmla="*/ 56 w 154"/>
                  <a:gd name="T31" fmla="*/ 50 h 250"/>
                  <a:gd name="T32" fmla="*/ 72 w 154"/>
                  <a:gd name="T33" fmla="*/ 30 h 250"/>
                  <a:gd name="T34" fmla="*/ 90 w 154"/>
                  <a:gd name="T35" fmla="*/ 16 h 250"/>
                  <a:gd name="T36" fmla="*/ 106 w 154"/>
                  <a:gd name="T37" fmla="*/ 4 h 250"/>
                  <a:gd name="T38" fmla="*/ 114 w 154"/>
                  <a:gd name="T39" fmla="*/ 2 h 250"/>
                  <a:gd name="T40" fmla="*/ 122 w 154"/>
                  <a:gd name="T41" fmla="*/ 0 h 250"/>
                  <a:gd name="T42" fmla="*/ 122 w 154"/>
                  <a:gd name="T43" fmla="*/ 0 h 250"/>
                  <a:gd name="T44" fmla="*/ 132 w 154"/>
                  <a:gd name="T45" fmla="*/ 0 h 250"/>
                  <a:gd name="T46" fmla="*/ 138 w 154"/>
                  <a:gd name="T47" fmla="*/ 4 h 250"/>
                  <a:gd name="T48" fmla="*/ 144 w 154"/>
                  <a:gd name="T49" fmla="*/ 10 h 250"/>
                  <a:gd name="T50" fmla="*/ 148 w 154"/>
                  <a:gd name="T51" fmla="*/ 18 h 250"/>
                  <a:gd name="T52" fmla="*/ 152 w 154"/>
                  <a:gd name="T53" fmla="*/ 28 h 250"/>
                  <a:gd name="T54" fmla="*/ 154 w 154"/>
                  <a:gd name="T55" fmla="*/ 42 h 250"/>
                  <a:gd name="T56" fmla="*/ 154 w 154"/>
                  <a:gd name="T57" fmla="*/ 70 h 250"/>
                  <a:gd name="T58" fmla="*/ 154 w 154"/>
                  <a:gd name="T59" fmla="*/ 100 h 250"/>
                  <a:gd name="T60" fmla="*/ 150 w 154"/>
                  <a:gd name="T61" fmla="*/ 132 h 250"/>
                  <a:gd name="T62" fmla="*/ 142 w 154"/>
                  <a:gd name="T63" fmla="*/ 188 h 250"/>
                  <a:gd name="T64" fmla="*/ 142 w 154"/>
                  <a:gd name="T65" fmla="*/ 188 h 250"/>
                  <a:gd name="T66" fmla="*/ 110 w 154"/>
                  <a:gd name="T67" fmla="*/ 198 h 250"/>
                  <a:gd name="T68" fmla="*/ 80 w 154"/>
                  <a:gd name="T69" fmla="*/ 212 h 250"/>
                  <a:gd name="T70" fmla="*/ 68 w 154"/>
                  <a:gd name="T71" fmla="*/ 220 h 250"/>
                  <a:gd name="T72" fmla="*/ 56 w 154"/>
                  <a:gd name="T73" fmla="*/ 230 h 250"/>
                  <a:gd name="T74" fmla="*/ 44 w 154"/>
                  <a:gd name="T75" fmla="*/ 238 h 250"/>
                  <a:gd name="T76" fmla="*/ 36 w 154"/>
                  <a:gd name="T77" fmla="*/ 250 h 250"/>
                  <a:gd name="T78" fmla="*/ 36 w 154"/>
                  <a:gd name="T7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54" h="250">
                    <a:moveTo>
                      <a:pt x="36" y="250"/>
                    </a:moveTo>
                    <a:lnTo>
                      <a:pt x="36" y="250"/>
                    </a:lnTo>
                    <a:lnTo>
                      <a:pt x="30" y="250"/>
                    </a:lnTo>
                    <a:lnTo>
                      <a:pt x="26" y="248"/>
                    </a:lnTo>
                    <a:lnTo>
                      <a:pt x="18" y="244"/>
                    </a:lnTo>
                    <a:lnTo>
                      <a:pt x="10" y="234"/>
                    </a:lnTo>
                    <a:lnTo>
                      <a:pt x="6" y="220"/>
                    </a:lnTo>
                    <a:lnTo>
                      <a:pt x="2" y="204"/>
                    </a:lnTo>
                    <a:lnTo>
                      <a:pt x="0" y="184"/>
                    </a:lnTo>
                    <a:lnTo>
                      <a:pt x="2" y="164"/>
                    </a:lnTo>
                    <a:lnTo>
                      <a:pt x="6" y="142"/>
                    </a:lnTo>
                    <a:lnTo>
                      <a:pt x="6" y="142"/>
                    </a:lnTo>
                    <a:lnTo>
                      <a:pt x="14" y="118"/>
                    </a:lnTo>
                    <a:lnTo>
                      <a:pt x="26" y="96"/>
                    </a:lnTo>
                    <a:lnTo>
                      <a:pt x="40" y="72"/>
                    </a:lnTo>
                    <a:lnTo>
                      <a:pt x="56" y="50"/>
                    </a:lnTo>
                    <a:lnTo>
                      <a:pt x="72" y="30"/>
                    </a:lnTo>
                    <a:lnTo>
                      <a:pt x="90" y="16"/>
                    </a:lnTo>
                    <a:lnTo>
                      <a:pt x="106" y="4"/>
                    </a:lnTo>
                    <a:lnTo>
                      <a:pt x="114" y="2"/>
                    </a:lnTo>
                    <a:lnTo>
                      <a:pt x="122" y="0"/>
                    </a:lnTo>
                    <a:lnTo>
                      <a:pt x="122" y="0"/>
                    </a:lnTo>
                    <a:lnTo>
                      <a:pt x="132" y="0"/>
                    </a:lnTo>
                    <a:lnTo>
                      <a:pt x="138" y="4"/>
                    </a:lnTo>
                    <a:lnTo>
                      <a:pt x="144" y="10"/>
                    </a:lnTo>
                    <a:lnTo>
                      <a:pt x="148" y="18"/>
                    </a:lnTo>
                    <a:lnTo>
                      <a:pt x="152" y="28"/>
                    </a:lnTo>
                    <a:lnTo>
                      <a:pt x="154" y="42"/>
                    </a:lnTo>
                    <a:lnTo>
                      <a:pt x="154" y="70"/>
                    </a:lnTo>
                    <a:lnTo>
                      <a:pt x="154" y="100"/>
                    </a:lnTo>
                    <a:lnTo>
                      <a:pt x="150" y="132"/>
                    </a:lnTo>
                    <a:lnTo>
                      <a:pt x="142" y="188"/>
                    </a:lnTo>
                    <a:lnTo>
                      <a:pt x="142" y="188"/>
                    </a:lnTo>
                    <a:lnTo>
                      <a:pt x="110" y="198"/>
                    </a:lnTo>
                    <a:lnTo>
                      <a:pt x="80" y="212"/>
                    </a:lnTo>
                    <a:lnTo>
                      <a:pt x="68" y="220"/>
                    </a:lnTo>
                    <a:lnTo>
                      <a:pt x="56" y="230"/>
                    </a:lnTo>
                    <a:lnTo>
                      <a:pt x="44" y="238"/>
                    </a:lnTo>
                    <a:lnTo>
                      <a:pt x="36" y="250"/>
                    </a:lnTo>
                    <a:lnTo>
                      <a:pt x="36" y="25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44" name="Freeform 348"/>
              <p:cNvSpPr>
                <a:spLocks/>
              </p:cNvSpPr>
              <p:nvPr/>
            </p:nvSpPr>
            <p:spPr bwMode="auto">
              <a:xfrm>
                <a:off x="2212" y="2965"/>
                <a:ext cx="144" cy="242"/>
              </a:xfrm>
              <a:custGeom>
                <a:avLst/>
                <a:gdLst>
                  <a:gd name="T0" fmla="*/ 24 w 144"/>
                  <a:gd name="T1" fmla="*/ 242 h 242"/>
                  <a:gd name="T2" fmla="*/ 20 w 144"/>
                  <a:gd name="T3" fmla="*/ 240 h 242"/>
                  <a:gd name="T4" fmla="*/ 14 w 144"/>
                  <a:gd name="T5" fmla="*/ 236 h 242"/>
                  <a:gd name="T6" fmla="*/ 10 w 144"/>
                  <a:gd name="T7" fmla="*/ 230 h 242"/>
                  <a:gd name="T8" fmla="*/ 6 w 144"/>
                  <a:gd name="T9" fmla="*/ 222 h 242"/>
                  <a:gd name="T10" fmla="*/ 2 w 144"/>
                  <a:gd name="T11" fmla="*/ 212 h 242"/>
                  <a:gd name="T12" fmla="*/ 0 w 144"/>
                  <a:gd name="T13" fmla="*/ 200 h 242"/>
                  <a:gd name="T14" fmla="*/ 0 w 144"/>
                  <a:gd name="T15" fmla="*/ 186 h 242"/>
                  <a:gd name="T16" fmla="*/ 0 w 144"/>
                  <a:gd name="T17" fmla="*/ 170 h 242"/>
                  <a:gd name="T18" fmla="*/ 2 w 144"/>
                  <a:gd name="T19" fmla="*/ 156 h 242"/>
                  <a:gd name="T20" fmla="*/ 6 w 144"/>
                  <a:gd name="T21" fmla="*/ 140 h 242"/>
                  <a:gd name="T22" fmla="*/ 10 w 144"/>
                  <a:gd name="T23" fmla="*/ 122 h 242"/>
                  <a:gd name="T24" fmla="*/ 18 w 144"/>
                  <a:gd name="T25" fmla="*/ 104 h 242"/>
                  <a:gd name="T26" fmla="*/ 28 w 144"/>
                  <a:gd name="T27" fmla="*/ 88 h 242"/>
                  <a:gd name="T28" fmla="*/ 38 w 144"/>
                  <a:gd name="T29" fmla="*/ 70 h 242"/>
                  <a:gd name="T30" fmla="*/ 50 w 144"/>
                  <a:gd name="T31" fmla="*/ 54 h 242"/>
                  <a:gd name="T32" fmla="*/ 62 w 144"/>
                  <a:gd name="T33" fmla="*/ 38 h 242"/>
                  <a:gd name="T34" fmla="*/ 74 w 144"/>
                  <a:gd name="T35" fmla="*/ 26 h 242"/>
                  <a:gd name="T36" fmla="*/ 86 w 144"/>
                  <a:gd name="T37" fmla="*/ 14 h 242"/>
                  <a:gd name="T38" fmla="*/ 98 w 144"/>
                  <a:gd name="T39" fmla="*/ 6 h 242"/>
                  <a:gd name="T40" fmla="*/ 110 w 144"/>
                  <a:gd name="T41" fmla="*/ 2 h 242"/>
                  <a:gd name="T42" fmla="*/ 120 w 144"/>
                  <a:gd name="T43" fmla="*/ 0 h 242"/>
                  <a:gd name="T44" fmla="*/ 130 w 144"/>
                  <a:gd name="T45" fmla="*/ 4 h 242"/>
                  <a:gd name="T46" fmla="*/ 136 w 144"/>
                  <a:gd name="T47" fmla="*/ 12 h 242"/>
                  <a:gd name="T48" fmla="*/ 140 w 144"/>
                  <a:gd name="T49" fmla="*/ 26 h 242"/>
                  <a:gd name="T50" fmla="*/ 144 w 144"/>
                  <a:gd name="T51" fmla="*/ 44 h 242"/>
                  <a:gd name="T52" fmla="*/ 144 w 144"/>
                  <a:gd name="T53" fmla="*/ 66 h 242"/>
                  <a:gd name="T54" fmla="*/ 144 w 144"/>
                  <a:gd name="T55" fmla="*/ 88 h 242"/>
                  <a:gd name="T56" fmla="*/ 142 w 144"/>
                  <a:gd name="T57" fmla="*/ 112 h 242"/>
                  <a:gd name="T58" fmla="*/ 140 w 144"/>
                  <a:gd name="T59" fmla="*/ 136 h 242"/>
                  <a:gd name="T60" fmla="*/ 136 w 144"/>
                  <a:gd name="T61" fmla="*/ 158 h 242"/>
                  <a:gd name="T62" fmla="*/ 132 w 144"/>
                  <a:gd name="T63" fmla="*/ 176 h 242"/>
                  <a:gd name="T64" fmla="*/ 126 w 144"/>
                  <a:gd name="T65" fmla="*/ 182 h 242"/>
                  <a:gd name="T66" fmla="*/ 114 w 144"/>
                  <a:gd name="T67" fmla="*/ 186 h 242"/>
                  <a:gd name="T68" fmla="*/ 102 w 144"/>
                  <a:gd name="T69" fmla="*/ 190 h 242"/>
                  <a:gd name="T70" fmla="*/ 90 w 144"/>
                  <a:gd name="T71" fmla="*/ 194 h 242"/>
                  <a:gd name="T72" fmla="*/ 80 w 144"/>
                  <a:gd name="T73" fmla="*/ 200 h 242"/>
                  <a:gd name="T74" fmla="*/ 70 w 144"/>
                  <a:gd name="T75" fmla="*/ 206 h 242"/>
                  <a:gd name="T76" fmla="*/ 60 w 144"/>
                  <a:gd name="T77" fmla="*/ 212 h 242"/>
                  <a:gd name="T78" fmla="*/ 50 w 144"/>
                  <a:gd name="T79" fmla="*/ 220 h 242"/>
                  <a:gd name="T80" fmla="*/ 42 w 144"/>
                  <a:gd name="T81" fmla="*/ 226 h 242"/>
                  <a:gd name="T82" fmla="*/ 34 w 144"/>
                  <a:gd name="T83" fmla="*/ 234 h 242"/>
                  <a:gd name="T84" fmla="*/ 28 w 144"/>
                  <a:gd name="T85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4" h="242">
                    <a:moveTo>
                      <a:pt x="28" y="242"/>
                    </a:moveTo>
                    <a:lnTo>
                      <a:pt x="26" y="242"/>
                    </a:lnTo>
                    <a:lnTo>
                      <a:pt x="24" y="242"/>
                    </a:lnTo>
                    <a:lnTo>
                      <a:pt x="24" y="242"/>
                    </a:lnTo>
                    <a:lnTo>
                      <a:pt x="22" y="240"/>
                    </a:lnTo>
                    <a:lnTo>
                      <a:pt x="20" y="240"/>
                    </a:lnTo>
                    <a:lnTo>
                      <a:pt x="18" y="240"/>
                    </a:lnTo>
                    <a:lnTo>
                      <a:pt x="16" y="238"/>
                    </a:lnTo>
                    <a:lnTo>
                      <a:pt x="14" y="236"/>
                    </a:lnTo>
                    <a:lnTo>
                      <a:pt x="14" y="234"/>
                    </a:lnTo>
                    <a:lnTo>
                      <a:pt x="12" y="232"/>
                    </a:lnTo>
                    <a:lnTo>
                      <a:pt x="10" y="230"/>
                    </a:lnTo>
                    <a:lnTo>
                      <a:pt x="8" y="228"/>
                    </a:lnTo>
                    <a:lnTo>
                      <a:pt x="8" y="224"/>
                    </a:lnTo>
                    <a:lnTo>
                      <a:pt x="6" y="222"/>
                    </a:lnTo>
                    <a:lnTo>
                      <a:pt x="4" y="218"/>
                    </a:lnTo>
                    <a:lnTo>
                      <a:pt x="4" y="214"/>
                    </a:lnTo>
                    <a:lnTo>
                      <a:pt x="2" y="212"/>
                    </a:lnTo>
                    <a:lnTo>
                      <a:pt x="2" y="208"/>
                    </a:lnTo>
                    <a:lnTo>
                      <a:pt x="0" y="204"/>
                    </a:lnTo>
                    <a:lnTo>
                      <a:pt x="0" y="200"/>
                    </a:lnTo>
                    <a:lnTo>
                      <a:pt x="0" y="194"/>
                    </a:lnTo>
                    <a:lnTo>
                      <a:pt x="0" y="190"/>
                    </a:lnTo>
                    <a:lnTo>
                      <a:pt x="0" y="186"/>
                    </a:lnTo>
                    <a:lnTo>
                      <a:pt x="0" y="180"/>
                    </a:lnTo>
                    <a:lnTo>
                      <a:pt x="0" y="176"/>
                    </a:lnTo>
                    <a:lnTo>
                      <a:pt x="0" y="170"/>
                    </a:lnTo>
                    <a:lnTo>
                      <a:pt x="0" y="166"/>
                    </a:lnTo>
                    <a:lnTo>
                      <a:pt x="0" y="160"/>
                    </a:lnTo>
                    <a:lnTo>
                      <a:pt x="2" y="156"/>
                    </a:lnTo>
                    <a:lnTo>
                      <a:pt x="2" y="150"/>
                    </a:lnTo>
                    <a:lnTo>
                      <a:pt x="4" y="144"/>
                    </a:lnTo>
                    <a:lnTo>
                      <a:pt x="6" y="140"/>
                    </a:lnTo>
                    <a:lnTo>
                      <a:pt x="6" y="134"/>
                    </a:lnTo>
                    <a:lnTo>
                      <a:pt x="8" y="128"/>
                    </a:lnTo>
                    <a:lnTo>
                      <a:pt x="10" y="122"/>
                    </a:lnTo>
                    <a:lnTo>
                      <a:pt x="12" y="116"/>
                    </a:lnTo>
                    <a:lnTo>
                      <a:pt x="16" y="110"/>
                    </a:lnTo>
                    <a:lnTo>
                      <a:pt x="18" y="104"/>
                    </a:lnTo>
                    <a:lnTo>
                      <a:pt x="22" y="98"/>
                    </a:lnTo>
                    <a:lnTo>
                      <a:pt x="24" y="94"/>
                    </a:lnTo>
                    <a:lnTo>
                      <a:pt x="28" y="88"/>
                    </a:lnTo>
                    <a:lnTo>
                      <a:pt x="30" y="82"/>
                    </a:lnTo>
                    <a:lnTo>
                      <a:pt x="34" y="76"/>
                    </a:lnTo>
                    <a:lnTo>
                      <a:pt x="38" y="70"/>
                    </a:lnTo>
                    <a:lnTo>
                      <a:pt x="42" y="64"/>
                    </a:lnTo>
                    <a:lnTo>
                      <a:pt x="46" y="60"/>
                    </a:lnTo>
                    <a:lnTo>
                      <a:pt x="50" y="54"/>
                    </a:lnTo>
                    <a:lnTo>
                      <a:pt x="54" y="48"/>
                    </a:lnTo>
                    <a:lnTo>
                      <a:pt x="58" y="44"/>
                    </a:lnTo>
                    <a:lnTo>
                      <a:pt x="62" y="38"/>
                    </a:lnTo>
                    <a:lnTo>
                      <a:pt x="66" y="34"/>
                    </a:lnTo>
                    <a:lnTo>
                      <a:pt x="70" y="30"/>
                    </a:lnTo>
                    <a:lnTo>
                      <a:pt x="74" y="26"/>
                    </a:lnTo>
                    <a:lnTo>
                      <a:pt x="78" y="22"/>
                    </a:lnTo>
                    <a:lnTo>
                      <a:pt x="82" y="18"/>
                    </a:lnTo>
                    <a:lnTo>
                      <a:pt x="86" y="14"/>
                    </a:lnTo>
                    <a:lnTo>
                      <a:pt x="90" y="12"/>
                    </a:lnTo>
                    <a:lnTo>
                      <a:pt x="94" y="8"/>
                    </a:lnTo>
                    <a:lnTo>
                      <a:pt x="98" y="6"/>
                    </a:lnTo>
                    <a:lnTo>
                      <a:pt x="102" y="4"/>
                    </a:lnTo>
                    <a:lnTo>
                      <a:pt x="106" y="2"/>
                    </a:lnTo>
                    <a:lnTo>
                      <a:pt x="110" y="2"/>
                    </a:lnTo>
                    <a:lnTo>
                      <a:pt x="114" y="0"/>
                    </a:lnTo>
                    <a:lnTo>
                      <a:pt x="116" y="0"/>
                    </a:lnTo>
                    <a:lnTo>
                      <a:pt x="120" y="0"/>
                    </a:lnTo>
                    <a:lnTo>
                      <a:pt x="124" y="0"/>
                    </a:lnTo>
                    <a:lnTo>
                      <a:pt x="126" y="2"/>
                    </a:lnTo>
                    <a:lnTo>
                      <a:pt x="130" y="4"/>
                    </a:lnTo>
                    <a:lnTo>
                      <a:pt x="132" y="6"/>
                    </a:lnTo>
                    <a:lnTo>
                      <a:pt x="134" y="8"/>
                    </a:lnTo>
                    <a:lnTo>
                      <a:pt x="136" y="12"/>
                    </a:lnTo>
                    <a:lnTo>
                      <a:pt x="138" y="16"/>
                    </a:lnTo>
                    <a:lnTo>
                      <a:pt x="140" y="20"/>
                    </a:lnTo>
                    <a:lnTo>
                      <a:pt x="140" y="26"/>
                    </a:lnTo>
                    <a:lnTo>
                      <a:pt x="142" y="32"/>
                    </a:lnTo>
                    <a:lnTo>
                      <a:pt x="142" y="38"/>
                    </a:lnTo>
                    <a:lnTo>
                      <a:pt x="144" y="44"/>
                    </a:lnTo>
                    <a:lnTo>
                      <a:pt x="144" y="52"/>
                    </a:lnTo>
                    <a:lnTo>
                      <a:pt x="144" y="58"/>
                    </a:lnTo>
                    <a:lnTo>
                      <a:pt x="144" y="66"/>
                    </a:lnTo>
                    <a:lnTo>
                      <a:pt x="144" y="74"/>
                    </a:lnTo>
                    <a:lnTo>
                      <a:pt x="144" y="80"/>
                    </a:lnTo>
                    <a:lnTo>
                      <a:pt x="144" y="88"/>
                    </a:lnTo>
                    <a:lnTo>
                      <a:pt x="144" y="96"/>
                    </a:lnTo>
                    <a:lnTo>
                      <a:pt x="142" y="104"/>
                    </a:lnTo>
                    <a:lnTo>
                      <a:pt x="142" y="112"/>
                    </a:lnTo>
                    <a:lnTo>
                      <a:pt x="142" y="120"/>
                    </a:lnTo>
                    <a:lnTo>
                      <a:pt x="140" y="128"/>
                    </a:lnTo>
                    <a:lnTo>
                      <a:pt x="140" y="136"/>
                    </a:lnTo>
                    <a:lnTo>
                      <a:pt x="138" y="144"/>
                    </a:lnTo>
                    <a:lnTo>
                      <a:pt x="138" y="150"/>
                    </a:lnTo>
                    <a:lnTo>
                      <a:pt x="136" y="158"/>
                    </a:lnTo>
                    <a:lnTo>
                      <a:pt x="136" y="164"/>
                    </a:lnTo>
                    <a:lnTo>
                      <a:pt x="134" y="170"/>
                    </a:lnTo>
                    <a:lnTo>
                      <a:pt x="132" y="176"/>
                    </a:lnTo>
                    <a:lnTo>
                      <a:pt x="132" y="180"/>
                    </a:lnTo>
                    <a:lnTo>
                      <a:pt x="130" y="180"/>
                    </a:lnTo>
                    <a:lnTo>
                      <a:pt x="126" y="182"/>
                    </a:lnTo>
                    <a:lnTo>
                      <a:pt x="122" y="182"/>
                    </a:lnTo>
                    <a:lnTo>
                      <a:pt x="118" y="184"/>
                    </a:lnTo>
                    <a:lnTo>
                      <a:pt x="114" y="186"/>
                    </a:lnTo>
                    <a:lnTo>
                      <a:pt x="110" y="186"/>
                    </a:lnTo>
                    <a:lnTo>
                      <a:pt x="106" y="188"/>
                    </a:lnTo>
                    <a:lnTo>
                      <a:pt x="102" y="190"/>
                    </a:lnTo>
                    <a:lnTo>
                      <a:pt x="98" y="192"/>
                    </a:lnTo>
                    <a:lnTo>
                      <a:pt x="94" y="192"/>
                    </a:lnTo>
                    <a:lnTo>
                      <a:pt x="90" y="194"/>
                    </a:lnTo>
                    <a:lnTo>
                      <a:pt x="88" y="196"/>
                    </a:lnTo>
                    <a:lnTo>
                      <a:pt x="84" y="198"/>
                    </a:lnTo>
                    <a:lnTo>
                      <a:pt x="80" y="200"/>
                    </a:lnTo>
                    <a:lnTo>
                      <a:pt x="76" y="202"/>
                    </a:lnTo>
                    <a:lnTo>
                      <a:pt x="72" y="204"/>
                    </a:lnTo>
                    <a:lnTo>
                      <a:pt x="70" y="206"/>
                    </a:lnTo>
                    <a:lnTo>
                      <a:pt x="66" y="208"/>
                    </a:lnTo>
                    <a:lnTo>
                      <a:pt x="62" y="210"/>
                    </a:lnTo>
                    <a:lnTo>
                      <a:pt x="60" y="212"/>
                    </a:lnTo>
                    <a:lnTo>
                      <a:pt x="56" y="214"/>
                    </a:lnTo>
                    <a:lnTo>
                      <a:pt x="54" y="218"/>
                    </a:lnTo>
                    <a:lnTo>
                      <a:pt x="50" y="220"/>
                    </a:lnTo>
                    <a:lnTo>
                      <a:pt x="48" y="222"/>
                    </a:lnTo>
                    <a:lnTo>
                      <a:pt x="44" y="224"/>
                    </a:lnTo>
                    <a:lnTo>
                      <a:pt x="42" y="226"/>
                    </a:lnTo>
                    <a:lnTo>
                      <a:pt x="38" y="230"/>
                    </a:lnTo>
                    <a:lnTo>
                      <a:pt x="36" y="232"/>
                    </a:lnTo>
                    <a:lnTo>
                      <a:pt x="34" y="234"/>
                    </a:lnTo>
                    <a:lnTo>
                      <a:pt x="30" y="238"/>
                    </a:lnTo>
                    <a:lnTo>
                      <a:pt x="28" y="240"/>
                    </a:lnTo>
                    <a:lnTo>
                      <a:pt x="28" y="242"/>
                    </a:lnTo>
                    <a:lnTo>
                      <a:pt x="28" y="2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45" name="Freeform 349"/>
              <p:cNvSpPr>
                <a:spLocks/>
              </p:cNvSpPr>
              <p:nvPr/>
            </p:nvSpPr>
            <p:spPr bwMode="auto">
              <a:xfrm>
                <a:off x="2456" y="2971"/>
                <a:ext cx="102" cy="222"/>
              </a:xfrm>
              <a:custGeom>
                <a:avLst/>
                <a:gdLst>
                  <a:gd name="T0" fmla="*/ 44 w 102"/>
                  <a:gd name="T1" fmla="*/ 4 h 222"/>
                  <a:gd name="T2" fmla="*/ 44 w 102"/>
                  <a:gd name="T3" fmla="*/ 4 h 222"/>
                  <a:gd name="T4" fmla="*/ 52 w 102"/>
                  <a:gd name="T5" fmla="*/ 10 h 222"/>
                  <a:gd name="T6" fmla="*/ 60 w 102"/>
                  <a:gd name="T7" fmla="*/ 18 h 222"/>
                  <a:gd name="T8" fmla="*/ 68 w 102"/>
                  <a:gd name="T9" fmla="*/ 30 h 222"/>
                  <a:gd name="T10" fmla="*/ 74 w 102"/>
                  <a:gd name="T11" fmla="*/ 44 h 222"/>
                  <a:gd name="T12" fmla="*/ 86 w 102"/>
                  <a:gd name="T13" fmla="*/ 74 h 222"/>
                  <a:gd name="T14" fmla="*/ 94 w 102"/>
                  <a:gd name="T15" fmla="*/ 110 h 222"/>
                  <a:gd name="T16" fmla="*/ 100 w 102"/>
                  <a:gd name="T17" fmla="*/ 144 h 222"/>
                  <a:gd name="T18" fmla="*/ 102 w 102"/>
                  <a:gd name="T19" fmla="*/ 176 h 222"/>
                  <a:gd name="T20" fmla="*/ 102 w 102"/>
                  <a:gd name="T21" fmla="*/ 192 h 222"/>
                  <a:gd name="T22" fmla="*/ 100 w 102"/>
                  <a:gd name="T23" fmla="*/ 204 h 222"/>
                  <a:gd name="T24" fmla="*/ 96 w 102"/>
                  <a:gd name="T25" fmla="*/ 214 h 222"/>
                  <a:gd name="T26" fmla="*/ 94 w 102"/>
                  <a:gd name="T27" fmla="*/ 222 h 222"/>
                  <a:gd name="T28" fmla="*/ 94 w 102"/>
                  <a:gd name="T29" fmla="*/ 222 h 222"/>
                  <a:gd name="T30" fmla="*/ 76 w 102"/>
                  <a:gd name="T31" fmla="*/ 206 h 222"/>
                  <a:gd name="T32" fmla="*/ 56 w 102"/>
                  <a:gd name="T33" fmla="*/ 192 h 222"/>
                  <a:gd name="T34" fmla="*/ 32 w 102"/>
                  <a:gd name="T35" fmla="*/ 182 h 222"/>
                  <a:gd name="T36" fmla="*/ 4 w 102"/>
                  <a:gd name="T37" fmla="*/ 174 h 222"/>
                  <a:gd name="T38" fmla="*/ 4 w 102"/>
                  <a:gd name="T39" fmla="*/ 174 h 222"/>
                  <a:gd name="T40" fmla="*/ 2 w 102"/>
                  <a:gd name="T41" fmla="*/ 152 h 222"/>
                  <a:gd name="T42" fmla="*/ 0 w 102"/>
                  <a:gd name="T43" fmla="*/ 124 h 222"/>
                  <a:gd name="T44" fmla="*/ 0 w 102"/>
                  <a:gd name="T45" fmla="*/ 92 h 222"/>
                  <a:gd name="T46" fmla="*/ 4 w 102"/>
                  <a:gd name="T47" fmla="*/ 62 h 222"/>
                  <a:gd name="T48" fmla="*/ 10 w 102"/>
                  <a:gd name="T49" fmla="*/ 34 h 222"/>
                  <a:gd name="T50" fmla="*/ 12 w 102"/>
                  <a:gd name="T51" fmla="*/ 22 h 222"/>
                  <a:gd name="T52" fmla="*/ 18 w 102"/>
                  <a:gd name="T53" fmla="*/ 12 h 222"/>
                  <a:gd name="T54" fmla="*/ 22 w 102"/>
                  <a:gd name="T55" fmla="*/ 6 h 222"/>
                  <a:gd name="T56" fmla="*/ 30 w 102"/>
                  <a:gd name="T57" fmla="*/ 2 h 222"/>
                  <a:gd name="T58" fmla="*/ 36 w 102"/>
                  <a:gd name="T59" fmla="*/ 0 h 222"/>
                  <a:gd name="T60" fmla="*/ 44 w 102"/>
                  <a:gd name="T61" fmla="*/ 4 h 222"/>
                  <a:gd name="T62" fmla="*/ 44 w 102"/>
                  <a:gd name="T63" fmla="*/ 4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222">
                    <a:moveTo>
                      <a:pt x="44" y="4"/>
                    </a:moveTo>
                    <a:lnTo>
                      <a:pt x="44" y="4"/>
                    </a:lnTo>
                    <a:lnTo>
                      <a:pt x="52" y="10"/>
                    </a:lnTo>
                    <a:lnTo>
                      <a:pt x="60" y="18"/>
                    </a:lnTo>
                    <a:lnTo>
                      <a:pt x="68" y="30"/>
                    </a:lnTo>
                    <a:lnTo>
                      <a:pt x="74" y="44"/>
                    </a:lnTo>
                    <a:lnTo>
                      <a:pt x="86" y="74"/>
                    </a:lnTo>
                    <a:lnTo>
                      <a:pt x="94" y="110"/>
                    </a:lnTo>
                    <a:lnTo>
                      <a:pt x="100" y="144"/>
                    </a:lnTo>
                    <a:lnTo>
                      <a:pt x="102" y="176"/>
                    </a:lnTo>
                    <a:lnTo>
                      <a:pt x="102" y="192"/>
                    </a:lnTo>
                    <a:lnTo>
                      <a:pt x="100" y="204"/>
                    </a:lnTo>
                    <a:lnTo>
                      <a:pt x="96" y="214"/>
                    </a:lnTo>
                    <a:lnTo>
                      <a:pt x="94" y="222"/>
                    </a:lnTo>
                    <a:lnTo>
                      <a:pt x="94" y="222"/>
                    </a:lnTo>
                    <a:lnTo>
                      <a:pt x="76" y="206"/>
                    </a:lnTo>
                    <a:lnTo>
                      <a:pt x="56" y="192"/>
                    </a:lnTo>
                    <a:lnTo>
                      <a:pt x="32" y="182"/>
                    </a:lnTo>
                    <a:lnTo>
                      <a:pt x="4" y="174"/>
                    </a:lnTo>
                    <a:lnTo>
                      <a:pt x="4" y="174"/>
                    </a:lnTo>
                    <a:lnTo>
                      <a:pt x="2" y="152"/>
                    </a:lnTo>
                    <a:lnTo>
                      <a:pt x="0" y="124"/>
                    </a:lnTo>
                    <a:lnTo>
                      <a:pt x="0" y="92"/>
                    </a:lnTo>
                    <a:lnTo>
                      <a:pt x="4" y="62"/>
                    </a:lnTo>
                    <a:lnTo>
                      <a:pt x="10" y="34"/>
                    </a:lnTo>
                    <a:lnTo>
                      <a:pt x="12" y="22"/>
                    </a:lnTo>
                    <a:lnTo>
                      <a:pt x="18" y="12"/>
                    </a:lnTo>
                    <a:lnTo>
                      <a:pt x="22" y="6"/>
                    </a:lnTo>
                    <a:lnTo>
                      <a:pt x="30" y="2"/>
                    </a:lnTo>
                    <a:lnTo>
                      <a:pt x="36" y="0"/>
                    </a:lnTo>
                    <a:lnTo>
                      <a:pt x="44" y="4"/>
                    </a:lnTo>
                    <a:lnTo>
                      <a:pt x="44" y="4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46" name="Freeform 350"/>
              <p:cNvSpPr>
                <a:spLocks/>
              </p:cNvSpPr>
              <p:nvPr/>
            </p:nvSpPr>
            <p:spPr bwMode="auto">
              <a:xfrm>
                <a:off x="2460" y="2975"/>
                <a:ext cx="94" cy="210"/>
              </a:xfrm>
              <a:custGeom>
                <a:avLst/>
                <a:gdLst>
                  <a:gd name="T0" fmla="*/ 64 w 94"/>
                  <a:gd name="T1" fmla="*/ 34 h 210"/>
                  <a:gd name="T2" fmla="*/ 70 w 94"/>
                  <a:gd name="T3" fmla="*/ 48 h 210"/>
                  <a:gd name="T4" fmla="*/ 76 w 94"/>
                  <a:gd name="T5" fmla="*/ 64 h 210"/>
                  <a:gd name="T6" fmla="*/ 80 w 94"/>
                  <a:gd name="T7" fmla="*/ 80 h 210"/>
                  <a:gd name="T8" fmla="*/ 84 w 94"/>
                  <a:gd name="T9" fmla="*/ 98 h 210"/>
                  <a:gd name="T10" fmla="*/ 88 w 94"/>
                  <a:gd name="T11" fmla="*/ 114 h 210"/>
                  <a:gd name="T12" fmla="*/ 90 w 94"/>
                  <a:gd name="T13" fmla="*/ 132 h 210"/>
                  <a:gd name="T14" fmla="*/ 92 w 94"/>
                  <a:gd name="T15" fmla="*/ 150 h 210"/>
                  <a:gd name="T16" fmla="*/ 94 w 94"/>
                  <a:gd name="T17" fmla="*/ 166 h 210"/>
                  <a:gd name="T18" fmla="*/ 94 w 94"/>
                  <a:gd name="T19" fmla="*/ 180 h 210"/>
                  <a:gd name="T20" fmla="*/ 92 w 94"/>
                  <a:gd name="T21" fmla="*/ 192 h 210"/>
                  <a:gd name="T22" fmla="*/ 90 w 94"/>
                  <a:gd name="T23" fmla="*/ 204 h 210"/>
                  <a:gd name="T24" fmla="*/ 88 w 94"/>
                  <a:gd name="T25" fmla="*/ 210 h 210"/>
                  <a:gd name="T26" fmla="*/ 84 w 94"/>
                  <a:gd name="T27" fmla="*/ 206 h 210"/>
                  <a:gd name="T28" fmla="*/ 80 w 94"/>
                  <a:gd name="T29" fmla="*/ 202 h 210"/>
                  <a:gd name="T30" fmla="*/ 74 w 94"/>
                  <a:gd name="T31" fmla="*/ 198 h 210"/>
                  <a:gd name="T32" fmla="*/ 70 w 94"/>
                  <a:gd name="T33" fmla="*/ 194 h 210"/>
                  <a:gd name="T34" fmla="*/ 64 w 94"/>
                  <a:gd name="T35" fmla="*/ 190 h 210"/>
                  <a:gd name="T36" fmla="*/ 58 w 94"/>
                  <a:gd name="T37" fmla="*/ 188 h 210"/>
                  <a:gd name="T38" fmla="*/ 54 w 94"/>
                  <a:gd name="T39" fmla="*/ 184 h 210"/>
                  <a:gd name="T40" fmla="*/ 48 w 94"/>
                  <a:gd name="T41" fmla="*/ 182 h 210"/>
                  <a:gd name="T42" fmla="*/ 42 w 94"/>
                  <a:gd name="T43" fmla="*/ 178 h 210"/>
                  <a:gd name="T44" fmla="*/ 34 w 94"/>
                  <a:gd name="T45" fmla="*/ 176 h 210"/>
                  <a:gd name="T46" fmla="*/ 28 w 94"/>
                  <a:gd name="T47" fmla="*/ 174 h 210"/>
                  <a:gd name="T48" fmla="*/ 22 w 94"/>
                  <a:gd name="T49" fmla="*/ 172 h 210"/>
                  <a:gd name="T50" fmla="*/ 16 w 94"/>
                  <a:gd name="T51" fmla="*/ 170 h 210"/>
                  <a:gd name="T52" fmla="*/ 8 w 94"/>
                  <a:gd name="T53" fmla="*/ 168 h 210"/>
                  <a:gd name="T54" fmla="*/ 4 w 94"/>
                  <a:gd name="T55" fmla="*/ 166 h 210"/>
                  <a:gd name="T56" fmla="*/ 2 w 94"/>
                  <a:gd name="T57" fmla="*/ 160 h 210"/>
                  <a:gd name="T58" fmla="*/ 2 w 94"/>
                  <a:gd name="T59" fmla="*/ 148 h 210"/>
                  <a:gd name="T60" fmla="*/ 0 w 94"/>
                  <a:gd name="T61" fmla="*/ 134 h 210"/>
                  <a:gd name="T62" fmla="*/ 0 w 94"/>
                  <a:gd name="T63" fmla="*/ 120 h 210"/>
                  <a:gd name="T64" fmla="*/ 0 w 94"/>
                  <a:gd name="T65" fmla="*/ 104 h 210"/>
                  <a:gd name="T66" fmla="*/ 2 w 94"/>
                  <a:gd name="T67" fmla="*/ 88 h 210"/>
                  <a:gd name="T68" fmla="*/ 2 w 94"/>
                  <a:gd name="T69" fmla="*/ 74 h 210"/>
                  <a:gd name="T70" fmla="*/ 4 w 94"/>
                  <a:gd name="T71" fmla="*/ 58 h 210"/>
                  <a:gd name="T72" fmla="*/ 6 w 94"/>
                  <a:gd name="T73" fmla="*/ 44 h 210"/>
                  <a:gd name="T74" fmla="*/ 10 w 94"/>
                  <a:gd name="T75" fmla="*/ 30 h 210"/>
                  <a:gd name="T76" fmla="*/ 12 w 94"/>
                  <a:gd name="T77" fmla="*/ 20 h 210"/>
                  <a:gd name="T78" fmla="*/ 18 w 94"/>
                  <a:gd name="T79" fmla="*/ 10 h 210"/>
                  <a:gd name="T80" fmla="*/ 22 w 94"/>
                  <a:gd name="T81" fmla="*/ 4 h 210"/>
                  <a:gd name="T82" fmla="*/ 26 w 94"/>
                  <a:gd name="T83" fmla="*/ 2 h 210"/>
                  <a:gd name="T84" fmla="*/ 32 w 94"/>
                  <a:gd name="T85" fmla="*/ 0 h 210"/>
                  <a:gd name="T86" fmla="*/ 38 w 94"/>
                  <a:gd name="T87" fmla="*/ 2 h 210"/>
                  <a:gd name="T88" fmla="*/ 46 w 94"/>
                  <a:gd name="T89" fmla="*/ 8 h 210"/>
                  <a:gd name="T90" fmla="*/ 54 w 94"/>
                  <a:gd name="T91" fmla="*/ 16 h 210"/>
                  <a:gd name="T92" fmla="*/ 60 w 94"/>
                  <a:gd name="T93" fmla="*/ 2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4" h="210">
                    <a:moveTo>
                      <a:pt x="60" y="28"/>
                    </a:moveTo>
                    <a:lnTo>
                      <a:pt x="64" y="34"/>
                    </a:lnTo>
                    <a:lnTo>
                      <a:pt x="66" y="42"/>
                    </a:lnTo>
                    <a:lnTo>
                      <a:pt x="70" y="48"/>
                    </a:lnTo>
                    <a:lnTo>
                      <a:pt x="72" y="56"/>
                    </a:lnTo>
                    <a:lnTo>
                      <a:pt x="76" y="64"/>
                    </a:lnTo>
                    <a:lnTo>
                      <a:pt x="78" y="72"/>
                    </a:lnTo>
                    <a:lnTo>
                      <a:pt x="80" y="80"/>
                    </a:lnTo>
                    <a:lnTo>
                      <a:pt x="82" y="88"/>
                    </a:lnTo>
                    <a:lnTo>
                      <a:pt x="84" y="98"/>
                    </a:lnTo>
                    <a:lnTo>
                      <a:pt x="86" y="106"/>
                    </a:lnTo>
                    <a:lnTo>
                      <a:pt x="88" y="114"/>
                    </a:lnTo>
                    <a:lnTo>
                      <a:pt x="90" y="124"/>
                    </a:lnTo>
                    <a:lnTo>
                      <a:pt x="90" y="132"/>
                    </a:lnTo>
                    <a:lnTo>
                      <a:pt x="92" y="140"/>
                    </a:lnTo>
                    <a:lnTo>
                      <a:pt x="92" y="150"/>
                    </a:lnTo>
                    <a:lnTo>
                      <a:pt x="94" y="158"/>
                    </a:lnTo>
                    <a:lnTo>
                      <a:pt x="94" y="166"/>
                    </a:lnTo>
                    <a:lnTo>
                      <a:pt x="94" y="172"/>
                    </a:lnTo>
                    <a:lnTo>
                      <a:pt x="94" y="180"/>
                    </a:lnTo>
                    <a:lnTo>
                      <a:pt x="94" y="186"/>
                    </a:lnTo>
                    <a:lnTo>
                      <a:pt x="92" y="192"/>
                    </a:lnTo>
                    <a:lnTo>
                      <a:pt x="92" y="198"/>
                    </a:lnTo>
                    <a:lnTo>
                      <a:pt x="90" y="204"/>
                    </a:lnTo>
                    <a:lnTo>
                      <a:pt x="88" y="208"/>
                    </a:lnTo>
                    <a:lnTo>
                      <a:pt x="88" y="210"/>
                    </a:lnTo>
                    <a:lnTo>
                      <a:pt x="86" y="208"/>
                    </a:lnTo>
                    <a:lnTo>
                      <a:pt x="84" y="206"/>
                    </a:lnTo>
                    <a:lnTo>
                      <a:pt x="82" y="204"/>
                    </a:lnTo>
                    <a:lnTo>
                      <a:pt x="80" y="202"/>
                    </a:lnTo>
                    <a:lnTo>
                      <a:pt x="76" y="200"/>
                    </a:lnTo>
                    <a:lnTo>
                      <a:pt x="74" y="198"/>
                    </a:lnTo>
                    <a:lnTo>
                      <a:pt x="72" y="196"/>
                    </a:lnTo>
                    <a:lnTo>
                      <a:pt x="70" y="194"/>
                    </a:lnTo>
                    <a:lnTo>
                      <a:pt x="66" y="192"/>
                    </a:lnTo>
                    <a:lnTo>
                      <a:pt x="64" y="190"/>
                    </a:lnTo>
                    <a:lnTo>
                      <a:pt x="62" y="190"/>
                    </a:lnTo>
                    <a:lnTo>
                      <a:pt x="58" y="188"/>
                    </a:lnTo>
                    <a:lnTo>
                      <a:pt x="56" y="186"/>
                    </a:lnTo>
                    <a:lnTo>
                      <a:pt x="54" y="184"/>
                    </a:lnTo>
                    <a:lnTo>
                      <a:pt x="50" y="182"/>
                    </a:lnTo>
                    <a:lnTo>
                      <a:pt x="48" y="182"/>
                    </a:lnTo>
                    <a:lnTo>
                      <a:pt x="44" y="180"/>
                    </a:lnTo>
                    <a:lnTo>
                      <a:pt x="42" y="178"/>
                    </a:lnTo>
                    <a:lnTo>
                      <a:pt x="38" y="178"/>
                    </a:lnTo>
                    <a:lnTo>
                      <a:pt x="34" y="176"/>
                    </a:lnTo>
                    <a:lnTo>
                      <a:pt x="32" y="174"/>
                    </a:lnTo>
                    <a:lnTo>
                      <a:pt x="28" y="174"/>
                    </a:lnTo>
                    <a:lnTo>
                      <a:pt x="26" y="172"/>
                    </a:lnTo>
                    <a:lnTo>
                      <a:pt x="22" y="172"/>
                    </a:lnTo>
                    <a:lnTo>
                      <a:pt x="18" y="170"/>
                    </a:lnTo>
                    <a:lnTo>
                      <a:pt x="16" y="170"/>
                    </a:lnTo>
                    <a:lnTo>
                      <a:pt x="12" y="168"/>
                    </a:lnTo>
                    <a:lnTo>
                      <a:pt x="8" y="168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4" y="164"/>
                    </a:lnTo>
                    <a:lnTo>
                      <a:pt x="2" y="160"/>
                    </a:lnTo>
                    <a:lnTo>
                      <a:pt x="2" y="154"/>
                    </a:lnTo>
                    <a:lnTo>
                      <a:pt x="2" y="148"/>
                    </a:lnTo>
                    <a:lnTo>
                      <a:pt x="2" y="142"/>
                    </a:lnTo>
                    <a:lnTo>
                      <a:pt x="0" y="134"/>
                    </a:lnTo>
                    <a:lnTo>
                      <a:pt x="0" y="128"/>
                    </a:lnTo>
                    <a:lnTo>
                      <a:pt x="0" y="120"/>
                    </a:lnTo>
                    <a:lnTo>
                      <a:pt x="0" y="112"/>
                    </a:lnTo>
                    <a:lnTo>
                      <a:pt x="0" y="104"/>
                    </a:lnTo>
                    <a:lnTo>
                      <a:pt x="0" y="96"/>
                    </a:lnTo>
                    <a:lnTo>
                      <a:pt x="2" y="88"/>
                    </a:lnTo>
                    <a:lnTo>
                      <a:pt x="2" y="80"/>
                    </a:lnTo>
                    <a:lnTo>
                      <a:pt x="2" y="74"/>
                    </a:lnTo>
                    <a:lnTo>
                      <a:pt x="2" y="66"/>
                    </a:lnTo>
                    <a:lnTo>
                      <a:pt x="4" y="58"/>
                    </a:lnTo>
                    <a:lnTo>
                      <a:pt x="4" y="50"/>
                    </a:lnTo>
                    <a:lnTo>
                      <a:pt x="6" y="44"/>
                    </a:lnTo>
                    <a:lnTo>
                      <a:pt x="8" y="38"/>
                    </a:lnTo>
                    <a:lnTo>
                      <a:pt x="10" y="30"/>
                    </a:lnTo>
                    <a:lnTo>
                      <a:pt x="10" y="24"/>
                    </a:lnTo>
                    <a:lnTo>
                      <a:pt x="12" y="20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0" y="8"/>
                    </a:lnTo>
                    <a:lnTo>
                      <a:pt x="22" y="4"/>
                    </a:lnTo>
                    <a:lnTo>
                      <a:pt x="24" y="2"/>
                    </a:lnTo>
                    <a:lnTo>
                      <a:pt x="26" y="2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2" y="6"/>
                    </a:lnTo>
                    <a:lnTo>
                      <a:pt x="46" y="8"/>
                    </a:lnTo>
                    <a:lnTo>
                      <a:pt x="50" y="12"/>
                    </a:lnTo>
                    <a:lnTo>
                      <a:pt x="54" y="16"/>
                    </a:lnTo>
                    <a:lnTo>
                      <a:pt x="56" y="22"/>
                    </a:lnTo>
                    <a:lnTo>
                      <a:pt x="60" y="28"/>
                    </a:lnTo>
                    <a:lnTo>
                      <a:pt x="60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47" name="Freeform 351"/>
              <p:cNvSpPr>
                <a:spLocks/>
              </p:cNvSpPr>
              <p:nvPr/>
            </p:nvSpPr>
            <p:spPr bwMode="auto">
              <a:xfrm>
                <a:off x="2246" y="3085"/>
                <a:ext cx="16" cy="16"/>
              </a:xfrm>
              <a:custGeom>
                <a:avLst/>
                <a:gdLst>
                  <a:gd name="T0" fmla="*/ 8 w 16"/>
                  <a:gd name="T1" fmla="*/ 0 h 16"/>
                  <a:gd name="T2" fmla="*/ 8 w 16"/>
                  <a:gd name="T3" fmla="*/ 0 h 16"/>
                  <a:gd name="T4" fmla="*/ 12 w 16"/>
                  <a:gd name="T5" fmla="*/ 0 h 16"/>
                  <a:gd name="T6" fmla="*/ 14 w 16"/>
                  <a:gd name="T7" fmla="*/ 2 h 16"/>
                  <a:gd name="T8" fmla="*/ 16 w 16"/>
                  <a:gd name="T9" fmla="*/ 4 h 16"/>
                  <a:gd name="T10" fmla="*/ 16 w 16"/>
                  <a:gd name="T11" fmla="*/ 8 h 16"/>
                  <a:gd name="T12" fmla="*/ 16 w 16"/>
                  <a:gd name="T13" fmla="*/ 8 h 16"/>
                  <a:gd name="T14" fmla="*/ 16 w 16"/>
                  <a:gd name="T15" fmla="*/ 12 h 16"/>
                  <a:gd name="T16" fmla="*/ 14 w 16"/>
                  <a:gd name="T17" fmla="*/ 14 h 16"/>
                  <a:gd name="T18" fmla="*/ 12 w 16"/>
                  <a:gd name="T19" fmla="*/ 16 h 16"/>
                  <a:gd name="T20" fmla="*/ 8 w 16"/>
                  <a:gd name="T21" fmla="*/ 16 h 16"/>
                  <a:gd name="T22" fmla="*/ 8 w 16"/>
                  <a:gd name="T23" fmla="*/ 16 h 16"/>
                  <a:gd name="T24" fmla="*/ 4 w 16"/>
                  <a:gd name="T25" fmla="*/ 16 h 16"/>
                  <a:gd name="T26" fmla="*/ 2 w 16"/>
                  <a:gd name="T27" fmla="*/ 14 h 16"/>
                  <a:gd name="T28" fmla="*/ 0 w 16"/>
                  <a:gd name="T29" fmla="*/ 12 h 16"/>
                  <a:gd name="T30" fmla="*/ 0 w 16"/>
                  <a:gd name="T31" fmla="*/ 8 h 16"/>
                  <a:gd name="T32" fmla="*/ 0 w 16"/>
                  <a:gd name="T33" fmla="*/ 8 h 16"/>
                  <a:gd name="T34" fmla="*/ 0 w 16"/>
                  <a:gd name="T35" fmla="*/ 4 h 16"/>
                  <a:gd name="T36" fmla="*/ 2 w 16"/>
                  <a:gd name="T37" fmla="*/ 2 h 16"/>
                  <a:gd name="T38" fmla="*/ 4 w 16"/>
                  <a:gd name="T39" fmla="*/ 0 h 16"/>
                  <a:gd name="T40" fmla="*/ 8 w 16"/>
                  <a:gd name="T41" fmla="*/ 0 h 16"/>
                  <a:gd name="T42" fmla="*/ 8 w 16"/>
                  <a:gd name="T4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16">
                    <a:moveTo>
                      <a:pt x="8" y="0"/>
                    </a:moveTo>
                    <a:lnTo>
                      <a:pt x="8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6" y="4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12"/>
                    </a:lnTo>
                    <a:lnTo>
                      <a:pt x="14" y="14"/>
                    </a:lnTo>
                    <a:lnTo>
                      <a:pt x="12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4" y="16"/>
                    </a:lnTo>
                    <a:lnTo>
                      <a:pt x="2" y="14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48" name="Freeform 352"/>
              <p:cNvSpPr>
                <a:spLocks/>
              </p:cNvSpPr>
              <p:nvPr/>
            </p:nvSpPr>
            <p:spPr bwMode="auto">
              <a:xfrm>
                <a:off x="2500" y="3075"/>
                <a:ext cx="14" cy="12"/>
              </a:xfrm>
              <a:custGeom>
                <a:avLst/>
                <a:gdLst>
                  <a:gd name="T0" fmla="*/ 8 w 14"/>
                  <a:gd name="T1" fmla="*/ 0 h 12"/>
                  <a:gd name="T2" fmla="*/ 8 w 14"/>
                  <a:gd name="T3" fmla="*/ 0 h 12"/>
                  <a:gd name="T4" fmla="*/ 2 w 14"/>
                  <a:gd name="T5" fmla="*/ 2 h 12"/>
                  <a:gd name="T6" fmla="*/ 0 w 14"/>
                  <a:gd name="T7" fmla="*/ 6 h 12"/>
                  <a:gd name="T8" fmla="*/ 0 w 14"/>
                  <a:gd name="T9" fmla="*/ 6 h 12"/>
                  <a:gd name="T10" fmla="*/ 2 w 14"/>
                  <a:gd name="T11" fmla="*/ 12 h 12"/>
                  <a:gd name="T12" fmla="*/ 8 w 14"/>
                  <a:gd name="T13" fmla="*/ 12 h 12"/>
                  <a:gd name="T14" fmla="*/ 8 w 14"/>
                  <a:gd name="T15" fmla="*/ 12 h 12"/>
                  <a:gd name="T16" fmla="*/ 12 w 14"/>
                  <a:gd name="T17" fmla="*/ 12 h 12"/>
                  <a:gd name="T18" fmla="*/ 14 w 14"/>
                  <a:gd name="T19" fmla="*/ 6 h 12"/>
                  <a:gd name="T20" fmla="*/ 14 w 14"/>
                  <a:gd name="T21" fmla="*/ 6 h 12"/>
                  <a:gd name="T22" fmla="*/ 12 w 14"/>
                  <a:gd name="T23" fmla="*/ 2 h 12"/>
                  <a:gd name="T24" fmla="*/ 8 w 14"/>
                  <a:gd name="T25" fmla="*/ 0 h 12"/>
                  <a:gd name="T26" fmla="*/ 8 w 14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2">
                    <a:moveTo>
                      <a:pt x="8" y="0"/>
                    </a:moveTo>
                    <a:lnTo>
                      <a:pt x="8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2" y="12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49" name="Freeform 353"/>
              <p:cNvSpPr>
                <a:spLocks/>
              </p:cNvSpPr>
              <p:nvPr/>
            </p:nvSpPr>
            <p:spPr bwMode="auto">
              <a:xfrm>
                <a:off x="2256" y="3049"/>
                <a:ext cx="30" cy="30"/>
              </a:xfrm>
              <a:custGeom>
                <a:avLst/>
                <a:gdLst>
                  <a:gd name="T0" fmla="*/ 14 w 30"/>
                  <a:gd name="T1" fmla="*/ 0 h 30"/>
                  <a:gd name="T2" fmla="*/ 14 w 30"/>
                  <a:gd name="T3" fmla="*/ 0 h 30"/>
                  <a:gd name="T4" fmla="*/ 20 w 30"/>
                  <a:gd name="T5" fmla="*/ 2 h 30"/>
                  <a:gd name="T6" fmla="*/ 24 w 30"/>
                  <a:gd name="T7" fmla="*/ 4 h 30"/>
                  <a:gd name="T8" fmla="*/ 28 w 30"/>
                  <a:gd name="T9" fmla="*/ 10 h 30"/>
                  <a:gd name="T10" fmla="*/ 30 w 30"/>
                  <a:gd name="T11" fmla="*/ 16 h 30"/>
                  <a:gd name="T12" fmla="*/ 30 w 30"/>
                  <a:gd name="T13" fmla="*/ 16 h 30"/>
                  <a:gd name="T14" fmla="*/ 28 w 30"/>
                  <a:gd name="T15" fmla="*/ 22 h 30"/>
                  <a:gd name="T16" fmla="*/ 24 w 30"/>
                  <a:gd name="T17" fmla="*/ 26 h 30"/>
                  <a:gd name="T18" fmla="*/ 20 w 30"/>
                  <a:gd name="T19" fmla="*/ 30 h 30"/>
                  <a:gd name="T20" fmla="*/ 14 w 30"/>
                  <a:gd name="T21" fmla="*/ 30 h 30"/>
                  <a:gd name="T22" fmla="*/ 14 w 30"/>
                  <a:gd name="T23" fmla="*/ 30 h 30"/>
                  <a:gd name="T24" fmla="*/ 8 w 30"/>
                  <a:gd name="T25" fmla="*/ 30 h 30"/>
                  <a:gd name="T26" fmla="*/ 4 w 30"/>
                  <a:gd name="T27" fmla="*/ 26 h 30"/>
                  <a:gd name="T28" fmla="*/ 0 w 30"/>
                  <a:gd name="T29" fmla="*/ 22 h 30"/>
                  <a:gd name="T30" fmla="*/ 0 w 30"/>
                  <a:gd name="T31" fmla="*/ 16 h 30"/>
                  <a:gd name="T32" fmla="*/ 0 w 30"/>
                  <a:gd name="T33" fmla="*/ 16 h 30"/>
                  <a:gd name="T34" fmla="*/ 0 w 30"/>
                  <a:gd name="T35" fmla="*/ 10 h 30"/>
                  <a:gd name="T36" fmla="*/ 4 w 30"/>
                  <a:gd name="T37" fmla="*/ 4 h 30"/>
                  <a:gd name="T38" fmla="*/ 8 w 30"/>
                  <a:gd name="T39" fmla="*/ 2 h 30"/>
                  <a:gd name="T40" fmla="*/ 14 w 30"/>
                  <a:gd name="T41" fmla="*/ 0 h 30"/>
                  <a:gd name="T42" fmla="*/ 14 w 30"/>
                  <a:gd name="T4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30">
                    <a:moveTo>
                      <a:pt x="14" y="0"/>
                    </a:moveTo>
                    <a:lnTo>
                      <a:pt x="14" y="0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8" y="10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28" y="22"/>
                    </a:lnTo>
                    <a:lnTo>
                      <a:pt x="24" y="26"/>
                    </a:lnTo>
                    <a:lnTo>
                      <a:pt x="20" y="3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8" y="30"/>
                    </a:lnTo>
                    <a:lnTo>
                      <a:pt x="4" y="26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50" name="Freeform 354"/>
              <p:cNvSpPr>
                <a:spLocks/>
              </p:cNvSpPr>
              <p:nvPr/>
            </p:nvSpPr>
            <p:spPr bwMode="auto">
              <a:xfrm>
                <a:off x="2484" y="3049"/>
                <a:ext cx="22" cy="22"/>
              </a:xfrm>
              <a:custGeom>
                <a:avLst/>
                <a:gdLst>
                  <a:gd name="T0" fmla="*/ 12 w 22"/>
                  <a:gd name="T1" fmla="*/ 0 h 22"/>
                  <a:gd name="T2" fmla="*/ 12 w 22"/>
                  <a:gd name="T3" fmla="*/ 0 h 22"/>
                  <a:gd name="T4" fmla="*/ 6 w 22"/>
                  <a:gd name="T5" fmla="*/ 0 h 22"/>
                  <a:gd name="T6" fmla="*/ 4 w 22"/>
                  <a:gd name="T7" fmla="*/ 2 h 22"/>
                  <a:gd name="T8" fmla="*/ 0 w 22"/>
                  <a:gd name="T9" fmla="*/ 6 h 22"/>
                  <a:gd name="T10" fmla="*/ 0 w 22"/>
                  <a:gd name="T11" fmla="*/ 10 h 22"/>
                  <a:gd name="T12" fmla="*/ 0 w 22"/>
                  <a:gd name="T13" fmla="*/ 10 h 22"/>
                  <a:gd name="T14" fmla="*/ 0 w 22"/>
                  <a:gd name="T15" fmla="*/ 14 h 22"/>
                  <a:gd name="T16" fmla="*/ 4 w 22"/>
                  <a:gd name="T17" fmla="*/ 18 h 22"/>
                  <a:gd name="T18" fmla="*/ 6 w 22"/>
                  <a:gd name="T19" fmla="*/ 22 h 22"/>
                  <a:gd name="T20" fmla="*/ 12 w 22"/>
                  <a:gd name="T21" fmla="*/ 22 h 22"/>
                  <a:gd name="T22" fmla="*/ 12 w 22"/>
                  <a:gd name="T23" fmla="*/ 22 h 22"/>
                  <a:gd name="T24" fmla="*/ 16 w 22"/>
                  <a:gd name="T25" fmla="*/ 22 h 22"/>
                  <a:gd name="T26" fmla="*/ 20 w 22"/>
                  <a:gd name="T27" fmla="*/ 18 h 22"/>
                  <a:gd name="T28" fmla="*/ 22 w 22"/>
                  <a:gd name="T29" fmla="*/ 14 h 22"/>
                  <a:gd name="T30" fmla="*/ 22 w 22"/>
                  <a:gd name="T31" fmla="*/ 10 h 22"/>
                  <a:gd name="T32" fmla="*/ 22 w 22"/>
                  <a:gd name="T33" fmla="*/ 10 h 22"/>
                  <a:gd name="T34" fmla="*/ 22 w 22"/>
                  <a:gd name="T35" fmla="*/ 6 h 22"/>
                  <a:gd name="T36" fmla="*/ 20 w 22"/>
                  <a:gd name="T37" fmla="*/ 2 h 22"/>
                  <a:gd name="T38" fmla="*/ 16 w 22"/>
                  <a:gd name="T39" fmla="*/ 0 h 22"/>
                  <a:gd name="T40" fmla="*/ 12 w 22"/>
                  <a:gd name="T41" fmla="*/ 0 h 22"/>
                  <a:gd name="T42" fmla="*/ 12 w 22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2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4" y="18"/>
                    </a:lnTo>
                    <a:lnTo>
                      <a:pt x="6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51" name="Freeform 355"/>
              <p:cNvSpPr>
                <a:spLocks/>
              </p:cNvSpPr>
              <p:nvPr/>
            </p:nvSpPr>
            <p:spPr bwMode="auto">
              <a:xfrm>
                <a:off x="2206" y="2953"/>
                <a:ext cx="166" cy="180"/>
              </a:xfrm>
              <a:custGeom>
                <a:avLst/>
                <a:gdLst>
                  <a:gd name="T0" fmla="*/ 164 w 166"/>
                  <a:gd name="T1" fmla="*/ 26 h 180"/>
                  <a:gd name="T2" fmla="*/ 164 w 166"/>
                  <a:gd name="T3" fmla="*/ 26 h 180"/>
                  <a:gd name="T4" fmla="*/ 160 w 166"/>
                  <a:gd name="T5" fmla="*/ 22 h 180"/>
                  <a:gd name="T6" fmla="*/ 150 w 166"/>
                  <a:gd name="T7" fmla="*/ 16 h 180"/>
                  <a:gd name="T8" fmla="*/ 144 w 166"/>
                  <a:gd name="T9" fmla="*/ 12 h 180"/>
                  <a:gd name="T10" fmla="*/ 136 w 166"/>
                  <a:gd name="T11" fmla="*/ 10 h 180"/>
                  <a:gd name="T12" fmla="*/ 128 w 166"/>
                  <a:gd name="T13" fmla="*/ 12 h 180"/>
                  <a:gd name="T14" fmla="*/ 118 w 166"/>
                  <a:gd name="T15" fmla="*/ 16 h 180"/>
                  <a:gd name="T16" fmla="*/ 118 w 166"/>
                  <a:gd name="T17" fmla="*/ 16 h 180"/>
                  <a:gd name="T18" fmla="*/ 108 w 166"/>
                  <a:gd name="T19" fmla="*/ 20 h 180"/>
                  <a:gd name="T20" fmla="*/ 94 w 166"/>
                  <a:gd name="T21" fmla="*/ 28 h 180"/>
                  <a:gd name="T22" fmla="*/ 80 w 166"/>
                  <a:gd name="T23" fmla="*/ 38 h 180"/>
                  <a:gd name="T24" fmla="*/ 66 w 166"/>
                  <a:gd name="T25" fmla="*/ 52 h 180"/>
                  <a:gd name="T26" fmla="*/ 66 w 166"/>
                  <a:gd name="T27" fmla="*/ 52 h 180"/>
                  <a:gd name="T28" fmla="*/ 54 w 166"/>
                  <a:gd name="T29" fmla="*/ 68 h 180"/>
                  <a:gd name="T30" fmla="*/ 42 w 166"/>
                  <a:gd name="T31" fmla="*/ 84 h 180"/>
                  <a:gd name="T32" fmla="*/ 24 w 166"/>
                  <a:gd name="T33" fmla="*/ 120 h 180"/>
                  <a:gd name="T34" fmla="*/ 10 w 166"/>
                  <a:gd name="T35" fmla="*/ 154 h 180"/>
                  <a:gd name="T36" fmla="*/ 2 w 166"/>
                  <a:gd name="T37" fmla="*/ 176 h 180"/>
                  <a:gd name="T38" fmla="*/ 2 w 166"/>
                  <a:gd name="T39" fmla="*/ 176 h 180"/>
                  <a:gd name="T40" fmla="*/ 0 w 166"/>
                  <a:gd name="T41" fmla="*/ 180 h 180"/>
                  <a:gd name="T42" fmla="*/ 0 w 166"/>
                  <a:gd name="T43" fmla="*/ 180 h 180"/>
                  <a:gd name="T44" fmla="*/ 4 w 166"/>
                  <a:gd name="T45" fmla="*/ 162 h 180"/>
                  <a:gd name="T46" fmla="*/ 12 w 166"/>
                  <a:gd name="T47" fmla="*/ 134 h 180"/>
                  <a:gd name="T48" fmla="*/ 26 w 166"/>
                  <a:gd name="T49" fmla="*/ 96 h 180"/>
                  <a:gd name="T50" fmla="*/ 36 w 166"/>
                  <a:gd name="T51" fmla="*/ 78 h 180"/>
                  <a:gd name="T52" fmla="*/ 46 w 166"/>
                  <a:gd name="T53" fmla="*/ 60 h 180"/>
                  <a:gd name="T54" fmla="*/ 60 w 166"/>
                  <a:gd name="T55" fmla="*/ 42 h 180"/>
                  <a:gd name="T56" fmla="*/ 74 w 166"/>
                  <a:gd name="T57" fmla="*/ 26 h 180"/>
                  <a:gd name="T58" fmla="*/ 90 w 166"/>
                  <a:gd name="T59" fmla="*/ 14 h 180"/>
                  <a:gd name="T60" fmla="*/ 106 w 166"/>
                  <a:gd name="T61" fmla="*/ 4 h 180"/>
                  <a:gd name="T62" fmla="*/ 116 w 166"/>
                  <a:gd name="T63" fmla="*/ 2 h 180"/>
                  <a:gd name="T64" fmla="*/ 126 w 166"/>
                  <a:gd name="T65" fmla="*/ 0 h 180"/>
                  <a:gd name="T66" fmla="*/ 136 w 166"/>
                  <a:gd name="T67" fmla="*/ 0 h 180"/>
                  <a:gd name="T68" fmla="*/ 146 w 166"/>
                  <a:gd name="T69" fmla="*/ 0 h 180"/>
                  <a:gd name="T70" fmla="*/ 146 w 166"/>
                  <a:gd name="T71" fmla="*/ 0 h 180"/>
                  <a:gd name="T72" fmla="*/ 156 w 166"/>
                  <a:gd name="T73" fmla="*/ 4 h 180"/>
                  <a:gd name="T74" fmla="*/ 162 w 166"/>
                  <a:gd name="T75" fmla="*/ 10 h 180"/>
                  <a:gd name="T76" fmla="*/ 166 w 166"/>
                  <a:gd name="T77" fmla="*/ 14 h 180"/>
                  <a:gd name="T78" fmla="*/ 166 w 166"/>
                  <a:gd name="T79" fmla="*/ 18 h 180"/>
                  <a:gd name="T80" fmla="*/ 166 w 166"/>
                  <a:gd name="T81" fmla="*/ 24 h 180"/>
                  <a:gd name="T82" fmla="*/ 164 w 166"/>
                  <a:gd name="T83" fmla="*/ 26 h 180"/>
                  <a:gd name="T84" fmla="*/ 164 w 166"/>
                  <a:gd name="T85" fmla="*/ 2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6" h="180">
                    <a:moveTo>
                      <a:pt x="164" y="26"/>
                    </a:moveTo>
                    <a:lnTo>
                      <a:pt x="164" y="26"/>
                    </a:lnTo>
                    <a:lnTo>
                      <a:pt x="160" y="22"/>
                    </a:lnTo>
                    <a:lnTo>
                      <a:pt x="150" y="16"/>
                    </a:lnTo>
                    <a:lnTo>
                      <a:pt x="144" y="12"/>
                    </a:lnTo>
                    <a:lnTo>
                      <a:pt x="136" y="10"/>
                    </a:lnTo>
                    <a:lnTo>
                      <a:pt x="128" y="12"/>
                    </a:lnTo>
                    <a:lnTo>
                      <a:pt x="118" y="16"/>
                    </a:lnTo>
                    <a:lnTo>
                      <a:pt x="118" y="16"/>
                    </a:lnTo>
                    <a:lnTo>
                      <a:pt x="108" y="20"/>
                    </a:lnTo>
                    <a:lnTo>
                      <a:pt x="94" y="28"/>
                    </a:lnTo>
                    <a:lnTo>
                      <a:pt x="80" y="38"/>
                    </a:lnTo>
                    <a:lnTo>
                      <a:pt x="66" y="52"/>
                    </a:lnTo>
                    <a:lnTo>
                      <a:pt x="66" y="52"/>
                    </a:lnTo>
                    <a:lnTo>
                      <a:pt x="54" y="68"/>
                    </a:lnTo>
                    <a:lnTo>
                      <a:pt x="42" y="84"/>
                    </a:lnTo>
                    <a:lnTo>
                      <a:pt x="24" y="120"/>
                    </a:lnTo>
                    <a:lnTo>
                      <a:pt x="10" y="154"/>
                    </a:lnTo>
                    <a:lnTo>
                      <a:pt x="2" y="176"/>
                    </a:lnTo>
                    <a:lnTo>
                      <a:pt x="2" y="176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4" y="162"/>
                    </a:lnTo>
                    <a:lnTo>
                      <a:pt x="12" y="134"/>
                    </a:lnTo>
                    <a:lnTo>
                      <a:pt x="26" y="96"/>
                    </a:lnTo>
                    <a:lnTo>
                      <a:pt x="36" y="78"/>
                    </a:lnTo>
                    <a:lnTo>
                      <a:pt x="46" y="60"/>
                    </a:lnTo>
                    <a:lnTo>
                      <a:pt x="60" y="42"/>
                    </a:lnTo>
                    <a:lnTo>
                      <a:pt x="74" y="26"/>
                    </a:lnTo>
                    <a:lnTo>
                      <a:pt x="90" y="14"/>
                    </a:lnTo>
                    <a:lnTo>
                      <a:pt x="106" y="4"/>
                    </a:lnTo>
                    <a:lnTo>
                      <a:pt x="116" y="2"/>
                    </a:lnTo>
                    <a:lnTo>
                      <a:pt x="126" y="0"/>
                    </a:lnTo>
                    <a:lnTo>
                      <a:pt x="136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56" y="4"/>
                    </a:lnTo>
                    <a:lnTo>
                      <a:pt x="162" y="10"/>
                    </a:lnTo>
                    <a:lnTo>
                      <a:pt x="166" y="14"/>
                    </a:lnTo>
                    <a:lnTo>
                      <a:pt x="166" y="18"/>
                    </a:lnTo>
                    <a:lnTo>
                      <a:pt x="166" y="24"/>
                    </a:lnTo>
                    <a:lnTo>
                      <a:pt x="164" y="26"/>
                    </a:lnTo>
                    <a:lnTo>
                      <a:pt x="164" y="26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52" name="Freeform 356"/>
              <p:cNvSpPr>
                <a:spLocks/>
              </p:cNvSpPr>
              <p:nvPr/>
            </p:nvSpPr>
            <p:spPr bwMode="auto">
              <a:xfrm>
                <a:off x="2458" y="2965"/>
                <a:ext cx="96" cy="132"/>
              </a:xfrm>
              <a:custGeom>
                <a:avLst/>
                <a:gdLst>
                  <a:gd name="T0" fmla="*/ 0 w 96"/>
                  <a:gd name="T1" fmla="*/ 16 h 132"/>
                  <a:gd name="T2" fmla="*/ 0 w 96"/>
                  <a:gd name="T3" fmla="*/ 16 h 132"/>
                  <a:gd name="T4" fmla="*/ 4 w 96"/>
                  <a:gd name="T5" fmla="*/ 14 h 132"/>
                  <a:gd name="T6" fmla="*/ 10 w 96"/>
                  <a:gd name="T7" fmla="*/ 10 h 132"/>
                  <a:gd name="T8" fmla="*/ 16 w 96"/>
                  <a:gd name="T9" fmla="*/ 8 h 132"/>
                  <a:gd name="T10" fmla="*/ 20 w 96"/>
                  <a:gd name="T11" fmla="*/ 8 h 132"/>
                  <a:gd name="T12" fmla="*/ 26 w 96"/>
                  <a:gd name="T13" fmla="*/ 10 h 132"/>
                  <a:gd name="T14" fmla="*/ 32 w 96"/>
                  <a:gd name="T15" fmla="*/ 12 h 132"/>
                  <a:gd name="T16" fmla="*/ 32 w 96"/>
                  <a:gd name="T17" fmla="*/ 12 h 132"/>
                  <a:gd name="T18" fmla="*/ 48 w 96"/>
                  <a:gd name="T19" fmla="*/ 22 h 132"/>
                  <a:gd name="T20" fmla="*/ 56 w 96"/>
                  <a:gd name="T21" fmla="*/ 30 h 132"/>
                  <a:gd name="T22" fmla="*/ 64 w 96"/>
                  <a:gd name="T23" fmla="*/ 40 h 132"/>
                  <a:gd name="T24" fmla="*/ 64 w 96"/>
                  <a:gd name="T25" fmla="*/ 40 h 132"/>
                  <a:gd name="T26" fmla="*/ 76 w 96"/>
                  <a:gd name="T27" fmla="*/ 64 h 132"/>
                  <a:gd name="T28" fmla="*/ 86 w 96"/>
                  <a:gd name="T29" fmla="*/ 90 h 132"/>
                  <a:gd name="T30" fmla="*/ 92 w 96"/>
                  <a:gd name="T31" fmla="*/ 114 h 132"/>
                  <a:gd name="T32" fmla="*/ 94 w 96"/>
                  <a:gd name="T33" fmla="*/ 130 h 132"/>
                  <a:gd name="T34" fmla="*/ 94 w 96"/>
                  <a:gd name="T35" fmla="*/ 130 h 132"/>
                  <a:gd name="T36" fmla="*/ 96 w 96"/>
                  <a:gd name="T37" fmla="*/ 132 h 132"/>
                  <a:gd name="T38" fmla="*/ 96 w 96"/>
                  <a:gd name="T39" fmla="*/ 132 h 132"/>
                  <a:gd name="T40" fmla="*/ 96 w 96"/>
                  <a:gd name="T41" fmla="*/ 120 h 132"/>
                  <a:gd name="T42" fmla="*/ 92 w 96"/>
                  <a:gd name="T43" fmla="*/ 100 h 132"/>
                  <a:gd name="T44" fmla="*/ 86 w 96"/>
                  <a:gd name="T45" fmla="*/ 74 h 132"/>
                  <a:gd name="T46" fmla="*/ 76 w 96"/>
                  <a:gd name="T47" fmla="*/ 48 h 132"/>
                  <a:gd name="T48" fmla="*/ 68 w 96"/>
                  <a:gd name="T49" fmla="*/ 36 h 132"/>
                  <a:gd name="T50" fmla="*/ 60 w 96"/>
                  <a:gd name="T51" fmla="*/ 24 h 132"/>
                  <a:gd name="T52" fmla="*/ 52 w 96"/>
                  <a:gd name="T53" fmla="*/ 14 h 132"/>
                  <a:gd name="T54" fmla="*/ 40 w 96"/>
                  <a:gd name="T55" fmla="*/ 6 h 132"/>
                  <a:gd name="T56" fmla="*/ 28 w 96"/>
                  <a:gd name="T57" fmla="*/ 2 h 132"/>
                  <a:gd name="T58" fmla="*/ 16 w 96"/>
                  <a:gd name="T59" fmla="*/ 0 h 132"/>
                  <a:gd name="T60" fmla="*/ 16 w 96"/>
                  <a:gd name="T61" fmla="*/ 0 h 132"/>
                  <a:gd name="T62" fmla="*/ 8 w 96"/>
                  <a:gd name="T63" fmla="*/ 2 h 132"/>
                  <a:gd name="T64" fmla="*/ 4 w 96"/>
                  <a:gd name="T65" fmla="*/ 4 h 132"/>
                  <a:gd name="T66" fmla="*/ 2 w 96"/>
                  <a:gd name="T67" fmla="*/ 8 h 132"/>
                  <a:gd name="T68" fmla="*/ 0 w 96"/>
                  <a:gd name="T69" fmla="*/ 10 h 132"/>
                  <a:gd name="T70" fmla="*/ 0 w 96"/>
                  <a:gd name="T71" fmla="*/ 14 h 132"/>
                  <a:gd name="T72" fmla="*/ 0 w 96"/>
                  <a:gd name="T73" fmla="*/ 16 h 132"/>
                  <a:gd name="T74" fmla="*/ 0 w 96"/>
                  <a:gd name="T75" fmla="*/ 1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6" h="132">
                    <a:moveTo>
                      <a:pt x="0" y="16"/>
                    </a:moveTo>
                    <a:lnTo>
                      <a:pt x="0" y="16"/>
                    </a:lnTo>
                    <a:lnTo>
                      <a:pt x="4" y="14"/>
                    </a:lnTo>
                    <a:lnTo>
                      <a:pt x="10" y="10"/>
                    </a:lnTo>
                    <a:lnTo>
                      <a:pt x="16" y="8"/>
                    </a:lnTo>
                    <a:lnTo>
                      <a:pt x="20" y="8"/>
                    </a:lnTo>
                    <a:lnTo>
                      <a:pt x="26" y="1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48" y="22"/>
                    </a:lnTo>
                    <a:lnTo>
                      <a:pt x="56" y="30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76" y="64"/>
                    </a:lnTo>
                    <a:lnTo>
                      <a:pt x="86" y="90"/>
                    </a:lnTo>
                    <a:lnTo>
                      <a:pt x="92" y="114"/>
                    </a:lnTo>
                    <a:lnTo>
                      <a:pt x="94" y="130"/>
                    </a:lnTo>
                    <a:lnTo>
                      <a:pt x="94" y="130"/>
                    </a:lnTo>
                    <a:lnTo>
                      <a:pt x="96" y="132"/>
                    </a:lnTo>
                    <a:lnTo>
                      <a:pt x="96" y="132"/>
                    </a:lnTo>
                    <a:lnTo>
                      <a:pt x="96" y="120"/>
                    </a:lnTo>
                    <a:lnTo>
                      <a:pt x="92" y="100"/>
                    </a:lnTo>
                    <a:lnTo>
                      <a:pt x="86" y="74"/>
                    </a:lnTo>
                    <a:lnTo>
                      <a:pt x="76" y="48"/>
                    </a:lnTo>
                    <a:lnTo>
                      <a:pt x="68" y="36"/>
                    </a:lnTo>
                    <a:lnTo>
                      <a:pt x="60" y="24"/>
                    </a:lnTo>
                    <a:lnTo>
                      <a:pt x="52" y="14"/>
                    </a:lnTo>
                    <a:lnTo>
                      <a:pt x="40" y="6"/>
                    </a:lnTo>
                    <a:lnTo>
                      <a:pt x="28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53" name="Freeform 357"/>
              <p:cNvSpPr>
                <a:spLocks/>
              </p:cNvSpPr>
              <p:nvPr/>
            </p:nvSpPr>
            <p:spPr bwMode="auto">
              <a:xfrm>
                <a:off x="2262" y="2899"/>
                <a:ext cx="96" cy="86"/>
              </a:xfrm>
              <a:custGeom>
                <a:avLst/>
                <a:gdLst>
                  <a:gd name="T0" fmla="*/ 68 w 96"/>
                  <a:gd name="T1" fmla="*/ 0 h 86"/>
                  <a:gd name="T2" fmla="*/ 68 w 96"/>
                  <a:gd name="T3" fmla="*/ 0 h 86"/>
                  <a:gd name="T4" fmla="*/ 60 w 96"/>
                  <a:gd name="T5" fmla="*/ 0 h 86"/>
                  <a:gd name="T6" fmla="*/ 52 w 96"/>
                  <a:gd name="T7" fmla="*/ 2 h 86"/>
                  <a:gd name="T8" fmla="*/ 42 w 96"/>
                  <a:gd name="T9" fmla="*/ 6 h 86"/>
                  <a:gd name="T10" fmla="*/ 34 w 96"/>
                  <a:gd name="T11" fmla="*/ 12 h 86"/>
                  <a:gd name="T12" fmla="*/ 24 w 96"/>
                  <a:gd name="T13" fmla="*/ 18 h 86"/>
                  <a:gd name="T14" fmla="*/ 16 w 96"/>
                  <a:gd name="T15" fmla="*/ 26 h 86"/>
                  <a:gd name="T16" fmla="*/ 10 w 96"/>
                  <a:gd name="T17" fmla="*/ 36 h 86"/>
                  <a:gd name="T18" fmla="*/ 6 w 96"/>
                  <a:gd name="T19" fmla="*/ 48 h 86"/>
                  <a:gd name="T20" fmla="*/ 6 w 96"/>
                  <a:gd name="T21" fmla="*/ 48 h 86"/>
                  <a:gd name="T22" fmla="*/ 0 w 96"/>
                  <a:gd name="T23" fmla="*/ 78 h 86"/>
                  <a:gd name="T24" fmla="*/ 0 w 96"/>
                  <a:gd name="T25" fmla="*/ 84 h 86"/>
                  <a:gd name="T26" fmla="*/ 0 w 96"/>
                  <a:gd name="T27" fmla="*/ 86 h 86"/>
                  <a:gd name="T28" fmla="*/ 6 w 96"/>
                  <a:gd name="T29" fmla="*/ 76 h 86"/>
                  <a:gd name="T30" fmla="*/ 16 w 96"/>
                  <a:gd name="T31" fmla="*/ 50 h 86"/>
                  <a:gd name="T32" fmla="*/ 16 w 96"/>
                  <a:gd name="T33" fmla="*/ 50 h 86"/>
                  <a:gd name="T34" fmla="*/ 22 w 96"/>
                  <a:gd name="T35" fmla="*/ 38 h 86"/>
                  <a:gd name="T36" fmla="*/ 32 w 96"/>
                  <a:gd name="T37" fmla="*/ 28 h 86"/>
                  <a:gd name="T38" fmla="*/ 38 w 96"/>
                  <a:gd name="T39" fmla="*/ 24 h 86"/>
                  <a:gd name="T40" fmla="*/ 44 w 96"/>
                  <a:gd name="T41" fmla="*/ 22 h 86"/>
                  <a:gd name="T42" fmla="*/ 52 w 96"/>
                  <a:gd name="T43" fmla="*/ 22 h 86"/>
                  <a:gd name="T44" fmla="*/ 58 w 96"/>
                  <a:gd name="T45" fmla="*/ 24 h 86"/>
                  <a:gd name="T46" fmla="*/ 58 w 96"/>
                  <a:gd name="T47" fmla="*/ 24 h 86"/>
                  <a:gd name="T48" fmla="*/ 80 w 96"/>
                  <a:gd name="T49" fmla="*/ 30 h 86"/>
                  <a:gd name="T50" fmla="*/ 80 w 96"/>
                  <a:gd name="T51" fmla="*/ 30 h 86"/>
                  <a:gd name="T52" fmla="*/ 84 w 96"/>
                  <a:gd name="T53" fmla="*/ 32 h 86"/>
                  <a:gd name="T54" fmla="*/ 88 w 96"/>
                  <a:gd name="T55" fmla="*/ 30 h 86"/>
                  <a:gd name="T56" fmla="*/ 94 w 96"/>
                  <a:gd name="T57" fmla="*/ 26 h 86"/>
                  <a:gd name="T58" fmla="*/ 96 w 96"/>
                  <a:gd name="T59" fmla="*/ 20 h 86"/>
                  <a:gd name="T60" fmla="*/ 94 w 96"/>
                  <a:gd name="T61" fmla="*/ 12 h 86"/>
                  <a:gd name="T62" fmla="*/ 94 w 96"/>
                  <a:gd name="T63" fmla="*/ 12 h 86"/>
                  <a:gd name="T64" fmla="*/ 88 w 96"/>
                  <a:gd name="T65" fmla="*/ 8 h 86"/>
                  <a:gd name="T66" fmla="*/ 82 w 96"/>
                  <a:gd name="T67" fmla="*/ 4 h 86"/>
                  <a:gd name="T68" fmla="*/ 76 w 96"/>
                  <a:gd name="T69" fmla="*/ 0 h 86"/>
                  <a:gd name="T70" fmla="*/ 68 w 96"/>
                  <a:gd name="T71" fmla="*/ 0 h 86"/>
                  <a:gd name="T72" fmla="*/ 68 w 96"/>
                  <a:gd name="T7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86">
                    <a:moveTo>
                      <a:pt x="68" y="0"/>
                    </a:moveTo>
                    <a:lnTo>
                      <a:pt x="68" y="0"/>
                    </a:lnTo>
                    <a:lnTo>
                      <a:pt x="60" y="0"/>
                    </a:lnTo>
                    <a:lnTo>
                      <a:pt x="52" y="2"/>
                    </a:lnTo>
                    <a:lnTo>
                      <a:pt x="42" y="6"/>
                    </a:lnTo>
                    <a:lnTo>
                      <a:pt x="34" y="12"/>
                    </a:lnTo>
                    <a:lnTo>
                      <a:pt x="24" y="18"/>
                    </a:lnTo>
                    <a:lnTo>
                      <a:pt x="16" y="26"/>
                    </a:lnTo>
                    <a:lnTo>
                      <a:pt x="10" y="36"/>
                    </a:lnTo>
                    <a:lnTo>
                      <a:pt x="6" y="48"/>
                    </a:lnTo>
                    <a:lnTo>
                      <a:pt x="6" y="48"/>
                    </a:lnTo>
                    <a:lnTo>
                      <a:pt x="0" y="78"/>
                    </a:lnTo>
                    <a:lnTo>
                      <a:pt x="0" y="84"/>
                    </a:lnTo>
                    <a:lnTo>
                      <a:pt x="0" y="86"/>
                    </a:lnTo>
                    <a:lnTo>
                      <a:pt x="6" y="76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22" y="38"/>
                    </a:lnTo>
                    <a:lnTo>
                      <a:pt x="32" y="28"/>
                    </a:lnTo>
                    <a:lnTo>
                      <a:pt x="38" y="24"/>
                    </a:lnTo>
                    <a:lnTo>
                      <a:pt x="44" y="22"/>
                    </a:lnTo>
                    <a:lnTo>
                      <a:pt x="52" y="22"/>
                    </a:lnTo>
                    <a:lnTo>
                      <a:pt x="58" y="24"/>
                    </a:lnTo>
                    <a:lnTo>
                      <a:pt x="58" y="24"/>
                    </a:lnTo>
                    <a:lnTo>
                      <a:pt x="80" y="30"/>
                    </a:lnTo>
                    <a:lnTo>
                      <a:pt x="80" y="30"/>
                    </a:lnTo>
                    <a:lnTo>
                      <a:pt x="84" y="32"/>
                    </a:lnTo>
                    <a:lnTo>
                      <a:pt x="88" y="30"/>
                    </a:lnTo>
                    <a:lnTo>
                      <a:pt x="94" y="26"/>
                    </a:lnTo>
                    <a:lnTo>
                      <a:pt x="96" y="20"/>
                    </a:lnTo>
                    <a:lnTo>
                      <a:pt x="94" y="12"/>
                    </a:lnTo>
                    <a:lnTo>
                      <a:pt x="94" y="12"/>
                    </a:lnTo>
                    <a:lnTo>
                      <a:pt x="88" y="8"/>
                    </a:lnTo>
                    <a:lnTo>
                      <a:pt x="82" y="4"/>
                    </a:lnTo>
                    <a:lnTo>
                      <a:pt x="76" y="0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54" name="Freeform 358"/>
              <p:cNvSpPr>
                <a:spLocks/>
              </p:cNvSpPr>
              <p:nvPr/>
            </p:nvSpPr>
            <p:spPr bwMode="auto">
              <a:xfrm>
                <a:off x="2452" y="2905"/>
                <a:ext cx="96" cy="86"/>
              </a:xfrm>
              <a:custGeom>
                <a:avLst/>
                <a:gdLst>
                  <a:gd name="T0" fmla="*/ 28 w 96"/>
                  <a:gd name="T1" fmla="*/ 0 h 86"/>
                  <a:gd name="T2" fmla="*/ 28 w 96"/>
                  <a:gd name="T3" fmla="*/ 0 h 86"/>
                  <a:gd name="T4" fmla="*/ 36 w 96"/>
                  <a:gd name="T5" fmla="*/ 0 h 86"/>
                  <a:gd name="T6" fmla="*/ 44 w 96"/>
                  <a:gd name="T7" fmla="*/ 2 h 86"/>
                  <a:gd name="T8" fmla="*/ 54 w 96"/>
                  <a:gd name="T9" fmla="*/ 6 h 86"/>
                  <a:gd name="T10" fmla="*/ 62 w 96"/>
                  <a:gd name="T11" fmla="*/ 10 h 86"/>
                  <a:gd name="T12" fmla="*/ 72 w 96"/>
                  <a:gd name="T13" fmla="*/ 18 h 86"/>
                  <a:gd name="T14" fmla="*/ 80 w 96"/>
                  <a:gd name="T15" fmla="*/ 26 h 86"/>
                  <a:gd name="T16" fmla="*/ 86 w 96"/>
                  <a:gd name="T17" fmla="*/ 36 h 86"/>
                  <a:gd name="T18" fmla="*/ 90 w 96"/>
                  <a:gd name="T19" fmla="*/ 46 h 86"/>
                  <a:gd name="T20" fmla="*/ 90 w 96"/>
                  <a:gd name="T21" fmla="*/ 46 h 86"/>
                  <a:gd name="T22" fmla="*/ 96 w 96"/>
                  <a:gd name="T23" fmla="*/ 78 h 86"/>
                  <a:gd name="T24" fmla="*/ 96 w 96"/>
                  <a:gd name="T25" fmla="*/ 84 h 86"/>
                  <a:gd name="T26" fmla="*/ 96 w 96"/>
                  <a:gd name="T27" fmla="*/ 86 h 86"/>
                  <a:gd name="T28" fmla="*/ 90 w 96"/>
                  <a:gd name="T29" fmla="*/ 74 h 86"/>
                  <a:gd name="T30" fmla="*/ 80 w 96"/>
                  <a:gd name="T31" fmla="*/ 50 h 86"/>
                  <a:gd name="T32" fmla="*/ 80 w 96"/>
                  <a:gd name="T33" fmla="*/ 50 h 86"/>
                  <a:gd name="T34" fmla="*/ 74 w 96"/>
                  <a:gd name="T35" fmla="*/ 36 h 86"/>
                  <a:gd name="T36" fmla="*/ 62 w 96"/>
                  <a:gd name="T37" fmla="*/ 28 h 86"/>
                  <a:gd name="T38" fmla="*/ 58 w 96"/>
                  <a:gd name="T39" fmla="*/ 24 h 86"/>
                  <a:gd name="T40" fmla="*/ 50 w 96"/>
                  <a:gd name="T41" fmla="*/ 22 h 86"/>
                  <a:gd name="T42" fmla="*/ 44 w 96"/>
                  <a:gd name="T43" fmla="*/ 22 h 86"/>
                  <a:gd name="T44" fmla="*/ 38 w 96"/>
                  <a:gd name="T45" fmla="*/ 22 h 86"/>
                  <a:gd name="T46" fmla="*/ 38 w 96"/>
                  <a:gd name="T47" fmla="*/ 22 h 86"/>
                  <a:gd name="T48" fmla="*/ 16 w 96"/>
                  <a:gd name="T49" fmla="*/ 30 h 86"/>
                  <a:gd name="T50" fmla="*/ 16 w 96"/>
                  <a:gd name="T51" fmla="*/ 30 h 86"/>
                  <a:gd name="T52" fmla="*/ 10 w 96"/>
                  <a:gd name="T53" fmla="*/ 30 h 86"/>
                  <a:gd name="T54" fmla="*/ 8 w 96"/>
                  <a:gd name="T55" fmla="*/ 30 h 86"/>
                  <a:gd name="T56" fmla="*/ 2 w 96"/>
                  <a:gd name="T57" fmla="*/ 26 h 86"/>
                  <a:gd name="T58" fmla="*/ 0 w 96"/>
                  <a:gd name="T59" fmla="*/ 20 h 86"/>
                  <a:gd name="T60" fmla="*/ 2 w 96"/>
                  <a:gd name="T61" fmla="*/ 12 h 86"/>
                  <a:gd name="T62" fmla="*/ 2 w 96"/>
                  <a:gd name="T63" fmla="*/ 12 h 86"/>
                  <a:gd name="T64" fmla="*/ 6 w 96"/>
                  <a:gd name="T65" fmla="*/ 6 h 86"/>
                  <a:gd name="T66" fmla="*/ 14 w 96"/>
                  <a:gd name="T67" fmla="*/ 2 h 86"/>
                  <a:gd name="T68" fmla="*/ 20 w 96"/>
                  <a:gd name="T69" fmla="*/ 0 h 86"/>
                  <a:gd name="T70" fmla="*/ 28 w 96"/>
                  <a:gd name="T71" fmla="*/ 0 h 86"/>
                  <a:gd name="T72" fmla="*/ 28 w 96"/>
                  <a:gd name="T7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86">
                    <a:moveTo>
                      <a:pt x="28" y="0"/>
                    </a:moveTo>
                    <a:lnTo>
                      <a:pt x="28" y="0"/>
                    </a:lnTo>
                    <a:lnTo>
                      <a:pt x="36" y="0"/>
                    </a:lnTo>
                    <a:lnTo>
                      <a:pt x="44" y="2"/>
                    </a:lnTo>
                    <a:lnTo>
                      <a:pt x="54" y="6"/>
                    </a:lnTo>
                    <a:lnTo>
                      <a:pt x="62" y="10"/>
                    </a:lnTo>
                    <a:lnTo>
                      <a:pt x="72" y="18"/>
                    </a:lnTo>
                    <a:lnTo>
                      <a:pt x="80" y="26"/>
                    </a:lnTo>
                    <a:lnTo>
                      <a:pt x="86" y="36"/>
                    </a:lnTo>
                    <a:lnTo>
                      <a:pt x="90" y="46"/>
                    </a:lnTo>
                    <a:lnTo>
                      <a:pt x="90" y="46"/>
                    </a:lnTo>
                    <a:lnTo>
                      <a:pt x="96" y="78"/>
                    </a:lnTo>
                    <a:lnTo>
                      <a:pt x="96" y="84"/>
                    </a:lnTo>
                    <a:lnTo>
                      <a:pt x="96" y="86"/>
                    </a:lnTo>
                    <a:lnTo>
                      <a:pt x="90" y="74"/>
                    </a:lnTo>
                    <a:lnTo>
                      <a:pt x="80" y="50"/>
                    </a:lnTo>
                    <a:lnTo>
                      <a:pt x="80" y="50"/>
                    </a:lnTo>
                    <a:lnTo>
                      <a:pt x="74" y="36"/>
                    </a:lnTo>
                    <a:lnTo>
                      <a:pt x="62" y="28"/>
                    </a:lnTo>
                    <a:lnTo>
                      <a:pt x="58" y="24"/>
                    </a:lnTo>
                    <a:lnTo>
                      <a:pt x="50" y="22"/>
                    </a:lnTo>
                    <a:lnTo>
                      <a:pt x="44" y="22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16" y="30"/>
                    </a:lnTo>
                    <a:lnTo>
                      <a:pt x="16" y="30"/>
                    </a:lnTo>
                    <a:lnTo>
                      <a:pt x="10" y="30"/>
                    </a:lnTo>
                    <a:lnTo>
                      <a:pt x="8" y="30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0" y="0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F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55" name="Freeform 359"/>
              <p:cNvSpPr>
                <a:spLocks/>
              </p:cNvSpPr>
              <p:nvPr/>
            </p:nvSpPr>
            <p:spPr bwMode="auto">
              <a:xfrm>
                <a:off x="2460" y="2975"/>
                <a:ext cx="94" cy="172"/>
              </a:xfrm>
              <a:custGeom>
                <a:avLst/>
                <a:gdLst>
                  <a:gd name="T0" fmla="*/ 94 w 94"/>
                  <a:gd name="T1" fmla="*/ 164 h 172"/>
                  <a:gd name="T2" fmla="*/ 94 w 94"/>
                  <a:gd name="T3" fmla="*/ 164 h 172"/>
                  <a:gd name="T4" fmla="*/ 92 w 94"/>
                  <a:gd name="T5" fmla="*/ 166 h 172"/>
                  <a:gd name="T6" fmla="*/ 92 w 94"/>
                  <a:gd name="T7" fmla="*/ 166 h 172"/>
                  <a:gd name="T8" fmla="*/ 80 w 94"/>
                  <a:gd name="T9" fmla="*/ 170 h 172"/>
                  <a:gd name="T10" fmla="*/ 68 w 94"/>
                  <a:gd name="T11" fmla="*/ 172 h 172"/>
                  <a:gd name="T12" fmla="*/ 54 w 94"/>
                  <a:gd name="T13" fmla="*/ 170 h 172"/>
                  <a:gd name="T14" fmla="*/ 42 w 94"/>
                  <a:gd name="T15" fmla="*/ 166 h 172"/>
                  <a:gd name="T16" fmla="*/ 30 w 94"/>
                  <a:gd name="T17" fmla="*/ 158 h 172"/>
                  <a:gd name="T18" fmla="*/ 18 w 94"/>
                  <a:gd name="T19" fmla="*/ 146 h 172"/>
                  <a:gd name="T20" fmla="*/ 8 w 94"/>
                  <a:gd name="T21" fmla="*/ 134 h 172"/>
                  <a:gd name="T22" fmla="*/ 0 w 94"/>
                  <a:gd name="T23" fmla="*/ 118 h 172"/>
                  <a:gd name="T24" fmla="*/ 0 w 94"/>
                  <a:gd name="T25" fmla="*/ 112 h 172"/>
                  <a:gd name="T26" fmla="*/ 0 w 94"/>
                  <a:gd name="T27" fmla="*/ 104 h 172"/>
                  <a:gd name="T28" fmla="*/ 0 w 94"/>
                  <a:gd name="T29" fmla="*/ 96 h 172"/>
                  <a:gd name="T30" fmla="*/ 2 w 94"/>
                  <a:gd name="T31" fmla="*/ 88 h 172"/>
                  <a:gd name="T32" fmla="*/ 2 w 94"/>
                  <a:gd name="T33" fmla="*/ 80 h 172"/>
                  <a:gd name="T34" fmla="*/ 2 w 94"/>
                  <a:gd name="T35" fmla="*/ 74 h 172"/>
                  <a:gd name="T36" fmla="*/ 2 w 94"/>
                  <a:gd name="T37" fmla="*/ 66 h 172"/>
                  <a:gd name="T38" fmla="*/ 4 w 94"/>
                  <a:gd name="T39" fmla="*/ 58 h 172"/>
                  <a:gd name="T40" fmla="*/ 4 w 94"/>
                  <a:gd name="T41" fmla="*/ 50 h 172"/>
                  <a:gd name="T42" fmla="*/ 6 w 94"/>
                  <a:gd name="T43" fmla="*/ 44 h 172"/>
                  <a:gd name="T44" fmla="*/ 8 w 94"/>
                  <a:gd name="T45" fmla="*/ 38 h 172"/>
                  <a:gd name="T46" fmla="*/ 10 w 94"/>
                  <a:gd name="T47" fmla="*/ 30 h 172"/>
                  <a:gd name="T48" fmla="*/ 10 w 94"/>
                  <a:gd name="T49" fmla="*/ 24 h 172"/>
                  <a:gd name="T50" fmla="*/ 12 w 94"/>
                  <a:gd name="T51" fmla="*/ 20 h 172"/>
                  <a:gd name="T52" fmla="*/ 14 w 94"/>
                  <a:gd name="T53" fmla="*/ 14 h 172"/>
                  <a:gd name="T54" fmla="*/ 18 w 94"/>
                  <a:gd name="T55" fmla="*/ 10 h 172"/>
                  <a:gd name="T56" fmla="*/ 20 w 94"/>
                  <a:gd name="T57" fmla="*/ 8 h 172"/>
                  <a:gd name="T58" fmla="*/ 22 w 94"/>
                  <a:gd name="T59" fmla="*/ 4 h 172"/>
                  <a:gd name="T60" fmla="*/ 24 w 94"/>
                  <a:gd name="T61" fmla="*/ 2 h 172"/>
                  <a:gd name="T62" fmla="*/ 26 w 94"/>
                  <a:gd name="T63" fmla="*/ 2 h 172"/>
                  <a:gd name="T64" fmla="*/ 30 w 94"/>
                  <a:gd name="T65" fmla="*/ 0 h 172"/>
                  <a:gd name="T66" fmla="*/ 32 w 94"/>
                  <a:gd name="T67" fmla="*/ 0 h 172"/>
                  <a:gd name="T68" fmla="*/ 34 w 94"/>
                  <a:gd name="T69" fmla="*/ 2 h 172"/>
                  <a:gd name="T70" fmla="*/ 38 w 94"/>
                  <a:gd name="T71" fmla="*/ 2 h 172"/>
                  <a:gd name="T72" fmla="*/ 42 w 94"/>
                  <a:gd name="T73" fmla="*/ 6 h 172"/>
                  <a:gd name="T74" fmla="*/ 46 w 94"/>
                  <a:gd name="T75" fmla="*/ 8 h 172"/>
                  <a:gd name="T76" fmla="*/ 50 w 94"/>
                  <a:gd name="T77" fmla="*/ 12 h 172"/>
                  <a:gd name="T78" fmla="*/ 54 w 94"/>
                  <a:gd name="T79" fmla="*/ 16 h 172"/>
                  <a:gd name="T80" fmla="*/ 56 w 94"/>
                  <a:gd name="T81" fmla="*/ 22 h 172"/>
                  <a:gd name="T82" fmla="*/ 60 w 94"/>
                  <a:gd name="T83" fmla="*/ 28 h 172"/>
                  <a:gd name="T84" fmla="*/ 64 w 94"/>
                  <a:gd name="T85" fmla="*/ 34 h 172"/>
                  <a:gd name="T86" fmla="*/ 66 w 94"/>
                  <a:gd name="T87" fmla="*/ 42 h 172"/>
                  <a:gd name="T88" fmla="*/ 70 w 94"/>
                  <a:gd name="T89" fmla="*/ 48 h 172"/>
                  <a:gd name="T90" fmla="*/ 72 w 94"/>
                  <a:gd name="T91" fmla="*/ 56 h 172"/>
                  <a:gd name="T92" fmla="*/ 76 w 94"/>
                  <a:gd name="T93" fmla="*/ 64 h 172"/>
                  <a:gd name="T94" fmla="*/ 78 w 94"/>
                  <a:gd name="T95" fmla="*/ 72 h 172"/>
                  <a:gd name="T96" fmla="*/ 80 w 94"/>
                  <a:gd name="T97" fmla="*/ 80 h 172"/>
                  <a:gd name="T98" fmla="*/ 82 w 94"/>
                  <a:gd name="T99" fmla="*/ 88 h 172"/>
                  <a:gd name="T100" fmla="*/ 84 w 94"/>
                  <a:gd name="T101" fmla="*/ 98 h 172"/>
                  <a:gd name="T102" fmla="*/ 86 w 94"/>
                  <a:gd name="T103" fmla="*/ 106 h 172"/>
                  <a:gd name="T104" fmla="*/ 88 w 94"/>
                  <a:gd name="T105" fmla="*/ 114 h 172"/>
                  <a:gd name="T106" fmla="*/ 90 w 94"/>
                  <a:gd name="T107" fmla="*/ 124 h 172"/>
                  <a:gd name="T108" fmla="*/ 90 w 94"/>
                  <a:gd name="T109" fmla="*/ 132 h 172"/>
                  <a:gd name="T110" fmla="*/ 92 w 94"/>
                  <a:gd name="T111" fmla="*/ 140 h 172"/>
                  <a:gd name="T112" fmla="*/ 92 w 94"/>
                  <a:gd name="T113" fmla="*/ 150 h 172"/>
                  <a:gd name="T114" fmla="*/ 94 w 94"/>
                  <a:gd name="T115" fmla="*/ 158 h 172"/>
                  <a:gd name="T116" fmla="*/ 94 w 94"/>
                  <a:gd name="T117" fmla="*/ 164 h 172"/>
                  <a:gd name="T118" fmla="*/ 94 w 94"/>
                  <a:gd name="T119" fmla="*/ 1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4" h="172">
                    <a:moveTo>
                      <a:pt x="94" y="164"/>
                    </a:moveTo>
                    <a:lnTo>
                      <a:pt x="94" y="164"/>
                    </a:lnTo>
                    <a:lnTo>
                      <a:pt x="92" y="166"/>
                    </a:lnTo>
                    <a:lnTo>
                      <a:pt x="92" y="166"/>
                    </a:lnTo>
                    <a:lnTo>
                      <a:pt x="80" y="170"/>
                    </a:lnTo>
                    <a:lnTo>
                      <a:pt x="68" y="172"/>
                    </a:lnTo>
                    <a:lnTo>
                      <a:pt x="54" y="170"/>
                    </a:lnTo>
                    <a:lnTo>
                      <a:pt x="42" y="166"/>
                    </a:lnTo>
                    <a:lnTo>
                      <a:pt x="30" y="158"/>
                    </a:lnTo>
                    <a:lnTo>
                      <a:pt x="18" y="146"/>
                    </a:lnTo>
                    <a:lnTo>
                      <a:pt x="8" y="134"/>
                    </a:lnTo>
                    <a:lnTo>
                      <a:pt x="0" y="118"/>
                    </a:lnTo>
                    <a:lnTo>
                      <a:pt x="0" y="112"/>
                    </a:lnTo>
                    <a:lnTo>
                      <a:pt x="0" y="104"/>
                    </a:lnTo>
                    <a:lnTo>
                      <a:pt x="0" y="96"/>
                    </a:lnTo>
                    <a:lnTo>
                      <a:pt x="2" y="88"/>
                    </a:lnTo>
                    <a:lnTo>
                      <a:pt x="2" y="80"/>
                    </a:lnTo>
                    <a:lnTo>
                      <a:pt x="2" y="74"/>
                    </a:lnTo>
                    <a:lnTo>
                      <a:pt x="2" y="66"/>
                    </a:lnTo>
                    <a:lnTo>
                      <a:pt x="4" y="58"/>
                    </a:lnTo>
                    <a:lnTo>
                      <a:pt x="4" y="50"/>
                    </a:lnTo>
                    <a:lnTo>
                      <a:pt x="6" y="44"/>
                    </a:lnTo>
                    <a:lnTo>
                      <a:pt x="8" y="38"/>
                    </a:lnTo>
                    <a:lnTo>
                      <a:pt x="10" y="30"/>
                    </a:lnTo>
                    <a:lnTo>
                      <a:pt x="10" y="24"/>
                    </a:lnTo>
                    <a:lnTo>
                      <a:pt x="12" y="20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0" y="8"/>
                    </a:lnTo>
                    <a:lnTo>
                      <a:pt x="22" y="4"/>
                    </a:lnTo>
                    <a:lnTo>
                      <a:pt x="24" y="2"/>
                    </a:lnTo>
                    <a:lnTo>
                      <a:pt x="26" y="2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2" y="6"/>
                    </a:lnTo>
                    <a:lnTo>
                      <a:pt x="46" y="8"/>
                    </a:lnTo>
                    <a:lnTo>
                      <a:pt x="50" y="12"/>
                    </a:lnTo>
                    <a:lnTo>
                      <a:pt x="54" y="16"/>
                    </a:lnTo>
                    <a:lnTo>
                      <a:pt x="56" y="22"/>
                    </a:lnTo>
                    <a:lnTo>
                      <a:pt x="60" y="28"/>
                    </a:lnTo>
                    <a:lnTo>
                      <a:pt x="64" y="34"/>
                    </a:lnTo>
                    <a:lnTo>
                      <a:pt x="66" y="42"/>
                    </a:lnTo>
                    <a:lnTo>
                      <a:pt x="70" y="48"/>
                    </a:lnTo>
                    <a:lnTo>
                      <a:pt x="72" y="56"/>
                    </a:lnTo>
                    <a:lnTo>
                      <a:pt x="76" y="64"/>
                    </a:lnTo>
                    <a:lnTo>
                      <a:pt x="78" y="72"/>
                    </a:lnTo>
                    <a:lnTo>
                      <a:pt x="80" y="80"/>
                    </a:lnTo>
                    <a:lnTo>
                      <a:pt x="82" y="88"/>
                    </a:lnTo>
                    <a:lnTo>
                      <a:pt x="84" y="98"/>
                    </a:lnTo>
                    <a:lnTo>
                      <a:pt x="86" y="106"/>
                    </a:lnTo>
                    <a:lnTo>
                      <a:pt x="88" y="114"/>
                    </a:lnTo>
                    <a:lnTo>
                      <a:pt x="90" y="124"/>
                    </a:lnTo>
                    <a:lnTo>
                      <a:pt x="90" y="132"/>
                    </a:lnTo>
                    <a:lnTo>
                      <a:pt x="92" y="140"/>
                    </a:lnTo>
                    <a:lnTo>
                      <a:pt x="92" y="150"/>
                    </a:lnTo>
                    <a:lnTo>
                      <a:pt x="94" y="158"/>
                    </a:lnTo>
                    <a:lnTo>
                      <a:pt x="94" y="164"/>
                    </a:lnTo>
                    <a:lnTo>
                      <a:pt x="94" y="164"/>
                    </a:lnTo>
                    <a:close/>
                  </a:path>
                </a:pathLst>
              </a:custGeom>
              <a:solidFill>
                <a:srgbClr val="130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56" name="Freeform 360"/>
              <p:cNvSpPr>
                <a:spLocks/>
              </p:cNvSpPr>
              <p:nvPr/>
            </p:nvSpPr>
            <p:spPr bwMode="auto">
              <a:xfrm>
                <a:off x="2460" y="2975"/>
                <a:ext cx="94" cy="168"/>
              </a:xfrm>
              <a:custGeom>
                <a:avLst/>
                <a:gdLst>
                  <a:gd name="T0" fmla="*/ 94 w 94"/>
                  <a:gd name="T1" fmla="*/ 160 h 168"/>
                  <a:gd name="T2" fmla="*/ 92 w 94"/>
                  <a:gd name="T3" fmla="*/ 162 h 168"/>
                  <a:gd name="T4" fmla="*/ 66 w 94"/>
                  <a:gd name="T5" fmla="*/ 168 h 168"/>
                  <a:gd name="T6" fmla="*/ 40 w 94"/>
                  <a:gd name="T7" fmla="*/ 162 h 168"/>
                  <a:gd name="T8" fmla="*/ 18 w 94"/>
                  <a:gd name="T9" fmla="*/ 144 h 168"/>
                  <a:gd name="T10" fmla="*/ 2 w 94"/>
                  <a:gd name="T11" fmla="*/ 114 h 168"/>
                  <a:gd name="T12" fmla="*/ 0 w 94"/>
                  <a:gd name="T13" fmla="*/ 112 h 168"/>
                  <a:gd name="T14" fmla="*/ 0 w 94"/>
                  <a:gd name="T15" fmla="*/ 104 h 168"/>
                  <a:gd name="T16" fmla="*/ 2 w 94"/>
                  <a:gd name="T17" fmla="*/ 88 h 168"/>
                  <a:gd name="T18" fmla="*/ 2 w 94"/>
                  <a:gd name="T19" fmla="*/ 74 h 168"/>
                  <a:gd name="T20" fmla="*/ 4 w 94"/>
                  <a:gd name="T21" fmla="*/ 58 h 168"/>
                  <a:gd name="T22" fmla="*/ 6 w 94"/>
                  <a:gd name="T23" fmla="*/ 44 h 168"/>
                  <a:gd name="T24" fmla="*/ 10 w 94"/>
                  <a:gd name="T25" fmla="*/ 30 h 168"/>
                  <a:gd name="T26" fmla="*/ 12 w 94"/>
                  <a:gd name="T27" fmla="*/ 20 h 168"/>
                  <a:gd name="T28" fmla="*/ 18 w 94"/>
                  <a:gd name="T29" fmla="*/ 10 h 168"/>
                  <a:gd name="T30" fmla="*/ 22 w 94"/>
                  <a:gd name="T31" fmla="*/ 4 h 168"/>
                  <a:gd name="T32" fmla="*/ 24 w 94"/>
                  <a:gd name="T33" fmla="*/ 4 h 168"/>
                  <a:gd name="T34" fmla="*/ 26 w 94"/>
                  <a:gd name="T35" fmla="*/ 2 h 168"/>
                  <a:gd name="T36" fmla="*/ 32 w 94"/>
                  <a:gd name="T37" fmla="*/ 0 h 168"/>
                  <a:gd name="T38" fmla="*/ 38 w 94"/>
                  <a:gd name="T39" fmla="*/ 2 h 168"/>
                  <a:gd name="T40" fmla="*/ 46 w 94"/>
                  <a:gd name="T41" fmla="*/ 8 h 168"/>
                  <a:gd name="T42" fmla="*/ 54 w 94"/>
                  <a:gd name="T43" fmla="*/ 16 h 168"/>
                  <a:gd name="T44" fmla="*/ 60 w 94"/>
                  <a:gd name="T45" fmla="*/ 28 h 168"/>
                  <a:gd name="T46" fmla="*/ 66 w 94"/>
                  <a:gd name="T47" fmla="*/ 42 h 168"/>
                  <a:gd name="T48" fmla="*/ 72 w 94"/>
                  <a:gd name="T49" fmla="*/ 56 h 168"/>
                  <a:gd name="T50" fmla="*/ 78 w 94"/>
                  <a:gd name="T51" fmla="*/ 72 h 168"/>
                  <a:gd name="T52" fmla="*/ 82 w 94"/>
                  <a:gd name="T53" fmla="*/ 88 h 168"/>
                  <a:gd name="T54" fmla="*/ 86 w 94"/>
                  <a:gd name="T55" fmla="*/ 106 h 168"/>
                  <a:gd name="T56" fmla="*/ 90 w 94"/>
                  <a:gd name="T57" fmla="*/ 124 h 168"/>
                  <a:gd name="T58" fmla="*/ 92 w 94"/>
                  <a:gd name="T59" fmla="*/ 140 h 168"/>
                  <a:gd name="T60" fmla="*/ 94 w 94"/>
                  <a:gd name="T61" fmla="*/ 158 h 168"/>
                  <a:gd name="T62" fmla="*/ 94 w 94"/>
                  <a:gd name="T63" fmla="*/ 16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" h="168">
                    <a:moveTo>
                      <a:pt x="94" y="160"/>
                    </a:moveTo>
                    <a:lnTo>
                      <a:pt x="94" y="160"/>
                    </a:lnTo>
                    <a:lnTo>
                      <a:pt x="92" y="162"/>
                    </a:lnTo>
                    <a:lnTo>
                      <a:pt x="92" y="162"/>
                    </a:lnTo>
                    <a:lnTo>
                      <a:pt x="78" y="166"/>
                    </a:lnTo>
                    <a:lnTo>
                      <a:pt x="66" y="168"/>
                    </a:lnTo>
                    <a:lnTo>
                      <a:pt x="54" y="166"/>
                    </a:lnTo>
                    <a:lnTo>
                      <a:pt x="40" y="162"/>
                    </a:lnTo>
                    <a:lnTo>
                      <a:pt x="30" y="154"/>
                    </a:lnTo>
                    <a:lnTo>
                      <a:pt x="18" y="144"/>
                    </a:lnTo>
                    <a:lnTo>
                      <a:pt x="8" y="130"/>
                    </a:lnTo>
                    <a:lnTo>
                      <a:pt x="2" y="114"/>
                    </a:lnTo>
                    <a:lnTo>
                      <a:pt x="2" y="114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04"/>
                    </a:lnTo>
                    <a:lnTo>
                      <a:pt x="0" y="96"/>
                    </a:lnTo>
                    <a:lnTo>
                      <a:pt x="2" y="88"/>
                    </a:lnTo>
                    <a:lnTo>
                      <a:pt x="2" y="80"/>
                    </a:lnTo>
                    <a:lnTo>
                      <a:pt x="2" y="74"/>
                    </a:lnTo>
                    <a:lnTo>
                      <a:pt x="2" y="66"/>
                    </a:lnTo>
                    <a:lnTo>
                      <a:pt x="4" y="58"/>
                    </a:lnTo>
                    <a:lnTo>
                      <a:pt x="4" y="50"/>
                    </a:lnTo>
                    <a:lnTo>
                      <a:pt x="6" y="44"/>
                    </a:lnTo>
                    <a:lnTo>
                      <a:pt x="8" y="38"/>
                    </a:lnTo>
                    <a:lnTo>
                      <a:pt x="10" y="30"/>
                    </a:lnTo>
                    <a:lnTo>
                      <a:pt x="10" y="24"/>
                    </a:lnTo>
                    <a:lnTo>
                      <a:pt x="12" y="20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0" y="8"/>
                    </a:lnTo>
                    <a:lnTo>
                      <a:pt x="22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2" y="6"/>
                    </a:lnTo>
                    <a:lnTo>
                      <a:pt x="46" y="8"/>
                    </a:lnTo>
                    <a:lnTo>
                      <a:pt x="50" y="12"/>
                    </a:lnTo>
                    <a:lnTo>
                      <a:pt x="54" y="16"/>
                    </a:lnTo>
                    <a:lnTo>
                      <a:pt x="56" y="22"/>
                    </a:lnTo>
                    <a:lnTo>
                      <a:pt x="60" y="28"/>
                    </a:lnTo>
                    <a:lnTo>
                      <a:pt x="64" y="34"/>
                    </a:lnTo>
                    <a:lnTo>
                      <a:pt x="66" y="42"/>
                    </a:lnTo>
                    <a:lnTo>
                      <a:pt x="70" y="48"/>
                    </a:lnTo>
                    <a:lnTo>
                      <a:pt x="72" y="56"/>
                    </a:lnTo>
                    <a:lnTo>
                      <a:pt x="76" y="64"/>
                    </a:lnTo>
                    <a:lnTo>
                      <a:pt x="78" y="72"/>
                    </a:lnTo>
                    <a:lnTo>
                      <a:pt x="80" y="80"/>
                    </a:lnTo>
                    <a:lnTo>
                      <a:pt x="82" y="88"/>
                    </a:lnTo>
                    <a:lnTo>
                      <a:pt x="84" y="98"/>
                    </a:lnTo>
                    <a:lnTo>
                      <a:pt x="86" y="106"/>
                    </a:lnTo>
                    <a:lnTo>
                      <a:pt x="88" y="114"/>
                    </a:lnTo>
                    <a:lnTo>
                      <a:pt x="90" y="124"/>
                    </a:lnTo>
                    <a:lnTo>
                      <a:pt x="90" y="132"/>
                    </a:lnTo>
                    <a:lnTo>
                      <a:pt x="92" y="140"/>
                    </a:lnTo>
                    <a:lnTo>
                      <a:pt x="92" y="150"/>
                    </a:lnTo>
                    <a:lnTo>
                      <a:pt x="94" y="158"/>
                    </a:lnTo>
                    <a:lnTo>
                      <a:pt x="94" y="160"/>
                    </a:lnTo>
                    <a:lnTo>
                      <a:pt x="94" y="160"/>
                    </a:lnTo>
                    <a:close/>
                  </a:path>
                </a:pathLst>
              </a:custGeom>
              <a:solidFill>
                <a:srgbClr val="180A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57" name="Freeform 361"/>
              <p:cNvSpPr>
                <a:spLocks/>
              </p:cNvSpPr>
              <p:nvPr/>
            </p:nvSpPr>
            <p:spPr bwMode="auto">
              <a:xfrm>
                <a:off x="2460" y="2975"/>
                <a:ext cx="94" cy="166"/>
              </a:xfrm>
              <a:custGeom>
                <a:avLst/>
                <a:gdLst>
                  <a:gd name="T0" fmla="*/ 28 w 94"/>
                  <a:gd name="T1" fmla="*/ 4 h 166"/>
                  <a:gd name="T2" fmla="*/ 28 w 94"/>
                  <a:gd name="T3" fmla="*/ 4 h 166"/>
                  <a:gd name="T4" fmla="*/ 32 w 94"/>
                  <a:gd name="T5" fmla="*/ 0 h 166"/>
                  <a:gd name="T6" fmla="*/ 34 w 94"/>
                  <a:gd name="T7" fmla="*/ 2 h 166"/>
                  <a:gd name="T8" fmla="*/ 38 w 94"/>
                  <a:gd name="T9" fmla="*/ 2 h 166"/>
                  <a:gd name="T10" fmla="*/ 42 w 94"/>
                  <a:gd name="T11" fmla="*/ 6 h 166"/>
                  <a:gd name="T12" fmla="*/ 46 w 94"/>
                  <a:gd name="T13" fmla="*/ 8 h 166"/>
                  <a:gd name="T14" fmla="*/ 50 w 94"/>
                  <a:gd name="T15" fmla="*/ 12 h 166"/>
                  <a:gd name="T16" fmla="*/ 54 w 94"/>
                  <a:gd name="T17" fmla="*/ 16 h 166"/>
                  <a:gd name="T18" fmla="*/ 56 w 94"/>
                  <a:gd name="T19" fmla="*/ 22 h 166"/>
                  <a:gd name="T20" fmla="*/ 60 w 94"/>
                  <a:gd name="T21" fmla="*/ 28 h 166"/>
                  <a:gd name="T22" fmla="*/ 64 w 94"/>
                  <a:gd name="T23" fmla="*/ 34 h 166"/>
                  <a:gd name="T24" fmla="*/ 66 w 94"/>
                  <a:gd name="T25" fmla="*/ 42 h 166"/>
                  <a:gd name="T26" fmla="*/ 70 w 94"/>
                  <a:gd name="T27" fmla="*/ 48 h 166"/>
                  <a:gd name="T28" fmla="*/ 72 w 94"/>
                  <a:gd name="T29" fmla="*/ 56 h 166"/>
                  <a:gd name="T30" fmla="*/ 76 w 94"/>
                  <a:gd name="T31" fmla="*/ 64 h 166"/>
                  <a:gd name="T32" fmla="*/ 78 w 94"/>
                  <a:gd name="T33" fmla="*/ 72 h 166"/>
                  <a:gd name="T34" fmla="*/ 80 w 94"/>
                  <a:gd name="T35" fmla="*/ 80 h 166"/>
                  <a:gd name="T36" fmla="*/ 82 w 94"/>
                  <a:gd name="T37" fmla="*/ 88 h 166"/>
                  <a:gd name="T38" fmla="*/ 84 w 94"/>
                  <a:gd name="T39" fmla="*/ 98 h 166"/>
                  <a:gd name="T40" fmla="*/ 86 w 94"/>
                  <a:gd name="T41" fmla="*/ 106 h 166"/>
                  <a:gd name="T42" fmla="*/ 88 w 94"/>
                  <a:gd name="T43" fmla="*/ 114 h 166"/>
                  <a:gd name="T44" fmla="*/ 90 w 94"/>
                  <a:gd name="T45" fmla="*/ 124 h 166"/>
                  <a:gd name="T46" fmla="*/ 90 w 94"/>
                  <a:gd name="T47" fmla="*/ 132 h 166"/>
                  <a:gd name="T48" fmla="*/ 92 w 94"/>
                  <a:gd name="T49" fmla="*/ 140 h 166"/>
                  <a:gd name="T50" fmla="*/ 92 w 94"/>
                  <a:gd name="T51" fmla="*/ 150 h 166"/>
                  <a:gd name="T52" fmla="*/ 94 w 94"/>
                  <a:gd name="T53" fmla="*/ 156 h 166"/>
                  <a:gd name="T54" fmla="*/ 94 w 94"/>
                  <a:gd name="T55" fmla="*/ 156 h 166"/>
                  <a:gd name="T56" fmla="*/ 90 w 94"/>
                  <a:gd name="T57" fmla="*/ 158 h 166"/>
                  <a:gd name="T58" fmla="*/ 90 w 94"/>
                  <a:gd name="T59" fmla="*/ 158 h 166"/>
                  <a:gd name="T60" fmla="*/ 78 w 94"/>
                  <a:gd name="T61" fmla="*/ 164 h 166"/>
                  <a:gd name="T62" fmla="*/ 66 w 94"/>
                  <a:gd name="T63" fmla="*/ 166 h 166"/>
                  <a:gd name="T64" fmla="*/ 54 w 94"/>
                  <a:gd name="T65" fmla="*/ 164 h 166"/>
                  <a:gd name="T66" fmla="*/ 42 w 94"/>
                  <a:gd name="T67" fmla="*/ 158 h 166"/>
                  <a:gd name="T68" fmla="*/ 30 w 94"/>
                  <a:gd name="T69" fmla="*/ 152 h 166"/>
                  <a:gd name="T70" fmla="*/ 20 w 94"/>
                  <a:gd name="T71" fmla="*/ 140 h 166"/>
                  <a:gd name="T72" fmla="*/ 10 w 94"/>
                  <a:gd name="T73" fmla="*/ 128 h 166"/>
                  <a:gd name="T74" fmla="*/ 2 w 94"/>
                  <a:gd name="T75" fmla="*/ 114 h 166"/>
                  <a:gd name="T76" fmla="*/ 2 w 94"/>
                  <a:gd name="T77" fmla="*/ 114 h 166"/>
                  <a:gd name="T78" fmla="*/ 0 w 94"/>
                  <a:gd name="T79" fmla="*/ 108 h 166"/>
                  <a:gd name="T80" fmla="*/ 0 w 94"/>
                  <a:gd name="T81" fmla="*/ 104 h 166"/>
                  <a:gd name="T82" fmla="*/ 0 w 94"/>
                  <a:gd name="T83" fmla="*/ 96 h 166"/>
                  <a:gd name="T84" fmla="*/ 2 w 94"/>
                  <a:gd name="T85" fmla="*/ 88 h 166"/>
                  <a:gd name="T86" fmla="*/ 2 w 94"/>
                  <a:gd name="T87" fmla="*/ 80 h 166"/>
                  <a:gd name="T88" fmla="*/ 2 w 94"/>
                  <a:gd name="T89" fmla="*/ 74 h 166"/>
                  <a:gd name="T90" fmla="*/ 2 w 94"/>
                  <a:gd name="T91" fmla="*/ 66 h 166"/>
                  <a:gd name="T92" fmla="*/ 4 w 94"/>
                  <a:gd name="T93" fmla="*/ 58 h 166"/>
                  <a:gd name="T94" fmla="*/ 4 w 94"/>
                  <a:gd name="T95" fmla="*/ 50 h 166"/>
                  <a:gd name="T96" fmla="*/ 6 w 94"/>
                  <a:gd name="T97" fmla="*/ 44 h 166"/>
                  <a:gd name="T98" fmla="*/ 8 w 94"/>
                  <a:gd name="T99" fmla="*/ 38 h 166"/>
                  <a:gd name="T100" fmla="*/ 10 w 94"/>
                  <a:gd name="T101" fmla="*/ 30 h 166"/>
                  <a:gd name="T102" fmla="*/ 10 w 94"/>
                  <a:gd name="T103" fmla="*/ 24 h 166"/>
                  <a:gd name="T104" fmla="*/ 12 w 94"/>
                  <a:gd name="T105" fmla="*/ 20 h 166"/>
                  <a:gd name="T106" fmla="*/ 14 w 94"/>
                  <a:gd name="T107" fmla="*/ 14 h 166"/>
                  <a:gd name="T108" fmla="*/ 16 w 94"/>
                  <a:gd name="T109" fmla="*/ 12 h 166"/>
                  <a:gd name="T110" fmla="*/ 16 w 94"/>
                  <a:gd name="T111" fmla="*/ 12 h 166"/>
                  <a:gd name="T112" fmla="*/ 28 w 94"/>
                  <a:gd name="T113" fmla="*/ 4 h 166"/>
                  <a:gd name="T114" fmla="*/ 28 w 94"/>
                  <a:gd name="T115" fmla="*/ 4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4" h="166">
                    <a:moveTo>
                      <a:pt x="28" y="4"/>
                    </a:moveTo>
                    <a:lnTo>
                      <a:pt x="28" y="4"/>
                    </a:lnTo>
                    <a:lnTo>
                      <a:pt x="32" y="0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2" y="6"/>
                    </a:lnTo>
                    <a:lnTo>
                      <a:pt x="46" y="8"/>
                    </a:lnTo>
                    <a:lnTo>
                      <a:pt x="50" y="12"/>
                    </a:lnTo>
                    <a:lnTo>
                      <a:pt x="54" y="16"/>
                    </a:lnTo>
                    <a:lnTo>
                      <a:pt x="56" y="22"/>
                    </a:lnTo>
                    <a:lnTo>
                      <a:pt x="60" y="28"/>
                    </a:lnTo>
                    <a:lnTo>
                      <a:pt x="64" y="34"/>
                    </a:lnTo>
                    <a:lnTo>
                      <a:pt x="66" y="42"/>
                    </a:lnTo>
                    <a:lnTo>
                      <a:pt x="70" y="48"/>
                    </a:lnTo>
                    <a:lnTo>
                      <a:pt x="72" y="56"/>
                    </a:lnTo>
                    <a:lnTo>
                      <a:pt x="76" y="64"/>
                    </a:lnTo>
                    <a:lnTo>
                      <a:pt x="78" y="72"/>
                    </a:lnTo>
                    <a:lnTo>
                      <a:pt x="80" y="80"/>
                    </a:lnTo>
                    <a:lnTo>
                      <a:pt x="82" y="88"/>
                    </a:lnTo>
                    <a:lnTo>
                      <a:pt x="84" y="98"/>
                    </a:lnTo>
                    <a:lnTo>
                      <a:pt x="86" y="106"/>
                    </a:lnTo>
                    <a:lnTo>
                      <a:pt x="88" y="114"/>
                    </a:lnTo>
                    <a:lnTo>
                      <a:pt x="90" y="124"/>
                    </a:lnTo>
                    <a:lnTo>
                      <a:pt x="90" y="132"/>
                    </a:lnTo>
                    <a:lnTo>
                      <a:pt x="92" y="140"/>
                    </a:lnTo>
                    <a:lnTo>
                      <a:pt x="92" y="150"/>
                    </a:lnTo>
                    <a:lnTo>
                      <a:pt x="94" y="156"/>
                    </a:lnTo>
                    <a:lnTo>
                      <a:pt x="94" y="156"/>
                    </a:lnTo>
                    <a:lnTo>
                      <a:pt x="90" y="158"/>
                    </a:lnTo>
                    <a:lnTo>
                      <a:pt x="90" y="158"/>
                    </a:lnTo>
                    <a:lnTo>
                      <a:pt x="78" y="164"/>
                    </a:lnTo>
                    <a:lnTo>
                      <a:pt x="66" y="166"/>
                    </a:lnTo>
                    <a:lnTo>
                      <a:pt x="54" y="164"/>
                    </a:lnTo>
                    <a:lnTo>
                      <a:pt x="42" y="158"/>
                    </a:lnTo>
                    <a:lnTo>
                      <a:pt x="30" y="152"/>
                    </a:lnTo>
                    <a:lnTo>
                      <a:pt x="20" y="140"/>
                    </a:lnTo>
                    <a:lnTo>
                      <a:pt x="10" y="128"/>
                    </a:lnTo>
                    <a:lnTo>
                      <a:pt x="2" y="114"/>
                    </a:lnTo>
                    <a:lnTo>
                      <a:pt x="2" y="114"/>
                    </a:lnTo>
                    <a:lnTo>
                      <a:pt x="0" y="108"/>
                    </a:lnTo>
                    <a:lnTo>
                      <a:pt x="0" y="104"/>
                    </a:lnTo>
                    <a:lnTo>
                      <a:pt x="0" y="96"/>
                    </a:lnTo>
                    <a:lnTo>
                      <a:pt x="2" y="88"/>
                    </a:lnTo>
                    <a:lnTo>
                      <a:pt x="2" y="80"/>
                    </a:lnTo>
                    <a:lnTo>
                      <a:pt x="2" y="74"/>
                    </a:lnTo>
                    <a:lnTo>
                      <a:pt x="2" y="66"/>
                    </a:lnTo>
                    <a:lnTo>
                      <a:pt x="4" y="58"/>
                    </a:lnTo>
                    <a:lnTo>
                      <a:pt x="4" y="50"/>
                    </a:lnTo>
                    <a:lnTo>
                      <a:pt x="6" y="44"/>
                    </a:lnTo>
                    <a:lnTo>
                      <a:pt x="8" y="38"/>
                    </a:lnTo>
                    <a:lnTo>
                      <a:pt x="10" y="30"/>
                    </a:lnTo>
                    <a:lnTo>
                      <a:pt x="10" y="24"/>
                    </a:lnTo>
                    <a:lnTo>
                      <a:pt x="12" y="20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28" y="4"/>
                    </a:lnTo>
                    <a:lnTo>
                      <a:pt x="28" y="4"/>
                    </a:lnTo>
                    <a:close/>
                  </a:path>
                </a:pathLst>
              </a:custGeom>
              <a:solidFill>
                <a:srgbClr val="1F0E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58" name="Freeform 362"/>
              <p:cNvSpPr>
                <a:spLocks/>
              </p:cNvSpPr>
              <p:nvPr/>
            </p:nvSpPr>
            <p:spPr bwMode="auto">
              <a:xfrm>
                <a:off x="2460" y="2977"/>
                <a:ext cx="92" cy="160"/>
              </a:xfrm>
              <a:custGeom>
                <a:avLst/>
                <a:gdLst>
                  <a:gd name="T0" fmla="*/ 28 w 92"/>
                  <a:gd name="T1" fmla="*/ 4 h 160"/>
                  <a:gd name="T2" fmla="*/ 28 w 92"/>
                  <a:gd name="T3" fmla="*/ 4 h 160"/>
                  <a:gd name="T4" fmla="*/ 36 w 92"/>
                  <a:gd name="T5" fmla="*/ 0 h 160"/>
                  <a:gd name="T6" fmla="*/ 38 w 92"/>
                  <a:gd name="T7" fmla="*/ 0 h 160"/>
                  <a:gd name="T8" fmla="*/ 42 w 92"/>
                  <a:gd name="T9" fmla="*/ 4 h 160"/>
                  <a:gd name="T10" fmla="*/ 46 w 92"/>
                  <a:gd name="T11" fmla="*/ 6 h 160"/>
                  <a:gd name="T12" fmla="*/ 50 w 92"/>
                  <a:gd name="T13" fmla="*/ 10 h 160"/>
                  <a:gd name="T14" fmla="*/ 54 w 92"/>
                  <a:gd name="T15" fmla="*/ 14 h 160"/>
                  <a:gd name="T16" fmla="*/ 56 w 92"/>
                  <a:gd name="T17" fmla="*/ 20 h 160"/>
                  <a:gd name="T18" fmla="*/ 60 w 92"/>
                  <a:gd name="T19" fmla="*/ 26 h 160"/>
                  <a:gd name="T20" fmla="*/ 64 w 92"/>
                  <a:gd name="T21" fmla="*/ 32 h 160"/>
                  <a:gd name="T22" fmla="*/ 66 w 92"/>
                  <a:gd name="T23" fmla="*/ 40 h 160"/>
                  <a:gd name="T24" fmla="*/ 70 w 92"/>
                  <a:gd name="T25" fmla="*/ 46 h 160"/>
                  <a:gd name="T26" fmla="*/ 72 w 92"/>
                  <a:gd name="T27" fmla="*/ 54 h 160"/>
                  <a:gd name="T28" fmla="*/ 76 w 92"/>
                  <a:gd name="T29" fmla="*/ 62 h 160"/>
                  <a:gd name="T30" fmla="*/ 78 w 92"/>
                  <a:gd name="T31" fmla="*/ 70 h 160"/>
                  <a:gd name="T32" fmla="*/ 80 w 92"/>
                  <a:gd name="T33" fmla="*/ 78 h 160"/>
                  <a:gd name="T34" fmla="*/ 82 w 92"/>
                  <a:gd name="T35" fmla="*/ 86 h 160"/>
                  <a:gd name="T36" fmla="*/ 84 w 92"/>
                  <a:gd name="T37" fmla="*/ 96 h 160"/>
                  <a:gd name="T38" fmla="*/ 86 w 92"/>
                  <a:gd name="T39" fmla="*/ 104 h 160"/>
                  <a:gd name="T40" fmla="*/ 88 w 92"/>
                  <a:gd name="T41" fmla="*/ 112 h 160"/>
                  <a:gd name="T42" fmla="*/ 90 w 92"/>
                  <a:gd name="T43" fmla="*/ 122 h 160"/>
                  <a:gd name="T44" fmla="*/ 90 w 92"/>
                  <a:gd name="T45" fmla="*/ 130 h 160"/>
                  <a:gd name="T46" fmla="*/ 92 w 92"/>
                  <a:gd name="T47" fmla="*/ 138 h 160"/>
                  <a:gd name="T48" fmla="*/ 92 w 92"/>
                  <a:gd name="T49" fmla="*/ 148 h 160"/>
                  <a:gd name="T50" fmla="*/ 92 w 92"/>
                  <a:gd name="T51" fmla="*/ 150 h 160"/>
                  <a:gd name="T52" fmla="*/ 92 w 92"/>
                  <a:gd name="T53" fmla="*/ 150 h 160"/>
                  <a:gd name="T54" fmla="*/ 88 w 92"/>
                  <a:gd name="T55" fmla="*/ 154 h 160"/>
                  <a:gd name="T56" fmla="*/ 88 w 92"/>
                  <a:gd name="T57" fmla="*/ 154 h 160"/>
                  <a:gd name="T58" fmla="*/ 76 w 92"/>
                  <a:gd name="T59" fmla="*/ 158 h 160"/>
                  <a:gd name="T60" fmla="*/ 64 w 92"/>
                  <a:gd name="T61" fmla="*/ 160 h 160"/>
                  <a:gd name="T62" fmla="*/ 52 w 92"/>
                  <a:gd name="T63" fmla="*/ 158 h 160"/>
                  <a:gd name="T64" fmla="*/ 42 w 92"/>
                  <a:gd name="T65" fmla="*/ 154 h 160"/>
                  <a:gd name="T66" fmla="*/ 30 w 92"/>
                  <a:gd name="T67" fmla="*/ 146 h 160"/>
                  <a:gd name="T68" fmla="*/ 20 w 92"/>
                  <a:gd name="T69" fmla="*/ 136 h 160"/>
                  <a:gd name="T70" fmla="*/ 12 w 92"/>
                  <a:gd name="T71" fmla="*/ 124 h 160"/>
                  <a:gd name="T72" fmla="*/ 4 w 92"/>
                  <a:gd name="T73" fmla="*/ 110 h 160"/>
                  <a:gd name="T74" fmla="*/ 4 w 92"/>
                  <a:gd name="T75" fmla="*/ 110 h 160"/>
                  <a:gd name="T76" fmla="*/ 0 w 92"/>
                  <a:gd name="T77" fmla="*/ 100 h 160"/>
                  <a:gd name="T78" fmla="*/ 0 w 92"/>
                  <a:gd name="T79" fmla="*/ 94 h 160"/>
                  <a:gd name="T80" fmla="*/ 2 w 92"/>
                  <a:gd name="T81" fmla="*/ 86 h 160"/>
                  <a:gd name="T82" fmla="*/ 2 w 92"/>
                  <a:gd name="T83" fmla="*/ 78 h 160"/>
                  <a:gd name="T84" fmla="*/ 2 w 92"/>
                  <a:gd name="T85" fmla="*/ 72 h 160"/>
                  <a:gd name="T86" fmla="*/ 2 w 92"/>
                  <a:gd name="T87" fmla="*/ 64 h 160"/>
                  <a:gd name="T88" fmla="*/ 4 w 92"/>
                  <a:gd name="T89" fmla="*/ 56 h 160"/>
                  <a:gd name="T90" fmla="*/ 4 w 92"/>
                  <a:gd name="T91" fmla="*/ 48 h 160"/>
                  <a:gd name="T92" fmla="*/ 6 w 92"/>
                  <a:gd name="T93" fmla="*/ 42 h 160"/>
                  <a:gd name="T94" fmla="*/ 8 w 92"/>
                  <a:gd name="T95" fmla="*/ 36 h 160"/>
                  <a:gd name="T96" fmla="*/ 10 w 92"/>
                  <a:gd name="T97" fmla="*/ 28 h 160"/>
                  <a:gd name="T98" fmla="*/ 10 w 92"/>
                  <a:gd name="T99" fmla="*/ 22 h 160"/>
                  <a:gd name="T100" fmla="*/ 12 w 92"/>
                  <a:gd name="T101" fmla="*/ 18 h 160"/>
                  <a:gd name="T102" fmla="*/ 12 w 92"/>
                  <a:gd name="T103" fmla="*/ 18 h 160"/>
                  <a:gd name="T104" fmla="*/ 12 w 92"/>
                  <a:gd name="T105" fmla="*/ 18 h 160"/>
                  <a:gd name="T106" fmla="*/ 20 w 92"/>
                  <a:gd name="T107" fmla="*/ 10 h 160"/>
                  <a:gd name="T108" fmla="*/ 28 w 92"/>
                  <a:gd name="T109" fmla="*/ 4 h 160"/>
                  <a:gd name="T110" fmla="*/ 28 w 92"/>
                  <a:gd name="T111" fmla="*/ 4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2" h="160">
                    <a:moveTo>
                      <a:pt x="28" y="4"/>
                    </a:moveTo>
                    <a:lnTo>
                      <a:pt x="28" y="4"/>
                    </a:lnTo>
                    <a:lnTo>
                      <a:pt x="36" y="0"/>
                    </a:lnTo>
                    <a:lnTo>
                      <a:pt x="38" y="0"/>
                    </a:lnTo>
                    <a:lnTo>
                      <a:pt x="42" y="4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56" y="20"/>
                    </a:lnTo>
                    <a:lnTo>
                      <a:pt x="60" y="26"/>
                    </a:lnTo>
                    <a:lnTo>
                      <a:pt x="64" y="32"/>
                    </a:lnTo>
                    <a:lnTo>
                      <a:pt x="66" y="40"/>
                    </a:lnTo>
                    <a:lnTo>
                      <a:pt x="70" y="46"/>
                    </a:lnTo>
                    <a:lnTo>
                      <a:pt x="72" y="54"/>
                    </a:lnTo>
                    <a:lnTo>
                      <a:pt x="76" y="62"/>
                    </a:lnTo>
                    <a:lnTo>
                      <a:pt x="78" y="70"/>
                    </a:lnTo>
                    <a:lnTo>
                      <a:pt x="80" y="78"/>
                    </a:lnTo>
                    <a:lnTo>
                      <a:pt x="82" y="86"/>
                    </a:lnTo>
                    <a:lnTo>
                      <a:pt x="84" y="96"/>
                    </a:lnTo>
                    <a:lnTo>
                      <a:pt x="86" y="104"/>
                    </a:lnTo>
                    <a:lnTo>
                      <a:pt x="88" y="112"/>
                    </a:lnTo>
                    <a:lnTo>
                      <a:pt x="90" y="122"/>
                    </a:lnTo>
                    <a:lnTo>
                      <a:pt x="90" y="130"/>
                    </a:lnTo>
                    <a:lnTo>
                      <a:pt x="92" y="138"/>
                    </a:lnTo>
                    <a:lnTo>
                      <a:pt x="92" y="148"/>
                    </a:lnTo>
                    <a:lnTo>
                      <a:pt x="92" y="150"/>
                    </a:lnTo>
                    <a:lnTo>
                      <a:pt x="92" y="150"/>
                    </a:lnTo>
                    <a:lnTo>
                      <a:pt x="88" y="154"/>
                    </a:lnTo>
                    <a:lnTo>
                      <a:pt x="88" y="154"/>
                    </a:lnTo>
                    <a:lnTo>
                      <a:pt x="76" y="158"/>
                    </a:lnTo>
                    <a:lnTo>
                      <a:pt x="64" y="160"/>
                    </a:lnTo>
                    <a:lnTo>
                      <a:pt x="52" y="158"/>
                    </a:lnTo>
                    <a:lnTo>
                      <a:pt x="42" y="154"/>
                    </a:lnTo>
                    <a:lnTo>
                      <a:pt x="30" y="146"/>
                    </a:lnTo>
                    <a:lnTo>
                      <a:pt x="20" y="136"/>
                    </a:lnTo>
                    <a:lnTo>
                      <a:pt x="12" y="124"/>
                    </a:lnTo>
                    <a:lnTo>
                      <a:pt x="4" y="110"/>
                    </a:lnTo>
                    <a:lnTo>
                      <a:pt x="4" y="110"/>
                    </a:lnTo>
                    <a:lnTo>
                      <a:pt x="0" y="100"/>
                    </a:lnTo>
                    <a:lnTo>
                      <a:pt x="0" y="94"/>
                    </a:lnTo>
                    <a:lnTo>
                      <a:pt x="2" y="86"/>
                    </a:lnTo>
                    <a:lnTo>
                      <a:pt x="2" y="78"/>
                    </a:lnTo>
                    <a:lnTo>
                      <a:pt x="2" y="72"/>
                    </a:lnTo>
                    <a:lnTo>
                      <a:pt x="2" y="64"/>
                    </a:lnTo>
                    <a:lnTo>
                      <a:pt x="4" y="56"/>
                    </a:lnTo>
                    <a:lnTo>
                      <a:pt x="4" y="48"/>
                    </a:lnTo>
                    <a:lnTo>
                      <a:pt x="6" y="42"/>
                    </a:lnTo>
                    <a:lnTo>
                      <a:pt x="8" y="36"/>
                    </a:lnTo>
                    <a:lnTo>
                      <a:pt x="10" y="28"/>
                    </a:lnTo>
                    <a:lnTo>
                      <a:pt x="10" y="2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0" y="10"/>
                    </a:lnTo>
                    <a:lnTo>
                      <a:pt x="28" y="4"/>
                    </a:lnTo>
                    <a:lnTo>
                      <a:pt x="28" y="4"/>
                    </a:lnTo>
                    <a:close/>
                  </a:path>
                </a:pathLst>
              </a:custGeom>
              <a:solidFill>
                <a:srgbClr val="2214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59" name="Freeform 363"/>
              <p:cNvSpPr>
                <a:spLocks/>
              </p:cNvSpPr>
              <p:nvPr/>
            </p:nvSpPr>
            <p:spPr bwMode="auto">
              <a:xfrm>
                <a:off x="2460" y="2979"/>
                <a:ext cx="92" cy="154"/>
              </a:xfrm>
              <a:custGeom>
                <a:avLst/>
                <a:gdLst>
                  <a:gd name="T0" fmla="*/ 28 w 92"/>
                  <a:gd name="T1" fmla="*/ 4 h 154"/>
                  <a:gd name="T2" fmla="*/ 28 w 92"/>
                  <a:gd name="T3" fmla="*/ 4 h 154"/>
                  <a:gd name="T4" fmla="*/ 40 w 92"/>
                  <a:gd name="T5" fmla="*/ 0 h 154"/>
                  <a:gd name="T6" fmla="*/ 42 w 92"/>
                  <a:gd name="T7" fmla="*/ 2 h 154"/>
                  <a:gd name="T8" fmla="*/ 46 w 92"/>
                  <a:gd name="T9" fmla="*/ 4 h 154"/>
                  <a:gd name="T10" fmla="*/ 50 w 92"/>
                  <a:gd name="T11" fmla="*/ 8 h 154"/>
                  <a:gd name="T12" fmla="*/ 54 w 92"/>
                  <a:gd name="T13" fmla="*/ 12 h 154"/>
                  <a:gd name="T14" fmla="*/ 56 w 92"/>
                  <a:gd name="T15" fmla="*/ 18 h 154"/>
                  <a:gd name="T16" fmla="*/ 60 w 92"/>
                  <a:gd name="T17" fmla="*/ 24 h 154"/>
                  <a:gd name="T18" fmla="*/ 64 w 92"/>
                  <a:gd name="T19" fmla="*/ 30 h 154"/>
                  <a:gd name="T20" fmla="*/ 66 w 92"/>
                  <a:gd name="T21" fmla="*/ 38 h 154"/>
                  <a:gd name="T22" fmla="*/ 70 w 92"/>
                  <a:gd name="T23" fmla="*/ 44 h 154"/>
                  <a:gd name="T24" fmla="*/ 72 w 92"/>
                  <a:gd name="T25" fmla="*/ 52 h 154"/>
                  <a:gd name="T26" fmla="*/ 76 w 92"/>
                  <a:gd name="T27" fmla="*/ 60 h 154"/>
                  <a:gd name="T28" fmla="*/ 78 w 92"/>
                  <a:gd name="T29" fmla="*/ 68 h 154"/>
                  <a:gd name="T30" fmla="*/ 80 w 92"/>
                  <a:gd name="T31" fmla="*/ 76 h 154"/>
                  <a:gd name="T32" fmla="*/ 82 w 92"/>
                  <a:gd name="T33" fmla="*/ 84 h 154"/>
                  <a:gd name="T34" fmla="*/ 84 w 92"/>
                  <a:gd name="T35" fmla="*/ 94 h 154"/>
                  <a:gd name="T36" fmla="*/ 86 w 92"/>
                  <a:gd name="T37" fmla="*/ 102 h 154"/>
                  <a:gd name="T38" fmla="*/ 88 w 92"/>
                  <a:gd name="T39" fmla="*/ 110 h 154"/>
                  <a:gd name="T40" fmla="*/ 90 w 92"/>
                  <a:gd name="T41" fmla="*/ 120 h 154"/>
                  <a:gd name="T42" fmla="*/ 90 w 92"/>
                  <a:gd name="T43" fmla="*/ 128 h 154"/>
                  <a:gd name="T44" fmla="*/ 92 w 92"/>
                  <a:gd name="T45" fmla="*/ 136 h 154"/>
                  <a:gd name="T46" fmla="*/ 92 w 92"/>
                  <a:gd name="T47" fmla="*/ 144 h 154"/>
                  <a:gd name="T48" fmla="*/ 92 w 92"/>
                  <a:gd name="T49" fmla="*/ 144 h 154"/>
                  <a:gd name="T50" fmla="*/ 86 w 92"/>
                  <a:gd name="T51" fmla="*/ 148 h 154"/>
                  <a:gd name="T52" fmla="*/ 86 w 92"/>
                  <a:gd name="T53" fmla="*/ 148 h 154"/>
                  <a:gd name="T54" fmla="*/ 76 w 92"/>
                  <a:gd name="T55" fmla="*/ 154 h 154"/>
                  <a:gd name="T56" fmla="*/ 64 w 92"/>
                  <a:gd name="T57" fmla="*/ 154 h 154"/>
                  <a:gd name="T58" fmla="*/ 52 w 92"/>
                  <a:gd name="T59" fmla="*/ 152 h 154"/>
                  <a:gd name="T60" fmla="*/ 42 w 92"/>
                  <a:gd name="T61" fmla="*/ 148 h 154"/>
                  <a:gd name="T62" fmla="*/ 30 w 92"/>
                  <a:gd name="T63" fmla="*/ 142 h 154"/>
                  <a:gd name="T64" fmla="*/ 22 w 92"/>
                  <a:gd name="T65" fmla="*/ 132 h 154"/>
                  <a:gd name="T66" fmla="*/ 12 w 92"/>
                  <a:gd name="T67" fmla="*/ 120 h 154"/>
                  <a:gd name="T68" fmla="*/ 6 w 92"/>
                  <a:gd name="T69" fmla="*/ 106 h 154"/>
                  <a:gd name="T70" fmla="*/ 6 w 92"/>
                  <a:gd name="T71" fmla="*/ 106 h 154"/>
                  <a:gd name="T72" fmla="*/ 0 w 92"/>
                  <a:gd name="T73" fmla="*/ 90 h 154"/>
                  <a:gd name="T74" fmla="*/ 2 w 92"/>
                  <a:gd name="T75" fmla="*/ 84 h 154"/>
                  <a:gd name="T76" fmla="*/ 2 w 92"/>
                  <a:gd name="T77" fmla="*/ 76 h 154"/>
                  <a:gd name="T78" fmla="*/ 2 w 92"/>
                  <a:gd name="T79" fmla="*/ 70 h 154"/>
                  <a:gd name="T80" fmla="*/ 2 w 92"/>
                  <a:gd name="T81" fmla="*/ 62 h 154"/>
                  <a:gd name="T82" fmla="*/ 4 w 92"/>
                  <a:gd name="T83" fmla="*/ 54 h 154"/>
                  <a:gd name="T84" fmla="*/ 4 w 92"/>
                  <a:gd name="T85" fmla="*/ 46 h 154"/>
                  <a:gd name="T86" fmla="*/ 6 w 92"/>
                  <a:gd name="T87" fmla="*/ 40 h 154"/>
                  <a:gd name="T88" fmla="*/ 8 w 92"/>
                  <a:gd name="T89" fmla="*/ 34 h 154"/>
                  <a:gd name="T90" fmla="*/ 10 w 92"/>
                  <a:gd name="T91" fmla="*/ 26 h 154"/>
                  <a:gd name="T92" fmla="*/ 10 w 92"/>
                  <a:gd name="T93" fmla="*/ 22 h 154"/>
                  <a:gd name="T94" fmla="*/ 10 w 92"/>
                  <a:gd name="T95" fmla="*/ 22 h 154"/>
                  <a:gd name="T96" fmla="*/ 18 w 92"/>
                  <a:gd name="T97" fmla="*/ 12 h 154"/>
                  <a:gd name="T98" fmla="*/ 28 w 92"/>
                  <a:gd name="T99" fmla="*/ 4 h 154"/>
                  <a:gd name="T100" fmla="*/ 28 w 92"/>
                  <a:gd name="T101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2" h="154">
                    <a:moveTo>
                      <a:pt x="28" y="4"/>
                    </a:moveTo>
                    <a:lnTo>
                      <a:pt x="28" y="4"/>
                    </a:lnTo>
                    <a:lnTo>
                      <a:pt x="40" y="0"/>
                    </a:lnTo>
                    <a:lnTo>
                      <a:pt x="42" y="2"/>
                    </a:lnTo>
                    <a:lnTo>
                      <a:pt x="46" y="4"/>
                    </a:lnTo>
                    <a:lnTo>
                      <a:pt x="50" y="8"/>
                    </a:lnTo>
                    <a:lnTo>
                      <a:pt x="54" y="12"/>
                    </a:lnTo>
                    <a:lnTo>
                      <a:pt x="56" y="18"/>
                    </a:lnTo>
                    <a:lnTo>
                      <a:pt x="60" y="24"/>
                    </a:lnTo>
                    <a:lnTo>
                      <a:pt x="64" y="30"/>
                    </a:lnTo>
                    <a:lnTo>
                      <a:pt x="66" y="38"/>
                    </a:lnTo>
                    <a:lnTo>
                      <a:pt x="70" y="44"/>
                    </a:lnTo>
                    <a:lnTo>
                      <a:pt x="72" y="52"/>
                    </a:lnTo>
                    <a:lnTo>
                      <a:pt x="76" y="60"/>
                    </a:lnTo>
                    <a:lnTo>
                      <a:pt x="78" y="68"/>
                    </a:lnTo>
                    <a:lnTo>
                      <a:pt x="80" y="76"/>
                    </a:lnTo>
                    <a:lnTo>
                      <a:pt x="82" y="84"/>
                    </a:lnTo>
                    <a:lnTo>
                      <a:pt x="84" y="94"/>
                    </a:lnTo>
                    <a:lnTo>
                      <a:pt x="86" y="102"/>
                    </a:lnTo>
                    <a:lnTo>
                      <a:pt x="88" y="110"/>
                    </a:lnTo>
                    <a:lnTo>
                      <a:pt x="90" y="120"/>
                    </a:lnTo>
                    <a:lnTo>
                      <a:pt x="90" y="128"/>
                    </a:lnTo>
                    <a:lnTo>
                      <a:pt x="92" y="136"/>
                    </a:lnTo>
                    <a:lnTo>
                      <a:pt x="92" y="144"/>
                    </a:lnTo>
                    <a:lnTo>
                      <a:pt x="92" y="144"/>
                    </a:lnTo>
                    <a:lnTo>
                      <a:pt x="86" y="148"/>
                    </a:lnTo>
                    <a:lnTo>
                      <a:pt x="86" y="148"/>
                    </a:lnTo>
                    <a:lnTo>
                      <a:pt x="76" y="154"/>
                    </a:lnTo>
                    <a:lnTo>
                      <a:pt x="64" y="154"/>
                    </a:lnTo>
                    <a:lnTo>
                      <a:pt x="52" y="152"/>
                    </a:lnTo>
                    <a:lnTo>
                      <a:pt x="42" y="148"/>
                    </a:lnTo>
                    <a:lnTo>
                      <a:pt x="30" y="142"/>
                    </a:lnTo>
                    <a:lnTo>
                      <a:pt x="22" y="132"/>
                    </a:lnTo>
                    <a:lnTo>
                      <a:pt x="12" y="120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0" y="90"/>
                    </a:lnTo>
                    <a:lnTo>
                      <a:pt x="2" y="84"/>
                    </a:lnTo>
                    <a:lnTo>
                      <a:pt x="2" y="76"/>
                    </a:lnTo>
                    <a:lnTo>
                      <a:pt x="2" y="70"/>
                    </a:lnTo>
                    <a:lnTo>
                      <a:pt x="2" y="62"/>
                    </a:lnTo>
                    <a:lnTo>
                      <a:pt x="4" y="54"/>
                    </a:lnTo>
                    <a:lnTo>
                      <a:pt x="4" y="46"/>
                    </a:lnTo>
                    <a:lnTo>
                      <a:pt x="6" y="40"/>
                    </a:lnTo>
                    <a:lnTo>
                      <a:pt x="8" y="34"/>
                    </a:lnTo>
                    <a:lnTo>
                      <a:pt x="10" y="26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8" y="12"/>
                    </a:lnTo>
                    <a:lnTo>
                      <a:pt x="28" y="4"/>
                    </a:lnTo>
                    <a:lnTo>
                      <a:pt x="28" y="4"/>
                    </a:lnTo>
                    <a:close/>
                  </a:path>
                </a:pathLst>
              </a:custGeom>
              <a:solidFill>
                <a:srgbClr val="281B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60" name="Freeform 364"/>
              <p:cNvSpPr>
                <a:spLocks/>
              </p:cNvSpPr>
              <p:nvPr/>
            </p:nvSpPr>
            <p:spPr bwMode="auto">
              <a:xfrm>
                <a:off x="2462" y="2981"/>
                <a:ext cx="90" cy="150"/>
              </a:xfrm>
              <a:custGeom>
                <a:avLst/>
                <a:gdLst>
                  <a:gd name="T0" fmla="*/ 28 w 90"/>
                  <a:gd name="T1" fmla="*/ 6 h 150"/>
                  <a:gd name="T2" fmla="*/ 28 w 90"/>
                  <a:gd name="T3" fmla="*/ 6 h 150"/>
                  <a:gd name="T4" fmla="*/ 34 w 90"/>
                  <a:gd name="T5" fmla="*/ 2 h 150"/>
                  <a:gd name="T6" fmla="*/ 42 w 90"/>
                  <a:gd name="T7" fmla="*/ 0 h 150"/>
                  <a:gd name="T8" fmla="*/ 44 w 90"/>
                  <a:gd name="T9" fmla="*/ 2 h 150"/>
                  <a:gd name="T10" fmla="*/ 48 w 90"/>
                  <a:gd name="T11" fmla="*/ 6 h 150"/>
                  <a:gd name="T12" fmla="*/ 52 w 90"/>
                  <a:gd name="T13" fmla="*/ 10 h 150"/>
                  <a:gd name="T14" fmla="*/ 54 w 90"/>
                  <a:gd name="T15" fmla="*/ 16 h 150"/>
                  <a:gd name="T16" fmla="*/ 58 w 90"/>
                  <a:gd name="T17" fmla="*/ 22 h 150"/>
                  <a:gd name="T18" fmla="*/ 62 w 90"/>
                  <a:gd name="T19" fmla="*/ 28 h 150"/>
                  <a:gd name="T20" fmla="*/ 64 w 90"/>
                  <a:gd name="T21" fmla="*/ 36 h 150"/>
                  <a:gd name="T22" fmla="*/ 68 w 90"/>
                  <a:gd name="T23" fmla="*/ 42 h 150"/>
                  <a:gd name="T24" fmla="*/ 70 w 90"/>
                  <a:gd name="T25" fmla="*/ 50 h 150"/>
                  <a:gd name="T26" fmla="*/ 74 w 90"/>
                  <a:gd name="T27" fmla="*/ 58 h 150"/>
                  <a:gd name="T28" fmla="*/ 76 w 90"/>
                  <a:gd name="T29" fmla="*/ 66 h 150"/>
                  <a:gd name="T30" fmla="*/ 78 w 90"/>
                  <a:gd name="T31" fmla="*/ 74 h 150"/>
                  <a:gd name="T32" fmla="*/ 80 w 90"/>
                  <a:gd name="T33" fmla="*/ 82 h 150"/>
                  <a:gd name="T34" fmla="*/ 82 w 90"/>
                  <a:gd name="T35" fmla="*/ 92 h 150"/>
                  <a:gd name="T36" fmla="*/ 84 w 90"/>
                  <a:gd name="T37" fmla="*/ 100 h 150"/>
                  <a:gd name="T38" fmla="*/ 86 w 90"/>
                  <a:gd name="T39" fmla="*/ 108 h 150"/>
                  <a:gd name="T40" fmla="*/ 88 w 90"/>
                  <a:gd name="T41" fmla="*/ 118 h 150"/>
                  <a:gd name="T42" fmla="*/ 88 w 90"/>
                  <a:gd name="T43" fmla="*/ 126 h 150"/>
                  <a:gd name="T44" fmla="*/ 90 w 90"/>
                  <a:gd name="T45" fmla="*/ 134 h 150"/>
                  <a:gd name="T46" fmla="*/ 90 w 90"/>
                  <a:gd name="T47" fmla="*/ 138 h 150"/>
                  <a:gd name="T48" fmla="*/ 90 w 90"/>
                  <a:gd name="T49" fmla="*/ 138 h 150"/>
                  <a:gd name="T50" fmla="*/ 82 w 90"/>
                  <a:gd name="T51" fmla="*/ 144 h 150"/>
                  <a:gd name="T52" fmla="*/ 82 w 90"/>
                  <a:gd name="T53" fmla="*/ 144 h 150"/>
                  <a:gd name="T54" fmla="*/ 72 w 90"/>
                  <a:gd name="T55" fmla="*/ 148 h 150"/>
                  <a:gd name="T56" fmla="*/ 62 w 90"/>
                  <a:gd name="T57" fmla="*/ 150 h 150"/>
                  <a:gd name="T58" fmla="*/ 50 w 90"/>
                  <a:gd name="T59" fmla="*/ 148 h 150"/>
                  <a:gd name="T60" fmla="*/ 40 w 90"/>
                  <a:gd name="T61" fmla="*/ 144 h 150"/>
                  <a:gd name="T62" fmla="*/ 30 w 90"/>
                  <a:gd name="T63" fmla="*/ 136 h 150"/>
                  <a:gd name="T64" fmla="*/ 20 w 90"/>
                  <a:gd name="T65" fmla="*/ 128 h 150"/>
                  <a:gd name="T66" fmla="*/ 12 w 90"/>
                  <a:gd name="T67" fmla="*/ 116 h 150"/>
                  <a:gd name="T68" fmla="*/ 6 w 90"/>
                  <a:gd name="T69" fmla="*/ 102 h 150"/>
                  <a:gd name="T70" fmla="*/ 6 w 90"/>
                  <a:gd name="T71" fmla="*/ 102 h 150"/>
                  <a:gd name="T72" fmla="*/ 2 w 90"/>
                  <a:gd name="T73" fmla="*/ 92 h 150"/>
                  <a:gd name="T74" fmla="*/ 0 w 90"/>
                  <a:gd name="T75" fmla="*/ 80 h 150"/>
                  <a:gd name="T76" fmla="*/ 0 w 90"/>
                  <a:gd name="T77" fmla="*/ 74 h 150"/>
                  <a:gd name="T78" fmla="*/ 0 w 90"/>
                  <a:gd name="T79" fmla="*/ 68 h 150"/>
                  <a:gd name="T80" fmla="*/ 0 w 90"/>
                  <a:gd name="T81" fmla="*/ 60 h 150"/>
                  <a:gd name="T82" fmla="*/ 2 w 90"/>
                  <a:gd name="T83" fmla="*/ 52 h 150"/>
                  <a:gd name="T84" fmla="*/ 2 w 90"/>
                  <a:gd name="T85" fmla="*/ 44 h 150"/>
                  <a:gd name="T86" fmla="*/ 4 w 90"/>
                  <a:gd name="T87" fmla="*/ 38 h 150"/>
                  <a:gd name="T88" fmla="*/ 6 w 90"/>
                  <a:gd name="T89" fmla="*/ 32 h 150"/>
                  <a:gd name="T90" fmla="*/ 6 w 90"/>
                  <a:gd name="T91" fmla="*/ 30 h 150"/>
                  <a:gd name="T92" fmla="*/ 6 w 90"/>
                  <a:gd name="T93" fmla="*/ 30 h 150"/>
                  <a:gd name="T94" fmla="*/ 16 w 90"/>
                  <a:gd name="T95" fmla="*/ 16 h 150"/>
                  <a:gd name="T96" fmla="*/ 20 w 90"/>
                  <a:gd name="T97" fmla="*/ 10 h 150"/>
                  <a:gd name="T98" fmla="*/ 28 w 90"/>
                  <a:gd name="T99" fmla="*/ 6 h 150"/>
                  <a:gd name="T100" fmla="*/ 28 w 90"/>
                  <a:gd name="T101" fmla="*/ 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0" h="150">
                    <a:moveTo>
                      <a:pt x="28" y="6"/>
                    </a:moveTo>
                    <a:lnTo>
                      <a:pt x="28" y="6"/>
                    </a:lnTo>
                    <a:lnTo>
                      <a:pt x="34" y="2"/>
                    </a:lnTo>
                    <a:lnTo>
                      <a:pt x="42" y="0"/>
                    </a:lnTo>
                    <a:lnTo>
                      <a:pt x="44" y="2"/>
                    </a:lnTo>
                    <a:lnTo>
                      <a:pt x="48" y="6"/>
                    </a:lnTo>
                    <a:lnTo>
                      <a:pt x="52" y="10"/>
                    </a:lnTo>
                    <a:lnTo>
                      <a:pt x="54" y="16"/>
                    </a:lnTo>
                    <a:lnTo>
                      <a:pt x="58" y="22"/>
                    </a:lnTo>
                    <a:lnTo>
                      <a:pt x="62" y="28"/>
                    </a:lnTo>
                    <a:lnTo>
                      <a:pt x="64" y="36"/>
                    </a:lnTo>
                    <a:lnTo>
                      <a:pt x="68" y="42"/>
                    </a:lnTo>
                    <a:lnTo>
                      <a:pt x="70" y="50"/>
                    </a:lnTo>
                    <a:lnTo>
                      <a:pt x="74" y="58"/>
                    </a:lnTo>
                    <a:lnTo>
                      <a:pt x="76" y="66"/>
                    </a:lnTo>
                    <a:lnTo>
                      <a:pt x="78" y="74"/>
                    </a:lnTo>
                    <a:lnTo>
                      <a:pt x="80" y="82"/>
                    </a:lnTo>
                    <a:lnTo>
                      <a:pt x="82" y="92"/>
                    </a:lnTo>
                    <a:lnTo>
                      <a:pt x="84" y="100"/>
                    </a:lnTo>
                    <a:lnTo>
                      <a:pt x="86" y="108"/>
                    </a:lnTo>
                    <a:lnTo>
                      <a:pt x="88" y="118"/>
                    </a:lnTo>
                    <a:lnTo>
                      <a:pt x="88" y="126"/>
                    </a:lnTo>
                    <a:lnTo>
                      <a:pt x="90" y="134"/>
                    </a:lnTo>
                    <a:lnTo>
                      <a:pt x="90" y="138"/>
                    </a:lnTo>
                    <a:lnTo>
                      <a:pt x="90" y="138"/>
                    </a:lnTo>
                    <a:lnTo>
                      <a:pt x="82" y="144"/>
                    </a:lnTo>
                    <a:lnTo>
                      <a:pt x="82" y="144"/>
                    </a:lnTo>
                    <a:lnTo>
                      <a:pt x="72" y="148"/>
                    </a:lnTo>
                    <a:lnTo>
                      <a:pt x="62" y="150"/>
                    </a:lnTo>
                    <a:lnTo>
                      <a:pt x="50" y="148"/>
                    </a:lnTo>
                    <a:lnTo>
                      <a:pt x="40" y="144"/>
                    </a:lnTo>
                    <a:lnTo>
                      <a:pt x="30" y="136"/>
                    </a:lnTo>
                    <a:lnTo>
                      <a:pt x="20" y="128"/>
                    </a:lnTo>
                    <a:lnTo>
                      <a:pt x="12" y="116"/>
                    </a:lnTo>
                    <a:lnTo>
                      <a:pt x="6" y="102"/>
                    </a:lnTo>
                    <a:lnTo>
                      <a:pt x="6" y="102"/>
                    </a:lnTo>
                    <a:lnTo>
                      <a:pt x="2" y="92"/>
                    </a:lnTo>
                    <a:lnTo>
                      <a:pt x="0" y="80"/>
                    </a:lnTo>
                    <a:lnTo>
                      <a:pt x="0" y="74"/>
                    </a:lnTo>
                    <a:lnTo>
                      <a:pt x="0" y="68"/>
                    </a:lnTo>
                    <a:lnTo>
                      <a:pt x="0" y="60"/>
                    </a:lnTo>
                    <a:lnTo>
                      <a:pt x="2" y="52"/>
                    </a:lnTo>
                    <a:lnTo>
                      <a:pt x="2" y="44"/>
                    </a:lnTo>
                    <a:lnTo>
                      <a:pt x="4" y="38"/>
                    </a:lnTo>
                    <a:lnTo>
                      <a:pt x="6" y="32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16" y="16"/>
                    </a:lnTo>
                    <a:lnTo>
                      <a:pt x="20" y="10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</a:path>
                </a:pathLst>
              </a:custGeom>
              <a:solidFill>
                <a:srgbClr val="2C2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61" name="Freeform 365"/>
              <p:cNvSpPr>
                <a:spLocks/>
              </p:cNvSpPr>
              <p:nvPr/>
            </p:nvSpPr>
            <p:spPr bwMode="auto">
              <a:xfrm>
                <a:off x="2462" y="2983"/>
                <a:ext cx="90" cy="144"/>
              </a:xfrm>
              <a:custGeom>
                <a:avLst/>
                <a:gdLst>
                  <a:gd name="T0" fmla="*/ 28 w 90"/>
                  <a:gd name="T1" fmla="*/ 6 h 144"/>
                  <a:gd name="T2" fmla="*/ 28 w 90"/>
                  <a:gd name="T3" fmla="*/ 6 h 144"/>
                  <a:gd name="T4" fmla="*/ 36 w 90"/>
                  <a:gd name="T5" fmla="*/ 2 h 144"/>
                  <a:gd name="T6" fmla="*/ 44 w 90"/>
                  <a:gd name="T7" fmla="*/ 0 h 144"/>
                  <a:gd name="T8" fmla="*/ 48 w 90"/>
                  <a:gd name="T9" fmla="*/ 4 h 144"/>
                  <a:gd name="T10" fmla="*/ 52 w 90"/>
                  <a:gd name="T11" fmla="*/ 8 h 144"/>
                  <a:gd name="T12" fmla="*/ 54 w 90"/>
                  <a:gd name="T13" fmla="*/ 14 h 144"/>
                  <a:gd name="T14" fmla="*/ 58 w 90"/>
                  <a:gd name="T15" fmla="*/ 20 h 144"/>
                  <a:gd name="T16" fmla="*/ 62 w 90"/>
                  <a:gd name="T17" fmla="*/ 26 h 144"/>
                  <a:gd name="T18" fmla="*/ 64 w 90"/>
                  <a:gd name="T19" fmla="*/ 34 h 144"/>
                  <a:gd name="T20" fmla="*/ 68 w 90"/>
                  <a:gd name="T21" fmla="*/ 40 h 144"/>
                  <a:gd name="T22" fmla="*/ 70 w 90"/>
                  <a:gd name="T23" fmla="*/ 48 h 144"/>
                  <a:gd name="T24" fmla="*/ 74 w 90"/>
                  <a:gd name="T25" fmla="*/ 56 h 144"/>
                  <a:gd name="T26" fmla="*/ 76 w 90"/>
                  <a:gd name="T27" fmla="*/ 64 h 144"/>
                  <a:gd name="T28" fmla="*/ 78 w 90"/>
                  <a:gd name="T29" fmla="*/ 72 h 144"/>
                  <a:gd name="T30" fmla="*/ 80 w 90"/>
                  <a:gd name="T31" fmla="*/ 80 h 144"/>
                  <a:gd name="T32" fmla="*/ 82 w 90"/>
                  <a:gd name="T33" fmla="*/ 90 h 144"/>
                  <a:gd name="T34" fmla="*/ 84 w 90"/>
                  <a:gd name="T35" fmla="*/ 98 h 144"/>
                  <a:gd name="T36" fmla="*/ 86 w 90"/>
                  <a:gd name="T37" fmla="*/ 106 h 144"/>
                  <a:gd name="T38" fmla="*/ 88 w 90"/>
                  <a:gd name="T39" fmla="*/ 116 h 144"/>
                  <a:gd name="T40" fmla="*/ 88 w 90"/>
                  <a:gd name="T41" fmla="*/ 124 h 144"/>
                  <a:gd name="T42" fmla="*/ 90 w 90"/>
                  <a:gd name="T43" fmla="*/ 132 h 144"/>
                  <a:gd name="T44" fmla="*/ 90 w 90"/>
                  <a:gd name="T45" fmla="*/ 132 h 144"/>
                  <a:gd name="T46" fmla="*/ 80 w 90"/>
                  <a:gd name="T47" fmla="*/ 138 h 144"/>
                  <a:gd name="T48" fmla="*/ 80 w 90"/>
                  <a:gd name="T49" fmla="*/ 138 h 144"/>
                  <a:gd name="T50" fmla="*/ 70 w 90"/>
                  <a:gd name="T51" fmla="*/ 142 h 144"/>
                  <a:gd name="T52" fmla="*/ 60 w 90"/>
                  <a:gd name="T53" fmla="*/ 144 h 144"/>
                  <a:gd name="T54" fmla="*/ 50 w 90"/>
                  <a:gd name="T55" fmla="*/ 142 h 144"/>
                  <a:gd name="T56" fmla="*/ 40 w 90"/>
                  <a:gd name="T57" fmla="*/ 138 h 144"/>
                  <a:gd name="T58" fmla="*/ 30 w 90"/>
                  <a:gd name="T59" fmla="*/ 132 h 144"/>
                  <a:gd name="T60" fmla="*/ 20 w 90"/>
                  <a:gd name="T61" fmla="*/ 124 h 144"/>
                  <a:gd name="T62" fmla="*/ 14 w 90"/>
                  <a:gd name="T63" fmla="*/ 112 h 144"/>
                  <a:gd name="T64" fmla="*/ 6 w 90"/>
                  <a:gd name="T65" fmla="*/ 100 h 144"/>
                  <a:gd name="T66" fmla="*/ 6 w 90"/>
                  <a:gd name="T67" fmla="*/ 100 h 144"/>
                  <a:gd name="T68" fmla="*/ 2 w 90"/>
                  <a:gd name="T69" fmla="*/ 84 h 144"/>
                  <a:gd name="T70" fmla="*/ 0 w 90"/>
                  <a:gd name="T71" fmla="*/ 68 h 144"/>
                  <a:gd name="T72" fmla="*/ 0 w 90"/>
                  <a:gd name="T73" fmla="*/ 66 h 144"/>
                  <a:gd name="T74" fmla="*/ 0 w 90"/>
                  <a:gd name="T75" fmla="*/ 58 h 144"/>
                  <a:gd name="T76" fmla="*/ 2 w 90"/>
                  <a:gd name="T77" fmla="*/ 50 h 144"/>
                  <a:gd name="T78" fmla="*/ 2 w 90"/>
                  <a:gd name="T79" fmla="*/ 42 h 144"/>
                  <a:gd name="T80" fmla="*/ 4 w 90"/>
                  <a:gd name="T81" fmla="*/ 38 h 144"/>
                  <a:gd name="T82" fmla="*/ 4 w 90"/>
                  <a:gd name="T83" fmla="*/ 38 h 144"/>
                  <a:gd name="T84" fmla="*/ 8 w 90"/>
                  <a:gd name="T85" fmla="*/ 28 h 144"/>
                  <a:gd name="T86" fmla="*/ 14 w 90"/>
                  <a:gd name="T87" fmla="*/ 20 h 144"/>
                  <a:gd name="T88" fmla="*/ 20 w 90"/>
                  <a:gd name="T89" fmla="*/ 12 h 144"/>
                  <a:gd name="T90" fmla="*/ 28 w 90"/>
                  <a:gd name="T91" fmla="*/ 6 h 144"/>
                  <a:gd name="T92" fmla="*/ 28 w 90"/>
                  <a:gd name="T93" fmla="*/ 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0" h="144">
                    <a:moveTo>
                      <a:pt x="28" y="6"/>
                    </a:moveTo>
                    <a:lnTo>
                      <a:pt x="28" y="6"/>
                    </a:lnTo>
                    <a:lnTo>
                      <a:pt x="36" y="2"/>
                    </a:lnTo>
                    <a:lnTo>
                      <a:pt x="44" y="0"/>
                    </a:lnTo>
                    <a:lnTo>
                      <a:pt x="48" y="4"/>
                    </a:lnTo>
                    <a:lnTo>
                      <a:pt x="52" y="8"/>
                    </a:lnTo>
                    <a:lnTo>
                      <a:pt x="54" y="14"/>
                    </a:lnTo>
                    <a:lnTo>
                      <a:pt x="58" y="20"/>
                    </a:lnTo>
                    <a:lnTo>
                      <a:pt x="62" y="26"/>
                    </a:lnTo>
                    <a:lnTo>
                      <a:pt x="64" y="34"/>
                    </a:lnTo>
                    <a:lnTo>
                      <a:pt x="68" y="40"/>
                    </a:lnTo>
                    <a:lnTo>
                      <a:pt x="70" y="48"/>
                    </a:lnTo>
                    <a:lnTo>
                      <a:pt x="74" y="56"/>
                    </a:lnTo>
                    <a:lnTo>
                      <a:pt x="76" y="64"/>
                    </a:lnTo>
                    <a:lnTo>
                      <a:pt x="78" y="72"/>
                    </a:lnTo>
                    <a:lnTo>
                      <a:pt x="80" y="80"/>
                    </a:lnTo>
                    <a:lnTo>
                      <a:pt x="82" y="90"/>
                    </a:lnTo>
                    <a:lnTo>
                      <a:pt x="84" y="98"/>
                    </a:lnTo>
                    <a:lnTo>
                      <a:pt x="86" y="106"/>
                    </a:lnTo>
                    <a:lnTo>
                      <a:pt x="88" y="116"/>
                    </a:lnTo>
                    <a:lnTo>
                      <a:pt x="88" y="124"/>
                    </a:lnTo>
                    <a:lnTo>
                      <a:pt x="90" y="132"/>
                    </a:lnTo>
                    <a:lnTo>
                      <a:pt x="90" y="132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0" y="142"/>
                    </a:lnTo>
                    <a:lnTo>
                      <a:pt x="60" y="144"/>
                    </a:lnTo>
                    <a:lnTo>
                      <a:pt x="50" y="142"/>
                    </a:lnTo>
                    <a:lnTo>
                      <a:pt x="40" y="138"/>
                    </a:lnTo>
                    <a:lnTo>
                      <a:pt x="30" y="132"/>
                    </a:lnTo>
                    <a:lnTo>
                      <a:pt x="20" y="124"/>
                    </a:lnTo>
                    <a:lnTo>
                      <a:pt x="14" y="112"/>
                    </a:lnTo>
                    <a:lnTo>
                      <a:pt x="6" y="100"/>
                    </a:lnTo>
                    <a:lnTo>
                      <a:pt x="6" y="100"/>
                    </a:lnTo>
                    <a:lnTo>
                      <a:pt x="2" y="84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58"/>
                    </a:lnTo>
                    <a:lnTo>
                      <a:pt x="2" y="50"/>
                    </a:lnTo>
                    <a:lnTo>
                      <a:pt x="2" y="42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8" y="28"/>
                    </a:lnTo>
                    <a:lnTo>
                      <a:pt x="14" y="20"/>
                    </a:lnTo>
                    <a:lnTo>
                      <a:pt x="20" y="12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</a:path>
                </a:pathLst>
              </a:custGeom>
              <a:solidFill>
                <a:srgbClr val="3227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62" name="Freeform 366"/>
              <p:cNvSpPr>
                <a:spLocks/>
              </p:cNvSpPr>
              <p:nvPr/>
            </p:nvSpPr>
            <p:spPr bwMode="auto">
              <a:xfrm>
                <a:off x="2464" y="2987"/>
                <a:ext cx="88" cy="136"/>
              </a:xfrm>
              <a:custGeom>
                <a:avLst/>
                <a:gdLst>
                  <a:gd name="T0" fmla="*/ 26 w 88"/>
                  <a:gd name="T1" fmla="*/ 4 h 136"/>
                  <a:gd name="T2" fmla="*/ 26 w 88"/>
                  <a:gd name="T3" fmla="*/ 4 h 136"/>
                  <a:gd name="T4" fmla="*/ 36 w 88"/>
                  <a:gd name="T5" fmla="*/ 0 h 136"/>
                  <a:gd name="T6" fmla="*/ 44 w 88"/>
                  <a:gd name="T7" fmla="*/ 0 h 136"/>
                  <a:gd name="T8" fmla="*/ 46 w 88"/>
                  <a:gd name="T9" fmla="*/ 0 h 136"/>
                  <a:gd name="T10" fmla="*/ 50 w 88"/>
                  <a:gd name="T11" fmla="*/ 4 h 136"/>
                  <a:gd name="T12" fmla="*/ 52 w 88"/>
                  <a:gd name="T13" fmla="*/ 10 h 136"/>
                  <a:gd name="T14" fmla="*/ 56 w 88"/>
                  <a:gd name="T15" fmla="*/ 16 h 136"/>
                  <a:gd name="T16" fmla="*/ 60 w 88"/>
                  <a:gd name="T17" fmla="*/ 22 h 136"/>
                  <a:gd name="T18" fmla="*/ 62 w 88"/>
                  <a:gd name="T19" fmla="*/ 30 h 136"/>
                  <a:gd name="T20" fmla="*/ 66 w 88"/>
                  <a:gd name="T21" fmla="*/ 36 h 136"/>
                  <a:gd name="T22" fmla="*/ 68 w 88"/>
                  <a:gd name="T23" fmla="*/ 44 h 136"/>
                  <a:gd name="T24" fmla="*/ 72 w 88"/>
                  <a:gd name="T25" fmla="*/ 52 h 136"/>
                  <a:gd name="T26" fmla="*/ 74 w 88"/>
                  <a:gd name="T27" fmla="*/ 60 h 136"/>
                  <a:gd name="T28" fmla="*/ 76 w 88"/>
                  <a:gd name="T29" fmla="*/ 68 h 136"/>
                  <a:gd name="T30" fmla="*/ 78 w 88"/>
                  <a:gd name="T31" fmla="*/ 76 h 136"/>
                  <a:gd name="T32" fmla="*/ 80 w 88"/>
                  <a:gd name="T33" fmla="*/ 86 h 136"/>
                  <a:gd name="T34" fmla="*/ 82 w 88"/>
                  <a:gd name="T35" fmla="*/ 94 h 136"/>
                  <a:gd name="T36" fmla="*/ 84 w 88"/>
                  <a:gd name="T37" fmla="*/ 102 h 136"/>
                  <a:gd name="T38" fmla="*/ 86 w 88"/>
                  <a:gd name="T39" fmla="*/ 112 h 136"/>
                  <a:gd name="T40" fmla="*/ 86 w 88"/>
                  <a:gd name="T41" fmla="*/ 120 h 136"/>
                  <a:gd name="T42" fmla="*/ 88 w 88"/>
                  <a:gd name="T43" fmla="*/ 124 h 136"/>
                  <a:gd name="T44" fmla="*/ 88 w 88"/>
                  <a:gd name="T45" fmla="*/ 124 h 136"/>
                  <a:gd name="T46" fmla="*/ 78 w 88"/>
                  <a:gd name="T47" fmla="*/ 132 h 136"/>
                  <a:gd name="T48" fmla="*/ 78 w 88"/>
                  <a:gd name="T49" fmla="*/ 132 h 136"/>
                  <a:gd name="T50" fmla="*/ 68 w 88"/>
                  <a:gd name="T51" fmla="*/ 136 h 136"/>
                  <a:gd name="T52" fmla="*/ 58 w 88"/>
                  <a:gd name="T53" fmla="*/ 136 h 136"/>
                  <a:gd name="T54" fmla="*/ 48 w 88"/>
                  <a:gd name="T55" fmla="*/ 136 h 136"/>
                  <a:gd name="T56" fmla="*/ 38 w 88"/>
                  <a:gd name="T57" fmla="*/ 132 h 136"/>
                  <a:gd name="T58" fmla="*/ 28 w 88"/>
                  <a:gd name="T59" fmla="*/ 124 h 136"/>
                  <a:gd name="T60" fmla="*/ 20 w 88"/>
                  <a:gd name="T61" fmla="*/ 116 h 136"/>
                  <a:gd name="T62" fmla="*/ 12 w 88"/>
                  <a:gd name="T63" fmla="*/ 106 h 136"/>
                  <a:gd name="T64" fmla="*/ 6 w 88"/>
                  <a:gd name="T65" fmla="*/ 94 h 136"/>
                  <a:gd name="T66" fmla="*/ 6 w 88"/>
                  <a:gd name="T67" fmla="*/ 94 h 136"/>
                  <a:gd name="T68" fmla="*/ 2 w 88"/>
                  <a:gd name="T69" fmla="*/ 80 h 136"/>
                  <a:gd name="T70" fmla="*/ 0 w 88"/>
                  <a:gd name="T71" fmla="*/ 68 h 136"/>
                  <a:gd name="T72" fmla="*/ 0 w 88"/>
                  <a:gd name="T73" fmla="*/ 54 h 136"/>
                  <a:gd name="T74" fmla="*/ 2 w 88"/>
                  <a:gd name="T75" fmla="*/ 42 h 136"/>
                  <a:gd name="T76" fmla="*/ 6 w 88"/>
                  <a:gd name="T77" fmla="*/ 30 h 136"/>
                  <a:gd name="T78" fmla="*/ 10 w 88"/>
                  <a:gd name="T79" fmla="*/ 20 h 136"/>
                  <a:gd name="T80" fmla="*/ 18 w 88"/>
                  <a:gd name="T81" fmla="*/ 10 h 136"/>
                  <a:gd name="T82" fmla="*/ 26 w 88"/>
                  <a:gd name="T83" fmla="*/ 4 h 136"/>
                  <a:gd name="T84" fmla="*/ 26 w 88"/>
                  <a:gd name="T85" fmla="*/ 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136">
                    <a:moveTo>
                      <a:pt x="26" y="4"/>
                    </a:moveTo>
                    <a:lnTo>
                      <a:pt x="26" y="4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50" y="4"/>
                    </a:lnTo>
                    <a:lnTo>
                      <a:pt x="52" y="10"/>
                    </a:lnTo>
                    <a:lnTo>
                      <a:pt x="56" y="16"/>
                    </a:lnTo>
                    <a:lnTo>
                      <a:pt x="60" y="22"/>
                    </a:lnTo>
                    <a:lnTo>
                      <a:pt x="62" y="30"/>
                    </a:lnTo>
                    <a:lnTo>
                      <a:pt x="66" y="36"/>
                    </a:lnTo>
                    <a:lnTo>
                      <a:pt x="68" y="44"/>
                    </a:lnTo>
                    <a:lnTo>
                      <a:pt x="72" y="52"/>
                    </a:lnTo>
                    <a:lnTo>
                      <a:pt x="74" y="60"/>
                    </a:lnTo>
                    <a:lnTo>
                      <a:pt x="76" y="68"/>
                    </a:lnTo>
                    <a:lnTo>
                      <a:pt x="78" y="76"/>
                    </a:lnTo>
                    <a:lnTo>
                      <a:pt x="80" y="86"/>
                    </a:lnTo>
                    <a:lnTo>
                      <a:pt x="82" y="94"/>
                    </a:lnTo>
                    <a:lnTo>
                      <a:pt x="84" y="102"/>
                    </a:lnTo>
                    <a:lnTo>
                      <a:pt x="86" y="112"/>
                    </a:lnTo>
                    <a:lnTo>
                      <a:pt x="86" y="120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78" y="132"/>
                    </a:lnTo>
                    <a:lnTo>
                      <a:pt x="78" y="132"/>
                    </a:lnTo>
                    <a:lnTo>
                      <a:pt x="68" y="136"/>
                    </a:lnTo>
                    <a:lnTo>
                      <a:pt x="58" y="136"/>
                    </a:lnTo>
                    <a:lnTo>
                      <a:pt x="48" y="136"/>
                    </a:lnTo>
                    <a:lnTo>
                      <a:pt x="38" y="132"/>
                    </a:lnTo>
                    <a:lnTo>
                      <a:pt x="28" y="124"/>
                    </a:lnTo>
                    <a:lnTo>
                      <a:pt x="20" y="116"/>
                    </a:lnTo>
                    <a:lnTo>
                      <a:pt x="12" y="106"/>
                    </a:lnTo>
                    <a:lnTo>
                      <a:pt x="6" y="94"/>
                    </a:lnTo>
                    <a:lnTo>
                      <a:pt x="6" y="94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0" y="54"/>
                    </a:lnTo>
                    <a:lnTo>
                      <a:pt x="2" y="42"/>
                    </a:lnTo>
                    <a:lnTo>
                      <a:pt x="6" y="30"/>
                    </a:lnTo>
                    <a:lnTo>
                      <a:pt x="10" y="20"/>
                    </a:lnTo>
                    <a:lnTo>
                      <a:pt x="18" y="10"/>
                    </a:lnTo>
                    <a:lnTo>
                      <a:pt x="26" y="4"/>
                    </a:lnTo>
                    <a:lnTo>
                      <a:pt x="26" y="4"/>
                    </a:lnTo>
                    <a:close/>
                  </a:path>
                </a:pathLst>
              </a:custGeom>
              <a:solidFill>
                <a:srgbClr val="362F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63" name="Freeform 367"/>
              <p:cNvSpPr>
                <a:spLocks/>
              </p:cNvSpPr>
              <p:nvPr/>
            </p:nvSpPr>
            <p:spPr bwMode="auto">
              <a:xfrm>
                <a:off x="2466" y="2989"/>
                <a:ext cx="84" cy="132"/>
              </a:xfrm>
              <a:custGeom>
                <a:avLst/>
                <a:gdLst>
                  <a:gd name="T0" fmla="*/ 26 w 84"/>
                  <a:gd name="T1" fmla="*/ 4 h 132"/>
                  <a:gd name="T2" fmla="*/ 26 w 84"/>
                  <a:gd name="T3" fmla="*/ 4 h 132"/>
                  <a:gd name="T4" fmla="*/ 34 w 84"/>
                  <a:gd name="T5" fmla="*/ 0 h 132"/>
                  <a:gd name="T6" fmla="*/ 44 w 84"/>
                  <a:gd name="T7" fmla="*/ 0 h 132"/>
                  <a:gd name="T8" fmla="*/ 48 w 84"/>
                  <a:gd name="T9" fmla="*/ 2 h 132"/>
                  <a:gd name="T10" fmla="*/ 50 w 84"/>
                  <a:gd name="T11" fmla="*/ 8 h 132"/>
                  <a:gd name="T12" fmla="*/ 54 w 84"/>
                  <a:gd name="T13" fmla="*/ 14 h 132"/>
                  <a:gd name="T14" fmla="*/ 58 w 84"/>
                  <a:gd name="T15" fmla="*/ 20 h 132"/>
                  <a:gd name="T16" fmla="*/ 60 w 84"/>
                  <a:gd name="T17" fmla="*/ 28 h 132"/>
                  <a:gd name="T18" fmla="*/ 64 w 84"/>
                  <a:gd name="T19" fmla="*/ 34 h 132"/>
                  <a:gd name="T20" fmla="*/ 66 w 84"/>
                  <a:gd name="T21" fmla="*/ 42 h 132"/>
                  <a:gd name="T22" fmla="*/ 70 w 84"/>
                  <a:gd name="T23" fmla="*/ 50 h 132"/>
                  <a:gd name="T24" fmla="*/ 72 w 84"/>
                  <a:gd name="T25" fmla="*/ 58 h 132"/>
                  <a:gd name="T26" fmla="*/ 74 w 84"/>
                  <a:gd name="T27" fmla="*/ 66 h 132"/>
                  <a:gd name="T28" fmla="*/ 76 w 84"/>
                  <a:gd name="T29" fmla="*/ 74 h 132"/>
                  <a:gd name="T30" fmla="*/ 78 w 84"/>
                  <a:gd name="T31" fmla="*/ 84 h 132"/>
                  <a:gd name="T32" fmla="*/ 80 w 84"/>
                  <a:gd name="T33" fmla="*/ 92 h 132"/>
                  <a:gd name="T34" fmla="*/ 82 w 84"/>
                  <a:gd name="T35" fmla="*/ 100 h 132"/>
                  <a:gd name="T36" fmla="*/ 84 w 84"/>
                  <a:gd name="T37" fmla="*/ 110 h 132"/>
                  <a:gd name="T38" fmla="*/ 84 w 84"/>
                  <a:gd name="T39" fmla="*/ 116 h 132"/>
                  <a:gd name="T40" fmla="*/ 84 w 84"/>
                  <a:gd name="T41" fmla="*/ 116 h 132"/>
                  <a:gd name="T42" fmla="*/ 80 w 84"/>
                  <a:gd name="T43" fmla="*/ 122 h 132"/>
                  <a:gd name="T44" fmla="*/ 74 w 84"/>
                  <a:gd name="T45" fmla="*/ 126 h 132"/>
                  <a:gd name="T46" fmla="*/ 74 w 84"/>
                  <a:gd name="T47" fmla="*/ 126 h 132"/>
                  <a:gd name="T48" fmla="*/ 64 w 84"/>
                  <a:gd name="T49" fmla="*/ 130 h 132"/>
                  <a:gd name="T50" fmla="*/ 54 w 84"/>
                  <a:gd name="T51" fmla="*/ 132 h 132"/>
                  <a:gd name="T52" fmla="*/ 46 w 84"/>
                  <a:gd name="T53" fmla="*/ 130 h 132"/>
                  <a:gd name="T54" fmla="*/ 36 w 84"/>
                  <a:gd name="T55" fmla="*/ 126 h 132"/>
                  <a:gd name="T56" fmla="*/ 26 w 84"/>
                  <a:gd name="T57" fmla="*/ 120 h 132"/>
                  <a:gd name="T58" fmla="*/ 18 w 84"/>
                  <a:gd name="T59" fmla="*/ 112 h 132"/>
                  <a:gd name="T60" fmla="*/ 12 w 84"/>
                  <a:gd name="T61" fmla="*/ 102 h 132"/>
                  <a:gd name="T62" fmla="*/ 6 w 84"/>
                  <a:gd name="T63" fmla="*/ 90 h 132"/>
                  <a:gd name="T64" fmla="*/ 6 w 84"/>
                  <a:gd name="T65" fmla="*/ 90 h 132"/>
                  <a:gd name="T66" fmla="*/ 2 w 84"/>
                  <a:gd name="T67" fmla="*/ 78 h 132"/>
                  <a:gd name="T68" fmla="*/ 0 w 84"/>
                  <a:gd name="T69" fmla="*/ 66 h 132"/>
                  <a:gd name="T70" fmla="*/ 0 w 84"/>
                  <a:gd name="T71" fmla="*/ 52 h 132"/>
                  <a:gd name="T72" fmla="*/ 2 w 84"/>
                  <a:gd name="T73" fmla="*/ 40 h 132"/>
                  <a:gd name="T74" fmla="*/ 6 w 84"/>
                  <a:gd name="T75" fmla="*/ 30 h 132"/>
                  <a:gd name="T76" fmla="*/ 10 w 84"/>
                  <a:gd name="T77" fmla="*/ 20 h 132"/>
                  <a:gd name="T78" fmla="*/ 16 w 84"/>
                  <a:gd name="T79" fmla="*/ 12 h 132"/>
                  <a:gd name="T80" fmla="*/ 26 w 84"/>
                  <a:gd name="T81" fmla="*/ 4 h 132"/>
                  <a:gd name="T82" fmla="*/ 26 w 84"/>
                  <a:gd name="T83" fmla="*/ 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4" h="132">
                    <a:moveTo>
                      <a:pt x="26" y="4"/>
                    </a:moveTo>
                    <a:lnTo>
                      <a:pt x="26" y="4"/>
                    </a:lnTo>
                    <a:lnTo>
                      <a:pt x="34" y="0"/>
                    </a:lnTo>
                    <a:lnTo>
                      <a:pt x="44" y="0"/>
                    </a:lnTo>
                    <a:lnTo>
                      <a:pt x="48" y="2"/>
                    </a:lnTo>
                    <a:lnTo>
                      <a:pt x="50" y="8"/>
                    </a:lnTo>
                    <a:lnTo>
                      <a:pt x="54" y="14"/>
                    </a:lnTo>
                    <a:lnTo>
                      <a:pt x="58" y="20"/>
                    </a:lnTo>
                    <a:lnTo>
                      <a:pt x="60" y="28"/>
                    </a:lnTo>
                    <a:lnTo>
                      <a:pt x="64" y="34"/>
                    </a:lnTo>
                    <a:lnTo>
                      <a:pt x="66" y="42"/>
                    </a:lnTo>
                    <a:lnTo>
                      <a:pt x="70" y="50"/>
                    </a:lnTo>
                    <a:lnTo>
                      <a:pt x="72" y="58"/>
                    </a:lnTo>
                    <a:lnTo>
                      <a:pt x="74" y="66"/>
                    </a:lnTo>
                    <a:lnTo>
                      <a:pt x="76" y="74"/>
                    </a:lnTo>
                    <a:lnTo>
                      <a:pt x="78" y="84"/>
                    </a:lnTo>
                    <a:lnTo>
                      <a:pt x="80" y="92"/>
                    </a:lnTo>
                    <a:lnTo>
                      <a:pt x="82" y="100"/>
                    </a:lnTo>
                    <a:lnTo>
                      <a:pt x="84" y="110"/>
                    </a:lnTo>
                    <a:lnTo>
                      <a:pt x="84" y="116"/>
                    </a:lnTo>
                    <a:lnTo>
                      <a:pt x="84" y="116"/>
                    </a:lnTo>
                    <a:lnTo>
                      <a:pt x="80" y="122"/>
                    </a:lnTo>
                    <a:lnTo>
                      <a:pt x="74" y="126"/>
                    </a:lnTo>
                    <a:lnTo>
                      <a:pt x="74" y="126"/>
                    </a:lnTo>
                    <a:lnTo>
                      <a:pt x="64" y="130"/>
                    </a:lnTo>
                    <a:lnTo>
                      <a:pt x="54" y="132"/>
                    </a:lnTo>
                    <a:lnTo>
                      <a:pt x="46" y="130"/>
                    </a:lnTo>
                    <a:lnTo>
                      <a:pt x="36" y="126"/>
                    </a:lnTo>
                    <a:lnTo>
                      <a:pt x="26" y="120"/>
                    </a:lnTo>
                    <a:lnTo>
                      <a:pt x="18" y="112"/>
                    </a:lnTo>
                    <a:lnTo>
                      <a:pt x="12" y="102"/>
                    </a:lnTo>
                    <a:lnTo>
                      <a:pt x="6" y="90"/>
                    </a:lnTo>
                    <a:lnTo>
                      <a:pt x="6" y="90"/>
                    </a:lnTo>
                    <a:lnTo>
                      <a:pt x="2" y="78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2" y="40"/>
                    </a:lnTo>
                    <a:lnTo>
                      <a:pt x="6" y="30"/>
                    </a:lnTo>
                    <a:lnTo>
                      <a:pt x="10" y="20"/>
                    </a:lnTo>
                    <a:lnTo>
                      <a:pt x="16" y="12"/>
                    </a:lnTo>
                    <a:lnTo>
                      <a:pt x="26" y="4"/>
                    </a:lnTo>
                    <a:lnTo>
                      <a:pt x="26" y="4"/>
                    </a:lnTo>
                    <a:close/>
                  </a:path>
                </a:pathLst>
              </a:custGeom>
              <a:solidFill>
                <a:srgbClr val="3C37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64" name="Freeform 368"/>
              <p:cNvSpPr>
                <a:spLocks/>
              </p:cNvSpPr>
              <p:nvPr/>
            </p:nvSpPr>
            <p:spPr bwMode="auto">
              <a:xfrm>
                <a:off x="2468" y="2991"/>
                <a:ext cx="82" cy="126"/>
              </a:xfrm>
              <a:custGeom>
                <a:avLst/>
                <a:gdLst>
                  <a:gd name="T0" fmla="*/ 24 w 82"/>
                  <a:gd name="T1" fmla="*/ 6 h 126"/>
                  <a:gd name="T2" fmla="*/ 24 w 82"/>
                  <a:gd name="T3" fmla="*/ 6 h 126"/>
                  <a:gd name="T4" fmla="*/ 34 w 82"/>
                  <a:gd name="T5" fmla="*/ 2 h 126"/>
                  <a:gd name="T6" fmla="*/ 46 w 82"/>
                  <a:gd name="T7" fmla="*/ 0 h 126"/>
                  <a:gd name="T8" fmla="*/ 46 w 82"/>
                  <a:gd name="T9" fmla="*/ 0 h 126"/>
                  <a:gd name="T10" fmla="*/ 48 w 82"/>
                  <a:gd name="T11" fmla="*/ 6 h 126"/>
                  <a:gd name="T12" fmla="*/ 52 w 82"/>
                  <a:gd name="T13" fmla="*/ 12 h 126"/>
                  <a:gd name="T14" fmla="*/ 56 w 82"/>
                  <a:gd name="T15" fmla="*/ 18 h 126"/>
                  <a:gd name="T16" fmla="*/ 58 w 82"/>
                  <a:gd name="T17" fmla="*/ 26 h 126"/>
                  <a:gd name="T18" fmla="*/ 62 w 82"/>
                  <a:gd name="T19" fmla="*/ 32 h 126"/>
                  <a:gd name="T20" fmla="*/ 64 w 82"/>
                  <a:gd name="T21" fmla="*/ 40 h 126"/>
                  <a:gd name="T22" fmla="*/ 68 w 82"/>
                  <a:gd name="T23" fmla="*/ 48 h 126"/>
                  <a:gd name="T24" fmla="*/ 70 w 82"/>
                  <a:gd name="T25" fmla="*/ 56 h 126"/>
                  <a:gd name="T26" fmla="*/ 72 w 82"/>
                  <a:gd name="T27" fmla="*/ 64 h 126"/>
                  <a:gd name="T28" fmla="*/ 74 w 82"/>
                  <a:gd name="T29" fmla="*/ 72 h 126"/>
                  <a:gd name="T30" fmla="*/ 76 w 82"/>
                  <a:gd name="T31" fmla="*/ 82 h 126"/>
                  <a:gd name="T32" fmla="*/ 78 w 82"/>
                  <a:gd name="T33" fmla="*/ 90 h 126"/>
                  <a:gd name="T34" fmla="*/ 80 w 82"/>
                  <a:gd name="T35" fmla="*/ 98 h 126"/>
                  <a:gd name="T36" fmla="*/ 82 w 82"/>
                  <a:gd name="T37" fmla="*/ 108 h 126"/>
                  <a:gd name="T38" fmla="*/ 82 w 82"/>
                  <a:gd name="T39" fmla="*/ 110 h 126"/>
                  <a:gd name="T40" fmla="*/ 82 w 82"/>
                  <a:gd name="T41" fmla="*/ 110 h 126"/>
                  <a:gd name="T42" fmla="*/ 76 w 82"/>
                  <a:gd name="T43" fmla="*/ 116 h 126"/>
                  <a:gd name="T44" fmla="*/ 70 w 82"/>
                  <a:gd name="T45" fmla="*/ 120 h 126"/>
                  <a:gd name="T46" fmla="*/ 70 w 82"/>
                  <a:gd name="T47" fmla="*/ 120 h 126"/>
                  <a:gd name="T48" fmla="*/ 62 w 82"/>
                  <a:gd name="T49" fmla="*/ 124 h 126"/>
                  <a:gd name="T50" fmla="*/ 52 w 82"/>
                  <a:gd name="T51" fmla="*/ 126 h 126"/>
                  <a:gd name="T52" fmla="*/ 42 w 82"/>
                  <a:gd name="T53" fmla="*/ 124 h 126"/>
                  <a:gd name="T54" fmla="*/ 34 w 82"/>
                  <a:gd name="T55" fmla="*/ 120 h 126"/>
                  <a:gd name="T56" fmla="*/ 26 w 82"/>
                  <a:gd name="T57" fmla="*/ 116 h 126"/>
                  <a:gd name="T58" fmla="*/ 18 w 82"/>
                  <a:gd name="T59" fmla="*/ 108 h 126"/>
                  <a:gd name="T60" fmla="*/ 10 w 82"/>
                  <a:gd name="T61" fmla="*/ 98 h 126"/>
                  <a:gd name="T62" fmla="*/ 6 w 82"/>
                  <a:gd name="T63" fmla="*/ 88 h 126"/>
                  <a:gd name="T64" fmla="*/ 6 w 82"/>
                  <a:gd name="T65" fmla="*/ 88 h 126"/>
                  <a:gd name="T66" fmla="*/ 2 w 82"/>
                  <a:gd name="T67" fmla="*/ 76 h 126"/>
                  <a:gd name="T68" fmla="*/ 0 w 82"/>
                  <a:gd name="T69" fmla="*/ 62 h 126"/>
                  <a:gd name="T70" fmla="*/ 0 w 82"/>
                  <a:gd name="T71" fmla="*/ 50 h 126"/>
                  <a:gd name="T72" fmla="*/ 2 w 82"/>
                  <a:gd name="T73" fmla="*/ 40 h 126"/>
                  <a:gd name="T74" fmla="*/ 4 w 82"/>
                  <a:gd name="T75" fmla="*/ 28 h 126"/>
                  <a:gd name="T76" fmla="*/ 10 w 82"/>
                  <a:gd name="T77" fmla="*/ 20 h 126"/>
                  <a:gd name="T78" fmla="*/ 16 w 82"/>
                  <a:gd name="T79" fmla="*/ 12 h 126"/>
                  <a:gd name="T80" fmla="*/ 24 w 82"/>
                  <a:gd name="T81" fmla="*/ 6 h 126"/>
                  <a:gd name="T82" fmla="*/ 24 w 82"/>
                  <a:gd name="T83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126">
                    <a:moveTo>
                      <a:pt x="24" y="6"/>
                    </a:moveTo>
                    <a:lnTo>
                      <a:pt x="24" y="6"/>
                    </a:lnTo>
                    <a:lnTo>
                      <a:pt x="34" y="2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8" y="6"/>
                    </a:lnTo>
                    <a:lnTo>
                      <a:pt x="52" y="12"/>
                    </a:lnTo>
                    <a:lnTo>
                      <a:pt x="56" y="18"/>
                    </a:lnTo>
                    <a:lnTo>
                      <a:pt x="58" y="26"/>
                    </a:lnTo>
                    <a:lnTo>
                      <a:pt x="62" y="32"/>
                    </a:lnTo>
                    <a:lnTo>
                      <a:pt x="64" y="40"/>
                    </a:lnTo>
                    <a:lnTo>
                      <a:pt x="68" y="48"/>
                    </a:lnTo>
                    <a:lnTo>
                      <a:pt x="70" y="56"/>
                    </a:lnTo>
                    <a:lnTo>
                      <a:pt x="72" y="64"/>
                    </a:lnTo>
                    <a:lnTo>
                      <a:pt x="74" y="72"/>
                    </a:lnTo>
                    <a:lnTo>
                      <a:pt x="76" y="82"/>
                    </a:lnTo>
                    <a:lnTo>
                      <a:pt x="78" y="90"/>
                    </a:lnTo>
                    <a:lnTo>
                      <a:pt x="80" y="98"/>
                    </a:lnTo>
                    <a:lnTo>
                      <a:pt x="82" y="108"/>
                    </a:lnTo>
                    <a:lnTo>
                      <a:pt x="82" y="110"/>
                    </a:lnTo>
                    <a:lnTo>
                      <a:pt x="82" y="110"/>
                    </a:lnTo>
                    <a:lnTo>
                      <a:pt x="76" y="116"/>
                    </a:lnTo>
                    <a:lnTo>
                      <a:pt x="70" y="120"/>
                    </a:lnTo>
                    <a:lnTo>
                      <a:pt x="70" y="120"/>
                    </a:lnTo>
                    <a:lnTo>
                      <a:pt x="62" y="124"/>
                    </a:lnTo>
                    <a:lnTo>
                      <a:pt x="52" y="126"/>
                    </a:lnTo>
                    <a:lnTo>
                      <a:pt x="42" y="124"/>
                    </a:lnTo>
                    <a:lnTo>
                      <a:pt x="34" y="120"/>
                    </a:lnTo>
                    <a:lnTo>
                      <a:pt x="26" y="116"/>
                    </a:lnTo>
                    <a:lnTo>
                      <a:pt x="18" y="108"/>
                    </a:lnTo>
                    <a:lnTo>
                      <a:pt x="10" y="98"/>
                    </a:lnTo>
                    <a:lnTo>
                      <a:pt x="6" y="88"/>
                    </a:lnTo>
                    <a:lnTo>
                      <a:pt x="6" y="88"/>
                    </a:lnTo>
                    <a:lnTo>
                      <a:pt x="2" y="76"/>
                    </a:lnTo>
                    <a:lnTo>
                      <a:pt x="0" y="62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4" y="28"/>
                    </a:lnTo>
                    <a:lnTo>
                      <a:pt x="10" y="20"/>
                    </a:lnTo>
                    <a:lnTo>
                      <a:pt x="16" y="12"/>
                    </a:lnTo>
                    <a:lnTo>
                      <a:pt x="24" y="6"/>
                    </a:lnTo>
                    <a:lnTo>
                      <a:pt x="24" y="6"/>
                    </a:lnTo>
                    <a:close/>
                  </a:path>
                </a:pathLst>
              </a:custGeom>
              <a:solidFill>
                <a:srgbClr val="403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65" name="Freeform 369"/>
              <p:cNvSpPr>
                <a:spLocks/>
              </p:cNvSpPr>
              <p:nvPr/>
            </p:nvSpPr>
            <p:spPr bwMode="auto">
              <a:xfrm>
                <a:off x="2470" y="2995"/>
                <a:ext cx="80" cy="118"/>
              </a:xfrm>
              <a:custGeom>
                <a:avLst/>
                <a:gdLst>
                  <a:gd name="T0" fmla="*/ 22 w 80"/>
                  <a:gd name="T1" fmla="*/ 4 h 118"/>
                  <a:gd name="T2" fmla="*/ 22 w 80"/>
                  <a:gd name="T3" fmla="*/ 4 h 118"/>
                  <a:gd name="T4" fmla="*/ 34 w 80"/>
                  <a:gd name="T5" fmla="*/ 0 h 118"/>
                  <a:gd name="T6" fmla="*/ 46 w 80"/>
                  <a:gd name="T7" fmla="*/ 0 h 118"/>
                  <a:gd name="T8" fmla="*/ 46 w 80"/>
                  <a:gd name="T9" fmla="*/ 2 h 118"/>
                  <a:gd name="T10" fmla="*/ 50 w 80"/>
                  <a:gd name="T11" fmla="*/ 8 h 118"/>
                  <a:gd name="T12" fmla="*/ 54 w 80"/>
                  <a:gd name="T13" fmla="*/ 14 h 118"/>
                  <a:gd name="T14" fmla="*/ 56 w 80"/>
                  <a:gd name="T15" fmla="*/ 22 h 118"/>
                  <a:gd name="T16" fmla="*/ 60 w 80"/>
                  <a:gd name="T17" fmla="*/ 28 h 118"/>
                  <a:gd name="T18" fmla="*/ 62 w 80"/>
                  <a:gd name="T19" fmla="*/ 36 h 118"/>
                  <a:gd name="T20" fmla="*/ 66 w 80"/>
                  <a:gd name="T21" fmla="*/ 44 h 118"/>
                  <a:gd name="T22" fmla="*/ 68 w 80"/>
                  <a:gd name="T23" fmla="*/ 52 h 118"/>
                  <a:gd name="T24" fmla="*/ 70 w 80"/>
                  <a:gd name="T25" fmla="*/ 60 h 118"/>
                  <a:gd name="T26" fmla="*/ 72 w 80"/>
                  <a:gd name="T27" fmla="*/ 68 h 118"/>
                  <a:gd name="T28" fmla="*/ 74 w 80"/>
                  <a:gd name="T29" fmla="*/ 78 h 118"/>
                  <a:gd name="T30" fmla="*/ 76 w 80"/>
                  <a:gd name="T31" fmla="*/ 86 h 118"/>
                  <a:gd name="T32" fmla="*/ 78 w 80"/>
                  <a:gd name="T33" fmla="*/ 94 h 118"/>
                  <a:gd name="T34" fmla="*/ 80 w 80"/>
                  <a:gd name="T35" fmla="*/ 102 h 118"/>
                  <a:gd name="T36" fmla="*/ 80 w 80"/>
                  <a:gd name="T37" fmla="*/ 102 h 118"/>
                  <a:gd name="T38" fmla="*/ 74 w 80"/>
                  <a:gd name="T39" fmla="*/ 108 h 118"/>
                  <a:gd name="T40" fmla="*/ 66 w 80"/>
                  <a:gd name="T41" fmla="*/ 114 h 118"/>
                  <a:gd name="T42" fmla="*/ 66 w 80"/>
                  <a:gd name="T43" fmla="*/ 114 h 118"/>
                  <a:gd name="T44" fmla="*/ 58 w 80"/>
                  <a:gd name="T45" fmla="*/ 118 h 118"/>
                  <a:gd name="T46" fmla="*/ 50 w 80"/>
                  <a:gd name="T47" fmla="*/ 118 h 118"/>
                  <a:gd name="T48" fmla="*/ 40 w 80"/>
                  <a:gd name="T49" fmla="*/ 118 h 118"/>
                  <a:gd name="T50" fmla="*/ 32 w 80"/>
                  <a:gd name="T51" fmla="*/ 114 h 118"/>
                  <a:gd name="T52" fmla="*/ 24 w 80"/>
                  <a:gd name="T53" fmla="*/ 108 h 118"/>
                  <a:gd name="T54" fmla="*/ 16 w 80"/>
                  <a:gd name="T55" fmla="*/ 102 h 118"/>
                  <a:gd name="T56" fmla="*/ 10 w 80"/>
                  <a:gd name="T57" fmla="*/ 92 h 118"/>
                  <a:gd name="T58" fmla="*/ 4 w 80"/>
                  <a:gd name="T59" fmla="*/ 82 h 118"/>
                  <a:gd name="T60" fmla="*/ 4 w 80"/>
                  <a:gd name="T61" fmla="*/ 82 h 118"/>
                  <a:gd name="T62" fmla="*/ 2 w 80"/>
                  <a:gd name="T63" fmla="*/ 70 h 118"/>
                  <a:gd name="T64" fmla="*/ 0 w 80"/>
                  <a:gd name="T65" fmla="*/ 58 h 118"/>
                  <a:gd name="T66" fmla="*/ 0 w 80"/>
                  <a:gd name="T67" fmla="*/ 48 h 118"/>
                  <a:gd name="T68" fmla="*/ 0 w 80"/>
                  <a:gd name="T69" fmla="*/ 36 h 118"/>
                  <a:gd name="T70" fmla="*/ 4 w 80"/>
                  <a:gd name="T71" fmla="*/ 26 h 118"/>
                  <a:gd name="T72" fmla="*/ 8 w 80"/>
                  <a:gd name="T73" fmla="*/ 18 h 118"/>
                  <a:gd name="T74" fmla="*/ 14 w 80"/>
                  <a:gd name="T75" fmla="*/ 10 h 118"/>
                  <a:gd name="T76" fmla="*/ 22 w 80"/>
                  <a:gd name="T77" fmla="*/ 4 h 118"/>
                  <a:gd name="T78" fmla="*/ 22 w 80"/>
                  <a:gd name="T79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" h="118">
                    <a:moveTo>
                      <a:pt x="22" y="4"/>
                    </a:moveTo>
                    <a:lnTo>
                      <a:pt x="22" y="4"/>
                    </a:lnTo>
                    <a:lnTo>
                      <a:pt x="34" y="0"/>
                    </a:lnTo>
                    <a:lnTo>
                      <a:pt x="46" y="0"/>
                    </a:lnTo>
                    <a:lnTo>
                      <a:pt x="46" y="2"/>
                    </a:lnTo>
                    <a:lnTo>
                      <a:pt x="50" y="8"/>
                    </a:lnTo>
                    <a:lnTo>
                      <a:pt x="54" y="14"/>
                    </a:lnTo>
                    <a:lnTo>
                      <a:pt x="56" y="22"/>
                    </a:lnTo>
                    <a:lnTo>
                      <a:pt x="60" y="28"/>
                    </a:lnTo>
                    <a:lnTo>
                      <a:pt x="62" y="36"/>
                    </a:lnTo>
                    <a:lnTo>
                      <a:pt x="66" y="44"/>
                    </a:lnTo>
                    <a:lnTo>
                      <a:pt x="68" y="52"/>
                    </a:lnTo>
                    <a:lnTo>
                      <a:pt x="70" y="60"/>
                    </a:lnTo>
                    <a:lnTo>
                      <a:pt x="72" y="68"/>
                    </a:lnTo>
                    <a:lnTo>
                      <a:pt x="74" y="78"/>
                    </a:lnTo>
                    <a:lnTo>
                      <a:pt x="76" y="86"/>
                    </a:lnTo>
                    <a:lnTo>
                      <a:pt x="78" y="94"/>
                    </a:lnTo>
                    <a:lnTo>
                      <a:pt x="80" y="102"/>
                    </a:lnTo>
                    <a:lnTo>
                      <a:pt x="80" y="102"/>
                    </a:lnTo>
                    <a:lnTo>
                      <a:pt x="74" y="108"/>
                    </a:lnTo>
                    <a:lnTo>
                      <a:pt x="66" y="114"/>
                    </a:lnTo>
                    <a:lnTo>
                      <a:pt x="66" y="114"/>
                    </a:lnTo>
                    <a:lnTo>
                      <a:pt x="58" y="118"/>
                    </a:lnTo>
                    <a:lnTo>
                      <a:pt x="50" y="118"/>
                    </a:lnTo>
                    <a:lnTo>
                      <a:pt x="40" y="118"/>
                    </a:lnTo>
                    <a:lnTo>
                      <a:pt x="32" y="114"/>
                    </a:lnTo>
                    <a:lnTo>
                      <a:pt x="24" y="108"/>
                    </a:lnTo>
                    <a:lnTo>
                      <a:pt x="16" y="102"/>
                    </a:lnTo>
                    <a:lnTo>
                      <a:pt x="10" y="92"/>
                    </a:lnTo>
                    <a:lnTo>
                      <a:pt x="4" y="82"/>
                    </a:lnTo>
                    <a:lnTo>
                      <a:pt x="4" y="82"/>
                    </a:lnTo>
                    <a:lnTo>
                      <a:pt x="2" y="70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0" y="36"/>
                    </a:lnTo>
                    <a:lnTo>
                      <a:pt x="4" y="26"/>
                    </a:lnTo>
                    <a:lnTo>
                      <a:pt x="8" y="18"/>
                    </a:lnTo>
                    <a:lnTo>
                      <a:pt x="14" y="10"/>
                    </a:lnTo>
                    <a:lnTo>
                      <a:pt x="22" y="4"/>
                    </a:lnTo>
                    <a:lnTo>
                      <a:pt x="22" y="4"/>
                    </a:lnTo>
                    <a:close/>
                  </a:path>
                </a:pathLst>
              </a:custGeom>
              <a:solidFill>
                <a:srgbClr val="4745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66" name="Freeform 370"/>
              <p:cNvSpPr>
                <a:spLocks/>
              </p:cNvSpPr>
              <p:nvPr/>
            </p:nvSpPr>
            <p:spPr bwMode="auto">
              <a:xfrm>
                <a:off x="2472" y="2997"/>
                <a:ext cx="76" cy="114"/>
              </a:xfrm>
              <a:custGeom>
                <a:avLst/>
                <a:gdLst>
                  <a:gd name="T0" fmla="*/ 22 w 76"/>
                  <a:gd name="T1" fmla="*/ 4 h 114"/>
                  <a:gd name="T2" fmla="*/ 22 w 76"/>
                  <a:gd name="T3" fmla="*/ 4 h 114"/>
                  <a:gd name="T4" fmla="*/ 26 w 76"/>
                  <a:gd name="T5" fmla="*/ 2 h 114"/>
                  <a:gd name="T6" fmla="*/ 34 w 76"/>
                  <a:gd name="T7" fmla="*/ 0 h 114"/>
                  <a:gd name="T8" fmla="*/ 40 w 76"/>
                  <a:gd name="T9" fmla="*/ 0 h 114"/>
                  <a:gd name="T10" fmla="*/ 46 w 76"/>
                  <a:gd name="T11" fmla="*/ 2 h 114"/>
                  <a:gd name="T12" fmla="*/ 48 w 76"/>
                  <a:gd name="T13" fmla="*/ 6 h 114"/>
                  <a:gd name="T14" fmla="*/ 52 w 76"/>
                  <a:gd name="T15" fmla="*/ 12 h 114"/>
                  <a:gd name="T16" fmla="*/ 54 w 76"/>
                  <a:gd name="T17" fmla="*/ 20 h 114"/>
                  <a:gd name="T18" fmla="*/ 58 w 76"/>
                  <a:gd name="T19" fmla="*/ 26 h 114"/>
                  <a:gd name="T20" fmla="*/ 60 w 76"/>
                  <a:gd name="T21" fmla="*/ 34 h 114"/>
                  <a:gd name="T22" fmla="*/ 64 w 76"/>
                  <a:gd name="T23" fmla="*/ 42 h 114"/>
                  <a:gd name="T24" fmla="*/ 66 w 76"/>
                  <a:gd name="T25" fmla="*/ 50 h 114"/>
                  <a:gd name="T26" fmla="*/ 68 w 76"/>
                  <a:gd name="T27" fmla="*/ 58 h 114"/>
                  <a:gd name="T28" fmla="*/ 70 w 76"/>
                  <a:gd name="T29" fmla="*/ 66 h 114"/>
                  <a:gd name="T30" fmla="*/ 72 w 76"/>
                  <a:gd name="T31" fmla="*/ 76 h 114"/>
                  <a:gd name="T32" fmla="*/ 74 w 76"/>
                  <a:gd name="T33" fmla="*/ 84 h 114"/>
                  <a:gd name="T34" fmla="*/ 76 w 76"/>
                  <a:gd name="T35" fmla="*/ 92 h 114"/>
                  <a:gd name="T36" fmla="*/ 76 w 76"/>
                  <a:gd name="T37" fmla="*/ 94 h 114"/>
                  <a:gd name="T38" fmla="*/ 76 w 76"/>
                  <a:gd name="T39" fmla="*/ 94 h 114"/>
                  <a:gd name="T40" fmla="*/ 70 w 76"/>
                  <a:gd name="T41" fmla="*/ 102 h 114"/>
                  <a:gd name="T42" fmla="*/ 62 w 76"/>
                  <a:gd name="T43" fmla="*/ 108 h 114"/>
                  <a:gd name="T44" fmla="*/ 62 w 76"/>
                  <a:gd name="T45" fmla="*/ 108 h 114"/>
                  <a:gd name="T46" fmla="*/ 54 w 76"/>
                  <a:gd name="T47" fmla="*/ 112 h 114"/>
                  <a:gd name="T48" fmla="*/ 46 w 76"/>
                  <a:gd name="T49" fmla="*/ 114 h 114"/>
                  <a:gd name="T50" fmla="*/ 38 w 76"/>
                  <a:gd name="T51" fmla="*/ 112 h 114"/>
                  <a:gd name="T52" fmla="*/ 30 w 76"/>
                  <a:gd name="T53" fmla="*/ 108 h 114"/>
                  <a:gd name="T54" fmla="*/ 22 w 76"/>
                  <a:gd name="T55" fmla="*/ 104 h 114"/>
                  <a:gd name="T56" fmla="*/ 16 w 76"/>
                  <a:gd name="T57" fmla="*/ 96 h 114"/>
                  <a:gd name="T58" fmla="*/ 10 w 76"/>
                  <a:gd name="T59" fmla="*/ 88 h 114"/>
                  <a:gd name="T60" fmla="*/ 4 w 76"/>
                  <a:gd name="T61" fmla="*/ 78 h 114"/>
                  <a:gd name="T62" fmla="*/ 4 w 76"/>
                  <a:gd name="T63" fmla="*/ 78 h 114"/>
                  <a:gd name="T64" fmla="*/ 2 w 76"/>
                  <a:gd name="T65" fmla="*/ 68 h 114"/>
                  <a:gd name="T66" fmla="*/ 0 w 76"/>
                  <a:gd name="T67" fmla="*/ 56 h 114"/>
                  <a:gd name="T68" fmla="*/ 0 w 76"/>
                  <a:gd name="T69" fmla="*/ 46 h 114"/>
                  <a:gd name="T70" fmla="*/ 0 w 76"/>
                  <a:gd name="T71" fmla="*/ 36 h 114"/>
                  <a:gd name="T72" fmla="*/ 4 w 76"/>
                  <a:gd name="T73" fmla="*/ 26 h 114"/>
                  <a:gd name="T74" fmla="*/ 8 w 76"/>
                  <a:gd name="T75" fmla="*/ 18 h 114"/>
                  <a:gd name="T76" fmla="*/ 14 w 76"/>
                  <a:gd name="T77" fmla="*/ 10 h 114"/>
                  <a:gd name="T78" fmla="*/ 22 w 76"/>
                  <a:gd name="T79" fmla="*/ 4 h 114"/>
                  <a:gd name="T80" fmla="*/ 22 w 76"/>
                  <a:gd name="T81" fmla="*/ 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6" h="114">
                    <a:moveTo>
                      <a:pt x="22" y="4"/>
                    </a:moveTo>
                    <a:lnTo>
                      <a:pt x="22" y="4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48" y="6"/>
                    </a:lnTo>
                    <a:lnTo>
                      <a:pt x="52" y="12"/>
                    </a:lnTo>
                    <a:lnTo>
                      <a:pt x="54" y="20"/>
                    </a:lnTo>
                    <a:lnTo>
                      <a:pt x="58" y="26"/>
                    </a:lnTo>
                    <a:lnTo>
                      <a:pt x="60" y="34"/>
                    </a:lnTo>
                    <a:lnTo>
                      <a:pt x="64" y="42"/>
                    </a:lnTo>
                    <a:lnTo>
                      <a:pt x="66" y="50"/>
                    </a:lnTo>
                    <a:lnTo>
                      <a:pt x="68" y="58"/>
                    </a:lnTo>
                    <a:lnTo>
                      <a:pt x="70" y="66"/>
                    </a:lnTo>
                    <a:lnTo>
                      <a:pt x="72" y="76"/>
                    </a:lnTo>
                    <a:lnTo>
                      <a:pt x="74" y="84"/>
                    </a:lnTo>
                    <a:lnTo>
                      <a:pt x="76" y="92"/>
                    </a:lnTo>
                    <a:lnTo>
                      <a:pt x="76" y="94"/>
                    </a:lnTo>
                    <a:lnTo>
                      <a:pt x="76" y="94"/>
                    </a:lnTo>
                    <a:lnTo>
                      <a:pt x="70" y="102"/>
                    </a:lnTo>
                    <a:lnTo>
                      <a:pt x="62" y="108"/>
                    </a:lnTo>
                    <a:lnTo>
                      <a:pt x="62" y="108"/>
                    </a:lnTo>
                    <a:lnTo>
                      <a:pt x="54" y="112"/>
                    </a:lnTo>
                    <a:lnTo>
                      <a:pt x="46" y="114"/>
                    </a:lnTo>
                    <a:lnTo>
                      <a:pt x="38" y="112"/>
                    </a:lnTo>
                    <a:lnTo>
                      <a:pt x="30" y="108"/>
                    </a:lnTo>
                    <a:lnTo>
                      <a:pt x="22" y="104"/>
                    </a:lnTo>
                    <a:lnTo>
                      <a:pt x="16" y="96"/>
                    </a:lnTo>
                    <a:lnTo>
                      <a:pt x="10" y="88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0" y="46"/>
                    </a:lnTo>
                    <a:lnTo>
                      <a:pt x="0" y="36"/>
                    </a:lnTo>
                    <a:lnTo>
                      <a:pt x="4" y="26"/>
                    </a:lnTo>
                    <a:lnTo>
                      <a:pt x="8" y="18"/>
                    </a:lnTo>
                    <a:lnTo>
                      <a:pt x="14" y="10"/>
                    </a:lnTo>
                    <a:lnTo>
                      <a:pt x="22" y="4"/>
                    </a:lnTo>
                    <a:lnTo>
                      <a:pt x="22" y="4"/>
                    </a:lnTo>
                    <a:close/>
                  </a:path>
                </a:pathLst>
              </a:custGeom>
              <a:solidFill>
                <a:srgbClr val="4B4E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67" name="Freeform 371"/>
              <p:cNvSpPr>
                <a:spLocks/>
              </p:cNvSpPr>
              <p:nvPr/>
            </p:nvSpPr>
            <p:spPr bwMode="auto">
              <a:xfrm>
                <a:off x="2474" y="3001"/>
                <a:ext cx="74" cy="106"/>
              </a:xfrm>
              <a:custGeom>
                <a:avLst/>
                <a:gdLst>
                  <a:gd name="T0" fmla="*/ 20 w 74"/>
                  <a:gd name="T1" fmla="*/ 4 h 106"/>
                  <a:gd name="T2" fmla="*/ 20 w 74"/>
                  <a:gd name="T3" fmla="*/ 4 h 106"/>
                  <a:gd name="T4" fmla="*/ 26 w 74"/>
                  <a:gd name="T5" fmla="*/ 0 h 106"/>
                  <a:gd name="T6" fmla="*/ 32 w 74"/>
                  <a:gd name="T7" fmla="*/ 0 h 106"/>
                  <a:gd name="T8" fmla="*/ 40 w 74"/>
                  <a:gd name="T9" fmla="*/ 0 h 106"/>
                  <a:gd name="T10" fmla="*/ 46 w 74"/>
                  <a:gd name="T11" fmla="*/ 2 h 106"/>
                  <a:gd name="T12" fmla="*/ 46 w 74"/>
                  <a:gd name="T13" fmla="*/ 2 h 106"/>
                  <a:gd name="T14" fmla="*/ 50 w 74"/>
                  <a:gd name="T15" fmla="*/ 8 h 106"/>
                  <a:gd name="T16" fmla="*/ 52 w 74"/>
                  <a:gd name="T17" fmla="*/ 16 h 106"/>
                  <a:gd name="T18" fmla="*/ 56 w 74"/>
                  <a:gd name="T19" fmla="*/ 22 h 106"/>
                  <a:gd name="T20" fmla="*/ 58 w 74"/>
                  <a:gd name="T21" fmla="*/ 30 h 106"/>
                  <a:gd name="T22" fmla="*/ 62 w 74"/>
                  <a:gd name="T23" fmla="*/ 38 h 106"/>
                  <a:gd name="T24" fmla="*/ 64 w 74"/>
                  <a:gd name="T25" fmla="*/ 46 h 106"/>
                  <a:gd name="T26" fmla="*/ 66 w 74"/>
                  <a:gd name="T27" fmla="*/ 54 h 106"/>
                  <a:gd name="T28" fmla="*/ 68 w 74"/>
                  <a:gd name="T29" fmla="*/ 62 h 106"/>
                  <a:gd name="T30" fmla="*/ 70 w 74"/>
                  <a:gd name="T31" fmla="*/ 72 h 106"/>
                  <a:gd name="T32" fmla="*/ 72 w 74"/>
                  <a:gd name="T33" fmla="*/ 80 h 106"/>
                  <a:gd name="T34" fmla="*/ 74 w 74"/>
                  <a:gd name="T35" fmla="*/ 86 h 106"/>
                  <a:gd name="T36" fmla="*/ 74 w 74"/>
                  <a:gd name="T37" fmla="*/ 86 h 106"/>
                  <a:gd name="T38" fmla="*/ 68 w 74"/>
                  <a:gd name="T39" fmla="*/ 94 h 106"/>
                  <a:gd name="T40" fmla="*/ 60 w 74"/>
                  <a:gd name="T41" fmla="*/ 102 h 106"/>
                  <a:gd name="T42" fmla="*/ 60 w 74"/>
                  <a:gd name="T43" fmla="*/ 102 h 106"/>
                  <a:gd name="T44" fmla="*/ 52 w 74"/>
                  <a:gd name="T45" fmla="*/ 104 h 106"/>
                  <a:gd name="T46" fmla="*/ 44 w 74"/>
                  <a:gd name="T47" fmla="*/ 106 h 106"/>
                  <a:gd name="T48" fmla="*/ 36 w 74"/>
                  <a:gd name="T49" fmla="*/ 104 h 106"/>
                  <a:gd name="T50" fmla="*/ 28 w 74"/>
                  <a:gd name="T51" fmla="*/ 102 h 106"/>
                  <a:gd name="T52" fmla="*/ 22 w 74"/>
                  <a:gd name="T53" fmla="*/ 96 h 106"/>
                  <a:gd name="T54" fmla="*/ 14 w 74"/>
                  <a:gd name="T55" fmla="*/ 90 h 106"/>
                  <a:gd name="T56" fmla="*/ 8 w 74"/>
                  <a:gd name="T57" fmla="*/ 82 h 106"/>
                  <a:gd name="T58" fmla="*/ 4 w 74"/>
                  <a:gd name="T59" fmla="*/ 72 h 106"/>
                  <a:gd name="T60" fmla="*/ 4 w 74"/>
                  <a:gd name="T61" fmla="*/ 72 h 106"/>
                  <a:gd name="T62" fmla="*/ 0 w 74"/>
                  <a:gd name="T63" fmla="*/ 62 h 106"/>
                  <a:gd name="T64" fmla="*/ 0 w 74"/>
                  <a:gd name="T65" fmla="*/ 52 h 106"/>
                  <a:gd name="T66" fmla="*/ 0 w 74"/>
                  <a:gd name="T67" fmla="*/ 42 h 106"/>
                  <a:gd name="T68" fmla="*/ 0 w 74"/>
                  <a:gd name="T69" fmla="*/ 32 h 106"/>
                  <a:gd name="T70" fmla="*/ 4 w 74"/>
                  <a:gd name="T71" fmla="*/ 22 h 106"/>
                  <a:gd name="T72" fmla="*/ 8 w 74"/>
                  <a:gd name="T73" fmla="*/ 14 h 106"/>
                  <a:gd name="T74" fmla="*/ 12 w 74"/>
                  <a:gd name="T75" fmla="*/ 8 h 106"/>
                  <a:gd name="T76" fmla="*/ 20 w 74"/>
                  <a:gd name="T77" fmla="*/ 4 h 106"/>
                  <a:gd name="T78" fmla="*/ 20 w 74"/>
                  <a:gd name="T79" fmla="*/ 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4" h="106">
                    <a:moveTo>
                      <a:pt x="20" y="4"/>
                    </a:moveTo>
                    <a:lnTo>
                      <a:pt x="20" y="4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50" y="8"/>
                    </a:lnTo>
                    <a:lnTo>
                      <a:pt x="52" y="16"/>
                    </a:lnTo>
                    <a:lnTo>
                      <a:pt x="56" y="22"/>
                    </a:lnTo>
                    <a:lnTo>
                      <a:pt x="58" y="30"/>
                    </a:lnTo>
                    <a:lnTo>
                      <a:pt x="62" y="38"/>
                    </a:lnTo>
                    <a:lnTo>
                      <a:pt x="64" y="46"/>
                    </a:lnTo>
                    <a:lnTo>
                      <a:pt x="66" y="54"/>
                    </a:lnTo>
                    <a:lnTo>
                      <a:pt x="68" y="62"/>
                    </a:lnTo>
                    <a:lnTo>
                      <a:pt x="70" y="72"/>
                    </a:lnTo>
                    <a:lnTo>
                      <a:pt x="72" y="80"/>
                    </a:lnTo>
                    <a:lnTo>
                      <a:pt x="74" y="86"/>
                    </a:lnTo>
                    <a:lnTo>
                      <a:pt x="74" y="86"/>
                    </a:lnTo>
                    <a:lnTo>
                      <a:pt x="68" y="94"/>
                    </a:lnTo>
                    <a:lnTo>
                      <a:pt x="60" y="102"/>
                    </a:lnTo>
                    <a:lnTo>
                      <a:pt x="60" y="102"/>
                    </a:lnTo>
                    <a:lnTo>
                      <a:pt x="52" y="104"/>
                    </a:lnTo>
                    <a:lnTo>
                      <a:pt x="44" y="106"/>
                    </a:lnTo>
                    <a:lnTo>
                      <a:pt x="36" y="104"/>
                    </a:lnTo>
                    <a:lnTo>
                      <a:pt x="28" y="102"/>
                    </a:lnTo>
                    <a:lnTo>
                      <a:pt x="22" y="96"/>
                    </a:lnTo>
                    <a:lnTo>
                      <a:pt x="14" y="90"/>
                    </a:lnTo>
                    <a:lnTo>
                      <a:pt x="8" y="82"/>
                    </a:lnTo>
                    <a:lnTo>
                      <a:pt x="4" y="72"/>
                    </a:lnTo>
                    <a:lnTo>
                      <a:pt x="4" y="72"/>
                    </a:lnTo>
                    <a:lnTo>
                      <a:pt x="0" y="62"/>
                    </a:lnTo>
                    <a:lnTo>
                      <a:pt x="0" y="52"/>
                    </a:lnTo>
                    <a:lnTo>
                      <a:pt x="0" y="42"/>
                    </a:lnTo>
                    <a:lnTo>
                      <a:pt x="0" y="32"/>
                    </a:lnTo>
                    <a:lnTo>
                      <a:pt x="4" y="22"/>
                    </a:lnTo>
                    <a:lnTo>
                      <a:pt x="8" y="14"/>
                    </a:lnTo>
                    <a:lnTo>
                      <a:pt x="12" y="8"/>
                    </a:lnTo>
                    <a:lnTo>
                      <a:pt x="20" y="4"/>
                    </a:lnTo>
                    <a:lnTo>
                      <a:pt x="20" y="4"/>
                    </a:lnTo>
                    <a:close/>
                  </a:path>
                </a:pathLst>
              </a:custGeom>
              <a:solidFill>
                <a:srgbClr val="525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68" name="Freeform 372"/>
              <p:cNvSpPr>
                <a:spLocks/>
              </p:cNvSpPr>
              <p:nvPr/>
            </p:nvSpPr>
            <p:spPr bwMode="auto">
              <a:xfrm>
                <a:off x="2474" y="3003"/>
                <a:ext cx="72" cy="100"/>
              </a:xfrm>
              <a:custGeom>
                <a:avLst/>
                <a:gdLst>
                  <a:gd name="T0" fmla="*/ 20 w 72"/>
                  <a:gd name="T1" fmla="*/ 4 h 100"/>
                  <a:gd name="T2" fmla="*/ 20 w 72"/>
                  <a:gd name="T3" fmla="*/ 4 h 100"/>
                  <a:gd name="T4" fmla="*/ 28 w 72"/>
                  <a:gd name="T5" fmla="*/ 0 h 100"/>
                  <a:gd name="T6" fmla="*/ 34 w 72"/>
                  <a:gd name="T7" fmla="*/ 0 h 100"/>
                  <a:gd name="T8" fmla="*/ 42 w 72"/>
                  <a:gd name="T9" fmla="*/ 0 h 100"/>
                  <a:gd name="T10" fmla="*/ 48 w 72"/>
                  <a:gd name="T11" fmla="*/ 4 h 100"/>
                  <a:gd name="T12" fmla="*/ 50 w 72"/>
                  <a:gd name="T13" fmla="*/ 6 h 100"/>
                  <a:gd name="T14" fmla="*/ 52 w 72"/>
                  <a:gd name="T15" fmla="*/ 14 h 100"/>
                  <a:gd name="T16" fmla="*/ 56 w 72"/>
                  <a:gd name="T17" fmla="*/ 20 h 100"/>
                  <a:gd name="T18" fmla="*/ 58 w 72"/>
                  <a:gd name="T19" fmla="*/ 28 h 100"/>
                  <a:gd name="T20" fmla="*/ 62 w 72"/>
                  <a:gd name="T21" fmla="*/ 36 h 100"/>
                  <a:gd name="T22" fmla="*/ 64 w 72"/>
                  <a:gd name="T23" fmla="*/ 44 h 100"/>
                  <a:gd name="T24" fmla="*/ 66 w 72"/>
                  <a:gd name="T25" fmla="*/ 52 h 100"/>
                  <a:gd name="T26" fmla="*/ 68 w 72"/>
                  <a:gd name="T27" fmla="*/ 60 h 100"/>
                  <a:gd name="T28" fmla="*/ 70 w 72"/>
                  <a:gd name="T29" fmla="*/ 70 h 100"/>
                  <a:gd name="T30" fmla="*/ 72 w 72"/>
                  <a:gd name="T31" fmla="*/ 78 h 100"/>
                  <a:gd name="T32" fmla="*/ 72 w 72"/>
                  <a:gd name="T33" fmla="*/ 78 h 100"/>
                  <a:gd name="T34" fmla="*/ 66 w 72"/>
                  <a:gd name="T35" fmla="*/ 88 h 100"/>
                  <a:gd name="T36" fmla="*/ 58 w 72"/>
                  <a:gd name="T37" fmla="*/ 96 h 100"/>
                  <a:gd name="T38" fmla="*/ 58 w 72"/>
                  <a:gd name="T39" fmla="*/ 96 h 100"/>
                  <a:gd name="T40" fmla="*/ 50 w 72"/>
                  <a:gd name="T41" fmla="*/ 100 h 100"/>
                  <a:gd name="T42" fmla="*/ 42 w 72"/>
                  <a:gd name="T43" fmla="*/ 100 h 100"/>
                  <a:gd name="T44" fmla="*/ 36 w 72"/>
                  <a:gd name="T45" fmla="*/ 100 h 100"/>
                  <a:gd name="T46" fmla="*/ 28 w 72"/>
                  <a:gd name="T47" fmla="*/ 96 h 100"/>
                  <a:gd name="T48" fmla="*/ 22 w 72"/>
                  <a:gd name="T49" fmla="*/ 92 h 100"/>
                  <a:gd name="T50" fmla="*/ 16 w 72"/>
                  <a:gd name="T51" fmla="*/ 86 h 100"/>
                  <a:gd name="T52" fmla="*/ 10 w 72"/>
                  <a:gd name="T53" fmla="*/ 78 h 100"/>
                  <a:gd name="T54" fmla="*/ 6 w 72"/>
                  <a:gd name="T55" fmla="*/ 70 h 100"/>
                  <a:gd name="T56" fmla="*/ 6 w 72"/>
                  <a:gd name="T57" fmla="*/ 70 h 100"/>
                  <a:gd name="T58" fmla="*/ 2 w 72"/>
                  <a:gd name="T59" fmla="*/ 60 h 100"/>
                  <a:gd name="T60" fmla="*/ 0 w 72"/>
                  <a:gd name="T61" fmla="*/ 50 h 100"/>
                  <a:gd name="T62" fmla="*/ 0 w 72"/>
                  <a:gd name="T63" fmla="*/ 40 h 100"/>
                  <a:gd name="T64" fmla="*/ 2 w 72"/>
                  <a:gd name="T65" fmla="*/ 30 h 100"/>
                  <a:gd name="T66" fmla="*/ 4 w 72"/>
                  <a:gd name="T67" fmla="*/ 22 h 100"/>
                  <a:gd name="T68" fmla="*/ 8 w 72"/>
                  <a:gd name="T69" fmla="*/ 14 h 100"/>
                  <a:gd name="T70" fmla="*/ 14 w 72"/>
                  <a:gd name="T71" fmla="*/ 8 h 100"/>
                  <a:gd name="T72" fmla="*/ 20 w 72"/>
                  <a:gd name="T73" fmla="*/ 4 h 100"/>
                  <a:gd name="T74" fmla="*/ 20 w 72"/>
                  <a:gd name="T75" fmla="*/ 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100">
                    <a:moveTo>
                      <a:pt x="20" y="4"/>
                    </a:moveTo>
                    <a:lnTo>
                      <a:pt x="20" y="4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2" y="0"/>
                    </a:lnTo>
                    <a:lnTo>
                      <a:pt x="48" y="4"/>
                    </a:lnTo>
                    <a:lnTo>
                      <a:pt x="50" y="6"/>
                    </a:lnTo>
                    <a:lnTo>
                      <a:pt x="52" y="14"/>
                    </a:lnTo>
                    <a:lnTo>
                      <a:pt x="56" y="20"/>
                    </a:lnTo>
                    <a:lnTo>
                      <a:pt x="58" y="28"/>
                    </a:lnTo>
                    <a:lnTo>
                      <a:pt x="62" y="36"/>
                    </a:lnTo>
                    <a:lnTo>
                      <a:pt x="64" y="44"/>
                    </a:lnTo>
                    <a:lnTo>
                      <a:pt x="66" y="52"/>
                    </a:lnTo>
                    <a:lnTo>
                      <a:pt x="68" y="60"/>
                    </a:lnTo>
                    <a:lnTo>
                      <a:pt x="70" y="70"/>
                    </a:lnTo>
                    <a:lnTo>
                      <a:pt x="72" y="78"/>
                    </a:lnTo>
                    <a:lnTo>
                      <a:pt x="72" y="78"/>
                    </a:lnTo>
                    <a:lnTo>
                      <a:pt x="66" y="88"/>
                    </a:lnTo>
                    <a:lnTo>
                      <a:pt x="58" y="96"/>
                    </a:lnTo>
                    <a:lnTo>
                      <a:pt x="58" y="96"/>
                    </a:lnTo>
                    <a:lnTo>
                      <a:pt x="50" y="100"/>
                    </a:lnTo>
                    <a:lnTo>
                      <a:pt x="42" y="100"/>
                    </a:lnTo>
                    <a:lnTo>
                      <a:pt x="36" y="100"/>
                    </a:lnTo>
                    <a:lnTo>
                      <a:pt x="28" y="96"/>
                    </a:lnTo>
                    <a:lnTo>
                      <a:pt x="22" y="92"/>
                    </a:lnTo>
                    <a:lnTo>
                      <a:pt x="16" y="86"/>
                    </a:lnTo>
                    <a:lnTo>
                      <a:pt x="10" y="78"/>
                    </a:lnTo>
                    <a:lnTo>
                      <a:pt x="6" y="70"/>
                    </a:lnTo>
                    <a:lnTo>
                      <a:pt x="6" y="70"/>
                    </a:lnTo>
                    <a:lnTo>
                      <a:pt x="2" y="60"/>
                    </a:lnTo>
                    <a:lnTo>
                      <a:pt x="0" y="50"/>
                    </a:lnTo>
                    <a:lnTo>
                      <a:pt x="0" y="40"/>
                    </a:lnTo>
                    <a:lnTo>
                      <a:pt x="2" y="30"/>
                    </a:lnTo>
                    <a:lnTo>
                      <a:pt x="4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0" y="4"/>
                    </a:lnTo>
                    <a:lnTo>
                      <a:pt x="20" y="4"/>
                    </a:lnTo>
                    <a:close/>
                  </a:path>
                </a:pathLst>
              </a:custGeom>
              <a:solidFill>
                <a:srgbClr val="575E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69" name="Freeform 373"/>
              <p:cNvSpPr>
                <a:spLocks/>
              </p:cNvSpPr>
              <p:nvPr/>
            </p:nvSpPr>
            <p:spPr bwMode="auto">
              <a:xfrm>
                <a:off x="2476" y="3005"/>
                <a:ext cx="70" cy="94"/>
              </a:xfrm>
              <a:custGeom>
                <a:avLst/>
                <a:gdLst>
                  <a:gd name="T0" fmla="*/ 18 w 70"/>
                  <a:gd name="T1" fmla="*/ 4 h 94"/>
                  <a:gd name="T2" fmla="*/ 18 w 70"/>
                  <a:gd name="T3" fmla="*/ 4 h 94"/>
                  <a:gd name="T4" fmla="*/ 26 w 70"/>
                  <a:gd name="T5" fmla="*/ 2 h 94"/>
                  <a:gd name="T6" fmla="*/ 34 w 70"/>
                  <a:gd name="T7" fmla="*/ 0 h 94"/>
                  <a:gd name="T8" fmla="*/ 42 w 70"/>
                  <a:gd name="T9" fmla="*/ 2 h 94"/>
                  <a:gd name="T10" fmla="*/ 48 w 70"/>
                  <a:gd name="T11" fmla="*/ 6 h 94"/>
                  <a:gd name="T12" fmla="*/ 50 w 70"/>
                  <a:gd name="T13" fmla="*/ 12 h 94"/>
                  <a:gd name="T14" fmla="*/ 54 w 70"/>
                  <a:gd name="T15" fmla="*/ 18 h 94"/>
                  <a:gd name="T16" fmla="*/ 56 w 70"/>
                  <a:gd name="T17" fmla="*/ 26 h 94"/>
                  <a:gd name="T18" fmla="*/ 60 w 70"/>
                  <a:gd name="T19" fmla="*/ 34 h 94"/>
                  <a:gd name="T20" fmla="*/ 62 w 70"/>
                  <a:gd name="T21" fmla="*/ 42 h 94"/>
                  <a:gd name="T22" fmla="*/ 64 w 70"/>
                  <a:gd name="T23" fmla="*/ 50 h 94"/>
                  <a:gd name="T24" fmla="*/ 66 w 70"/>
                  <a:gd name="T25" fmla="*/ 58 h 94"/>
                  <a:gd name="T26" fmla="*/ 68 w 70"/>
                  <a:gd name="T27" fmla="*/ 68 h 94"/>
                  <a:gd name="T28" fmla="*/ 70 w 70"/>
                  <a:gd name="T29" fmla="*/ 70 h 94"/>
                  <a:gd name="T30" fmla="*/ 70 w 70"/>
                  <a:gd name="T31" fmla="*/ 70 h 94"/>
                  <a:gd name="T32" fmla="*/ 64 w 70"/>
                  <a:gd name="T33" fmla="*/ 82 h 94"/>
                  <a:gd name="T34" fmla="*/ 58 w 70"/>
                  <a:gd name="T35" fmla="*/ 88 h 94"/>
                  <a:gd name="T36" fmla="*/ 54 w 70"/>
                  <a:gd name="T37" fmla="*/ 92 h 94"/>
                  <a:gd name="T38" fmla="*/ 54 w 70"/>
                  <a:gd name="T39" fmla="*/ 92 h 94"/>
                  <a:gd name="T40" fmla="*/ 48 w 70"/>
                  <a:gd name="T41" fmla="*/ 94 h 94"/>
                  <a:gd name="T42" fmla="*/ 40 w 70"/>
                  <a:gd name="T43" fmla="*/ 94 h 94"/>
                  <a:gd name="T44" fmla="*/ 34 w 70"/>
                  <a:gd name="T45" fmla="*/ 94 h 94"/>
                  <a:gd name="T46" fmla="*/ 26 w 70"/>
                  <a:gd name="T47" fmla="*/ 92 h 94"/>
                  <a:gd name="T48" fmla="*/ 20 w 70"/>
                  <a:gd name="T49" fmla="*/ 88 h 94"/>
                  <a:gd name="T50" fmla="*/ 14 w 70"/>
                  <a:gd name="T51" fmla="*/ 82 h 94"/>
                  <a:gd name="T52" fmla="*/ 10 w 70"/>
                  <a:gd name="T53" fmla="*/ 74 h 94"/>
                  <a:gd name="T54" fmla="*/ 6 w 70"/>
                  <a:gd name="T55" fmla="*/ 66 h 94"/>
                  <a:gd name="T56" fmla="*/ 6 w 70"/>
                  <a:gd name="T57" fmla="*/ 66 h 94"/>
                  <a:gd name="T58" fmla="*/ 2 w 70"/>
                  <a:gd name="T59" fmla="*/ 56 h 94"/>
                  <a:gd name="T60" fmla="*/ 0 w 70"/>
                  <a:gd name="T61" fmla="*/ 48 h 94"/>
                  <a:gd name="T62" fmla="*/ 0 w 70"/>
                  <a:gd name="T63" fmla="*/ 38 h 94"/>
                  <a:gd name="T64" fmla="*/ 2 w 70"/>
                  <a:gd name="T65" fmla="*/ 30 h 94"/>
                  <a:gd name="T66" fmla="*/ 4 w 70"/>
                  <a:gd name="T67" fmla="*/ 22 h 94"/>
                  <a:gd name="T68" fmla="*/ 8 w 70"/>
                  <a:gd name="T69" fmla="*/ 14 h 94"/>
                  <a:gd name="T70" fmla="*/ 12 w 70"/>
                  <a:gd name="T71" fmla="*/ 8 h 94"/>
                  <a:gd name="T72" fmla="*/ 18 w 70"/>
                  <a:gd name="T73" fmla="*/ 4 h 94"/>
                  <a:gd name="T74" fmla="*/ 18 w 70"/>
                  <a:gd name="T75" fmla="*/ 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0" h="94">
                    <a:moveTo>
                      <a:pt x="18" y="4"/>
                    </a:moveTo>
                    <a:lnTo>
                      <a:pt x="18" y="4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2"/>
                    </a:lnTo>
                    <a:lnTo>
                      <a:pt x="48" y="6"/>
                    </a:lnTo>
                    <a:lnTo>
                      <a:pt x="50" y="12"/>
                    </a:lnTo>
                    <a:lnTo>
                      <a:pt x="54" y="18"/>
                    </a:lnTo>
                    <a:lnTo>
                      <a:pt x="56" y="26"/>
                    </a:lnTo>
                    <a:lnTo>
                      <a:pt x="60" y="34"/>
                    </a:lnTo>
                    <a:lnTo>
                      <a:pt x="62" y="42"/>
                    </a:lnTo>
                    <a:lnTo>
                      <a:pt x="64" y="50"/>
                    </a:lnTo>
                    <a:lnTo>
                      <a:pt x="66" y="58"/>
                    </a:lnTo>
                    <a:lnTo>
                      <a:pt x="68" y="68"/>
                    </a:lnTo>
                    <a:lnTo>
                      <a:pt x="70" y="70"/>
                    </a:lnTo>
                    <a:lnTo>
                      <a:pt x="70" y="70"/>
                    </a:lnTo>
                    <a:lnTo>
                      <a:pt x="64" y="82"/>
                    </a:lnTo>
                    <a:lnTo>
                      <a:pt x="58" y="88"/>
                    </a:lnTo>
                    <a:lnTo>
                      <a:pt x="54" y="92"/>
                    </a:lnTo>
                    <a:lnTo>
                      <a:pt x="54" y="92"/>
                    </a:lnTo>
                    <a:lnTo>
                      <a:pt x="48" y="94"/>
                    </a:lnTo>
                    <a:lnTo>
                      <a:pt x="40" y="94"/>
                    </a:lnTo>
                    <a:lnTo>
                      <a:pt x="34" y="94"/>
                    </a:lnTo>
                    <a:lnTo>
                      <a:pt x="26" y="92"/>
                    </a:lnTo>
                    <a:lnTo>
                      <a:pt x="20" y="88"/>
                    </a:lnTo>
                    <a:lnTo>
                      <a:pt x="14" y="82"/>
                    </a:lnTo>
                    <a:lnTo>
                      <a:pt x="10" y="74"/>
                    </a:lnTo>
                    <a:lnTo>
                      <a:pt x="6" y="66"/>
                    </a:lnTo>
                    <a:lnTo>
                      <a:pt x="6" y="66"/>
                    </a:lnTo>
                    <a:lnTo>
                      <a:pt x="2" y="56"/>
                    </a:lnTo>
                    <a:lnTo>
                      <a:pt x="0" y="48"/>
                    </a:lnTo>
                    <a:lnTo>
                      <a:pt x="0" y="38"/>
                    </a:lnTo>
                    <a:lnTo>
                      <a:pt x="2" y="30"/>
                    </a:lnTo>
                    <a:lnTo>
                      <a:pt x="4" y="22"/>
                    </a:lnTo>
                    <a:lnTo>
                      <a:pt x="8" y="14"/>
                    </a:lnTo>
                    <a:lnTo>
                      <a:pt x="12" y="8"/>
                    </a:lnTo>
                    <a:lnTo>
                      <a:pt x="18" y="4"/>
                    </a:lnTo>
                    <a:lnTo>
                      <a:pt x="18" y="4"/>
                    </a:lnTo>
                    <a:close/>
                  </a:path>
                </a:pathLst>
              </a:custGeom>
              <a:solidFill>
                <a:srgbClr val="5D66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70" name="Freeform 374"/>
              <p:cNvSpPr>
                <a:spLocks/>
              </p:cNvSpPr>
              <p:nvPr/>
            </p:nvSpPr>
            <p:spPr bwMode="auto">
              <a:xfrm>
                <a:off x="2478" y="3009"/>
                <a:ext cx="66" cy="88"/>
              </a:xfrm>
              <a:custGeom>
                <a:avLst/>
                <a:gdLst>
                  <a:gd name="T0" fmla="*/ 18 w 66"/>
                  <a:gd name="T1" fmla="*/ 2 h 88"/>
                  <a:gd name="T2" fmla="*/ 18 w 66"/>
                  <a:gd name="T3" fmla="*/ 2 h 88"/>
                  <a:gd name="T4" fmla="*/ 26 w 66"/>
                  <a:gd name="T5" fmla="*/ 0 h 88"/>
                  <a:gd name="T6" fmla="*/ 34 w 66"/>
                  <a:gd name="T7" fmla="*/ 0 h 88"/>
                  <a:gd name="T8" fmla="*/ 42 w 66"/>
                  <a:gd name="T9" fmla="*/ 2 h 88"/>
                  <a:gd name="T10" fmla="*/ 48 w 66"/>
                  <a:gd name="T11" fmla="*/ 6 h 88"/>
                  <a:gd name="T12" fmla="*/ 48 w 66"/>
                  <a:gd name="T13" fmla="*/ 8 h 88"/>
                  <a:gd name="T14" fmla="*/ 52 w 66"/>
                  <a:gd name="T15" fmla="*/ 14 h 88"/>
                  <a:gd name="T16" fmla="*/ 54 w 66"/>
                  <a:gd name="T17" fmla="*/ 22 h 88"/>
                  <a:gd name="T18" fmla="*/ 58 w 66"/>
                  <a:gd name="T19" fmla="*/ 30 h 88"/>
                  <a:gd name="T20" fmla="*/ 60 w 66"/>
                  <a:gd name="T21" fmla="*/ 38 h 88"/>
                  <a:gd name="T22" fmla="*/ 62 w 66"/>
                  <a:gd name="T23" fmla="*/ 46 h 88"/>
                  <a:gd name="T24" fmla="*/ 64 w 66"/>
                  <a:gd name="T25" fmla="*/ 54 h 88"/>
                  <a:gd name="T26" fmla="*/ 66 w 66"/>
                  <a:gd name="T27" fmla="*/ 60 h 88"/>
                  <a:gd name="T28" fmla="*/ 66 w 66"/>
                  <a:gd name="T29" fmla="*/ 60 h 88"/>
                  <a:gd name="T30" fmla="*/ 64 w 66"/>
                  <a:gd name="T31" fmla="*/ 68 h 88"/>
                  <a:gd name="T32" fmla="*/ 60 w 66"/>
                  <a:gd name="T33" fmla="*/ 74 h 88"/>
                  <a:gd name="T34" fmla="*/ 56 w 66"/>
                  <a:gd name="T35" fmla="*/ 80 h 88"/>
                  <a:gd name="T36" fmla="*/ 50 w 66"/>
                  <a:gd name="T37" fmla="*/ 84 h 88"/>
                  <a:gd name="T38" fmla="*/ 50 w 66"/>
                  <a:gd name="T39" fmla="*/ 84 h 88"/>
                  <a:gd name="T40" fmla="*/ 44 w 66"/>
                  <a:gd name="T41" fmla="*/ 86 h 88"/>
                  <a:gd name="T42" fmla="*/ 38 w 66"/>
                  <a:gd name="T43" fmla="*/ 88 h 88"/>
                  <a:gd name="T44" fmla="*/ 30 w 66"/>
                  <a:gd name="T45" fmla="*/ 86 h 88"/>
                  <a:gd name="T46" fmla="*/ 24 w 66"/>
                  <a:gd name="T47" fmla="*/ 84 h 88"/>
                  <a:gd name="T48" fmla="*/ 18 w 66"/>
                  <a:gd name="T49" fmla="*/ 80 h 88"/>
                  <a:gd name="T50" fmla="*/ 14 w 66"/>
                  <a:gd name="T51" fmla="*/ 74 h 88"/>
                  <a:gd name="T52" fmla="*/ 8 w 66"/>
                  <a:gd name="T53" fmla="*/ 68 h 88"/>
                  <a:gd name="T54" fmla="*/ 4 w 66"/>
                  <a:gd name="T55" fmla="*/ 60 h 88"/>
                  <a:gd name="T56" fmla="*/ 4 w 66"/>
                  <a:gd name="T57" fmla="*/ 60 h 88"/>
                  <a:gd name="T58" fmla="*/ 2 w 66"/>
                  <a:gd name="T59" fmla="*/ 52 h 88"/>
                  <a:gd name="T60" fmla="*/ 0 w 66"/>
                  <a:gd name="T61" fmla="*/ 44 h 88"/>
                  <a:gd name="T62" fmla="*/ 0 w 66"/>
                  <a:gd name="T63" fmla="*/ 34 h 88"/>
                  <a:gd name="T64" fmla="*/ 2 w 66"/>
                  <a:gd name="T65" fmla="*/ 26 h 88"/>
                  <a:gd name="T66" fmla="*/ 4 w 66"/>
                  <a:gd name="T67" fmla="*/ 20 h 88"/>
                  <a:gd name="T68" fmla="*/ 8 w 66"/>
                  <a:gd name="T69" fmla="*/ 12 h 88"/>
                  <a:gd name="T70" fmla="*/ 12 w 66"/>
                  <a:gd name="T71" fmla="*/ 6 h 88"/>
                  <a:gd name="T72" fmla="*/ 18 w 66"/>
                  <a:gd name="T73" fmla="*/ 2 h 88"/>
                  <a:gd name="T74" fmla="*/ 18 w 66"/>
                  <a:gd name="T75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6" h="88">
                    <a:moveTo>
                      <a:pt x="18" y="2"/>
                    </a:moveTo>
                    <a:lnTo>
                      <a:pt x="18" y="2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42" y="2"/>
                    </a:lnTo>
                    <a:lnTo>
                      <a:pt x="48" y="6"/>
                    </a:lnTo>
                    <a:lnTo>
                      <a:pt x="48" y="8"/>
                    </a:lnTo>
                    <a:lnTo>
                      <a:pt x="52" y="14"/>
                    </a:lnTo>
                    <a:lnTo>
                      <a:pt x="54" y="22"/>
                    </a:lnTo>
                    <a:lnTo>
                      <a:pt x="58" y="30"/>
                    </a:lnTo>
                    <a:lnTo>
                      <a:pt x="60" y="38"/>
                    </a:lnTo>
                    <a:lnTo>
                      <a:pt x="62" y="46"/>
                    </a:lnTo>
                    <a:lnTo>
                      <a:pt x="64" y="54"/>
                    </a:lnTo>
                    <a:lnTo>
                      <a:pt x="66" y="60"/>
                    </a:lnTo>
                    <a:lnTo>
                      <a:pt x="66" y="60"/>
                    </a:lnTo>
                    <a:lnTo>
                      <a:pt x="64" y="68"/>
                    </a:lnTo>
                    <a:lnTo>
                      <a:pt x="60" y="74"/>
                    </a:lnTo>
                    <a:lnTo>
                      <a:pt x="56" y="80"/>
                    </a:lnTo>
                    <a:lnTo>
                      <a:pt x="50" y="84"/>
                    </a:lnTo>
                    <a:lnTo>
                      <a:pt x="50" y="84"/>
                    </a:lnTo>
                    <a:lnTo>
                      <a:pt x="44" y="86"/>
                    </a:lnTo>
                    <a:lnTo>
                      <a:pt x="38" y="88"/>
                    </a:lnTo>
                    <a:lnTo>
                      <a:pt x="30" y="86"/>
                    </a:lnTo>
                    <a:lnTo>
                      <a:pt x="24" y="84"/>
                    </a:lnTo>
                    <a:lnTo>
                      <a:pt x="18" y="80"/>
                    </a:lnTo>
                    <a:lnTo>
                      <a:pt x="14" y="74"/>
                    </a:lnTo>
                    <a:lnTo>
                      <a:pt x="8" y="68"/>
                    </a:lnTo>
                    <a:lnTo>
                      <a:pt x="4" y="60"/>
                    </a:lnTo>
                    <a:lnTo>
                      <a:pt x="4" y="60"/>
                    </a:lnTo>
                    <a:lnTo>
                      <a:pt x="2" y="52"/>
                    </a:lnTo>
                    <a:lnTo>
                      <a:pt x="0" y="44"/>
                    </a:lnTo>
                    <a:lnTo>
                      <a:pt x="0" y="34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8" y="12"/>
                    </a:lnTo>
                    <a:lnTo>
                      <a:pt x="12" y="6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solidFill>
                <a:srgbClr val="626E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71" name="Freeform 375"/>
              <p:cNvSpPr>
                <a:spLocks/>
              </p:cNvSpPr>
              <p:nvPr/>
            </p:nvSpPr>
            <p:spPr bwMode="auto">
              <a:xfrm>
                <a:off x="2480" y="3011"/>
                <a:ext cx="62" cy="82"/>
              </a:xfrm>
              <a:custGeom>
                <a:avLst/>
                <a:gdLst>
                  <a:gd name="T0" fmla="*/ 16 w 62"/>
                  <a:gd name="T1" fmla="*/ 4 h 82"/>
                  <a:gd name="T2" fmla="*/ 16 w 62"/>
                  <a:gd name="T3" fmla="*/ 4 h 82"/>
                  <a:gd name="T4" fmla="*/ 24 w 62"/>
                  <a:gd name="T5" fmla="*/ 0 h 82"/>
                  <a:gd name="T6" fmla="*/ 34 w 62"/>
                  <a:gd name="T7" fmla="*/ 0 h 82"/>
                  <a:gd name="T8" fmla="*/ 42 w 62"/>
                  <a:gd name="T9" fmla="*/ 4 h 82"/>
                  <a:gd name="T10" fmla="*/ 50 w 62"/>
                  <a:gd name="T11" fmla="*/ 10 h 82"/>
                  <a:gd name="T12" fmla="*/ 50 w 62"/>
                  <a:gd name="T13" fmla="*/ 12 h 82"/>
                  <a:gd name="T14" fmla="*/ 52 w 62"/>
                  <a:gd name="T15" fmla="*/ 20 h 82"/>
                  <a:gd name="T16" fmla="*/ 56 w 62"/>
                  <a:gd name="T17" fmla="*/ 28 h 82"/>
                  <a:gd name="T18" fmla="*/ 58 w 62"/>
                  <a:gd name="T19" fmla="*/ 36 h 82"/>
                  <a:gd name="T20" fmla="*/ 60 w 62"/>
                  <a:gd name="T21" fmla="*/ 44 h 82"/>
                  <a:gd name="T22" fmla="*/ 62 w 62"/>
                  <a:gd name="T23" fmla="*/ 50 h 82"/>
                  <a:gd name="T24" fmla="*/ 62 w 62"/>
                  <a:gd name="T25" fmla="*/ 50 h 82"/>
                  <a:gd name="T26" fmla="*/ 60 w 62"/>
                  <a:gd name="T27" fmla="*/ 60 h 82"/>
                  <a:gd name="T28" fmla="*/ 58 w 62"/>
                  <a:gd name="T29" fmla="*/ 68 h 82"/>
                  <a:gd name="T30" fmla="*/ 52 w 62"/>
                  <a:gd name="T31" fmla="*/ 74 h 82"/>
                  <a:gd name="T32" fmla="*/ 46 w 62"/>
                  <a:gd name="T33" fmla="*/ 80 h 82"/>
                  <a:gd name="T34" fmla="*/ 46 w 62"/>
                  <a:gd name="T35" fmla="*/ 80 h 82"/>
                  <a:gd name="T36" fmla="*/ 40 w 62"/>
                  <a:gd name="T37" fmla="*/ 82 h 82"/>
                  <a:gd name="T38" fmla="*/ 34 w 62"/>
                  <a:gd name="T39" fmla="*/ 82 h 82"/>
                  <a:gd name="T40" fmla="*/ 28 w 62"/>
                  <a:gd name="T41" fmla="*/ 82 h 82"/>
                  <a:gd name="T42" fmla="*/ 22 w 62"/>
                  <a:gd name="T43" fmla="*/ 80 h 82"/>
                  <a:gd name="T44" fmla="*/ 18 w 62"/>
                  <a:gd name="T45" fmla="*/ 76 h 82"/>
                  <a:gd name="T46" fmla="*/ 12 w 62"/>
                  <a:gd name="T47" fmla="*/ 70 h 82"/>
                  <a:gd name="T48" fmla="*/ 8 w 62"/>
                  <a:gd name="T49" fmla="*/ 64 h 82"/>
                  <a:gd name="T50" fmla="*/ 4 w 62"/>
                  <a:gd name="T51" fmla="*/ 56 h 82"/>
                  <a:gd name="T52" fmla="*/ 4 w 62"/>
                  <a:gd name="T53" fmla="*/ 56 h 82"/>
                  <a:gd name="T54" fmla="*/ 2 w 62"/>
                  <a:gd name="T55" fmla="*/ 48 h 82"/>
                  <a:gd name="T56" fmla="*/ 0 w 62"/>
                  <a:gd name="T57" fmla="*/ 40 h 82"/>
                  <a:gd name="T58" fmla="*/ 2 w 62"/>
                  <a:gd name="T59" fmla="*/ 26 h 82"/>
                  <a:gd name="T60" fmla="*/ 4 w 62"/>
                  <a:gd name="T61" fmla="*/ 18 h 82"/>
                  <a:gd name="T62" fmla="*/ 6 w 62"/>
                  <a:gd name="T63" fmla="*/ 12 h 82"/>
                  <a:gd name="T64" fmla="*/ 10 w 62"/>
                  <a:gd name="T65" fmla="*/ 8 h 82"/>
                  <a:gd name="T66" fmla="*/ 16 w 62"/>
                  <a:gd name="T67" fmla="*/ 4 h 82"/>
                  <a:gd name="T68" fmla="*/ 16 w 62"/>
                  <a:gd name="T69" fmla="*/ 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2" h="82">
                    <a:moveTo>
                      <a:pt x="16" y="4"/>
                    </a:moveTo>
                    <a:lnTo>
                      <a:pt x="16" y="4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42" y="4"/>
                    </a:lnTo>
                    <a:lnTo>
                      <a:pt x="50" y="10"/>
                    </a:lnTo>
                    <a:lnTo>
                      <a:pt x="50" y="12"/>
                    </a:lnTo>
                    <a:lnTo>
                      <a:pt x="52" y="20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4"/>
                    </a:lnTo>
                    <a:lnTo>
                      <a:pt x="62" y="50"/>
                    </a:lnTo>
                    <a:lnTo>
                      <a:pt x="62" y="50"/>
                    </a:lnTo>
                    <a:lnTo>
                      <a:pt x="60" y="60"/>
                    </a:lnTo>
                    <a:lnTo>
                      <a:pt x="58" y="68"/>
                    </a:lnTo>
                    <a:lnTo>
                      <a:pt x="52" y="74"/>
                    </a:lnTo>
                    <a:lnTo>
                      <a:pt x="46" y="80"/>
                    </a:lnTo>
                    <a:lnTo>
                      <a:pt x="46" y="80"/>
                    </a:lnTo>
                    <a:lnTo>
                      <a:pt x="40" y="82"/>
                    </a:lnTo>
                    <a:lnTo>
                      <a:pt x="34" y="82"/>
                    </a:lnTo>
                    <a:lnTo>
                      <a:pt x="28" y="82"/>
                    </a:lnTo>
                    <a:lnTo>
                      <a:pt x="22" y="80"/>
                    </a:lnTo>
                    <a:lnTo>
                      <a:pt x="18" y="76"/>
                    </a:lnTo>
                    <a:lnTo>
                      <a:pt x="12" y="70"/>
                    </a:lnTo>
                    <a:lnTo>
                      <a:pt x="8" y="64"/>
                    </a:lnTo>
                    <a:lnTo>
                      <a:pt x="4" y="56"/>
                    </a:lnTo>
                    <a:lnTo>
                      <a:pt x="4" y="56"/>
                    </a:lnTo>
                    <a:lnTo>
                      <a:pt x="2" y="48"/>
                    </a:lnTo>
                    <a:lnTo>
                      <a:pt x="0" y="40"/>
                    </a:lnTo>
                    <a:lnTo>
                      <a:pt x="2" y="26"/>
                    </a:lnTo>
                    <a:lnTo>
                      <a:pt x="4" y="18"/>
                    </a:lnTo>
                    <a:lnTo>
                      <a:pt x="6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6" y="4"/>
                    </a:lnTo>
                    <a:close/>
                  </a:path>
                </a:pathLst>
              </a:custGeom>
              <a:solidFill>
                <a:srgbClr val="697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72" name="Freeform 376"/>
              <p:cNvSpPr>
                <a:spLocks/>
              </p:cNvSpPr>
              <p:nvPr/>
            </p:nvSpPr>
            <p:spPr bwMode="auto">
              <a:xfrm>
                <a:off x="2234" y="2965"/>
                <a:ext cx="122" cy="170"/>
              </a:xfrm>
              <a:custGeom>
                <a:avLst/>
                <a:gdLst>
                  <a:gd name="T0" fmla="*/ 118 w 122"/>
                  <a:gd name="T1" fmla="*/ 136 h 170"/>
                  <a:gd name="T2" fmla="*/ 90 w 122"/>
                  <a:gd name="T3" fmla="*/ 162 h 170"/>
                  <a:gd name="T4" fmla="*/ 66 w 122"/>
                  <a:gd name="T5" fmla="*/ 170 h 170"/>
                  <a:gd name="T6" fmla="*/ 58 w 122"/>
                  <a:gd name="T7" fmla="*/ 170 h 170"/>
                  <a:gd name="T8" fmla="*/ 34 w 122"/>
                  <a:gd name="T9" fmla="*/ 166 h 170"/>
                  <a:gd name="T10" fmla="*/ 16 w 122"/>
                  <a:gd name="T11" fmla="*/ 150 h 170"/>
                  <a:gd name="T12" fmla="*/ 4 w 122"/>
                  <a:gd name="T13" fmla="*/ 126 h 170"/>
                  <a:gd name="T14" fmla="*/ 0 w 122"/>
                  <a:gd name="T15" fmla="*/ 96 h 170"/>
                  <a:gd name="T16" fmla="*/ 6 w 122"/>
                  <a:gd name="T17" fmla="*/ 88 h 170"/>
                  <a:gd name="T18" fmla="*/ 12 w 122"/>
                  <a:gd name="T19" fmla="*/ 76 h 170"/>
                  <a:gd name="T20" fmla="*/ 20 w 122"/>
                  <a:gd name="T21" fmla="*/ 64 h 170"/>
                  <a:gd name="T22" fmla="*/ 28 w 122"/>
                  <a:gd name="T23" fmla="*/ 54 h 170"/>
                  <a:gd name="T24" fmla="*/ 36 w 122"/>
                  <a:gd name="T25" fmla="*/ 44 h 170"/>
                  <a:gd name="T26" fmla="*/ 44 w 122"/>
                  <a:gd name="T27" fmla="*/ 34 h 170"/>
                  <a:gd name="T28" fmla="*/ 52 w 122"/>
                  <a:gd name="T29" fmla="*/ 26 h 170"/>
                  <a:gd name="T30" fmla="*/ 60 w 122"/>
                  <a:gd name="T31" fmla="*/ 18 h 170"/>
                  <a:gd name="T32" fmla="*/ 68 w 122"/>
                  <a:gd name="T33" fmla="*/ 12 h 170"/>
                  <a:gd name="T34" fmla="*/ 76 w 122"/>
                  <a:gd name="T35" fmla="*/ 6 h 170"/>
                  <a:gd name="T36" fmla="*/ 84 w 122"/>
                  <a:gd name="T37" fmla="*/ 2 h 170"/>
                  <a:gd name="T38" fmla="*/ 92 w 122"/>
                  <a:gd name="T39" fmla="*/ 0 h 170"/>
                  <a:gd name="T40" fmla="*/ 98 w 122"/>
                  <a:gd name="T41" fmla="*/ 0 h 170"/>
                  <a:gd name="T42" fmla="*/ 104 w 122"/>
                  <a:gd name="T43" fmla="*/ 2 h 170"/>
                  <a:gd name="T44" fmla="*/ 110 w 122"/>
                  <a:gd name="T45" fmla="*/ 6 h 170"/>
                  <a:gd name="T46" fmla="*/ 114 w 122"/>
                  <a:gd name="T47" fmla="*/ 12 h 170"/>
                  <a:gd name="T48" fmla="*/ 118 w 122"/>
                  <a:gd name="T49" fmla="*/ 20 h 170"/>
                  <a:gd name="T50" fmla="*/ 120 w 122"/>
                  <a:gd name="T51" fmla="*/ 32 h 170"/>
                  <a:gd name="T52" fmla="*/ 122 w 122"/>
                  <a:gd name="T53" fmla="*/ 44 h 170"/>
                  <a:gd name="T54" fmla="*/ 122 w 122"/>
                  <a:gd name="T55" fmla="*/ 58 h 170"/>
                  <a:gd name="T56" fmla="*/ 122 w 122"/>
                  <a:gd name="T57" fmla="*/ 74 h 170"/>
                  <a:gd name="T58" fmla="*/ 122 w 122"/>
                  <a:gd name="T59" fmla="*/ 88 h 170"/>
                  <a:gd name="T60" fmla="*/ 120 w 122"/>
                  <a:gd name="T61" fmla="*/ 104 h 170"/>
                  <a:gd name="T62" fmla="*/ 120 w 122"/>
                  <a:gd name="T63" fmla="*/ 120 h 170"/>
                  <a:gd name="T64" fmla="*/ 118 w 122"/>
                  <a:gd name="T65" fmla="*/ 136 h 170"/>
                  <a:gd name="T66" fmla="*/ 118 w 122"/>
                  <a:gd name="T67" fmla="*/ 136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2" h="170">
                    <a:moveTo>
                      <a:pt x="118" y="136"/>
                    </a:moveTo>
                    <a:lnTo>
                      <a:pt x="118" y="136"/>
                    </a:lnTo>
                    <a:lnTo>
                      <a:pt x="104" y="150"/>
                    </a:lnTo>
                    <a:lnTo>
                      <a:pt x="90" y="162"/>
                    </a:lnTo>
                    <a:lnTo>
                      <a:pt x="74" y="168"/>
                    </a:lnTo>
                    <a:lnTo>
                      <a:pt x="66" y="170"/>
                    </a:lnTo>
                    <a:lnTo>
                      <a:pt x="58" y="170"/>
                    </a:lnTo>
                    <a:lnTo>
                      <a:pt x="58" y="170"/>
                    </a:lnTo>
                    <a:lnTo>
                      <a:pt x="46" y="170"/>
                    </a:lnTo>
                    <a:lnTo>
                      <a:pt x="34" y="166"/>
                    </a:lnTo>
                    <a:lnTo>
                      <a:pt x="24" y="158"/>
                    </a:lnTo>
                    <a:lnTo>
                      <a:pt x="16" y="150"/>
                    </a:lnTo>
                    <a:lnTo>
                      <a:pt x="10" y="138"/>
                    </a:lnTo>
                    <a:lnTo>
                      <a:pt x="4" y="126"/>
                    </a:lnTo>
                    <a:lnTo>
                      <a:pt x="2" y="112"/>
                    </a:lnTo>
                    <a:lnTo>
                      <a:pt x="0" y="96"/>
                    </a:lnTo>
                    <a:lnTo>
                      <a:pt x="2" y="94"/>
                    </a:lnTo>
                    <a:lnTo>
                      <a:pt x="6" y="88"/>
                    </a:lnTo>
                    <a:lnTo>
                      <a:pt x="8" y="82"/>
                    </a:lnTo>
                    <a:lnTo>
                      <a:pt x="12" y="76"/>
                    </a:lnTo>
                    <a:lnTo>
                      <a:pt x="16" y="70"/>
                    </a:lnTo>
                    <a:lnTo>
                      <a:pt x="20" y="64"/>
                    </a:lnTo>
                    <a:lnTo>
                      <a:pt x="24" y="60"/>
                    </a:lnTo>
                    <a:lnTo>
                      <a:pt x="28" y="54"/>
                    </a:lnTo>
                    <a:lnTo>
                      <a:pt x="32" y="48"/>
                    </a:lnTo>
                    <a:lnTo>
                      <a:pt x="36" y="44"/>
                    </a:lnTo>
                    <a:lnTo>
                      <a:pt x="40" y="38"/>
                    </a:lnTo>
                    <a:lnTo>
                      <a:pt x="44" y="34"/>
                    </a:lnTo>
                    <a:lnTo>
                      <a:pt x="48" y="30"/>
                    </a:lnTo>
                    <a:lnTo>
                      <a:pt x="52" y="26"/>
                    </a:lnTo>
                    <a:lnTo>
                      <a:pt x="56" y="22"/>
                    </a:lnTo>
                    <a:lnTo>
                      <a:pt x="60" y="18"/>
                    </a:lnTo>
                    <a:lnTo>
                      <a:pt x="64" y="14"/>
                    </a:lnTo>
                    <a:lnTo>
                      <a:pt x="68" y="12"/>
                    </a:lnTo>
                    <a:lnTo>
                      <a:pt x="72" y="8"/>
                    </a:lnTo>
                    <a:lnTo>
                      <a:pt x="76" y="6"/>
                    </a:lnTo>
                    <a:lnTo>
                      <a:pt x="80" y="4"/>
                    </a:lnTo>
                    <a:lnTo>
                      <a:pt x="84" y="2"/>
                    </a:lnTo>
                    <a:lnTo>
                      <a:pt x="88" y="2"/>
                    </a:lnTo>
                    <a:lnTo>
                      <a:pt x="92" y="0"/>
                    </a:lnTo>
                    <a:lnTo>
                      <a:pt x="94" y="0"/>
                    </a:lnTo>
                    <a:lnTo>
                      <a:pt x="98" y="0"/>
                    </a:lnTo>
                    <a:lnTo>
                      <a:pt x="102" y="0"/>
                    </a:lnTo>
                    <a:lnTo>
                      <a:pt x="104" y="2"/>
                    </a:lnTo>
                    <a:lnTo>
                      <a:pt x="108" y="4"/>
                    </a:lnTo>
                    <a:lnTo>
                      <a:pt x="110" y="6"/>
                    </a:lnTo>
                    <a:lnTo>
                      <a:pt x="112" y="8"/>
                    </a:lnTo>
                    <a:lnTo>
                      <a:pt x="114" y="12"/>
                    </a:lnTo>
                    <a:lnTo>
                      <a:pt x="116" y="16"/>
                    </a:lnTo>
                    <a:lnTo>
                      <a:pt x="118" y="20"/>
                    </a:lnTo>
                    <a:lnTo>
                      <a:pt x="118" y="26"/>
                    </a:lnTo>
                    <a:lnTo>
                      <a:pt x="120" y="32"/>
                    </a:lnTo>
                    <a:lnTo>
                      <a:pt x="120" y="38"/>
                    </a:lnTo>
                    <a:lnTo>
                      <a:pt x="122" y="44"/>
                    </a:lnTo>
                    <a:lnTo>
                      <a:pt x="122" y="52"/>
                    </a:lnTo>
                    <a:lnTo>
                      <a:pt x="122" y="58"/>
                    </a:lnTo>
                    <a:lnTo>
                      <a:pt x="122" y="66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22" y="88"/>
                    </a:lnTo>
                    <a:lnTo>
                      <a:pt x="122" y="96"/>
                    </a:lnTo>
                    <a:lnTo>
                      <a:pt x="120" y="104"/>
                    </a:lnTo>
                    <a:lnTo>
                      <a:pt x="120" y="112"/>
                    </a:lnTo>
                    <a:lnTo>
                      <a:pt x="120" y="120"/>
                    </a:lnTo>
                    <a:lnTo>
                      <a:pt x="118" y="128"/>
                    </a:lnTo>
                    <a:lnTo>
                      <a:pt x="118" y="136"/>
                    </a:lnTo>
                    <a:lnTo>
                      <a:pt x="118" y="136"/>
                    </a:lnTo>
                    <a:lnTo>
                      <a:pt x="118" y="136"/>
                    </a:lnTo>
                    <a:close/>
                  </a:path>
                </a:pathLst>
              </a:custGeom>
              <a:solidFill>
                <a:srgbClr val="130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73" name="Freeform 377"/>
              <p:cNvSpPr>
                <a:spLocks/>
              </p:cNvSpPr>
              <p:nvPr/>
            </p:nvSpPr>
            <p:spPr bwMode="auto">
              <a:xfrm>
                <a:off x="2238" y="2965"/>
                <a:ext cx="118" cy="168"/>
              </a:xfrm>
              <a:custGeom>
                <a:avLst/>
                <a:gdLst>
                  <a:gd name="T0" fmla="*/ 114 w 118"/>
                  <a:gd name="T1" fmla="*/ 132 h 168"/>
                  <a:gd name="T2" fmla="*/ 86 w 118"/>
                  <a:gd name="T3" fmla="*/ 158 h 168"/>
                  <a:gd name="T4" fmla="*/ 64 w 118"/>
                  <a:gd name="T5" fmla="*/ 168 h 168"/>
                  <a:gd name="T6" fmla="*/ 54 w 118"/>
                  <a:gd name="T7" fmla="*/ 168 h 168"/>
                  <a:gd name="T8" fmla="*/ 32 w 118"/>
                  <a:gd name="T9" fmla="*/ 162 h 168"/>
                  <a:gd name="T10" fmla="*/ 14 w 118"/>
                  <a:gd name="T11" fmla="*/ 146 h 168"/>
                  <a:gd name="T12" fmla="*/ 2 w 118"/>
                  <a:gd name="T13" fmla="*/ 120 h 168"/>
                  <a:gd name="T14" fmla="*/ 0 w 118"/>
                  <a:gd name="T15" fmla="*/ 90 h 168"/>
                  <a:gd name="T16" fmla="*/ 4 w 118"/>
                  <a:gd name="T17" fmla="*/ 82 h 168"/>
                  <a:gd name="T18" fmla="*/ 12 w 118"/>
                  <a:gd name="T19" fmla="*/ 70 h 168"/>
                  <a:gd name="T20" fmla="*/ 20 w 118"/>
                  <a:gd name="T21" fmla="*/ 60 h 168"/>
                  <a:gd name="T22" fmla="*/ 28 w 118"/>
                  <a:gd name="T23" fmla="*/ 48 h 168"/>
                  <a:gd name="T24" fmla="*/ 36 w 118"/>
                  <a:gd name="T25" fmla="*/ 38 h 168"/>
                  <a:gd name="T26" fmla="*/ 44 w 118"/>
                  <a:gd name="T27" fmla="*/ 30 h 168"/>
                  <a:gd name="T28" fmla="*/ 52 w 118"/>
                  <a:gd name="T29" fmla="*/ 22 h 168"/>
                  <a:gd name="T30" fmla="*/ 60 w 118"/>
                  <a:gd name="T31" fmla="*/ 14 h 168"/>
                  <a:gd name="T32" fmla="*/ 68 w 118"/>
                  <a:gd name="T33" fmla="*/ 8 h 168"/>
                  <a:gd name="T34" fmla="*/ 76 w 118"/>
                  <a:gd name="T35" fmla="*/ 4 h 168"/>
                  <a:gd name="T36" fmla="*/ 84 w 118"/>
                  <a:gd name="T37" fmla="*/ 2 h 168"/>
                  <a:gd name="T38" fmla="*/ 90 w 118"/>
                  <a:gd name="T39" fmla="*/ 0 h 168"/>
                  <a:gd name="T40" fmla="*/ 98 w 118"/>
                  <a:gd name="T41" fmla="*/ 0 h 168"/>
                  <a:gd name="T42" fmla="*/ 104 w 118"/>
                  <a:gd name="T43" fmla="*/ 4 h 168"/>
                  <a:gd name="T44" fmla="*/ 108 w 118"/>
                  <a:gd name="T45" fmla="*/ 8 h 168"/>
                  <a:gd name="T46" fmla="*/ 112 w 118"/>
                  <a:gd name="T47" fmla="*/ 16 h 168"/>
                  <a:gd name="T48" fmla="*/ 114 w 118"/>
                  <a:gd name="T49" fmla="*/ 26 h 168"/>
                  <a:gd name="T50" fmla="*/ 116 w 118"/>
                  <a:gd name="T51" fmla="*/ 38 h 168"/>
                  <a:gd name="T52" fmla="*/ 118 w 118"/>
                  <a:gd name="T53" fmla="*/ 52 h 168"/>
                  <a:gd name="T54" fmla="*/ 118 w 118"/>
                  <a:gd name="T55" fmla="*/ 66 h 168"/>
                  <a:gd name="T56" fmla="*/ 118 w 118"/>
                  <a:gd name="T57" fmla="*/ 80 h 168"/>
                  <a:gd name="T58" fmla="*/ 118 w 118"/>
                  <a:gd name="T59" fmla="*/ 96 h 168"/>
                  <a:gd name="T60" fmla="*/ 116 w 118"/>
                  <a:gd name="T61" fmla="*/ 112 h 168"/>
                  <a:gd name="T62" fmla="*/ 114 w 118"/>
                  <a:gd name="T63" fmla="*/ 128 h 168"/>
                  <a:gd name="T64" fmla="*/ 114 w 118"/>
                  <a:gd name="T65" fmla="*/ 13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8" h="168">
                    <a:moveTo>
                      <a:pt x="114" y="132"/>
                    </a:moveTo>
                    <a:lnTo>
                      <a:pt x="114" y="132"/>
                    </a:lnTo>
                    <a:lnTo>
                      <a:pt x="102" y="148"/>
                    </a:lnTo>
                    <a:lnTo>
                      <a:pt x="86" y="158"/>
                    </a:lnTo>
                    <a:lnTo>
                      <a:pt x="72" y="166"/>
                    </a:lnTo>
                    <a:lnTo>
                      <a:pt x="64" y="168"/>
                    </a:lnTo>
                    <a:lnTo>
                      <a:pt x="54" y="168"/>
                    </a:lnTo>
                    <a:lnTo>
                      <a:pt x="54" y="168"/>
                    </a:lnTo>
                    <a:lnTo>
                      <a:pt x="42" y="166"/>
                    </a:lnTo>
                    <a:lnTo>
                      <a:pt x="32" y="162"/>
                    </a:lnTo>
                    <a:lnTo>
                      <a:pt x="22" y="154"/>
                    </a:lnTo>
                    <a:lnTo>
                      <a:pt x="14" y="146"/>
                    </a:lnTo>
                    <a:lnTo>
                      <a:pt x="6" y="134"/>
                    </a:lnTo>
                    <a:lnTo>
                      <a:pt x="2" y="120"/>
                    </a:lnTo>
                    <a:lnTo>
                      <a:pt x="0" y="106"/>
                    </a:lnTo>
                    <a:lnTo>
                      <a:pt x="0" y="90"/>
                    </a:lnTo>
                    <a:lnTo>
                      <a:pt x="2" y="88"/>
                    </a:lnTo>
                    <a:lnTo>
                      <a:pt x="4" y="82"/>
                    </a:lnTo>
                    <a:lnTo>
                      <a:pt x="8" y="76"/>
                    </a:lnTo>
                    <a:lnTo>
                      <a:pt x="12" y="70"/>
                    </a:lnTo>
                    <a:lnTo>
                      <a:pt x="16" y="64"/>
                    </a:lnTo>
                    <a:lnTo>
                      <a:pt x="20" y="60"/>
                    </a:lnTo>
                    <a:lnTo>
                      <a:pt x="24" y="54"/>
                    </a:lnTo>
                    <a:lnTo>
                      <a:pt x="28" y="48"/>
                    </a:lnTo>
                    <a:lnTo>
                      <a:pt x="32" y="44"/>
                    </a:lnTo>
                    <a:lnTo>
                      <a:pt x="36" y="38"/>
                    </a:lnTo>
                    <a:lnTo>
                      <a:pt x="40" y="34"/>
                    </a:lnTo>
                    <a:lnTo>
                      <a:pt x="44" y="30"/>
                    </a:lnTo>
                    <a:lnTo>
                      <a:pt x="48" y="26"/>
                    </a:lnTo>
                    <a:lnTo>
                      <a:pt x="52" y="22"/>
                    </a:lnTo>
                    <a:lnTo>
                      <a:pt x="56" y="18"/>
                    </a:lnTo>
                    <a:lnTo>
                      <a:pt x="60" y="14"/>
                    </a:lnTo>
                    <a:lnTo>
                      <a:pt x="64" y="12"/>
                    </a:lnTo>
                    <a:lnTo>
                      <a:pt x="68" y="8"/>
                    </a:lnTo>
                    <a:lnTo>
                      <a:pt x="72" y="6"/>
                    </a:lnTo>
                    <a:lnTo>
                      <a:pt x="76" y="4"/>
                    </a:lnTo>
                    <a:lnTo>
                      <a:pt x="80" y="2"/>
                    </a:lnTo>
                    <a:lnTo>
                      <a:pt x="84" y="2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4" y="0"/>
                    </a:lnTo>
                    <a:lnTo>
                      <a:pt x="98" y="0"/>
                    </a:lnTo>
                    <a:lnTo>
                      <a:pt x="100" y="2"/>
                    </a:lnTo>
                    <a:lnTo>
                      <a:pt x="104" y="4"/>
                    </a:lnTo>
                    <a:lnTo>
                      <a:pt x="106" y="6"/>
                    </a:lnTo>
                    <a:lnTo>
                      <a:pt x="108" y="8"/>
                    </a:lnTo>
                    <a:lnTo>
                      <a:pt x="110" y="12"/>
                    </a:lnTo>
                    <a:lnTo>
                      <a:pt x="112" y="16"/>
                    </a:lnTo>
                    <a:lnTo>
                      <a:pt x="114" y="20"/>
                    </a:lnTo>
                    <a:lnTo>
                      <a:pt x="114" y="26"/>
                    </a:lnTo>
                    <a:lnTo>
                      <a:pt x="116" y="32"/>
                    </a:lnTo>
                    <a:lnTo>
                      <a:pt x="116" y="38"/>
                    </a:lnTo>
                    <a:lnTo>
                      <a:pt x="118" y="44"/>
                    </a:lnTo>
                    <a:lnTo>
                      <a:pt x="118" y="52"/>
                    </a:lnTo>
                    <a:lnTo>
                      <a:pt x="118" y="58"/>
                    </a:lnTo>
                    <a:lnTo>
                      <a:pt x="118" y="66"/>
                    </a:lnTo>
                    <a:lnTo>
                      <a:pt x="118" y="74"/>
                    </a:lnTo>
                    <a:lnTo>
                      <a:pt x="118" y="80"/>
                    </a:lnTo>
                    <a:lnTo>
                      <a:pt x="118" y="88"/>
                    </a:lnTo>
                    <a:lnTo>
                      <a:pt x="118" y="96"/>
                    </a:lnTo>
                    <a:lnTo>
                      <a:pt x="116" y="104"/>
                    </a:lnTo>
                    <a:lnTo>
                      <a:pt x="116" y="112"/>
                    </a:lnTo>
                    <a:lnTo>
                      <a:pt x="116" y="120"/>
                    </a:lnTo>
                    <a:lnTo>
                      <a:pt x="114" y="128"/>
                    </a:lnTo>
                    <a:lnTo>
                      <a:pt x="114" y="132"/>
                    </a:lnTo>
                    <a:lnTo>
                      <a:pt x="114" y="132"/>
                    </a:lnTo>
                    <a:close/>
                  </a:path>
                </a:pathLst>
              </a:custGeom>
              <a:solidFill>
                <a:srgbClr val="180A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74" name="Freeform 378"/>
              <p:cNvSpPr>
                <a:spLocks/>
              </p:cNvSpPr>
              <p:nvPr/>
            </p:nvSpPr>
            <p:spPr bwMode="auto">
              <a:xfrm>
                <a:off x="2240" y="2965"/>
                <a:ext cx="116" cy="166"/>
              </a:xfrm>
              <a:custGeom>
                <a:avLst/>
                <a:gdLst>
                  <a:gd name="T0" fmla="*/ 86 w 116"/>
                  <a:gd name="T1" fmla="*/ 0 h 166"/>
                  <a:gd name="T2" fmla="*/ 86 w 116"/>
                  <a:gd name="T3" fmla="*/ 0 h 166"/>
                  <a:gd name="T4" fmla="*/ 98 w 116"/>
                  <a:gd name="T5" fmla="*/ 4 h 166"/>
                  <a:gd name="T6" fmla="*/ 106 w 116"/>
                  <a:gd name="T7" fmla="*/ 10 h 166"/>
                  <a:gd name="T8" fmla="*/ 108 w 116"/>
                  <a:gd name="T9" fmla="*/ 12 h 166"/>
                  <a:gd name="T10" fmla="*/ 110 w 116"/>
                  <a:gd name="T11" fmla="*/ 16 h 166"/>
                  <a:gd name="T12" fmla="*/ 112 w 116"/>
                  <a:gd name="T13" fmla="*/ 20 h 166"/>
                  <a:gd name="T14" fmla="*/ 112 w 116"/>
                  <a:gd name="T15" fmla="*/ 26 h 166"/>
                  <a:gd name="T16" fmla="*/ 114 w 116"/>
                  <a:gd name="T17" fmla="*/ 32 h 166"/>
                  <a:gd name="T18" fmla="*/ 114 w 116"/>
                  <a:gd name="T19" fmla="*/ 38 h 166"/>
                  <a:gd name="T20" fmla="*/ 116 w 116"/>
                  <a:gd name="T21" fmla="*/ 44 h 166"/>
                  <a:gd name="T22" fmla="*/ 116 w 116"/>
                  <a:gd name="T23" fmla="*/ 52 h 166"/>
                  <a:gd name="T24" fmla="*/ 116 w 116"/>
                  <a:gd name="T25" fmla="*/ 58 h 166"/>
                  <a:gd name="T26" fmla="*/ 116 w 116"/>
                  <a:gd name="T27" fmla="*/ 66 h 166"/>
                  <a:gd name="T28" fmla="*/ 116 w 116"/>
                  <a:gd name="T29" fmla="*/ 74 h 166"/>
                  <a:gd name="T30" fmla="*/ 116 w 116"/>
                  <a:gd name="T31" fmla="*/ 80 h 166"/>
                  <a:gd name="T32" fmla="*/ 116 w 116"/>
                  <a:gd name="T33" fmla="*/ 88 h 166"/>
                  <a:gd name="T34" fmla="*/ 116 w 116"/>
                  <a:gd name="T35" fmla="*/ 96 h 166"/>
                  <a:gd name="T36" fmla="*/ 114 w 116"/>
                  <a:gd name="T37" fmla="*/ 104 h 166"/>
                  <a:gd name="T38" fmla="*/ 114 w 116"/>
                  <a:gd name="T39" fmla="*/ 112 h 166"/>
                  <a:gd name="T40" fmla="*/ 114 w 116"/>
                  <a:gd name="T41" fmla="*/ 120 h 166"/>
                  <a:gd name="T42" fmla="*/ 112 w 116"/>
                  <a:gd name="T43" fmla="*/ 128 h 166"/>
                  <a:gd name="T44" fmla="*/ 112 w 116"/>
                  <a:gd name="T45" fmla="*/ 130 h 166"/>
                  <a:gd name="T46" fmla="*/ 112 w 116"/>
                  <a:gd name="T47" fmla="*/ 130 h 166"/>
                  <a:gd name="T48" fmla="*/ 100 w 116"/>
                  <a:gd name="T49" fmla="*/ 144 h 166"/>
                  <a:gd name="T50" fmla="*/ 86 w 116"/>
                  <a:gd name="T51" fmla="*/ 156 h 166"/>
                  <a:gd name="T52" fmla="*/ 70 w 116"/>
                  <a:gd name="T53" fmla="*/ 162 h 166"/>
                  <a:gd name="T54" fmla="*/ 62 w 116"/>
                  <a:gd name="T55" fmla="*/ 164 h 166"/>
                  <a:gd name="T56" fmla="*/ 54 w 116"/>
                  <a:gd name="T57" fmla="*/ 166 h 166"/>
                  <a:gd name="T58" fmla="*/ 54 w 116"/>
                  <a:gd name="T59" fmla="*/ 166 h 166"/>
                  <a:gd name="T60" fmla="*/ 42 w 116"/>
                  <a:gd name="T61" fmla="*/ 164 h 166"/>
                  <a:gd name="T62" fmla="*/ 30 w 116"/>
                  <a:gd name="T63" fmla="*/ 158 h 166"/>
                  <a:gd name="T64" fmla="*/ 20 w 116"/>
                  <a:gd name="T65" fmla="*/ 152 h 166"/>
                  <a:gd name="T66" fmla="*/ 12 w 116"/>
                  <a:gd name="T67" fmla="*/ 142 h 166"/>
                  <a:gd name="T68" fmla="*/ 6 w 116"/>
                  <a:gd name="T69" fmla="*/ 130 h 166"/>
                  <a:gd name="T70" fmla="*/ 2 w 116"/>
                  <a:gd name="T71" fmla="*/ 116 h 166"/>
                  <a:gd name="T72" fmla="*/ 0 w 116"/>
                  <a:gd name="T73" fmla="*/ 100 h 166"/>
                  <a:gd name="T74" fmla="*/ 2 w 116"/>
                  <a:gd name="T75" fmla="*/ 84 h 166"/>
                  <a:gd name="T76" fmla="*/ 2 w 116"/>
                  <a:gd name="T77" fmla="*/ 82 h 166"/>
                  <a:gd name="T78" fmla="*/ 6 w 116"/>
                  <a:gd name="T79" fmla="*/ 76 h 166"/>
                  <a:gd name="T80" fmla="*/ 10 w 116"/>
                  <a:gd name="T81" fmla="*/ 70 h 166"/>
                  <a:gd name="T82" fmla="*/ 14 w 116"/>
                  <a:gd name="T83" fmla="*/ 64 h 166"/>
                  <a:gd name="T84" fmla="*/ 18 w 116"/>
                  <a:gd name="T85" fmla="*/ 60 h 166"/>
                  <a:gd name="T86" fmla="*/ 22 w 116"/>
                  <a:gd name="T87" fmla="*/ 54 h 166"/>
                  <a:gd name="T88" fmla="*/ 26 w 116"/>
                  <a:gd name="T89" fmla="*/ 48 h 166"/>
                  <a:gd name="T90" fmla="*/ 30 w 116"/>
                  <a:gd name="T91" fmla="*/ 44 h 166"/>
                  <a:gd name="T92" fmla="*/ 34 w 116"/>
                  <a:gd name="T93" fmla="*/ 38 h 166"/>
                  <a:gd name="T94" fmla="*/ 38 w 116"/>
                  <a:gd name="T95" fmla="*/ 34 h 166"/>
                  <a:gd name="T96" fmla="*/ 42 w 116"/>
                  <a:gd name="T97" fmla="*/ 30 h 166"/>
                  <a:gd name="T98" fmla="*/ 46 w 116"/>
                  <a:gd name="T99" fmla="*/ 26 h 166"/>
                  <a:gd name="T100" fmla="*/ 50 w 116"/>
                  <a:gd name="T101" fmla="*/ 22 h 166"/>
                  <a:gd name="T102" fmla="*/ 54 w 116"/>
                  <a:gd name="T103" fmla="*/ 18 h 166"/>
                  <a:gd name="T104" fmla="*/ 58 w 116"/>
                  <a:gd name="T105" fmla="*/ 14 h 166"/>
                  <a:gd name="T106" fmla="*/ 62 w 116"/>
                  <a:gd name="T107" fmla="*/ 12 h 166"/>
                  <a:gd name="T108" fmla="*/ 66 w 116"/>
                  <a:gd name="T109" fmla="*/ 8 h 166"/>
                  <a:gd name="T110" fmla="*/ 70 w 116"/>
                  <a:gd name="T111" fmla="*/ 6 h 166"/>
                  <a:gd name="T112" fmla="*/ 74 w 116"/>
                  <a:gd name="T113" fmla="*/ 4 h 166"/>
                  <a:gd name="T114" fmla="*/ 78 w 116"/>
                  <a:gd name="T115" fmla="*/ 2 h 166"/>
                  <a:gd name="T116" fmla="*/ 82 w 116"/>
                  <a:gd name="T117" fmla="*/ 2 h 166"/>
                  <a:gd name="T118" fmla="*/ 86 w 116"/>
                  <a:gd name="T119" fmla="*/ 0 h 166"/>
                  <a:gd name="T120" fmla="*/ 86 w 116"/>
                  <a:gd name="T121" fmla="*/ 0 h 166"/>
                  <a:gd name="T122" fmla="*/ 86 w 116"/>
                  <a:gd name="T12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6" h="166">
                    <a:moveTo>
                      <a:pt x="86" y="0"/>
                    </a:moveTo>
                    <a:lnTo>
                      <a:pt x="86" y="0"/>
                    </a:lnTo>
                    <a:lnTo>
                      <a:pt x="98" y="4"/>
                    </a:lnTo>
                    <a:lnTo>
                      <a:pt x="106" y="10"/>
                    </a:lnTo>
                    <a:lnTo>
                      <a:pt x="108" y="12"/>
                    </a:lnTo>
                    <a:lnTo>
                      <a:pt x="110" y="16"/>
                    </a:lnTo>
                    <a:lnTo>
                      <a:pt x="112" y="20"/>
                    </a:lnTo>
                    <a:lnTo>
                      <a:pt x="112" y="26"/>
                    </a:lnTo>
                    <a:lnTo>
                      <a:pt x="114" y="32"/>
                    </a:lnTo>
                    <a:lnTo>
                      <a:pt x="114" y="38"/>
                    </a:lnTo>
                    <a:lnTo>
                      <a:pt x="116" y="44"/>
                    </a:lnTo>
                    <a:lnTo>
                      <a:pt x="116" y="52"/>
                    </a:lnTo>
                    <a:lnTo>
                      <a:pt x="116" y="58"/>
                    </a:lnTo>
                    <a:lnTo>
                      <a:pt x="116" y="66"/>
                    </a:lnTo>
                    <a:lnTo>
                      <a:pt x="116" y="74"/>
                    </a:lnTo>
                    <a:lnTo>
                      <a:pt x="116" y="80"/>
                    </a:lnTo>
                    <a:lnTo>
                      <a:pt x="116" y="88"/>
                    </a:lnTo>
                    <a:lnTo>
                      <a:pt x="116" y="96"/>
                    </a:lnTo>
                    <a:lnTo>
                      <a:pt x="114" y="104"/>
                    </a:lnTo>
                    <a:lnTo>
                      <a:pt x="114" y="112"/>
                    </a:lnTo>
                    <a:lnTo>
                      <a:pt x="114" y="120"/>
                    </a:lnTo>
                    <a:lnTo>
                      <a:pt x="112" y="128"/>
                    </a:lnTo>
                    <a:lnTo>
                      <a:pt x="112" y="130"/>
                    </a:lnTo>
                    <a:lnTo>
                      <a:pt x="112" y="130"/>
                    </a:lnTo>
                    <a:lnTo>
                      <a:pt x="100" y="144"/>
                    </a:lnTo>
                    <a:lnTo>
                      <a:pt x="86" y="156"/>
                    </a:lnTo>
                    <a:lnTo>
                      <a:pt x="70" y="162"/>
                    </a:lnTo>
                    <a:lnTo>
                      <a:pt x="62" y="164"/>
                    </a:lnTo>
                    <a:lnTo>
                      <a:pt x="54" y="166"/>
                    </a:lnTo>
                    <a:lnTo>
                      <a:pt x="54" y="166"/>
                    </a:lnTo>
                    <a:lnTo>
                      <a:pt x="42" y="164"/>
                    </a:lnTo>
                    <a:lnTo>
                      <a:pt x="30" y="158"/>
                    </a:lnTo>
                    <a:lnTo>
                      <a:pt x="20" y="152"/>
                    </a:lnTo>
                    <a:lnTo>
                      <a:pt x="12" y="142"/>
                    </a:lnTo>
                    <a:lnTo>
                      <a:pt x="6" y="130"/>
                    </a:lnTo>
                    <a:lnTo>
                      <a:pt x="2" y="116"/>
                    </a:lnTo>
                    <a:lnTo>
                      <a:pt x="0" y="100"/>
                    </a:lnTo>
                    <a:lnTo>
                      <a:pt x="2" y="84"/>
                    </a:lnTo>
                    <a:lnTo>
                      <a:pt x="2" y="82"/>
                    </a:lnTo>
                    <a:lnTo>
                      <a:pt x="6" y="76"/>
                    </a:lnTo>
                    <a:lnTo>
                      <a:pt x="10" y="70"/>
                    </a:lnTo>
                    <a:lnTo>
                      <a:pt x="14" y="64"/>
                    </a:lnTo>
                    <a:lnTo>
                      <a:pt x="18" y="60"/>
                    </a:lnTo>
                    <a:lnTo>
                      <a:pt x="22" y="54"/>
                    </a:lnTo>
                    <a:lnTo>
                      <a:pt x="26" y="48"/>
                    </a:lnTo>
                    <a:lnTo>
                      <a:pt x="30" y="44"/>
                    </a:lnTo>
                    <a:lnTo>
                      <a:pt x="34" y="38"/>
                    </a:lnTo>
                    <a:lnTo>
                      <a:pt x="38" y="34"/>
                    </a:lnTo>
                    <a:lnTo>
                      <a:pt x="42" y="30"/>
                    </a:lnTo>
                    <a:lnTo>
                      <a:pt x="46" y="26"/>
                    </a:lnTo>
                    <a:lnTo>
                      <a:pt x="50" y="22"/>
                    </a:lnTo>
                    <a:lnTo>
                      <a:pt x="54" y="18"/>
                    </a:lnTo>
                    <a:lnTo>
                      <a:pt x="58" y="14"/>
                    </a:lnTo>
                    <a:lnTo>
                      <a:pt x="62" y="12"/>
                    </a:lnTo>
                    <a:lnTo>
                      <a:pt x="66" y="8"/>
                    </a:lnTo>
                    <a:lnTo>
                      <a:pt x="70" y="6"/>
                    </a:lnTo>
                    <a:lnTo>
                      <a:pt x="74" y="4"/>
                    </a:lnTo>
                    <a:lnTo>
                      <a:pt x="78" y="2"/>
                    </a:lnTo>
                    <a:lnTo>
                      <a:pt x="82" y="2"/>
                    </a:lnTo>
                    <a:lnTo>
                      <a:pt x="86" y="0"/>
                    </a:lnTo>
                    <a:lnTo>
                      <a:pt x="86" y="0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1F0E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75" name="Freeform 379"/>
              <p:cNvSpPr>
                <a:spLocks/>
              </p:cNvSpPr>
              <p:nvPr/>
            </p:nvSpPr>
            <p:spPr bwMode="auto">
              <a:xfrm>
                <a:off x="2244" y="2967"/>
                <a:ext cx="112" cy="160"/>
              </a:xfrm>
              <a:custGeom>
                <a:avLst/>
                <a:gdLst>
                  <a:gd name="T0" fmla="*/ 74 w 112"/>
                  <a:gd name="T1" fmla="*/ 0 h 160"/>
                  <a:gd name="T2" fmla="*/ 74 w 112"/>
                  <a:gd name="T3" fmla="*/ 0 h 160"/>
                  <a:gd name="T4" fmla="*/ 84 w 112"/>
                  <a:gd name="T5" fmla="*/ 2 h 160"/>
                  <a:gd name="T6" fmla="*/ 92 w 112"/>
                  <a:gd name="T7" fmla="*/ 4 h 160"/>
                  <a:gd name="T8" fmla="*/ 100 w 112"/>
                  <a:gd name="T9" fmla="*/ 8 h 160"/>
                  <a:gd name="T10" fmla="*/ 106 w 112"/>
                  <a:gd name="T11" fmla="*/ 14 h 160"/>
                  <a:gd name="T12" fmla="*/ 106 w 112"/>
                  <a:gd name="T13" fmla="*/ 14 h 160"/>
                  <a:gd name="T14" fmla="*/ 108 w 112"/>
                  <a:gd name="T15" fmla="*/ 18 h 160"/>
                  <a:gd name="T16" fmla="*/ 108 w 112"/>
                  <a:gd name="T17" fmla="*/ 24 h 160"/>
                  <a:gd name="T18" fmla="*/ 110 w 112"/>
                  <a:gd name="T19" fmla="*/ 30 h 160"/>
                  <a:gd name="T20" fmla="*/ 110 w 112"/>
                  <a:gd name="T21" fmla="*/ 36 h 160"/>
                  <a:gd name="T22" fmla="*/ 112 w 112"/>
                  <a:gd name="T23" fmla="*/ 42 h 160"/>
                  <a:gd name="T24" fmla="*/ 112 w 112"/>
                  <a:gd name="T25" fmla="*/ 50 h 160"/>
                  <a:gd name="T26" fmla="*/ 112 w 112"/>
                  <a:gd name="T27" fmla="*/ 56 h 160"/>
                  <a:gd name="T28" fmla="*/ 112 w 112"/>
                  <a:gd name="T29" fmla="*/ 64 h 160"/>
                  <a:gd name="T30" fmla="*/ 112 w 112"/>
                  <a:gd name="T31" fmla="*/ 72 h 160"/>
                  <a:gd name="T32" fmla="*/ 112 w 112"/>
                  <a:gd name="T33" fmla="*/ 78 h 160"/>
                  <a:gd name="T34" fmla="*/ 112 w 112"/>
                  <a:gd name="T35" fmla="*/ 86 h 160"/>
                  <a:gd name="T36" fmla="*/ 112 w 112"/>
                  <a:gd name="T37" fmla="*/ 94 h 160"/>
                  <a:gd name="T38" fmla="*/ 110 w 112"/>
                  <a:gd name="T39" fmla="*/ 102 h 160"/>
                  <a:gd name="T40" fmla="*/ 110 w 112"/>
                  <a:gd name="T41" fmla="*/ 110 h 160"/>
                  <a:gd name="T42" fmla="*/ 110 w 112"/>
                  <a:gd name="T43" fmla="*/ 118 h 160"/>
                  <a:gd name="T44" fmla="*/ 108 w 112"/>
                  <a:gd name="T45" fmla="*/ 124 h 160"/>
                  <a:gd name="T46" fmla="*/ 108 w 112"/>
                  <a:gd name="T47" fmla="*/ 124 h 160"/>
                  <a:gd name="T48" fmla="*/ 96 w 112"/>
                  <a:gd name="T49" fmla="*/ 138 h 160"/>
                  <a:gd name="T50" fmla="*/ 82 w 112"/>
                  <a:gd name="T51" fmla="*/ 150 h 160"/>
                  <a:gd name="T52" fmla="*/ 68 w 112"/>
                  <a:gd name="T53" fmla="*/ 158 h 160"/>
                  <a:gd name="T54" fmla="*/ 60 w 112"/>
                  <a:gd name="T55" fmla="*/ 160 h 160"/>
                  <a:gd name="T56" fmla="*/ 50 w 112"/>
                  <a:gd name="T57" fmla="*/ 160 h 160"/>
                  <a:gd name="T58" fmla="*/ 50 w 112"/>
                  <a:gd name="T59" fmla="*/ 160 h 160"/>
                  <a:gd name="T60" fmla="*/ 38 w 112"/>
                  <a:gd name="T61" fmla="*/ 158 h 160"/>
                  <a:gd name="T62" fmla="*/ 28 w 112"/>
                  <a:gd name="T63" fmla="*/ 154 h 160"/>
                  <a:gd name="T64" fmla="*/ 18 w 112"/>
                  <a:gd name="T65" fmla="*/ 146 h 160"/>
                  <a:gd name="T66" fmla="*/ 10 w 112"/>
                  <a:gd name="T67" fmla="*/ 136 h 160"/>
                  <a:gd name="T68" fmla="*/ 4 w 112"/>
                  <a:gd name="T69" fmla="*/ 124 h 160"/>
                  <a:gd name="T70" fmla="*/ 0 w 112"/>
                  <a:gd name="T71" fmla="*/ 112 h 160"/>
                  <a:gd name="T72" fmla="*/ 0 w 112"/>
                  <a:gd name="T73" fmla="*/ 96 h 160"/>
                  <a:gd name="T74" fmla="*/ 0 w 112"/>
                  <a:gd name="T75" fmla="*/ 80 h 160"/>
                  <a:gd name="T76" fmla="*/ 0 w 112"/>
                  <a:gd name="T77" fmla="*/ 80 h 160"/>
                  <a:gd name="T78" fmla="*/ 2 w 112"/>
                  <a:gd name="T79" fmla="*/ 74 h 160"/>
                  <a:gd name="T80" fmla="*/ 2 w 112"/>
                  <a:gd name="T81" fmla="*/ 74 h 160"/>
                  <a:gd name="T82" fmla="*/ 6 w 112"/>
                  <a:gd name="T83" fmla="*/ 68 h 160"/>
                  <a:gd name="T84" fmla="*/ 10 w 112"/>
                  <a:gd name="T85" fmla="*/ 62 h 160"/>
                  <a:gd name="T86" fmla="*/ 14 w 112"/>
                  <a:gd name="T87" fmla="*/ 58 h 160"/>
                  <a:gd name="T88" fmla="*/ 18 w 112"/>
                  <a:gd name="T89" fmla="*/ 52 h 160"/>
                  <a:gd name="T90" fmla="*/ 22 w 112"/>
                  <a:gd name="T91" fmla="*/ 46 h 160"/>
                  <a:gd name="T92" fmla="*/ 26 w 112"/>
                  <a:gd name="T93" fmla="*/ 42 h 160"/>
                  <a:gd name="T94" fmla="*/ 30 w 112"/>
                  <a:gd name="T95" fmla="*/ 36 h 160"/>
                  <a:gd name="T96" fmla="*/ 34 w 112"/>
                  <a:gd name="T97" fmla="*/ 32 h 160"/>
                  <a:gd name="T98" fmla="*/ 38 w 112"/>
                  <a:gd name="T99" fmla="*/ 28 h 160"/>
                  <a:gd name="T100" fmla="*/ 42 w 112"/>
                  <a:gd name="T101" fmla="*/ 24 h 160"/>
                  <a:gd name="T102" fmla="*/ 46 w 112"/>
                  <a:gd name="T103" fmla="*/ 20 h 160"/>
                  <a:gd name="T104" fmla="*/ 50 w 112"/>
                  <a:gd name="T105" fmla="*/ 16 h 160"/>
                  <a:gd name="T106" fmla="*/ 54 w 112"/>
                  <a:gd name="T107" fmla="*/ 12 h 160"/>
                  <a:gd name="T108" fmla="*/ 58 w 112"/>
                  <a:gd name="T109" fmla="*/ 10 h 160"/>
                  <a:gd name="T110" fmla="*/ 62 w 112"/>
                  <a:gd name="T111" fmla="*/ 6 h 160"/>
                  <a:gd name="T112" fmla="*/ 66 w 112"/>
                  <a:gd name="T113" fmla="*/ 4 h 160"/>
                  <a:gd name="T114" fmla="*/ 70 w 112"/>
                  <a:gd name="T115" fmla="*/ 2 h 160"/>
                  <a:gd name="T116" fmla="*/ 74 w 112"/>
                  <a:gd name="T117" fmla="*/ 0 h 160"/>
                  <a:gd name="T118" fmla="*/ 74 w 112"/>
                  <a:gd name="T11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" h="160">
                    <a:moveTo>
                      <a:pt x="74" y="0"/>
                    </a:moveTo>
                    <a:lnTo>
                      <a:pt x="74" y="0"/>
                    </a:lnTo>
                    <a:lnTo>
                      <a:pt x="84" y="2"/>
                    </a:lnTo>
                    <a:lnTo>
                      <a:pt x="92" y="4"/>
                    </a:lnTo>
                    <a:lnTo>
                      <a:pt x="100" y="8"/>
                    </a:lnTo>
                    <a:lnTo>
                      <a:pt x="106" y="14"/>
                    </a:lnTo>
                    <a:lnTo>
                      <a:pt x="106" y="14"/>
                    </a:lnTo>
                    <a:lnTo>
                      <a:pt x="108" y="18"/>
                    </a:lnTo>
                    <a:lnTo>
                      <a:pt x="108" y="24"/>
                    </a:lnTo>
                    <a:lnTo>
                      <a:pt x="110" y="30"/>
                    </a:lnTo>
                    <a:lnTo>
                      <a:pt x="110" y="36"/>
                    </a:lnTo>
                    <a:lnTo>
                      <a:pt x="112" y="42"/>
                    </a:lnTo>
                    <a:lnTo>
                      <a:pt x="112" y="50"/>
                    </a:lnTo>
                    <a:lnTo>
                      <a:pt x="112" y="56"/>
                    </a:lnTo>
                    <a:lnTo>
                      <a:pt x="112" y="64"/>
                    </a:lnTo>
                    <a:lnTo>
                      <a:pt x="112" y="72"/>
                    </a:lnTo>
                    <a:lnTo>
                      <a:pt x="112" y="78"/>
                    </a:lnTo>
                    <a:lnTo>
                      <a:pt x="112" y="86"/>
                    </a:lnTo>
                    <a:lnTo>
                      <a:pt x="112" y="94"/>
                    </a:lnTo>
                    <a:lnTo>
                      <a:pt x="110" y="102"/>
                    </a:lnTo>
                    <a:lnTo>
                      <a:pt x="110" y="110"/>
                    </a:lnTo>
                    <a:lnTo>
                      <a:pt x="110" y="118"/>
                    </a:lnTo>
                    <a:lnTo>
                      <a:pt x="108" y="124"/>
                    </a:lnTo>
                    <a:lnTo>
                      <a:pt x="108" y="124"/>
                    </a:lnTo>
                    <a:lnTo>
                      <a:pt x="96" y="138"/>
                    </a:lnTo>
                    <a:lnTo>
                      <a:pt x="82" y="150"/>
                    </a:lnTo>
                    <a:lnTo>
                      <a:pt x="68" y="158"/>
                    </a:lnTo>
                    <a:lnTo>
                      <a:pt x="60" y="160"/>
                    </a:lnTo>
                    <a:lnTo>
                      <a:pt x="50" y="160"/>
                    </a:lnTo>
                    <a:lnTo>
                      <a:pt x="50" y="160"/>
                    </a:lnTo>
                    <a:lnTo>
                      <a:pt x="38" y="158"/>
                    </a:lnTo>
                    <a:lnTo>
                      <a:pt x="28" y="154"/>
                    </a:lnTo>
                    <a:lnTo>
                      <a:pt x="18" y="146"/>
                    </a:lnTo>
                    <a:lnTo>
                      <a:pt x="10" y="136"/>
                    </a:lnTo>
                    <a:lnTo>
                      <a:pt x="4" y="124"/>
                    </a:lnTo>
                    <a:lnTo>
                      <a:pt x="0" y="112"/>
                    </a:lnTo>
                    <a:lnTo>
                      <a:pt x="0" y="9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2" y="74"/>
                    </a:lnTo>
                    <a:lnTo>
                      <a:pt x="2" y="74"/>
                    </a:lnTo>
                    <a:lnTo>
                      <a:pt x="6" y="68"/>
                    </a:lnTo>
                    <a:lnTo>
                      <a:pt x="10" y="62"/>
                    </a:lnTo>
                    <a:lnTo>
                      <a:pt x="14" y="58"/>
                    </a:lnTo>
                    <a:lnTo>
                      <a:pt x="18" y="52"/>
                    </a:lnTo>
                    <a:lnTo>
                      <a:pt x="22" y="46"/>
                    </a:lnTo>
                    <a:lnTo>
                      <a:pt x="26" y="42"/>
                    </a:lnTo>
                    <a:lnTo>
                      <a:pt x="30" y="36"/>
                    </a:lnTo>
                    <a:lnTo>
                      <a:pt x="34" y="32"/>
                    </a:lnTo>
                    <a:lnTo>
                      <a:pt x="38" y="28"/>
                    </a:lnTo>
                    <a:lnTo>
                      <a:pt x="42" y="24"/>
                    </a:lnTo>
                    <a:lnTo>
                      <a:pt x="46" y="20"/>
                    </a:lnTo>
                    <a:lnTo>
                      <a:pt x="50" y="16"/>
                    </a:lnTo>
                    <a:lnTo>
                      <a:pt x="54" y="12"/>
                    </a:lnTo>
                    <a:lnTo>
                      <a:pt x="58" y="10"/>
                    </a:lnTo>
                    <a:lnTo>
                      <a:pt x="62" y="6"/>
                    </a:lnTo>
                    <a:lnTo>
                      <a:pt x="66" y="4"/>
                    </a:lnTo>
                    <a:lnTo>
                      <a:pt x="70" y="2"/>
                    </a:lnTo>
                    <a:lnTo>
                      <a:pt x="74" y="0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2214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76" name="Freeform 380"/>
              <p:cNvSpPr>
                <a:spLocks/>
              </p:cNvSpPr>
              <p:nvPr/>
            </p:nvSpPr>
            <p:spPr bwMode="auto">
              <a:xfrm>
                <a:off x="2246" y="2971"/>
                <a:ext cx="110" cy="154"/>
              </a:xfrm>
              <a:custGeom>
                <a:avLst/>
                <a:gdLst>
                  <a:gd name="T0" fmla="*/ 72 w 110"/>
                  <a:gd name="T1" fmla="*/ 0 h 154"/>
                  <a:gd name="T2" fmla="*/ 72 w 110"/>
                  <a:gd name="T3" fmla="*/ 0 h 154"/>
                  <a:gd name="T4" fmla="*/ 82 w 110"/>
                  <a:gd name="T5" fmla="*/ 2 h 154"/>
                  <a:gd name="T6" fmla="*/ 90 w 110"/>
                  <a:gd name="T7" fmla="*/ 4 h 154"/>
                  <a:gd name="T8" fmla="*/ 98 w 110"/>
                  <a:gd name="T9" fmla="*/ 8 h 154"/>
                  <a:gd name="T10" fmla="*/ 106 w 110"/>
                  <a:gd name="T11" fmla="*/ 16 h 154"/>
                  <a:gd name="T12" fmla="*/ 106 w 110"/>
                  <a:gd name="T13" fmla="*/ 20 h 154"/>
                  <a:gd name="T14" fmla="*/ 108 w 110"/>
                  <a:gd name="T15" fmla="*/ 26 h 154"/>
                  <a:gd name="T16" fmla="*/ 108 w 110"/>
                  <a:gd name="T17" fmla="*/ 32 h 154"/>
                  <a:gd name="T18" fmla="*/ 110 w 110"/>
                  <a:gd name="T19" fmla="*/ 38 h 154"/>
                  <a:gd name="T20" fmla="*/ 110 w 110"/>
                  <a:gd name="T21" fmla="*/ 46 h 154"/>
                  <a:gd name="T22" fmla="*/ 110 w 110"/>
                  <a:gd name="T23" fmla="*/ 52 h 154"/>
                  <a:gd name="T24" fmla="*/ 110 w 110"/>
                  <a:gd name="T25" fmla="*/ 60 h 154"/>
                  <a:gd name="T26" fmla="*/ 110 w 110"/>
                  <a:gd name="T27" fmla="*/ 68 h 154"/>
                  <a:gd name="T28" fmla="*/ 110 w 110"/>
                  <a:gd name="T29" fmla="*/ 74 h 154"/>
                  <a:gd name="T30" fmla="*/ 110 w 110"/>
                  <a:gd name="T31" fmla="*/ 82 h 154"/>
                  <a:gd name="T32" fmla="*/ 110 w 110"/>
                  <a:gd name="T33" fmla="*/ 90 h 154"/>
                  <a:gd name="T34" fmla="*/ 108 w 110"/>
                  <a:gd name="T35" fmla="*/ 98 h 154"/>
                  <a:gd name="T36" fmla="*/ 108 w 110"/>
                  <a:gd name="T37" fmla="*/ 106 h 154"/>
                  <a:gd name="T38" fmla="*/ 108 w 110"/>
                  <a:gd name="T39" fmla="*/ 114 h 154"/>
                  <a:gd name="T40" fmla="*/ 106 w 110"/>
                  <a:gd name="T41" fmla="*/ 116 h 154"/>
                  <a:gd name="T42" fmla="*/ 106 w 110"/>
                  <a:gd name="T43" fmla="*/ 116 h 154"/>
                  <a:gd name="T44" fmla="*/ 96 w 110"/>
                  <a:gd name="T45" fmla="*/ 130 h 154"/>
                  <a:gd name="T46" fmla="*/ 82 w 110"/>
                  <a:gd name="T47" fmla="*/ 142 h 154"/>
                  <a:gd name="T48" fmla="*/ 66 w 110"/>
                  <a:gd name="T49" fmla="*/ 150 h 154"/>
                  <a:gd name="T50" fmla="*/ 58 w 110"/>
                  <a:gd name="T51" fmla="*/ 152 h 154"/>
                  <a:gd name="T52" fmla="*/ 50 w 110"/>
                  <a:gd name="T53" fmla="*/ 154 h 154"/>
                  <a:gd name="T54" fmla="*/ 50 w 110"/>
                  <a:gd name="T55" fmla="*/ 154 h 154"/>
                  <a:gd name="T56" fmla="*/ 38 w 110"/>
                  <a:gd name="T57" fmla="*/ 152 h 154"/>
                  <a:gd name="T58" fmla="*/ 28 w 110"/>
                  <a:gd name="T59" fmla="*/ 148 h 154"/>
                  <a:gd name="T60" fmla="*/ 18 w 110"/>
                  <a:gd name="T61" fmla="*/ 140 h 154"/>
                  <a:gd name="T62" fmla="*/ 12 w 110"/>
                  <a:gd name="T63" fmla="*/ 130 h 154"/>
                  <a:gd name="T64" fmla="*/ 6 w 110"/>
                  <a:gd name="T65" fmla="*/ 120 h 154"/>
                  <a:gd name="T66" fmla="*/ 2 w 110"/>
                  <a:gd name="T67" fmla="*/ 106 h 154"/>
                  <a:gd name="T68" fmla="*/ 0 w 110"/>
                  <a:gd name="T69" fmla="*/ 92 h 154"/>
                  <a:gd name="T70" fmla="*/ 2 w 110"/>
                  <a:gd name="T71" fmla="*/ 76 h 154"/>
                  <a:gd name="T72" fmla="*/ 2 w 110"/>
                  <a:gd name="T73" fmla="*/ 76 h 154"/>
                  <a:gd name="T74" fmla="*/ 4 w 110"/>
                  <a:gd name="T75" fmla="*/ 64 h 154"/>
                  <a:gd name="T76" fmla="*/ 8 w 110"/>
                  <a:gd name="T77" fmla="*/ 58 h 154"/>
                  <a:gd name="T78" fmla="*/ 12 w 110"/>
                  <a:gd name="T79" fmla="*/ 54 h 154"/>
                  <a:gd name="T80" fmla="*/ 16 w 110"/>
                  <a:gd name="T81" fmla="*/ 48 h 154"/>
                  <a:gd name="T82" fmla="*/ 20 w 110"/>
                  <a:gd name="T83" fmla="*/ 42 h 154"/>
                  <a:gd name="T84" fmla="*/ 24 w 110"/>
                  <a:gd name="T85" fmla="*/ 38 h 154"/>
                  <a:gd name="T86" fmla="*/ 28 w 110"/>
                  <a:gd name="T87" fmla="*/ 32 h 154"/>
                  <a:gd name="T88" fmla="*/ 32 w 110"/>
                  <a:gd name="T89" fmla="*/ 28 h 154"/>
                  <a:gd name="T90" fmla="*/ 36 w 110"/>
                  <a:gd name="T91" fmla="*/ 24 h 154"/>
                  <a:gd name="T92" fmla="*/ 40 w 110"/>
                  <a:gd name="T93" fmla="*/ 20 h 154"/>
                  <a:gd name="T94" fmla="*/ 44 w 110"/>
                  <a:gd name="T95" fmla="*/ 16 h 154"/>
                  <a:gd name="T96" fmla="*/ 48 w 110"/>
                  <a:gd name="T97" fmla="*/ 12 h 154"/>
                  <a:gd name="T98" fmla="*/ 52 w 110"/>
                  <a:gd name="T99" fmla="*/ 8 h 154"/>
                  <a:gd name="T100" fmla="*/ 56 w 110"/>
                  <a:gd name="T101" fmla="*/ 6 h 154"/>
                  <a:gd name="T102" fmla="*/ 60 w 110"/>
                  <a:gd name="T103" fmla="*/ 2 h 154"/>
                  <a:gd name="T104" fmla="*/ 64 w 110"/>
                  <a:gd name="T105" fmla="*/ 0 h 154"/>
                  <a:gd name="T106" fmla="*/ 64 w 110"/>
                  <a:gd name="T107" fmla="*/ 0 h 154"/>
                  <a:gd name="T108" fmla="*/ 72 w 110"/>
                  <a:gd name="T109" fmla="*/ 0 h 154"/>
                  <a:gd name="T110" fmla="*/ 72 w 110"/>
                  <a:gd name="T11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0" h="154">
                    <a:moveTo>
                      <a:pt x="72" y="0"/>
                    </a:moveTo>
                    <a:lnTo>
                      <a:pt x="72" y="0"/>
                    </a:lnTo>
                    <a:lnTo>
                      <a:pt x="82" y="2"/>
                    </a:lnTo>
                    <a:lnTo>
                      <a:pt x="90" y="4"/>
                    </a:lnTo>
                    <a:lnTo>
                      <a:pt x="98" y="8"/>
                    </a:lnTo>
                    <a:lnTo>
                      <a:pt x="106" y="16"/>
                    </a:lnTo>
                    <a:lnTo>
                      <a:pt x="106" y="20"/>
                    </a:lnTo>
                    <a:lnTo>
                      <a:pt x="108" y="26"/>
                    </a:lnTo>
                    <a:lnTo>
                      <a:pt x="108" y="32"/>
                    </a:lnTo>
                    <a:lnTo>
                      <a:pt x="110" y="38"/>
                    </a:lnTo>
                    <a:lnTo>
                      <a:pt x="110" y="46"/>
                    </a:lnTo>
                    <a:lnTo>
                      <a:pt x="110" y="52"/>
                    </a:lnTo>
                    <a:lnTo>
                      <a:pt x="110" y="60"/>
                    </a:lnTo>
                    <a:lnTo>
                      <a:pt x="110" y="68"/>
                    </a:lnTo>
                    <a:lnTo>
                      <a:pt x="110" y="74"/>
                    </a:lnTo>
                    <a:lnTo>
                      <a:pt x="110" y="82"/>
                    </a:lnTo>
                    <a:lnTo>
                      <a:pt x="110" y="90"/>
                    </a:lnTo>
                    <a:lnTo>
                      <a:pt x="108" y="98"/>
                    </a:lnTo>
                    <a:lnTo>
                      <a:pt x="108" y="106"/>
                    </a:lnTo>
                    <a:lnTo>
                      <a:pt x="108" y="114"/>
                    </a:lnTo>
                    <a:lnTo>
                      <a:pt x="106" y="116"/>
                    </a:lnTo>
                    <a:lnTo>
                      <a:pt x="106" y="116"/>
                    </a:lnTo>
                    <a:lnTo>
                      <a:pt x="96" y="130"/>
                    </a:lnTo>
                    <a:lnTo>
                      <a:pt x="82" y="142"/>
                    </a:lnTo>
                    <a:lnTo>
                      <a:pt x="66" y="150"/>
                    </a:lnTo>
                    <a:lnTo>
                      <a:pt x="58" y="152"/>
                    </a:lnTo>
                    <a:lnTo>
                      <a:pt x="50" y="154"/>
                    </a:lnTo>
                    <a:lnTo>
                      <a:pt x="50" y="154"/>
                    </a:lnTo>
                    <a:lnTo>
                      <a:pt x="38" y="152"/>
                    </a:lnTo>
                    <a:lnTo>
                      <a:pt x="28" y="148"/>
                    </a:lnTo>
                    <a:lnTo>
                      <a:pt x="18" y="140"/>
                    </a:lnTo>
                    <a:lnTo>
                      <a:pt x="12" y="130"/>
                    </a:lnTo>
                    <a:lnTo>
                      <a:pt x="6" y="120"/>
                    </a:lnTo>
                    <a:lnTo>
                      <a:pt x="2" y="106"/>
                    </a:lnTo>
                    <a:lnTo>
                      <a:pt x="0" y="92"/>
                    </a:lnTo>
                    <a:lnTo>
                      <a:pt x="2" y="76"/>
                    </a:lnTo>
                    <a:lnTo>
                      <a:pt x="2" y="76"/>
                    </a:lnTo>
                    <a:lnTo>
                      <a:pt x="4" y="64"/>
                    </a:lnTo>
                    <a:lnTo>
                      <a:pt x="8" y="58"/>
                    </a:lnTo>
                    <a:lnTo>
                      <a:pt x="12" y="54"/>
                    </a:lnTo>
                    <a:lnTo>
                      <a:pt x="16" y="48"/>
                    </a:lnTo>
                    <a:lnTo>
                      <a:pt x="20" y="42"/>
                    </a:lnTo>
                    <a:lnTo>
                      <a:pt x="24" y="38"/>
                    </a:lnTo>
                    <a:lnTo>
                      <a:pt x="28" y="32"/>
                    </a:lnTo>
                    <a:lnTo>
                      <a:pt x="32" y="28"/>
                    </a:lnTo>
                    <a:lnTo>
                      <a:pt x="36" y="24"/>
                    </a:lnTo>
                    <a:lnTo>
                      <a:pt x="40" y="20"/>
                    </a:lnTo>
                    <a:lnTo>
                      <a:pt x="44" y="16"/>
                    </a:lnTo>
                    <a:lnTo>
                      <a:pt x="48" y="12"/>
                    </a:lnTo>
                    <a:lnTo>
                      <a:pt x="52" y="8"/>
                    </a:lnTo>
                    <a:lnTo>
                      <a:pt x="56" y="6"/>
                    </a:lnTo>
                    <a:lnTo>
                      <a:pt x="60" y="2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281B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77" name="Freeform 381"/>
              <p:cNvSpPr>
                <a:spLocks/>
              </p:cNvSpPr>
              <p:nvPr/>
            </p:nvSpPr>
            <p:spPr bwMode="auto">
              <a:xfrm>
                <a:off x="2250" y="2975"/>
                <a:ext cx="106" cy="146"/>
              </a:xfrm>
              <a:custGeom>
                <a:avLst/>
                <a:gdLst>
                  <a:gd name="T0" fmla="*/ 68 w 106"/>
                  <a:gd name="T1" fmla="*/ 0 h 146"/>
                  <a:gd name="T2" fmla="*/ 68 w 106"/>
                  <a:gd name="T3" fmla="*/ 0 h 146"/>
                  <a:gd name="T4" fmla="*/ 78 w 106"/>
                  <a:gd name="T5" fmla="*/ 0 h 146"/>
                  <a:gd name="T6" fmla="*/ 88 w 106"/>
                  <a:gd name="T7" fmla="*/ 4 h 146"/>
                  <a:gd name="T8" fmla="*/ 96 w 106"/>
                  <a:gd name="T9" fmla="*/ 10 h 146"/>
                  <a:gd name="T10" fmla="*/ 104 w 106"/>
                  <a:gd name="T11" fmla="*/ 18 h 146"/>
                  <a:gd name="T12" fmla="*/ 104 w 106"/>
                  <a:gd name="T13" fmla="*/ 22 h 146"/>
                  <a:gd name="T14" fmla="*/ 104 w 106"/>
                  <a:gd name="T15" fmla="*/ 28 h 146"/>
                  <a:gd name="T16" fmla="*/ 106 w 106"/>
                  <a:gd name="T17" fmla="*/ 34 h 146"/>
                  <a:gd name="T18" fmla="*/ 106 w 106"/>
                  <a:gd name="T19" fmla="*/ 42 h 146"/>
                  <a:gd name="T20" fmla="*/ 106 w 106"/>
                  <a:gd name="T21" fmla="*/ 48 h 146"/>
                  <a:gd name="T22" fmla="*/ 106 w 106"/>
                  <a:gd name="T23" fmla="*/ 56 h 146"/>
                  <a:gd name="T24" fmla="*/ 106 w 106"/>
                  <a:gd name="T25" fmla="*/ 64 h 146"/>
                  <a:gd name="T26" fmla="*/ 106 w 106"/>
                  <a:gd name="T27" fmla="*/ 70 h 146"/>
                  <a:gd name="T28" fmla="*/ 106 w 106"/>
                  <a:gd name="T29" fmla="*/ 78 h 146"/>
                  <a:gd name="T30" fmla="*/ 106 w 106"/>
                  <a:gd name="T31" fmla="*/ 86 h 146"/>
                  <a:gd name="T32" fmla="*/ 104 w 106"/>
                  <a:gd name="T33" fmla="*/ 94 h 146"/>
                  <a:gd name="T34" fmla="*/ 104 w 106"/>
                  <a:gd name="T35" fmla="*/ 102 h 146"/>
                  <a:gd name="T36" fmla="*/ 104 w 106"/>
                  <a:gd name="T37" fmla="*/ 108 h 146"/>
                  <a:gd name="T38" fmla="*/ 104 w 106"/>
                  <a:gd name="T39" fmla="*/ 108 h 146"/>
                  <a:gd name="T40" fmla="*/ 92 w 106"/>
                  <a:gd name="T41" fmla="*/ 124 h 146"/>
                  <a:gd name="T42" fmla="*/ 78 w 106"/>
                  <a:gd name="T43" fmla="*/ 136 h 146"/>
                  <a:gd name="T44" fmla="*/ 72 w 106"/>
                  <a:gd name="T45" fmla="*/ 140 h 146"/>
                  <a:gd name="T46" fmla="*/ 64 w 106"/>
                  <a:gd name="T47" fmla="*/ 144 h 146"/>
                  <a:gd name="T48" fmla="*/ 56 w 106"/>
                  <a:gd name="T49" fmla="*/ 146 h 146"/>
                  <a:gd name="T50" fmla="*/ 48 w 106"/>
                  <a:gd name="T51" fmla="*/ 146 h 146"/>
                  <a:gd name="T52" fmla="*/ 48 w 106"/>
                  <a:gd name="T53" fmla="*/ 146 h 146"/>
                  <a:gd name="T54" fmla="*/ 36 w 106"/>
                  <a:gd name="T55" fmla="*/ 144 h 146"/>
                  <a:gd name="T56" fmla="*/ 26 w 106"/>
                  <a:gd name="T57" fmla="*/ 140 h 146"/>
                  <a:gd name="T58" fmla="*/ 18 w 106"/>
                  <a:gd name="T59" fmla="*/ 134 h 146"/>
                  <a:gd name="T60" fmla="*/ 10 w 106"/>
                  <a:gd name="T61" fmla="*/ 124 h 146"/>
                  <a:gd name="T62" fmla="*/ 4 w 106"/>
                  <a:gd name="T63" fmla="*/ 114 h 146"/>
                  <a:gd name="T64" fmla="*/ 0 w 106"/>
                  <a:gd name="T65" fmla="*/ 102 h 146"/>
                  <a:gd name="T66" fmla="*/ 0 w 106"/>
                  <a:gd name="T67" fmla="*/ 88 h 146"/>
                  <a:gd name="T68" fmla="*/ 0 w 106"/>
                  <a:gd name="T69" fmla="*/ 72 h 146"/>
                  <a:gd name="T70" fmla="*/ 0 w 106"/>
                  <a:gd name="T71" fmla="*/ 72 h 146"/>
                  <a:gd name="T72" fmla="*/ 2 w 106"/>
                  <a:gd name="T73" fmla="*/ 62 h 146"/>
                  <a:gd name="T74" fmla="*/ 6 w 106"/>
                  <a:gd name="T75" fmla="*/ 50 h 146"/>
                  <a:gd name="T76" fmla="*/ 8 w 106"/>
                  <a:gd name="T77" fmla="*/ 50 h 146"/>
                  <a:gd name="T78" fmla="*/ 12 w 106"/>
                  <a:gd name="T79" fmla="*/ 44 h 146"/>
                  <a:gd name="T80" fmla="*/ 16 w 106"/>
                  <a:gd name="T81" fmla="*/ 38 h 146"/>
                  <a:gd name="T82" fmla="*/ 20 w 106"/>
                  <a:gd name="T83" fmla="*/ 34 h 146"/>
                  <a:gd name="T84" fmla="*/ 24 w 106"/>
                  <a:gd name="T85" fmla="*/ 28 h 146"/>
                  <a:gd name="T86" fmla="*/ 28 w 106"/>
                  <a:gd name="T87" fmla="*/ 24 h 146"/>
                  <a:gd name="T88" fmla="*/ 32 w 106"/>
                  <a:gd name="T89" fmla="*/ 20 h 146"/>
                  <a:gd name="T90" fmla="*/ 36 w 106"/>
                  <a:gd name="T91" fmla="*/ 16 h 146"/>
                  <a:gd name="T92" fmla="*/ 40 w 106"/>
                  <a:gd name="T93" fmla="*/ 12 h 146"/>
                  <a:gd name="T94" fmla="*/ 44 w 106"/>
                  <a:gd name="T95" fmla="*/ 8 h 146"/>
                  <a:gd name="T96" fmla="*/ 48 w 106"/>
                  <a:gd name="T97" fmla="*/ 4 h 146"/>
                  <a:gd name="T98" fmla="*/ 52 w 106"/>
                  <a:gd name="T99" fmla="*/ 2 h 146"/>
                  <a:gd name="T100" fmla="*/ 52 w 106"/>
                  <a:gd name="T101" fmla="*/ 2 h 146"/>
                  <a:gd name="T102" fmla="*/ 60 w 106"/>
                  <a:gd name="T103" fmla="*/ 0 h 146"/>
                  <a:gd name="T104" fmla="*/ 68 w 106"/>
                  <a:gd name="T105" fmla="*/ 0 h 146"/>
                  <a:gd name="T106" fmla="*/ 68 w 106"/>
                  <a:gd name="T10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6" h="146">
                    <a:moveTo>
                      <a:pt x="68" y="0"/>
                    </a:moveTo>
                    <a:lnTo>
                      <a:pt x="68" y="0"/>
                    </a:lnTo>
                    <a:lnTo>
                      <a:pt x="78" y="0"/>
                    </a:lnTo>
                    <a:lnTo>
                      <a:pt x="88" y="4"/>
                    </a:lnTo>
                    <a:lnTo>
                      <a:pt x="96" y="10"/>
                    </a:lnTo>
                    <a:lnTo>
                      <a:pt x="104" y="18"/>
                    </a:lnTo>
                    <a:lnTo>
                      <a:pt x="104" y="22"/>
                    </a:lnTo>
                    <a:lnTo>
                      <a:pt x="104" y="28"/>
                    </a:lnTo>
                    <a:lnTo>
                      <a:pt x="106" y="34"/>
                    </a:lnTo>
                    <a:lnTo>
                      <a:pt x="106" y="42"/>
                    </a:lnTo>
                    <a:lnTo>
                      <a:pt x="106" y="48"/>
                    </a:lnTo>
                    <a:lnTo>
                      <a:pt x="106" y="56"/>
                    </a:lnTo>
                    <a:lnTo>
                      <a:pt x="106" y="64"/>
                    </a:lnTo>
                    <a:lnTo>
                      <a:pt x="106" y="70"/>
                    </a:lnTo>
                    <a:lnTo>
                      <a:pt x="106" y="78"/>
                    </a:lnTo>
                    <a:lnTo>
                      <a:pt x="106" y="86"/>
                    </a:lnTo>
                    <a:lnTo>
                      <a:pt x="104" y="94"/>
                    </a:lnTo>
                    <a:lnTo>
                      <a:pt x="104" y="102"/>
                    </a:lnTo>
                    <a:lnTo>
                      <a:pt x="104" y="108"/>
                    </a:lnTo>
                    <a:lnTo>
                      <a:pt x="104" y="108"/>
                    </a:lnTo>
                    <a:lnTo>
                      <a:pt x="92" y="124"/>
                    </a:lnTo>
                    <a:lnTo>
                      <a:pt x="78" y="136"/>
                    </a:lnTo>
                    <a:lnTo>
                      <a:pt x="72" y="140"/>
                    </a:lnTo>
                    <a:lnTo>
                      <a:pt x="64" y="144"/>
                    </a:lnTo>
                    <a:lnTo>
                      <a:pt x="56" y="146"/>
                    </a:lnTo>
                    <a:lnTo>
                      <a:pt x="48" y="146"/>
                    </a:lnTo>
                    <a:lnTo>
                      <a:pt x="48" y="146"/>
                    </a:lnTo>
                    <a:lnTo>
                      <a:pt x="36" y="144"/>
                    </a:lnTo>
                    <a:lnTo>
                      <a:pt x="26" y="140"/>
                    </a:lnTo>
                    <a:lnTo>
                      <a:pt x="18" y="134"/>
                    </a:lnTo>
                    <a:lnTo>
                      <a:pt x="10" y="124"/>
                    </a:lnTo>
                    <a:lnTo>
                      <a:pt x="4" y="114"/>
                    </a:lnTo>
                    <a:lnTo>
                      <a:pt x="0" y="102"/>
                    </a:lnTo>
                    <a:lnTo>
                      <a:pt x="0" y="88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2" y="62"/>
                    </a:lnTo>
                    <a:lnTo>
                      <a:pt x="6" y="50"/>
                    </a:lnTo>
                    <a:lnTo>
                      <a:pt x="8" y="50"/>
                    </a:lnTo>
                    <a:lnTo>
                      <a:pt x="12" y="44"/>
                    </a:lnTo>
                    <a:lnTo>
                      <a:pt x="16" y="38"/>
                    </a:lnTo>
                    <a:lnTo>
                      <a:pt x="20" y="34"/>
                    </a:lnTo>
                    <a:lnTo>
                      <a:pt x="24" y="28"/>
                    </a:lnTo>
                    <a:lnTo>
                      <a:pt x="28" y="24"/>
                    </a:lnTo>
                    <a:lnTo>
                      <a:pt x="32" y="20"/>
                    </a:lnTo>
                    <a:lnTo>
                      <a:pt x="36" y="16"/>
                    </a:lnTo>
                    <a:lnTo>
                      <a:pt x="40" y="12"/>
                    </a:lnTo>
                    <a:lnTo>
                      <a:pt x="44" y="8"/>
                    </a:lnTo>
                    <a:lnTo>
                      <a:pt x="48" y="4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2C2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78" name="Freeform 382"/>
              <p:cNvSpPr>
                <a:spLocks/>
              </p:cNvSpPr>
              <p:nvPr/>
            </p:nvSpPr>
            <p:spPr bwMode="auto">
              <a:xfrm>
                <a:off x="2252" y="2977"/>
                <a:ext cx="104" cy="142"/>
              </a:xfrm>
              <a:custGeom>
                <a:avLst/>
                <a:gdLst>
                  <a:gd name="T0" fmla="*/ 66 w 104"/>
                  <a:gd name="T1" fmla="*/ 0 h 142"/>
                  <a:gd name="T2" fmla="*/ 66 w 104"/>
                  <a:gd name="T3" fmla="*/ 0 h 142"/>
                  <a:gd name="T4" fmla="*/ 78 w 104"/>
                  <a:gd name="T5" fmla="*/ 2 h 142"/>
                  <a:gd name="T6" fmla="*/ 88 w 104"/>
                  <a:gd name="T7" fmla="*/ 6 h 142"/>
                  <a:gd name="T8" fmla="*/ 96 w 104"/>
                  <a:gd name="T9" fmla="*/ 12 h 142"/>
                  <a:gd name="T10" fmla="*/ 102 w 104"/>
                  <a:gd name="T11" fmla="*/ 20 h 142"/>
                  <a:gd name="T12" fmla="*/ 102 w 104"/>
                  <a:gd name="T13" fmla="*/ 26 h 142"/>
                  <a:gd name="T14" fmla="*/ 104 w 104"/>
                  <a:gd name="T15" fmla="*/ 32 h 142"/>
                  <a:gd name="T16" fmla="*/ 104 w 104"/>
                  <a:gd name="T17" fmla="*/ 40 h 142"/>
                  <a:gd name="T18" fmla="*/ 104 w 104"/>
                  <a:gd name="T19" fmla="*/ 46 h 142"/>
                  <a:gd name="T20" fmla="*/ 104 w 104"/>
                  <a:gd name="T21" fmla="*/ 54 h 142"/>
                  <a:gd name="T22" fmla="*/ 104 w 104"/>
                  <a:gd name="T23" fmla="*/ 62 h 142"/>
                  <a:gd name="T24" fmla="*/ 104 w 104"/>
                  <a:gd name="T25" fmla="*/ 68 h 142"/>
                  <a:gd name="T26" fmla="*/ 104 w 104"/>
                  <a:gd name="T27" fmla="*/ 76 h 142"/>
                  <a:gd name="T28" fmla="*/ 104 w 104"/>
                  <a:gd name="T29" fmla="*/ 84 h 142"/>
                  <a:gd name="T30" fmla="*/ 102 w 104"/>
                  <a:gd name="T31" fmla="*/ 92 h 142"/>
                  <a:gd name="T32" fmla="*/ 102 w 104"/>
                  <a:gd name="T33" fmla="*/ 100 h 142"/>
                  <a:gd name="T34" fmla="*/ 102 w 104"/>
                  <a:gd name="T35" fmla="*/ 100 h 142"/>
                  <a:gd name="T36" fmla="*/ 102 w 104"/>
                  <a:gd name="T37" fmla="*/ 100 h 142"/>
                  <a:gd name="T38" fmla="*/ 92 w 104"/>
                  <a:gd name="T39" fmla="*/ 118 h 142"/>
                  <a:gd name="T40" fmla="*/ 78 w 104"/>
                  <a:gd name="T41" fmla="*/ 130 h 142"/>
                  <a:gd name="T42" fmla="*/ 70 w 104"/>
                  <a:gd name="T43" fmla="*/ 134 h 142"/>
                  <a:gd name="T44" fmla="*/ 62 w 104"/>
                  <a:gd name="T45" fmla="*/ 138 h 142"/>
                  <a:gd name="T46" fmla="*/ 54 w 104"/>
                  <a:gd name="T47" fmla="*/ 140 h 142"/>
                  <a:gd name="T48" fmla="*/ 46 w 104"/>
                  <a:gd name="T49" fmla="*/ 142 h 142"/>
                  <a:gd name="T50" fmla="*/ 46 w 104"/>
                  <a:gd name="T51" fmla="*/ 142 h 142"/>
                  <a:gd name="T52" fmla="*/ 36 w 104"/>
                  <a:gd name="T53" fmla="*/ 140 h 142"/>
                  <a:gd name="T54" fmla="*/ 26 w 104"/>
                  <a:gd name="T55" fmla="*/ 136 h 142"/>
                  <a:gd name="T56" fmla="*/ 18 w 104"/>
                  <a:gd name="T57" fmla="*/ 130 h 142"/>
                  <a:gd name="T58" fmla="*/ 10 w 104"/>
                  <a:gd name="T59" fmla="*/ 120 h 142"/>
                  <a:gd name="T60" fmla="*/ 6 w 104"/>
                  <a:gd name="T61" fmla="*/ 110 h 142"/>
                  <a:gd name="T62" fmla="*/ 2 w 104"/>
                  <a:gd name="T63" fmla="*/ 98 h 142"/>
                  <a:gd name="T64" fmla="*/ 0 w 104"/>
                  <a:gd name="T65" fmla="*/ 86 h 142"/>
                  <a:gd name="T66" fmla="*/ 2 w 104"/>
                  <a:gd name="T67" fmla="*/ 70 h 142"/>
                  <a:gd name="T68" fmla="*/ 2 w 104"/>
                  <a:gd name="T69" fmla="*/ 70 h 142"/>
                  <a:gd name="T70" fmla="*/ 6 w 104"/>
                  <a:gd name="T71" fmla="*/ 52 h 142"/>
                  <a:gd name="T72" fmla="*/ 14 w 104"/>
                  <a:gd name="T73" fmla="*/ 36 h 142"/>
                  <a:gd name="T74" fmla="*/ 18 w 104"/>
                  <a:gd name="T75" fmla="*/ 32 h 142"/>
                  <a:gd name="T76" fmla="*/ 22 w 104"/>
                  <a:gd name="T77" fmla="*/ 26 h 142"/>
                  <a:gd name="T78" fmla="*/ 26 w 104"/>
                  <a:gd name="T79" fmla="*/ 22 h 142"/>
                  <a:gd name="T80" fmla="*/ 30 w 104"/>
                  <a:gd name="T81" fmla="*/ 18 h 142"/>
                  <a:gd name="T82" fmla="*/ 34 w 104"/>
                  <a:gd name="T83" fmla="*/ 14 h 142"/>
                  <a:gd name="T84" fmla="*/ 38 w 104"/>
                  <a:gd name="T85" fmla="*/ 10 h 142"/>
                  <a:gd name="T86" fmla="*/ 40 w 104"/>
                  <a:gd name="T87" fmla="*/ 8 h 142"/>
                  <a:gd name="T88" fmla="*/ 40 w 104"/>
                  <a:gd name="T89" fmla="*/ 8 h 142"/>
                  <a:gd name="T90" fmla="*/ 52 w 104"/>
                  <a:gd name="T91" fmla="*/ 2 h 142"/>
                  <a:gd name="T92" fmla="*/ 66 w 104"/>
                  <a:gd name="T93" fmla="*/ 0 h 142"/>
                  <a:gd name="T94" fmla="*/ 66 w 104"/>
                  <a:gd name="T9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4" h="142">
                    <a:moveTo>
                      <a:pt x="66" y="0"/>
                    </a:moveTo>
                    <a:lnTo>
                      <a:pt x="66" y="0"/>
                    </a:lnTo>
                    <a:lnTo>
                      <a:pt x="78" y="2"/>
                    </a:lnTo>
                    <a:lnTo>
                      <a:pt x="88" y="6"/>
                    </a:lnTo>
                    <a:lnTo>
                      <a:pt x="96" y="12"/>
                    </a:lnTo>
                    <a:lnTo>
                      <a:pt x="102" y="20"/>
                    </a:lnTo>
                    <a:lnTo>
                      <a:pt x="102" y="26"/>
                    </a:lnTo>
                    <a:lnTo>
                      <a:pt x="104" y="32"/>
                    </a:lnTo>
                    <a:lnTo>
                      <a:pt x="104" y="40"/>
                    </a:lnTo>
                    <a:lnTo>
                      <a:pt x="104" y="46"/>
                    </a:lnTo>
                    <a:lnTo>
                      <a:pt x="104" y="54"/>
                    </a:lnTo>
                    <a:lnTo>
                      <a:pt x="104" y="62"/>
                    </a:lnTo>
                    <a:lnTo>
                      <a:pt x="104" y="68"/>
                    </a:lnTo>
                    <a:lnTo>
                      <a:pt x="104" y="76"/>
                    </a:lnTo>
                    <a:lnTo>
                      <a:pt x="104" y="84"/>
                    </a:lnTo>
                    <a:lnTo>
                      <a:pt x="102" y="92"/>
                    </a:lnTo>
                    <a:lnTo>
                      <a:pt x="102" y="100"/>
                    </a:lnTo>
                    <a:lnTo>
                      <a:pt x="102" y="100"/>
                    </a:lnTo>
                    <a:lnTo>
                      <a:pt x="102" y="100"/>
                    </a:lnTo>
                    <a:lnTo>
                      <a:pt x="92" y="118"/>
                    </a:lnTo>
                    <a:lnTo>
                      <a:pt x="78" y="130"/>
                    </a:lnTo>
                    <a:lnTo>
                      <a:pt x="70" y="134"/>
                    </a:lnTo>
                    <a:lnTo>
                      <a:pt x="62" y="138"/>
                    </a:lnTo>
                    <a:lnTo>
                      <a:pt x="54" y="140"/>
                    </a:lnTo>
                    <a:lnTo>
                      <a:pt x="46" y="142"/>
                    </a:lnTo>
                    <a:lnTo>
                      <a:pt x="46" y="142"/>
                    </a:lnTo>
                    <a:lnTo>
                      <a:pt x="36" y="140"/>
                    </a:lnTo>
                    <a:lnTo>
                      <a:pt x="26" y="136"/>
                    </a:lnTo>
                    <a:lnTo>
                      <a:pt x="18" y="130"/>
                    </a:lnTo>
                    <a:lnTo>
                      <a:pt x="10" y="120"/>
                    </a:lnTo>
                    <a:lnTo>
                      <a:pt x="6" y="110"/>
                    </a:lnTo>
                    <a:lnTo>
                      <a:pt x="2" y="98"/>
                    </a:lnTo>
                    <a:lnTo>
                      <a:pt x="0" y="86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6" y="52"/>
                    </a:lnTo>
                    <a:lnTo>
                      <a:pt x="14" y="36"/>
                    </a:lnTo>
                    <a:lnTo>
                      <a:pt x="18" y="32"/>
                    </a:lnTo>
                    <a:lnTo>
                      <a:pt x="22" y="26"/>
                    </a:lnTo>
                    <a:lnTo>
                      <a:pt x="26" y="22"/>
                    </a:lnTo>
                    <a:lnTo>
                      <a:pt x="30" y="18"/>
                    </a:lnTo>
                    <a:lnTo>
                      <a:pt x="34" y="14"/>
                    </a:lnTo>
                    <a:lnTo>
                      <a:pt x="38" y="1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52" y="2"/>
                    </a:lnTo>
                    <a:lnTo>
                      <a:pt x="66" y="0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3227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79" name="Freeform 383"/>
              <p:cNvSpPr>
                <a:spLocks/>
              </p:cNvSpPr>
              <p:nvPr/>
            </p:nvSpPr>
            <p:spPr bwMode="auto">
              <a:xfrm>
                <a:off x="2256" y="2981"/>
                <a:ext cx="100" cy="134"/>
              </a:xfrm>
              <a:custGeom>
                <a:avLst/>
                <a:gdLst>
                  <a:gd name="T0" fmla="*/ 62 w 100"/>
                  <a:gd name="T1" fmla="*/ 0 h 134"/>
                  <a:gd name="T2" fmla="*/ 62 w 100"/>
                  <a:gd name="T3" fmla="*/ 0 h 134"/>
                  <a:gd name="T4" fmla="*/ 74 w 100"/>
                  <a:gd name="T5" fmla="*/ 2 h 134"/>
                  <a:gd name="T6" fmla="*/ 84 w 100"/>
                  <a:gd name="T7" fmla="*/ 6 h 134"/>
                  <a:gd name="T8" fmla="*/ 92 w 100"/>
                  <a:gd name="T9" fmla="*/ 12 h 134"/>
                  <a:gd name="T10" fmla="*/ 100 w 100"/>
                  <a:gd name="T11" fmla="*/ 22 h 134"/>
                  <a:gd name="T12" fmla="*/ 100 w 100"/>
                  <a:gd name="T13" fmla="*/ 28 h 134"/>
                  <a:gd name="T14" fmla="*/ 100 w 100"/>
                  <a:gd name="T15" fmla="*/ 36 h 134"/>
                  <a:gd name="T16" fmla="*/ 100 w 100"/>
                  <a:gd name="T17" fmla="*/ 42 h 134"/>
                  <a:gd name="T18" fmla="*/ 100 w 100"/>
                  <a:gd name="T19" fmla="*/ 50 h 134"/>
                  <a:gd name="T20" fmla="*/ 100 w 100"/>
                  <a:gd name="T21" fmla="*/ 58 h 134"/>
                  <a:gd name="T22" fmla="*/ 100 w 100"/>
                  <a:gd name="T23" fmla="*/ 64 h 134"/>
                  <a:gd name="T24" fmla="*/ 100 w 100"/>
                  <a:gd name="T25" fmla="*/ 72 h 134"/>
                  <a:gd name="T26" fmla="*/ 100 w 100"/>
                  <a:gd name="T27" fmla="*/ 80 h 134"/>
                  <a:gd name="T28" fmla="*/ 98 w 100"/>
                  <a:gd name="T29" fmla="*/ 88 h 134"/>
                  <a:gd name="T30" fmla="*/ 98 w 100"/>
                  <a:gd name="T31" fmla="*/ 92 h 134"/>
                  <a:gd name="T32" fmla="*/ 98 w 100"/>
                  <a:gd name="T33" fmla="*/ 92 h 134"/>
                  <a:gd name="T34" fmla="*/ 88 w 100"/>
                  <a:gd name="T35" fmla="*/ 110 h 134"/>
                  <a:gd name="T36" fmla="*/ 74 w 100"/>
                  <a:gd name="T37" fmla="*/ 122 h 134"/>
                  <a:gd name="T38" fmla="*/ 68 w 100"/>
                  <a:gd name="T39" fmla="*/ 128 h 134"/>
                  <a:gd name="T40" fmla="*/ 60 w 100"/>
                  <a:gd name="T41" fmla="*/ 132 h 134"/>
                  <a:gd name="T42" fmla="*/ 52 w 100"/>
                  <a:gd name="T43" fmla="*/ 134 h 134"/>
                  <a:gd name="T44" fmla="*/ 44 w 100"/>
                  <a:gd name="T45" fmla="*/ 134 h 134"/>
                  <a:gd name="T46" fmla="*/ 44 w 100"/>
                  <a:gd name="T47" fmla="*/ 134 h 134"/>
                  <a:gd name="T48" fmla="*/ 34 w 100"/>
                  <a:gd name="T49" fmla="*/ 134 h 134"/>
                  <a:gd name="T50" fmla="*/ 24 w 100"/>
                  <a:gd name="T51" fmla="*/ 130 h 134"/>
                  <a:gd name="T52" fmla="*/ 16 w 100"/>
                  <a:gd name="T53" fmla="*/ 124 h 134"/>
                  <a:gd name="T54" fmla="*/ 10 w 100"/>
                  <a:gd name="T55" fmla="*/ 114 h 134"/>
                  <a:gd name="T56" fmla="*/ 4 w 100"/>
                  <a:gd name="T57" fmla="*/ 104 h 134"/>
                  <a:gd name="T58" fmla="*/ 0 w 100"/>
                  <a:gd name="T59" fmla="*/ 94 h 134"/>
                  <a:gd name="T60" fmla="*/ 0 w 100"/>
                  <a:gd name="T61" fmla="*/ 80 h 134"/>
                  <a:gd name="T62" fmla="*/ 0 w 100"/>
                  <a:gd name="T63" fmla="*/ 66 h 134"/>
                  <a:gd name="T64" fmla="*/ 0 w 100"/>
                  <a:gd name="T65" fmla="*/ 66 h 134"/>
                  <a:gd name="T66" fmla="*/ 4 w 100"/>
                  <a:gd name="T67" fmla="*/ 54 h 134"/>
                  <a:gd name="T68" fmla="*/ 8 w 100"/>
                  <a:gd name="T69" fmla="*/ 40 h 134"/>
                  <a:gd name="T70" fmla="*/ 14 w 100"/>
                  <a:gd name="T71" fmla="*/ 30 h 134"/>
                  <a:gd name="T72" fmla="*/ 22 w 100"/>
                  <a:gd name="T73" fmla="*/ 20 h 134"/>
                  <a:gd name="T74" fmla="*/ 32 w 100"/>
                  <a:gd name="T75" fmla="*/ 10 h 134"/>
                  <a:gd name="T76" fmla="*/ 42 w 100"/>
                  <a:gd name="T77" fmla="*/ 4 h 134"/>
                  <a:gd name="T78" fmla="*/ 52 w 100"/>
                  <a:gd name="T79" fmla="*/ 0 h 134"/>
                  <a:gd name="T80" fmla="*/ 62 w 100"/>
                  <a:gd name="T81" fmla="*/ 0 h 134"/>
                  <a:gd name="T82" fmla="*/ 62 w 100"/>
                  <a:gd name="T83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0" h="134">
                    <a:moveTo>
                      <a:pt x="62" y="0"/>
                    </a:moveTo>
                    <a:lnTo>
                      <a:pt x="62" y="0"/>
                    </a:lnTo>
                    <a:lnTo>
                      <a:pt x="74" y="2"/>
                    </a:lnTo>
                    <a:lnTo>
                      <a:pt x="84" y="6"/>
                    </a:lnTo>
                    <a:lnTo>
                      <a:pt x="92" y="12"/>
                    </a:lnTo>
                    <a:lnTo>
                      <a:pt x="100" y="22"/>
                    </a:lnTo>
                    <a:lnTo>
                      <a:pt x="100" y="28"/>
                    </a:lnTo>
                    <a:lnTo>
                      <a:pt x="100" y="36"/>
                    </a:lnTo>
                    <a:lnTo>
                      <a:pt x="100" y="42"/>
                    </a:lnTo>
                    <a:lnTo>
                      <a:pt x="100" y="50"/>
                    </a:lnTo>
                    <a:lnTo>
                      <a:pt x="100" y="58"/>
                    </a:lnTo>
                    <a:lnTo>
                      <a:pt x="100" y="64"/>
                    </a:lnTo>
                    <a:lnTo>
                      <a:pt x="100" y="72"/>
                    </a:lnTo>
                    <a:lnTo>
                      <a:pt x="100" y="80"/>
                    </a:lnTo>
                    <a:lnTo>
                      <a:pt x="98" y="88"/>
                    </a:lnTo>
                    <a:lnTo>
                      <a:pt x="98" y="92"/>
                    </a:lnTo>
                    <a:lnTo>
                      <a:pt x="98" y="92"/>
                    </a:lnTo>
                    <a:lnTo>
                      <a:pt x="88" y="110"/>
                    </a:lnTo>
                    <a:lnTo>
                      <a:pt x="74" y="122"/>
                    </a:lnTo>
                    <a:lnTo>
                      <a:pt x="68" y="128"/>
                    </a:lnTo>
                    <a:lnTo>
                      <a:pt x="60" y="132"/>
                    </a:lnTo>
                    <a:lnTo>
                      <a:pt x="52" y="134"/>
                    </a:lnTo>
                    <a:lnTo>
                      <a:pt x="44" y="134"/>
                    </a:lnTo>
                    <a:lnTo>
                      <a:pt x="44" y="134"/>
                    </a:lnTo>
                    <a:lnTo>
                      <a:pt x="34" y="134"/>
                    </a:lnTo>
                    <a:lnTo>
                      <a:pt x="24" y="130"/>
                    </a:lnTo>
                    <a:lnTo>
                      <a:pt x="16" y="124"/>
                    </a:lnTo>
                    <a:lnTo>
                      <a:pt x="10" y="114"/>
                    </a:lnTo>
                    <a:lnTo>
                      <a:pt x="4" y="104"/>
                    </a:lnTo>
                    <a:lnTo>
                      <a:pt x="0" y="94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4" y="54"/>
                    </a:lnTo>
                    <a:lnTo>
                      <a:pt x="8" y="40"/>
                    </a:lnTo>
                    <a:lnTo>
                      <a:pt x="14" y="30"/>
                    </a:lnTo>
                    <a:lnTo>
                      <a:pt x="22" y="20"/>
                    </a:lnTo>
                    <a:lnTo>
                      <a:pt x="32" y="10"/>
                    </a:lnTo>
                    <a:lnTo>
                      <a:pt x="42" y="4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362F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80" name="Freeform 384"/>
              <p:cNvSpPr>
                <a:spLocks/>
              </p:cNvSpPr>
              <p:nvPr/>
            </p:nvSpPr>
            <p:spPr bwMode="auto">
              <a:xfrm>
                <a:off x="2258" y="2983"/>
                <a:ext cx="98" cy="130"/>
              </a:xfrm>
              <a:custGeom>
                <a:avLst/>
                <a:gdLst>
                  <a:gd name="T0" fmla="*/ 62 w 98"/>
                  <a:gd name="T1" fmla="*/ 0 h 130"/>
                  <a:gd name="T2" fmla="*/ 62 w 98"/>
                  <a:gd name="T3" fmla="*/ 0 h 130"/>
                  <a:gd name="T4" fmla="*/ 72 w 98"/>
                  <a:gd name="T5" fmla="*/ 2 h 130"/>
                  <a:gd name="T6" fmla="*/ 84 w 98"/>
                  <a:gd name="T7" fmla="*/ 8 h 130"/>
                  <a:gd name="T8" fmla="*/ 92 w 98"/>
                  <a:gd name="T9" fmla="*/ 16 h 130"/>
                  <a:gd name="T10" fmla="*/ 98 w 98"/>
                  <a:gd name="T11" fmla="*/ 26 h 130"/>
                  <a:gd name="T12" fmla="*/ 98 w 98"/>
                  <a:gd name="T13" fmla="*/ 34 h 130"/>
                  <a:gd name="T14" fmla="*/ 98 w 98"/>
                  <a:gd name="T15" fmla="*/ 40 h 130"/>
                  <a:gd name="T16" fmla="*/ 98 w 98"/>
                  <a:gd name="T17" fmla="*/ 48 h 130"/>
                  <a:gd name="T18" fmla="*/ 98 w 98"/>
                  <a:gd name="T19" fmla="*/ 56 h 130"/>
                  <a:gd name="T20" fmla="*/ 98 w 98"/>
                  <a:gd name="T21" fmla="*/ 62 h 130"/>
                  <a:gd name="T22" fmla="*/ 98 w 98"/>
                  <a:gd name="T23" fmla="*/ 70 h 130"/>
                  <a:gd name="T24" fmla="*/ 98 w 98"/>
                  <a:gd name="T25" fmla="*/ 78 h 130"/>
                  <a:gd name="T26" fmla="*/ 96 w 98"/>
                  <a:gd name="T27" fmla="*/ 84 h 130"/>
                  <a:gd name="T28" fmla="*/ 96 w 98"/>
                  <a:gd name="T29" fmla="*/ 84 h 130"/>
                  <a:gd name="T30" fmla="*/ 92 w 98"/>
                  <a:gd name="T31" fmla="*/ 94 h 130"/>
                  <a:gd name="T32" fmla="*/ 88 w 98"/>
                  <a:gd name="T33" fmla="*/ 102 h 130"/>
                  <a:gd name="T34" fmla="*/ 80 w 98"/>
                  <a:gd name="T35" fmla="*/ 110 h 130"/>
                  <a:gd name="T36" fmla="*/ 74 w 98"/>
                  <a:gd name="T37" fmla="*/ 118 h 130"/>
                  <a:gd name="T38" fmla="*/ 66 w 98"/>
                  <a:gd name="T39" fmla="*/ 122 h 130"/>
                  <a:gd name="T40" fmla="*/ 58 w 98"/>
                  <a:gd name="T41" fmla="*/ 126 h 130"/>
                  <a:gd name="T42" fmla="*/ 50 w 98"/>
                  <a:gd name="T43" fmla="*/ 128 h 130"/>
                  <a:gd name="T44" fmla="*/ 42 w 98"/>
                  <a:gd name="T45" fmla="*/ 130 h 130"/>
                  <a:gd name="T46" fmla="*/ 42 w 98"/>
                  <a:gd name="T47" fmla="*/ 130 h 130"/>
                  <a:gd name="T48" fmla="*/ 32 w 98"/>
                  <a:gd name="T49" fmla="*/ 128 h 130"/>
                  <a:gd name="T50" fmla="*/ 24 w 98"/>
                  <a:gd name="T51" fmla="*/ 124 h 130"/>
                  <a:gd name="T52" fmla="*/ 16 w 98"/>
                  <a:gd name="T53" fmla="*/ 118 h 130"/>
                  <a:gd name="T54" fmla="*/ 10 w 98"/>
                  <a:gd name="T55" fmla="*/ 110 h 130"/>
                  <a:gd name="T56" fmla="*/ 4 w 98"/>
                  <a:gd name="T57" fmla="*/ 102 h 130"/>
                  <a:gd name="T58" fmla="*/ 2 w 98"/>
                  <a:gd name="T59" fmla="*/ 90 h 130"/>
                  <a:gd name="T60" fmla="*/ 0 w 98"/>
                  <a:gd name="T61" fmla="*/ 78 h 130"/>
                  <a:gd name="T62" fmla="*/ 2 w 98"/>
                  <a:gd name="T63" fmla="*/ 66 h 130"/>
                  <a:gd name="T64" fmla="*/ 2 w 98"/>
                  <a:gd name="T65" fmla="*/ 66 h 130"/>
                  <a:gd name="T66" fmla="*/ 4 w 98"/>
                  <a:gd name="T67" fmla="*/ 52 h 130"/>
                  <a:gd name="T68" fmla="*/ 10 w 98"/>
                  <a:gd name="T69" fmla="*/ 40 h 130"/>
                  <a:gd name="T70" fmla="*/ 16 w 98"/>
                  <a:gd name="T71" fmla="*/ 30 h 130"/>
                  <a:gd name="T72" fmla="*/ 22 w 98"/>
                  <a:gd name="T73" fmla="*/ 20 h 130"/>
                  <a:gd name="T74" fmla="*/ 32 w 98"/>
                  <a:gd name="T75" fmla="*/ 12 h 130"/>
                  <a:gd name="T76" fmla="*/ 40 w 98"/>
                  <a:gd name="T77" fmla="*/ 6 h 130"/>
                  <a:gd name="T78" fmla="*/ 50 w 98"/>
                  <a:gd name="T79" fmla="*/ 2 h 130"/>
                  <a:gd name="T80" fmla="*/ 62 w 98"/>
                  <a:gd name="T81" fmla="*/ 0 h 130"/>
                  <a:gd name="T82" fmla="*/ 62 w 98"/>
                  <a:gd name="T83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8" h="130">
                    <a:moveTo>
                      <a:pt x="62" y="0"/>
                    </a:moveTo>
                    <a:lnTo>
                      <a:pt x="62" y="0"/>
                    </a:lnTo>
                    <a:lnTo>
                      <a:pt x="72" y="2"/>
                    </a:lnTo>
                    <a:lnTo>
                      <a:pt x="84" y="8"/>
                    </a:lnTo>
                    <a:lnTo>
                      <a:pt x="92" y="16"/>
                    </a:lnTo>
                    <a:lnTo>
                      <a:pt x="98" y="26"/>
                    </a:lnTo>
                    <a:lnTo>
                      <a:pt x="98" y="34"/>
                    </a:lnTo>
                    <a:lnTo>
                      <a:pt x="98" y="40"/>
                    </a:lnTo>
                    <a:lnTo>
                      <a:pt x="98" y="48"/>
                    </a:lnTo>
                    <a:lnTo>
                      <a:pt x="98" y="56"/>
                    </a:lnTo>
                    <a:lnTo>
                      <a:pt x="98" y="62"/>
                    </a:lnTo>
                    <a:lnTo>
                      <a:pt x="98" y="70"/>
                    </a:lnTo>
                    <a:lnTo>
                      <a:pt x="98" y="78"/>
                    </a:lnTo>
                    <a:lnTo>
                      <a:pt x="96" y="84"/>
                    </a:lnTo>
                    <a:lnTo>
                      <a:pt x="96" y="84"/>
                    </a:lnTo>
                    <a:lnTo>
                      <a:pt x="92" y="94"/>
                    </a:lnTo>
                    <a:lnTo>
                      <a:pt x="88" y="102"/>
                    </a:lnTo>
                    <a:lnTo>
                      <a:pt x="80" y="110"/>
                    </a:lnTo>
                    <a:lnTo>
                      <a:pt x="74" y="118"/>
                    </a:lnTo>
                    <a:lnTo>
                      <a:pt x="66" y="122"/>
                    </a:lnTo>
                    <a:lnTo>
                      <a:pt x="58" y="126"/>
                    </a:lnTo>
                    <a:lnTo>
                      <a:pt x="50" y="128"/>
                    </a:lnTo>
                    <a:lnTo>
                      <a:pt x="42" y="130"/>
                    </a:lnTo>
                    <a:lnTo>
                      <a:pt x="42" y="130"/>
                    </a:lnTo>
                    <a:lnTo>
                      <a:pt x="32" y="128"/>
                    </a:lnTo>
                    <a:lnTo>
                      <a:pt x="24" y="124"/>
                    </a:lnTo>
                    <a:lnTo>
                      <a:pt x="16" y="118"/>
                    </a:lnTo>
                    <a:lnTo>
                      <a:pt x="10" y="110"/>
                    </a:lnTo>
                    <a:lnTo>
                      <a:pt x="4" y="102"/>
                    </a:lnTo>
                    <a:lnTo>
                      <a:pt x="2" y="90"/>
                    </a:lnTo>
                    <a:lnTo>
                      <a:pt x="0" y="78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4" y="52"/>
                    </a:lnTo>
                    <a:lnTo>
                      <a:pt x="10" y="40"/>
                    </a:lnTo>
                    <a:lnTo>
                      <a:pt x="16" y="30"/>
                    </a:lnTo>
                    <a:lnTo>
                      <a:pt x="22" y="20"/>
                    </a:lnTo>
                    <a:lnTo>
                      <a:pt x="32" y="12"/>
                    </a:lnTo>
                    <a:lnTo>
                      <a:pt x="40" y="6"/>
                    </a:lnTo>
                    <a:lnTo>
                      <a:pt x="50" y="2"/>
                    </a:lnTo>
                    <a:lnTo>
                      <a:pt x="62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3C37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81" name="Freeform 385"/>
              <p:cNvSpPr>
                <a:spLocks/>
              </p:cNvSpPr>
              <p:nvPr/>
            </p:nvSpPr>
            <p:spPr bwMode="auto">
              <a:xfrm>
                <a:off x="2262" y="2987"/>
                <a:ext cx="94" cy="122"/>
              </a:xfrm>
              <a:custGeom>
                <a:avLst/>
                <a:gdLst>
                  <a:gd name="T0" fmla="*/ 58 w 94"/>
                  <a:gd name="T1" fmla="*/ 0 h 122"/>
                  <a:gd name="T2" fmla="*/ 58 w 94"/>
                  <a:gd name="T3" fmla="*/ 0 h 122"/>
                  <a:gd name="T4" fmla="*/ 70 w 94"/>
                  <a:gd name="T5" fmla="*/ 2 h 122"/>
                  <a:gd name="T6" fmla="*/ 80 w 94"/>
                  <a:gd name="T7" fmla="*/ 8 h 122"/>
                  <a:gd name="T8" fmla="*/ 88 w 94"/>
                  <a:gd name="T9" fmla="*/ 18 h 122"/>
                  <a:gd name="T10" fmla="*/ 94 w 94"/>
                  <a:gd name="T11" fmla="*/ 30 h 122"/>
                  <a:gd name="T12" fmla="*/ 94 w 94"/>
                  <a:gd name="T13" fmla="*/ 36 h 122"/>
                  <a:gd name="T14" fmla="*/ 94 w 94"/>
                  <a:gd name="T15" fmla="*/ 44 h 122"/>
                  <a:gd name="T16" fmla="*/ 94 w 94"/>
                  <a:gd name="T17" fmla="*/ 52 h 122"/>
                  <a:gd name="T18" fmla="*/ 94 w 94"/>
                  <a:gd name="T19" fmla="*/ 58 h 122"/>
                  <a:gd name="T20" fmla="*/ 94 w 94"/>
                  <a:gd name="T21" fmla="*/ 66 h 122"/>
                  <a:gd name="T22" fmla="*/ 94 w 94"/>
                  <a:gd name="T23" fmla="*/ 74 h 122"/>
                  <a:gd name="T24" fmla="*/ 94 w 94"/>
                  <a:gd name="T25" fmla="*/ 74 h 122"/>
                  <a:gd name="T26" fmla="*/ 94 w 94"/>
                  <a:gd name="T27" fmla="*/ 74 h 122"/>
                  <a:gd name="T28" fmla="*/ 90 w 94"/>
                  <a:gd name="T29" fmla="*/ 84 h 122"/>
                  <a:gd name="T30" fmla="*/ 84 w 94"/>
                  <a:gd name="T31" fmla="*/ 94 h 122"/>
                  <a:gd name="T32" fmla="*/ 78 w 94"/>
                  <a:gd name="T33" fmla="*/ 102 h 122"/>
                  <a:gd name="T34" fmla="*/ 72 w 94"/>
                  <a:gd name="T35" fmla="*/ 110 h 122"/>
                  <a:gd name="T36" fmla="*/ 64 w 94"/>
                  <a:gd name="T37" fmla="*/ 114 h 122"/>
                  <a:gd name="T38" fmla="*/ 56 w 94"/>
                  <a:gd name="T39" fmla="*/ 120 h 122"/>
                  <a:gd name="T40" fmla="*/ 48 w 94"/>
                  <a:gd name="T41" fmla="*/ 122 h 122"/>
                  <a:gd name="T42" fmla="*/ 40 w 94"/>
                  <a:gd name="T43" fmla="*/ 122 h 122"/>
                  <a:gd name="T44" fmla="*/ 40 w 94"/>
                  <a:gd name="T45" fmla="*/ 122 h 122"/>
                  <a:gd name="T46" fmla="*/ 30 w 94"/>
                  <a:gd name="T47" fmla="*/ 122 h 122"/>
                  <a:gd name="T48" fmla="*/ 22 w 94"/>
                  <a:gd name="T49" fmla="*/ 118 h 122"/>
                  <a:gd name="T50" fmla="*/ 14 w 94"/>
                  <a:gd name="T51" fmla="*/ 112 h 122"/>
                  <a:gd name="T52" fmla="*/ 8 w 94"/>
                  <a:gd name="T53" fmla="*/ 104 h 122"/>
                  <a:gd name="T54" fmla="*/ 4 w 94"/>
                  <a:gd name="T55" fmla="*/ 96 h 122"/>
                  <a:gd name="T56" fmla="*/ 0 w 94"/>
                  <a:gd name="T57" fmla="*/ 86 h 122"/>
                  <a:gd name="T58" fmla="*/ 0 w 94"/>
                  <a:gd name="T59" fmla="*/ 74 h 122"/>
                  <a:gd name="T60" fmla="*/ 0 w 94"/>
                  <a:gd name="T61" fmla="*/ 62 h 122"/>
                  <a:gd name="T62" fmla="*/ 0 w 94"/>
                  <a:gd name="T63" fmla="*/ 62 h 122"/>
                  <a:gd name="T64" fmla="*/ 4 w 94"/>
                  <a:gd name="T65" fmla="*/ 48 h 122"/>
                  <a:gd name="T66" fmla="*/ 8 w 94"/>
                  <a:gd name="T67" fmla="*/ 38 h 122"/>
                  <a:gd name="T68" fmla="*/ 14 w 94"/>
                  <a:gd name="T69" fmla="*/ 26 h 122"/>
                  <a:gd name="T70" fmla="*/ 20 w 94"/>
                  <a:gd name="T71" fmla="*/ 18 h 122"/>
                  <a:gd name="T72" fmla="*/ 30 w 94"/>
                  <a:gd name="T73" fmla="*/ 10 h 122"/>
                  <a:gd name="T74" fmla="*/ 38 w 94"/>
                  <a:gd name="T75" fmla="*/ 4 h 122"/>
                  <a:gd name="T76" fmla="*/ 48 w 94"/>
                  <a:gd name="T77" fmla="*/ 0 h 122"/>
                  <a:gd name="T78" fmla="*/ 58 w 94"/>
                  <a:gd name="T79" fmla="*/ 0 h 122"/>
                  <a:gd name="T80" fmla="*/ 58 w 94"/>
                  <a:gd name="T81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22">
                    <a:moveTo>
                      <a:pt x="58" y="0"/>
                    </a:moveTo>
                    <a:lnTo>
                      <a:pt x="58" y="0"/>
                    </a:lnTo>
                    <a:lnTo>
                      <a:pt x="70" y="2"/>
                    </a:lnTo>
                    <a:lnTo>
                      <a:pt x="80" y="8"/>
                    </a:lnTo>
                    <a:lnTo>
                      <a:pt x="88" y="18"/>
                    </a:lnTo>
                    <a:lnTo>
                      <a:pt x="94" y="30"/>
                    </a:lnTo>
                    <a:lnTo>
                      <a:pt x="94" y="36"/>
                    </a:lnTo>
                    <a:lnTo>
                      <a:pt x="94" y="44"/>
                    </a:lnTo>
                    <a:lnTo>
                      <a:pt x="94" y="52"/>
                    </a:lnTo>
                    <a:lnTo>
                      <a:pt x="94" y="58"/>
                    </a:lnTo>
                    <a:lnTo>
                      <a:pt x="94" y="66"/>
                    </a:lnTo>
                    <a:lnTo>
                      <a:pt x="94" y="74"/>
                    </a:lnTo>
                    <a:lnTo>
                      <a:pt x="94" y="74"/>
                    </a:lnTo>
                    <a:lnTo>
                      <a:pt x="94" y="74"/>
                    </a:lnTo>
                    <a:lnTo>
                      <a:pt x="90" y="84"/>
                    </a:lnTo>
                    <a:lnTo>
                      <a:pt x="84" y="94"/>
                    </a:lnTo>
                    <a:lnTo>
                      <a:pt x="78" y="102"/>
                    </a:lnTo>
                    <a:lnTo>
                      <a:pt x="72" y="110"/>
                    </a:lnTo>
                    <a:lnTo>
                      <a:pt x="64" y="114"/>
                    </a:lnTo>
                    <a:lnTo>
                      <a:pt x="56" y="120"/>
                    </a:lnTo>
                    <a:lnTo>
                      <a:pt x="48" y="122"/>
                    </a:lnTo>
                    <a:lnTo>
                      <a:pt x="40" y="122"/>
                    </a:lnTo>
                    <a:lnTo>
                      <a:pt x="40" y="122"/>
                    </a:lnTo>
                    <a:lnTo>
                      <a:pt x="30" y="122"/>
                    </a:lnTo>
                    <a:lnTo>
                      <a:pt x="22" y="118"/>
                    </a:lnTo>
                    <a:lnTo>
                      <a:pt x="14" y="112"/>
                    </a:lnTo>
                    <a:lnTo>
                      <a:pt x="8" y="104"/>
                    </a:lnTo>
                    <a:lnTo>
                      <a:pt x="4" y="96"/>
                    </a:lnTo>
                    <a:lnTo>
                      <a:pt x="0" y="86"/>
                    </a:lnTo>
                    <a:lnTo>
                      <a:pt x="0" y="74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4" y="48"/>
                    </a:lnTo>
                    <a:lnTo>
                      <a:pt x="8" y="38"/>
                    </a:lnTo>
                    <a:lnTo>
                      <a:pt x="14" y="26"/>
                    </a:lnTo>
                    <a:lnTo>
                      <a:pt x="20" y="18"/>
                    </a:lnTo>
                    <a:lnTo>
                      <a:pt x="30" y="10"/>
                    </a:lnTo>
                    <a:lnTo>
                      <a:pt x="38" y="4"/>
                    </a:lnTo>
                    <a:lnTo>
                      <a:pt x="48" y="0"/>
                    </a:lnTo>
                    <a:lnTo>
                      <a:pt x="58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403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82" name="Freeform 386"/>
              <p:cNvSpPr>
                <a:spLocks/>
              </p:cNvSpPr>
              <p:nvPr/>
            </p:nvSpPr>
            <p:spPr bwMode="auto">
              <a:xfrm>
                <a:off x="2264" y="2989"/>
                <a:ext cx="92" cy="118"/>
              </a:xfrm>
              <a:custGeom>
                <a:avLst/>
                <a:gdLst>
                  <a:gd name="T0" fmla="*/ 56 w 92"/>
                  <a:gd name="T1" fmla="*/ 0 h 118"/>
                  <a:gd name="T2" fmla="*/ 56 w 92"/>
                  <a:gd name="T3" fmla="*/ 0 h 118"/>
                  <a:gd name="T4" fmla="*/ 62 w 92"/>
                  <a:gd name="T5" fmla="*/ 2 h 118"/>
                  <a:gd name="T6" fmla="*/ 68 w 92"/>
                  <a:gd name="T7" fmla="*/ 4 h 118"/>
                  <a:gd name="T8" fmla="*/ 74 w 92"/>
                  <a:gd name="T9" fmla="*/ 6 h 118"/>
                  <a:gd name="T10" fmla="*/ 80 w 92"/>
                  <a:gd name="T11" fmla="*/ 12 h 118"/>
                  <a:gd name="T12" fmla="*/ 88 w 92"/>
                  <a:gd name="T13" fmla="*/ 22 h 118"/>
                  <a:gd name="T14" fmla="*/ 92 w 92"/>
                  <a:gd name="T15" fmla="*/ 38 h 118"/>
                  <a:gd name="T16" fmla="*/ 92 w 92"/>
                  <a:gd name="T17" fmla="*/ 42 h 118"/>
                  <a:gd name="T18" fmla="*/ 92 w 92"/>
                  <a:gd name="T19" fmla="*/ 50 h 118"/>
                  <a:gd name="T20" fmla="*/ 92 w 92"/>
                  <a:gd name="T21" fmla="*/ 56 h 118"/>
                  <a:gd name="T22" fmla="*/ 92 w 92"/>
                  <a:gd name="T23" fmla="*/ 64 h 118"/>
                  <a:gd name="T24" fmla="*/ 92 w 92"/>
                  <a:gd name="T25" fmla="*/ 64 h 118"/>
                  <a:gd name="T26" fmla="*/ 88 w 92"/>
                  <a:gd name="T27" fmla="*/ 74 h 118"/>
                  <a:gd name="T28" fmla="*/ 84 w 92"/>
                  <a:gd name="T29" fmla="*/ 86 h 118"/>
                  <a:gd name="T30" fmla="*/ 78 w 92"/>
                  <a:gd name="T31" fmla="*/ 94 h 118"/>
                  <a:gd name="T32" fmla="*/ 72 w 92"/>
                  <a:gd name="T33" fmla="*/ 102 h 118"/>
                  <a:gd name="T34" fmla="*/ 64 w 92"/>
                  <a:gd name="T35" fmla="*/ 108 h 118"/>
                  <a:gd name="T36" fmla="*/ 56 w 92"/>
                  <a:gd name="T37" fmla="*/ 114 h 118"/>
                  <a:gd name="T38" fmla="*/ 48 w 92"/>
                  <a:gd name="T39" fmla="*/ 116 h 118"/>
                  <a:gd name="T40" fmla="*/ 38 w 92"/>
                  <a:gd name="T41" fmla="*/ 118 h 118"/>
                  <a:gd name="T42" fmla="*/ 38 w 92"/>
                  <a:gd name="T43" fmla="*/ 118 h 118"/>
                  <a:gd name="T44" fmla="*/ 30 w 92"/>
                  <a:gd name="T45" fmla="*/ 116 h 118"/>
                  <a:gd name="T46" fmla="*/ 22 w 92"/>
                  <a:gd name="T47" fmla="*/ 114 h 118"/>
                  <a:gd name="T48" fmla="*/ 14 w 92"/>
                  <a:gd name="T49" fmla="*/ 108 h 118"/>
                  <a:gd name="T50" fmla="*/ 8 w 92"/>
                  <a:gd name="T51" fmla="*/ 100 h 118"/>
                  <a:gd name="T52" fmla="*/ 4 w 92"/>
                  <a:gd name="T53" fmla="*/ 92 h 118"/>
                  <a:gd name="T54" fmla="*/ 2 w 92"/>
                  <a:gd name="T55" fmla="*/ 82 h 118"/>
                  <a:gd name="T56" fmla="*/ 0 w 92"/>
                  <a:gd name="T57" fmla="*/ 72 h 118"/>
                  <a:gd name="T58" fmla="*/ 2 w 92"/>
                  <a:gd name="T59" fmla="*/ 60 h 118"/>
                  <a:gd name="T60" fmla="*/ 2 w 92"/>
                  <a:gd name="T61" fmla="*/ 60 h 118"/>
                  <a:gd name="T62" fmla="*/ 4 w 92"/>
                  <a:gd name="T63" fmla="*/ 48 h 118"/>
                  <a:gd name="T64" fmla="*/ 8 w 92"/>
                  <a:gd name="T65" fmla="*/ 36 h 118"/>
                  <a:gd name="T66" fmla="*/ 14 w 92"/>
                  <a:gd name="T67" fmla="*/ 26 h 118"/>
                  <a:gd name="T68" fmla="*/ 20 w 92"/>
                  <a:gd name="T69" fmla="*/ 18 h 118"/>
                  <a:gd name="T70" fmla="*/ 28 w 92"/>
                  <a:gd name="T71" fmla="*/ 10 h 118"/>
                  <a:gd name="T72" fmla="*/ 38 w 92"/>
                  <a:gd name="T73" fmla="*/ 6 h 118"/>
                  <a:gd name="T74" fmla="*/ 46 w 92"/>
                  <a:gd name="T75" fmla="*/ 2 h 118"/>
                  <a:gd name="T76" fmla="*/ 56 w 92"/>
                  <a:gd name="T77" fmla="*/ 0 h 118"/>
                  <a:gd name="T78" fmla="*/ 56 w 92"/>
                  <a:gd name="T7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2" h="118">
                    <a:moveTo>
                      <a:pt x="56" y="0"/>
                    </a:moveTo>
                    <a:lnTo>
                      <a:pt x="56" y="0"/>
                    </a:lnTo>
                    <a:lnTo>
                      <a:pt x="62" y="2"/>
                    </a:lnTo>
                    <a:lnTo>
                      <a:pt x="68" y="4"/>
                    </a:lnTo>
                    <a:lnTo>
                      <a:pt x="74" y="6"/>
                    </a:lnTo>
                    <a:lnTo>
                      <a:pt x="80" y="12"/>
                    </a:lnTo>
                    <a:lnTo>
                      <a:pt x="88" y="22"/>
                    </a:lnTo>
                    <a:lnTo>
                      <a:pt x="92" y="38"/>
                    </a:lnTo>
                    <a:lnTo>
                      <a:pt x="92" y="42"/>
                    </a:lnTo>
                    <a:lnTo>
                      <a:pt x="92" y="50"/>
                    </a:lnTo>
                    <a:lnTo>
                      <a:pt x="92" y="56"/>
                    </a:lnTo>
                    <a:lnTo>
                      <a:pt x="92" y="64"/>
                    </a:lnTo>
                    <a:lnTo>
                      <a:pt x="92" y="64"/>
                    </a:lnTo>
                    <a:lnTo>
                      <a:pt x="88" y="74"/>
                    </a:lnTo>
                    <a:lnTo>
                      <a:pt x="84" y="86"/>
                    </a:lnTo>
                    <a:lnTo>
                      <a:pt x="78" y="94"/>
                    </a:lnTo>
                    <a:lnTo>
                      <a:pt x="72" y="102"/>
                    </a:lnTo>
                    <a:lnTo>
                      <a:pt x="64" y="108"/>
                    </a:lnTo>
                    <a:lnTo>
                      <a:pt x="56" y="114"/>
                    </a:lnTo>
                    <a:lnTo>
                      <a:pt x="48" y="116"/>
                    </a:lnTo>
                    <a:lnTo>
                      <a:pt x="38" y="118"/>
                    </a:lnTo>
                    <a:lnTo>
                      <a:pt x="38" y="118"/>
                    </a:lnTo>
                    <a:lnTo>
                      <a:pt x="30" y="116"/>
                    </a:lnTo>
                    <a:lnTo>
                      <a:pt x="22" y="114"/>
                    </a:lnTo>
                    <a:lnTo>
                      <a:pt x="14" y="108"/>
                    </a:lnTo>
                    <a:lnTo>
                      <a:pt x="8" y="100"/>
                    </a:lnTo>
                    <a:lnTo>
                      <a:pt x="4" y="92"/>
                    </a:lnTo>
                    <a:lnTo>
                      <a:pt x="2" y="82"/>
                    </a:lnTo>
                    <a:lnTo>
                      <a:pt x="0" y="72"/>
                    </a:lnTo>
                    <a:lnTo>
                      <a:pt x="2" y="60"/>
                    </a:lnTo>
                    <a:lnTo>
                      <a:pt x="2" y="60"/>
                    </a:lnTo>
                    <a:lnTo>
                      <a:pt x="4" y="48"/>
                    </a:lnTo>
                    <a:lnTo>
                      <a:pt x="8" y="36"/>
                    </a:lnTo>
                    <a:lnTo>
                      <a:pt x="14" y="26"/>
                    </a:lnTo>
                    <a:lnTo>
                      <a:pt x="20" y="18"/>
                    </a:lnTo>
                    <a:lnTo>
                      <a:pt x="28" y="10"/>
                    </a:lnTo>
                    <a:lnTo>
                      <a:pt x="38" y="6"/>
                    </a:lnTo>
                    <a:lnTo>
                      <a:pt x="46" y="2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4745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83" name="Freeform 387"/>
              <p:cNvSpPr>
                <a:spLocks/>
              </p:cNvSpPr>
              <p:nvPr/>
            </p:nvSpPr>
            <p:spPr bwMode="auto">
              <a:xfrm>
                <a:off x="2268" y="2993"/>
                <a:ext cx="88" cy="112"/>
              </a:xfrm>
              <a:custGeom>
                <a:avLst/>
                <a:gdLst>
                  <a:gd name="T0" fmla="*/ 52 w 88"/>
                  <a:gd name="T1" fmla="*/ 0 h 112"/>
                  <a:gd name="T2" fmla="*/ 52 w 88"/>
                  <a:gd name="T3" fmla="*/ 0 h 112"/>
                  <a:gd name="T4" fmla="*/ 60 w 88"/>
                  <a:gd name="T5" fmla="*/ 2 h 112"/>
                  <a:gd name="T6" fmla="*/ 68 w 88"/>
                  <a:gd name="T7" fmla="*/ 4 h 112"/>
                  <a:gd name="T8" fmla="*/ 74 w 88"/>
                  <a:gd name="T9" fmla="*/ 10 h 112"/>
                  <a:gd name="T10" fmla="*/ 80 w 88"/>
                  <a:gd name="T11" fmla="*/ 16 h 112"/>
                  <a:gd name="T12" fmla="*/ 84 w 88"/>
                  <a:gd name="T13" fmla="*/ 24 h 112"/>
                  <a:gd name="T14" fmla="*/ 86 w 88"/>
                  <a:gd name="T15" fmla="*/ 34 h 112"/>
                  <a:gd name="T16" fmla="*/ 88 w 88"/>
                  <a:gd name="T17" fmla="*/ 44 h 112"/>
                  <a:gd name="T18" fmla="*/ 86 w 88"/>
                  <a:gd name="T19" fmla="*/ 56 h 112"/>
                  <a:gd name="T20" fmla="*/ 86 w 88"/>
                  <a:gd name="T21" fmla="*/ 56 h 112"/>
                  <a:gd name="T22" fmla="*/ 84 w 88"/>
                  <a:gd name="T23" fmla="*/ 66 h 112"/>
                  <a:gd name="T24" fmla="*/ 80 w 88"/>
                  <a:gd name="T25" fmla="*/ 78 h 112"/>
                  <a:gd name="T26" fmla="*/ 76 w 88"/>
                  <a:gd name="T27" fmla="*/ 86 h 112"/>
                  <a:gd name="T28" fmla="*/ 68 w 88"/>
                  <a:gd name="T29" fmla="*/ 94 h 112"/>
                  <a:gd name="T30" fmla="*/ 62 w 88"/>
                  <a:gd name="T31" fmla="*/ 102 h 112"/>
                  <a:gd name="T32" fmla="*/ 54 w 88"/>
                  <a:gd name="T33" fmla="*/ 106 h 112"/>
                  <a:gd name="T34" fmla="*/ 44 w 88"/>
                  <a:gd name="T35" fmla="*/ 110 h 112"/>
                  <a:gd name="T36" fmla="*/ 36 w 88"/>
                  <a:gd name="T37" fmla="*/ 112 h 112"/>
                  <a:gd name="T38" fmla="*/ 36 w 88"/>
                  <a:gd name="T39" fmla="*/ 112 h 112"/>
                  <a:gd name="T40" fmla="*/ 28 w 88"/>
                  <a:gd name="T41" fmla="*/ 110 h 112"/>
                  <a:gd name="T42" fmla="*/ 20 w 88"/>
                  <a:gd name="T43" fmla="*/ 106 h 112"/>
                  <a:gd name="T44" fmla="*/ 14 w 88"/>
                  <a:gd name="T45" fmla="*/ 102 h 112"/>
                  <a:gd name="T46" fmla="*/ 8 w 88"/>
                  <a:gd name="T47" fmla="*/ 94 h 112"/>
                  <a:gd name="T48" fmla="*/ 4 w 88"/>
                  <a:gd name="T49" fmla="*/ 86 h 112"/>
                  <a:gd name="T50" fmla="*/ 0 w 88"/>
                  <a:gd name="T51" fmla="*/ 78 h 112"/>
                  <a:gd name="T52" fmla="*/ 0 w 88"/>
                  <a:gd name="T53" fmla="*/ 66 h 112"/>
                  <a:gd name="T54" fmla="*/ 0 w 88"/>
                  <a:gd name="T55" fmla="*/ 56 h 112"/>
                  <a:gd name="T56" fmla="*/ 0 w 88"/>
                  <a:gd name="T57" fmla="*/ 56 h 112"/>
                  <a:gd name="T58" fmla="*/ 4 w 88"/>
                  <a:gd name="T59" fmla="*/ 44 h 112"/>
                  <a:gd name="T60" fmla="*/ 8 w 88"/>
                  <a:gd name="T61" fmla="*/ 34 h 112"/>
                  <a:gd name="T62" fmla="*/ 12 w 88"/>
                  <a:gd name="T63" fmla="*/ 24 h 112"/>
                  <a:gd name="T64" fmla="*/ 18 w 88"/>
                  <a:gd name="T65" fmla="*/ 16 h 112"/>
                  <a:gd name="T66" fmla="*/ 26 w 88"/>
                  <a:gd name="T67" fmla="*/ 10 h 112"/>
                  <a:gd name="T68" fmla="*/ 34 w 88"/>
                  <a:gd name="T69" fmla="*/ 4 h 112"/>
                  <a:gd name="T70" fmla="*/ 42 w 88"/>
                  <a:gd name="T71" fmla="*/ 2 h 112"/>
                  <a:gd name="T72" fmla="*/ 52 w 88"/>
                  <a:gd name="T73" fmla="*/ 0 h 112"/>
                  <a:gd name="T74" fmla="*/ 52 w 88"/>
                  <a:gd name="T7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112">
                    <a:moveTo>
                      <a:pt x="52" y="0"/>
                    </a:moveTo>
                    <a:lnTo>
                      <a:pt x="52" y="0"/>
                    </a:lnTo>
                    <a:lnTo>
                      <a:pt x="60" y="2"/>
                    </a:lnTo>
                    <a:lnTo>
                      <a:pt x="68" y="4"/>
                    </a:lnTo>
                    <a:lnTo>
                      <a:pt x="74" y="10"/>
                    </a:lnTo>
                    <a:lnTo>
                      <a:pt x="80" y="16"/>
                    </a:lnTo>
                    <a:lnTo>
                      <a:pt x="84" y="24"/>
                    </a:lnTo>
                    <a:lnTo>
                      <a:pt x="86" y="34"/>
                    </a:lnTo>
                    <a:lnTo>
                      <a:pt x="88" y="44"/>
                    </a:lnTo>
                    <a:lnTo>
                      <a:pt x="86" y="56"/>
                    </a:lnTo>
                    <a:lnTo>
                      <a:pt x="86" y="56"/>
                    </a:lnTo>
                    <a:lnTo>
                      <a:pt x="84" y="66"/>
                    </a:lnTo>
                    <a:lnTo>
                      <a:pt x="80" y="78"/>
                    </a:lnTo>
                    <a:lnTo>
                      <a:pt x="76" y="86"/>
                    </a:lnTo>
                    <a:lnTo>
                      <a:pt x="68" y="94"/>
                    </a:lnTo>
                    <a:lnTo>
                      <a:pt x="62" y="102"/>
                    </a:lnTo>
                    <a:lnTo>
                      <a:pt x="54" y="106"/>
                    </a:lnTo>
                    <a:lnTo>
                      <a:pt x="44" y="110"/>
                    </a:lnTo>
                    <a:lnTo>
                      <a:pt x="36" y="112"/>
                    </a:lnTo>
                    <a:lnTo>
                      <a:pt x="36" y="112"/>
                    </a:lnTo>
                    <a:lnTo>
                      <a:pt x="28" y="110"/>
                    </a:lnTo>
                    <a:lnTo>
                      <a:pt x="20" y="106"/>
                    </a:lnTo>
                    <a:lnTo>
                      <a:pt x="14" y="102"/>
                    </a:lnTo>
                    <a:lnTo>
                      <a:pt x="8" y="94"/>
                    </a:lnTo>
                    <a:lnTo>
                      <a:pt x="4" y="86"/>
                    </a:lnTo>
                    <a:lnTo>
                      <a:pt x="0" y="78"/>
                    </a:lnTo>
                    <a:lnTo>
                      <a:pt x="0" y="6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4" y="44"/>
                    </a:lnTo>
                    <a:lnTo>
                      <a:pt x="8" y="34"/>
                    </a:lnTo>
                    <a:lnTo>
                      <a:pt x="12" y="24"/>
                    </a:lnTo>
                    <a:lnTo>
                      <a:pt x="18" y="16"/>
                    </a:lnTo>
                    <a:lnTo>
                      <a:pt x="26" y="10"/>
                    </a:lnTo>
                    <a:lnTo>
                      <a:pt x="34" y="4"/>
                    </a:lnTo>
                    <a:lnTo>
                      <a:pt x="42" y="2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4B4E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84" name="Freeform 388"/>
              <p:cNvSpPr>
                <a:spLocks/>
              </p:cNvSpPr>
              <p:nvPr/>
            </p:nvSpPr>
            <p:spPr bwMode="auto">
              <a:xfrm>
                <a:off x="2270" y="2997"/>
                <a:ext cx="84" cy="104"/>
              </a:xfrm>
              <a:custGeom>
                <a:avLst/>
                <a:gdLst>
                  <a:gd name="T0" fmla="*/ 50 w 84"/>
                  <a:gd name="T1" fmla="*/ 0 h 104"/>
                  <a:gd name="T2" fmla="*/ 50 w 84"/>
                  <a:gd name="T3" fmla="*/ 0 h 104"/>
                  <a:gd name="T4" fmla="*/ 58 w 84"/>
                  <a:gd name="T5" fmla="*/ 0 h 104"/>
                  <a:gd name="T6" fmla="*/ 66 w 84"/>
                  <a:gd name="T7" fmla="*/ 4 h 104"/>
                  <a:gd name="T8" fmla="*/ 72 w 84"/>
                  <a:gd name="T9" fmla="*/ 8 h 104"/>
                  <a:gd name="T10" fmla="*/ 76 w 84"/>
                  <a:gd name="T11" fmla="*/ 14 h 104"/>
                  <a:gd name="T12" fmla="*/ 80 w 84"/>
                  <a:gd name="T13" fmla="*/ 22 h 104"/>
                  <a:gd name="T14" fmla="*/ 82 w 84"/>
                  <a:gd name="T15" fmla="*/ 32 h 104"/>
                  <a:gd name="T16" fmla="*/ 84 w 84"/>
                  <a:gd name="T17" fmla="*/ 42 h 104"/>
                  <a:gd name="T18" fmla="*/ 84 w 84"/>
                  <a:gd name="T19" fmla="*/ 52 h 104"/>
                  <a:gd name="T20" fmla="*/ 84 w 84"/>
                  <a:gd name="T21" fmla="*/ 52 h 104"/>
                  <a:gd name="T22" fmla="*/ 80 w 84"/>
                  <a:gd name="T23" fmla="*/ 62 h 104"/>
                  <a:gd name="T24" fmla="*/ 78 w 84"/>
                  <a:gd name="T25" fmla="*/ 72 h 104"/>
                  <a:gd name="T26" fmla="*/ 72 w 84"/>
                  <a:gd name="T27" fmla="*/ 80 h 104"/>
                  <a:gd name="T28" fmla="*/ 66 w 84"/>
                  <a:gd name="T29" fmla="*/ 88 h 104"/>
                  <a:gd name="T30" fmla="*/ 58 w 84"/>
                  <a:gd name="T31" fmla="*/ 96 h 104"/>
                  <a:gd name="T32" fmla="*/ 52 w 84"/>
                  <a:gd name="T33" fmla="*/ 100 h 104"/>
                  <a:gd name="T34" fmla="*/ 44 w 84"/>
                  <a:gd name="T35" fmla="*/ 104 h 104"/>
                  <a:gd name="T36" fmla="*/ 34 w 84"/>
                  <a:gd name="T37" fmla="*/ 104 h 104"/>
                  <a:gd name="T38" fmla="*/ 34 w 84"/>
                  <a:gd name="T39" fmla="*/ 104 h 104"/>
                  <a:gd name="T40" fmla="*/ 26 w 84"/>
                  <a:gd name="T41" fmla="*/ 104 h 104"/>
                  <a:gd name="T42" fmla="*/ 20 w 84"/>
                  <a:gd name="T43" fmla="*/ 100 h 104"/>
                  <a:gd name="T44" fmla="*/ 14 w 84"/>
                  <a:gd name="T45" fmla="*/ 96 h 104"/>
                  <a:gd name="T46" fmla="*/ 8 w 84"/>
                  <a:gd name="T47" fmla="*/ 88 h 104"/>
                  <a:gd name="T48" fmla="*/ 4 w 84"/>
                  <a:gd name="T49" fmla="*/ 80 h 104"/>
                  <a:gd name="T50" fmla="*/ 2 w 84"/>
                  <a:gd name="T51" fmla="*/ 72 h 104"/>
                  <a:gd name="T52" fmla="*/ 0 w 84"/>
                  <a:gd name="T53" fmla="*/ 62 h 104"/>
                  <a:gd name="T54" fmla="*/ 2 w 84"/>
                  <a:gd name="T55" fmla="*/ 52 h 104"/>
                  <a:gd name="T56" fmla="*/ 2 w 84"/>
                  <a:gd name="T57" fmla="*/ 52 h 104"/>
                  <a:gd name="T58" fmla="*/ 4 w 84"/>
                  <a:gd name="T59" fmla="*/ 42 h 104"/>
                  <a:gd name="T60" fmla="*/ 8 w 84"/>
                  <a:gd name="T61" fmla="*/ 32 h 104"/>
                  <a:gd name="T62" fmla="*/ 12 w 84"/>
                  <a:gd name="T63" fmla="*/ 22 h 104"/>
                  <a:gd name="T64" fmla="*/ 18 w 84"/>
                  <a:gd name="T65" fmla="*/ 14 h 104"/>
                  <a:gd name="T66" fmla="*/ 26 w 84"/>
                  <a:gd name="T67" fmla="*/ 8 h 104"/>
                  <a:gd name="T68" fmla="*/ 34 w 84"/>
                  <a:gd name="T69" fmla="*/ 4 h 104"/>
                  <a:gd name="T70" fmla="*/ 42 w 84"/>
                  <a:gd name="T71" fmla="*/ 0 h 104"/>
                  <a:gd name="T72" fmla="*/ 50 w 84"/>
                  <a:gd name="T73" fmla="*/ 0 h 104"/>
                  <a:gd name="T74" fmla="*/ 50 w 84"/>
                  <a:gd name="T7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4" h="104">
                    <a:moveTo>
                      <a:pt x="50" y="0"/>
                    </a:moveTo>
                    <a:lnTo>
                      <a:pt x="50" y="0"/>
                    </a:lnTo>
                    <a:lnTo>
                      <a:pt x="58" y="0"/>
                    </a:lnTo>
                    <a:lnTo>
                      <a:pt x="66" y="4"/>
                    </a:lnTo>
                    <a:lnTo>
                      <a:pt x="72" y="8"/>
                    </a:lnTo>
                    <a:lnTo>
                      <a:pt x="76" y="14"/>
                    </a:lnTo>
                    <a:lnTo>
                      <a:pt x="80" y="22"/>
                    </a:lnTo>
                    <a:lnTo>
                      <a:pt x="82" y="32"/>
                    </a:lnTo>
                    <a:lnTo>
                      <a:pt x="84" y="42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0" y="62"/>
                    </a:lnTo>
                    <a:lnTo>
                      <a:pt x="78" y="72"/>
                    </a:lnTo>
                    <a:lnTo>
                      <a:pt x="72" y="80"/>
                    </a:lnTo>
                    <a:lnTo>
                      <a:pt x="66" y="88"/>
                    </a:lnTo>
                    <a:lnTo>
                      <a:pt x="58" y="96"/>
                    </a:lnTo>
                    <a:lnTo>
                      <a:pt x="52" y="100"/>
                    </a:lnTo>
                    <a:lnTo>
                      <a:pt x="44" y="104"/>
                    </a:lnTo>
                    <a:lnTo>
                      <a:pt x="34" y="104"/>
                    </a:lnTo>
                    <a:lnTo>
                      <a:pt x="34" y="104"/>
                    </a:lnTo>
                    <a:lnTo>
                      <a:pt x="26" y="104"/>
                    </a:lnTo>
                    <a:lnTo>
                      <a:pt x="20" y="100"/>
                    </a:lnTo>
                    <a:lnTo>
                      <a:pt x="14" y="96"/>
                    </a:lnTo>
                    <a:lnTo>
                      <a:pt x="8" y="88"/>
                    </a:lnTo>
                    <a:lnTo>
                      <a:pt x="4" y="80"/>
                    </a:lnTo>
                    <a:lnTo>
                      <a:pt x="2" y="72"/>
                    </a:lnTo>
                    <a:lnTo>
                      <a:pt x="0" y="62"/>
                    </a:lnTo>
                    <a:lnTo>
                      <a:pt x="2" y="52"/>
                    </a:lnTo>
                    <a:lnTo>
                      <a:pt x="2" y="52"/>
                    </a:lnTo>
                    <a:lnTo>
                      <a:pt x="4" y="42"/>
                    </a:lnTo>
                    <a:lnTo>
                      <a:pt x="8" y="32"/>
                    </a:lnTo>
                    <a:lnTo>
                      <a:pt x="12" y="22"/>
                    </a:lnTo>
                    <a:lnTo>
                      <a:pt x="18" y="14"/>
                    </a:lnTo>
                    <a:lnTo>
                      <a:pt x="26" y="8"/>
                    </a:lnTo>
                    <a:lnTo>
                      <a:pt x="34" y="4"/>
                    </a:lnTo>
                    <a:lnTo>
                      <a:pt x="42" y="0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525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85" name="Freeform 389"/>
              <p:cNvSpPr>
                <a:spLocks/>
              </p:cNvSpPr>
              <p:nvPr/>
            </p:nvSpPr>
            <p:spPr bwMode="auto">
              <a:xfrm>
                <a:off x="2274" y="2999"/>
                <a:ext cx="78" cy="100"/>
              </a:xfrm>
              <a:custGeom>
                <a:avLst/>
                <a:gdLst>
                  <a:gd name="T0" fmla="*/ 46 w 78"/>
                  <a:gd name="T1" fmla="*/ 0 h 100"/>
                  <a:gd name="T2" fmla="*/ 46 w 78"/>
                  <a:gd name="T3" fmla="*/ 0 h 100"/>
                  <a:gd name="T4" fmla="*/ 54 w 78"/>
                  <a:gd name="T5" fmla="*/ 2 h 100"/>
                  <a:gd name="T6" fmla="*/ 60 w 78"/>
                  <a:gd name="T7" fmla="*/ 4 h 100"/>
                  <a:gd name="T8" fmla="*/ 66 w 78"/>
                  <a:gd name="T9" fmla="*/ 8 h 100"/>
                  <a:gd name="T10" fmla="*/ 72 w 78"/>
                  <a:gd name="T11" fmla="*/ 14 h 100"/>
                  <a:gd name="T12" fmla="*/ 74 w 78"/>
                  <a:gd name="T13" fmla="*/ 22 h 100"/>
                  <a:gd name="T14" fmla="*/ 78 w 78"/>
                  <a:gd name="T15" fmla="*/ 30 h 100"/>
                  <a:gd name="T16" fmla="*/ 78 w 78"/>
                  <a:gd name="T17" fmla="*/ 40 h 100"/>
                  <a:gd name="T18" fmla="*/ 78 w 78"/>
                  <a:gd name="T19" fmla="*/ 50 h 100"/>
                  <a:gd name="T20" fmla="*/ 78 w 78"/>
                  <a:gd name="T21" fmla="*/ 50 h 100"/>
                  <a:gd name="T22" fmla="*/ 76 w 78"/>
                  <a:gd name="T23" fmla="*/ 60 h 100"/>
                  <a:gd name="T24" fmla="*/ 72 w 78"/>
                  <a:gd name="T25" fmla="*/ 68 h 100"/>
                  <a:gd name="T26" fmla="*/ 68 w 78"/>
                  <a:gd name="T27" fmla="*/ 78 h 100"/>
                  <a:gd name="T28" fmla="*/ 62 w 78"/>
                  <a:gd name="T29" fmla="*/ 84 h 100"/>
                  <a:gd name="T30" fmla="*/ 54 w 78"/>
                  <a:gd name="T31" fmla="*/ 90 h 100"/>
                  <a:gd name="T32" fmla="*/ 48 w 78"/>
                  <a:gd name="T33" fmla="*/ 96 h 100"/>
                  <a:gd name="T34" fmla="*/ 40 w 78"/>
                  <a:gd name="T35" fmla="*/ 98 h 100"/>
                  <a:gd name="T36" fmla="*/ 32 w 78"/>
                  <a:gd name="T37" fmla="*/ 100 h 100"/>
                  <a:gd name="T38" fmla="*/ 32 w 78"/>
                  <a:gd name="T39" fmla="*/ 100 h 100"/>
                  <a:gd name="T40" fmla="*/ 24 w 78"/>
                  <a:gd name="T41" fmla="*/ 98 h 100"/>
                  <a:gd name="T42" fmla="*/ 18 w 78"/>
                  <a:gd name="T43" fmla="*/ 96 h 100"/>
                  <a:gd name="T44" fmla="*/ 12 w 78"/>
                  <a:gd name="T45" fmla="*/ 90 h 100"/>
                  <a:gd name="T46" fmla="*/ 6 w 78"/>
                  <a:gd name="T47" fmla="*/ 84 h 100"/>
                  <a:gd name="T48" fmla="*/ 4 w 78"/>
                  <a:gd name="T49" fmla="*/ 78 h 100"/>
                  <a:gd name="T50" fmla="*/ 0 w 78"/>
                  <a:gd name="T51" fmla="*/ 68 h 100"/>
                  <a:gd name="T52" fmla="*/ 0 w 78"/>
                  <a:gd name="T53" fmla="*/ 60 h 100"/>
                  <a:gd name="T54" fmla="*/ 0 w 78"/>
                  <a:gd name="T55" fmla="*/ 50 h 100"/>
                  <a:gd name="T56" fmla="*/ 0 w 78"/>
                  <a:gd name="T57" fmla="*/ 50 h 100"/>
                  <a:gd name="T58" fmla="*/ 2 w 78"/>
                  <a:gd name="T59" fmla="*/ 40 h 100"/>
                  <a:gd name="T60" fmla="*/ 6 w 78"/>
                  <a:gd name="T61" fmla="*/ 30 h 100"/>
                  <a:gd name="T62" fmla="*/ 12 w 78"/>
                  <a:gd name="T63" fmla="*/ 22 h 100"/>
                  <a:gd name="T64" fmla="*/ 16 w 78"/>
                  <a:gd name="T65" fmla="*/ 14 h 100"/>
                  <a:gd name="T66" fmla="*/ 24 w 78"/>
                  <a:gd name="T67" fmla="*/ 8 h 100"/>
                  <a:gd name="T68" fmla="*/ 30 w 78"/>
                  <a:gd name="T69" fmla="*/ 4 h 100"/>
                  <a:gd name="T70" fmla="*/ 38 w 78"/>
                  <a:gd name="T71" fmla="*/ 2 h 100"/>
                  <a:gd name="T72" fmla="*/ 46 w 78"/>
                  <a:gd name="T73" fmla="*/ 0 h 100"/>
                  <a:gd name="T74" fmla="*/ 46 w 78"/>
                  <a:gd name="T7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" h="100">
                    <a:moveTo>
                      <a:pt x="46" y="0"/>
                    </a:moveTo>
                    <a:lnTo>
                      <a:pt x="46" y="0"/>
                    </a:lnTo>
                    <a:lnTo>
                      <a:pt x="54" y="2"/>
                    </a:lnTo>
                    <a:lnTo>
                      <a:pt x="60" y="4"/>
                    </a:lnTo>
                    <a:lnTo>
                      <a:pt x="66" y="8"/>
                    </a:lnTo>
                    <a:lnTo>
                      <a:pt x="72" y="14"/>
                    </a:lnTo>
                    <a:lnTo>
                      <a:pt x="74" y="22"/>
                    </a:lnTo>
                    <a:lnTo>
                      <a:pt x="78" y="30"/>
                    </a:lnTo>
                    <a:lnTo>
                      <a:pt x="78" y="40"/>
                    </a:lnTo>
                    <a:lnTo>
                      <a:pt x="78" y="50"/>
                    </a:lnTo>
                    <a:lnTo>
                      <a:pt x="78" y="50"/>
                    </a:lnTo>
                    <a:lnTo>
                      <a:pt x="76" y="60"/>
                    </a:lnTo>
                    <a:lnTo>
                      <a:pt x="72" y="68"/>
                    </a:lnTo>
                    <a:lnTo>
                      <a:pt x="68" y="78"/>
                    </a:lnTo>
                    <a:lnTo>
                      <a:pt x="62" y="84"/>
                    </a:lnTo>
                    <a:lnTo>
                      <a:pt x="54" y="90"/>
                    </a:lnTo>
                    <a:lnTo>
                      <a:pt x="48" y="96"/>
                    </a:lnTo>
                    <a:lnTo>
                      <a:pt x="40" y="98"/>
                    </a:lnTo>
                    <a:lnTo>
                      <a:pt x="32" y="100"/>
                    </a:lnTo>
                    <a:lnTo>
                      <a:pt x="32" y="100"/>
                    </a:lnTo>
                    <a:lnTo>
                      <a:pt x="24" y="98"/>
                    </a:lnTo>
                    <a:lnTo>
                      <a:pt x="18" y="96"/>
                    </a:lnTo>
                    <a:lnTo>
                      <a:pt x="12" y="90"/>
                    </a:lnTo>
                    <a:lnTo>
                      <a:pt x="6" y="84"/>
                    </a:lnTo>
                    <a:lnTo>
                      <a:pt x="4" y="78"/>
                    </a:lnTo>
                    <a:lnTo>
                      <a:pt x="0" y="68"/>
                    </a:lnTo>
                    <a:lnTo>
                      <a:pt x="0" y="6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6" y="30"/>
                    </a:lnTo>
                    <a:lnTo>
                      <a:pt x="12" y="22"/>
                    </a:lnTo>
                    <a:lnTo>
                      <a:pt x="16" y="14"/>
                    </a:lnTo>
                    <a:lnTo>
                      <a:pt x="24" y="8"/>
                    </a:lnTo>
                    <a:lnTo>
                      <a:pt x="30" y="4"/>
                    </a:lnTo>
                    <a:lnTo>
                      <a:pt x="38" y="2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75E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86" name="Freeform 390"/>
              <p:cNvSpPr>
                <a:spLocks/>
              </p:cNvSpPr>
              <p:nvPr/>
            </p:nvSpPr>
            <p:spPr bwMode="auto">
              <a:xfrm>
                <a:off x="2276" y="3003"/>
                <a:ext cx="74" cy="92"/>
              </a:xfrm>
              <a:custGeom>
                <a:avLst/>
                <a:gdLst>
                  <a:gd name="T0" fmla="*/ 44 w 74"/>
                  <a:gd name="T1" fmla="*/ 0 h 92"/>
                  <a:gd name="T2" fmla="*/ 44 w 74"/>
                  <a:gd name="T3" fmla="*/ 0 h 92"/>
                  <a:gd name="T4" fmla="*/ 52 w 74"/>
                  <a:gd name="T5" fmla="*/ 0 h 92"/>
                  <a:gd name="T6" fmla="*/ 58 w 74"/>
                  <a:gd name="T7" fmla="*/ 2 h 92"/>
                  <a:gd name="T8" fmla="*/ 64 w 74"/>
                  <a:gd name="T9" fmla="*/ 8 h 92"/>
                  <a:gd name="T10" fmla="*/ 68 w 74"/>
                  <a:gd name="T11" fmla="*/ 12 h 92"/>
                  <a:gd name="T12" fmla="*/ 72 w 74"/>
                  <a:gd name="T13" fmla="*/ 20 h 92"/>
                  <a:gd name="T14" fmla="*/ 74 w 74"/>
                  <a:gd name="T15" fmla="*/ 28 h 92"/>
                  <a:gd name="T16" fmla="*/ 74 w 74"/>
                  <a:gd name="T17" fmla="*/ 36 h 92"/>
                  <a:gd name="T18" fmla="*/ 74 w 74"/>
                  <a:gd name="T19" fmla="*/ 46 h 92"/>
                  <a:gd name="T20" fmla="*/ 74 w 74"/>
                  <a:gd name="T21" fmla="*/ 46 h 92"/>
                  <a:gd name="T22" fmla="*/ 72 w 74"/>
                  <a:gd name="T23" fmla="*/ 56 h 92"/>
                  <a:gd name="T24" fmla="*/ 68 w 74"/>
                  <a:gd name="T25" fmla="*/ 64 h 92"/>
                  <a:gd name="T26" fmla="*/ 64 w 74"/>
                  <a:gd name="T27" fmla="*/ 72 h 92"/>
                  <a:gd name="T28" fmla="*/ 58 w 74"/>
                  <a:gd name="T29" fmla="*/ 78 h 92"/>
                  <a:gd name="T30" fmla="*/ 52 w 74"/>
                  <a:gd name="T31" fmla="*/ 84 h 92"/>
                  <a:gd name="T32" fmla="*/ 46 w 74"/>
                  <a:gd name="T33" fmla="*/ 88 h 92"/>
                  <a:gd name="T34" fmla="*/ 38 w 74"/>
                  <a:gd name="T35" fmla="*/ 92 h 92"/>
                  <a:gd name="T36" fmla="*/ 32 w 74"/>
                  <a:gd name="T37" fmla="*/ 92 h 92"/>
                  <a:gd name="T38" fmla="*/ 32 w 74"/>
                  <a:gd name="T39" fmla="*/ 92 h 92"/>
                  <a:gd name="T40" fmla="*/ 24 w 74"/>
                  <a:gd name="T41" fmla="*/ 92 h 92"/>
                  <a:gd name="T42" fmla="*/ 18 w 74"/>
                  <a:gd name="T43" fmla="*/ 88 h 92"/>
                  <a:gd name="T44" fmla="*/ 12 w 74"/>
                  <a:gd name="T45" fmla="*/ 84 h 92"/>
                  <a:gd name="T46" fmla="*/ 8 w 74"/>
                  <a:gd name="T47" fmla="*/ 78 h 92"/>
                  <a:gd name="T48" fmla="*/ 4 w 74"/>
                  <a:gd name="T49" fmla="*/ 72 h 92"/>
                  <a:gd name="T50" fmla="*/ 2 w 74"/>
                  <a:gd name="T51" fmla="*/ 64 h 92"/>
                  <a:gd name="T52" fmla="*/ 0 w 74"/>
                  <a:gd name="T53" fmla="*/ 56 h 92"/>
                  <a:gd name="T54" fmla="*/ 2 w 74"/>
                  <a:gd name="T55" fmla="*/ 46 h 92"/>
                  <a:gd name="T56" fmla="*/ 2 w 74"/>
                  <a:gd name="T57" fmla="*/ 46 h 92"/>
                  <a:gd name="T58" fmla="*/ 4 w 74"/>
                  <a:gd name="T59" fmla="*/ 36 h 92"/>
                  <a:gd name="T60" fmla="*/ 8 w 74"/>
                  <a:gd name="T61" fmla="*/ 28 h 92"/>
                  <a:gd name="T62" fmla="*/ 12 w 74"/>
                  <a:gd name="T63" fmla="*/ 20 h 92"/>
                  <a:gd name="T64" fmla="*/ 16 w 74"/>
                  <a:gd name="T65" fmla="*/ 12 h 92"/>
                  <a:gd name="T66" fmla="*/ 24 w 74"/>
                  <a:gd name="T67" fmla="*/ 8 h 92"/>
                  <a:gd name="T68" fmla="*/ 30 w 74"/>
                  <a:gd name="T69" fmla="*/ 2 h 92"/>
                  <a:gd name="T70" fmla="*/ 38 w 74"/>
                  <a:gd name="T71" fmla="*/ 0 h 92"/>
                  <a:gd name="T72" fmla="*/ 44 w 74"/>
                  <a:gd name="T73" fmla="*/ 0 h 92"/>
                  <a:gd name="T74" fmla="*/ 44 w 74"/>
                  <a:gd name="T7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4" h="92">
                    <a:moveTo>
                      <a:pt x="44" y="0"/>
                    </a:moveTo>
                    <a:lnTo>
                      <a:pt x="44" y="0"/>
                    </a:lnTo>
                    <a:lnTo>
                      <a:pt x="52" y="0"/>
                    </a:lnTo>
                    <a:lnTo>
                      <a:pt x="58" y="2"/>
                    </a:lnTo>
                    <a:lnTo>
                      <a:pt x="64" y="8"/>
                    </a:lnTo>
                    <a:lnTo>
                      <a:pt x="68" y="12"/>
                    </a:lnTo>
                    <a:lnTo>
                      <a:pt x="72" y="20"/>
                    </a:lnTo>
                    <a:lnTo>
                      <a:pt x="74" y="28"/>
                    </a:lnTo>
                    <a:lnTo>
                      <a:pt x="74" y="36"/>
                    </a:lnTo>
                    <a:lnTo>
                      <a:pt x="74" y="46"/>
                    </a:lnTo>
                    <a:lnTo>
                      <a:pt x="74" y="46"/>
                    </a:lnTo>
                    <a:lnTo>
                      <a:pt x="72" y="56"/>
                    </a:lnTo>
                    <a:lnTo>
                      <a:pt x="68" y="64"/>
                    </a:lnTo>
                    <a:lnTo>
                      <a:pt x="64" y="72"/>
                    </a:lnTo>
                    <a:lnTo>
                      <a:pt x="58" y="78"/>
                    </a:lnTo>
                    <a:lnTo>
                      <a:pt x="52" y="84"/>
                    </a:lnTo>
                    <a:lnTo>
                      <a:pt x="46" y="88"/>
                    </a:lnTo>
                    <a:lnTo>
                      <a:pt x="38" y="92"/>
                    </a:lnTo>
                    <a:lnTo>
                      <a:pt x="32" y="92"/>
                    </a:lnTo>
                    <a:lnTo>
                      <a:pt x="32" y="92"/>
                    </a:lnTo>
                    <a:lnTo>
                      <a:pt x="24" y="92"/>
                    </a:lnTo>
                    <a:lnTo>
                      <a:pt x="18" y="88"/>
                    </a:lnTo>
                    <a:lnTo>
                      <a:pt x="12" y="84"/>
                    </a:lnTo>
                    <a:lnTo>
                      <a:pt x="8" y="78"/>
                    </a:lnTo>
                    <a:lnTo>
                      <a:pt x="4" y="72"/>
                    </a:lnTo>
                    <a:lnTo>
                      <a:pt x="2" y="64"/>
                    </a:lnTo>
                    <a:lnTo>
                      <a:pt x="0" y="56"/>
                    </a:lnTo>
                    <a:lnTo>
                      <a:pt x="2" y="46"/>
                    </a:lnTo>
                    <a:lnTo>
                      <a:pt x="2" y="46"/>
                    </a:lnTo>
                    <a:lnTo>
                      <a:pt x="4" y="36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6" y="12"/>
                    </a:lnTo>
                    <a:lnTo>
                      <a:pt x="24" y="8"/>
                    </a:lnTo>
                    <a:lnTo>
                      <a:pt x="30" y="2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5D66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87" name="Freeform 391"/>
              <p:cNvSpPr>
                <a:spLocks/>
              </p:cNvSpPr>
              <p:nvPr/>
            </p:nvSpPr>
            <p:spPr bwMode="auto">
              <a:xfrm>
                <a:off x="2280" y="3005"/>
                <a:ext cx="68" cy="88"/>
              </a:xfrm>
              <a:custGeom>
                <a:avLst/>
                <a:gdLst>
                  <a:gd name="T0" fmla="*/ 40 w 68"/>
                  <a:gd name="T1" fmla="*/ 0 h 88"/>
                  <a:gd name="T2" fmla="*/ 40 w 68"/>
                  <a:gd name="T3" fmla="*/ 0 h 88"/>
                  <a:gd name="T4" fmla="*/ 48 w 68"/>
                  <a:gd name="T5" fmla="*/ 2 h 88"/>
                  <a:gd name="T6" fmla="*/ 54 w 68"/>
                  <a:gd name="T7" fmla="*/ 4 h 88"/>
                  <a:gd name="T8" fmla="*/ 58 w 68"/>
                  <a:gd name="T9" fmla="*/ 8 h 88"/>
                  <a:gd name="T10" fmla="*/ 62 w 68"/>
                  <a:gd name="T11" fmla="*/ 14 h 88"/>
                  <a:gd name="T12" fmla="*/ 66 w 68"/>
                  <a:gd name="T13" fmla="*/ 20 h 88"/>
                  <a:gd name="T14" fmla="*/ 68 w 68"/>
                  <a:gd name="T15" fmla="*/ 28 h 88"/>
                  <a:gd name="T16" fmla="*/ 68 w 68"/>
                  <a:gd name="T17" fmla="*/ 36 h 88"/>
                  <a:gd name="T18" fmla="*/ 68 w 68"/>
                  <a:gd name="T19" fmla="*/ 44 h 88"/>
                  <a:gd name="T20" fmla="*/ 68 w 68"/>
                  <a:gd name="T21" fmla="*/ 44 h 88"/>
                  <a:gd name="T22" fmla="*/ 66 w 68"/>
                  <a:gd name="T23" fmla="*/ 52 h 88"/>
                  <a:gd name="T24" fmla="*/ 64 w 68"/>
                  <a:gd name="T25" fmla="*/ 60 h 88"/>
                  <a:gd name="T26" fmla="*/ 58 w 68"/>
                  <a:gd name="T27" fmla="*/ 68 h 88"/>
                  <a:gd name="T28" fmla="*/ 54 w 68"/>
                  <a:gd name="T29" fmla="*/ 74 h 88"/>
                  <a:gd name="T30" fmla="*/ 48 w 68"/>
                  <a:gd name="T31" fmla="*/ 80 h 88"/>
                  <a:gd name="T32" fmla="*/ 42 w 68"/>
                  <a:gd name="T33" fmla="*/ 84 h 88"/>
                  <a:gd name="T34" fmla="*/ 36 w 68"/>
                  <a:gd name="T35" fmla="*/ 86 h 88"/>
                  <a:gd name="T36" fmla="*/ 28 w 68"/>
                  <a:gd name="T37" fmla="*/ 88 h 88"/>
                  <a:gd name="T38" fmla="*/ 28 w 68"/>
                  <a:gd name="T39" fmla="*/ 88 h 88"/>
                  <a:gd name="T40" fmla="*/ 22 w 68"/>
                  <a:gd name="T41" fmla="*/ 86 h 88"/>
                  <a:gd name="T42" fmla="*/ 16 w 68"/>
                  <a:gd name="T43" fmla="*/ 84 h 88"/>
                  <a:gd name="T44" fmla="*/ 10 w 68"/>
                  <a:gd name="T45" fmla="*/ 80 h 88"/>
                  <a:gd name="T46" fmla="*/ 6 w 68"/>
                  <a:gd name="T47" fmla="*/ 74 h 88"/>
                  <a:gd name="T48" fmla="*/ 2 w 68"/>
                  <a:gd name="T49" fmla="*/ 68 h 88"/>
                  <a:gd name="T50" fmla="*/ 0 w 68"/>
                  <a:gd name="T51" fmla="*/ 60 h 88"/>
                  <a:gd name="T52" fmla="*/ 0 w 68"/>
                  <a:gd name="T53" fmla="*/ 52 h 88"/>
                  <a:gd name="T54" fmla="*/ 0 w 68"/>
                  <a:gd name="T55" fmla="*/ 44 h 88"/>
                  <a:gd name="T56" fmla="*/ 0 w 68"/>
                  <a:gd name="T57" fmla="*/ 44 h 88"/>
                  <a:gd name="T58" fmla="*/ 2 w 68"/>
                  <a:gd name="T59" fmla="*/ 36 h 88"/>
                  <a:gd name="T60" fmla="*/ 6 w 68"/>
                  <a:gd name="T61" fmla="*/ 28 h 88"/>
                  <a:gd name="T62" fmla="*/ 10 w 68"/>
                  <a:gd name="T63" fmla="*/ 20 h 88"/>
                  <a:gd name="T64" fmla="*/ 14 w 68"/>
                  <a:gd name="T65" fmla="*/ 14 h 88"/>
                  <a:gd name="T66" fmla="*/ 20 w 68"/>
                  <a:gd name="T67" fmla="*/ 8 h 88"/>
                  <a:gd name="T68" fmla="*/ 28 w 68"/>
                  <a:gd name="T69" fmla="*/ 4 h 88"/>
                  <a:gd name="T70" fmla="*/ 34 w 68"/>
                  <a:gd name="T71" fmla="*/ 2 h 88"/>
                  <a:gd name="T72" fmla="*/ 40 w 68"/>
                  <a:gd name="T73" fmla="*/ 0 h 88"/>
                  <a:gd name="T74" fmla="*/ 40 w 68"/>
                  <a:gd name="T75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" h="88">
                    <a:moveTo>
                      <a:pt x="40" y="0"/>
                    </a:moveTo>
                    <a:lnTo>
                      <a:pt x="40" y="0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8"/>
                    </a:lnTo>
                    <a:lnTo>
                      <a:pt x="62" y="14"/>
                    </a:lnTo>
                    <a:lnTo>
                      <a:pt x="66" y="20"/>
                    </a:lnTo>
                    <a:lnTo>
                      <a:pt x="68" y="28"/>
                    </a:lnTo>
                    <a:lnTo>
                      <a:pt x="68" y="36"/>
                    </a:lnTo>
                    <a:lnTo>
                      <a:pt x="68" y="44"/>
                    </a:lnTo>
                    <a:lnTo>
                      <a:pt x="68" y="44"/>
                    </a:lnTo>
                    <a:lnTo>
                      <a:pt x="66" y="52"/>
                    </a:lnTo>
                    <a:lnTo>
                      <a:pt x="64" y="60"/>
                    </a:lnTo>
                    <a:lnTo>
                      <a:pt x="58" y="68"/>
                    </a:lnTo>
                    <a:lnTo>
                      <a:pt x="54" y="74"/>
                    </a:lnTo>
                    <a:lnTo>
                      <a:pt x="48" y="80"/>
                    </a:lnTo>
                    <a:lnTo>
                      <a:pt x="42" y="84"/>
                    </a:lnTo>
                    <a:lnTo>
                      <a:pt x="36" y="86"/>
                    </a:lnTo>
                    <a:lnTo>
                      <a:pt x="28" y="88"/>
                    </a:lnTo>
                    <a:lnTo>
                      <a:pt x="28" y="88"/>
                    </a:lnTo>
                    <a:lnTo>
                      <a:pt x="22" y="86"/>
                    </a:lnTo>
                    <a:lnTo>
                      <a:pt x="16" y="84"/>
                    </a:lnTo>
                    <a:lnTo>
                      <a:pt x="10" y="80"/>
                    </a:lnTo>
                    <a:lnTo>
                      <a:pt x="6" y="74"/>
                    </a:lnTo>
                    <a:lnTo>
                      <a:pt x="2" y="68"/>
                    </a:lnTo>
                    <a:lnTo>
                      <a:pt x="0" y="60"/>
                    </a:lnTo>
                    <a:lnTo>
                      <a:pt x="0" y="52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36"/>
                    </a:lnTo>
                    <a:lnTo>
                      <a:pt x="6" y="28"/>
                    </a:lnTo>
                    <a:lnTo>
                      <a:pt x="10" y="20"/>
                    </a:lnTo>
                    <a:lnTo>
                      <a:pt x="14" y="14"/>
                    </a:lnTo>
                    <a:lnTo>
                      <a:pt x="20" y="8"/>
                    </a:lnTo>
                    <a:lnTo>
                      <a:pt x="28" y="4"/>
                    </a:lnTo>
                    <a:lnTo>
                      <a:pt x="34" y="2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626E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88" name="Freeform 392"/>
              <p:cNvSpPr>
                <a:spLocks/>
              </p:cNvSpPr>
              <p:nvPr/>
            </p:nvSpPr>
            <p:spPr bwMode="auto">
              <a:xfrm>
                <a:off x="2284" y="3009"/>
                <a:ext cx="64" cy="80"/>
              </a:xfrm>
              <a:custGeom>
                <a:avLst/>
                <a:gdLst>
                  <a:gd name="T0" fmla="*/ 36 w 64"/>
                  <a:gd name="T1" fmla="*/ 0 h 80"/>
                  <a:gd name="T2" fmla="*/ 36 w 64"/>
                  <a:gd name="T3" fmla="*/ 0 h 80"/>
                  <a:gd name="T4" fmla="*/ 44 w 64"/>
                  <a:gd name="T5" fmla="*/ 0 h 80"/>
                  <a:gd name="T6" fmla="*/ 48 w 64"/>
                  <a:gd name="T7" fmla="*/ 2 h 80"/>
                  <a:gd name="T8" fmla="*/ 54 w 64"/>
                  <a:gd name="T9" fmla="*/ 6 h 80"/>
                  <a:gd name="T10" fmla="*/ 58 w 64"/>
                  <a:gd name="T11" fmla="*/ 12 h 80"/>
                  <a:gd name="T12" fmla="*/ 60 w 64"/>
                  <a:gd name="T13" fmla="*/ 18 h 80"/>
                  <a:gd name="T14" fmla="*/ 62 w 64"/>
                  <a:gd name="T15" fmla="*/ 24 h 80"/>
                  <a:gd name="T16" fmla="*/ 64 w 64"/>
                  <a:gd name="T17" fmla="*/ 32 h 80"/>
                  <a:gd name="T18" fmla="*/ 62 w 64"/>
                  <a:gd name="T19" fmla="*/ 40 h 80"/>
                  <a:gd name="T20" fmla="*/ 62 w 64"/>
                  <a:gd name="T21" fmla="*/ 40 h 80"/>
                  <a:gd name="T22" fmla="*/ 60 w 64"/>
                  <a:gd name="T23" fmla="*/ 48 h 80"/>
                  <a:gd name="T24" fmla="*/ 58 w 64"/>
                  <a:gd name="T25" fmla="*/ 56 h 80"/>
                  <a:gd name="T26" fmla="*/ 50 w 64"/>
                  <a:gd name="T27" fmla="*/ 68 h 80"/>
                  <a:gd name="T28" fmla="*/ 44 w 64"/>
                  <a:gd name="T29" fmla="*/ 74 h 80"/>
                  <a:gd name="T30" fmla="*/ 38 w 64"/>
                  <a:gd name="T31" fmla="*/ 78 h 80"/>
                  <a:gd name="T32" fmla="*/ 32 w 64"/>
                  <a:gd name="T33" fmla="*/ 80 h 80"/>
                  <a:gd name="T34" fmla="*/ 26 w 64"/>
                  <a:gd name="T35" fmla="*/ 80 h 80"/>
                  <a:gd name="T36" fmla="*/ 26 w 64"/>
                  <a:gd name="T37" fmla="*/ 80 h 80"/>
                  <a:gd name="T38" fmla="*/ 20 w 64"/>
                  <a:gd name="T39" fmla="*/ 80 h 80"/>
                  <a:gd name="T40" fmla="*/ 14 w 64"/>
                  <a:gd name="T41" fmla="*/ 78 h 80"/>
                  <a:gd name="T42" fmla="*/ 8 w 64"/>
                  <a:gd name="T43" fmla="*/ 74 h 80"/>
                  <a:gd name="T44" fmla="*/ 4 w 64"/>
                  <a:gd name="T45" fmla="*/ 68 h 80"/>
                  <a:gd name="T46" fmla="*/ 2 w 64"/>
                  <a:gd name="T47" fmla="*/ 62 h 80"/>
                  <a:gd name="T48" fmla="*/ 0 w 64"/>
                  <a:gd name="T49" fmla="*/ 56 h 80"/>
                  <a:gd name="T50" fmla="*/ 0 w 64"/>
                  <a:gd name="T51" fmla="*/ 48 h 80"/>
                  <a:gd name="T52" fmla="*/ 0 w 64"/>
                  <a:gd name="T53" fmla="*/ 40 h 80"/>
                  <a:gd name="T54" fmla="*/ 0 w 64"/>
                  <a:gd name="T55" fmla="*/ 40 h 80"/>
                  <a:gd name="T56" fmla="*/ 2 w 64"/>
                  <a:gd name="T57" fmla="*/ 32 h 80"/>
                  <a:gd name="T58" fmla="*/ 4 w 64"/>
                  <a:gd name="T59" fmla="*/ 24 h 80"/>
                  <a:gd name="T60" fmla="*/ 12 w 64"/>
                  <a:gd name="T61" fmla="*/ 12 h 80"/>
                  <a:gd name="T62" fmla="*/ 18 w 64"/>
                  <a:gd name="T63" fmla="*/ 6 h 80"/>
                  <a:gd name="T64" fmla="*/ 24 w 64"/>
                  <a:gd name="T65" fmla="*/ 2 h 80"/>
                  <a:gd name="T66" fmla="*/ 30 w 64"/>
                  <a:gd name="T67" fmla="*/ 0 h 80"/>
                  <a:gd name="T68" fmla="*/ 36 w 64"/>
                  <a:gd name="T69" fmla="*/ 0 h 80"/>
                  <a:gd name="T70" fmla="*/ 36 w 64"/>
                  <a:gd name="T7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4" h="80">
                    <a:moveTo>
                      <a:pt x="36" y="0"/>
                    </a:moveTo>
                    <a:lnTo>
                      <a:pt x="36" y="0"/>
                    </a:lnTo>
                    <a:lnTo>
                      <a:pt x="44" y="0"/>
                    </a:lnTo>
                    <a:lnTo>
                      <a:pt x="48" y="2"/>
                    </a:lnTo>
                    <a:lnTo>
                      <a:pt x="54" y="6"/>
                    </a:lnTo>
                    <a:lnTo>
                      <a:pt x="58" y="12"/>
                    </a:lnTo>
                    <a:lnTo>
                      <a:pt x="60" y="18"/>
                    </a:lnTo>
                    <a:lnTo>
                      <a:pt x="62" y="24"/>
                    </a:lnTo>
                    <a:lnTo>
                      <a:pt x="64" y="32"/>
                    </a:lnTo>
                    <a:lnTo>
                      <a:pt x="62" y="40"/>
                    </a:lnTo>
                    <a:lnTo>
                      <a:pt x="62" y="40"/>
                    </a:lnTo>
                    <a:lnTo>
                      <a:pt x="60" y="48"/>
                    </a:lnTo>
                    <a:lnTo>
                      <a:pt x="58" y="56"/>
                    </a:lnTo>
                    <a:lnTo>
                      <a:pt x="50" y="68"/>
                    </a:lnTo>
                    <a:lnTo>
                      <a:pt x="44" y="74"/>
                    </a:lnTo>
                    <a:lnTo>
                      <a:pt x="38" y="78"/>
                    </a:lnTo>
                    <a:lnTo>
                      <a:pt x="32" y="80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20" y="80"/>
                    </a:lnTo>
                    <a:lnTo>
                      <a:pt x="14" y="78"/>
                    </a:lnTo>
                    <a:lnTo>
                      <a:pt x="8" y="74"/>
                    </a:lnTo>
                    <a:lnTo>
                      <a:pt x="4" y="68"/>
                    </a:lnTo>
                    <a:lnTo>
                      <a:pt x="2" y="62"/>
                    </a:lnTo>
                    <a:lnTo>
                      <a:pt x="0" y="56"/>
                    </a:lnTo>
                    <a:lnTo>
                      <a:pt x="0" y="4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24" y="2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697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89" name="Freeform 393"/>
              <p:cNvSpPr>
                <a:spLocks/>
              </p:cNvSpPr>
              <p:nvPr/>
            </p:nvSpPr>
            <p:spPr bwMode="auto">
              <a:xfrm>
                <a:off x="2282" y="3015"/>
                <a:ext cx="62" cy="60"/>
              </a:xfrm>
              <a:custGeom>
                <a:avLst/>
                <a:gdLst>
                  <a:gd name="T0" fmla="*/ 30 w 62"/>
                  <a:gd name="T1" fmla="*/ 0 h 60"/>
                  <a:gd name="T2" fmla="*/ 30 w 62"/>
                  <a:gd name="T3" fmla="*/ 0 h 60"/>
                  <a:gd name="T4" fmla="*/ 38 w 62"/>
                  <a:gd name="T5" fmla="*/ 0 h 60"/>
                  <a:gd name="T6" fmla="*/ 42 w 62"/>
                  <a:gd name="T7" fmla="*/ 2 h 60"/>
                  <a:gd name="T8" fmla="*/ 52 w 62"/>
                  <a:gd name="T9" fmla="*/ 8 h 60"/>
                  <a:gd name="T10" fmla="*/ 58 w 62"/>
                  <a:gd name="T11" fmla="*/ 18 h 60"/>
                  <a:gd name="T12" fmla="*/ 60 w 62"/>
                  <a:gd name="T13" fmla="*/ 24 h 60"/>
                  <a:gd name="T14" fmla="*/ 62 w 62"/>
                  <a:gd name="T15" fmla="*/ 30 h 60"/>
                  <a:gd name="T16" fmla="*/ 62 w 62"/>
                  <a:gd name="T17" fmla="*/ 30 h 60"/>
                  <a:gd name="T18" fmla="*/ 60 w 62"/>
                  <a:gd name="T19" fmla="*/ 36 h 60"/>
                  <a:gd name="T20" fmla="*/ 58 w 62"/>
                  <a:gd name="T21" fmla="*/ 42 h 60"/>
                  <a:gd name="T22" fmla="*/ 52 w 62"/>
                  <a:gd name="T23" fmla="*/ 52 h 60"/>
                  <a:gd name="T24" fmla="*/ 42 w 62"/>
                  <a:gd name="T25" fmla="*/ 58 h 60"/>
                  <a:gd name="T26" fmla="*/ 38 w 62"/>
                  <a:gd name="T27" fmla="*/ 60 h 60"/>
                  <a:gd name="T28" fmla="*/ 30 w 62"/>
                  <a:gd name="T29" fmla="*/ 60 h 60"/>
                  <a:gd name="T30" fmla="*/ 30 w 62"/>
                  <a:gd name="T31" fmla="*/ 60 h 60"/>
                  <a:gd name="T32" fmla="*/ 24 w 62"/>
                  <a:gd name="T33" fmla="*/ 60 h 60"/>
                  <a:gd name="T34" fmla="*/ 20 w 62"/>
                  <a:gd name="T35" fmla="*/ 58 h 60"/>
                  <a:gd name="T36" fmla="*/ 10 w 62"/>
                  <a:gd name="T37" fmla="*/ 52 h 60"/>
                  <a:gd name="T38" fmla="*/ 4 w 62"/>
                  <a:gd name="T39" fmla="*/ 42 h 60"/>
                  <a:gd name="T40" fmla="*/ 2 w 62"/>
                  <a:gd name="T41" fmla="*/ 36 h 60"/>
                  <a:gd name="T42" fmla="*/ 0 w 62"/>
                  <a:gd name="T43" fmla="*/ 30 h 60"/>
                  <a:gd name="T44" fmla="*/ 0 w 62"/>
                  <a:gd name="T45" fmla="*/ 30 h 60"/>
                  <a:gd name="T46" fmla="*/ 2 w 62"/>
                  <a:gd name="T47" fmla="*/ 24 h 60"/>
                  <a:gd name="T48" fmla="*/ 4 w 62"/>
                  <a:gd name="T49" fmla="*/ 18 h 60"/>
                  <a:gd name="T50" fmla="*/ 10 w 62"/>
                  <a:gd name="T51" fmla="*/ 8 h 60"/>
                  <a:gd name="T52" fmla="*/ 20 w 62"/>
                  <a:gd name="T53" fmla="*/ 2 h 60"/>
                  <a:gd name="T54" fmla="*/ 24 w 62"/>
                  <a:gd name="T55" fmla="*/ 0 h 60"/>
                  <a:gd name="T56" fmla="*/ 30 w 62"/>
                  <a:gd name="T57" fmla="*/ 0 h 60"/>
                  <a:gd name="T58" fmla="*/ 30 w 62"/>
                  <a:gd name="T5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2" h="60">
                    <a:moveTo>
                      <a:pt x="30" y="0"/>
                    </a:moveTo>
                    <a:lnTo>
                      <a:pt x="30" y="0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52" y="8"/>
                    </a:lnTo>
                    <a:lnTo>
                      <a:pt x="58" y="18"/>
                    </a:lnTo>
                    <a:lnTo>
                      <a:pt x="60" y="24"/>
                    </a:lnTo>
                    <a:lnTo>
                      <a:pt x="62" y="30"/>
                    </a:lnTo>
                    <a:lnTo>
                      <a:pt x="62" y="30"/>
                    </a:lnTo>
                    <a:lnTo>
                      <a:pt x="60" y="36"/>
                    </a:lnTo>
                    <a:lnTo>
                      <a:pt x="58" y="42"/>
                    </a:lnTo>
                    <a:lnTo>
                      <a:pt x="52" y="52"/>
                    </a:lnTo>
                    <a:lnTo>
                      <a:pt x="42" y="58"/>
                    </a:lnTo>
                    <a:lnTo>
                      <a:pt x="38" y="60"/>
                    </a:lnTo>
                    <a:lnTo>
                      <a:pt x="30" y="60"/>
                    </a:lnTo>
                    <a:lnTo>
                      <a:pt x="30" y="60"/>
                    </a:lnTo>
                    <a:lnTo>
                      <a:pt x="24" y="60"/>
                    </a:lnTo>
                    <a:lnTo>
                      <a:pt x="20" y="58"/>
                    </a:lnTo>
                    <a:lnTo>
                      <a:pt x="10" y="52"/>
                    </a:lnTo>
                    <a:lnTo>
                      <a:pt x="4" y="42"/>
                    </a:lnTo>
                    <a:lnTo>
                      <a:pt x="2" y="3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4" y="18"/>
                    </a:lnTo>
                    <a:lnTo>
                      <a:pt x="10" y="8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90" name="Freeform 394"/>
              <p:cNvSpPr>
                <a:spLocks/>
              </p:cNvSpPr>
              <p:nvPr/>
            </p:nvSpPr>
            <p:spPr bwMode="auto">
              <a:xfrm>
                <a:off x="2282" y="3057"/>
                <a:ext cx="24" cy="24"/>
              </a:xfrm>
              <a:custGeom>
                <a:avLst/>
                <a:gdLst>
                  <a:gd name="T0" fmla="*/ 12 w 24"/>
                  <a:gd name="T1" fmla="*/ 0 h 24"/>
                  <a:gd name="T2" fmla="*/ 12 w 24"/>
                  <a:gd name="T3" fmla="*/ 0 h 24"/>
                  <a:gd name="T4" fmla="*/ 16 w 24"/>
                  <a:gd name="T5" fmla="*/ 0 h 24"/>
                  <a:gd name="T6" fmla="*/ 20 w 24"/>
                  <a:gd name="T7" fmla="*/ 4 h 24"/>
                  <a:gd name="T8" fmla="*/ 22 w 24"/>
                  <a:gd name="T9" fmla="*/ 8 h 24"/>
                  <a:gd name="T10" fmla="*/ 24 w 24"/>
                  <a:gd name="T11" fmla="*/ 12 h 24"/>
                  <a:gd name="T12" fmla="*/ 24 w 24"/>
                  <a:gd name="T13" fmla="*/ 12 h 24"/>
                  <a:gd name="T14" fmla="*/ 22 w 24"/>
                  <a:gd name="T15" fmla="*/ 16 h 24"/>
                  <a:gd name="T16" fmla="*/ 20 w 24"/>
                  <a:gd name="T17" fmla="*/ 20 h 24"/>
                  <a:gd name="T18" fmla="*/ 16 w 24"/>
                  <a:gd name="T19" fmla="*/ 22 h 24"/>
                  <a:gd name="T20" fmla="*/ 12 w 24"/>
                  <a:gd name="T21" fmla="*/ 24 h 24"/>
                  <a:gd name="T22" fmla="*/ 12 w 24"/>
                  <a:gd name="T23" fmla="*/ 24 h 24"/>
                  <a:gd name="T24" fmla="*/ 8 w 24"/>
                  <a:gd name="T25" fmla="*/ 22 h 24"/>
                  <a:gd name="T26" fmla="*/ 4 w 24"/>
                  <a:gd name="T27" fmla="*/ 20 h 24"/>
                  <a:gd name="T28" fmla="*/ 0 w 24"/>
                  <a:gd name="T29" fmla="*/ 16 h 24"/>
                  <a:gd name="T30" fmla="*/ 0 w 24"/>
                  <a:gd name="T31" fmla="*/ 12 h 24"/>
                  <a:gd name="T32" fmla="*/ 0 w 24"/>
                  <a:gd name="T33" fmla="*/ 12 h 24"/>
                  <a:gd name="T34" fmla="*/ 0 w 24"/>
                  <a:gd name="T35" fmla="*/ 8 h 24"/>
                  <a:gd name="T36" fmla="*/ 4 w 24"/>
                  <a:gd name="T37" fmla="*/ 4 h 24"/>
                  <a:gd name="T38" fmla="*/ 8 w 24"/>
                  <a:gd name="T39" fmla="*/ 0 h 24"/>
                  <a:gd name="T40" fmla="*/ 12 w 24"/>
                  <a:gd name="T41" fmla="*/ 0 h 24"/>
                  <a:gd name="T42" fmla="*/ 12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12" y="0"/>
                    </a:moveTo>
                    <a:lnTo>
                      <a:pt x="12" y="0"/>
                    </a:lnTo>
                    <a:lnTo>
                      <a:pt x="16" y="0"/>
                    </a:lnTo>
                    <a:lnTo>
                      <a:pt x="20" y="4"/>
                    </a:lnTo>
                    <a:lnTo>
                      <a:pt x="22" y="8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16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91" name="Freeform 395"/>
              <p:cNvSpPr>
                <a:spLocks/>
              </p:cNvSpPr>
              <p:nvPr/>
            </p:nvSpPr>
            <p:spPr bwMode="auto">
              <a:xfrm>
                <a:off x="2266" y="3085"/>
                <a:ext cx="18" cy="18"/>
              </a:xfrm>
              <a:custGeom>
                <a:avLst/>
                <a:gdLst>
                  <a:gd name="T0" fmla="*/ 10 w 18"/>
                  <a:gd name="T1" fmla="*/ 0 h 18"/>
                  <a:gd name="T2" fmla="*/ 10 w 18"/>
                  <a:gd name="T3" fmla="*/ 0 h 18"/>
                  <a:gd name="T4" fmla="*/ 12 w 18"/>
                  <a:gd name="T5" fmla="*/ 2 h 18"/>
                  <a:gd name="T6" fmla="*/ 16 w 18"/>
                  <a:gd name="T7" fmla="*/ 4 h 18"/>
                  <a:gd name="T8" fmla="*/ 18 w 18"/>
                  <a:gd name="T9" fmla="*/ 6 h 18"/>
                  <a:gd name="T10" fmla="*/ 18 w 18"/>
                  <a:gd name="T11" fmla="*/ 10 h 18"/>
                  <a:gd name="T12" fmla="*/ 18 w 18"/>
                  <a:gd name="T13" fmla="*/ 10 h 18"/>
                  <a:gd name="T14" fmla="*/ 18 w 18"/>
                  <a:gd name="T15" fmla="*/ 12 h 18"/>
                  <a:gd name="T16" fmla="*/ 16 w 18"/>
                  <a:gd name="T17" fmla="*/ 16 h 18"/>
                  <a:gd name="T18" fmla="*/ 12 w 18"/>
                  <a:gd name="T19" fmla="*/ 18 h 18"/>
                  <a:gd name="T20" fmla="*/ 10 w 18"/>
                  <a:gd name="T21" fmla="*/ 18 h 18"/>
                  <a:gd name="T22" fmla="*/ 10 w 18"/>
                  <a:gd name="T23" fmla="*/ 18 h 18"/>
                  <a:gd name="T24" fmla="*/ 6 w 18"/>
                  <a:gd name="T25" fmla="*/ 18 h 18"/>
                  <a:gd name="T26" fmla="*/ 2 w 18"/>
                  <a:gd name="T27" fmla="*/ 16 h 18"/>
                  <a:gd name="T28" fmla="*/ 0 w 18"/>
                  <a:gd name="T29" fmla="*/ 12 h 18"/>
                  <a:gd name="T30" fmla="*/ 0 w 18"/>
                  <a:gd name="T31" fmla="*/ 10 h 18"/>
                  <a:gd name="T32" fmla="*/ 0 w 18"/>
                  <a:gd name="T33" fmla="*/ 10 h 18"/>
                  <a:gd name="T34" fmla="*/ 0 w 18"/>
                  <a:gd name="T35" fmla="*/ 6 h 18"/>
                  <a:gd name="T36" fmla="*/ 2 w 18"/>
                  <a:gd name="T37" fmla="*/ 4 h 18"/>
                  <a:gd name="T38" fmla="*/ 6 w 18"/>
                  <a:gd name="T39" fmla="*/ 2 h 18"/>
                  <a:gd name="T40" fmla="*/ 10 w 18"/>
                  <a:gd name="T41" fmla="*/ 0 h 18"/>
                  <a:gd name="T42" fmla="*/ 10 w 18"/>
                  <a:gd name="T4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18">
                    <a:moveTo>
                      <a:pt x="10" y="0"/>
                    </a:moveTo>
                    <a:lnTo>
                      <a:pt x="10" y="0"/>
                    </a:lnTo>
                    <a:lnTo>
                      <a:pt x="12" y="2"/>
                    </a:lnTo>
                    <a:lnTo>
                      <a:pt x="16" y="4"/>
                    </a:lnTo>
                    <a:lnTo>
                      <a:pt x="18" y="6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16" y="16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92" name="Freeform 396"/>
              <p:cNvSpPr>
                <a:spLocks/>
              </p:cNvSpPr>
              <p:nvPr/>
            </p:nvSpPr>
            <p:spPr bwMode="auto">
              <a:xfrm>
                <a:off x="2472" y="3023"/>
                <a:ext cx="62" cy="62"/>
              </a:xfrm>
              <a:custGeom>
                <a:avLst/>
                <a:gdLst>
                  <a:gd name="T0" fmla="*/ 34 w 62"/>
                  <a:gd name="T1" fmla="*/ 0 h 62"/>
                  <a:gd name="T2" fmla="*/ 34 w 62"/>
                  <a:gd name="T3" fmla="*/ 0 h 62"/>
                  <a:gd name="T4" fmla="*/ 28 w 62"/>
                  <a:gd name="T5" fmla="*/ 2 h 62"/>
                  <a:gd name="T6" fmla="*/ 22 w 62"/>
                  <a:gd name="T7" fmla="*/ 2 h 62"/>
                  <a:gd name="T8" fmla="*/ 12 w 62"/>
                  <a:gd name="T9" fmla="*/ 8 h 62"/>
                  <a:gd name="T10" fmla="*/ 4 w 62"/>
                  <a:gd name="T11" fmla="*/ 18 h 62"/>
                  <a:gd name="T12" fmla="*/ 2 w 62"/>
                  <a:gd name="T13" fmla="*/ 22 h 62"/>
                  <a:gd name="T14" fmla="*/ 0 w 62"/>
                  <a:gd name="T15" fmla="*/ 28 h 62"/>
                  <a:gd name="T16" fmla="*/ 0 w 62"/>
                  <a:gd name="T17" fmla="*/ 28 h 62"/>
                  <a:gd name="T18" fmla="*/ 2 w 62"/>
                  <a:gd name="T19" fmla="*/ 34 h 62"/>
                  <a:gd name="T20" fmla="*/ 2 w 62"/>
                  <a:gd name="T21" fmla="*/ 40 h 62"/>
                  <a:gd name="T22" fmla="*/ 8 w 62"/>
                  <a:gd name="T23" fmla="*/ 50 h 62"/>
                  <a:gd name="T24" fmla="*/ 18 w 62"/>
                  <a:gd name="T25" fmla="*/ 58 h 62"/>
                  <a:gd name="T26" fmla="*/ 22 w 62"/>
                  <a:gd name="T27" fmla="*/ 60 h 62"/>
                  <a:gd name="T28" fmla="*/ 28 w 62"/>
                  <a:gd name="T29" fmla="*/ 62 h 62"/>
                  <a:gd name="T30" fmla="*/ 28 w 62"/>
                  <a:gd name="T31" fmla="*/ 62 h 62"/>
                  <a:gd name="T32" fmla="*/ 34 w 62"/>
                  <a:gd name="T33" fmla="*/ 62 h 62"/>
                  <a:gd name="T34" fmla="*/ 40 w 62"/>
                  <a:gd name="T35" fmla="*/ 60 h 62"/>
                  <a:gd name="T36" fmla="*/ 50 w 62"/>
                  <a:gd name="T37" fmla="*/ 54 h 62"/>
                  <a:gd name="T38" fmla="*/ 58 w 62"/>
                  <a:gd name="T39" fmla="*/ 44 h 62"/>
                  <a:gd name="T40" fmla="*/ 60 w 62"/>
                  <a:gd name="T41" fmla="*/ 40 h 62"/>
                  <a:gd name="T42" fmla="*/ 62 w 62"/>
                  <a:gd name="T43" fmla="*/ 34 h 62"/>
                  <a:gd name="T44" fmla="*/ 62 w 62"/>
                  <a:gd name="T45" fmla="*/ 34 h 62"/>
                  <a:gd name="T46" fmla="*/ 62 w 62"/>
                  <a:gd name="T47" fmla="*/ 28 h 62"/>
                  <a:gd name="T48" fmla="*/ 60 w 62"/>
                  <a:gd name="T49" fmla="*/ 22 h 62"/>
                  <a:gd name="T50" fmla="*/ 54 w 62"/>
                  <a:gd name="T51" fmla="*/ 12 h 62"/>
                  <a:gd name="T52" fmla="*/ 44 w 62"/>
                  <a:gd name="T53" fmla="*/ 4 h 62"/>
                  <a:gd name="T54" fmla="*/ 40 w 62"/>
                  <a:gd name="T55" fmla="*/ 2 h 62"/>
                  <a:gd name="T56" fmla="*/ 34 w 62"/>
                  <a:gd name="T57" fmla="*/ 0 h 62"/>
                  <a:gd name="T58" fmla="*/ 34 w 62"/>
                  <a:gd name="T5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2" h="62">
                    <a:moveTo>
                      <a:pt x="34" y="0"/>
                    </a:moveTo>
                    <a:lnTo>
                      <a:pt x="34" y="0"/>
                    </a:lnTo>
                    <a:lnTo>
                      <a:pt x="28" y="2"/>
                    </a:lnTo>
                    <a:lnTo>
                      <a:pt x="22" y="2"/>
                    </a:lnTo>
                    <a:lnTo>
                      <a:pt x="12" y="8"/>
                    </a:lnTo>
                    <a:lnTo>
                      <a:pt x="4" y="18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2" y="40"/>
                    </a:lnTo>
                    <a:lnTo>
                      <a:pt x="8" y="50"/>
                    </a:lnTo>
                    <a:lnTo>
                      <a:pt x="18" y="58"/>
                    </a:lnTo>
                    <a:lnTo>
                      <a:pt x="22" y="60"/>
                    </a:lnTo>
                    <a:lnTo>
                      <a:pt x="28" y="62"/>
                    </a:lnTo>
                    <a:lnTo>
                      <a:pt x="28" y="62"/>
                    </a:lnTo>
                    <a:lnTo>
                      <a:pt x="34" y="62"/>
                    </a:lnTo>
                    <a:lnTo>
                      <a:pt x="40" y="60"/>
                    </a:lnTo>
                    <a:lnTo>
                      <a:pt x="50" y="54"/>
                    </a:lnTo>
                    <a:lnTo>
                      <a:pt x="58" y="44"/>
                    </a:lnTo>
                    <a:lnTo>
                      <a:pt x="60" y="40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28"/>
                    </a:lnTo>
                    <a:lnTo>
                      <a:pt x="60" y="22"/>
                    </a:lnTo>
                    <a:lnTo>
                      <a:pt x="54" y="12"/>
                    </a:lnTo>
                    <a:lnTo>
                      <a:pt x="44" y="4"/>
                    </a:lnTo>
                    <a:lnTo>
                      <a:pt x="40" y="2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93" name="Freeform 397"/>
              <p:cNvSpPr>
                <a:spLocks/>
              </p:cNvSpPr>
              <p:nvPr/>
            </p:nvSpPr>
            <p:spPr bwMode="auto">
              <a:xfrm>
                <a:off x="2508" y="3067"/>
                <a:ext cx="24" cy="24"/>
              </a:xfrm>
              <a:custGeom>
                <a:avLst/>
                <a:gdLst>
                  <a:gd name="T0" fmla="*/ 14 w 24"/>
                  <a:gd name="T1" fmla="*/ 0 h 24"/>
                  <a:gd name="T2" fmla="*/ 14 w 24"/>
                  <a:gd name="T3" fmla="*/ 0 h 24"/>
                  <a:gd name="T4" fmla="*/ 8 w 24"/>
                  <a:gd name="T5" fmla="*/ 0 h 24"/>
                  <a:gd name="T6" fmla="*/ 4 w 24"/>
                  <a:gd name="T7" fmla="*/ 4 h 24"/>
                  <a:gd name="T8" fmla="*/ 2 w 24"/>
                  <a:gd name="T9" fmla="*/ 6 h 24"/>
                  <a:gd name="T10" fmla="*/ 0 w 24"/>
                  <a:gd name="T11" fmla="*/ 12 h 24"/>
                  <a:gd name="T12" fmla="*/ 0 w 24"/>
                  <a:gd name="T13" fmla="*/ 12 h 24"/>
                  <a:gd name="T14" fmla="*/ 2 w 24"/>
                  <a:gd name="T15" fmla="*/ 16 h 24"/>
                  <a:gd name="T16" fmla="*/ 4 w 24"/>
                  <a:gd name="T17" fmla="*/ 20 h 24"/>
                  <a:gd name="T18" fmla="*/ 8 w 24"/>
                  <a:gd name="T19" fmla="*/ 22 h 24"/>
                  <a:gd name="T20" fmla="*/ 12 w 24"/>
                  <a:gd name="T21" fmla="*/ 24 h 24"/>
                  <a:gd name="T22" fmla="*/ 12 w 24"/>
                  <a:gd name="T23" fmla="*/ 24 h 24"/>
                  <a:gd name="T24" fmla="*/ 16 w 24"/>
                  <a:gd name="T25" fmla="*/ 22 h 24"/>
                  <a:gd name="T26" fmla="*/ 20 w 24"/>
                  <a:gd name="T27" fmla="*/ 20 h 24"/>
                  <a:gd name="T28" fmla="*/ 22 w 24"/>
                  <a:gd name="T29" fmla="*/ 18 h 24"/>
                  <a:gd name="T30" fmla="*/ 24 w 24"/>
                  <a:gd name="T31" fmla="*/ 12 h 24"/>
                  <a:gd name="T32" fmla="*/ 24 w 24"/>
                  <a:gd name="T33" fmla="*/ 12 h 24"/>
                  <a:gd name="T34" fmla="*/ 24 w 24"/>
                  <a:gd name="T35" fmla="*/ 8 h 24"/>
                  <a:gd name="T36" fmla="*/ 22 w 24"/>
                  <a:gd name="T37" fmla="*/ 4 h 24"/>
                  <a:gd name="T38" fmla="*/ 18 w 24"/>
                  <a:gd name="T39" fmla="*/ 2 h 24"/>
                  <a:gd name="T40" fmla="*/ 14 w 24"/>
                  <a:gd name="T41" fmla="*/ 0 h 24"/>
                  <a:gd name="T42" fmla="*/ 14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94" name="Freeform 398"/>
              <p:cNvSpPr>
                <a:spLocks/>
              </p:cNvSpPr>
              <p:nvPr/>
            </p:nvSpPr>
            <p:spPr bwMode="auto">
              <a:xfrm>
                <a:off x="2528" y="3097"/>
                <a:ext cx="18" cy="18"/>
              </a:xfrm>
              <a:custGeom>
                <a:avLst/>
                <a:gdLst>
                  <a:gd name="T0" fmla="*/ 10 w 18"/>
                  <a:gd name="T1" fmla="*/ 0 h 18"/>
                  <a:gd name="T2" fmla="*/ 10 w 18"/>
                  <a:gd name="T3" fmla="*/ 0 h 18"/>
                  <a:gd name="T4" fmla="*/ 6 w 18"/>
                  <a:gd name="T5" fmla="*/ 0 h 18"/>
                  <a:gd name="T6" fmla="*/ 4 w 18"/>
                  <a:gd name="T7" fmla="*/ 2 h 18"/>
                  <a:gd name="T8" fmla="*/ 2 w 18"/>
                  <a:gd name="T9" fmla="*/ 6 h 18"/>
                  <a:gd name="T10" fmla="*/ 0 w 18"/>
                  <a:gd name="T11" fmla="*/ 8 h 18"/>
                  <a:gd name="T12" fmla="*/ 0 w 18"/>
                  <a:gd name="T13" fmla="*/ 8 h 18"/>
                  <a:gd name="T14" fmla="*/ 0 w 18"/>
                  <a:gd name="T15" fmla="*/ 12 h 18"/>
                  <a:gd name="T16" fmla="*/ 2 w 18"/>
                  <a:gd name="T17" fmla="*/ 14 h 18"/>
                  <a:gd name="T18" fmla="*/ 4 w 18"/>
                  <a:gd name="T19" fmla="*/ 18 h 18"/>
                  <a:gd name="T20" fmla="*/ 8 w 18"/>
                  <a:gd name="T21" fmla="*/ 18 h 18"/>
                  <a:gd name="T22" fmla="*/ 8 w 18"/>
                  <a:gd name="T23" fmla="*/ 18 h 18"/>
                  <a:gd name="T24" fmla="*/ 12 w 18"/>
                  <a:gd name="T25" fmla="*/ 18 h 18"/>
                  <a:gd name="T26" fmla="*/ 14 w 18"/>
                  <a:gd name="T27" fmla="*/ 16 h 18"/>
                  <a:gd name="T28" fmla="*/ 16 w 18"/>
                  <a:gd name="T29" fmla="*/ 14 h 18"/>
                  <a:gd name="T30" fmla="*/ 18 w 18"/>
                  <a:gd name="T31" fmla="*/ 10 h 18"/>
                  <a:gd name="T32" fmla="*/ 18 w 18"/>
                  <a:gd name="T33" fmla="*/ 10 h 18"/>
                  <a:gd name="T34" fmla="*/ 18 w 18"/>
                  <a:gd name="T35" fmla="*/ 6 h 18"/>
                  <a:gd name="T36" fmla="*/ 16 w 18"/>
                  <a:gd name="T37" fmla="*/ 4 h 18"/>
                  <a:gd name="T38" fmla="*/ 14 w 18"/>
                  <a:gd name="T39" fmla="*/ 2 h 18"/>
                  <a:gd name="T40" fmla="*/ 10 w 18"/>
                  <a:gd name="T41" fmla="*/ 0 h 18"/>
                  <a:gd name="T42" fmla="*/ 10 w 18"/>
                  <a:gd name="T4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18">
                    <a:moveTo>
                      <a:pt x="10" y="0"/>
                    </a:moveTo>
                    <a:lnTo>
                      <a:pt x="10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12" y="18"/>
                    </a:lnTo>
                    <a:lnTo>
                      <a:pt x="14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8" y="6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95" name="Freeform 399"/>
              <p:cNvSpPr>
                <a:spLocks/>
              </p:cNvSpPr>
              <p:nvPr/>
            </p:nvSpPr>
            <p:spPr bwMode="auto">
              <a:xfrm>
                <a:off x="2362" y="3339"/>
                <a:ext cx="82" cy="20"/>
              </a:xfrm>
              <a:custGeom>
                <a:avLst/>
                <a:gdLst>
                  <a:gd name="T0" fmla="*/ 0 w 82"/>
                  <a:gd name="T1" fmla="*/ 0 h 20"/>
                  <a:gd name="T2" fmla="*/ 0 w 82"/>
                  <a:gd name="T3" fmla="*/ 0 h 20"/>
                  <a:gd name="T4" fmla="*/ 22 w 82"/>
                  <a:gd name="T5" fmla="*/ 8 h 20"/>
                  <a:gd name="T6" fmla="*/ 42 w 82"/>
                  <a:gd name="T7" fmla="*/ 12 h 20"/>
                  <a:gd name="T8" fmla="*/ 52 w 82"/>
                  <a:gd name="T9" fmla="*/ 14 h 20"/>
                  <a:gd name="T10" fmla="*/ 60 w 82"/>
                  <a:gd name="T11" fmla="*/ 12 h 20"/>
                  <a:gd name="T12" fmla="*/ 60 w 82"/>
                  <a:gd name="T13" fmla="*/ 12 h 20"/>
                  <a:gd name="T14" fmla="*/ 80 w 82"/>
                  <a:gd name="T15" fmla="*/ 8 h 20"/>
                  <a:gd name="T16" fmla="*/ 82 w 82"/>
                  <a:gd name="T17" fmla="*/ 6 h 20"/>
                  <a:gd name="T18" fmla="*/ 82 w 82"/>
                  <a:gd name="T19" fmla="*/ 6 h 20"/>
                  <a:gd name="T20" fmla="*/ 80 w 82"/>
                  <a:gd name="T21" fmla="*/ 8 h 20"/>
                  <a:gd name="T22" fmla="*/ 74 w 82"/>
                  <a:gd name="T23" fmla="*/ 14 h 20"/>
                  <a:gd name="T24" fmla="*/ 62 w 82"/>
                  <a:gd name="T25" fmla="*/ 18 h 20"/>
                  <a:gd name="T26" fmla="*/ 54 w 82"/>
                  <a:gd name="T27" fmla="*/ 20 h 20"/>
                  <a:gd name="T28" fmla="*/ 46 w 82"/>
                  <a:gd name="T29" fmla="*/ 20 h 20"/>
                  <a:gd name="T30" fmla="*/ 46 w 82"/>
                  <a:gd name="T31" fmla="*/ 20 h 20"/>
                  <a:gd name="T32" fmla="*/ 36 w 82"/>
                  <a:gd name="T33" fmla="*/ 18 h 20"/>
                  <a:gd name="T34" fmla="*/ 28 w 82"/>
                  <a:gd name="T35" fmla="*/ 16 h 20"/>
                  <a:gd name="T36" fmla="*/ 12 w 82"/>
                  <a:gd name="T37" fmla="*/ 8 h 20"/>
                  <a:gd name="T38" fmla="*/ 2 w 82"/>
                  <a:gd name="T39" fmla="*/ 2 h 20"/>
                  <a:gd name="T40" fmla="*/ 0 w 82"/>
                  <a:gd name="T41" fmla="*/ 0 h 20"/>
                  <a:gd name="T42" fmla="*/ 0 w 82"/>
                  <a:gd name="T4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20">
                    <a:moveTo>
                      <a:pt x="0" y="0"/>
                    </a:moveTo>
                    <a:lnTo>
                      <a:pt x="0" y="0"/>
                    </a:lnTo>
                    <a:lnTo>
                      <a:pt x="22" y="8"/>
                    </a:lnTo>
                    <a:lnTo>
                      <a:pt x="42" y="12"/>
                    </a:lnTo>
                    <a:lnTo>
                      <a:pt x="52" y="14"/>
                    </a:lnTo>
                    <a:lnTo>
                      <a:pt x="60" y="12"/>
                    </a:lnTo>
                    <a:lnTo>
                      <a:pt x="60" y="12"/>
                    </a:lnTo>
                    <a:lnTo>
                      <a:pt x="80" y="8"/>
                    </a:lnTo>
                    <a:lnTo>
                      <a:pt x="82" y="6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74" y="14"/>
                    </a:lnTo>
                    <a:lnTo>
                      <a:pt x="62" y="18"/>
                    </a:lnTo>
                    <a:lnTo>
                      <a:pt x="54" y="2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36" y="18"/>
                    </a:lnTo>
                    <a:lnTo>
                      <a:pt x="28" y="16"/>
                    </a:lnTo>
                    <a:lnTo>
                      <a:pt x="12" y="8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96" name="Freeform 400"/>
              <p:cNvSpPr>
                <a:spLocks/>
              </p:cNvSpPr>
              <p:nvPr/>
            </p:nvSpPr>
            <p:spPr bwMode="auto">
              <a:xfrm>
                <a:off x="2310" y="3213"/>
                <a:ext cx="200" cy="110"/>
              </a:xfrm>
              <a:custGeom>
                <a:avLst/>
                <a:gdLst>
                  <a:gd name="T0" fmla="*/ 0 w 200"/>
                  <a:gd name="T1" fmla="*/ 4 h 110"/>
                  <a:gd name="T2" fmla="*/ 0 w 200"/>
                  <a:gd name="T3" fmla="*/ 4 h 110"/>
                  <a:gd name="T4" fmla="*/ 4 w 200"/>
                  <a:gd name="T5" fmla="*/ 14 h 110"/>
                  <a:gd name="T6" fmla="*/ 16 w 200"/>
                  <a:gd name="T7" fmla="*/ 38 h 110"/>
                  <a:gd name="T8" fmla="*/ 26 w 200"/>
                  <a:gd name="T9" fmla="*/ 52 h 110"/>
                  <a:gd name="T10" fmla="*/ 36 w 200"/>
                  <a:gd name="T11" fmla="*/ 68 h 110"/>
                  <a:gd name="T12" fmla="*/ 48 w 200"/>
                  <a:gd name="T13" fmla="*/ 82 h 110"/>
                  <a:gd name="T14" fmla="*/ 62 w 200"/>
                  <a:gd name="T15" fmla="*/ 94 h 110"/>
                  <a:gd name="T16" fmla="*/ 76 w 200"/>
                  <a:gd name="T17" fmla="*/ 102 h 110"/>
                  <a:gd name="T18" fmla="*/ 92 w 200"/>
                  <a:gd name="T19" fmla="*/ 108 h 110"/>
                  <a:gd name="T20" fmla="*/ 100 w 200"/>
                  <a:gd name="T21" fmla="*/ 110 h 110"/>
                  <a:gd name="T22" fmla="*/ 110 w 200"/>
                  <a:gd name="T23" fmla="*/ 108 h 110"/>
                  <a:gd name="T24" fmla="*/ 118 w 200"/>
                  <a:gd name="T25" fmla="*/ 106 h 110"/>
                  <a:gd name="T26" fmla="*/ 126 w 200"/>
                  <a:gd name="T27" fmla="*/ 104 h 110"/>
                  <a:gd name="T28" fmla="*/ 136 w 200"/>
                  <a:gd name="T29" fmla="*/ 98 h 110"/>
                  <a:gd name="T30" fmla="*/ 144 w 200"/>
                  <a:gd name="T31" fmla="*/ 90 h 110"/>
                  <a:gd name="T32" fmla="*/ 154 w 200"/>
                  <a:gd name="T33" fmla="*/ 82 h 110"/>
                  <a:gd name="T34" fmla="*/ 162 w 200"/>
                  <a:gd name="T35" fmla="*/ 70 h 110"/>
                  <a:gd name="T36" fmla="*/ 172 w 200"/>
                  <a:gd name="T37" fmla="*/ 56 h 110"/>
                  <a:gd name="T38" fmla="*/ 182 w 200"/>
                  <a:gd name="T39" fmla="*/ 40 h 110"/>
                  <a:gd name="T40" fmla="*/ 200 w 200"/>
                  <a:gd name="T41" fmla="*/ 0 h 110"/>
                  <a:gd name="T42" fmla="*/ 200 w 200"/>
                  <a:gd name="T43" fmla="*/ 0 h 110"/>
                  <a:gd name="T44" fmla="*/ 196 w 200"/>
                  <a:gd name="T45" fmla="*/ 8 h 110"/>
                  <a:gd name="T46" fmla="*/ 186 w 200"/>
                  <a:gd name="T47" fmla="*/ 28 h 110"/>
                  <a:gd name="T48" fmla="*/ 178 w 200"/>
                  <a:gd name="T49" fmla="*/ 40 h 110"/>
                  <a:gd name="T50" fmla="*/ 168 w 200"/>
                  <a:gd name="T51" fmla="*/ 52 h 110"/>
                  <a:gd name="T52" fmla="*/ 158 w 200"/>
                  <a:gd name="T53" fmla="*/ 64 h 110"/>
                  <a:gd name="T54" fmla="*/ 144 w 200"/>
                  <a:gd name="T55" fmla="*/ 76 h 110"/>
                  <a:gd name="T56" fmla="*/ 130 w 200"/>
                  <a:gd name="T57" fmla="*/ 84 h 110"/>
                  <a:gd name="T58" fmla="*/ 116 w 200"/>
                  <a:gd name="T59" fmla="*/ 88 h 110"/>
                  <a:gd name="T60" fmla="*/ 98 w 200"/>
                  <a:gd name="T61" fmla="*/ 90 h 110"/>
                  <a:gd name="T62" fmla="*/ 90 w 200"/>
                  <a:gd name="T63" fmla="*/ 88 h 110"/>
                  <a:gd name="T64" fmla="*/ 80 w 200"/>
                  <a:gd name="T65" fmla="*/ 86 h 110"/>
                  <a:gd name="T66" fmla="*/ 72 w 200"/>
                  <a:gd name="T67" fmla="*/ 82 h 110"/>
                  <a:gd name="T68" fmla="*/ 62 w 200"/>
                  <a:gd name="T69" fmla="*/ 76 h 110"/>
                  <a:gd name="T70" fmla="*/ 52 w 200"/>
                  <a:gd name="T71" fmla="*/ 70 h 110"/>
                  <a:gd name="T72" fmla="*/ 42 w 200"/>
                  <a:gd name="T73" fmla="*/ 60 h 110"/>
                  <a:gd name="T74" fmla="*/ 22 w 200"/>
                  <a:gd name="T75" fmla="*/ 36 h 110"/>
                  <a:gd name="T76" fmla="*/ 0 w 200"/>
                  <a:gd name="T77" fmla="*/ 4 h 110"/>
                  <a:gd name="T78" fmla="*/ 0 w 200"/>
                  <a:gd name="T7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0" h="110">
                    <a:moveTo>
                      <a:pt x="0" y="4"/>
                    </a:moveTo>
                    <a:lnTo>
                      <a:pt x="0" y="4"/>
                    </a:lnTo>
                    <a:lnTo>
                      <a:pt x="4" y="14"/>
                    </a:lnTo>
                    <a:lnTo>
                      <a:pt x="16" y="38"/>
                    </a:lnTo>
                    <a:lnTo>
                      <a:pt x="26" y="52"/>
                    </a:lnTo>
                    <a:lnTo>
                      <a:pt x="36" y="68"/>
                    </a:lnTo>
                    <a:lnTo>
                      <a:pt x="48" y="82"/>
                    </a:lnTo>
                    <a:lnTo>
                      <a:pt x="62" y="94"/>
                    </a:lnTo>
                    <a:lnTo>
                      <a:pt x="76" y="102"/>
                    </a:lnTo>
                    <a:lnTo>
                      <a:pt x="92" y="108"/>
                    </a:lnTo>
                    <a:lnTo>
                      <a:pt x="100" y="110"/>
                    </a:lnTo>
                    <a:lnTo>
                      <a:pt x="110" y="108"/>
                    </a:lnTo>
                    <a:lnTo>
                      <a:pt x="118" y="106"/>
                    </a:lnTo>
                    <a:lnTo>
                      <a:pt x="126" y="104"/>
                    </a:lnTo>
                    <a:lnTo>
                      <a:pt x="136" y="98"/>
                    </a:lnTo>
                    <a:lnTo>
                      <a:pt x="144" y="90"/>
                    </a:lnTo>
                    <a:lnTo>
                      <a:pt x="154" y="82"/>
                    </a:lnTo>
                    <a:lnTo>
                      <a:pt x="162" y="70"/>
                    </a:lnTo>
                    <a:lnTo>
                      <a:pt x="172" y="56"/>
                    </a:lnTo>
                    <a:lnTo>
                      <a:pt x="182" y="40"/>
                    </a:lnTo>
                    <a:lnTo>
                      <a:pt x="200" y="0"/>
                    </a:lnTo>
                    <a:lnTo>
                      <a:pt x="200" y="0"/>
                    </a:lnTo>
                    <a:lnTo>
                      <a:pt x="196" y="8"/>
                    </a:lnTo>
                    <a:lnTo>
                      <a:pt x="186" y="28"/>
                    </a:lnTo>
                    <a:lnTo>
                      <a:pt x="178" y="40"/>
                    </a:lnTo>
                    <a:lnTo>
                      <a:pt x="168" y="52"/>
                    </a:lnTo>
                    <a:lnTo>
                      <a:pt x="158" y="64"/>
                    </a:lnTo>
                    <a:lnTo>
                      <a:pt x="144" y="76"/>
                    </a:lnTo>
                    <a:lnTo>
                      <a:pt x="130" y="84"/>
                    </a:lnTo>
                    <a:lnTo>
                      <a:pt x="116" y="88"/>
                    </a:lnTo>
                    <a:lnTo>
                      <a:pt x="98" y="90"/>
                    </a:lnTo>
                    <a:lnTo>
                      <a:pt x="90" y="88"/>
                    </a:lnTo>
                    <a:lnTo>
                      <a:pt x="80" y="86"/>
                    </a:lnTo>
                    <a:lnTo>
                      <a:pt x="72" y="82"/>
                    </a:lnTo>
                    <a:lnTo>
                      <a:pt x="62" y="76"/>
                    </a:lnTo>
                    <a:lnTo>
                      <a:pt x="52" y="70"/>
                    </a:lnTo>
                    <a:lnTo>
                      <a:pt x="42" y="60"/>
                    </a:lnTo>
                    <a:lnTo>
                      <a:pt x="22" y="36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97" name="Freeform 401"/>
              <p:cNvSpPr>
                <a:spLocks/>
              </p:cNvSpPr>
              <p:nvPr/>
            </p:nvSpPr>
            <p:spPr bwMode="auto">
              <a:xfrm>
                <a:off x="2508" y="3197"/>
                <a:ext cx="28" cy="28"/>
              </a:xfrm>
              <a:custGeom>
                <a:avLst/>
                <a:gdLst>
                  <a:gd name="T0" fmla="*/ 0 w 28"/>
                  <a:gd name="T1" fmla="*/ 0 h 28"/>
                  <a:gd name="T2" fmla="*/ 0 w 28"/>
                  <a:gd name="T3" fmla="*/ 0 h 28"/>
                  <a:gd name="T4" fmla="*/ 0 w 28"/>
                  <a:gd name="T5" fmla="*/ 4 h 28"/>
                  <a:gd name="T6" fmla="*/ 2 w 28"/>
                  <a:gd name="T7" fmla="*/ 16 h 28"/>
                  <a:gd name="T8" fmla="*/ 4 w 28"/>
                  <a:gd name="T9" fmla="*/ 22 h 28"/>
                  <a:gd name="T10" fmla="*/ 10 w 28"/>
                  <a:gd name="T11" fmla="*/ 26 h 28"/>
                  <a:gd name="T12" fmla="*/ 18 w 28"/>
                  <a:gd name="T13" fmla="*/ 28 h 28"/>
                  <a:gd name="T14" fmla="*/ 28 w 28"/>
                  <a:gd name="T15" fmla="*/ 26 h 28"/>
                  <a:gd name="T16" fmla="*/ 28 w 28"/>
                  <a:gd name="T17" fmla="*/ 26 h 28"/>
                  <a:gd name="T18" fmla="*/ 26 w 28"/>
                  <a:gd name="T19" fmla="*/ 26 h 28"/>
                  <a:gd name="T20" fmla="*/ 18 w 28"/>
                  <a:gd name="T21" fmla="*/ 22 h 28"/>
                  <a:gd name="T22" fmla="*/ 8 w 28"/>
                  <a:gd name="T23" fmla="*/ 12 h 28"/>
                  <a:gd name="T24" fmla="*/ 4 w 28"/>
                  <a:gd name="T25" fmla="*/ 6 h 28"/>
                  <a:gd name="T26" fmla="*/ 0 w 28"/>
                  <a:gd name="T27" fmla="*/ 0 h 28"/>
                  <a:gd name="T28" fmla="*/ 0 w 28"/>
                  <a:gd name="T2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16"/>
                    </a:lnTo>
                    <a:lnTo>
                      <a:pt x="4" y="22"/>
                    </a:lnTo>
                    <a:lnTo>
                      <a:pt x="10" y="26"/>
                    </a:lnTo>
                    <a:lnTo>
                      <a:pt x="18" y="28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6" y="26"/>
                    </a:lnTo>
                    <a:lnTo>
                      <a:pt x="18" y="22"/>
                    </a:lnTo>
                    <a:lnTo>
                      <a:pt x="8" y="12"/>
                    </a:lnTo>
                    <a:lnTo>
                      <a:pt x="4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07698" name="Freeform 402"/>
              <p:cNvSpPr>
                <a:spLocks/>
              </p:cNvSpPr>
              <p:nvPr/>
            </p:nvSpPr>
            <p:spPr bwMode="auto">
              <a:xfrm>
                <a:off x="2286" y="3203"/>
                <a:ext cx="30" cy="28"/>
              </a:xfrm>
              <a:custGeom>
                <a:avLst/>
                <a:gdLst>
                  <a:gd name="T0" fmla="*/ 30 w 30"/>
                  <a:gd name="T1" fmla="*/ 0 h 28"/>
                  <a:gd name="T2" fmla="*/ 30 w 30"/>
                  <a:gd name="T3" fmla="*/ 0 h 28"/>
                  <a:gd name="T4" fmla="*/ 30 w 30"/>
                  <a:gd name="T5" fmla="*/ 6 h 28"/>
                  <a:gd name="T6" fmla="*/ 28 w 30"/>
                  <a:gd name="T7" fmla="*/ 16 h 28"/>
                  <a:gd name="T8" fmla="*/ 24 w 30"/>
                  <a:gd name="T9" fmla="*/ 22 h 28"/>
                  <a:gd name="T10" fmla="*/ 20 w 30"/>
                  <a:gd name="T11" fmla="*/ 26 h 28"/>
                  <a:gd name="T12" fmla="*/ 12 w 30"/>
                  <a:gd name="T13" fmla="*/ 28 h 28"/>
                  <a:gd name="T14" fmla="*/ 0 w 30"/>
                  <a:gd name="T15" fmla="*/ 28 h 28"/>
                  <a:gd name="T16" fmla="*/ 0 w 30"/>
                  <a:gd name="T17" fmla="*/ 28 h 28"/>
                  <a:gd name="T18" fmla="*/ 4 w 30"/>
                  <a:gd name="T19" fmla="*/ 26 h 28"/>
                  <a:gd name="T20" fmla="*/ 12 w 30"/>
                  <a:gd name="T21" fmla="*/ 22 h 28"/>
                  <a:gd name="T22" fmla="*/ 22 w 30"/>
                  <a:gd name="T23" fmla="*/ 14 h 28"/>
                  <a:gd name="T24" fmla="*/ 26 w 30"/>
                  <a:gd name="T25" fmla="*/ 8 h 28"/>
                  <a:gd name="T26" fmla="*/ 30 w 30"/>
                  <a:gd name="T27" fmla="*/ 0 h 28"/>
                  <a:gd name="T28" fmla="*/ 30 w 30"/>
                  <a:gd name="T2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" h="28">
                    <a:moveTo>
                      <a:pt x="30" y="0"/>
                    </a:moveTo>
                    <a:lnTo>
                      <a:pt x="30" y="0"/>
                    </a:lnTo>
                    <a:lnTo>
                      <a:pt x="30" y="6"/>
                    </a:lnTo>
                    <a:lnTo>
                      <a:pt x="28" y="16"/>
                    </a:lnTo>
                    <a:lnTo>
                      <a:pt x="24" y="22"/>
                    </a:lnTo>
                    <a:lnTo>
                      <a:pt x="20" y="26"/>
                    </a:lnTo>
                    <a:lnTo>
                      <a:pt x="12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4" y="26"/>
                    </a:lnTo>
                    <a:lnTo>
                      <a:pt x="12" y="22"/>
                    </a:lnTo>
                    <a:lnTo>
                      <a:pt x="22" y="14"/>
                    </a:lnTo>
                    <a:lnTo>
                      <a:pt x="26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F8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1207699" name="Text Box 403"/>
            <p:cNvSpPr txBox="1">
              <a:spLocks noChangeArrowheads="1"/>
            </p:cNvSpPr>
            <p:nvPr/>
          </p:nvSpPr>
          <p:spPr bwMode="auto">
            <a:xfrm>
              <a:off x="4796" y="1464"/>
              <a:ext cx="603" cy="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1" dirty="0"/>
                <a:t>TRENT</a:t>
              </a:r>
            </a:p>
          </p:txBody>
        </p:sp>
      </p:grpSp>
      <p:sp>
        <p:nvSpPr>
          <p:cNvPr id="1207701" name="Line 405"/>
          <p:cNvSpPr>
            <a:spLocks noChangeShapeType="1"/>
          </p:cNvSpPr>
          <p:nvPr/>
        </p:nvSpPr>
        <p:spPr bwMode="auto">
          <a:xfrm>
            <a:off x="3961444" y="4632527"/>
            <a:ext cx="325834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1207702" name="Line 406"/>
          <p:cNvSpPr>
            <a:spLocks noChangeShapeType="1"/>
          </p:cNvSpPr>
          <p:nvPr/>
        </p:nvSpPr>
        <p:spPr bwMode="auto">
          <a:xfrm>
            <a:off x="3991870" y="4788631"/>
            <a:ext cx="319749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/>
          </a:p>
        </p:txBody>
      </p:sp>
      <p:grpSp>
        <p:nvGrpSpPr>
          <p:cNvPr id="1207721" name="Group 425"/>
          <p:cNvGrpSpPr>
            <a:grpSpLocks/>
          </p:cNvGrpSpPr>
          <p:nvPr/>
        </p:nvGrpSpPr>
        <p:grpSpPr bwMode="auto">
          <a:xfrm rot="-181635">
            <a:off x="3769620" y="2648152"/>
            <a:ext cx="3558646" cy="1651000"/>
            <a:chOff x="2469" y="2290"/>
            <a:chExt cx="2690" cy="1248"/>
          </a:xfrm>
        </p:grpSpPr>
        <p:sp>
          <p:nvSpPr>
            <p:cNvPr id="1207700" name="Line 404"/>
            <p:cNvSpPr>
              <a:spLocks noChangeShapeType="1"/>
            </p:cNvSpPr>
            <p:nvPr/>
          </p:nvSpPr>
          <p:spPr bwMode="auto">
            <a:xfrm flipH="1">
              <a:off x="2624" y="2290"/>
              <a:ext cx="2497" cy="1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207711" name="Line 415"/>
            <p:cNvSpPr>
              <a:spLocks noChangeShapeType="1"/>
            </p:cNvSpPr>
            <p:nvPr/>
          </p:nvSpPr>
          <p:spPr bwMode="auto">
            <a:xfrm rot="21039334" flipV="1">
              <a:off x="2469" y="2376"/>
              <a:ext cx="2690" cy="8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207712" name="Text Box 416"/>
            <p:cNvSpPr txBox="1">
              <a:spLocks noChangeArrowheads="1"/>
            </p:cNvSpPr>
            <p:nvPr/>
          </p:nvSpPr>
          <p:spPr bwMode="auto">
            <a:xfrm rot="20082610">
              <a:off x="2997" y="2796"/>
              <a:ext cx="1270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/>
                <a:t>Registration</a:t>
              </a:r>
            </a:p>
          </p:txBody>
        </p:sp>
      </p:grpSp>
      <p:sp>
        <p:nvSpPr>
          <p:cNvPr id="1207719" name="Line 423"/>
          <p:cNvSpPr>
            <a:spLocks noChangeShapeType="1"/>
          </p:cNvSpPr>
          <p:nvPr/>
        </p:nvSpPr>
        <p:spPr bwMode="auto">
          <a:xfrm>
            <a:off x="3991870" y="4476423"/>
            <a:ext cx="319749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1207720" name="Line 424"/>
          <p:cNvSpPr>
            <a:spLocks noChangeShapeType="1"/>
          </p:cNvSpPr>
          <p:nvPr/>
        </p:nvSpPr>
        <p:spPr bwMode="auto">
          <a:xfrm>
            <a:off x="3961444" y="4944735"/>
            <a:ext cx="325834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1207703" name="Oval 407"/>
          <p:cNvSpPr>
            <a:spLocks noChangeArrowheads="1"/>
          </p:cNvSpPr>
          <p:nvPr/>
        </p:nvSpPr>
        <p:spPr bwMode="auto">
          <a:xfrm>
            <a:off x="6762058" y="4658986"/>
            <a:ext cx="284428" cy="252553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en-US" sz="1167" b="1">
                <a:solidFill>
                  <a:srgbClr val="DA0000"/>
                </a:solidFill>
              </a:rPr>
              <a:t>3</a:t>
            </a:r>
          </a:p>
        </p:txBody>
      </p:sp>
      <p:sp>
        <p:nvSpPr>
          <p:cNvPr id="1207704" name="Oval 408"/>
          <p:cNvSpPr>
            <a:spLocks noChangeArrowheads="1"/>
          </p:cNvSpPr>
          <p:nvPr/>
        </p:nvSpPr>
        <p:spPr bwMode="auto">
          <a:xfrm>
            <a:off x="4278943" y="4833611"/>
            <a:ext cx="284427" cy="252553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en-US" sz="1167" b="1">
                <a:solidFill>
                  <a:srgbClr val="DA0000"/>
                </a:solidFill>
              </a:rPr>
              <a:t>4</a:t>
            </a:r>
          </a:p>
        </p:txBody>
      </p:sp>
      <p:sp>
        <p:nvSpPr>
          <p:cNvPr id="1207708" name="Oval 412"/>
          <p:cNvSpPr>
            <a:spLocks noChangeArrowheads="1"/>
          </p:cNvSpPr>
          <p:nvPr/>
        </p:nvSpPr>
        <p:spPr bwMode="auto">
          <a:xfrm>
            <a:off x="6759412" y="4303121"/>
            <a:ext cx="317500" cy="252553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en-US" sz="1167" b="1">
                <a:solidFill>
                  <a:srgbClr val="DA0000"/>
                </a:solidFill>
              </a:rPr>
              <a:t>1</a:t>
            </a:r>
          </a:p>
        </p:txBody>
      </p:sp>
      <p:sp>
        <p:nvSpPr>
          <p:cNvPr id="1207709" name="Oval 413"/>
          <p:cNvSpPr>
            <a:spLocks noChangeArrowheads="1"/>
          </p:cNvSpPr>
          <p:nvPr/>
        </p:nvSpPr>
        <p:spPr bwMode="auto">
          <a:xfrm>
            <a:off x="4231318" y="4501559"/>
            <a:ext cx="317500" cy="252553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en-US" sz="1167" b="1">
                <a:solidFill>
                  <a:srgbClr val="DA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6807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" y="0"/>
            <a:ext cx="6250679" cy="565146"/>
          </a:xfrm>
        </p:spPr>
        <p:txBody>
          <a:bodyPr/>
          <a:lstStyle/>
          <a:p>
            <a:r>
              <a:rPr lang="en-US" altLang="en-US" sz="2333"/>
              <a:t>(5) Authentication-4: trusted party &amp; secret keys</a:t>
            </a:r>
          </a:p>
        </p:txBody>
      </p:sp>
      <p:sp>
        <p:nvSpPr>
          <p:cNvPr id="1193554" name="Rectangle 594"/>
          <p:cNvSpPr>
            <a:spLocks noGrp="1" noChangeArrowheads="1"/>
          </p:cNvSpPr>
          <p:nvPr>
            <p:ph type="body" idx="4294967295"/>
          </p:nvPr>
        </p:nvSpPr>
        <p:spPr>
          <a:xfrm>
            <a:off x="541214" y="857775"/>
            <a:ext cx="8135242" cy="3946525"/>
          </a:xfrm>
        </p:spPr>
        <p:txBody>
          <a:bodyPr/>
          <a:lstStyle/>
          <a:p>
            <a:pPr>
              <a:tabLst>
                <a:tab pos="2919561" algn="l"/>
              </a:tabLst>
            </a:pPr>
            <a:r>
              <a:rPr lang="en-US" altLang="en-US" sz="1500" dirty="0"/>
              <a:t>Alice &amp; Bob have been previously registered by Trent</a:t>
            </a:r>
          </a:p>
          <a:p>
            <a:pPr>
              <a:tabLst>
                <a:tab pos="2919561" algn="l"/>
              </a:tabLst>
            </a:pPr>
            <a:r>
              <a:rPr lang="en-US" altLang="en-US" sz="1500" dirty="0"/>
              <a:t>During this registration, they exchanged a secret key only known by Trent/Alice (TA) or Trent/Bob (TB)</a:t>
            </a:r>
          </a:p>
          <a:p>
            <a:pPr>
              <a:tabLst>
                <a:tab pos="2919561" algn="l"/>
              </a:tabLst>
            </a:pPr>
            <a:r>
              <a:rPr lang="en-US" altLang="en-US" sz="1500" dirty="0"/>
              <a:t>1 - Alice contacts Trent, sending a nonce for a communication with Bob</a:t>
            </a:r>
          </a:p>
          <a:p>
            <a:pPr>
              <a:tabLst>
                <a:tab pos="2919561" algn="l"/>
              </a:tabLst>
            </a:pPr>
            <a:r>
              <a:rPr lang="en-US" altLang="en-US" sz="1500" dirty="0"/>
              <a:t>2 - Trent sends the nonce and the session key, both encrypted with TA. </a:t>
            </a:r>
            <a:br>
              <a:rPr lang="en-US" altLang="en-US" sz="1500" dirty="0"/>
            </a:br>
            <a:r>
              <a:rPr lang="en-US" altLang="en-US" sz="1500" dirty="0"/>
              <a:t> A ticket, including the session key encrypted TB key is also sent</a:t>
            </a:r>
          </a:p>
          <a:p>
            <a:pPr>
              <a:tabLst>
                <a:tab pos="2919561" algn="l"/>
              </a:tabLst>
            </a:pPr>
            <a:r>
              <a:rPr lang="en-US" altLang="en-US" sz="1500" dirty="0"/>
              <a:t>3 - Alice checks the nonce, decrypts the session key, </a:t>
            </a:r>
            <a:r>
              <a:rPr lang="en-US" altLang="en-US" sz="1500" dirty="0" smtClean="0"/>
              <a:t>sends </a:t>
            </a:r>
            <a:r>
              <a:rPr lang="en-US" altLang="en-US" sz="1500" dirty="0"/>
              <a:t>the Ticket to Bob</a:t>
            </a:r>
          </a:p>
          <a:p>
            <a:pPr>
              <a:tabLst>
                <a:tab pos="2919561" algn="l"/>
              </a:tabLst>
            </a:pPr>
            <a:r>
              <a:rPr lang="en-US" altLang="en-US" sz="1500" dirty="0"/>
              <a:t>4 - Bob decrypts the Ticket, retrieve </a:t>
            </a:r>
            <a:r>
              <a:rPr lang="en-US" altLang="en-US" sz="1500" dirty="0" smtClean="0"/>
              <a:t>the </a:t>
            </a:r>
            <a:r>
              <a:rPr lang="en-US" altLang="en-US" sz="1500" dirty="0"/>
              <a:t>session key, and </a:t>
            </a:r>
            <a:r>
              <a:rPr lang="en-US" altLang="en-US" sz="1500" dirty="0" smtClean="0"/>
              <a:t>starts communicating </a:t>
            </a:r>
            <a:r>
              <a:rPr lang="en-US" altLang="en-US" sz="1500" dirty="0"/>
              <a:t>with Alice</a:t>
            </a:r>
          </a:p>
          <a:p>
            <a:pPr>
              <a:tabLst>
                <a:tab pos="2919561" algn="l"/>
              </a:tabLst>
            </a:pPr>
            <a:endParaRPr lang="en-US" altLang="en-US" sz="667" dirty="0"/>
          </a:p>
          <a:p>
            <a:pPr>
              <a:tabLst>
                <a:tab pos="2919561" algn="l"/>
              </a:tabLst>
            </a:pPr>
            <a:r>
              <a:rPr lang="en-US" altLang="en-US" sz="1500" b="1" dirty="0"/>
              <a:t>KERBEROS is based on this scheme</a:t>
            </a:r>
          </a:p>
        </p:txBody>
      </p:sp>
      <p:grpSp>
        <p:nvGrpSpPr>
          <p:cNvPr id="1192965" name="Group 5"/>
          <p:cNvGrpSpPr>
            <a:grpSpLocks/>
          </p:cNvGrpSpPr>
          <p:nvPr/>
        </p:nvGrpSpPr>
        <p:grpSpPr bwMode="auto">
          <a:xfrm>
            <a:off x="3716172" y="4553230"/>
            <a:ext cx="863006" cy="905752"/>
            <a:chOff x="3736" y="1824"/>
            <a:chExt cx="651" cy="717"/>
          </a:xfrm>
        </p:grpSpPr>
        <p:grpSp>
          <p:nvGrpSpPr>
            <p:cNvPr id="1192966" name="Group 6"/>
            <p:cNvGrpSpPr>
              <a:grpSpLocks/>
            </p:cNvGrpSpPr>
            <p:nvPr/>
          </p:nvGrpSpPr>
          <p:grpSpPr bwMode="auto">
            <a:xfrm>
              <a:off x="3905" y="1824"/>
              <a:ext cx="482" cy="526"/>
              <a:chOff x="539" y="2630"/>
              <a:chExt cx="830" cy="818"/>
            </a:xfrm>
          </p:grpSpPr>
          <p:sp>
            <p:nvSpPr>
              <p:cNvPr id="1192967" name="Freeform 7"/>
              <p:cNvSpPr>
                <a:spLocks/>
              </p:cNvSpPr>
              <p:nvPr/>
            </p:nvSpPr>
            <p:spPr bwMode="auto">
              <a:xfrm>
                <a:off x="547" y="2678"/>
                <a:ext cx="770" cy="758"/>
              </a:xfrm>
              <a:custGeom>
                <a:avLst/>
                <a:gdLst>
                  <a:gd name="T0" fmla="*/ 386 w 770"/>
                  <a:gd name="T1" fmla="*/ 0 h 758"/>
                  <a:gd name="T2" fmla="*/ 308 w 770"/>
                  <a:gd name="T3" fmla="*/ 6 h 758"/>
                  <a:gd name="T4" fmla="*/ 236 w 770"/>
                  <a:gd name="T5" fmla="*/ 30 h 758"/>
                  <a:gd name="T6" fmla="*/ 170 w 770"/>
                  <a:gd name="T7" fmla="*/ 64 h 758"/>
                  <a:gd name="T8" fmla="*/ 114 w 770"/>
                  <a:gd name="T9" fmla="*/ 110 h 758"/>
                  <a:gd name="T10" fmla="*/ 66 w 770"/>
                  <a:gd name="T11" fmla="*/ 166 h 758"/>
                  <a:gd name="T12" fmla="*/ 32 w 770"/>
                  <a:gd name="T13" fmla="*/ 232 h 758"/>
                  <a:gd name="T14" fmla="*/ 8 w 770"/>
                  <a:gd name="T15" fmla="*/ 302 h 758"/>
                  <a:gd name="T16" fmla="*/ 0 w 770"/>
                  <a:gd name="T17" fmla="*/ 378 h 758"/>
                  <a:gd name="T18" fmla="*/ 2 w 770"/>
                  <a:gd name="T19" fmla="*/ 418 h 758"/>
                  <a:gd name="T20" fmla="*/ 18 w 770"/>
                  <a:gd name="T21" fmla="*/ 490 h 758"/>
                  <a:gd name="T22" fmla="*/ 48 w 770"/>
                  <a:gd name="T23" fmla="*/ 558 h 758"/>
                  <a:gd name="T24" fmla="*/ 88 w 770"/>
                  <a:gd name="T25" fmla="*/ 620 h 758"/>
                  <a:gd name="T26" fmla="*/ 142 w 770"/>
                  <a:gd name="T27" fmla="*/ 670 h 758"/>
                  <a:gd name="T28" fmla="*/ 202 w 770"/>
                  <a:gd name="T29" fmla="*/ 712 h 758"/>
                  <a:gd name="T30" fmla="*/ 272 w 770"/>
                  <a:gd name="T31" fmla="*/ 740 h 758"/>
                  <a:gd name="T32" fmla="*/ 346 w 770"/>
                  <a:gd name="T33" fmla="*/ 756 h 758"/>
                  <a:gd name="T34" fmla="*/ 386 w 770"/>
                  <a:gd name="T35" fmla="*/ 758 h 758"/>
                  <a:gd name="T36" fmla="*/ 464 w 770"/>
                  <a:gd name="T37" fmla="*/ 750 h 758"/>
                  <a:gd name="T38" fmla="*/ 536 w 770"/>
                  <a:gd name="T39" fmla="*/ 728 h 758"/>
                  <a:gd name="T40" fmla="*/ 600 w 770"/>
                  <a:gd name="T41" fmla="*/ 692 h 758"/>
                  <a:gd name="T42" fmla="*/ 658 w 770"/>
                  <a:gd name="T43" fmla="*/ 646 h 758"/>
                  <a:gd name="T44" fmla="*/ 704 w 770"/>
                  <a:gd name="T45" fmla="*/ 590 h 758"/>
                  <a:gd name="T46" fmla="*/ 740 w 770"/>
                  <a:gd name="T47" fmla="*/ 526 h 758"/>
                  <a:gd name="T48" fmla="*/ 762 w 770"/>
                  <a:gd name="T49" fmla="*/ 454 h 758"/>
                  <a:gd name="T50" fmla="*/ 770 w 770"/>
                  <a:gd name="T51" fmla="*/ 378 h 758"/>
                  <a:gd name="T52" fmla="*/ 768 w 770"/>
                  <a:gd name="T53" fmla="*/ 340 h 758"/>
                  <a:gd name="T54" fmla="*/ 754 w 770"/>
                  <a:gd name="T55" fmla="*/ 266 h 758"/>
                  <a:gd name="T56" fmla="*/ 724 w 770"/>
                  <a:gd name="T57" fmla="*/ 198 h 758"/>
                  <a:gd name="T58" fmla="*/ 682 w 770"/>
                  <a:gd name="T59" fmla="*/ 138 h 758"/>
                  <a:gd name="T60" fmla="*/ 630 w 770"/>
                  <a:gd name="T61" fmla="*/ 86 h 758"/>
                  <a:gd name="T62" fmla="*/ 570 w 770"/>
                  <a:gd name="T63" fmla="*/ 46 h 758"/>
                  <a:gd name="T64" fmla="*/ 500 w 770"/>
                  <a:gd name="T65" fmla="*/ 16 h 758"/>
                  <a:gd name="T66" fmla="*/ 426 w 770"/>
                  <a:gd name="T67" fmla="*/ 2 h 758"/>
                  <a:gd name="T68" fmla="*/ 386 w 770"/>
                  <a:gd name="T69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70" h="758">
                    <a:moveTo>
                      <a:pt x="386" y="0"/>
                    </a:moveTo>
                    <a:lnTo>
                      <a:pt x="386" y="0"/>
                    </a:lnTo>
                    <a:lnTo>
                      <a:pt x="346" y="2"/>
                    </a:lnTo>
                    <a:lnTo>
                      <a:pt x="308" y="6"/>
                    </a:lnTo>
                    <a:lnTo>
                      <a:pt x="272" y="16"/>
                    </a:lnTo>
                    <a:lnTo>
                      <a:pt x="236" y="30"/>
                    </a:lnTo>
                    <a:lnTo>
                      <a:pt x="202" y="46"/>
                    </a:lnTo>
                    <a:lnTo>
                      <a:pt x="170" y="64"/>
                    </a:lnTo>
                    <a:lnTo>
                      <a:pt x="142" y="86"/>
                    </a:lnTo>
                    <a:lnTo>
                      <a:pt x="114" y="110"/>
                    </a:lnTo>
                    <a:lnTo>
                      <a:pt x="88" y="138"/>
                    </a:lnTo>
                    <a:lnTo>
                      <a:pt x="66" y="166"/>
                    </a:lnTo>
                    <a:lnTo>
                      <a:pt x="48" y="198"/>
                    </a:lnTo>
                    <a:lnTo>
                      <a:pt x="32" y="232"/>
                    </a:lnTo>
                    <a:lnTo>
                      <a:pt x="18" y="266"/>
                    </a:lnTo>
                    <a:lnTo>
                      <a:pt x="8" y="302"/>
                    </a:lnTo>
                    <a:lnTo>
                      <a:pt x="2" y="340"/>
                    </a:lnTo>
                    <a:lnTo>
                      <a:pt x="0" y="378"/>
                    </a:lnTo>
                    <a:lnTo>
                      <a:pt x="0" y="378"/>
                    </a:lnTo>
                    <a:lnTo>
                      <a:pt x="2" y="418"/>
                    </a:lnTo>
                    <a:lnTo>
                      <a:pt x="8" y="454"/>
                    </a:lnTo>
                    <a:lnTo>
                      <a:pt x="18" y="490"/>
                    </a:lnTo>
                    <a:lnTo>
                      <a:pt x="32" y="526"/>
                    </a:lnTo>
                    <a:lnTo>
                      <a:pt x="48" y="558"/>
                    </a:lnTo>
                    <a:lnTo>
                      <a:pt x="66" y="590"/>
                    </a:lnTo>
                    <a:lnTo>
                      <a:pt x="88" y="620"/>
                    </a:lnTo>
                    <a:lnTo>
                      <a:pt x="114" y="646"/>
                    </a:lnTo>
                    <a:lnTo>
                      <a:pt x="142" y="670"/>
                    </a:lnTo>
                    <a:lnTo>
                      <a:pt x="170" y="692"/>
                    </a:lnTo>
                    <a:lnTo>
                      <a:pt x="202" y="712"/>
                    </a:lnTo>
                    <a:lnTo>
                      <a:pt x="236" y="728"/>
                    </a:lnTo>
                    <a:lnTo>
                      <a:pt x="272" y="740"/>
                    </a:lnTo>
                    <a:lnTo>
                      <a:pt x="308" y="750"/>
                    </a:lnTo>
                    <a:lnTo>
                      <a:pt x="346" y="756"/>
                    </a:lnTo>
                    <a:lnTo>
                      <a:pt x="386" y="758"/>
                    </a:lnTo>
                    <a:lnTo>
                      <a:pt x="386" y="758"/>
                    </a:lnTo>
                    <a:lnTo>
                      <a:pt x="426" y="756"/>
                    </a:lnTo>
                    <a:lnTo>
                      <a:pt x="464" y="750"/>
                    </a:lnTo>
                    <a:lnTo>
                      <a:pt x="500" y="740"/>
                    </a:lnTo>
                    <a:lnTo>
                      <a:pt x="536" y="728"/>
                    </a:lnTo>
                    <a:lnTo>
                      <a:pt x="570" y="712"/>
                    </a:lnTo>
                    <a:lnTo>
                      <a:pt x="600" y="692"/>
                    </a:lnTo>
                    <a:lnTo>
                      <a:pt x="630" y="670"/>
                    </a:lnTo>
                    <a:lnTo>
                      <a:pt x="658" y="646"/>
                    </a:lnTo>
                    <a:lnTo>
                      <a:pt x="682" y="620"/>
                    </a:lnTo>
                    <a:lnTo>
                      <a:pt x="704" y="590"/>
                    </a:lnTo>
                    <a:lnTo>
                      <a:pt x="724" y="558"/>
                    </a:lnTo>
                    <a:lnTo>
                      <a:pt x="740" y="526"/>
                    </a:lnTo>
                    <a:lnTo>
                      <a:pt x="754" y="490"/>
                    </a:lnTo>
                    <a:lnTo>
                      <a:pt x="762" y="454"/>
                    </a:lnTo>
                    <a:lnTo>
                      <a:pt x="768" y="418"/>
                    </a:lnTo>
                    <a:lnTo>
                      <a:pt x="770" y="378"/>
                    </a:lnTo>
                    <a:lnTo>
                      <a:pt x="770" y="378"/>
                    </a:lnTo>
                    <a:lnTo>
                      <a:pt x="768" y="340"/>
                    </a:lnTo>
                    <a:lnTo>
                      <a:pt x="762" y="302"/>
                    </a:lnTo>
                    <a:lnTo>
                      <a:pt x="754" y="266"/>
                    </a:lnTo>
                    <a:lnTo>
                      <a:pt x="740" y="232"/>
                    </a:lnTo>
                    <a:lnTo>
                      <a:pt x="724" y="198"/>
                    </a:lnTo>
                    <a:lnTo>
                      <a:pt x="704" y="166"/>
                    </a:lnTo>
                    <a:lnTo>
                      <a:pt x="682" y="138"/>
                    </a:lnTo>
                    <a:lnTo>
                      <a:pt x="658" y="110"/>
                    </a:lnTo>
                    <a:lnTo>
                      <a:pt x="630" y="86"/>
                    </a:lnTo>
                    <a:lnTo>
                      <a:pt x="600" y="64"/>
                    </a:lnTo>
                    <a:lnTo>
                      <a:pt x="570" y="46"/>
                    </a:lnTo>
                    <a:lnTo>
                      <a:pt x="536" y="30"/>
                    </a:lnTo>
                    <a:lnTo>
                      <a:pt x="500" y="16"/>
                    </a:lnTo>
                    <a:lnTo>
                      <a:pt x="464" y="6"/>
                    </a:lnTo>
                    <a:lnTo>
                      <a:pt x="426" y="2"/>
                    </a:lnTo>
                    <a:lnTo>
                      <a:pt x="386" y="0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68" name="Freeform 8"/>
              <p:cNvSpPr>
                <a:spLocks/>
              </p:cNvSpPr>
              <p:nvPr/>
            </p:nvSpPr>
            <p:spPr bwMode="auto">
              <a:xfrm>
                <a:off x="547" y="2674"/>
                <a:ext cx="774" cy="762"/>
              </a:xfrm>
              <a:custGeom>
                <a:avLst/>
                <a:gdLst>
                  <a:gd name="T0" fmla="*/ 388 w 774"/>
                  <a:gd name="T1" fmla="*/ 0 h 762"/>
                  <a:gd name="T2" fmla="*/ 310 w 774"/>
                  <a:gd name="T3" fmla="*/ 8 h 762"/>
                  <a:gd name="T4" fmla="*/ 236 w 774"/>
                  <a:gd name="T5" fmla="*/ 30 h 762"/>
                  <a:gd name="T6" fmla="*/ 172 w 774"/>
                  <a:gd name="T7" fmla="*/ 66 h 762"/>
                  <a:gd name="T8" fmla="*/ 114 w 774"/>
                  <a:gd name="T9" fmla="*/ 112 h 762"/>
                  <a:gd name="T10" fmla="*/ 66 w 774"/>
                  <a:gd name="T11" fmla="*/ 168 h 762"/>
                  <a:gd name="T12" fmla="*/ 30 w 774"/>
                  <a:gd name="T13" fmla="*/ 234 h 762"/>
                  <a:gd name="T14" fmla="*/ 8 w 774"/>
                  <a:gd name="T15" fmla="*/ 304 h 762"/>
                  <a:gd name="T16" fmla="*/ 0 w 774"/>
                  <a:gd name="T17" fmla="*/ 382 h 762"/>
                  <a:gd name="T18" fmla="*/ 2 w 774"/>
                  <a:gd name="T19" fmla="*/ 420 h 762"/>
                  <a:gd name="T20" fmla="*/ 18 w 774"/>
                  <a:gd name="T21" fmla="*/ 494 h 762"/>
                  <a:gd name="T22" fmla="*/ 48 w 774"/>
                  <a:gd name="T23" fmla="*/ 562 h 762"/>
                  <a:gd name="T24" fmla="*/ 88 w 774"/>
                  <a:gd name="T25" fmla="*/ 624 h 762"/>
                  <a:gd name="T26" fmla="*/ 142 w 774"/>
                  <a:gd name="T27" fmla="*/ 676 h 762"/>
                  <a:gd name="T28" fmla="*/ 204 w 774"/>
                  <a:gd name="T29" fmla="*/ 716 h 762"/>
                  <a:gd name="T30" fmla="*/ 272 w 774"/>
                  <a:gd name="T31" fmla="*/ 746 h 762"/>
                  <a:gd name="T32" fmla="*/ 348 w 774"/>
                  <a:gd name="T33" fmla="*/ 760 h 762"/>
                  <a:gd name="T34" fmla="*/ 388 w 774"/>
                  <a:gd name="T35" fmla="*/ 762 h 762"/>
                  <a:gd name="T36" fmla="*/ 464 w 774"/>
                  <a:gd name="T37" fmla="*/ 754 h 762"/>
                  <a:gd name="T38" fmla="*/ 538 w 774"/>
                  <a:gd name="T39" fmla="*/ 732 h 762"/>
                  <a:gd name="T40" fmla="*/ 604 w 774"/>
                  <a:gd name="T41" fmla="*/ 698 h 762"/>
                  <a:gd name="T42" fmla="*/ 660 w 774"/>
                  <a:gd name="T43" fmla="*/ 650 h 762"/>
                  <a:gd name="T44" fmla="*/ 708 w 774"/>
                  <a:gd name="T45" fmla="*/ 594 h 762"/>
                  <a:gd name="T46" fmla="*/ 744 w 774"/>
                  <a:gd name="T47" fmla="*/ 530 h 762"/>
                  <a:gd name="T48" fmla="*/ 766 w 774"/>
                  <a:gd name="T49" fmla="*/ 458 h 762"/>
                  <a:gd name="T50" fmla="*/ 774 w 774"/>
                  <a:gd name="T51" fmla="*/ 382 h 762"/>
                  <a:gd name="T52" fmla="*/ 772 w 774"/>
                  <a:gd name="T53" fmla="*/ 342 h 762"/>
                  <a:gd name="T54" fmla="*/ 756 w 774"/>
                  <a:gd name="T55" fmla="*/ 268 h 762"/>
                  <a:gd name="T56" fmla="*/ 728 w 774"/>
                  <a:gd name="T57" fmla="*/ 200 h 762"/>
                  <a:gd name="T58" fmla="*/ 686 w 774"/>
                  <a:gd name="T59" fmla="*/ 140 h 762"/>
                  <a:gd name="T60" fmla="*/ 632 w 774"/>
                  <a:gd name="T61" fmla="*/ 88 h 762"/>
                  <a:gd name="T62" fmla="*/ 572 w 774"/>
                  <a:gd name="T63" fmla="*/ 46 h 762"/>
                  <a:gd name="T64" fmla="*/ 502 w 774"/>
                  <a:gd name="T65" fmla="*/ 18 h 762"/>
                  <a:gd name="T66" fmla="*/ 426 w 774"/>
                  <a:gd name="T67" fmla="*/ 2 h 762"/>
                  <a:gd name="T68" fmla="*/ 388 w 774"/>
                  <a:gd name="T6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74" h="762">
                    <a:moveTo>
                      <a:pt x="388" y="0"/>
                    </a:moveTo>
                    <a:lnTo>
                      <a:pt x="388" y="0"/>
                    </a:lnTo>
                    <a:lnTo>
                      <a:pt x="348" y="2"/>
                    </a:lnTo>
                    <a:lnTo>
                      <a:pt x="310" y="8"/>
                    </a:lnTo>
                    <a:lnTo>
                      <a:pt x="272" y="18"/>
                    </a:lnTo>
                    <a:lnTo>
                      <a:pt x="236" y="30"/>
                    </a:lnTo>
                    <a:lnTo>
                      <a:pt x="204" y="46"/>
                    </a:lnTo>
                    <a:lnTo>
                      <a:pt x="172" y="66"/>
                    </a:lnTo>
                    <a:lnTo>
                      <a:pt x="142" y="88"/>
                    </a:lnTo>
                    <a:lnTo>
                      <a:pt x="114" y="112"/>
                    </a:lnTo>
                    <a:lnTo>
                      <a:pt x="88" y="140"/>
                    </a:lnTo>
                    <a:lnTo>
                      <a:pt x="66" y="168"/>
                    </a:lnTo>
                    <a:lnTo>
                      <a:pt x="48" y="200"/>
                    </a:lnTo>
                    <a:lnTo>
                      <a:pt x="30" y="234"/>
                    </a:lnTo>
                    <a:lnTo>
                      <a:pt x="18" y="268"/>
                    </a:lnTo>
                    <a:lnTo>
                      <a:pt x="8" y="304"/>
                    </a:lnTo>
                    <a:lnTo>
                      <a:pt x="2" y="342"/>
                    </a:lnTo>
                    <a:lnTo>
                      <a:pt x="0" y="382"/>
                    </a:lnTo>
                    <a:lnTo>
                      <a:pt x="0" y="382"/>
                    </a:lnTo>
                    <a:lnTo>
                      <a:pt x="2" y="420"/>
                    </a:lnTo>
                    <a:lnTo>
                      <a:pt x="8" y="458"/>
                    </a:lnTo>
                    <a:lnTo>
                      <a:pt x="18" y="494"/>
                    </a:lnTo>
                    <a:lnTo>
                      <a:pt x="30" y="530"/>
                    </a:lnTo>
                    <a:lnTo>
                      <a:pt x="48" y="562"/>
                    </a:lnTo>
                    <a:lnTo>
                      <a:pt x="66" y="594"/>
                    </a:lnTo>
                    <a:lnTo>
                      <a:pt x="88" y="624"/>
                    </a:lnTo>
                    <a:lnTo>
                      <a:pt x="114" y="650"/>
                    </a:lnTo>
                    <a:lnTo>
                      <a:pt x="142" y="676"/>
                    </a:lnTo>
                    <a:lnTo>
                      <a:pt x="172" y="698"/>
                    </a:lnTo>
                    <a:lnTo>
                      <a:pt x="204" y="716"/>
                    </a:lnTo>
                    <a:lnTo>
                      <a:pt x="236" y="732"/>
                    </a:lnTo>
                    <a:lnTo>
                      <a:pt x="272" y="746"/>
                    </a:lnTo>
                    <a:lnTo>
                      <a:pt x="310" y="754"/>
                    </a:lnTo>
                    <a:lnTo>
                      <a:pt x="348" y="760"/>
                    </a:lnTo>
                    <a:lnTo>
                      <a:pt x="388" y="762"/>
                    </a:lnTo>
                    <a:lnTo>
                      <a:pt x="388" y="762"/>
                    </a:lnTo>
                    <a:lnTo>
                      <a:pt x="426" y="760"/>
                    </a:lnTo>
                    <a:lnTo>
                      <a:pt x="464" y="754"/>
                    </a:lnTo>
                    <a:lnTo>
                      <a:pt x="502" y="746"/>
                    </a:lnTo>
                    <a:lnTo>
                      <a:pt x="538" y="732"/>
                    </a:lnTo>
                    <a:lnTo>
                      <a:pt x="572" y="716"/>
                    </a:lnTo>
                    <a:lnTo>
                      <a:pt x="604" y="698"/>
                    </a:lnTo>
                    <a:lnTo>
                      <a:pt x="632" y="676"/>
                    </a:lnTo>
                    <a:lnTo>
                      <a:pt x="660" y="650"/>
                    </a:lnTo>
                    <a:lnTo>
                      <a:pt x="686" y="624"/>
                    </a:lnTo>
                    <a:lnTo>
                      <a:pt x="708" y="594"/>
                    </a:lnTo>
                    <a:lnTo>
                      <a:pt x="728" y="562"/>
                    </a:lnTo>
                    <a:lnTo>
                      <a:pt x="744" y="530"/>
                    </a:lnTo>
                    <a:lnTo>
                      <a:pt x="756" y="494"/>
                    </a:lnTo>
                    <a:lnTo>
                      <a:pt x="766" y="458"/>
                    </a:lnTo>
                    <a:lnTo>
                      <a:pt x="772" y="420"/>
                    </a:lnTo>
                    <a:lnTo>
                      <a:pt x="774" y="382"/>
                    </a:lnTo>
                    <a:lnTo>
                      <a:pt x="774" y="382"/>
                    </a:lnTo>
                    <a:lnTo>
                      <a:pt x="772" y="342"/>
                    </a:lnTo>
                    <a:lnTo>
                      <a:pt x="766" y="304"/>
                    </a:lnTo>
                    <a:lnTo>
                      <a:pt x="756" y="268"/>
                    </a:lnTo>
                    <a:lnTo>
                      <a:pt x="744" y="234"/>
                    </a:lnTo>
                    <a:lnTo>
                      <a:pt x="728" y="200"/>
                    </a:lnTo>
                    <a:lnTo>
                      <a:pt x="708" y="168"/>
                    </a:lnTo>
                    <a:lnTo>
                      <a:pt x="686" y="140"/>
                    </a:lnTo>
                    <a:lnTo>
                      <a:pt x="660" y="112"/>
                    </a:lnTo>
                    <a:lnTo>
                      <a:pt x="632" y="88"/>
                    </a:lnTo>
                    <a:lnTo>
                      <a:pt x="604" y="66"/>
                    </a:lnTo>
                    <a:lnTo>
                      <a:pt x="572" y="46"/>
                    </a:lnTo>
                    <a:lnTo>
                      <a:pt x="538" y="30"/>
                    </a:lnTo>
                    <a:lnTo>
                      <a:pt x="502" y="18"/>
                    </a:lnTo>
                    <a:lnTo>
                      <a:pt x="464" y="8"/>
                    </a:lnTo>
                    <a:lnTo>
                      <a:pt x="426" y="2"/>
                    </a:lnTo>
                    <a:lnTo>
                      <a:pt x="388" y="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FF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69" name="Freeform 9"/>
              <p:cNvSpPr>
                <a:spLocks/>
              </p:cNvSpPr>
              <p:nvPr/>
            </p:nvSpPr>
            <p:spPr bwMode="auto">
              <a:xfrm>
                <a:off x="547" y="2672"/>
                <a:ext cx="778" cy="766"/>
              </a:xfrm>
              <a:custGeom>
                <a:avLst/>
                <a:gdLst>
                  <a:gd name="T0" fmla="*/ 388 w 778"/>
                  <a:gd name="T1" fmla="*/ 0 h 766"/>
                  <a:gd name="T2" fmla="*/ 310 w 778"/>
                  <a:gd name="T3" fmla="*/ 8 h 766"/>
                  <a:gd name="T4" fmla="*/ 238 w 778"/>
                  <a:gd name="T5" fmla="*/ 30 h 766"/>
                  <a:gd name="T6" fmla="*/ 172 w 778"/>
                  <a:gd name="T7" fmla="*/ 64 h 766"/>
                  <a:gd name="T8" fmla="*/ 114 w 778"/>
                  <a:gd name="T9" fmla="*/ 112 h 766"/>
                  <a:gd name="T10" fmla="*/ 66 w 778"/>
                  <a:gd name="T11" fmla="*/ 168 h 766"/>
                  <a:gd name="T12" fmla="*/ 30 w 778"/>
                  <a:gd name="T13" fmla="*/ 234 h 766"/>
                  <a:gd name="T14" fmla="*/ 8 w 778"/>
                  <a:gd name="T15" fmla="*/ 306 h 766"/>
                  <a:gd name="T16" fmla="*/ 0 w 778"/>
                  <a:gd name="T17" fmla="*/ 382 h 766"/>
                  <a:gd name="T18" fmla="*/ 2 w 778"/>
                  <a:gd name="T19" fmla="*/ 422 h 766"/>
                  <a:gd name="T20" fmla="*/ 18 w 778"/>
                  <a:gd name="T21" fmla="*/ 496 h 766"/>
                  <a:gd name="T22" fmla="*/ 46 w 778"/>
                  <a:gd name="T23" fmla="*/ 564 h 766"/>
                  <a:gd name="T24" fmla="*/ 88 w 778"/>
                  <a:gd name="T25" fmla="*/ 626 h 766"/>
                  <a:gd name="T26" fmla="*/ 142 w 778"/>
                  <a:gd name="T27" fmla="*/ 678 h 766"/>
                  <a:gd name="T28" fmla="*/ 204 w 778"/>
                  <a:gd name="T29" fmla="*/ 718 h 766"/>
                  <a:gd name="T30" fmla="*/ 274 w 778"/>
                  <a:gd name="T31" fmla="*/ 748 h 766"/>
                  <a:gd name="T32" fmla="*/ 348 w 778"/>
                  <a:gd name="T33" fmla="*/ 764 h 766"/>
                  <a:gd name="T34" fmla="*/ 388 w 778"/>
                  <a:gd name="T35" fmla="*/ 766 h 766"/>
                  <a:gd name="T36" fmla="*/ 466 w 778"/>
                  <a:gd name="T37" fmla="*/ 758 h 766"/>
                  <a:gd name="T38" fmla="*/ 540 w 778"/>
                  <a:gd name="T39" fmla="*/ 734 h 766"/>
                  <a:gd name="T40" fmla="*/ 606 w 778"/>
                  <a:gd name="T41" fmla="*/ 700 h 766"/>
                  <a:gd name="T42" fmla="*/ 664 w 778"/>
                  <a:gd name="T43" fmla="*/ 652 h 766"/>
                  <a:gd name="T44" fmla="*/ 710 w 778"/>
                  <a:gd name="T45" fmla="*/ 596 h 766"/>
                  <a:gd name="T46" fmla="*/ 746 w 778"/>
                  <a:gd name="T47" fmla="*/ 532 h 766"/>
                  <a:gd name="T48" fmla="*/ 770 w 778"/>
                  <a:gd name="T49" fmla="*/ 460 h 766"/>
                  <a:gd name="T50" fmla="*/ 778 w 778"/>
                  <a:gd name="T51" fmla="*/ 382 h 766"/>
                  <a:gd name="T52" fmla="*/ 776 w 778"/>
                  <a:gd name="T53" fmla="*/ 344 h 766"/>
                  <a:gd name="T54" fmla="*/ 760 w 778"/>
                  <a:gd name="T55" fmla="*/ 268 h 766"/>
                  <a:gd name="T56" fmla="*/ 730 w 778"/>
                  <a:gd name="T57" fmla="*/ 200 h 766"/>
                  <a:gd name="T58" fmla="*/ 688 w 778"/>
                  <a:gd name="T59" fmla="*/ 140 h 766"/>
                  <a:gd name="T60" fmla="*/ 636 w 778"/>
                  <a:gd name="T61" fmla="*/ 88 h 766"/>
                  <a:gd name="T62" fmla="*/ 574 w 778"/>
                  <a:gd name="T63" fmla="*/ 46 h 766"/>
                  <a:gd name="T64" fmla="*/ 504 w 778"/>
                  <a:gd name="T65" fmla="*/ 16 h 766"/>
                  <a:gd name="T66" fmla="*/ 428 w 778"/>
                  <a:gd name="T67" fmla="*/ 2 h 766"/>
                  <a:gd name="T68" fmla="*/ 388 w 778"/>
                  <a:gd name="T69" fmla="*/ 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78" h="766">
                    <a:moveTo>
                      <a:pt x="388" y="0"/>
                    </a:moveTo>
                    <a:lnTo>
                      <a:pt x="388" y="0"/>
                    </a:lnTo>
                    <a:lnTo>
                      <a:pt x="348" y="2"/>
                    </a:lnTo>
                    <a:lnTo>
                      <a:pt x="310" y="8"/>
                    </a:lnTo>
                    <a:lnTo>
                      <a:pt x="274" y="16"/>
                    </a:lnTo>
                    <a:lnTo>
                      <a:pt x="238" y="30"/>
                    </a:lnTo>
                    <a:lnTo>
                      <a:pt x="204" y="46"/>
                    </a:lnTo>
                    <a:lnTo>
                      <a:pt x="172" y="64"/>
                    </a:lnTo>
                    <a:lnTo>
                      <a:pt x="142" y="88"/>
                    </a:lnTo>
                    <a:lnTo>
                      <a:pt x="114" y="112"/>
                    </a:lnTo>
                    <a:lnTo>
                      <a:pt x="88" y="140"/>
                    </a:lnTo>
                    <a:lnTo>
                      <a:pt x="66" y="168"/>
                    </a:lnTo>
                    <a:lnTo>
                      <a:pt x="46" y="200"/>
                    </a:lnTo>
                    <a:lnTo>
                      <a:pt x="30" y="234"/>
                    </a:lnTo>
                    <a:lnTo>
                      <a:pt x="18" y="268"/>
                    </a:lnTo>
                    <a:lnTo>
                      <a:pt x="8" y="306"/>
                    </a:lnTo>
                    <a:lnTo>
                      <a:pt x="2" y="344"/>
                    </a:lnTo>
                    <a:lnTo>
                      <a:pt x="0" y="382"/>
                    </a:lnTo>
                    <a:lnTo>
                      <a:pt x="0" y="382"/>
                    </a:lnTo>
                    <a:lnTo>
                      <a:pt x="2" y="422"/>
                    </a:lnTo>
                    <a:lnTo>
                      <a:pt x="8" y="460"/>
                    </a:lnTo>
                    <a:lnTo>
                      <a:pt x="18" y="496"/>
                    </a:lnTo>
                    <a:lnTo>
                      <a:pt x="30" y="532"/>
                    </a:lnTo>
                    <a:lnTo>
                      <a:pt x="46" y="564"/>
                    </a:lnTo>
                    <a:lnTo>
                      <a:pt x="66" y="596"/>
                    </a:lnTo>
                    <a:lnTo>
                      <a:pt x="88" y="626"/>
                    </a:lnTo>
                    <a:lnTo>
                      <a:pt x="114" y="652"/>
                    </a:lnTo>
                    <a:lnTo>
                      <a:pt x="142" y="678"/>
                    </a:lnTo>
                    <a:lnTo>
                      <a:pt x="172" y="700"/>
                    </a:lnTo>
                    <a:lnTo>
                      <a:pt x="204" y="718"/>
                    </a:lnTo>
                    <a:lnTo>
                      <a:pt x="238" y="734"/>
                    </a:lnTo>
                    <a:lnTo>
                      <a:pt x="274" y="748"/>
                    </a:lnTo>
                    <a:lnTo>
                      <a:pt x="310" y="758"/>
                    </a:lnTo>
                    <a:lnTo>
                      <a:pt x="348" y="764"/>
                    </a:lnTo>
                    <a:lnTo>
                      <a:pt x="388" y="766"/>
                    </a:lnTo>
                    <a:lnTo>
                      <a:pt x="388" y="766"/>
                    </a:lnTo>
                    <a:lnTo>
                      <a:pt x="428" y="764"/>
                    </a:lnTo>
                    <a:lnTo>
                      <a:pt x="466" y="758"/>
                    </a:lnTo>
                    <a:lnTo>
                      <a:pt x="504" y="748"/>
                    </a:lnTo>
                    <a:lnTo>
                      <a:pt x="540" y="734"/>
                    </a:lnTo>
                    <a:lnTo>
                      <a:pt x="574" y="718"/>
                    </a:lnTo>
                    <a:lnTo>
                      <a:pt x="606" y="700"/>
                    </a:lnTo>
                    <a:lnTo>
                      <a:pt x="636" y="678"/>
                    </a:lnTo>
                    <a:lnTo>
                      <a:pt x="664" y="652"/>
                    </a:lnTo>
                    <a:lnTo>
                      <a:pt x="688" y="626"/>
                    </a:lnTo>
                    <a:lnTo>
                      <a:pt x="710" y="596"/>
                    </a:lnTo>
                    <a:lnTo>
                      <a:pt x="730" y="564"/>
                    </a:lnTo>
                    <a:lnTo>
                      <a:pt x="746" y="532"/>
                    </a:lnTo>
                    <a:lnTo>
                      <a:pt x="760" y="496"/>
                    </a:lnTo>
                    <a:lnTo>
                      <a:pt x="770" y="460"/>
                    </a:lnTo>
                    <a:lnTo>
                      <a:pt x="776" y="422"/>
                    </a:lnTo>
                    <a:lnTo>
                      <a:pt x="778" y="382"/>
                    </a:lnTo>
                    <a:lnTo>
                      <a:pt x="778" y="382"/>
                    </a:lnTo>
                    <a:lnTo>
                      <a:pt x="776" y="344"/>
                    </a:lnTo>
                    <a:lnTo>
                      <a:pt x="770" y="306"/>
                    </a:lnTo>
                    <a:lnTo>
                      <a:pt x="760" y="268"/>
                    </a:lnTo>
                    <a:lnTo>
                      <a:pt x="746" y="234"/>
                    </a:lnTo>
                    <a:lnTo>
                      <a:pt x="730" y="200"/>
                    </a:lnTo>
                    <a:lnTo>
                      <a:pt x="710" y="168"/>
                    </a:lnTo>
                    <a:lnTo>
                      <a:pt x="688" y="140"/>
                    </a:lnTo>
                    <a:lnTo>
                      <a:pt x="664" y="112"/>
                    </a:lnTo>
                    <a:lnTo>
                      <a:pt x="636" y="88"/>
                    </a:lnTo>
                    <a:lnTo>
                      <a:pt x="606" y="64"/>
                    </a:lnTo>
                    <a:lnTo>
                      <a:pt x="574" y="46"/>
                    </a:lnTo>
                    <a:lnTo>
                      <a:pt x="540" y="30"/>
                    </a:lnTo>
                    <a:lnTo>
                      <a:pt x="504" y="16"/>
                    </a:lnTo>
                    <a:lnTo>
                      <a:pt x="466" y="8"/>
                    </a:lnTo>
                    <a:lnTo>
                      <a:pt x="428" y="2"/>
                    </a:lnTo>
                    <a:lnTo>
                      <a:pt x="388" y="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FF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70" name="Freeform 10"/>
              <p:cNvSpPr>
                <a:spLocks/>
              </p:cNvSpPr>
              <p:nvPr/>
            </p:nvSpPr>
            <p:spPr bwMode="auto">
              <a:xfrm>
                <a:off x="547" y="2668"/>
                <a:ext cx="780" cy="770"/>
              </a:xfrm>
              <a:custGeom>
                <a:avLst/>
                <a:gdLst>
                  <a:gd name="T0" fmla="*/ 390 w 780"/>
                  <a:gd name="T1" fmla="*/ 0 h 770"/>
                  <a:gd name="T2" fmla="*/ 312 w 780"/>
                  <a:gd name="T3" fmla="*/ 8 h 770"/>
                  <a:gd name="T4" fmla="*/ 238 w 780"/>
                  <a:gd name="T5" fmla="*/ 30 h 770"/>
                  <a:gd name="T6" fmla="*/ 172 w 780"/>
                  <a:gd name="T7" fmla="*/ 66 h 770"/>
                  <a:gd name="T8" fmla="*/ 114 w 780"/>
                  <a:gd name="T9" fmla="*/ 114 h 770"/>
                  <a:gd name="T10" fmla="*/ 66 w 780"/>
                  <a:gd name="T11" fmla="*/ 170 h 770"/>
                  <a:gd name="T12" fmla="*/ 30 w 780"/>
                  <a:gd name="T13" fmla="*/ 236 h 770"/>
                  <a:gd name="T14" fmla="*/ 8 w 780"/>
                  <a:gd name="T15" fmla="*/ 308 h 770"/>
                  <a:gd name="T16" fmla="*/ 0 w 780"/>
                  <a:gd name="T17" fmla="*/ 386 h 770"/>
                  <a:gd name="T18" fmla="*/ 2 w 780"/>
                  <a:gd name="T19" fmla="*/ 424 h 770"/>
                  <a:gd name="T20" fmla="*/ 16 w 780"/>
                  <a:gd name="T21" fmla="*/ 500 h 770"/>
                  <a:gd name="T22" fmla="*/ 46 w 780"/>
                  <a:gd name="T23" fmla="*/ 568 h 770"/>
                  <a:gd name="T24" fmla="*/ 88 w 780"/>
                  <a:gd name="T25" fmla="*/ 630 h 770"/>
                  <a:gd name="T26" fmla="*/ 142 w 780"/>
                  <a:gd name="T27" fmla="*/ 682 h 770"/>
                  <a:gd name="T28" fmla="*/ 204 w 780"/>
                  <a:gd name="T29" fmla="*/ 724 h 770"/>
                  <a:gd name="T30" fmla="*/ 274 w 780"/>
                  <a:gd name="T31" fmla="*/ 752 h 770"/>
                  <a:gd name="T32" fmla="*/ 350 w 780"/>
                  <a:gd name="T33" fmla="*/ 768 h 770"/>
                  <a:gd name="T34" fmla="*/ 390 w 780"/>
                  <a:gd name="T35" fmla="*/ 770 h 770"/>
                  <a:gd name="T36" fmla="*/ 468 w 780"/>
                  <a:gd name="T37" fmla="*/ 762 h 770"/>
                  <a:gd name="T38" fmla="*/ 542 w 780"/>
                  <a:gd name="T39" fmla="*/ 740 h 770"/>
                  <a:gd name="T40" fmla="*/ 608 w 780"/>
                  <a:gd name="T41" fmla="*/ 704 h 770"/>
                  <a:gd name="T42" fmla="*/ 666 w 780"/>
                  <a:gd name="T43" fmla="*/ 656 h 770"/>
                  <a:gd name="T44" fmla="*/ 714 w 780"/>
                  <a:gd name="T45" fmla="*/ 600 h 770"/>
                  <a:gd name="T46" fmla="*/ 750 w 780"/>
                  <a:gd name="T47" fmla="*/ 534 h 770"/>
                  <a:gd name="T48" fmla="*/ 772 w 780"/>
                  <a:gd name="T49" fmla="*/ 462 h 770"/>
                  <a:gd name="T50" fmla="*/ 780 w 780"/>
                  <a:gd name="T51" fmla="*/ 386 h 770"/>
                  <a:gd name="T52" fmla="*/ 778 w 780"/>
                  <a:gd name="T53" fmla="*/ 346 h 770"/>
                  <a:gd name="T54" fmla="*/ 762 w 780"/>
                  <a:gd name="T55" fmla="*/ 272 h 770"/>
                  <a:gd name="T56" fmla="*/ 734 w 780"/>
                  <a:gd name="T57" fmla="*/ 202 h 770"/>
                  <a:gd name="T58" fmla="*/ 692 w 780"/>
                  <a:gd name="T59" fmla="*/ 140 h 770"/>
                  <a:gd name="T60" fmla="*/ 638 w 780"/>
                  <a:gd name="T61" fmla="*/ 88 h 770"/>
                  <a:gd name="T62" fmla="*/ 576 w 780"/>
                  <a:gd name="T63" fmla="*/ 48 h 770"/>
                  <a:gd name="T64" fmla="*/ 506 w 780"/>
                  <a:gd name="T65" fmla="*/ 18 h 770"/>
                  <a:gd name="T66" fmla="*/ 430 w 780"/>
                  <a:gd name="T67" fmla="*/ 2 h 770"/>
                  <a:gd name="T68" fmla="*/ 390 w 780"/>
                  <a:gd name="T69" fmla="*/ 0 h 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80" h="770">
                    <a:moveTo>
                      <a:pt x="390" y="0"/>
                    </a:moveTo>
                    <a:lnTo>
                      <a:pt x="390" y="0"/>
                    </a:lnTo>
                    <a:lnTo>
                      <a:pt x="350" y="2"/>
                    </a:lnTo>
                    <a:lnTo>
                      <a:pt x="312" y="8"/>
                    </a:lnTo>
                    <a:lnTo>
                      <a:pt x="274" y="18"/>
                    </a:lnTo>
                    <a:lnTo>
                      <a:pt x="238" y="30"/>
                    </a:lnTo>
                    <a:lnTo>
                      <a:pt x="204" y="48"/>
                    </a:lnTo>
                    <a:lnTo>
                      <a:pt x="172" y="66"/>
                    </a:lnTo>
                    <a:lnTo>
                      <a:pt x="142" y="88"/>
                    </a:lnTo>
                    <a:lnTo>
                      <a:pt x="114" y="114"/>
                    </a:lnTo>
                    <a:lnTo>
                      <a:pt x="88" y="140"/>
                    </a:lnTo>
                    <a:lnTo>
                      <a:pt x="66" y="170"/>
                    </a:lnTo>
                    <a:lnTo>
                      <a:pt x="46" y="202"/>
                    </a:lnTo>
                    <a:lnTo>
                      <a:pt x="30" y="236"/>
                    </a:lnTo>
                    <a:lnTo>
                      <a:pt x="16" y="272"/>
                    </a:lnTo>
                    <a:lnTo>
                      <a:pt x="8" y="308"/>
                    </a:lnTo>
                    <a:lnTo>
                      <a:pt x="2" y="346"/>
                    </a:lnTo>
                    <a:lnTo>
                      <a:pt x="0" y="386"/>
                    </a:lnTo>
                    <a:lnTo>
                      <a:pt x="0" y="386"/>
                    </a:lnTo>
                    <a:lnTo>
                      <a:pt x="2" y="424"/>
                    </a:lnTo>
                    <a:lnTo>
                      <a:pt x="8" y="462"/>
                    </a:lnTo>
                    <a:lnTo>
                      <a:pt x="16" y="500"/>
                    </a:lnTo>
                    <a:lnTo>
                      <a:pt x="30" y="534"/>
                    </a:lnTo>
                    <a:lnTo>
                      <a:pt x="46" y="568"/>
                    </a:lnTo>
                    <a:lnTo>
                      <a:pt x="66" y="600"/>
                    </a:lnTo>
                    <a:lnTo>
                      <a:pt x="88" y="630"/>
                    </a:lnTo>
                    <a:lnTo>
                      <a:pt x="114" y="656"/>
                    </a:lnTo>
                    <a:lnTo>
                      <a:pt x="142" y="682"/>
                    </a:lnTo>
                    <a:lnTo>
                      <a:pt x="172" y="704"/>
                    </a:lnTo>
                    <a:lnTo>
                      <a:pt x="204" y="724"/>
                    </a:lnTo>
                    <a:lnTo>
                      <a:pt x="238" y="740"/>
                    </a:lnTo>
                    <a:lnTo>
                      <a:pt x="274" y="752"/>
                    </a:lnTo>
                    <a:lnTo>
                      <a:pt x="312" y="762"/>
                    </a:lnTo>
                    <a:lnTo>
                      <a:pt x="350" y="768"/>
                    </a:lnTo>
                    <a:lnTo>
                      <a:pt x="390" y="770"/>
                    </a:lnTo>
                    <a:lnTo>
                      <a:pt x="390" y="770"/>
                    </a:lnTo>
                    <a:lnTo>
                      <a:pt x="430" y="768"/>
                    </a:lnTo>
                    <a:lnTo>
                      <a:pt x="468" y="762"/>
                    </a:lnTo>
                    <a:lnTo>
                      <a:pt x="506" y="752"/>
                    </a:lnTo>
                    <a:lnTo>
                      <a:pt x="542" y="740"/>
                    </a:lnTo>
                    <a:lnTo>
                      <a:pt x="576" y="724"/>
                    </a:lnTo>
                    <a:lnTo>
                      <a:pt x="608" y="704"/>
                    </a:lnTo>
                    <a:lnTo>
                      <a:pt x="638" y="682"/>
                    </a:lnTo>
                    <a:lnTo>
                      <a:pt x="666" y="656"/>
                    </a:lnTo>
                    <a:lnTo>
                      <a:pt x="692" y="630"/>
                    </a:lnTo>
                    <a:lnTo>
                      <a:pt x="714" y="600"/>
                    </a:lnTo>
                    <a:lnTo>
                      <a:pt x="734" y="568"/>
                    </a:lnTo>
                    <a:lnTo>
                      <a:pt x="750" y="534"/>
                    </a:lnTo>
                    <a:lnTo>
                      <a:pt x="762" y="500"/>
                    </a:lnTo>
                    <a:lnTo>
                      <a:pt x="772" y="462"/>
                    </a:lnTo>
                    <a:lnTo>
                      <a:pt x="778" y="424"/>
                    </a:lnTo>
                    <a:lnTo>
                      <a:pt x="780" y="386"/>
                    </a:lnTo>
                    <a:lnTo>
                      <a:pt x="780" y="386"/>
                    </a:lnTo>
                    <a:lnTo>
                      <a:pt x="778" y="346"/>
                    </a:lnTo>
                    <a:lnTo>
                      <a:pt x="772" y="308"/>
                    </a:lnTo>
                    <a:lnTo>
                      <a:pt x="762" y="272"/>
                    </a:lnTo>
                    <a:lnTo>
                      <a:pt x="750" y="236"/>
                    </a:lnTo>
                    <a:lnTo>
                      <a:pt x="734" y="202"/>
                    </a:lnTo>
                    <a:lnTo>
                      <a:pt x="714" y="170"/>
                    </a:lnTo>
                    <a:lnTo>
                      <a:pt x="692" y="140"/>
                    </a:lnTo>
                    <a:lnTo>
                      <a:pt x="666" y="114"/>
                    </a:lnTo>
                    <a:lnTo>
                      <a:pt x="638" y="88"/>
                    </a:lnTo>
                    <a:lnTo>
                      <a:pt x="608" y="66"/>
                    </a:lnTo>
                    <a:lnTo>
                      <a:pt x="576" y="48"/>
                    </a:lnTo>
                    <a:lnTo>
                      <a:pt x="542" y="30"/>
                    </a:lnTo>
                    <a:lnTo>
                      <a:pt x="506" y="18"/>
                    </a:lnTo>
                    <a:lnTo>
                      <a:pt x="468" y="8"/>
                    </a:lnTo>
                    <a:lnTo>
                      <a:pt x="430" y="2"/>
                    </a:lnTo>
                    <a:lnTo>
                      <a:pt x="390" y="0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71" name="Freeform 11"/>
              <p:cNvSpPr>
                <a:spLocks/>
              </p:cNvSpPr>
              <p:nvPr/>
            </p:nvSpPr>
            <p:spPr bwMode="auto">
              <a:xfrm>
                <a:off x="545" y="2666"/>
                <a:ext cx="786" cy="772"/>
              </a:xfrm>
              <a:custGeom>
                <a:avLst/>
                <a:gdLst>
                  <a:gd name="T0" fmla="*/ 394 w 786"/>
                  <a:gd name="T1" fmla="*/ 0 h 772"/>
                  <a:gd name="T2" fmla="*/ 314 w 786"/>
                  <a:gd name="T3" fmla="*/ 8 h 772"/>
                  <a:gd name="T4" fmla="*/ 240 w 786"/>
                  <a:gd name="T5" fmla="*/ 30 h 772"/>
                  <a:gd name="T6" fmla="*/ 174 w 786"/>
                  <a:gd name="T7" fmla="*/ 66 h 772"/>
                  <a:gd name="T8" fmla="*/ 116 w 786"/>
                  <a:gd name="T9" fmla="*/ 114 h 772"/>
                  <a:gd name="T10" fmla="*/ 68 w 786"/>
                  <a:gd name="T11" fmla="*/ 170 h 772"/>
                  <a:gd name="T12" fmla="*/ 32 w 786"/>
                  <a:gd name="T13" fmla="*/ 236 h 772"/>
                  <a:gd name="T14" fmla="*/ 8 w 786"/>
                  <a:gd name="T15" fmla="*/ 308 h 772"/>
                  <a:gd name="T16" fmla="*/ 0 w 786"/>
                  <a:gd name="T17" fmla="*/ 386 h 772"/>
                  <a:gd name="T18" fmla="*/ 2 w 786"/>
                  <a:gd name="T19" fmla="*/ 426 h 772"/>
                  <a:gd name="T20" fmla="*/ 18 w 786"/>
                  <a:gd name="T21" fmla="*/ 500 h 772"/>
                  <a:gd name="T22" fmla="*/ 48 w 786"/>
                  <a:gd name="T23" fmla="*/ 570 h 772"/>
                  <a:gd name="T24" fmla="*/ 90 w 786"/>
                  <a:gd name="T25" fmla="*/ 632 h 772"/>
                  <a:gd name="T26" fmla="*/ 144 w 786"/>
                  <a:gd name="T27" fmla="*/ 684 h 772"/>
                  <a:gd name="T28" fmla="*/ 206 w 786"/>
                  <a:gd name="T29" fmla="*/ 726 h 772"/>
                  <a:gd name="T30" fmla="*/ 276 w 786"/>
                  <a:gd name="T31" fmla="*/ 756 h 772"/>
                  <a:gd name="T32" fmla="*/ 354 w 786"/>
                  <a:gd name="T33" fmla="*/ 770 h 772"/>
                  <a:gd name="T34" fmla="*/ 394 w 786"/>
                  <a:gd name="T35" fmla="*/ 772 h 772"/>
                  <a:gd name="T36" fmla="*/ 472 w 786"/>
                  <a:gd name="T37" fmla="*/ 764 h 772"/>
                  <a:gd name="T38" fmla="*/ 546 w 786"/>
                  <a:gd name="T39" fmla="*/ 742 h 772"/>
                  <a:gd name="T40" fmla="*/ 612 w 786"/>
                  <a:gd name="T41" fmla="*/ 706 h 772"/>
                  <a:gd name="T42" fmla="*/ 670 w 786"/>
                  <a:gd name="T43" fmla="*/ 660 h 772"/>
                  <a:gd name="T44" fmla="*/ 718 w 786"/>
                  <a:gd name="T45" fmla="*/ 602 h 772"/>
                  <a:gd name="T46" fmla="*/ 754 w 786"/>
                  <a:gd name="T47" fmla="*/ 536 h 772"/>
                  <a:gd name="T48" fmla="*/ 778 w 786"/>
                  <a:gd name="T49" fmla="*/ 464 h 772"/>
                  <a:gd name="T50" fmla="*/ 786 w 786"/>
                  <a:gd name="T51" fmla="*/ 386 h 772"/>
                  <a:gd name="T52" fmla="*/ 784 w 786"/>
                  <a:gd name="T53" fmla="*/ 346 h 772"/>
                  <a:gd name="T54" fmla="*/ 768 w 786"/>
                  <a:gd name="T55" fmla="*/ 272 h 772"/>
                  <a:gd name="T56" fmla="*/ 738 w 786"/>
                  <a:gd name="T57" fmla="*/ 202 h 772"/>
                  <a:gd name="T58" fmla="*/ 696 w 786"/>
                  <a:gd name="T59" fmla="*/ 140 h 772"/>
                  <a:gd name="T60" fmla="*/ 642 w 786"/>
                  <a:gd name="T61" fmla="*/ 88 h 772"/>
                  <a:gd name="T62" fmla="*/ 580 w 786"/>
                  <a:gd name="T63" fmla="*/ 46 h 772"/>
                  <a:gd name="T64" fmla="*/ 510 w 786"/>
                  <a:gd name="T65" fmla="*/ 18 h 772"/>
                  <a:gd name="T66" fmla="*/ 434 w 786"/>
                  <a:gd name="T67" fmla="*/ 2 h 772"/>
                  <a:gd name="T68" fmla="*/ 394 w 786"/>
                  <a:gd name="T69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86" h="772">
                    <a:moveTo>
                      <a:pt x="394" y="0"/>
                    </a:moveTo>
                    <a:lnTo>
                      <a:pt x="394" y="0"/>
                    </a:lnTo>
                    <a:lnTo>
                      <a:pt x="354" y="2"/>
                    </a:lnTo>
                    <a:lnTo>
                      <a:pt x="314" y="8"/>
                    </a:lnTo>
                    <a:lnTo>
                      <a:pt x="276" y="18"/>
                    </a:lnTo>
                    <a:lnTo>
                      <a:pt x="240" y="30"/>
                    </a:lnTo>
                    <a:lnTo>
                      <a:pt x="206" y="46"/>
                    </a:lnTo>
                    <a:lnTo>
                      <a:pt x="174" y="66"/>
                    </a:lnTo>
                    <a:lnTo>
                      <a:pt x="144" y="88"/>
                    </a:lnTo>
                    <a:lnTo>
                      <a:pt x="116" y="114"/>
                    </a:lnTo>
                    <a:lnTo>
                      <a:pt x="90" y="140"/>
                    </a:lnTo>
                    <a:lnTo>
                      <a:pt x="68" y="170"/>
                    </a:lnTo>
                    <a:lnTo>
                      <a:pt x="48" y="202"/>
                    </a:lnTo>
                    <a:lnTo>
                      <a:pt x="32" y="236"/>
                    </a:lnTo>
                    <a:lnTo>
                      <a:pt x="18" y="272"/>
                    </a:lnTo>
                    <a:lnTo>
                      <a:pt x="8" y="308"/>
                    </a:lnTo>
                    <a:lnTo>
                      <a:pt x="2" y="346"/>
                    </a:lnTo>
                    <a:lnTo>
                      <a:pt x="0" y="386"/>
                    </a:lnTo>
                    <a:lnTo>
                      <a:pt x="0" y="386"/>
                    </a:lnTo>
                    <a:lnTo>
                      <a:pt x="2" y="426"/>
                    </a:lnTo>
                    <a:lnTo>
                      <a:pt x="8" y="464"/>
                    </a:lnTo>
                    <a:lnTo>
                      <a:pt x="18" y="500"/>
                    </a:lnTo>
                    <a:lnTo>
                      <a:pt x="32" y="536"/>
                    </a:lnTo>
                    <a:lnTo>
                      <a:pt x="48" y="570"/>
                    </a:lnTo>
                    <a:lnTo>
                      <a:pt x="68" y="602"/>
                    </a:lnTo>
                    <a:lnTo>
                      <a:pt x="90" y="632"/>
                    </a:lnTo>
                    <a:lnTo>
                      <a:pt x="116" y="660"/>
                    </a:lnTo>
                    <a:lnTo>
                      <a:pt x="144" y="684"/>
                    </a:lnTo>
                    <a:lnTo>
                      <a:pt x="174" y="706"/>
                    </a:lnTo>
                    <a:lnTo>
                      <a:pt x="206" y="726"/>
                    </a:lnTo>
                    <a:lnTo>
                      <a:pt x="240" y="742"/>
                    </a:lnTo>
                    <a:lnTo>
                      <a:pt x="276" y="756"/>
                    </a:lnTo>
                    <a:lnTo>
                      <a:pt x="314" y="764"/>
                    </a:lnTo>
                    <a:lnTo>
                      <a:pt x="354" y="770"/>
                    </a:lnTo>
                    <a:lnTo>
                      <a:pt x="394" y="772"/>
                    </a:lnTo>
                    <a:lnTo>
                      <a:pt x="394" y="772"/>
                    </a:lnTo>
                    <a:lnTo>
                      <a:pt x="434" y="770"/>
                    </a:lnTo>
                    <a:lnTo>
                      <a:pt x="472" y="764"/>
                    </a:lnTo>
                    <a:lnTo>
                      <a:pt x="510" y="756"/>
                    </a:lnTo>
                    <a:lnTo>
                      <a:pt x="546" y="742"/>
                    </a:lnTo>
                    <a:lnTo>
                      <a:pt x="580" y="726"/>
                    </a:lnTo>
                    <a:lnTo>
                      <a:pt x="612" y="706"/>
                    </a:lnTo>
                    <a:lnTo>
                      <a:pt x="642" y="684"/>
                    </a:lnTo>
                    <a:lnTo>
                      <a:pt x="670" y="660"/>
                    </a:lnTo>
                    <a:lnTo>
                      <a:pt x="696" y="632"/>
                    </a:lnTo>
                    <a:lnTo>
                      <a:pt x="718" y="602"/>
                    </a:lnTo>
                    <a:lnTo>
                      <a:pt x="738" y="570"/>
                    </a:lnTo>
                    <a:lnTo>
                      <a:pt x="754" y="536"/>
                    </a:lnTo>
                    <a:lnTo>
                      <a:pt x="768" y="500"/>
                    </a:lnTo>
                    <a:lnTo>
                      <a:pt x="778" y="464"/>
                    </a:lnTo>
                    <a:lnTo>
                      <a:pt x="784" y="426"/>
                    </a:lnTo>
                    <a:lnTo>
                      <a:pt x="786" y="386"/>
                    </a:lnTo>
                    <a:lnTo>
                      <a:pt x="786" y="386"/>
                    </a:lnTo>
                    <a:lnTo>
                      <a:pt x="784" y="346"/>
                    </a:lnTo>
                    <a:lnTo>
                      <a:pt x="778" y="308"/>
                    </a:lnTo>
                    <a:lnTo>
                      <a:pt x="768" y="272"/>
                    </a:lnTo>
                    <a:lnTo>
                      <a:pt x="754" y="236"/>
                    </a:lnTo>
                    <a:lnTo>
                      <a:pt x="738" y="202"/>
                    </a:lnTo>
                    <a:lnTo>
                      <a:pt x="718" y="170"/>
                    </a:lnTo>
                    <a:lnTo>
                      <a:pt x="696" y="140"/>
                    </a:lnTo>
                    <a:lnTo>
                      <a:pt x="670" y="114"/>
                    </a:lnTo>
                    <a:lnTo>
                      <a:pt x="642" y="88"/>
                    </a:lnTo>
                    <a:lnTo>
                      <a:pt x="612" y="66"/>
                    </a:lnTo>
                    <a:lnTo>
                      <a:pt x="580" y="46"/>
                    </a:lnTo>
                    <a:lnTo>
                      <a:pt x="546" y="30"/>
                    </a:lnTo>
                    <a:lnTo>
                      <a:pt x="510" y="18"/>
                    </a:lnTo>
                    <a:lnTo>
                      <a:pt x="472" y="8"/>
                    </a:lnTo>
                    <a:lnTo>
                      <a:pt x="434" y="2"/>
                    </a:lnTo>
                    <a:lnTo>
                      <a:pt x="394" y="0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FF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72" name="Freeform 12"/>
              <p:cNvSpPr>
                <a:spLocks/>
              </p:cNvSpPr>
              <p:nvPr/>
            </p:nvSpPr>
            <p:spPr bwMode="auto">
              <a:xfrm>
                <a:off x="545" y="2662"/>
                <a:ext cx="788" cy="778"/>
              </a:xfrm>
              <a:custGeom>
                <a:avLst/>
                <a:gdLst>
                  <a:gd name="T0" fmla="*/ 394 w 788"/>
                  <a:gd name="T1" fmla="*/ 0 h 778"/>
                  <a:gd name="T2" fmla="*/ 316 w 788"/>
                  <a:gd name="T3" fmla="*/ 8 h 778"/>
                  <a:gd name="T4" fmla="*/ 242 w 788"/>
                  <a:gd name="T5" fmla="*/ 32 h 778"/>
                  <a:gd name="T6" fmla="*/ 174 w 788"/>
                  <a:gd name="T7" fmla="*/ 68 h 778"/>
                  <a:gd name="T8" fmla="*/ 116 w 788"/>
                  <a:gd name="T9" fmla="*/ 114 h 778"/>
                  <a:gd name="T10" fmla="*/ 68 w 788"/>
                  <a:gd name="T11" fmla="*/ 172 h 778"/>
                  <a:gd name="T12" fmla="*/ 32 w 788"/>
                  <a:gd name="T13" fmla="*/ 238 h 778"/>
                  <a:gd name="T14" fmla="*/ 8 w 788"/>
                  <a:gd name="T15" fmla="*/ 312 h 778"/>
                  <a:gd name="T16" fmla="*/ 0 w 788"/>
                  <a:gd name="T17" fmla="*/ 390 h 778"/>
                  <a:gd name="T18" fmla="*/ 2 w 788"/>
                  <a:gd name="T19" fmla="*/ 428 h 778"/>
                  <a:gd name="T20" fmla="*/ 18 w 788"/>
                  <a:gd name="T21" fmla="*/ 504 h 778"/>
                  <a:gd name="T22" fmla="*/ 48 w 788"/>
                  <a:gd name="T23" fmla="*/ 574 h 778"/>
                  <a:gd name="T24" fmla="*/ 90 w 788"/>
                  <a:gd name="T25" fmla="*/ 636 h 778"/>
                  <a:gd name="T26" fmla="*/ 144 w 788"/>
                  <a:gd name="T27" fmla="*/ 688 h 778"/>
                  <a:gd name="T28" fmla="*/ 206 w 788"/>
                  <a:gd name="T29" fmla="*/ 730 h 778"/>
                  <a:gd name="T30" fmla="*/ 278 w 788"/>
                  <a:gd name="T31" fmla="*/ 760 h 778"/>
                  <a:gd name="T32" fmla="*/ 354 w 788"/>
                  <a:gd name="T33" fmla="*/ 776 h 778"/>
                  <a:gd name="T34" fmla="*/ 394 w 788"/>
                  <a:gd name="T35" fmla="*/ 778 h 778"/>
                  <a:gd name="T36" fmla="*/ 474 w 788"/>
                  <a:gd name="T37" fmla="*/ 770 h 778"/>
                  <a:gd name="T38" fmla="*/ 548 w 788"/>
                  <a:gd name="T39" fmla="*/ 746 h 778"/>
                  <a:gd name="T40" fmla="*/ 614 w 788"/>
                  <a:gd name="T41" fmla="*/ 710 h 778"/>
                  <a:gd name="T42" fmla="*/ 674 w 788"/>
                  <a:gd name="T43" fmla="*/ 664 h 778"/>
                  <a:gd name="T44" fmla="*/ 722 w 788"/>
                  <a:gd name="T45" fmla="*/ 606 h 778"/>
                  <a:gd name="T46" fmla="*/ 758 w 788"/>
                  <a:gd name="T47" fmla="*/ 540 h 778"/>
                  <a:gd name="T48" fmla="*/ 780 w 788"/>
                  <a:gd name="T49" fmla="*/ 468 h 778"/>
                  <a:gd name="T50" fmla="*/ 788 w 788"/>
                  <a:gd name="T51" fmla="*/ 390 h 778"/>
                  <a:gd name="T52" fmla="*/ 786 w 788"/>
                  <a:gd name="T53" fmla="*/ 350 h 778"/>
                  <a:gd name="T54" fmla="*/ 772 w 788"/>
                  <a:gd name="T55" fmla="*/ 274 h 778"/>
                  <a:gd name="T56" fmla="*/ 742 w 788"/>
                  <a:gd name="T57" fmla="*/ 204 h 778"/>
                  <a:gd name="T58" fmla="*/ 698 w 788"/>
                  <a:gd name="T59" fmla="*/ 142 h 778"/>
                  <a:gd name="T60" fmla="*/ 646 w 788"/>
                  <a:gd name="T61" fmla="*/ 90 h 778"/>
                  <a:gd name="T62" fmla="*/ 582 w 788"/>
                  <a:gd name="T63" fmla="*/ 48 h 778"/>
                  <a:gd name="T64" fmla="*/ 512 w 788"/>
                  <a:gd name="T65" fmla="*/ 18 h 778"/>
                  <a:gd name="T66" fmla="*/ 434 w 788"/>
                  <a:gd name="T67" fmla="*/ 2 h 778"/>
                  <a:gd name="T68" fmla="*/ 394 w 788"/>
                  <a:gd name="T69" fmla="*/ 0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88" h="778">
                    <a:moveTo>
                      <a:pt x="394" y="0"/>
                    </a:moveTo>
                    <a:lnTo>
                      <a:pt x="394" y="0"/>
                    </a:lnTo>
                    <a:lnTo>
                      <a:pt x="354" y="2"/>
                    </a:lnTo>
                    <a:lnTo>
                      <a:pt x="316" y="8"/>
                    </a:lnTo>
                    <a:lnTo>
                      <a:pt x="278" y="18"/>
                    </a:lnTo>
                    <a:lnTo>
                      <a:pt x="242" y="32"/>
                    </a:lnTo>
                    <a:lnTo>
                      <a:pt x="206" y="48"/>
                    </a:lnTo>
                    <a:lnTo>
                      <a:pt x="174" y="68"/>
                    </a:lnTo>
                    <a:lnTo>
                      <a:pt x="144" y="90"/>
                    </a:lnTo>
                    <a:lnTo>
                      <a:pt x="116" y="114"/>
                    </a:lnTo>
                    <a:lnTo>
                      <a:pt x="90" y="142"/>
                    </a:lnTo>
                    <a:lnTo>
                      <a:pt x="68" y="172"/>
                    </a:lnTo>
                    <a:lnTo>
                      <a:pt x="48" y="204"/>
                    </a:lnTo>
                    <a:lnTo>
                      <a:pt x="32" y="238"/>
                    </a:lnTo>
                    <a:lnTo>
                      <a:pt x="18" y="274"/>
                    </a:lnTo>
                    <a:lnTo>
                      <a:pt x="8" y="312"/>
                    </a:lnTo>
                    <a:lnTo>
                      <a:pt x="2" y="350"/>
                    </a:lnTo>
                    <a:lnTo>
                      <a:pt x="0" y="390"/>
                    </a:lnTo>
                    <a:lnTo>
                      <a:pt x="0" y="390"/>
                    </a:lnTo>
                    <a:lnTo>
                      <a:pt x="2" y="428"/>
                    </a:lnTo>
                    <a:lnTo>
                      <a:pt x="8" y="468"/>
                    </a:lnTo>
                    <a:lnTo>
                      <a:pt x="18" y="504"/>
                    </a:lnTo>
                    <a:lnTo>
                      <a:pt x="32" y="540"/>
                    </a:lnTo>
                    <a:lnTo>
                      <a:pt x="48" y="574"/>
                    </a:lnTo>
                    <a:lnTo>
                      <a:pt x="68" y="606"/>
                    </a:lnTo>
                    <a:lnTo>
                      <a:pt x="90" y="636"/>
                    </a:lnTo>
                    <a:lnTo>
                      <a:pt x="116" y="664"/>
                    </a:lnTo>
                    <a:lnTo>
                      <a:pt x="144" y="688"/>
                    </a:lnTo>
                    <a:lnTo>
                      <a:pt x="174" y="710"/>
                    </a:lnTo>
                    <a:lnTo>
                      <a:pt x="206" y="730"/>
                    </a:lnTo>
                    <a:lnTo>
                      <a:pt x="242" y="746"/>
                    </a:lnTo>
                    <a:lnTo>
                      <a:pt x="278" y="760"/>
                    </a:lnTo>
                    <a:lnTo>
                      <a:pt x="316" y="770"/>
                    </a:lnTo>
                    <a:lnTo>
                      <a:pt x="354" y="776"/>
                    </a:lnTo>
                    <a:lnTo>
                      <a:pt x="394" y="778"/>
                    </a:lnTo>
                    <a:lnTo>
                      <a:pt x="394" y="778"/>
                    </a:lnTo>
                    <a:lnTo>
                      <a:pt x="434" y="776"/>
                    </a:lnTo>
                    <a:lnTo>
                      <a:pt x="474" y="770"/>
                    </a:lnTo>
                    <a:lnTo>
                      <a:pt x="512" y="760"/>
                    </a:lnTo>
                    <a:lnTo>
                      <a:pt x="548" y="746"/>
                    </a:lnTo>
                    <a:lnTo>
                      <a:pt x="582" y="730"/>
                    </a:lnTo>
                    <a:lnTo>
                      <a:pt x="614" y="710"/>
                    </a:lnTo>
                    <a:lnTo>
                      <a:pt x="646" y="688"/>
                    </a:lnTo>
                    <a:lnTo>
                      <a:pt x="674" y="664"/>
                    </a:lnTo>
                    <a:lnTo>
                      <a:pt x="698" y="636"/>
                    </a:lnTo>
                    <a:lnTo>
                      <a:pt x="722" y="606"/>
                    </a:lnTo>
                    <a:lnTo>
                      <a:pt x="742" y="574"/>
                    </a:lnTo>
                    <a:lnTo>
                      <a:pt x="758" y="540"/>
                    </a:lnTo>
                    <a:lnTo>
                      <a:pt x="772" y="504"/>
                    </a:lnTo>
                    <a:lnTo>
                      <a:pt x="780" y="468"/>
                    </a:lnTo>
                    <a:lnTo>
                      <a:pt x="786" y="428"/>
                    </a:lnTo>
                    <a:lnTo>
                      <a:pt x="788" y="390"/>
                    </a:lnTo>
                    <a:lnTo>
                      <a:pt x="788" y="390"/>
                    </a:lnTo>
                    <a:lnTo>
                      <a:pt x="786" y="350"/>
                    </a:lnTo>
                    <a:lnTo>
                      <a:pt x="780" y="312"/>
                    </a:lnTo>
                    <a:lnTo>
                      <a:pt x="772" y="274"/>
                    </a:lnTo>
                    <a:lnTo>
                      <a:pt x="758" y="238"/>
                    </a:lnTo>
                    <a:lnTo>
                      <a:pt x="742" y="204"/>
                    </a:lnTo>
                    <a:lnTo>
                      <a:pt x="722" y="172"/>
                    </a:lnTo>
                    <a:lnTo>
                      <a:pt x="698" y="142"/>
                    </a:lnTo>
                    <a:lnTo>
                      <a:pt x="674" y="114"/>
                    </a:lnTo>
                    <a:lnTo>
                      <a:pt x="646" y="90"/>
                    </a:lnTo>
                    <a:lnTo>
                      <a:pt x="614" y="68"/>
                    </a:lnTo>
                    <a:lnTo>
                      <a:pt x="582" y="48"/>
                    </a:lnTo>
                    <a:lnTo>
                      <a:pt x="548" y="32"/>
                    </a:lnTo>
                    <a:lnTo>
                      <a:pt x="512" y="18"/>
                    </a:lnTo>
                    <a:lnTo>
                      <a:pt x="474" y="8"/>
                    </a:lnTo>
                    <a:lnTo>
                      <a:pt x="434" y="2"/>
                    </a:lnTo>
                    <a:lnTo>
                      <a:pt x="394" y="0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FFE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73" name="Freeform 13"/>
              <p:cNvSpPr>
                <a:spLocks/>
              </p:cNvSpPr>
              <p:nvPr/>
            </p:nvSpPr>
            <p:spPr bwMode="auto">
              <a:xfrm>
                <a:off x="545" y="2660"/>
                <a:ext cx="792" cy="780"/>
              </a:xfrm>
              <a:custGeom>
                <a:avLst/>
                <a:gdLst>
                  <a:gd name="T0" fmla="*/ 396 w 792"/>
                  <a:gd name="T1" fmla="*/ 0 h 780"/>
                  <a:gd name="T2" fmla="*/ 316 w 792"/>
                  <a:gd name="T3" fmla="*/ 8 h 780"/>
                  <a:gd name="T4" fmla="*/ 242 w 792"/>
                  <a:gd name="T5" fmla="*/ 30 h 780"/>
                  <a:gd name="T6" fmla="*/ 174 w 792"/>
                  <a:gd name="T7" fmla="*/ 66 h 780"/>
                  <a:gd name="T8" fmla="*/ 116 w 792"/>
                  <a:gd name="T9" fmla="*/ 114 h 780"/>
                  <a:gd name="T10" fmla="*/ 68 w 792"/>
                  <a:gd name="T11" fmla="*/ 172 h 780"/>
                  <a:gd name="T12" fmla="*/ 30 w 792"/>
                  <a:gd name="T13" fmla="*/ 238 h 780"/>
                  <a:gd name="T14" fmla="*/ 8 w 792"/>
                  <a:gd name="T15" fmla="*/ 312 h 780"/>
                  <a:gd name="T16" fmla="*/ 0 w 792"/>
                  <a:gd name="T17" fmla="*/ 390 h 780"/>
                  <a:gd name="T18" fmla="*/ 2 w 792"/>
                  <a:gd name="T19" fmla="*/ 430 h 780"/>
                  <a:gd name="T20" fmla="*/ 18 w 792"/>
                  <a:gd name="T21" fmla="*/ 506 h 780"/>
                  <a:gd name="T22" fmla="*/ 48 w 792"/>
                  <a:gd name="T23" fmla="*/ 576 h 780"/>
                  <a:gd name="T24" fmla="*/ 90 w 792"/>
                  <a:gd name="T25" fmla="*/ 638 h 780"/>
                  <a:gd name="T26" fmla="*/ 144 w 792"/>
                  <a:gd name="T27" fmla="*/ 690 h 780"/>
                  <a:gd name="T28" fmla="*/ 208 w 792"/>
                  <a:gd name="T29" fmla="*/ 734 h 780"/>
                  <a:gd name="T30" fmla="*/ 278 w 792"/>
                  <a:gd name="T31" fmla="*/ 762 h 780"/>
                  <a:gd name="T32" fmla="*/ 356 w 792"/>
                  <a:gd name="T33" fmla="*/ 778 h 780"/>
                  <a:gd name="T34" fmla="*/ 396 w 792"/>
                  <a:gd name="T35" fmla="*/ 780 h 780"/>
                  <a:gd name="T36" fmla="*/ 476 w 792"/>
                  <a:gd name="T37" fmla="*/ 772 h 780"/>
                  <a:gd name="T38" fmla="*/ 550 w 792"/>
                  <a:gd name="T39" fmla="*/ 750 h 780"/>
                  <a:gd name="T40" fmla="*/ 618 w 792"/>
                  <a:gd name="T41" fmla="*/ 714 h 780"/>
                  <a:gd name="T42" fmla="*/ 676 w 792"/>
                  <a:gd name="T43" fmla="*/ 666 h 780"/>
                  <a:gd name="T44" fmla="*/ 724 w 792"/>
                  <a:gd name="T45" fmla="*/ 608 h 780"/>
                  <a:gd name="T46" fmla="*/ 760 w 792"/>
                  <a:gd name="T47" fmla="*/ 542 h 780"/>
                  <a:gd name="T48" fmla="*/ 784 w 792"/>
                  <a:gd name="T49" fmla="*/ 468 h 780"/>
                  <a:gd name="T50" fmla="*/ 792 w 792"/>
                  <a:gd name="T51" fmla="*/ 390 h 780"/>
                  <a:gd name="T52" fmla="*/ 790 w 792"/>
                  <a:gd name="T53" fmla="*/ 350 h 780"/>
                  <a:gd name="T54" fmla="*/ 774 w 792"/>
                  <a:gd name="T55" fmla="*/ 274 h 780"/>
                  <a:gd name="T56" fmla="*/ 744 w 792"/>
                  <a:gd name="T57" fmla="*/ 204 h 780"/>
                  <a:gd name="T58" fmla="*/ 702 w 792"/>
                  <a:gd name="T59" fmla="*/ 142 h 780"/>
                  <a:gd name="T60" fmla="*/ 648 w 792"/>
                  <a:gd name="T61" fmla="*/ 90 h 780"/>
                  <a:gd name="T62" fmla="*/ 584 w 792"/>
                  <a:gd name="T63" fmla="*/ 48 h 780"/>
                  <a:gd name="T64" fmla="*/ 514 w 792"/>
                  <a:gd name="T65" fmla="*/ 18 h 780"/>
                  <a:gd name="T66" fmla="*/ 436 w 792"/>
                  <a:gd name="T67" fmla="*/ 2 h 780"/>
                  <a:gd name="T68" fmla="*/ 396 w 792"/>
                  <a:gd name="T69" fmla="*/ 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2" h="780">
                    <a:moveTo>
                      <a:pt x="396" y="0"/>
                    </a:moveTo>
                    <a:lnTo>
                      <a:pt x="396" y="0"/>
                    </a:lnTo>
                    <a:lnTo>
                      <a:pt x="356" y="2"/>
                    </a:lnTo>
                    <a:lnTo>
                      <a:pt x="316" y="8"/>
                    </a:lnTo>
                    <a:lnTo>
                      <a:pt x="278" y="18"/>
                    </a:lnTo>
                    <a:lnTo>
                      <a:pt x="242" y="30"/>
                    </a:lnTo>
                    <a:lnTo>
                      <a:pt x="208" y="48"/>
                    </a:lnTo>
                    <a:lnTo>
                      <a:pt x="174" y="66"/>
                    </a:lnTo>
                    <a:lnTo>
                      <a:pt x="144" y="90"/>
                    </a:lnTo>
                    <a:lnTo>
                      <a:pt x="116" y="114"/>
                    </a:lnTo>
                    <a:lnTo>
                      <a:pt x="90" y="142"/>
                    </a:lnTo>
                    <a:lnTo>
                      <a:pt x="68" y="172"/>
                    </a:lnTo>
                    <a:lnTo>
                      <a:pt x="48" y="204"/>
                    </a:lnTo>
                    <a:lnTo>
                      <a:pt x="30" y="238"/>
                    </a:lnTo>
                    <a:lnTo>
                      <a:pt x="18" y="274"/>
                    </a:lnTo>
                    <a:lnTo>
                      <a:pt x="8" y="312"/>
                    </a:lnTo>
                    <a:lnTo>
                      <a:pt x="2" y="350"/>
                    </a:lnTo>
                    <a:lnTo>
                      <a:pt x="0" y="390"/>
                    </a:lnTo>
                    <a:lnTo>
                      <a:pt x="0" y="390"/>
                    </a:lnTo>
                    <a:lnTo>
                      <a:pt x="2" y="430"/>
                    </a:lnTo>
                    <a:lnTo>
                      <a:pt x="8" y="468"/>
                    </a:lnTo>
                    <a:lnTo>
                      <a:pt x="18" y="506"/>
                    </a:lnTo>
                    <a:lnTo>
                      <a:pt x="30" y="542"/>
                    </a:lnTo>
                    <a:lnTo>
                      <a:pt x="48" y="576"/>
                    </a:lnTo>
                    <a:lnTo>
                      <a:pt x="68" y="608"/>
                    </a:lnTo>
                    <a:lnTo>
                      <a:pt x="90" y="638"/>
                    </a:lnTo>
                    <a:lnTo>
                      <a:pt x="116" y="666"/>
                    </a:lnTo>
                    <a:lnTo>
                      <a:pt x="144" y="690"/>
                    </a:lnTo>
                    <a:lnTo>
                      <a:pt x="174" y="714"/>
                    </a:lnTo>
                    <a:lnTo>
                      <a:pt x="208" y="734"/>
                    </a:lnTo>
                    <a:lnTo>
                      <a:pt x="242" y="750"/>
                    </a:lnTo>
                    <a:lnTo>
                      <a:pt x="278" y="762"/>
                    </a:lnTo>
                    <a:lnTo>
                      <a:pt x="316" y="772"/>
                    </a:lnTo>
                    <a:lnTo>
                      <a:pt x="356" y="778"/>
                    </a:lnTo>
                    <a:lnTo>
                      <a:pt x="396" y="780"/>
                    </a:lnTo>
                    <a:lnTo>
                      <a:pt x="396" y="780"/>
                    </a:lnTo>
                    <a:lnTo>
                      <a:pt x="436" y="778"/>
                    </a:lnTo>
                    <a:lnTo>
                      <a:pt x="476" y="772"/>
                    </a:lnTo>
                    <a:lnTo>
                      <a:pt x="514" y="762"/>
                    </a:lnTo>
                    <a:lnTo>
                      <a:pt x="550" y="750"/>
                    </a:lnTo>
                    <a:lnTo>
                      <a:pt x="584" y="734"/>
                    </a:lnTo>
                    <a:lnTo>
                      <a:pt x="618" y="714"/>
                    </a:lnTo>
                    <a:lnTo>
                      <a:pt x="648" y="690"/>
                    </a:lnTo>
                    <a:lnTo>
                      <a:pt x="676" y="666"/>
                    </a:lnTo>
                    <a:lnTo>
                      <a:pt x="702" y="638"/>
                    </a:lnTo>
                    <a:lnTo>
                      <a:pt x="724" y="608"/>
                    </a:lnTo>
                    <a:lnTo>
                      <a:pt x="744" y="576"/>
                    </a:lnTo>
                    <a:lnTo>
                      <a:pt x="760" y="542"/>
                    </a:lnTo>
                    <a:lnTo>
                      <a:pt x="774" y="506"/>
                    </a:lnTo>
                    <a:lnTo>
                      <a:pt x="784" y="468"/>
                    </a:lnTo>
                    <a:lnTo>
                      <a:pt x="790" y="430"/>
                    </a:lnTo>
                    <a:lnTo>
                      <a:pt x="792" y="390"/>
                    </a:lnTo>
                    <a:lnTo>
                      <a:pt x="792" y="390"/>
                    </a:lnTo>
                    <a:lnTo>
                      <a:pt x="790" y="350"/>
                    </a:lnTo>
                    <a:lnTo>
                      <a:pt x="784" y="312"/>
                    </a:lnTo>
                    <a:lnTo>
                      <a:pt x="774" y="274"/>
                    </a:lnTo>
                    <a:lnTo>
                      <a:pt x="760" y="238"/>
                    </a:lnTo>
                    <a:lnTo>
                      <a:pt x="744" y="204"/>
                    </a:lnTo>
                    <a:lnTo>
                      <a:pt x="724" y="172"/>
                    </a:lnTo>
                    <a:lnTo>
                      <a:pt x="702" y="142"/>
                    </a:lnTo>
                    <a:lnTo>
                      <a:pt x="676" y="114"/>
                    </a:lnTo>
                    <a:lnTo>
                      <a:pt x="648" y="90"/>
                    </a:lnTo>
                    <a:lnTo>
                      <a:pt x="618" y="66"/>
                    </a:lnTo>
                    <a:lnTo>
                      <a:pt x="584" y="48"/>
                    </a:lnTo>
                    <a:lnTo>
                      <a:pt x="550" y="30"/>
                    </a:lnTo>
                    <a:lnTo>
                      <a:pt x="514" y="18"/>
                    </a:lnTo>
                    <a:lnTo>
                      <a:pt x="476" y="8"/>
                    </a:lnTo>
                    <a:lnTo>
                      <a:pt x="436" y="2"/>
                    </a:lnTo>
                    <a:lnTo>
                      <a:pt x="396" y="0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74" name="Freeform 14"/>
              <p:cNvSpPr>
                <a:spLocks/>
              </p:cNvSpPr>
              <p:nvPr/>
            </p:nvSpPr>
            <p:spPr bwMode="auto">
              <a:xfrm>
                <a:off x="545" y="2656"/>
                <a:ext cx="796" cy="784"/>
              </a:xfrm>
              <a:custGeom>
                <a:avLst/>
                <a:gdLst>
                  <a:gd name="T0" fmla="*/ 398 w 796"/>
                  <a:gd name="T1" fmla="*/ 0 h 784"/>
                  <a:gd name="T2" fmla="*/ 318 w 796"/>
                  <a:gd name="T3" fmla="*/ 8 h 784"/>
                  <a:gd name="T4" fmla="*/ 242 w 796"/>
                  <a:gd name="T5" fmla="*/ 32 h 784"/>
                  <a:gd name="T6" fmla="*/ 174 w 796"/>
                  <a:gd name="T7" fmla="*/ 68 h 784"/>
                  <a:gd name="T8" fmla="*/ 116 w 796"/>
                  <a:gd name="T9" fmla="*/ 116 h 784"/>
                  <a:gd name="T10" fmla="*/ 68 w 796"/>
                  <a:gd name="T11" fmla="*/ 174 h 784"/>
                  <a:gd name="T12" fmla="*/ 30 w 796"/>
                  <a:gd name="T13" fmla="*/ 240 h 784"/>
                  <a:gd name="T14" fmla="*/ 8 w 796"/>
                  <a:gd name="T15" fmla="*/ 314 h 784"/>
                  <a:gd name="T16" fmla="*/ 0 w 796"/>
                  <a:gd name="T17" fmla="*/ 392 h 784"/>
                  <a:gd name="T18" fmla="*/ 2 w 796"/>
                  <a:gd name="T19" fmla="*/ 432 h 784"/>
                  <a:gd name="T20" fmla="*/ 18 w 796"/>
                  <a:gd name="T21" fmla="*/ 510 h 784"/>
                  <a:gd name="T22" fmla="*/ 48 w 796"/>
                  <a:gd name="T23" fmla="*/ 580 h 784"/>
                  <a:gd name="T24" fmla="*/ 90 w 796"/>
                  <a:gd name="T25" fmla="*/ 642 h 784"/>
                  <a:gd name="T26" fmla="*/ 144 w 796"/>
                  <a:gd name="T27" fmla="*/ 696 h 784"/>
                  <a:gd name="T28" fmla="*/ 208 w 796"/>
                  <a:gd name="T29" fmla="*/ 738 h 784"/>
                  <a:gd name="T30" fmla="*/ 280 w 796"/>
                  <a:gd name="T31" fmla="*/ 768 h 784"/>
                  <a:gd name="T32" fmla="*/ 356 w 796"/>
                  <a:gd name="T33" fmla="*/ 782 h 784"/>
                  <a:gd name="T34" fmla="*/ 398 w 796"/>
                  <a:gd name="T35" fmla="*/ 784 h 784"/>
                  <a:gd name="T36" fmla="*/ 478 w 796"/>
                  <a:gd name="T37" fmla="*/ 778 h 784"/>
                  <a:gd name="T38" fmla="*/ 552 w 796"/>
                  <a:gd name="T39" fmla="*/ 754 h 784"/>
                  <a:gd name="T40" fmla="*/ 620 w 796"/>
                  <a:gd name="T41" fmla="*/ 718 h 784"/>
                  <a:gd name="T42" fmla="*/ 678 w 796"/>
                  <a:gd name="T43" fmla="*/ 670 h 784"/>
                  <a:gd name="T44" fmla="*/ 728 w 796"/>
                  <a:gd name="T45" fmla="*/ 612 h 784"/>
                  <a:gd name="T46" fmla="*/ 764 w 796"/>
                  <a:gd name="T47" fmla="*/ 546 h 784"/>
                  <a:gd name="T48" fmla="*/ 788 w 796"/>
                  <a:gd name="T49" fmla="*/ 472 h 784"/>
                  <a:gd name="T50" fmla="*/ 796 w 796"/>
                  <a:gd name="T51" fmla="*/ 392 h 784"/>
                  <a:gd name="T52" fmla="*/ 794 w 796"/>
                  <a:gd name="T53" fmla="*/ 354 h 784"/>
                  <a:gd name="T54" fmla="*/ 778 w 796"/>
                  <a:gd name="T55" fmla="*/ 276 h 784"/>
                  <a:gd name="T56" fmla="*/ 748 w 796"/>
                  <a:gd name="T57" fmla="*/ 206 h 784"/>
                  <a:gd name="T58" fmla="*/ 704 w 796"/>
                  <a:gd name="T59" fmla="*/ 144 h 784"/>
                  <a:gd name="T60" fmla="*/ 650 w 796"/>
                  <a:gd name="T61" fmla="*/ 90 h 784"/>
                  <a:gd name="T62" fmla="*/ 586 w 796"/>
                  <a:gd name="T63" fmla="*/ 48 h 784"/>
                  <a:gd name="T64" fmla="*/ 516 w 796"/>
                  <a:gd name="T65" fmla="*/ 18 h 784"/>
                  <a:gd name="T66" fmla="*/ 438 w 796"/>
                  <a:gd name="T67" fmla="*/ 2 h 784"/>
                  <a:gd name="T68" fmla="*/ 398 w 796"/>
                  <a:gd name="T6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6" h="784">
                    <a:moveTo>
                      <a:pt x="398" y="0"/>
                    </a:moveTo>
                    <a:lnTo>
                      <a:pt x="398" y="0"/>
                    </a:lnTo>
                    <a:lnTo>
                      <a:pt x="356" y="2"/>
                    </a:lnTo>
                    <a:lnTo>
                      <a:pt x="318" y="8"/>
                    </a:lnTo>
                    <a:lnTo>
                      <a:pt x="280" y="18"/>
                    </a:lnTo>
                    <a:lnTo>
                      <a:pt x="242" y="32"/>
                    </a:lnTo>
                    <a:lnTo>
                      <a:pt x="208" y="48"/>
                    </a:lnTo>
                    <a:lnTo>
                      <a:pt x="174" y="68"/>
                    </a:lnTo>
                    <a:lnTo>
                      <a:pt x="144" y="90"/>
                    </a:lnTo>
                    <a:lnTo>
                      <a:pt x="116" y="116"/>
                    </a:lnTo>
                    <a:lnTo>
                      <a:pt x="90" y="144"/>
                    </a:lnTo>
                    <a:lnTo>
                      <a:pt x="68" y="174"/>
                    </a:lnTo>
                    <a:lnTo>
                      <a:pt x="48" y="206"/>
                    </a:lnTo>
                    <a:lnTo>
                      <a:pt x="30" y="240"/>
                    </a:lnTo>
                    <a:lnTo>
                      <a:pt x="18" y="276"/>
                    </a:lnTo>
                    <a:lnTo>
                      <a:pt x="8" y="314"/>
                    </a:lnTo>
                    <a:lnTo>
                      <a:pt x="2" y="354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2" y="432"/>
                    </a:lnTo>
                    <a:lnTo>
                      <a:pt x="8" y="472"/>
                    </a:lnTo>
                    <a:lnTo>
                      <a:pt x="18" y="510"/>
                    </a:lnTo>
                    <a:lnTo>
                      <a:pt x="30" y="546"/>
                    </a:lnTo>
                    <a:lnTo>
                      <a:pt x="48" y="580"/>
                    </a:lnTo>
                    <a:lnTo>
                      <a:pt x="68" y="612"/>
                    </a:lnTo>
                    <a:lnTo>
                      <a:pt x="90" y="642"/>
                    </a:lnTo>
                    <a:lnTo>
                      <a:pt x="116" y="670"/>
                    </a:lnTo>
                    <a:lnTo>
                      <a:pt x="144" y="696"/>
                    </a:lnTo>
                    <a:lnTo>
                      <a:pt x="174" y="718"/>
                    </a:lnTo>
                    <a:lnTo>
                      <a:pt x="208" y="738"/>
                    </a:lnTo>
                    <a:lnTo>
                      <a:pt x="242" y="754"/>
                    </a:lnTo>
                    <a:lnTo>
                      <a:pt x="280" y="768"/>
                    </a:lnTo>
                    <a:lnTo>
                      <a:pt x="318" y="778"/>
                    </a:lnTo>
                    <a:lnTo>
                      <a:pt x="356" y="782"/>
                    </a:lnTo>
                    <a:lnTo>
                      <a:pt x="398" y="784"/>
                    </a:lnTo>
                    <a:lnTo>
                      <a:pt x="398" y="784"/>
                    </a:lnTo>
                    <a:lnTo>
                      <a:pt x="438" y="782"/>
                    </a:lnTo>
                    <a:lnTo>
                      <a:pt x="478" y="778"/>
                    </a:lnTo>
                    <a:lnTo>
                      <a:pt x="516" y="768"/>
                    </a:lnTo>
                    <a:lnTo>
                      <a:pt x="552" y="754"/>
                    </a:lnTo>
                    <a:lnTo>
                      <a:pt x="586" y="738"/>
                    </a:lnTo>
                    <a:lnTo>
                      <a:pt x="620" y="718"/>
                    </a:lnTo>
                    <a:lnTo>
                      <a:pt x="650" y="696"/>
                    </a:lnTo>
                    <a:lnTo>
                      <a:pt x="678" y="670"/>
                    </a:lnTo>
                    <a:lnTo>
                      <a:pt x="704" y="642"/>
                    </a:lnTo>
                    <a:lnTo>
                      <a:pt x="728" y="612"/>
                    </a:lnTo>
                    <a:lnTo>
                      <a:pt x="748" y="580"/>
                    </a:lnTo>
                    <a:lnTo>
                      <a:pt x="764" y="546"/>
                    </a:lnTo>
                    <a:lnTo>
                      <a:pt x="778" y="510"/>
                    </a:lnTo>
                    <a:lnTo>
                      <a:pt x="788" y="472"/>
                    </a:lnTo>
                    <a:lnTo>
                      <a:pt x="794" y="432"/>
                    </a:lnTo>
                    <a:lnTo>
                      <a:pt x="796" y="392"/>
                    </a:lnTo>
                    <a:lnTo>
                      <a:pt x="796" y="392"/>
                    </a:lnTo>
                    <a:lnTo>
                      <a:pt x="794" y="354"/>
                    </a:lnTo>
                    <a:lnTo>
                      <a:pt x="788" y="314"/>
                    </a:lnTo>
                    <a:lnTo>
                      <a:pt x="778" y="276"/>
                    </a:lnTo>
                    <a:lnTo>
                      <a:pt x="764" y="240"/>
                    </a:lnTo>
                    <a:lnTo>
                      <a:pt x="748" y="206"/>
                    </a:lnTo>
                    <a:lnTo>
                      <a:pt x="728" y="174"/>
                    </a:lnTo>
                    <a:lnTo>
                      <a:pt x="704" y="144"/>
                    </a:lnTo>
                    <a:lnTo>
                      <a:pt x="678" y="116"/>
                    </a:lnTo>
                    <a:lnTo>
                      <a:pt x="650" y="90"/>
                    </a:lnTo>
                    <a:lnTo>
                      <a:pt x="620" y="68"/>
                    </a:lnTo>
                    <a:lnTo>
                      <a:pt x="586" y="48"/>
                    </a:lnTo>
                    <a:lnTo>
                      <a:pt x="552" y="32"/>
                    </a:lnTo>
                    <a:lnTo>
                      <a:pt x="516" y="18"/>
                    </a:lnTo>
                    <a:lnTo>
                      <a:pt x="478" y="8"/>
                    </a:lnTo>
                    <a:lnTo>
                      <a:pt x="438" y="2"/>
                    </a:lnTo>
                    <a:lnTo>
                      <a:pt x="398" y="0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75" name="Freeform 15"/>
              <p:cNvSpPr>
                <a:spLocks/>
              </p:cNvSpPr>
              <p:nvPr/>
            </p:nvSpPr>
            <p:spPr bwMode="auto">
              <a:xfrm>
                <a:off x="543" y="2654"/>
                <a:ext cx="800" cy="788"/>
              </a:xfrm>
              <a:custGeom>
                <a:avLst/>
                <a:gdLst>
                  <a:gd name="T0" fmla="*/ 400 w 800"/>
                  <a:gd name="T1" fmla="*/ 0 h 788"/>
                  <a:gd name="T2" fmla="*/ 320 w 800"/>
                  <a:gd name="T3" fmla="*/ 8 h 788"/>
                  <a:gd name="T4" fmla="*/ 246 w 800"/>
                  <a:gd name="T5" fmla="*/ 32 h 788"/>
                  <a:gd name="T6" fmla="*/ 178 w 800"/>
                  <a:gd name="T7" fmla="*/ 68 h 788"/>
                  <a:gd name="T8" fmla="*/ 118 w 800"/>
                  <a:gd name="T9" fmla="*/ 116 h 788"/>
                  <a:gd name="T10" fmla="*/ 70 w 800"/>
                  <a:gd name="T11" fmla="*/ 174 h 788"/>
                  <a:gd name="T12" fmla="*/ 32 w 800"/>
                  <a:gd name="T13" fmla="*/ 240 h 788"/>
                  <a:gd name="T14" fmla="*/ 8 w 800"/>
                  <a:gd name="T15" fmla="*/ 314 h 788"/>
                  <a:gd name="T16" fmla="*/ 0 w 800"/>
                  <a:gd name="T17" fmla="*/ 394 h 788"/>
                  <a:gd name="T18" fmla="*/ 2 w 800"/>
                  <a:gd name="T19" fmla="*/ 434 h 788"/>
                  <a:gd name="T20" fmla="*/ 18 w 800"/>
                  <a:gd name="T21" fmla="*/ 510 h 788"/>
                  <a:gd name="T22" fmla="*/ 50 w 800"/>
                  <a:gd name="T23" fmla="*/ 582 h 788"/>
                  <a:gd name="T24" fmla="*/ 92 w 800"/>
                  <a:gd name="T25" fmla="*/ 644 h 788"/>
                  <a:gd name="T26" fmla="*/ 146 w 800"/>
                  <a:gd name="T27" fmla="*/ 698 h 788"/>
                  <a:gd name="T28" fmla="*/ 210 w 800"/>
                  <a:gd name="T29" fmla="*/ 740 h 788"/>
                  <a:gd name="T30" fmla="*/ 282 w 800"/>
                  <a:gd name="T31" fmla="*/ 770 h 788"/>
                  <a:gd name="T32" fmla="*/ 360 w 800"/>
                  <a:gd name="T33" fmla="*/ 786 h 788"/>
                  <a:gd name="T34" fmla="*/ 400 w 800"/>
                  <a:gd name="T35" fmla="*/ 788 h 788"/>
                  <a:gd name="T36" fmla="*/ 482 w 800"/>
                  <a:gd name="T37" fmla="*/ 780 h 788"/>
                  <a:gd name="T38" fmla="*/ 556 w 800"/>
                  <a:gd name="T39" fmla="*/ 756 h 788"/>
                  <a:gd name="T40" fmla="*/ 624 w 800"/>
                  <a:gd name="T41" fmla="*/ 720 h 788"/>
                  <a:gd name="T42" fmla="*/ 684 w 800"/>
                  <a:gd name="T43" fmla="*/ 672 h 788"/>
                  <a:gd name="T44" fmla="*/ 732 w 800"/>
                  <a:gd name="T45" fmla="*/ 614 h 788"/>
                  <a:gd name="T46" fmla="*/ 768 w 800"/>
                  <a:gd name="T47" fmla="*/ 546 h 788"/>
                  <a:gd name="T48" fmla="*/ 792 w 800"/>
                  <a:gd name="T49" fmla="*/ 474 h 788"/>
                  <a:gd name="T50" fmla="*/ 800 w 800"/>
                  <a:gd name="T51" fmla="*/ 394 h 788"/>
                  <a:gd name="T52" fmla="*/ 798 w 800"/>
                  <a:gd name="T53" fmla="*/ 354 h 788"/>
                  <a:gd name="T54" fmla="*/ 782 w 800"/>
                  <a:gd name="T55" fmla="*/ 278 h 788"/>
                  <a:gd name="T56" fmla="*/ 752 w 800"/>
                  <a:gd name="T57" fmla="*/ 206 h 788"/>
                  <a:gd name="T58" fmla="*/ 708 w 800"/>
                  <a:gd name="T59" fmla="*/ 144 h 788"/>
                  <a:gd name="T60" fmla="*/ 654 w 800"/>
                  <a:gd name="T61" fmla="*/ 90 h 788"/>
                  <a:gd name="T62" fmla="*/ 590 w 800"/>
                  <a:gd name="T63" fmla="*/ 48 h 788"/>
                  <a:gd name="T64" fmla="*/ 520 w 800"/>
                  <a:gd name="T65" fmla="*/ 18 h 788"/>
                  <a:gd name="T66" fmla="*/ 442 w 800"/>
                  <a:gd name="T67" fmla="*/ 2 h 788"/>
                  <a:gd name="T68" fmla="*/ 400 w 800"/>
                  <a:gd name="T69" fmla="*/ 0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00" h="788">
                    <a:moveTo>
                      <a:pt x="400" y="0"/>
                    </a:moveTo>
                    <a:lnTo>
                      <a:pt x="400" y="0"/>
                    </a:lnTo>
                    <a:lnTo>
                      <a:pt x="360" y="2"/>
                    </a:lnTo>
                    <a:lnTo>
                      <a:pt x="320" y="8"/>
                    </a:lnTo>
                    <a:lnTo>
                      <a:pt x="282" y="18"/>
                    </a:lnTo>
                    <a:lnTo>
                      <a:pt x="246" y="32"/>
                    </a:lnTo>
                    <a:lnTo>
                      <a:pt x="210" y="48"/>
                    </a:lnTo>
                    <a:lnTo>
                      <a:pt x="178" y="68"/>
                    </a:lnTo>
                    <a:lnTo>
                      <a:pt x="146" y="90"/>
                    </a:lnTo>
                    <a:lnTo>
                      <a:pt x="118" y="116"/>
                    </a:lnTo>
                    <a:lnTo>
                      <a:pt x="92" y="144"/>
                    </a:lnTo>
                    <a:lnTo>
                      <a:pt x="70" y="174"/>
                    </a:lnTo>
                    <a:lnTo>
                      <a:pt x="50" y="206"/>
                    </a:lnTo>
                    <a:lnTo>
                      <a:pt x="32" y="240"/>
                    </a:lnTo>
                    <a:lnTo>
                      <a:pt x="18" y="278"/>
                    </a:lnTo>
                    <a:lnTo>
                      <a:pt x="8" y="314"/>
                    </a:lnTo>
                    <a:lnTo>
                      <a:pt x="2" y="354"/>
                    </a:lnTo>
                    <a:lnTo>
                      <a:pt x="0" y="394"/>
                    </a:lnTo>
                    <a:lnTo>
                      <a:pt x="0" y="394"/>
                    </a:lnTo>
                    <a:lnTo>
                      <a:pt x="2" y="434"/>
                    </a:lnTo>
                    <a:lnTo>
                      <a:pt x="8" y="474"/>
                    </a:lnTo>
                    <a:lnTo>
                      <a:pt x="18" y="510"/>
                    </a:lnTo>
                    <a:lnTo>
                      <a:pt x="32" y="546"/>
                    </a:lnTo>
                    <a:lnTo>
                      <a:pt x="50" y="582"/>
                    </a:lnTo>
                    <a:lnTo>
                      <a:pt x="70" y="614"/>
                    </a:lnTo>
                    <a:lnTo>
                      <a:pt x="92" y="644"/>
                    </a:lnTo>
                    <a:lnTo>
                      <a:pt x="118" y="672"/>
                    </a:lnTo>
                    <a:lnTo>
                      <a:pt x="146" y="698"/>
                    </a:lnTo>
                    <a:lnTo>
                      <a:pt x="178" y="720"/>
                    </a:lnTo>
                    <a:lnTo>
                      <a:pt x="210" y="740"/>
                    </a:lnTo>
                    <a:lnTo>
                      <a:pt x="246" y="756"/>
                    </a:lnTo>
                    <a:lnTo>
                      <a:pt x="282" y="770"/>
                    </a:lnTo>
                    <a:lnTo>
                      <a:pt x="320" y="780"/>
                    </a:lnTo>
                    <a:lnTo>
                      <a:pt x="360" y="786"/>
                    </a:lnTo>
                    <a:lnTo>
                      <a:pt x="400" y="788"/>
                    </a:lnTo>
                    <a:lnTo>
                      <a:pt x="400" y="788"/>
                    </a:lnTo>
                    <a:lnTo>
                      <a:pt x="442" y="786"/>
                    </a:lnTo>
                    <a:lnTo>
                      <a:pt x="482" y="780"/>
                    </a:lnTo>
                    <a:lnTo>
                      <a:pt x="520" y="770"/>
                    </a:lnTo>
                    <a:lnTo>
                      <a:pt x="556" y="756"/>
                    </a:lnTo>
                    <a:lnTo>
                      <a:pt x="590" y="740"/>
                    </a:lnTo>
                    <a:lnTo>
                      <a:pt x="624" y="720"/>
                    </a:lnTo>
                    <a:lnTo>
                      <a:pt x="654" y="698"/>
                    </a:lnTo>
                    <a:lnTo>
                      <a:pt x="684" y="672"/>
                    </a:lnTo>
                    <a:lnTo>
                      <a:pt x="708" y="644"/>
                    </a:lnTo>
                    <a:lnTo>
                      <a:pt x="732" y="614"/>
                    </a:lnTo>
                    <a:lnTo>
                      <a:pt x="752" y="582"/>
                    </a:lnTo>
                    <a:lnTo>
                      <a:pt x="768" y="546"/>
                    </a:lnTo>
                    <a:lnTo>
                      <a:pt x="782" y="510"/>
                    </a:lnTo>
                    <a:lnTo>
                      <a:pt x="792" y="474"/>
                    </a:lnTo>
                    <a:lnTo>
                      <a:pt x="798" y="434"/>
                    </a:lnTo>
                    <a:lnTo>
                      <a:pt x="800" y="394"/>
                    </a:lnTo>
                    <a:lnTo>
                      <a:pt x="800" y="394"/>
                    </a:lnTo>
                    <a:lnTo>
                      <a:pt x="798" y="354"/>
                    </a:lnTo>
                    <a:lnTo>
                      <a:pt x="792" y="314"/>
                    </a:lnTo>
                    <a:lnTo>
                      <a:pt x="782" y="278"/>
                    </a:lnTo>
                    <a:lnTo>
                      <a:pt x="768" y="240"/>
                    </a:lnTo>
                    <a:lnTo>
                      <a:pt x="752" y="206"/>
                    </a:lnTo>
                    <a:lnTo>
                      <a:pt x="732" y="174"/>
                    </a:lnTo>
                    <a:lnTo>
                      <a:pt x="708" y="144"/>
                    </a:lnTo>
                    <a:lnTo>
                      <a:pt x="684" y="116"/>
                    </a:lnTo>
                    <a:lnTo>
                      <a:pt x="654" y="90"/>
                    </a:lnTo>
                    <a:lnTo>
                      <a:pt x="624" y="68"/>
                    </a:lnTo>
                    <a:lnTo>
                      <a:pt x="590" y="48"/>
                    </a:lnTo>
                    <a:lnTo>
                      <a:pt x="556" y="32"/>
                    </a:lnTo>
                    <a:lnTo>
                      <a:pt x="520" y="18"/>
                    </a:lnTo>
                    <a:lnTo>
                      <a:pt x="482" y="8"/>
                    </a:lnTo>
                    <a:lnTo>
                      <a:pt x="442" y="2"/>
                    </a:lnTo>
                    <a:lnTo>
                      <a:pt x="400" y="0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76" name="Freeform 16"/>
              <p:cNvSpPr>
                <a:spLocks/>
              </p:cNvSpPr>
              <p:nvPr/>
            </p:nvSpPr>
            <p:spPr bwMode="auto">
              <a:xfrm>
                <a:off x="543" y="2652"/>
                <a:ext cx="804" cy="790"/>
              </a:xfrm>
              <a:custGeom>
                <a:avLst/>
                <a:gdLst>
                  <a:gd name="T0" fmla="*/ 402 w 804"/>
                  <a:gd name="T1" fmla="*/ 0 h 790"/>
                  <a:gd name="T2" fmla="*/ 322 w 804"/>
                  <a:gd name="T3" fmla="*/ 8 h 790"/>
                  <a:gd name="T4" fmla="*/ 246 w 804"/>
                  <a:gd name="T5" fmla="*/ 30 h 790"/>
                  <a:gd name="T6" fmla="*/ 178 w 804"/>
                  <a:gd name="T7" fmla="*/ 66 h 790"/>
                  <a:gd name="T8" fmla="*/ 118 w 804"/>
                  <a:gd name="T9" fmla="*/ 116 h 790"/>
                  <a:gd name="T10" fmla="*/ 68 w 804"/>
                  <a:gd name="T11" fmla="*/ 174 h 790"/>
                  <a:gd name="T12" fmla="*/ 32 w 804"/>
                  <a:gd name="T13" fmla="*/ 242 h 790"/>
                  <a:gd name="T14" fmla="*/ 8 w 804"/>
                  <a:gd name="T15" fmla="*/ 316 h 790"/>
                  <a:gd name="T16" fmla="*/ 0 w 804"/>
                  <a:gd name="T17" fmla="*/ 394 h 790"/>
                  <a:gd name="T18" fmla="*/ 2 w 804"/>
                  <a:gd name="T19" fmla="*/ 436 h 790"/>
                  <a:gd name="T20" fmla="*/ 18 w 804"/>
                  <a:gd name="T21" fmla="*/ 512 h 790"/>
                  <a:gd name="T22" fmla="*/ 48 w 804"/>
                  <a:gd name="T23" fmla="*/ 584 h 790"/>
                  <a:gd name="T24" fmla="*/ 92 w 804"/>
                  <a:gd name="T25" fmla="*/ 646 h 790"/>
                  <a:gd name="T26" fmla="*/ 146 w 804"/>
                  <a:gd name="T27" fmla="*/ 700 h 790"/>
                  <a:gd name="T28" fmla="*/ 210 w 804"/>
                  <a:gd name="T29" fmla="*/ 742 h 790"/>
                  <a:gd name="T30" fmla="*/ 282 w 804"/>
                  <a:gd name="T31" fmla="*/ 772 h 790"/>
                  <a:gd name="T32" fmla="*/ 360 w 804"/>
                  <a:gd name="T33" fmla="*/ 788 h 790"/>
                  <a:gd name="T34" fmla="*/ 402 w 804"/>
                  <a:gd name="T35" fmla="*/ 790 h 790"/>
                  <a:gd name="T36" fmla="*/ 482 w 804"/>
                  <a:gd name="T37" fmla="*/ 782 h 790"/>
                  <a:gd name="T38" fmla="*/ 558 w 804"/>
                  <a:gd name="T39" fmla="*/ 760 h 790"/>
                  <a:gd name="T40" fmla="*/ 626 w 804"/>
                  <a:gd name="T41" fmla="*/ 722 h 790"/>
                  <a:gd name="T42" fmla="*/ 686 w 804"/>
                  <a:gd name="T43" fmla="*/ 674 h 790"/>
                  <a:gd name="T44" fmla="*/ 734 w 804"/>
                  <a:gd name="T45" fmla="*/ 616 h 790"/>
                  <a:gd name="T46" fmla="*/ 772 w 804"/>
                  <a:gd name="T47" fmla="*/ 548 h 790"/>
                  <a:gd name="T48" fmla="*/ 796 w 804"/>
                  <a:gd name="T49" fmla="*/ 474 h 790"/>
                  <a:gd name="T50" fmla="*/ 804 w 804"/>
                  <a:gd name="T51" fmla="*/ 394 h 790"/>
                  <a:gd name="T52" fmla="*/ 802 w 804"/>
                  <a:gd name="T53" fmla="*/ 354 h 790"/>
                  <a:gd name="T54" fmla="*/ 786 w 804"/>
                  <a:gd name="T55" fmla="*/ 278 h 790"/>
                  <a:gd name="T56" fmla="*/ 756 w 804"/>
                  <a:gd name="T57" fmla="*/ 206 h 790"/>
                  <a:gd name="T58" fmla="*/ 712 w 804"/>
                  <a:gd name="T59" fmla="*/ 144 h 790"/>
                  <a:gd name="T60" fmla="*/ 658 w 804"/>
                  <a:gd name="T61" fmla="*/ 90 h 790"/>
                  <a:gd name="T62" fmla="*/ 594 w 804"/>
                  <a:gd name="T63" fmla="*/ 48 h 790"/>
                  <a:gd name="T64" fmla="*/ 522 w 804"/>
                  <a:gd name="T65" fmla="*/ 18 h 790"/>
                  <a:gd name="T66" fmla="*/ 442 w 804"/>
                  <a:gd name="T67" fmla="*/ 2 h 790"/>
                  <a:gd name="T68" fmla="*/ 402 w 804"/>
                  <a:gd name="T69" fmla="*/ 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04" h="790">
                    <a:moveTo>
                      <a:pt x="402" y="0"/>
                    </a:moveTo>
                    <a:lnTo>
                      <a:pt x="402" y="0"/>
                    </a:lnTo>
                    <a:lnTo>
                      <a:pt x="360" y="2"/>
                    </a:lnTo>
                    <a:lnTo>
                      <a:pt x="322" y="8"/>
                    </a:lnTo>
                    <a:lnTo>
                      <a:pt x="282" y="18"/>
                    </a:lnTo>
                    <a:lnTo>
                      <a:pt x="246" y="30"/>
                    </a:lnTo>
                    <a:lnTo>
                      <a:pt x="210" y="48"/>
                    </a:lnTo>
                    <a:lnTo>
                      <a:pt x="178" y="66"/>
                    </a:lnTo>
                    <a:lnTo>
                      <a:pt x="146" y="90"/>
                    </a:lnTo>
                    <a:lnTo>
                      <a:pt x="118" y="116"/>
                    </a:lnTo>
                    <a:lnTo>
                      <a:pt x="92" y="144"/>
                    </a:lnTo>
                    <a:lnTo>
                      <a:pt x="68" y="174"/>
                    </a:lnTo>
                    <a:lnTo>
                      <a:pt x="48" y="206"/>
                    </a:lnTo>
                    <a:lnTo>
                      <a:pt x="32" y="242"/>
                    </a:lnTo>
                    <a:lnTo>
                      <a:pt x="18" y="278"/>
                    </a:lnTo>
                    <a:lnTo>
                      <a:pt x="8" y="316"/>
                    </a:lnTo>
                    <a:lnTo>
                      <a:pt x="2" y="354"/>
                    </a:lnTo>
                    <a:lnTo>
                      <a:pt x="0" y="394"/>
                    </a:lnTo>
                    <a:lnTo>
                      <a:pt x="0" y="394"/>
                    </a:lnTo>
                    <a:lnTo>
                      <a:pt x="2" y="436"/>
                    </a:lnTo>
                    <a:lnTo>
                      <a:pt x="8" y="474"/>
                    </a:lnTo>
                    <a:lnTo>
                      <a:pt x="18" y="512"/>
                    </a:lnTo>
                    <a:lnTo>
                      <a:pt x="32" y="548"/>
                    </a:lnTo>
                    <a:lnTo>
                      <a:pt x="48" y="584"/>
                    </a:lnTo>
                    <a:lnTo>
                      <a:pt x="68" y="616"/>
                    </a:lnTo>
                    <a:lnTo>
                      <a:pt x="92" y="646"/>
                    </a:lnTo>
                    <a:lnTo>
                      <a:pt x="118" y="674"/>
                    </a:lnTo>
                    <a:lnTo>
                      <a:pt x="146" y="700"/>
                    </a:lnTo>
                    <a:lnTo>
                      <a:pt x="178" y="722"/>
                    </a:lnTo>
                    <a:lnTo>
                      <a:pt x="210" y="742"/>
                    </a:lnTo>
                    <a:lnTo>
                      <a:pt x="246" y="760"/>
                    </a:lnTo>
                    <a:lnTo>
                      <a:pt x="282" y="772"/>
                    </a:lnTo>
                    <a:lnTo>
                      <a:pt x="322" y="782"/>
                    </a:lnTo>
                    <a:lnTo>
                      <a:pt x="360" y="788"/>
                    </a:lnTo>
                    <a:lnTo>
                      <a:pt x="402" y="790"/>
                    </a:lnTo>
                    <a:lnTo>
                      <a:pt x="402" y="790"/>
                    </a:lnTo>
                    <a:lnTo>
                      <a:pt x="442" y="788"/>
                    </a:lnTo>
                    <a:lnTo>
                      <a:pt x="482" y="782"/>
                    </a:lnTo>
                    <a:lnTo>
                      <a:pt x="522" y="772"/>
                    </a:lnTo>
                    <a:lnTo>
                      <a:pt x="558" y="760"/>
                    </a:lnTo>
                    <a:lnTo>
                      <a:pt x="594" y="742"/>
                    </a:lnTo>
                    <a:lnTo>
                      <a:pt x="626" y="722"/>
                    </a:lnTo>
                    <a:lnTo>
                      <a:pt x="658" y="700"/>
                    </a:lnTo>
                    <a:lnTo>
                      <a:pt x="686" y="674"/>
                    </a:lnTo>
                    <a:lnTo>
                      <a:pt x="712" y="646"/>
                    </a:lnTo>
                    <a:lnTo>
                      <a:pt x="734" y="616"/>
                    </a:lnTo>
                    <a:lnTo>
                      <a:pt x="756" y="584"/>
                    </a:lnTo>
                    <a:lnTo>
                      <a:pt x="772" y="548"/>
                    </a:lnTo>
                    <a:lnTo>
                      <a:pt x="786" y="512"/>
                    </a:lnTo>
                    <a:lnTo>
                      <a:pt x="796" y="474"/>
                    </a:lnTo>
                    <a:lnTo>
                      <a:pt x="802" y="436"/>
                    </a:lnTo>
                    <a:lnTo>
                      <a:pt x="804" y="394"/>
                    </a:lnTo>
                    <a:lnTo>
                      <a:pt x="804" y="394"/>
                    </a:lnTo>
                    <a:lnTo>
                      <a:pt x="802" y="354"/>
                    </a:lnTo>
                    <a:lnTo>
                      <a:pt x="796" y="316"/>
                    </a:lnTo>
                    <a:lnTo>
                      <a:pt x="786" y="278"/>
                    </a:lnTo>
                    <a:lnTo>
                      <a:pt x="772" y="242"/>
                    </a:lnTo>
                    <a:lnTo>
                      <a:pt x="756" y="206"/>
                    </a:lnTo>
                    <a:lnTo>
                      <a:pt x="734" y="174"/>
                    </a:lnTo>
                    <a:lnTo>
                      <a:pt x="712" y="144"/>
                    </a:lnTo>
                    <a:lnTo>
                      <a:pt x="686" y="116"/>
                    </a:lnTo>
                    <a:lnTo>
                      <a:pt x="658" y="90"/>
                    </a:lnTo>
                    <a:lnTo>
                      <a:pt x="626" y="66"/>
                    </a:lnTo>
                    <a:lnTo>
                      <a:pt x="594" y="48"/>
                    </a:lnTo>
                    <a:lnTo>
                      <a:pt x="558" y="30"/>
                    </a:lnTo>
                    <a:lnTo>
                      <a:pt x="522" y="18"/>
                    </a:lnTo>
                    <a:lnTo>
                      <a:pt x="482" y="8"/>
                    </a:lnTo>
                    <a:lnTo>
                      <a:pt x="442" y="2"/>
                    </a:lnTo>
                    <a:lnTo>
                      <a:pt x="402" y="0"/>
                    </a:ln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77" name="Freeform 17"/>
              <p:cNvSpPr>
                <a:spLocks/>
              </p:cNvSpPr>
              <p:nvPr/>
            </p:nvSpPr>
            <p:spPr bwMode="auto">
              <a:xfrm>
                <a:off x="543" y="2648"/>
                <a:ext cx="806" cy="796"/>
              </a:xfrm>
              <a:custGeom>
                <a:avLst/>
                <a:gdLst>
                  <a:gd name="T0" fmla="*/ 404 w 806"/>
                  <a:gd name="T1" fmla="*/ 0 h 796"/>
                  <a:gd name="T2" fmla="*/ 322 w 806"/>
                  <a:gd name="T3" fmla="*/ 8 h 796"/>
                  <a:gd name="T4" fmla="*/ 246 w 806"/>
                  <a:gd name="T5" fmla="*/ 32 h 796"/>
                  <a:gd name="T6" fmla="*/ 178 w 806"/>
                  <a:gd name="T7" fmla="*/ 68 h 796"/>
                  <a:gd name="T8" fmla="*/ 118 w 806"/>
                  <a:gd name="T9" fmla="*/ 116 h 796"/>
                  <a:gd name="T10" fmla="*/ 68 w 806"/>
                  <a:gd name="T11" fmla="*/ 176 h 796"/>
                  <a:gd name="T12" fmla="*/ 32 w 806"/>
                  <a:gd name="T13" fmla="*/ 244 h 796"/>
                  <a:gd name="T14" fmla="*/ 8 w 806"/>
                  <a:gd name="T15" fmla="*/ 318 h 796"/>
                  <a:gd name="T16" fmla="*/ 0 w 806"/>
                  <a:gd name="T17" fmla="*/ 398 h 796"/>
                  <a:gd name="T18" fmla="*/ 2 w 806"/>
                  <a:gd name="T19" fmla="*/ 438 h 796"/>
                  <a:gd name="T20" fmla="*/ 18 w 806"/>
                  <a:gd name="T21" fmla="*/ 516 h 796"/>
                  <a:gd name="T22" fmla="*/ 48 w 806"/>
                  <a:gd name="T23" fmla="*/ 588 h 796"/>
                  <a:gd name="T24" fmla="*/ 92 w 806"/>
                  <a:gd name="T25" fmla="*/ 650 h 796"/>
                  <a:gd name="T26" fmla="*/ 146 w 806"/>
                  <a:gd name="T27" fmla="*/ 704 h 796"/>
                  <a:gd name="T28" fmla="*/ 212 w 806"/>
                  <a:gd name="T29" fmla="*/ 748 h 796"/>
                  <a:gd name="T30" fmla="*/ 284 w 806"/>
                  <a:gd name="T31" fmla="*/ 778 h 796"/>
                  <a:gd name="T32" fmla="*/ 362 w 806"/>
                  <a:gd name="T33" fmla="*/ 794 h 796"/>
                  <a:gd name="T34" fmla="*/ 404 w 806"/>
                  <a:gd name="T35" fmla="*/ 796 h 796"/>
                  <a:gd name="T36" fmla="*/ 484 w 806"/>
                  <a:gd name="T37" fmla="*/ 788 h 796"/>
                  <a:gd name="T38" fmla="*/ 560 w 806"/>
                  <a:gd name="T39" fmla="*/ 764 h 796"/>
                  <a:gd name="T40" fmla="*/ 628 w 806"/>
                  <a:gd name="T41" fmla="*/ 728 h 796"/>
                  <a:gd name="T42" fmla="*/ 688 w 806"/>
                  <a:gd name="T43" fmla="*/ 678 h 796"/>
                  <a:gd name="T44" fmla="*/ 738 w 806"/>
                  <a:gd name="T45" fmla="*/ 620 h 796"/>
                  <a:gd name="T46" fmla="*/ 776 w 806"/>
                  <a:gd name="T47" fmla="*/ 552 h 796"/>
                  <a:gd name="T48" fmla="*/ 798 w 806"/>
                  <a:gd name="T49" fmla="*/ 478 h 796"/>
                  <a:gd name="T50" fmla="*/ 806 w 806"/>
                  <a:gd name="T51" fmla="*/ 398 h 796"/>
                  <a:gd name="T52" fmla="*/ 804 w 806"/>
                  <a:gd name="T53" fmla="*/ 358 h 796"/>
                  <a:gd name="T54" fmla="*/ 788 w 806"/>
                  <a:gd name="T55" fmla="*/ 280 h 796"/>
                  <a:gd name="T56" fmla="*/ 758 w 806"/>
                  <a:gd name="T57" fmla="*/ 208 h 796"/>
                  <a:gd name="T58" fmla="*/ 714 w 806"/>
                  <a:gd name="T59" fmla="*/ 146 h 796"/>
                  <a:gd name="T60" fmla="*/ 660 w 806"/>
                  <a:gd name="T61" fmla="*/ 92 h 796"/>
                  <a:gd name="T62" fmla="*/ 596 w 806"/>
                  <a:gd name="T63" fmla="*/ 48 h 796"/>
                  <a:gd name="T64" fmla="*/ 524 w 806"/>
                  <a:gd name="T65" fmla="*/ 18 h 796"/>
                  <a:gd name="T66" fmla="*/ 444 w 806"/>
                  <a:gd name="T67" fmla="*/ 2 h 796"/>
                  <a:gd name="T68" fmla="*/ 404 w 806"/>
                  <a:gd name="T69" fmla="*/ 0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06" h="796">
                    <a:moveTo>
                      <a:pt x="404" y="0"/>
                    </a:moveTo>
                    <a:lnTo>
                      <a:pt x="404" y="0"/>
                    </a:lnTo>
                    <a:lnTo>
                      <a:pt x="362" y="2"/>
                    </a:lnTo>
                    <a:lnTo>
                      <a:pt x="322" y="8"/>
                    </a:lnTo>
                    <a:lnTo>
                      <a:pt x="284" y="18"/>
                    </a:lnTo>
                    <a:lnTo>
                      <a:pt x="246" y="32"/>
                    </a:lnTo>
                    <a:lnTo>
                      <a:pt x="212" y="48"/>
                    </a:lnTo>
                    <a:lnTo>
                      <a:pt x="178" y="68"/>
                    </a:lnTo>
                    <a:lnTo>
                      <a:pt x="146" y="92"/>
                    </a:lnTo>
                    <a:lnTo>
                      <a:pt x="118" y="116"/>
                    </a:lnTo>
                    <a:lnTo>
                      <a:pt x="92" y="146"/>
                    </a:lnTo>
                    <a:lnTo>
                      <a:pt x="68" y="176"/>
                    </a:lnTo>
                    <a:lnTo>
                      <a:pt x="48" y="208"/>
                    </a:lnTo>
                    <a:lnTo>
                      <a:pt x="32" y="244"/>
                    </a:lnTo>
                    <a:lnTo>
                      <a:pt x="18" y="280"/>
                    </a:lnTo>
                    <a:lnTo>
                      <a:pt x="8" y="318"/>
                    </a:lnTo>
                    <a:lnTo>
                      <a:pt x="2" y="358"/>
                    </a:lnTo>
                    <a:lnTo>
                      <a:pt x="0" y="398"/>
                    </a:lnTo>
                    <a:lnTo>
                      <a:pt x="0" y="398"/>
                    </a:lnTo>
                    <a:lnTo>
                      <a:pt x="2" y="438"/>
                    </a:lnTo>
                    <a:lnTo>
                      <a:pt x="8" y="478"/>
                    </a:lnTo>
                    <a:lnTo>
                      <a:pt x="18" y="516"/>
                    </a:lnTo>
                    <a:lnTo>
                      <a:pt x="32" y="552"/>
                    </a:lnTo>
                    <a:lnTo>
                      <a:pt x="48" y="588"/>
                    </a:lnTo>
                    <a:lnTo>
                      <a:pt x="68" y="620"/>
                    </a:lnTo>
                    <a:lnTo>
                      <a:pt x="92" y="650"/>
                    </a:lnTo>
                    <a:lnTo>
                      <a:pt x="118" y="678"/>
                    </a:lnTo>
                    <a:lnTo>
                      <a:pt x="146" y="704"/>
                    </a:lnTo>
                    <a:lnTo>
                      <a:pt x="178" y="728"/>
                    </a:lnTo>
                    <a:lnTo>
                      <a:pt x="212" y="748"/>
                    </a:lnTo>
                    <a:lnTo>
                      <a:pt x="246" y="764"/>
                    </a:lnTo>
                    <a:lnTo>
                      <a:pt x="284" y="778"/>
                    </a:lnTo>
                    <a:lnTo>
                      <a:pt x="322" y="788"/>
                    </a:lnTo>
                    <a:lnTo>
                      <a:pt x="362" y="794"/>
                    </a:lnTo>
                    <a:lnTo>
                      <a:pt x="404" y="796"/>
                    </a:lnTo>
                    <a:lnTo>
                      <a:pt x="404" y="796"/>
                    </a:lnTo>
                    <a:lnTo>
                      <a:pt x="444" y="794"/>
                    </a:lnTo>
                    <a:lnTo>
                      <a:pt x="484" y="788"/>
                    </a:lnTo>
                    <a:lnTo>
                      <a:pt x="524" y="778"/>
                    </a:lnTo>
                    <a:lnTo>
                      <a:pt x="560" y="764"/>
                    </a:lnTo>
                    <a:lnTo>
                      <a:pt x="596" y="748"/>
                    </a:lnTo>
                    <a:lnTo>
                      <a:pt x="628" y="728"/>
                    </a:lnTo>
                    <a:lnTo>
                      <a:pt x="660" y="704"/>
                    </a:lnTo>
                    <a:lnTo>
                      <a:pt x="688" y="678"/>
                    </a:lnTo>
                    <a:lnTo>
                      <a:pt x="714" y="650"/>
                    </a:lnTo>
                    <a:lnTo>
                      <a:pt x="738" y="620"/>
                    </a:lnTo>
                    <a:lnTo>
                      <a:pt x="758" y="588"/>
                    </a:lnTo>
                    <a:lnTo>
                      <a:pt x="776" y="552"/>
                    </a:lnTo>
                    <a:lnTo>
                      <a:pt x="788" y="516"/>
                    </a:lnTo>
                    <a:lnTo>
                      <a:pt x="798" y="478"/>
                    </a:lnTo>
                    <a:lnTo>
                      <a:pt x="804" y="438"/>
                    </a:lnTo>
                    <a:lnTo>
                      <a:pt x="806" y="398"/>
                    </a:lnTo>
                    <a:lnTo>
                      <a:pt x="806" y="398"/>
                    </a:lnTo>
                    <a:lnTo>
                      <a:pt x="804" y="358"/>
                    </a:lnTo>
                    <a:lnTo>
                      <a:pt x="798" y="318"/>
                    </a:lnTo>
                    <a:lnTo>
                      <a:pt x="788" y="280"/>
                    </a:lnTo>
                    <a:lnTo>
                      <a:pt x="776" y="244"/>
                    </a:lnTo>
                    <a:lnTo>
                      <a:pt x="758" y="208"/>
                    </a:lnTo>
                    <a:lnTo>
                      <a:pt x="738" y="176"/>
                    </a:lnTo>
                    <a:lnTo>
                      <a:pt x="714" y="146"/>
                    </a:lnTo>
                    <a:lnTo>
                      <a:pt x="688" y="116"/>
                    </a:lnTo>
                    <a:lnTo>
                      <a:pt x="660" y="92"/>
                    </a:lnTo>
                    <a:lnTo>
                      <a:pt x="628" y="68"/>
                    </a:lnTo>
                    <a:lnTo>
                      <a:pt x="596" y="48"/>
                    </a:lnTo>
                    <a:lnTo>
                      <a:pt x="560" y="32"/>
                    </a:lnTo>
                    <a:lnTo>
                      <a:pt x="524" y="18"/>
                    </a:lnTo>
                    <a:lnTo>
                      <a:pt x="484" y="8"/>
                    </a:lnTo>
                    <a:lnTo>
                      <a:pt x="444" y="2"/>
                    </a:lnTo>
                    <a:lnTo>
                      <a:pt x="404" y="0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FFC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78" name="Freeform 18"/>
              <p:cNvSpPr>
                <a:spLocks/>
              </p:cNvSpPr>
              <p:nvPr/>
            </p:nvSpPr>
            <p:spPr bwMode="auto">
              <a:xfrm>
                <a:off x="543" y="2646"/>
                <a:ext cx="810" cy="798"/>
              </a:xfrm>
              <a:custGeom>
                <a:avLst/>
                <a:gdLst>
                  <a:gd name="T0" fmla="*/ 404 w 810"/>
                  <a:gd name="T1" fmla="*/ 0 h 798"/>
                  <a:gd name="T2" fmla="*/ 324 w 810"/>
                  <a:gd name="T3" fmla="*/ 8 h 798"/>
                  <a:gd name="T4" fmla="*/ 248 w 810"/>
                  <a:gd name="T5" fmla="*/ 30 h 798"/>
                  <a:gd name="T6" fmla="*/ 178 w 810"/>
                  <a:gd name="T7" fmla="*/ 68 h 798"/>
                  <a:gd name="T8" fmla="*/ 118 w 810"/>
                  <a:gd name="T9" fmla="*/ 116 h 798"/>
                  <a:gd name="T10" fmla="*/ 68 w 810"/>
                  <a:gd name="T11" fmla="*/ 176 h 798"/>
                  <a:gd name="T12" fmla="*/ 32 w 810"/>
                  <a:gd name="T13" fmla="*/ 244 h 798"/>
                  <a:gd name="T14" fmla="*/ 8 w 810"/>
                  <a:gd name="T15" fmla="*/ 318 h 798"/>
                  <a:gd name="T16" fmla="*/ 0 w 810"/>
                  <a:gd name="T17" fmla="*/ 398 h 798"/>
                  <a:gd name="T18" fmla="*/ 2 w 810"/>
                  <a:gd name="T19" fmla="*/ 440 h 798"/>
                  <a:gd name="T20" fmla="*/ 18 w 810"/>
                  <a:gd name="T21" fmla="*/ 518 h 798"/>
                  <a:gd name="T22" fmla="*/ 48 w 810"/>
                  <a:gd name="T23" fmla="*/ 588 h 798"/>
                  <a:gd name="T24" fmla="*/ 92 w 810"/>
                  <a:gd name="T25" fmla="*/ 652 h 798"/>
                  <a:gd name="T26" fmla="*/ 146 w 810"/>
                  <a:gd name="T27" fmla="*/ 706 h 798"/>
                  <a:gd name="T28" fmla="*/ 212 w 810"/>
                  <a:gd name="T29" fmla="*/ 750 h 798"/>
                  <a:gd name="T30" fmla="*/ 284 w 810"/>
                  <a:gd name="T31" fmla="*/ 780 h 798"/>
                  <a:gd name="T32" fmla="*/ 364 w 810"/>
                  <a:gd name="T33" fmla="*/ 796 h 798"/>
                  <a:gd name="T34" fmla="*/ 404 w 810"/>
                  <a:gd name="T35" fmla="*/ 798 h 798"/>
                  <a:gd name="T36" fmla="*/ 486 w 810"/>
                  <a:gd name="T37" fmla="*/ 790 h 798"/>
                  <a:gd name="T38" fmla="*/ 562 w 810"/>
                  <a:gd name="T39" fmla="*/ 766 h 798"/>
                  <a:gd name="T40" fmla="*/ 632 w 810"/>
                  <a:gd name="T41" fmla="*/ 730 h 798"/>
                  <a:gd name="T42" fmla="*/ 692 w 810"/>
                  <a:gd name="T43" fmla="*/ 680 h 798"/>
                  <a:gd name="T44" fmla="*/ 740 w 810"/>
                  <a:gd name="T45" fmla="*/ 622 h 798"/>
                  <a:gd name="T46" fmla="*/ 778 w 810"/>
                  <a:gd name="T47" fmla="*/ 554 h 798"/>
                  <a:gd name="T48" fmla="*/ 802 w 810"/>
                  <a:gd name="T49" fmla="*/ 480 h 798"/>
                  <a:gd name="T50" fmla="*/ 810 w 810"/>
                  <a:gd name="T51" fmla="*/ 398 h 798"/>
                  <a:gd name="T52" fmla="*/ 808 w 810"/>
                  <a:gd name="T53" fmla="*/ 358 h 798"/>
                  <a:gd name="T54" fmla="*/ 792 w 810"/>
                  <a:gd name="T55" fmla="*/ 280 h 798"/>
                  <a:gd name="T56" fmla="*/ 762 w 810"/>
                  <a:gd name="T57" fmla="*/ 208 h 798"/>
                  <a:gd name="T58" fmla="*/ 718 w 810"/>
                  <a:gd name="T59" fmla="*/ 144 h 798"/>
                  <a:gd name="T60" fmla="*/ 662 w 810"/>
                  <a:gd name="T61" fmla="*/ 90 h 798"/>
                  <a:gd name="T62" fmla="*/ 598 w 810"/>
                  <a:gd name="T63" fmla="*/ 48 h 798"/>
                  <a:gd name="T64" fmla="*/ 524 w 810"/>
                  <a:gd name="T65" fmla="*/ 18 h 798"/>
                  <a:gd name="T66" fmla="*/ 446 w 810"/>
                  <a:gd name="T67" fmla="*/ 2 h 798"/>
                  <a:gd name="T68" fmla="*/ 404 w 810"/>
                  <a:gd name="T69" fmla="*/ 0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10" h="798">
                    <a:moveTo>
                      <a:pt x="404" y="0"/>
                    </a:moveTo>
                    <a:lnTo>
                      <a:pt x="404" y="0"/>
                    </a:lnTo>
                    <a:lnTo>
                      <a:pt x="364" y="2"/>
                    </a:lnTo>
                    <a:lnTo>
                      <a:pt x="324" y="8"/>
                    </a:lnTo>
                    <a:lnTo>
                      <a:pt x="284" y="18"/>
                    </a:lnTo>
                    <a:lnTo>
                      <a:pt x="248" y="30"/>
                    </a:lnTo>
                    <a:lnTo>
                      <a:pt x="212" y="48"/>
                    </a:lnTo>
                    <a:lnTo>
                      <a:pt x="178" y="68"/>
                    </a:lnTo>
                    <a:lnTo>
                      <a:pt x="146" y="90"/>
                    </a:lnTo>
                    <a:lnTo>
                      <a:pt x="118" y="116"/>
                    </a:lnTo>
                    <a:lnTo>
                      <a:pt x="92" y="144"/>
                    </a:lnTo>
                    <a:lnTo>
                      <a:pt x="68" y="176"/>
                    </a:lnTo>
                    <a:lnTo>
                      <a:pt x="48" y="208"/>
                    </a:lnTo>
                    <a:lnTo>
                      <a:pt x="32" y="244"/>
                    </a:lnTo>
                    <a:lnTo>
                      <a:pt x="18" y="280"/>
                    </a:lnTo>
                    <a:lnTo>
                      <a:pt x="8" y="318"/>
                    </a:lnTo>
                    <a:lnTo>
                      <a:pt x="2" y="358"/>
                    </a:lnTo>
                    <a:lnTo>
                      <a:pt x="0" y="398"/>
                    </a:lnTo>
                    <a:lnTo>
                      <a:pt x="0" y="398"/>
                    </a:lnTo>
                    <a:lnTo>
                      <a:pt x="2" y="440"/>
                    </a:lnTo>
                    <a:lnTo>
                      <a:pt x="8" y="480"/>
                    </a:lnTo>
                    <a:lnTo>
                      <a:pt x="18" y="518"/>
                    </a:lnTo>
                    <a:lnTo>
                      <a:pt x="32" y="554"/>
                    </a:lnTo>
                    <a:lnTo>
                      <a:pt x="48" y="588"/>
                    </a:lnTo>
                    <a:lnTo>
                      <a:pt x="68" y="622"/>
                    </a:lnTo>
                    <a:lnTo>
                      <a:pt x="92" y="652"/>
                    </a:lnTo>
                    <a:lnTo>
                      <a:pt x="118" y="680"/>
                    </a:lnTo>
                    <a:lnTo>
                      <a:pt x="146" y="706"/>
                    </a:lnTo>
                    <a:lnTo>
                      <a:pt x="178" y="730"/>
                    </a:lnTo>
                    <a:lnTo>
                      <a:pt x="212" y="750"/>
                    </a:lnTo>
                    <a:lnTo>
                      <a:pt x="248" y="766"/>
                    </a:lnTo>
                    <a:lnTo>
                      <a:pt x="284" y="780"/>
                    </a:lnTo>
                    <a:lnTo>
                      <a:pt x="324" y="790"/>
                    </a:lnTo>
                    <a:lnTo>
                      <a:pt x="364" y="796"/>
                    </a:lnTo>
                    <a:lnTo>
                      <a:pt x="404" y="798"/>
                    </a:lnTo>
                    <a:lnTo>
                      <a:pt x="404" y="798"/>
                    </a:lnTo>
                    <a:lnTo>
                      <a:pt x="446" y="796"/>
                    </a:lnTo>
                    <a:lnTo>
                      <a:pt x="486" y="790"/>
                    </a:lnTo>
                    <a:lnTo>
                      <a:pt x="524" y="780"/>
                    </a:lnTo>
                    <a:lnTo>
                      <a:pt x="562" y="766"/>
                    </a:lnTo>
                    <a:lnTo>
                      <a:pt x="598" y="750"/>
                    </a:lnTo>
                    <a:lnTo>
                      <a:pt x="632" y="730"/>
                    </a:lnTo>
                    <a:lnTo>
                      <a:pt x="662" y="706"/>
                    </a:lnTo>
                    <a:lnTo>
                      <a:pt x="692" y="680"/>
                    </a:lnTo>
                    <a:lnTo>
                      <a:pt x="718" y="652"/>
                    </a:lnTo>
                    <a:lnTo>
                      <a:pt x="740" y="622"/>
                    </a:lnTo>
                    <a:lnTo>
                      <a:pt x="762" y="588"/>
                    </a:lnTo>
                    <a:lnTo>
                      <a:pt x="778" y="554"/>
                    </a:lnTo>
                    <a:lnTo>
                      <a:pt x="792" y="518"/>
                    </a:lnTo>
                    <a:lnTo>
                      <a:pt x="802" y="480"/>
                    </a:lnTo>
                    <a:lnTo>
                      <a:pt x="808" y="440"/>
                    </a:lnTo>
                    <a:lnTo>
                      <a:pt x="810" y="398"/>
                    </a:lnTo>
                    <a:lnTo>
                      <a:pt x="810" y="398"/>
                    </a:lnTo>
                    <a:lnTo>
                      <a:pt x="808" y="358"/>
                    </a:lnTo>
                    <a:lnTo>
                      <a:pt x="802" y="318"/>
                    </a:lnTo>
                    <a:lnTo>
                      <a:pt x="792" y="280"/>
                    </a:lnTo>
                    <a:lnTo>
                      <a:pt x="778" y="244"/>
                    </a:lnTo>
                    <a:lnTo>
                      <a:pt x="762" y="208"/>
                    </a:lnTo>
                    <a:lnTo>
                      <a:pt x="740" y="176"/>
                    </a:lnTo>
                    <a:lnTo>
                      <a:pt x="718" y="144"/>
                    </a:lnTo>
                    <a:lnTo>
                      <a:pt x="692" y="116"/>
                    </a:lnTo>
                    <a:lnTo>
                      <a:pt x="662" y="90"/>
                    </a:lnTo>
                    <a:lnTo>
                      <a:pt x="632" y="68"/>
                    </a:lnTo>
                    <a:lnTo>
                      <a:pt x="598" y="48"/>
                    </a:lnTo>
                    <a:lnTo>
                      <a:pt x="562" y="30"/>
                    </a:lnTo>
                    <a:lnTo>
                      <a:pt x="524" y="18"/>
                    </a:lnTo>
                    <a:lnTo>
                      <a:pt x="486" y="8"/>
                    </a:lnTo>
                    <a:lnTo>
                      <a:pt x="446" y="2"/>
                    </a:lnTo>
                    <a:lnTo>
                      <a:pt x="404" y="0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FFC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79" name="Freeform 19"/>
              <p:cNvSpPr>
                <a:spLocks/>
              </p:cNvSpPr>
              <p:nvPr/>
            </p:nvSpPr>
            <p:spPr bwMode="auto">
              <a:xfrm>
                <a:off x="541" y="2642"/>
                <a:ext cx="816" cy="802"/>
              </a:xfrm>
              <a:custGeom>
                <a:avLst/>
                <a:gdLst>
                  <a:gd name="T0" fmla="*/ 408 w 816"/>
                  <a:gd name="T1" fmla="*/ 0 h 802"/>
                  <a:gd name="T2" fmla="*/ 326 w 816"/>
                  <a:gd name="T3" fmla="*/ 8 h 802"/>
                  <a:gd name="T4" fmla="*/ 250 w 816"/>
                  <a:gd name="T5" fmla="*/ 32 h 802"/>
                  <a:gd name="T6" fmla="*/ 180 w 816"/>
                  <a:gd name="T7" fmla="*/ 70 h 802"/>
                  <a:gd name="T8" fmla="*/ 120 w 816"/>
                  <a:gd name="T9" fmla="*/ 118 h 802"/>
                  <a:gd name="T10" fmla="*/ 70 w 816"/>
                  <a:gd name="T11" fmla="*/ 178 h 802"/>
                  <a:gd name="T12" fmla="*/ 32 w 816"/>
                  <a:gd name="T13" fmla="*/ 246 h 802"/>
                  <a:gd name="T14" fmla="*/ 8 w 816"/>
                  <a:gd name="T15" fmla="*/ 322 h 802"/>
                  <a:gd name="T16" fmla="*/ 0 w 816"/>
                  <a:gd name="T17" fmla="*/ 402 h 802"/>
                  <a:gd name="T18" fmla="*/ 2 w 816"/>
                  <a:gd name="T19" fmla="*/ 442 h 802"/>
                  <a:gd name="T20" fmla="*/ 20 w 816"/>
                  <a:gd name="T21" fmla="*/ 520 h 802"/>
                  <a:gd name="T22" fmla="*/ 50 w 816"/>
                  <a:gd name="T23" fmla="*/ 592 h 802"/>
                  <a:gd name="T24" fmla="*/ 94 w 816"/>
                  <a:gd name="T25" fmla="*/ 656 h 802"/>
                  <a:gd name="T26" fmla="*/ 150 w 816"/>
                  <a:gd name="T27" fmla="*/ 712 h 802"/>
                  <a:gd name="T28" fmla="*/ 214 w 816"/>
                  <a:gd name="T29" fmla="*/ 754 h 802"/>
                  <a:gd name="T30" fmla="*/ 288 w 816"/>
                  <a:gd name="T31" fmla="*/ 784 h 802"/>
                  <a:gd name="T32" fmla="*/ 366 w 816"/>
                  <a:gd name="T33" fmla="*/ 800 h 802"/>
                  <a:gd name="T34" fmla="*/ 408 w 816"/>
                  <a:gd name="T35" fmla="*/ 802 h 802"/>
                  <a:gd name="T36" fmla="*/ 490 w 816"/>
                  <a:gd name="T37" fmla="*/ 794 h 802"/>
                  <a:gd name="T38" fmla="*/ 566 w 816"/>
                  <a:gd name="T39" fmla="*/ 772 h 802"/>
                  <a:gd name="T40" fmla="*/ 636 w 816"/>
                  <a:gd name="T41" fmla="*/ 734 h 802"/>
                  <a:gd name="T42" fmla="*/ 696 w 816"/>
                  <a:gd name="T43" fmla="*/ 686 h 802"/>
                  <a:gd name="T44" fmla="*/ 746 w 816"/>
                  <a:gd name="T45" fmla="*/ 626 h 802"/>
                  <a:gd name="T46" fmla="*/ 784 w 816"/>
                  <a:gd name="T47" fmla="*/ 558 h 802"/>
                  <a:gd name="T48" fmla="*/ 808 w 816"/>
                  <a:gd name="T49" fmla="*/ 482 h 802"/>
                  <a:gd name="T50" fmla="*/ 816 w 816"/>
                  <a:gd name="T51" fmla="*/ 402 h 802"/>
                  <a:gd name="T52" fmla="*/ 814 w 816"/>
                  <a:gd name="T53" fmla="*/ 360 h 802"/>
                  <a:gd name="T54" fmla="*/ 796 w 816"/>
                  <a:gd name="T55" fmla="*/ 282 h 802"/>
                  <a:gd name="T56" fmla="*/ 766 w 816"/>
                  <a:gd name="T57" fmla="*/ 210 h 802"/>
                  <a:gd name="T58" fmla="*/ 722 w 816"/>
                  <a:gd name="T59" fmla="*/ 146 h 802"/>
                  <a:gd name="T60" fmla="*/ 666 w 816"/>
                  <a:gd name="T61" fmla="*/ 92 h 802"/>
                  <a:gd name="T62" fmla="*/ 602 w 816"/>
                  <a:gd name="T63" fmla="*/ 50 h 802"/>
                  <a:gd name="T64" fmla="*/ 528 w 816"/>
                  <a:gd name="T65" fmla="*/ 18 h 802"/>
                  <a:gd name="T66" fmla="*/ 450 w 816"/>
                  <a:gd name="T67" fmla="*/ 2 h 802"/>
                  <a:gd name="T68" fmla="*/ 408 w 816"/>
                  <a:gd name="T69" fmla="*/ 0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16" h="802">
                    <a:moveTo>
                      <a:pt x="408" y="0"/>
                    </a:moveTo>
                    <a:lnTo>
                      <a:pt x="408" y="0"/>
                    </a:lnTo>
                    <a:lnTo>
                      <a:pt x="366" y="2"/>
                    </a:lnTo>
                    <a:lnTo>
                      <a:pt x="326" y="8"/>
                    </a:lnTo>
                    <a:lnTo>
                      <a:pt x="288" y="18"/>
                    </a:lnTo>
                    <a:lnTo>
                      <a:pt x="250" y="32"/>
                    </a:lnTo>
                    <a:lnTo>
                      <a:pt x="214" y="50"/>
                    </a:lnTo>
                    <a:lnTo>
                      <a:pt x="180" y="70"/>
                    </a:lnTo>
                    <a:lnTo>
                      <a:pt x="150" y="92"/>
                    </a:lnTo>
                    <a:lnTo>
                      <a:pt x="120" y="118"/>
                    </a:lnTo>
                    <a:lnTo>
                      <a:pt x="94" y="146"/>
                    </a:lnTo>
                    <a:lnTo>
                      <a:pt x="70" y="178"/>
                    </a:lnTo>
                    <a:lnTo>
                      <a:pt x="50" y="210"/>
                    </a:lnTo>
                    <a:lnTo>
                      <a:pt x="32" y="246"/>
                    </a:lnTo>
                    <a:lnTo>
                      <a:pt x="20" y="282"/>
                    </a:lnTo>
                    <a:lnTo>
                      <a:pt x="8" y="322"/>
                    </a:lnTo>
                    <a:lnTo>
                      <a:pt x="2" y="360"/>
                    </a:lnTo>
                    <a:lnTo>
                      <a:pt x="0" y="402"/>
                    </a:lnTo>
                    <a:lnTo>
                      <a:pt x="0" y="402"/>
                    </a:lnTo>
                    <a:lnTo>
                      <a:pt x="2" y="442"/>
                    </a:lnTo>
                    <a:lnTo>
                      <a:pt x="8" y="482"/>
                    </a:lnTo>
                    <a:lnTo>
                      <a:pt x="20" y="520"/>
                    </a:lnTo>
                    <a:lnTo>
                      <a:pt x="32" y="558"/>
                    </a:lnTo>
                    <a:lnTo>
                      <a:pt x="50" y="592"/>
                    </a:lnTo>
                    <a:lnTo>
                      <a:pt x="70" y="626"/>
                    </a:lnTo>
                    <a:lnTo>
                      <a:pt x="94" y="656"/>
                    </a:lnTo>
                    <a:lnTo>
                      <a:pt x="120" y="686"/>
                    </a:lnTo>
                    <a:lnTo>
                      <a:pt x="150" y="712"/>
                    </a:lnTo>
                    <a:lnTo>
                      <a:pt x="180" y="734"/>
                    </a:lnTo>
                    <a:lnTo>
                      <a:pt x="214" y="754"/>
                    </a:lnTo>
                    <a:lnTo>
                      <a:pt x="250" y="772"/>
                    </a:lnTo>
                    <a:lnTo>
                      <a:pt x="288" y="784"/>
                    </a:lnTo>
                    <a:lnTo>
                      <a:pt x="326" y="794"/>
                    </a:lnTo>
                    <a:lnTo>
                      <a:pt x="366" y="800"/>
                    </a:lnTo>
                    <a:lnTo>
                      <a:pt x="408" y="802"/>
                    </a:lnTo>
                    <a:lnTo>
                      <a:pt x="408" y="802"/>
                    </a:lnTo>
                    <a:lnTo>
                      <a:pt x="450" y="800"/>
                    </a:lnTo>
                    <a:lnTo>
                      <a:pt x="490" y="794"/>
                    </a:lnTo>
                    <a:lnTo>
                      <a:pt x="528" y="784"/>
                    </a:lnTo>
                    <a:lnTo>
                      <a:pt x="566" y="772"/>
                    </a:lnTo>
                    <a:lnTo>
                      <a:pt x="602" y="754"/>
                    </a:lnTo>
                    <a:lnTo>
                      <a:pt x="636" y="734"/>
                    </a:lnTo>
                    <a:lnTo>
                      <a:pt x="666" y="712"/>
                    </a:lnTo>
                    <a:lnTo>
                      <a:pt x="696" y="686"/>
                    </a:lnTo>
                    <a:lnTo>
                      <a:pt x="722" y="656"/>
                    </a:lnTo>
                    <a:lnTo>
                      <a:pt x="746" y="626"/>
                    </a:lnTo>
                    <a:lnTo>
                      <a:pt x="766" y="592"/>
                    </a:lnTo>
                    <a:lnTo>
                      <a:pt x="784" y="558"/>
                    </a:lnTo>
                    <a:lnTo>
                      <a:pt x="796" y="520"/>
                    </a:lnTo>
                    <a:lnTo>
                      <a:pt x="808" y="482"/>
                    </a:lnTo>
                    <a:lnTo>
                      <a:pt x="814" y="442"/>
                    </a:lnTo>
                    <a:lnTo>
                      <a:pt x="816" y="402"/>
                    </a:lnTo>
                    <a:lnTo>
                      <a:pt x="816" y="402"/>
                    </a:lnTo>
                    <a:lnTo>
                      <a:pt x="814" y="360"/>
                    </a:lnTo>
                    <a:lnTo>
                      <a:pt x="808" y="322"/>
                    </a:lnTo>
                    <a:lnTo>
                      <a:pt x="796" y="282"/>
                    </a:lnTo>
                    <a:lnTo>
                      <a:pt x="784" y="246"/>
                    </a:lnTo>
                    <a:lnTo>
                      <a:pt x="766" y="210"/>
                    </a:lnTo>
                    <a:lnTo>
                      <a:pt x="746" y="178"/>
                    </a:lnTo>
                    <a:lnTo>
                      <a:pt x="722" y="146"/>
                    </a:lnTo>
                    <a:lnTo>
                      <a:pt x="696" y="118"/>
                    </a:lnTo>
                    <a:lnTo>
                      <a:pt x="666" y="92"/>
                    </a:lnTo>
                    <a:lnTo>
                      <a:pt x="636" y="70"/>
                    </a:lnTo>
                    <a:lnTo>
                      <a:pt x="602" y="50"/>
                    </a:lnTo>
                    <a:lnTo>
                      <a:pt x="566" y="32"/>
                    </a:lnTo>
                    <a:lnTo>
                      <a:pt x="528" y="18"/>
                    </a:lnTo>
                    <a:lnTo>
                      <a:pt x="490" y="8"/>
                    </a:lnTo>
                    <a:lnTo>
                      <a:pt x="450" y="2"/>
                    </a:lnTo>
                    <a:lnTo>
                      <a:pt x="408" y="0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FF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80" name="Freeform 20"/>
              <p:cNvSpPr>
                <a:spLocks/>
              </p:cNvSpPr>
              <p:nvPr/>
            </p:nvSpPr>
            <p:spPr bwMode="auto">
              <a:xfrm>
                <a:off x="541" y="2640"/>
                <a:ext cx="818" cy="806"/>
              </a:xfrm>
              <a:custGeom>
                <a:avLst/>
                <a:gdLst>
                  <a:gd name="T0" fmla="*/ 410 w 818"/>
                  <a:gd name="T1" fmla="*/ 0 h 806"/>
                  <a:gd name="T2" fmla="*/ 328 w 818"/>
                  <a:gd name="T3" fmla="*/ 8 h 806"/>
                  <a:gd name="T4" fmla="*/ 250 w 818"/>
                  <a:gd name="T5" fmla="*/ 32 h 806"/>
                  <a:gd name="T6" fmla="*/ 180 w 818"/>
                  <a:gd name="T7" fmla="*/ 68 h 806"/>
                  <a:gd name="T8" fmla="*/ 120 w 818"/>
                  <a:gd name="T9" fmla="*/ 118 h 806"/>
                  <a:gd name="T10" fmla="*/ 70 w 818"/>
                  <a:gd name="T11" fmla="*/ 178 h 806"/>
                  <a:gd name="T12" fmla="*/ 32 w 818"/>
                  <a:gd name="T13" fmla="*/ 246 h 806"/>
                  <a:gd name="T14" fmla="*/ 8 w 818"/>
                  <a:gd name="T15" fmla="*/ 322 h 806"/>
                  <a:gd name="T16" fmla="*/ 0 w 818"/>
                  <a:gd name="T17" fmla="*/ 402 h 806"/>
                  <a:gd name="T18" fmla="*/ 2 w 818"/>
                  <a:gd name="T19" fmla="*/ 444 h 806"/>
                  <a:gd name="T20" fmla="*/ 18 w 818"/>
                  <a:gd name="T21" fmla="*/ 522 h 806"/>
                  <a:gd name="T22" fmla="*/ 50 w 818"/>
                  <a:gd name="T23" fmla="*/ 594 h 806"/>
                  <a:gd name="T24" fmla="*/ 94 w 818"/>
                  <a:gd name="T25" fmla="*/ 658 h 806"/>
                  <a:gd name="T26" fmla="*/ 150 w 818"/>
                  <a:gd name="T27" fmla="*/ 714 h 806"/>
                  <a:gd name="T28" fmla="*/ 214 w 818"/>
                  <a:gd name="T29" fmla="*/ 756 h 806"/>
                  <a:gd name="T30" fmla="*/ 288 w 818"/>
                  <a:gd name="T31" fmla="*/ 788 h 806"/>
                  <a:gd name="T32" fmla="*/ 368 w 818"/>
                  <a:gd name="T33" fmla="*/ 804 h 806"/>
                  <a:gd name="T34" fmla="*/ 410 w 818"/>
                  <a:gd name="T35" fmla="*/ 806 h 806"/>
                  <a:gd name="T36" fmla="*/ 492 w 818"/>
                  <a:gd name="T37" fmla="*/ 798 h 806"/>
                  <a:gd name="T38" fmla="*/ 568 w 818"/>
                  <a:gd name="T39" fmla="*/ 774 h 806"/>
                  <a:gd name="T40" fmla="*/ 638 w 818"/>
                  <a:gd name="T41" fmla="*/ 736 h 806"/>
                  <a:gd name="T42" fmla="*/ 698 w 818"/>
                  <a:gd name="T43" fmla="*/ 688 h 806"/>
                  <a:gd name="T44" fmla="*/ 748 w 818"/>
                  <a:gd name="T45" fmla="*/ 628 h 806"/>
                  <a:gd name="T46" fmla="*/ 786 w 818"/>
                  <a:gd name="T47" fmla="*/ 560 h 806"/>
                  <a:gd name="T48" fmla="*/ 810 w 818"/>
                  <a:gd name="T49" fmla="*/ 484 h 806"/>
                  <a:gd name="T50" fmla="*/ 818 w 818"/>
                  <a:gd name="T51" fmla="*/ 402 h 806"/>
                  <a:gd name="T52" fmla="*/ 816 w 818"/>
                  <a:gd name="T53" fmla="*/ 362 h 806"/>
                  <a:gd name="T54" fmla="*/ 800 w 818"/>
                  <a:gd name="T55" fmla="*/ 282 h 806"/>
                  <a:gd name="T56" fmla="*/ 770 w 818"/>
                  <a:gd name="T57" fmla="*/ 210 h 806"/>
                  <a:gd name="T58" fmla="*/ 724 w 818"/>
                  <a:gd name="T59" fmla="*/ 146 h 806"/>
                  <a:gd name="T60" fmla="*/ 670 w 818"/>
                  <a:gd name="T61" fmla="*/ 92 h 806"/>
                  <a:gd name="T62" fmla="*/ 604 w 818"/>
                  <a:gd name="T63" fmla="*/ 48 h 806"/>
                  <a:gd name="T64" fmla="*/ 530 w 818"/>
                  <a:gd name="T65" fmla="*/ 18 h 806"/>
                  <a:gd name="T66" fmla="*/ 452 w 818"/>
                  <a:gd name="T67" fmla="*/ 2 h 806"/>
                  <a:gd name="T68" fmla="*/ 410 w 818"/>
                  <a:gd name="T69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18" h="806">
                    <a:moveTo>
                      <a:pt x="410" y="0"/>
                    </a:moveTo>
                    <a:lnTo>
                      <a:pt x="410" y="0"/>
                    </a:lnTo>
                    <a:lnTo>
                      <a:pt x="368" y="2"/>
                    </a:lnTo>
                    <a:lnTo>
                      <a:pt x="328" y="8"/>
                    </a:lnTo>
                    <a:lnTo>
                      <a:pt x="288" y="18"/>
                    </a:lnTo>
                    <a:lnTo>
                      <a:pt x="250" y="32"/>
                    </a:lnTo>
                    <a:lnTo>
                      <a:pt x="214" y="48"/>
                    </a:lnTo>
                    <a:lnTo>
                      <a:pt x="180" y="68"/>
                    </a:lnTo>
                    <a:lnTo>
                      <a:pt x="150" y="92"/>
                    </a:lnTo>
                    <a:lnTo>
                      <a:pt x="120" y="118"/>
                    </a:lnTo>
                    <a:lnTo>
                      <a:pt x="94" y="146"/>
                    </a:lnTo>
                    <a:lnTo>
                      <a:pt x="70" y="178"/>
                    </a:lnTo>
                    <a:lnTo>
                      <a:pt x="50" y="210"/>
                    </a:lnTo>
                    <a:lnTo>
                      <a:pt x="32" y="246"/>
                    </a:lnTo>
                    <a:lnTo>
                      <a:pt x="18" y="282"/>
                    </a:lnTo>
                    <a:lnTo>
                      <a:pt x="8" y="322"/>
                    </a:lnTo>
                    <a:lnTo>
                      <a:pt x="2" y="362"/>
                    </a:lnTo>
                    <a:lnTo>
                      <a:pt x="0" y="402"/>
                    </a:lnTo>
                    <a:lnTo>
                      <a:pt x="0" y="402"/>
                    </a:lnTo>
                    <a:lnTo>
                      <a:pt x="2" y="444"/>
                    </a:lnTo>
                    <a:lnTo>
                      <a:pt x="8" y="484"/>
                    </a:lnTo>
                    <a:lnTo>
                      <a:pt x="18" y="522"/>
                    </a:lnTo>
                    <a:lnTo>
                      <a:pt x="32" y="560"/>
                    </a:lnTo>
                    <a:lnTo>
                      <a:pt x="50" y="594"/>
                    </a:lnTo>
                    <a:lnTo>
                      <a:pt x="70" y="628"/>
                    </a:lnTo>
                    <a:lnTo>
                      <a:pt x="94" y="658"/>
                    </a:lnTo>
                    <a:lnTo>
                      <a:pt x="120" y="688"/>
                    </a:lnTo>
                    <a:lnTo>
                      <a:pt x="150" y="714"/>
                    </a:lnTo>
                    <a:lnTo>
                      <a:pt x="180" y="736"/>
                    </a:lnTo>
                    <a:lnTo>
                      <a:pt x="214" y="756"/>
                    </a:lnTo>
                    <a:lnTo>
                      <a:pt x="250" y="774"/>
                    </a:lnTo>
                    <a:lnTo>
                      <a:pt x="288" y="788"/>
                    </a:lnTo>
                    <a:lnTo>
                      <a:pt x="328" y="798"/>
                    </a:lnTo>
                    <a:lnTo>
                      <a:pt x="368" y="804"/>
                    </a:lnTo>
                    <a:lnTo>
                      <a:pt x="410" y="806"/>
                    </a:lnTo>
                    <a:lnTo>
                      <a:pt x="410" y="806"/>
                    </a:lnTo>
                    <a:lnTo>
                      <a:pt x="452" y="804"/>
                    </a:lnTo>
                    <a:lnTo>
                      <a:pt x="492" y="798"/>
                    </a:lnTo>
                    <a:lnTo>
                      <a:pt x="530" y="788"/>
                    </a:lnTo>
                    <a:lnTo>
                      <a:pt x="568" y="774"/>
                    </a:lnTo>
                    <a:lnTo>
                      <a:pt x="604" y="756"/>
                    </a:lnTo>
                    <a:lnTo>
                      <a:pt x="638" y="736"/>
                    </a:lnTo>
                    <a:lnTo>
                      <a:pt x="670" y="714"/>
                    </a:lnTo>
                    <a:lnTo>
                      <a:pt x="698" y="688"/>
                    </a:lnTo>
                    <a:lnTo>
                      <a:pt x="724" y="658"/>
                    </a:lnTo>
                    <a:lnTo>
                      <a:pt x="748" y="628"/>
                    </a:lnTo>
                    <a:lnTo>
                      <a:pt x="770" y="594"/>
                    </a:lnTo>
                    <a:lnTo>
                      <a:pt x="786" y="560"/>
                    </a:lnTo>
                    <a:lnTo>
                      <a:pt x="800" y="522"/>
                    </a:lnTo>
                    <a:lnTo>
                      <a:pt x="810" y="484"/>
                    </a:lnTo>
                    <a:lnTo>
                      <a:pt x="816" y="444"/>
                    </a:lnTo>
                    <a:lnTo>
                      <a:pt x="818" y="402"/>
                    </a:lnTo>
                    <a:lnTo>
                      <a:pt x="818" y="402"/>
                    </a:lnTo>
                    <a:lnTo>
                      <a:pt x="816" y="362"/>
                    </a:lnTo>
                    <a:lnTo>
                      <a:pt x="810" y="322"/>
                    </a:lnTo>
                    <a:lnTo>
                      <a:pt x="800" y="282"/>
                    </a:lnTo>
                    <a:lnTo>
                      <a:pt x="786" y="246"/>
                    </a:lnTo>
                    <a:lnTo>
                      <a:pt x="770" y="210"/>
                    </a:lnTo>
                    <a:lnTo>
                      <a:pt x="748" y="178"/>
                    </a:lnTo>
                    <a:lnTo>
                      <a:pt x="724" y="146"/>
                    </a:lnTo>
                    <a:lnTo>
                      <a:pt x="698" y="118"/>
                    </a:lnTo>
                    <a:lnTo>
                      <a:pt x="670" y="92"/>
                    </a:lnTo>
                    <a:lnTo>
                      <a:pt x="638" y="68"/>
                    </a:lnTo>
                    <a:lnTo>
                      <a:pt x="604" y="48"/>
                    </a:lnTo>
                    <a:lnTo>
                      <a:pt x="568" y="32"/>
                    </a:lnTo>
                    <a:lnTo>
                      <a:pt x="530" y="18"/>
                    </a:lnTo>
                    <a:lnTo>
                      <a:pt x="492" y="8"/>
                    </a:lnTo>
                    <a:lnTo>
                      <a:pt x="452" y="2"/>
                    </a:lnTo>
                    <a:lnTo>
                      <a:pt x="410" y="0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FFB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81" name="Freeform 21"/>
              <p:cNvSpPr>
                <a:spLocks/>
              </p:cNvSpPr>
              <p:nvPr/>
            </p:nvSpPr>
            <p:spPr bwMode="auto">
              <a:xfrm>
                <a:off x="541" y="2636"/>
                <a:ext cx="822" cy="810"/>
              </a:xfrm>
              <a:custGeom>
                <a:avLst/>
                <a:gdLst>
                  <a:gd name="T0" fmla="*/ 410 w 822"/>
                  <a:gd name="T1" fmla="*/ 0 h 810"/>
                  <a:gd name="T2" fmla="*/ 328 w 822"/>
                  <a:gd name="T3" fmla="*/ 8 h 810"/>
                  <a:gd name="T4" fmla="*/ 250 w 822"/>
                  <a:gd name="T5" fmla="*/ 32 h 810"/>
                  <a:gd name="T6" fmla="*/ 182 w 822"/>
                  <a:gd name="T7" fmla="*/ 70 h 810"/>
                  <a:gd name="T8" fmla="*/ 120 w 822"/>
                  <a:gd name="T9" fmla="*/ 120 h 810"/>
                  <a:gd name="T10" fmla="*/ 70 w 822"/>
                  <a:gd name="T11" fmla="*/ 180 h 810"/>
                  <a:gd name="T12" fmla="*/ 32 w 822"/>
                  <a:gd name="T13" fmla="*/ 248 h 810"/>
                  <a:gd name="T14" fmla="*/ 8 w 822"/>
                  <a:gd name="T15" fmla="*/ 324 h 810"/>
                  <a:gd name="T16" fmla="*/ 0 w 822"/>
                  <a:gd name="T17" fmla="*/ 406 h 810"/>
                  <a:gd name="T18" fmla="*/ 2 w 822"/>
                  <a:gd name="T19" fmla="*/ 446 h 810"/>
                  <a:gd name="T20" fmla="*/ 18 w 822"/>
                  <a:gd name="T21" fmla="*/ 526 h 810"/>
                  <a:gd name="T22" fmla="*/ 50 w 822"/>
                  <a:gd name="T23" fmla="*/ 598 h 810"/>
                  <a:gd name="T24" fmla="*/ 94 w 822"/>
                  <a:gd name="T25" fmla="*/ 662 h 810"/>
                  <a:gd name="T26" fmla="*/ 150 w 822"/>
                  <a:gd name="T27" fmla="*/ 718 h 810"/>
                  <a:gd name="T28" fmla="*/ 216 w 822"/>
                  <a:gd name="T29" fmla="*/ 762 h 810"/>
                  <a:gd name="T30" fmla="*/ 288 w 822"/>
                  <a:gd name="T31" fmla="*/ 792 h 810"/>
                  <a:gd name="T32" fmla="*/ 368 w 822"/>
                  <a:gd name="T33" fmla="*/ 808 h 810"/>
                  <a:gd name="T34" fmla="*/ 410 w 822"/>
                  <a:gd name="T35" fmla="*/ 810 h 810"/>
                  <a:gd name="T36" fmla="*/ 494 w 822"/>
                  <a:gd name="T37" fmla="*/ 802 h 810"/>
                  <a:gd name="T38" fmla="*/ 570 w 822"/>
                  <a:gd name="T39" fmla="*/ 778 h 810"/>
                  <a:gd name="T40" fmla="*/ 640 w 822"/>
                  <a:gd name="T41" fmla="*/ 742 h 810"/>
                  <a:gd name="T42" fmla="*/ 702 w 822"/>
                  <a:gd name="T43" fmla="*/ 692 h 810"/>
                  <a:gd name="T44" fmla="*/ 752 w 822"/>
                  <a:gd name="T45" fmla="*/ 632 h 810"/>
                  <a:gd name="T46" fmla="*/ 790 w 822"/>
                  <a:gd name="T47" fmla="*/ 562 h 810"/>
                  <a:gd name="T48" fmla="*/ 814 w 822"/>
                  <a:gd name="T49" fmla="*/ 486 h 810"/>
                  <a:gd name="T50" fmla="*/ 822 w 822"/>
                  <a:gd name="T51" fmla="*/ 406 h 810"/>
                  <a:gd name="T52" fmla="*/ 820 w 822"/>
                  <a:gd name="T53" fmla="*/ 364 h 810"/>
                  <a:gd name="T54" fmla="*/ 804 w 822"/>
                  <a:gd name="T55" fmla="*/ 286 h 810"/>
                  <a:gd name="T56" fmla="*/ 772 w 822"/>
                  <a:gd name="T57" fmla="*/ 212 h 810"/>
                  <a:gd name="T58" fmla="*/ 728 w 822"/>
                  <a:gd name="T59" fmla="*/ 148 h 810"/>
                  <a:gd name="T60" fmla="*/ 672 w 822"/>
                  <a:gd name="T61" fmla="*/ 94 h 810"/>
                  <a:gd name="T62" fmla="*/ 606 w 822"/>
                  <a:gd name="T63" fmla="*/ 50 h 810"/>
                  <a:gd name="T64" fmla="*/ 532 w 822"/>
                  <a:gd name="T65" fmla="*/ 18 h 810"/>
                  <a:gd name="T66" fmla="*/ 452 w 822"/>
                  <a:gd name="T67" fmla="*/ 2 h 810"/>
                  <a:gd name="T68" fmla="*/ 410 w 822"/>
                  <a:gd name="T69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22" h="810">
                    <a:moveTo>
                      <a:pt x="410" y="0"/>
                    </a:moveTo>
                    <a:lnTo>
                      <a:pt x="410" y="0"/>
                    </a:lnTo>
                    <a:lnTo>
                      <a:pt x="368" y="2"/>
                    </a:lnTo>
                    <a:lnTo>
                      <a:pt x="328" y="8"/>
                    </a:lnTo>
                    <a:lnTo>
                      <a:pt x="288" y="18"/>
                    </a:lnTo>
                    <a:lnTo>
                      <a:pt x="250" y="32"/>
                    </a:lnTo>
                    <a:lnTo>
                      <a:pt x="216" y="50"/>
                    </a:lnTo>
                    <a:lnTo>
                      <a:pt x="182" y="70"/>
                    </a:lnTo>
                    <a:lnTo>
                      <a:pt x="150" y="94"/>
                    </a:lnTo>
                    <a:lnTo>
                      <a:pt x="120" y="120"/>
                    </a:lnTo>
                    <a:lnTo>
                      <a:pt x="94" y="148"/>
                    </a:lnTo>
                    <a:lnTo>
                      <a:pt x="70" y="180"/>
                    </a:lnTo>
                    <a:lnTo>
                      <a:pt x="50" y="212"/>
                    </a:lnTo>
                    <a:lnTo>
                      <a:pt x="32" y="248"/>
                    </a:lnTo>
                    <a:lnTo>
                      <a:pt x="18" y="286"/>
                    </a:lnTo>
                    <a:lnTo>
                      <a:pt x="8" y="324"/>
                    </a:lnTo>
                    <a:lnTo>
                      <a:pt x="2" y="364"/>
                    </a:lnTo>
                    <a:lnTo>
                      <a:pt x="0" y="406"/>
                    </a:lnTo>
                    <a:lnTo>
                      <a:pt x="0" y="406"/>
                    </a:lnTo>
                    <a:lnTo>
                      <a:pt x="2" y="446"/>
                    </a:lnTo>
                    <a:lnTo>
                      <a:pt x="8" y="486"/>
                    </a:lnTo>
                    <a:lnTo>
                      <a:pt x="18" y="526"/>
                    </a:lnTo>
                    <a:lnTo>
                      <a:pt x="32" y="562"/>
                    </a:lnTo>
                    <a:lnTo>
                      <a:pt x="50" y="598"/>
                    </a:lnTo>
                    <a:lnTo>
                      <a:pt x="70" y="632"/>
                    </a:lnTo>
                    <a:lnTo>
                      <a:pt x="94" y="662"/>
                    </a:lnTo>
                    <a:lnTo>
                      <a:pt x="120" y="692"/>
                    </a:lnTo>
                    <a:lnTo>
                      <a:pt x="150" y="718"/>
                    </a:lnTo>
                    <a:lnTo>
                      <a:pt x="182" y="742"/>
                    </a:lnTo>
                    <a:lnTo>
                      <a:pt x="216" y="762"/>
                    </a:lnTo>
                    <a:lnTo>
                      <a:pt x="250" y="778"/>
                    </a:lnTo>
                    <a:lnTo>
                      <a:pt x="288" y="792"/>
                    </a:lnTo>
                    <a:lnTo>
                      <a:pt x="328" y="802"/>
                    </a:lnTo>
                    <a:lnTo>
                      <a:pt x="368" y="808"/>
                    </a:lnTo>
                    <a:lnTo>
                      <a:pt x="410" y="810"/>
                    </a:lnTo>
                    <a:lnTo>
                      <a:pt x="410" y="810"/>
                    </a:lnTo>
                    <a:lnTo>
                      <a:pt x="452" y="808"/>
                    </a:lnTo>
                    <a:lnTo>
                      <a:pt x="494" y="802"/>
                    </a:lnTo>
                    <a:lnTo>
                      <a:pt x="532" y="792"/>
                    </a:lnTo>
                    <a:lnTo>
                      <a:pt x="570" y="778"/>
                    </a:lnTo>
                    <a:lnTo>
                      <a:pt x="606" y="762"/>
                    </a:lnTo>
                    <a:lnTo>
                      <a:pt x="640" y="742"/>
                    </a:lnTo>
                    <a:lnTo>
                      <a:pt x="672" y="718"/>
                    </a:lnTo>
                    <a:lnTo>
                      <a:pt x="702" y="692"/>
                    </a:lnTo>
                    <a:lnTo>
                      <a:pt x="728" y="662"/>
                    </a:lnTo>
                    <a:lnTo>
                      <a:pt x="752" y="632"/>
                    </a:lnTo>
                    <a:lnTo>
                      <a:pt x="772" y="598"/>
                    </a:lnTo>
                    <a:lnTo>
                      <a:pt x="790" y="562"/>
                    </a:lnTo>
                    <a:lnTo>
                      <a:pt x="804" y="526"/>
                    </a:lnTo>
                    <a:lnTo>
                      <a:pt x="814" y="486"/>
                    </a:lnTo>
                    <a:lnTo>
                      <a:pt x="820" y="446"/>
                    </a:lnTo>
                    <a:lnTo>
                      <a:pt x="822" y="406"/>
                    </a:lnTo>
                    <a:lnTo>
                      <a:pt x="822" y="406"/>
                    </a:lnTo>
                    <a:lnTo>
                      <a:pt x="820" y="364"/>
                    </a:lnTo>
                    <a:lnTo>
                      <a:pt x="814" y="324"/>
                    </a:lnTo>
                    <a:lnTo>
                      <a:pt x="804" y="286"/>
                    </a:lnTo>
                    <a:lnTo>
                      <a:pt x="790" y="248"/>
                    </a:lnTo>
                    <a:lnTo>
                      <a:pt x="772" y="212"/>
                    </a:lnTo>
                    <a:lnTo>
                      <a:pt x="752" y="180"/>
                    </a:lnTo>
                    <a:lnTo>
                      <a:pt x="728" y="148"/>
                    </a:lnTo>
                    <a:lnTo>
                      <a:pt x="702" y="120"/>
                    </a:lnTo>
                    <a:lnTo>
                      <a:pt x="672" y="94"/>
                    </a:lnTo>
                    <a:lnTo>
                      <a:pt x="640" y="70"/>
                    </a:lnTo>
                    <a:lnTo>
                      <a:pt x="606" y="50"/>
                    </a:lnTo>
                    <a:lnTo>
                      <a:pt x="570" y="32"/>
                    </a:lnTo>
                    <a:lnTo>
                      <a:pt x="532" y="18"/>
                    </a:lnTo>
                    <a:lnTo>
                      <a:pt x="494" y="8"/>
                    </a:lnTo>
                    <a:lnTo>
                      <a:pt x="452" y="2"/>
                    </a:lnTo>
                    <a:lnTo>
                      <a:pt x="410" y="0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FF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82" name="Freeform 22"/>
              <p:cNvSpPr>
                <a:spLocks/>
              </p:cNvSpPr>
              <p:nvPr/>
            </p:nvSpPr>
            <p:spPr bwMode="auto">
              <a:xfrm>
                <a:off x="541" y="2634"/>
                <a:ext cx="824" cy="814"/>
              </a:xfrm>
              <a:custGeom>
                <a:avLst/>
                <a:gdLst>
                  <a:gd name="T0" fmla="*/ 412 w 824"/>
                  <a:gd name="T1" fmla="*/ 0 h 814"/>
                  <a:gd name="T2" fmla="*/ 328 w 824"/>
                  <a:gd name="T3" fmla="*/ 8 h 814"/>
                  <a:gd name="T4" fmla="*/ 252 w 824"/>
                  <a:gd name="T5" fmla="*/ 32 h 814"/>
                  <a:gd name="T6" fmla="*/ 182 w 824"/>
                  <a:gd name="T7" fmla="*/ 70 h 814"/>
                  <a:gd name="T8" fmla="*/ 120 w 824"/>
                  <a:gd name="T9" fmla="*/ 120 h 814"/>
                  <a:gd name="T10" fmla="*/ 70 w 824"/>
                  <a:gd name="T11" fmla="*/ 180 h 814"/>
                  <a:gd name="T12" fmla="*/ 32 w 824"/>
                  <a:gd name="T13" fmla="*/ 248 h 814"/>
                  <a:gd name="T14" fmla="*/ 8 w 824"/>
                  <a:gd name="T15" fmla="*/ 324 h 814"/>
                  <a:gd name="T16" fmla="*/ 0 w 824"/>
                  <a:gd name="T17" fmla="*/ 406 h 814"/>
                  <a:gd name="T18" fmla="*/ 2 w 824"/>
                  <a:gd name="T19" fmla="*/ 448 h 814"/>
                  <a:gd name="T20" fmla="*/ 18 w 824"/>
                  <a:gd name="T21" fmla="*/ 528 h 814"/>
                  <a:gd name="T22" fmla="*/ 50 w 824"/>
                  <a:gd name="T23" fmla="*/ 600 h 814"/>
                  <a:gd name="T24" fmla="*/ 94 w 824"/>
                  <a:gd name="T25" fmla="*/ 664 h 814"/>
                  <a:gd name="T26" fmla="*/ 150 w 824"/>
                  <a:gd name="T27" fmla="*/ 720 h 814"/>
                  <a:gd name="T28" fmla="*/ 216 w 824"/>
                  <a:gd name="T29" fmla="*/ 764 h 814"/>
                  <a:gd name="T30" fmla="*/ 290 w 824"/>
                  <a:gd name="T31" fmla="*/ 794 h 814"/>
                  <a:gd name="T32" fmla="*/ 370 w 824"/>
                  <a:gd name="T33" fmla="*/ 812 h 814"/>
                  <a:gd name="T34" fmla="*/ 412 w 824"/>
                  <a:gd name="T35" fmla="*/ 814 h 814"/>
                  <a:gd name="T36" fmla="*/ 496 w 824"/>
                  <a:gd name="T37" fmla="*/ 804 h 814"/>
                  <a:gd name="T38" fmla="*/ 572 w 824"/>
                  <a:gd name="T39" fmla="*/ 782 h 814"/>
                  <a:gd name="T40" fmla="*/ 642 w 824"/>
                  <a:gd name="T41" fmla="*/ 744 h 814"/>
                  <a:gd name="T42" fmla="*/ 704 w 824"/>
                  <a:gd name="T43" fmla="*/ 694 h 814"/>
                  <a:gd name="T44" fmla="*/ 754 w 824"/>
                  <a:gd name="T45" fmla="*/ 634 h 814"/>
                  <a:gd name="T46" fmla="*/ 792 w 824"/>
                  <a:gd name="T47" fmla="*/ 564 h 814"/>
                  <a:gd name="T48" fmla="*/ 816 w 824"/>
                  <a:gd name="T49" fmla="*/ 488 h 814"/>
                  <a:gd name="T50" fmla="*/ 824 w 824"/>
                  <a:gd name="T51" fmla="*/ 406 h 814"/>
                  <a:gd name="T52" fmla="*/ 822 w 824"/>
                  <a:gd name="T53" fmla="*/ 366 h 814"/>
                  <a:gd name="T54" fmla="*/ 806 w 824"/>
                  <a:gd name="T55" fmla="*/ 286 h 814"/>
                  <a:gd name="T56" fmla="*/ 774 w 824"/>
                  <a:gd name="T57" fmla="*/ 212 h 814"/>
                  <a:gd name="T58" fmla="*/ 730 w 824"/>
                  <a:gd name="T59" fmla="*/ 148 h 814"/>
                  <a:gd name="T60" fmla="*/ 674 w 824"/>
                  <a:gd name="T61" fmla="*/ 92 h 814"/>
                  <a:gd name="T62" fmla="*/ 608 w 824"/>
                  <a:gd name="T63" fmla="*/ 48 h 814"/>
                  <a:gd name="T64" fmla="*/ 534 w 824"/>
                  <a:gd name="T65" fmla="*/ 18 h 814"/>
                  <a:gd name="T66" fmla="*/ 454 w 824"/>
                  <a:gd name="T67" fmla="*/ 2 h 814"/>
                  <a:gd name="T68" fmla="*/ 412 w 824"/>
                  <a:gd name="T69" fmla="*/ 0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24" h="814">
                    <a:moveTo>
                      <a:pt x="412" y="0"/>
                    </a:moveTo>
                    <a:lnTo>
                      <a:pt x="412" y="0"/>
                    </a:lnTo>
                    <a:lnTo>
                      <a:pt x="370" y="2"/>
                    </a:lnTo>
                    <a:lnTo>
                      <a:pt x="328" y="8"/>
                    </a:lnTo>
                    <a:lnTo>
                      <a:pt x="290" y="18"/>
                    </a:lnTo>
                    <a:lnTo>
                      <a:pt x="252" y="32"/>
                    </a:lnTo>
                    <a:lnTo>
                      <a:pt x="216" y="48"/>
                    </a:lnTo>
                    <a:lnTo>
                      <a:pt x="182" y="70"/>
                    </a:lnTo>
                    <a:lnTo>
                      <a:pt x="150" y="92"/>
                    </a:lnTo>
                    <a:lnTo>
                      <a:pt x="120" y="120"/>
                    </a:lnTo>
                    <a:lnTo>
                      <a:pt x="94" y="148"/>
                    </a:lnTo>
                    <a:lnTo>
                      <a:pt x="70" y="180"/>
                    </a:lnTo>
                    <a:lnTo>
                      <a:pt x="50" y="212"/>
                    </a:lnTo>
                    <a:lnTo>
                      <a:pt x="32" y="248"/>
                    </a:lnTo>
                    <a:lnTo>
                      <a:pt x="18" y="286"/>
                    </a:lnTo>
                    <a:lnTo>
                      <a:pt x="8" y="324"/>
                    </a:lnTo>
                    <a:lnTo>
                      <a:pt x="2" y="366"/>
                    </a:lnTo>
                    <a:lnTo>
                      <a:pt x="0" y="406"/>
                    </a:lnTo>
                    <a:lnTo>
                      <a:pt x="0" y="406"/>
                    </a:lnTo>
                    <a:lnTo>
                      <a:pt x="2" y="448"/>
                    </a:lnTo>
                    <a:lnTo>
                      <a:pt x="8" y="488"/>
                    </a:lnTo>
                    <a:lnTo>
                      <a:pt x="18" y="528"/>
                    </a:lnTo>
                    <a:lnTo>
                      <a:pt x="32" y="564"/>
                    </a:lnTo>
                    <a:lnTo>
                      <a:pt x="50" y="600"/>
                    </a:lnTo>
                    <a:lnTo>
                      <a:pt x="70" y="634"/>
                    </a:lnTo>
                    <a:lnTo>
                      <a:pt x="94" y="664"/>
                    </a:lnTo>
                    <a:lnTo>
                      <a:pt x="120" y="694"/>
                    </a:lnTo>
                    <a:lnTo>
                      <a:pt x="150" y="720"/>
                    </a:lnTo>
                    <a:lnTo>
                      <a:pt x="182" y="744"/>
                    </a:lnTo>
                    <a:lnTo>
                      <a:pt x="216" y="764"/>
                    </a:lnTo>
                    <a:lnTo>
                      <a:pt x="252" y="782"/>
                    </a:lnTo>
                    <a:lnTo>
                      <a:pt x="290" y="794"/>
                    </a:lnTo>
                    <a:lnTo>
                      <a:pt x="328" y="804"/>
                    </a:lnTo>
                    <a:lnTo>
                      <a:pt x="370" y="812"/>
                    </a:lnTo>
                    <a:lnTo>
                      <a:pt x="412" y="814"/>
                    </a:lnTo>
                    <a:lnTo>
                      <a:pt x="412" y="814"/>
                    </a:lnTo>
                    <a:lnTo>
                      <a:pt x="454" y="812"/>
                    </a:lnTo>
                    <a:lnTo>
                      <a:pt x="496" y="804"/>
                    </a:lnTo>
                    <a:lnTo>
                      <a:pt x="534" y="794"/>
                    </a:lnTo>
                    <a:lnTo>
                      <a:pt x="572" y="782"/>
                    </a:lnTo>
                    <a:lnTo>
                      <a:pt x="608" y="764"/>
                    </a:lnTo>
                    <a:lnTo>
                      <a:pt x="642" y="744"/>
                    </a:lnTo>
                    <a:lnTo>
                      <a:pt x="674" y="720"/>
                    </a:lnTo>
                    <a:lnTo>
                      <a:pt x="704" y="694"/>
                    </a:lnTo>
                    <a:lnTo>
                      <a:pt x="730" y="664"/>
                    </a:lnTo>
                    <a:lnTo>
                      <a:pt x="754" y="634"/>
                    </a:lnTo>
                    <a:lnTo>
                      <a:pt x="774" y="600"/>
                    </a:lnTo>
                    <a:lnTo>
                      <a:pt x="792" y="564"/>
                    </a:lnTo>
                    <a:lnTo>
                      <a:pt x="806" y="528"/>
                    </a:lnTo>
                    <a:lnTo>
                      <a:pt x="816" y="488"/>
                    </a:lnTo>
                    <a:lnTo>
                      <a:pt x="822" y="448"/>
                    </a:lnTo>
                    <a:lnTo>
                      <a:pt x="824" y="406"/>
                    </a:lnTo>
                    <a:lnTo>
                      <a:pt x="824" y="406"/>
                    </a:lnTo>
                    <a:lnTo>
                      <a:pt x="822" y="366"/>
                    </a:lnTo>
                    <a:lnTo>
                      <a:pt x="816" y="324"/>
                    </a:lnTo>
                    <a:lnTo>
                      <a:pt x="806" y="286"/>
                    </a:lnTo>
                    <a:lnTo>
                      <a:pt x="792" y="248"/>
                    </a:lnTo>
                    <a:lnTo>
                      <a:pt x="774" y="212"/>
                    </a:lnTo>
                    <a:lnTo>
                      <a:pt x="754" y="180"/>
                    </a:lnTo>
                    <a:lnTo>
                      <a:pt x="730" y="148"/>
                    </a:lnTo>
                    <a:lnTo>
                      <a:pt x="704" y="120"/>
                    </a:lnTo>
                    <a:lnTo>
                      <a:pt x="674" y="92"/>
                    </a:lnTo>
                    <a:lnTo>
                      <a:pt x="642" y="70"/>
                    </a:lnTo>
                    <a:lnTo>
                      <a:pt x="608" y="48"/>
                    </a:lnTo>
                    <a:lnTo>
                      <a:pt x="572" y="32"/>
                    </a:lnTo>
                    <a:lnTo>
                      <a:pt x="534" y="18"/>
                    </a:lnTo>
                    <a:lnTo>
                      <a:pt x="496" y="8"/>
                    </a:lnTo>
                    <a:lnTo>
                      <a:pt x="454" y="2"/>
                    </a:lnTo>
                    <a:lnTo>
                      <a:pt x="412" y="0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FFA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83" name="Freeform 23"/>
              <p:cNvSpPr>
                <a:spLocks/>
              </p:cNvSpPr>
              <p:nvPr/>
            </p:nvSpPr>
            <p:spPr bwMode="auto">
              <a:xfrm>
                <a:off x="539" y="2630"/>
                <a:ext cx="830" cy="818"/>
              </a:xfrm>
              <a:custGeom>
                <a:avLst/>
                <a:gdLst>
                  <a:gd name="T0" fmla="*/ 416 w 830"/>
                  <a:gd name="T1" fmla="*/ 0 h 818"/>
                  <a:gd name="T2" fmla="*/ 332 w 830"/>
                  <a:gd name="T3" fmla="*/ 10 h 818"/>
                  <a:gd name="T4" fmla="*/ 254 w 830"/>
                  <a:gd name="T5" fmla="*/ 34 h 818"/>
                  <a:gd name="T6" fmla="*/ 184 w 830"/>
                  <a:gd name="T7" fmla="*/ 70 h 818"/>
                  <a:gd name="T8" fmla="*/ 122 w 830"/>
                  <a:gd name="T9" fmla="*/ 120 h 818"/>
                  <a:gd name="T10" fmla="*/ 72 w 830"/>
                  <a:gd name="T11" fmla="*/ 182 h 818"/>
                  <a:gd name="T12" fmla="*/ 34 w 830"/>
                  <a:gd name="T13" fmla="*/ 250 h 818"/>
                  <a:gd name="T14" fmla="*/ 10 w 830"/>
                  <a:gd name="T15" fmla="*/ 328 h 818"/>
                  <a:gd name="T16" fmla="*/ 0 w 830"/>
                  <a:gd name="T17" fmla="*/ 410 h 818"/>
                  <a:gd name="T18" fmla="*/ 2 w 830"/>
                  <a:gd name="T19" fmla="*/ 452 h 818"/>
                  <a:gd name="T20" fmla="*/ 20 w 830"/>
                  <a:gd name="T21" fmla="*/ 530 h 818"/>
                  <a:gd name="T22" fmla="*/ 50 w 830"/>
                  <a:gd name="T23" fmla="*/ 604 h 818"/>
                  <a:gd name="T24" fmla="*/ 96 w 830"/>
                  <a:gd name="T25" fmla="*/ 670 h 818"/>
                  <a:gd name="T26" fmla="*/ 152 w 830"/>
                  <a:gd name="T27" fmla="*/ 724 h 818"/>
                  <a:gd name="T28" fmla="*/ 218 w 830"/>
                  <a:gd name="T29" fmla="*/ 768 h 818"/>
                  <a:gd name="T30" fmla="*/ 292 w 830"/>
                  <a:gd name="T31" fmla="*/ 800 h 818"/>
                  <a:gd name="T32" fmla="*/ 374 w 830"/>
                  <a:gd name="T33" fmla="*/ 816 h 818"/>
                  <a:gd name="T34" fmla="*/ 416 w 830"/>
                  <a:gd name="T35" fmla="*/ 818 h 818"/>
                  <a:gd name="T36" fmla="*/ 498 w 830"/>
                  <a:gd name="T37" fmla="*/ 810 h 818"/>
                  <a:gd name="T38" fmla="*/ 576 w 830"/>
                  <a:gd name="T39" fmla="*/ 786 h 818"/>
                  <a:gd name="T40" fmla="*/ 648 w 830"/>
                  <a:gd name="T41" fmla="*/ 748 h 818"/>
                  <a:gd name="T42" fmla="*/ 708 w 830"/>
                  <a:gd name="T43" fmla="*/ 698 h 818"/>
                  <a:gd name="T44" fmla="*/ 760 w 830"/>
                  <a:gd name="T45" fmla="*/ 638 h 818"/>
                  <a:gd name="T46" fmla="*/ 798 w 830"/>
                  <a:gd name="T47" fmla="*/ 568 h 818"/>
                  <a:gd name="T48" fmla="*/ 822 w 830"/>
                  <a:gd name="T49" fmla="*/ 492 h 818"/>
                  <a:gd name="T50" fmla="*/ 830 w 830"/>
                  <a:gd name="T51" fmla="*/ 410 h 818"/>
                  <a:gd name="T52" fmla="*/ 828 w 830"/>
                  <a:gd name="T53" fmla="*/ 368 h 818"/>
                  <a:gd name="T54" fmla="*/ 812 w 830"/>
                  <a:gd name="T55" fmla="*/ 288 h 818"/>
                  <a:gd name="T56" fmla="*/ 780 w 830"/>
                  <a:gd name="T57" fmla="*/ 214 h 818"/>
                  <a:gd name="T58" fmla="*/ 736 w 830"/>
                  <a:gd name="T59" fmla="*/ 150 h 818"/>
                  <a:gd name="T60" fmla="*/ 678 w 830"/>
                  <a:gd name="T61" fmla="*/ 94 h 818"/>
                  <a:gd name="T62" fmla="*/ 612 w 830"/>
                  <a:gd name="T63" fmla="*/ 50 h 818"/>
                  <a:gd name="T64" fmla="*/ 538 w 830"/>
                  <a:gd name="T65" fmla="*/ 20 h 818"/>
                  <a:gd name="T66" fmla="*/ 458 w 830"/>
                  <a:gd name="T67" fmla="*/ 2 h 818"/>
                  <a:gd name="T68" fmla="*/ 416 w 830"/>
                  <a:gd name="T69" fmla="*/ 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30" h="818">
                    <a:moveTo>
                      <a:pt x="416" y="0"/>
                    </a:moveTo>
                    <a:lnTo>
                      <a:pt x="416" y="0"/>
                    </a:lnTo>
                    <a:lnTo>
                      <a:pt x="374" y="2"/>
                    </a:lnTo>
                    <a:lnTo>
                      <a:pt x="332" y="10"/>
                    </a:lnTo>
                    <a:lnTo>
                      <a:pt x="292" y="20"/>
                    </a:lnTo>
                    <a:lnTo>
                      <a:pt x="254" y="34"/>
                    </a:lnTo>
                    <a:lnTo>
                      <a:pt x="218" y="50"/>
                    </a:lnTo>
                    <a:lnTo>
                      <a:pt x="184" y="70"/>
                    </a:lnTo>
                    <a:lnTo>
                      <a:pt x="152" y="94"/>
                    </a:lnTo>
                    <a:lnTo>
                      <a:pt x="122" y="120"/>
                    </a:lnTo>
                    <a:lnTo>
                      <a:pt x="96" y="150"/>
                    </a:lnTo>
                    <a:lnTo>
                      <a:pt x="72" y="182"/>
                    </a:lnTo>
                    <a:lnTo>
                      <a:pt x="50" y="214"/>
                    </a:lnTo>
                    <a:lnTo>
                      <a:pt x="34" y="250"/>
                    </a:lnTo>
                    <a:lnTo>
                      <a:pt x="20" y="288"/>
                    </a:lnTo>
                    <a:lnTo>
                      <a:pt x="10" y="328"/>
                    </a:lnTo>
                    <a:lnTo>
                      <a:pt x="2" y="368"/>
                    </a:lnTo>
                    <a:lnTo>
                      <a:pt x="0" y="410"/>
                    </a:lnTo>
                    <a:lnTo>
                      <a:pt x="0" y="410"/>
                    </a:lnTo>
                    <a:lnTo>
                      <a:pt x="2" y="452"/>
                    </a:lnTo>
                    <a:lnTo>
                      <a:pt x="10" y="492"/>
                    </a:lnTo>
                    <a:lnTo>
                      <a:pt x="20" y="530"/>
                    </a:lnTo>
                    <a:lnTo>
                      <a:pt x="34" y="568"/>
                    </a:lnTo>
                    <a:lnTo>
                      <a:pt x="50" y="604"/>
                    </a:lnTo>
                    <a:lnTo>
                      <a:pt x="72" y="638"/>
                    </a:lnTo>
                    <a:lnTo>
                      <a:pt x="96" y="670"/>
                    </a:lnTo>
                    <a:lnTo>
                      <a:pt x="122" y="698"/>
                    </a:lnTo>
                    <a:lnTo>
                      <a:pt x="152" y="724"/>
                    </a:lnTo>
                    <a:lnTo>
                      <a:pt x="184" y="748"/>
                    </a:lnTo>
                    <a:lnTo>
                      <a:pt x="218" y="768"/>
                    </a:lnTo>
                    <a:lnTo>
                      <a:pt x="254" y="786"/>
                    </a:lnTo>
                    <a:lnTo>
                      <a:pt x="292" y="800"/>
                    </a:lnTo>
                    <a:lnTo>
                      <a:pt x="332" y="810"/>
                    </a:lnTo>
                    <a:lnTo>
                      <a:pt x="374" y="816"/>
                    </a:lnTo>
                    <a:lnTo>
                      <a:pt x="416" y="818"/>
                    </a:lnTo>
                    <a:lnTo>
                      <a:pt x="416" y="818"/>
                    </a:lnTo>
                    <a:lnTo>
                      <a:pt x="458" y="816"/>
                    </a:lnTo>
                    <a:lnTo>
                      <a:pt x="498" y="810"/>
                    </a:lnTo>
                    <a:lnTo>
                      <a:pt x="538" y="800"/>
                    </a:lnTo>
                    <a:lnTo>
                      <a:pt x="576" y="786"/>
                    </a:lnTo>
                    <a:lnTo>
                      <a:pt x="612" y="768"/>
                    </a:lnTo>
                    <a:lnTo>
                      <a:pt x="648" y="748"/>
                    </a:lnTo>
                    <a:lnTo>
                      <a:pt x="678" y="724"/>
                    </a:lnTo>
                    <a:lnTo>
                      <a:pt x="708" y="698"/>
                    </a:lnTo>
                    <a:lnTo>
                      <a:pt x="736" y="670"/>
                    </a:lnTo>
                    <a:lnTo>
                      <a:pt x="760" y="638"/>
                    </a:lnTo>
                    <a:lnTo>
                      <a:pt x="780" y="604"/>
                    </a:lnTo>
                    <a:lnTo>
                      <a:pt x="798" y="568"/>
                    </a:lnTo>
                    <a:lnTo>
                      <a:pt x="812" y="530"/>
                    </a:lnTo>
                    <a:lnTo>
                      <a:pt x="822" y="492"/>
                    </a:lnTo>
                    <a:lnTo>
                      <a:pt x="828" y="452"/>
                    </a:lnTo>
                    <a:lnTo>
                      <a:pt x="830" y="410"/>
                    </a:lnTo>
                    <a:lnTo>
                      <a:pt x="830" y="410"/>
                    </a:lnTo>
                    <a:lnTo>
                      <a:pt x="828" y="368"/>
                    </a:lnTo>
                    <a:lnTo>
                      <a:pt x="822" y="328"/>
                    </a:lnTo>
                    <a:lnTo>
                      <a:pt x="812" y="288"/>
                    </a:lnTo>
                    <a:lnTo>
                      <a:pt x="798" y="250"/>
                    </a:lnTo>
                    <a:lnTo>
                      <a:pt x="780" y="214"/>
                    </a:lnTo>
                    <a:lnTo>
                      <a:pt x="760" y="182"/>
                    </a:lnTo>
                    <a:lnTo>
                      <a:pt x="736" y="150"/>
                    </a:lnTo>
                    <a:lnTo>
                      <a:pt x="708" y="120"/>
                    </a:lnTo>
                    <a:lnTo>
                      <a:pt x="678" y="94"/>
                    </a:lnTo>
                    <a:lnTo>
                      <a:pt x="648" y="70"/>
                    </a:lnTo>
                    <a:lnTo>
                      <a:pt x="612" y="50"/>
                    </a:lnTo>
                    <a:lnTo>
                      <a:pt x="576" y="34"/>
                    </a:lnTo>
                    <a:lnTo>
                      <a:pt x="538" y="20"/>
                    </a:lnTo>
                    <a:lnTo>
                      <a:pt x="498" y="10"/>
                    </a:lnTo>
                    <a:lnTo>
                      <a:pt x="458" y="2"/>
                    </a:lnTo>
                    <a:lnTo>
                      <a:pt x="416" y="0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FF7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84" name="Freeform 24"/>
              <p:cNvSpPr>
                <a:spLocks/>
              </p:cNvSpPr>
              <p:nvPr/>
            </p:nvSpPr>
            <p:spPr bwMode="auto">
              <a:xfrm>
                <a:off x="553" y="2644"/>
                <a:ext cx="790" cy="790"/>
              </a:xfrm>
              <a:custGeom>
                <a:avLst/>
                <a:gdLst>
                  <a:gd name="T0" fmla="*/ 396 w 790"/>
                  <a:gd name="T1" fmla="*/ 0 h 790"/>
                  <a:gd name="T2" fmla="*/ 316 w 790"/>
                  <a:gd name="T3" fmla="*/ 8 h 790"/>
                  <a:gd name="T4" fmla="*/ 242 w 790"/>
                  <a:gd name="T5" fmla="*/ 32 h 790"/>
                  <a:gd name="T6" fmla="*/ 176 w 790"/>
                  <a:gd name="T7" fmla="*/ 68 h 790"/>
                  <a:gd name="T8" fmla="*/ 116 w 790"/>
                  <a:gd name="T9" fmla="*/ 116 h 790"/>
                  <a:gd name="T10" fmla="*/ 68 w 790"/>
                  <a:gd name="T11" fmla="*/ 174 h 790"/>
                  <a:gd name="T12" fmla="*/ 32 w 790"/>
                  <a:gd name="T13" fmla="*/ 242 h 790"/>
                  <a:gd name="T14" fmla="*/ 8 w 790"/>
                  <a:gd name="T15" fmla="*/ 316 h 790"/>
                  <a:gd name="T16" fmla="*/ 0 w 790"/>
                  <a:gd name="T17" fmla="*/ 394 h 790"/>
                  <a:gd name="T18" fmla="*/ 2 w 790"/>
                  <a:gd name="T19" fmla="*/ 436 h 790"/>
                  <a:gd name="T20" fmla="*/ 18 w 790"/>
                  <a:gd name="T21" fmla="*/ 512 h 790"/>
                  <a:gd name="T22" fmla="*/ 48 w 790"/>
                  <a:gd name="T23" fmla="*/ 582 h 790"/>
                  <a:gd name="T24" fmla="*/ 92 w 790"/>
                  <a:gd name="T25" fmla="*/ 646 h 790"/>
                  <a:gd name="T26" fmla="*/ 144 w 790"/>
                  <a:gd name="T27" fmla="*/ 698 h 790"/>
                  <a:gd name="T28" fmla="*/ 208 w 790"/>
                  <a:gd name="T29" fmla="*/ 742 h 790"/>
                  <a:gd name="T30" fmla="*/ 278 w 790"/>
                  <a:gd name="T31" fmla="*/ 772 h 790"/>
                  <a:gd name="T32" fmla="*/ 356 w 790"/>
                  <a:gd name="T33" fmla="*/ 788 h 790"/>
                  <a:gd name="T34" fmla="*/ 396 w 790"/>
                  <a:gd name="T35" fmla="*/ 790 h 790"/>
                  <a:gd name="T36" fmla="*/ 476 w 790"/>
                  <a:gd name="T37" fmla="*/ 782 h 790"/>
                  <a:gd name="T38" fmla="*/ 550 w 790"/>
                  <a:gd name="T39" fmla="*/ 758 h 790"/>
                  <a:gd name="T40" fmla="*/ 616 w 790"/>
                  <a:gd name="T41" fmla="*/ 722 h 790"/>
                  <a:gd name="T42" fmla="*/ 674 w 790"/>
                  <a:gd name="T43" fmla="*/ 674 h 790"/>
                  <a:gd name="T44" fmla="*/ 724 w 790"/>
                  <a:gd name="T45" fmla="*/ 616 h 790"/>
                  <a:gd name="T46" fmla="*/ 760 w 790"/>
                  <a:gd name="T47" fmla="*/ 548 h 790"/>
                  <a:gd name="T48" fmla="*/ 782 w 790"/>
                  <a:gd name="T49" fmla="*/ 474 h 790"/>
                  <a:gd name="T50" fmla="*/ 790 w 790"/>
                  <a:gd name="T51" fmla="*/ 394 h 790"/>
                  <a:gd name="T52" fmla="*/ 788 w 790"/>
                  <a:gd name="T53" fmla="*/ 354 h 790"/>
                  <a:gd name="T54" fmla="*/ 772 w 790"/>
                  <a:gd name="T55" fmla="*/ 278 h 790"/>
                  <a:gd name="T56" fmla="*/ 742 w 790"/>
                  <a:gd name="T57" fmla="*/ 208 h 790"/>
                  <a:gd name="T58" fmla="*/ 700 w 790"/>
                  <a:gd name="T59" fmla="*/ 144 h 790"/>
                  <a:gd name="T60" fmla="*/ 646 w 790"/>
                  <a:gd name="T61" fmla="*/ 90 h 790"/>
                  <a:gd name="T62" fmla="*/ 584 w 790"/>
                  <a:gd name="T63" fmla="*/ 48 h 790"/>
                  <a:gd name="T64" fmla="*/ 512 w 790"/>
                  <a:gd name="T65" fmla="*/ 18 h 790"/>
                  <a:gd name="T66" fmla="*/ 436 w 790"/>
                  <a:gd name="T67" fmla="*/ 2 h 790"/>
                  <a:gd name="T68" fmla="*/ 396 w 790"/>
                  <a:gd name="T69" fmla="*/ 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0" h="790">
                    <a:moveTo>
                      <a:pt x="396" y="0"/>
                    </a:moveTo>
                    <a:lnTo>
                      <a:pt x="396" y="0"/>
                    </a:lnTo>
                    <a:lnTo>
                      <a:pt x="356" y="2"/>
                    </a:lnTo>
                    <a:lnTo>
                      <a:pt x="316" y="8"/>
                    </a:lnTo>
                    <a:lnTo>
                      <a:pt x="278" y="18"/>
                    </a:lnTo>
                    <a:lnTo>
                      <a:pt x="242" y="32"/>
                    </a:lnTo>
                    <a:lnTo>
                      <a:pt x="208" y="48"/>
                    </a:lnTo>
                    <a:lnTo>
                      <a:pt x="176" y="68"/>
                    </a:lnTo>
                    <a:lnTo>
                      <a:pt x="144" y="90"/>
                    </a:lnTo>
                    <a:lnTo>
                      <a:pt x="116" y="116"/>
                    </a:lnTo>
                    <a:lnTo>
                      <a:pt x="92" y="144"/>
                    </a:lnTo>
                    <a:lnTo>
                      <a:pt x="68" y="174"/>
                    </a:lnTo>
                    <a:lnTo>
                      <a:pt x="48" y="208"/>
                    </a:lnTo>
                    <a:lnTo>
                      <a:pt x="32" y="242"/>
                    </a:lnTo>
                    <a:lnTo>
                      <a:pt x="18" y="278"/>
                    </a:lnTo>
                    <a:lnTo>
                      <a:pt x="8" y="316"/>
                    </a:lnTo>
                    <a:lnTo>
                      <a:pt x="2" y="354"/>
                    </a:lnTo>
                    <a:lnTo>
                      <a:pt x="0" y="394"/>
                    </a:lnTo>
                    <a:lnTo>
                      <a:pt x="0" y="394"/>
                    </a:lnTo>
                    <a:lnTo>
                      <a:pt x="2" y="436"/>
                    </a:lnTo>
                    <a:lnTo>
                      <a:pt x="8" y="474"/>
                    </a:lnTo>
                    <a:lnTo>
                      <a:pt x="18" y="512"/>
                    </a:lnTo>
                    <a:lnTo>
                      <a:pt x="32" y="548"/>
                    </a:lnTo>
                    <a:lnTo>
                      <a:pt x="48" y="582"/>
                    </a:lnTo>
                    <a:lnTo>
                      <a:pt x="68" y="616"/>
                    </a:lnTo>
                    <a:lnTo>
                      <a:pt x="92" y="646"/>
                    </a:lnTo>
                    <a:lnTo>
                      <a:pt x="116" y="674"/>
                    </a:lnTo>
                    <a:lnTo>
                      <a:pt x="144" y="698"/>
                    </a:lnTo>
                    <a:lnTo>
                      <a:pt x="176" y="722"/>
                    </a:lnTo>
                    <a:lnTo>
                      <a:pt x="208" y="742"/>
                    </a:lnTo>
                    <a:lnTo>
                      <a:pt x="242" y="758"/>
                    </a:lnTo>
                    <a:lnTo>
                      <a:pt x="278" y="772"/>
                    </a:lnTo>
                    <a:lnTo>
                      <a:pt x="316" y="782"/>
                    </a:lnTo>
                    <a:lnTo>
                      <a:pt x="356" y="788"/>
                    </a:lnTo>
                    <a:lnTo>
                      <a:pt x="396" y="790"/>
                    </a:lnTo>
                    <a:lnTo>
                      <a:pt x="396" y="790"/>
                    </a:lnTo>
                    <a:lnTo>
                      <a:pt x="436" y="788"/>
                    </a:lnTo>
                    <a:lnTo>
                      <a:pt x="476" y="782"/>
                    </a:lnTo>
                    <a:lnTo>
                      <a:pt x="512" y="772"/>
                    </a:lnTo>
                    <a:lnTo>
                      <a:pt x="550" y="758"/>
                    </a:lnTo>
                    <a:lnTo>
                      <a:pt x="584" y="742"/>
                    </a:lnTo>
                    <a:lnTo>
                      <a:pt x="616" y="722"/>
                    </a:lnTo>
                    <a:lnTo>
                      <a:pt x="646" y="698"/>
                    </a:lnTo>
                    <a:lnTo>
                      <a:pt x="674" y="674"/>
                    </a:lnTo>
                    <a:lnTo>
                      <a:pt x="700" y="646"/>
                    </a:lnTo>
                    <a:lnTo>
                      <a:pt x="724" y="616"/>
                    </a:lnTo>
                    <a:lnTo>
                      <a:pt x="742" y="582"/>
                    </a:lnTo>
                    <a:lnTo>
                      <a:pt x="760" y="548"/>
                    </a:lnTo>
                    <a:lnTo>
                      <a:pt x="772" y="512"/>
                    </a:lnTo>
                    <a:lnTo>
                      <a:pt x="782" y="474"/>
                    </a:lnTo>
                    <a:lnTo>
                      <a:pt x="788" y="436"/>
                    </a:lnTo>
                    <a:lnTo>
                      <a:pt x="790" y="394"/>
                    </a:lnTo>
                    <a:lnTo>
                      <a:pt x="790" y="394"/>
                    </a:lnTo>
                    <a:lnTo>
                      <a:pt x="788" y="354"/>
                    </a:lnTo>
                    <a:lnTo>
                      <a:pt x="782" y="316"/>
                    </a:lnTo>
                    <a:lnTo>
                      <a:pt x="772" y="278"/>
                    </a:lnTo>
                    <a:lnTo>
                      <a:pt x="760" y="242"/>
                    </a:lnTo>
                    <a:lnTo>
                      <a:pt x="742" y="208"/>
                    </a:lnTo>
                    <a:lnTo>
                      <a:pt x="724" y="174"/>
                    </a:lnTo>
                    <a:lnTo>
                      <a:pt x="700" y="144"/>
                    </a:lnTo>
                    <a:lnTo>
                      <a:pt x="674" y="116"/>
                    </a:lnTo>
                    <a:lnTo>
                      <a:pt x="646" y="90"/>
                    </a:lnTo>
                    <a:lnTo>
                      <a:pt x="616" y="68"/>
                    </a:lnTo>
                    <a:lnTo>
                      <a:pt x="584" y="48"/>
                    </a:lnTo>
                    <a:lnTo>
                      <a:pt x="550" y="32"/>
                    </a:lnTo>
                    <a:lnTo>
                      <a:pt x="512" y="18"/>
                    </a:lnTo>
                    <a:lnTo>
                      <a:pt x="476" y="8"/>
                    </a:lnTo>
                    <a:lnTo>
                      <a:pt x="436" y="2"/>
                    </a:lnTo>
                    <a:lnTo>
                      <a:pt x="396" y="0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85" name="Freeform 25"/>
              <p:cNvSpPr>
                <a:spLocks/>
              </p:cNvSpPr>
              <p:nvPr/>
            </p:nvSpPr>
            <p:spPr bwMode="auto">
              <a:xfrm>
                <a:off x="567" y="2652"/>
                <a:ext cx="770" cy="766"/>
              </a:xfrm>
              <a:custGeom>
                <a:avLst/>
                <a:gdLst>
                  <a:gd name="T0" fmla="*/ 384 w 770"/>
                  <a:gd name="T1" fmla="*/ 0 h 766"/>
                  <a:gd name="T2" fmla="*/ 306 w 770"/>
                  <a:gd name="T3" fmla="*/ 8 h 766"/>
                  <a:gd name="T4" fmla="*/ 234 w 770"/>
                  <a:gd name="T5" fmla="*/ 30 h 766"/>
                  <a:gd name="T6" fmla="*/ 168 w 770"/>
                  <a:gd name="T7" fmla="*/ 66 h 766"/>
                  <a:gd name="T8" fmla="*/ 112 w 770"/>
                  <a:gd name="T9" fmla="*/ 112 h 766"/>
                  <a:gd name="T10" fmla="*/ 64 w 770"/>
                  <a:gd name="T11" fmla="*/ 170 h 766"/>
                  <a:gd name="T12" fmla="*/ 30 w 770"/>
                  <a:gd name="T13" fmla="*/ 234 h 766"/>
                  <a:gd name="T14" fmla="*/ 8 w 770"/>
                  <a:gd name="T15" fmla="*/ 306 h 766"/>
                  <a:gd name="T16" fmla="*/ 0 w 770"/>
                  <a:gd name="T17" fmla="*/ 384 h 766"/>
                  <a:gd name="T18" fmla="*/ 2 w 770"/>
                  <a:gd name="T19" fmla="*/ 422 h 766"/>
                  <a:gd name="T20" fmla="*/ 18 w 770"/>
                  <a:gd name="T21" fmla="*/ 498 h 766"/>
                  <a:gd name="T22" fmla="*/ 46 w 770"/>
                  <a:gd name="T23" fmla="*/ 566 h 766"/>
                  <a:gd name="T24" fmla="*/ 88 w 770"/>
                  <a:gd name="T25" fmla="*/ 626 h 766"/>
                  <a:gd name="T26" fmla="*/ 140 w 770"/>
                  <a:gd name="T27" fmla="*/ 678 h 766"/>
                  <a:gd name="T28" fmla="*/ 202 w 770"/>
                  <a:gd name="T29" fmla="*/ 720 h 766"/>
                  <a:gd name="T30" fmla="*/ 272 w 770"/>
                  <a:gd name="T31" fmla="*/ 748 h 766"/>
                  <a:gd name="T32" fmla="*/ 346 w 770"/>
                  <a:gd name="T33" fmla="*/ 764 h 766"/>
                  <a:gd name="T34" fmla="*/ 386 w 770"/>
                  <a:gd name="T35" fmla="*/ 766 h 766"/>
                  <a:gd name="T36" fmla="*/ 464 w 770"/>
                  <a:gd name="T37" fmla="*/ 758 h 766"/>
                  <a:gd name="T38" fmla="*/ 536 w 770"/>
                  <a:gd name="T39" fmla="*/ 734 h 766"/>
                  <a:gd name="T40" fmla="*/ 600 w 770"/>
                  <a:gd name="T41" fmla="*/ 700 h 766"/>
                  <a:gd name="T42" fmla="*/ 658 w 770"/>
                  <a:gd name="T43" fmla="*/ 652 h 766"/>
                  <a:gd name="T44" fmla="*/ 704 w 770"/>
                  <a:gd name="T45" fmla="*/ 596 h 766"/>
                  <a:gd name="T46" fmla="*/ 740 w 770"/>
                  <a:gd name="T47" fmla="*/ 530 h 766"/>
                  <a:gd name="T48" fmla="*/ 762 w 770"/>
                  <a:gd name="T49" fmla="*/ 458 h 766"/>
                  <a:gd name="T50" fmla="*/ 770 w 770"/>
                  <a:gd name="T51" fmla="*/ 380 h 766"/>
                  <a:gd name="T52" fmla="*/ 768 w 770"/>
                  <a:gd name="T53" fmla="*/ 342 h 766"/>
                  <a:gd name="T54" fmla="*/ 752 w 770"/>
                  <a:gd name="T55" fmla="*/ 268 h 766"/>
                  <a:gd name="T56" fmla="*/ 722 w 770"/>
                  <a:gd name="T57" fmla="*/ 198 h 766"/>
                  <a:gd name="T58" fmla="*/ 680 w 770"/>
                  <a:gd name="T59" fmla="*/ 138 h 766"/>
                  <a:gd name="T60" fmla="*/ 628 w 770"/>
                  <a:gd name="T61" fmla="*/ 86 h 766"/>
                  <a:gd name="T62" fmla="*/ 566 w 770"/>
                  <a:gd name="T63" fmla="*/ 44 h 766"/>
                  <a:gd name="T64" fmla="*/ 498 w 770"/>
                  <a:gd name="T65" fmla="*/ 16 h 766"/>
                  <a:gd name="T66" fmla="*/ 422 w 770"/>
                  <a:gd name="T67" fmla="*/ 0 h 766"/>
                  <a:gd name="T68" fmla="*/ 384 w 770"/>
                  <a:gd name="T69" fmla="*/ 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70" h="766">
                    <a:moveTo>
                      <a:pt x="384" y="0"/>
                    </a:moveTo>
                    <a:lnTo>
                      <a:pt x="384" y="0"/>
                    </a:lnTo>
                    <a:lnTo>
                      <a:pt x="344" y="2"/>
                    </a:lnTo>
                    <a:lnTo>
                      <a:pt x="306" y="8"/>
                    </a:lnTo>
                    <a:lnTo>
                      <a:pt x="270" y="16"/>
                    </a:lnTo>
                    <a:lnTo>
                      <a:pt x="234" y="30"/>
                    </a:lnTo>
                    <a:lnTo>
                      <a:pt x="200" y="46"/>
                    </a:lnTo>
                    <a:lnTo>
                      <a:pt x="168" y="66"/>
                    </a:lnTo>
                    <a:lnTo>
                      <a:pt x="138" y="88"/>
                    </a:lnTo>
                    <a:lnTo>
                      <a:pt x="112" y="112"/>
                    </a:lnTo>
                    <a:lnTo>
                      <a:pt x="86" y="140"/>
                    </a:lnTo>
                    <a:lnTo>
                      <a:pt x="64" y="170"/>
                    </a:lnTo>
                    <a:lnTo>
                      <a:pt x="46" y="202"/>
                    </a:lnTo>
                    <a:lnTo>
                      <a:pt x="30" y="234"/>
                    </a:lnTo>
                    <a:lnTo>
                      <a:pt x="16" y="270"/>
                    </a:lnTo>
                    <a:lnTo>
                      <a:pt x="8" y="306"/>
                    </a:lnTo>
                    <a:lnTo>
                      <a:pt x="2" y="344"/>
                    </a:lnTo>
                    <a:lnTo>
                      <a:pt x="0" y="384"/>
                    </a:lnTo>
                    <a:lnTo>
                      <a:pt x="0" y="384"/>
                    </a:lnTo>
                    <a:lnTo>
                      <a:pt x="2" y="422"/>
                    </a:lnTo>
                    <a:lnTo>
                      <a:pt x="8" y="460"/>
                    </a:lnTo>
                    <a:lnTo>
                      <a:pt x="18" y="498"/>
                    </a:lnTo>
                    <a:lnTo>
                      <a:pt x="30" y="532"/>
                    </a:lnTo>
                    <a:lnTo>
                      <a:pt x="46" y="566"/>
                    </a:lnTo>
                    <a:lnTo>
                      <a:pt x="66" y="598"/>
                    </a:lnTo>
                    <a:lnTo>
                      <a:pt x="88" y="626"/>
                    </a:lnTo>
                    <a:lnTo>
                      <a:pt x="114" y="654"/>
                    </a:lnTo>
                    <a:lnTo>
                      <a:pt x="140" y="678"/>
                    </a:lnTo>
                    <a:lnTo>
                      <a:pt x="170" y="700"/>
                    </a:lnTo>
                    <a:lnTo>
                      <a:pt x="202" y="720"/>
                    </a:lnTo>
                    <a:lnTo>
                      <a:pt x="236" y="736"/>
                    </a:lnTo>
                    <a:lnTo>
                      <a:pt x="272" y="748"/>
                    </a:lnTo>
                    <a:lnTo>
                      <a:pt x="308" y="758"/>
                    </a:lnTo>
                    <a:lnTo>
                      <a:pt x="346" y="764"/>
                    </a:lnTo>
                    <a:lnTo>
                      <a:pt x="386" y="766"/>
                    </a:lnTo>
                    <a:lnTo>
                      <a:pt x="386" y="766"/>
                    </a:lnTo>
                    <a:lnTo>
                      <a:pt x="426" y="764"/>
                    </a:lnTo>
                    <a:lnTo>
                      <a:pt x="464" y="758"/>
                    </a:lnTo>
                    <a:lnTo>
                      <a:pt x="500" y="748"/>
                    </a:lnTo>
                    <a:lnTo>
                      <a:pt x="536" y="734"/>
                    </a:lnTo>
                    <a:lnTo>
                      <a:pt x="570" y="718"/>
                    </a:lnTo>
                    <a:lnTo>
                      <a:pt x="600" y="700"/>
                    </a:lnTo>
                    <a:lnTo>
                      <a:pt x="630" y="676"/>
                    </a:lnTo>
                    <a:lnTo>
                      <a:pt x="658" y="652"/>
                    </a:lnTo>
                    <a:lnTo>
                      <a:pt x="682" y="624"/>
                    </a:lnTo>
                    <a:lnTo>
                      <a:pt x="704" y="596"/>
                    </a:lnTo>
                    <a:lnTo>
                      <a:pt x="724" y="564"/>
                    </a:lnTo>
                    <a:lnTo>
                      <a:pt x="740" y="530"/>
                    </a:lnTo>
                    <a:lnTo>
                      <a:pt x="752" y="494"/>
                    </a:lnTo>
                    <a:lnTo>
                      <a:pt x="762" y="458"/>
                    </a:lnTo>
                    <a:lnTo>
                      <a:pt x="768" y="420"/>
                    </a:lnTo>
                    <a:lnTo>
                      <a:pt x="770" y="380"/>
                    </a:lnTo>
                    <a:lnTo>
                      <a:pt x="770" y="380"/>
                    </a:lnTo>
                    <a:lnTo>
                      <a:pt x="768" y="342"/>
                    </a:lnTo>
                    <a:lnTo>
                      <a:pt x="762" y="304"/>
                    </a:lnTo>
                    <a:lnTo>
                      <a:pt x="752" y="268"/>
                    </a:lnTo>
                    <a:lnTo>
                      <a:pt x="738" y="232"/>
                    </a:lnTo>
                    <a:lnTo>
                      <a:pt x="722" y="198"/>
                    </a:lnTo>
                    <a:lnTo>
                      <a:pt x="704" y="168"/>
                    </a:lnTo>
                    <a:lnTo>
                      <a:pt x="680" y="138"/>
                    </a:lnTo>
                    <a:lnTo>
                      <a:pt x="656" y="110"/>
                    </a:lnTo>
                    <a:lnTo>
                      <a:pt x="628" y="86"/>
                    </a:lnTo>
                    <a:lnTo>
                      <a:pt x="598" y="64"/>
                    </a:lnTo>
                    <a:lnTo>
                      <a:pt x="566" y="44"/>
                    </a:lnTo>
                    <a:lnTo>
                      <a:pt x="534" y="28"/>
                    </a:lnTo>
                    <a:lnTo>
                      <a:pt x="498" y="16"/>
                    </a:lnTo>
                    <a:lnTo>
                      <a:pt x="460" y="6"/>
                    </a:lnTo>
                    <a:lnTo>
                      <a:pt x="422" y="0"/>
                    </a:lnTo>
                    <a:lnTo>
                      <a:pt x="384" y="0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86" name="Freeform 26"/>
              <p:cNvSpPr>
                <a:spLocks/>
              </p:cNvSpPr>
              <p:nvPr/>
            </p:nvSpPr>
            <p:spPr bwMode="auto">
              <a:xfrm>
                <a:off x="579" y="2658"/>
                <a:ext cx="750" cy="744"/>
              </a:xfrm>
              <a:custGeom>
                <a:avLst/>
                <a:gdLst>
                  <a:gd name="T0" fmla="*/ 372 w 750"/>
                  <a:gd name="T1" fmla="*/ 0 h 744"/>
                  <a:gd name="T2" fmla="*/ 298 w 750"/>
                  <a:gd name="T3" fmla="*/ 8 h 744"/>
                  <a:gd name="T4" fmla="*/ 228 w 750"/>
                  <a:gd name="T5" fmla="*/ 30 h 744"/>
                  <a:gd name="T6" fmla="*/ 164 w 750"/>
                  <a:gd name="T7" fmla="*/ 64 h 744"/>
                  <a:gd name="T8" fmla="*/ 108 w 750"/>
                  <a:gd name="T9" fmla="*/ 110 h 744"/>
                  <a:gd name="T10" fmla="*/ 64 w 750"/>
                  <a:gd name="T11" fmla="*/ 166 h 744"/>
                  <a:gd name="T12" fmla="*/ 28 w 750"/>
                  <a:gd name="T13" fmla="*/ 230 h 744"/>
                  <a:gd name="T14" fmla="*/ 8 w 750"/>
                  <a:gd name="T15" fmla="*/ 300 h 744"/>
                  <a:gd name="T16" fmla="*/ 0 w 750"/>
                  <a:gd name="T17" fmla="*/ 374 h 744"/>
                  <a:gd name="T18" fmla="*/ 2 w 750"/>
                  <a:gd name="T19" fmla="*/ 412 h 744"/>
                  <a:gd name="T20" fmla="*/ 18 w 750"/>
                  <a:gd name="T21" fmla="*/ 484 h 744"/>
                  <a:gd name="T22" fmla="*/ 48 w 750"/>
                  <a:gd name="T23" fmla="*/ 552 h 744"/>
                  <a:gd name="T24" fmla="*/ 88 w 750"/>
                  <a:gd name="T25" fmla="*/ 610 h 744"/>
                  <a:gd name="T26" fmla="*/ 140 w 750"/>
                  <a:gd name="T27" fmla="*/ 660 h 744"/>
                  <a:gd name="T28" fmla="*/ 200 w 750"/>
                  <a:gd name="T29" fmla="*/ 700 h 744"/>
                  <a:gd name="T30" fmla="*/ 266 w 750"/>
                  <a:gd name="T31" fmla="*/ 728 h 744"/>
                  <a:gd name="T32" fmla="*/ 340 w 750"/>
                  <a:gd name="T33" fmla="*/ 742 h 744"/>
                  <a:gd name="T34" fmla="*/ 378 w 750"/>
                  <a:gd name="T35" fmla="*/ 744 h 744"/>
                  <a:gd name="T36" fmla="*/ 454 w 750"/>
                  <a:gd name="T37" fmla="*/ 736 h 744"/>
                  <a:gd name="T38" fmla="*/ 524 w 750"/>
                  <a:gd name="T39" fmla="*/ 714 h 744"/>
                  <a:gd name="T40" fmla="*/ 588 w 750"/>
                  <a:gd name="T41" fmla="*/ 678 h 744"/>
                  <a:gd name="T42" fmla="*/ 642 w 750"/>
                  <a:gd name="T43" fmla="*/ 632 h 744"/>
                  <a:gd name="T44" fmla="*/ 688 w 750"/>
                  <a:gd name="T45" fmla="*/ 578 h 744"/>
                  <a:gd name="T46" fmla="*/ 722 w 750"/>
                  <a:gd name="T47" fmla="*/ 514 h 744"/>
                  <a:gd name="T48" fmla="*/ 744 w 750"/>
                  <a:gd name="T49" fmla="*/ 444 h 744"/>
                  <a:gd name="T50" fmla="*/ 750 w 750"/>
                  <a:gd name="T51" fmla="*/ 368 h 744"/>
                  <a:gd name="T52" fmla="*/ 748 w 750"/>
                  <a:gd name="T53" fmla="*/ 330 h 744"/>
                  <a:gd name="T54" fmla="*/ 734 w 750"/>
                  <a:gd name="T55" fmla="*/ 258 h 744"/>
                  <a:gd name="T56" fmla="*/ 704 w 750"/>
                  <a:gd name="T57" fmla="*/ 192 h 744"/>
                  <a:gd name="T58" fmla="*/ 664 w 750"/>
                  <a:gd name="T59" fmla="*/ 134 h 744"/>
                  <a:gd name="T60" fmla="*/ 612 w 750"/>
                  <a:gd name="T61" fmla="*/ 82 h 744"/>
                  <a:gd name="T62" fmla="*/ 552 w 750"/>
                  <a:gd name="T63" fmla="*/ 44 h 744"/>
                  <a:gd name="T64" fmla="*/ 484 w 750"/>
                  <a:gd name="T65" fmla="*/ 16 h 744"/>
                  <a:gd name="T66" fmla="*/ 412 w 750"/>
                  <a:gd name="T67" fmla="*/ 2 h 744"/>
                  <a:gd name="T68" fmla="*/ 372 w 750"/>
                  <a:gd name="T69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50" h="744">
                    <a:moveTo>
                      <a:pt x="372" y="0"/>
                    </a:moveTo>
                    <a:lnTo>
                      <a:pt x="372" y="0"/>
                    </a:lnTo>
                    <a:lnTo>
                      <a:pt x="334" y="2"/>
                    </a:lnTo>
                    <a:lnTo>
                      <a:pt x="298" y="8"/>
                    </a:lnTo>
                    <a:lnTo>
                      <a:pt x="262" y="18"/>
                    </a:lnTo>
                    <a:lnTo>
                      <a:pt x="228" y="30"/>
                    </a:lnTo>
                    <a:lnTo>
                      <a:pt x="194" y="46"/>
                    </a:lnTo>
                    <a:lnTo>
                      <a:pt x="164" y="64"/>
                    </a:lnTo>
                    <a:lnTo>
                      <a:pt x="136" y="86"/>
                    </a:lnTo>
                    <a:lnTo>
                      <a:pt x="108" y="110"/>
                    </a:lnTo>
                    <a:lnTo>
                      <a:pt x="84" y="138"/>
                    </a:lnTo>
                    <a:lnTo>
                      <a:pt x="64" y="166"/>
                    </a:lnTo>
                    <a:lnTo>
                      <a:pt x="44" y="198"/>
                    </a:lnTo>
                    <a:lnTo>
                      <a:pt x="28" y="230"/>
                    </a:lnTo>
                    <a:lnTo>
                      <a:pt x="16" y="264"/>
                    </a:lnTo>
                    <a:lnTo>
                      <a:pt x="8" y="300"/>
                    </a:lnTo>
                    <a:lnTo>
                      <a:pt x="2" y="336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2" y="412"/>
                    </a:lnTo>
                    <a:lnTo>
                      <a:pt x="8" y="450"/>
                    </a:lnTo>
                    <a:lnTo>
                      <a:pt x="18" y="484"/>
                    </a:lnTo>
                    <a:lnTo>
                      <a:pt x="32" y="520"/>
                    </a:lnTo>
                    <a:lnTo>
                      <a:pt x="48" y="552"/>
                    </a:lnTo>
                    <a:lnTo>
                      <a:pt x="66" y="582"/>
                    </a:lnTo>
                    <a:lnTo>
                      <a:pt x="88" y="610"/>
                    </a:lnTo>
                    <a:lnTo>
                      <a:pt x="112" y="636"/>
                    </a:lnTo>
                    <a:lnTo>
                      <a:pt x="140" y="660"/>
                    </a:lnTo>
                    <a:lnTo>
                      <a:pt x="168" y="682"/>
                    </a:lnTo>
                    <a:lnTo>
                      <a:pt x="200" y="700"/>
                    </a:lnTo>
                    <a:lnTo>
                      <a:pt x="232" y="716"/>
                    </a:lnTo>
                    <a:lnTo>
                      <a:pt x="266" y="728"/>
                    </a:lnTo>
                    <a:lnTo>
                      <a:pt x="302" y="736"/>
                    </a:lnTo>
                    <a:lnTo>
                      <a:pt x="340" y="742"/>
                    </a:lnTo>
                    <a:lnTo>
                      <a:pt x="378" y="744"/>
                    </a:lnTo>
                    <a:lnTo>
                      <a:pt x="378" y="744"/>
                    </a:lnTo>
                    <a:lnTo>
                      <a:pt x="416" y="742"/>
                    </a:lnTo>
                    <a:lnTo>
                      <a:pt x="454" y="736"/>
                    </a:lnTo>
                    <a:lnTo>
                      <a:pt x="490" y="726"/>
                    </a:lnTo>
                    <a:lnTo>
                      <a:pt x="524" y="714"/>
                    </a:lnTo>
                    <a:lnTo>
                      <a:pt x="556" y="698"/>
                    </a:lnTo>
                    <a:lnTo>
                      <a:pt x="588" y="678"/>
                    </a:lnTo>
                    <a:lnTo>
                      <a:pt x="616" y="656"/>
                    </a:lnTo>
                    <a:lnTo>
                      <a:pt x="642" y="632"/>
                    </a:lnTo>
                    <a:lnTo>
                      <a:pt x="666" y="606"/>
                    </a:lnTo>
                    <a:lnTo>
                      <a:pt x="688" y="578"/>
                    </a:lnTo>
                    <a:lnTo>
                      <a:pt x="706" y="546"/>
                    </a:lnTo>
                    <a:lnTo>
                      <a:pt x="722" y="514"/>
                    </a:lnTo>
                    <a:lnTo>
                      <a:pt x="734" y="480"/>
                    </a:lnTo>
                    <a:lnTo>
                      <a:pt x="744" y="444"/>
                    </a:lnTo>
                    <a:lnTo>
                      <a:pt x="750" y="406"/>
                    </a:lnTo>
                    <a:lnTo>
                      <a:pt x="750" y="368"/>
                    </a:lnTo>
                    <a:lnTo>
                      <a:pt x="750" y="368"/>
                    </a:lnTo>
                    <a:lnTo>
                      <a:pt x="748" y="330"/>
                    </a:lnTo>
                    <a:lnTo>
                      <a:pt x="742" y="294"/>
                    </a:lnTo>
                    <a:lnTo>
                      <a:pt x="734" y="258"/>
                    </a:lnTo>
                    <a:lnTo>
                      <a:pt x="720" y="224"/>
                    </a:lnTo>
                    <a:lnTo>
                      <a:pt x="704" y="192"/>
                    </a:lnTo>
                    <a:lnTo>
                      <a:pt x="686" y="162"/>
                    </a:lnTo>
                    <a:lnTo>
                      <a:pt x="664" y="134"/>
                    </a:lnTo>
                    <a:lnTo>
                      <a:pt x="638" y="106"/>
                    </a:lnTo>
                    <a:lnTo>
                      <a:pt x="612" y="82"/>
                    </a:lnTo>
                    <a:lnTo>
                      <a:pt x="582" y="62"/>
                    </a:lnTo>
                    <a:lnTo>
                      <a:pt x="552" y="44"/>
                    </a:lnTo>
                    <a:lnTo>
                      <a:pt x="518" y="28"/>
                    </a:lnTo>
                    <a:lnTo>
                      <a:pt x="484" y="16"/>
                    </a:lnTo>
                    <a:lnTo>
                      <a:pt x="448" y="6"/>
                    </a:lnTo>
                    <a:lnTo>
                      <a:pt x="412" y="2"/>
                    </a:lnTo>
                    <a:lnTo>
                      <a:pt x="372" y="0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87" name="Freeform 27"/>
              <p:cNvSpPr>
                <a:spLocks/>
              </p:cNvSpPr>
              <p:nvPr/>
            </p:nvSpPr>
            <p:spPr bwMode="auto">
              <a:xfrm>
                <a:off x="593" y="2664"/>
                <a:ext cx="730" cy="722"/>
              </a:xfrm>
              <a:custGeom>
                <a:avLst/>
                <a:gdLst>
                  <a:gd name="T0" fmla="*/ 360 w 730"/>
                  <a:gd name="T1" fmla="*/ 0 h 722"/>
                  <a:gd name="T2" fmla="*/ 288 w 730"/>
                  <a:gd name="T3" fmla="*/ 8 h 722"/>
                  <a:gd name="T4" fmla="*/ 218 w 730"/>
                  <a:gd name="T5" fmla="*/ 30 h 722"/>
                  <a:gd name="T6" fmla="*/ 158 w 730"/>
                  <a:gd name="T7" fmla="*/ 64 h 722"/>
                  <a:gd name="T8" fmla="*/ 104 w 730"/>
                  <a:gd name="T9" fmla="*/ 110 h 722"/>
                  <a:gd name="T10" fmla="*/ 60 w 730"/>
                  <a:gd name="T11" fmla="*/ 164 h 722"/>
                  <a:gd name="T12" fmla="*/ 26 w 730"/>
                  <a:gd name="T13" fmla="*/ 224 h 722"/>
                  <a:gd name="T14" fmla="*/ 6 w 730"/>
                  <a:gd name="T15" fmla="*/ 292 h 722"/>
                  <a:gd name="T16" fmla="*/ 0 w 730"/>
                  <a:gd name="T17" fmla="*/ 366 h 722"/>
                  <a:gd name="T18" fmla="*/ 2 w 730"/>
                  <a:gd name="T19" fmla="*/ 402 h 722"/>
                  <a:gd name="T20" fmla="*/ 16 w 730"/>
                  <a:gd name="T21" fmla="*/ 472 h 722"/>
                  <a:gd name="T22" fmla="*/ 46 w 730"/>
                  <a:gd name="T23" fmla="*/ 536 h 722"/>
                  <a:gd name="T24" fmla="*/ 86 w 730"/>
                  <a:gd name="T25" fmla="*/ 594 h 722"/>
                  <a:gd name="T26" fmla="*/ 136 w 730"/>
                  <a:gd name="T27" fmla="*/ 642 h 722"/>
                  <a:gd name="T28" fmla="*/ 194 w 730"/>
                  <a:gd name="T29" fmla="*/ 680 h 722"/>
                  <a:gd name="T30" fmla="*/ 260 w 730"/>
                  <a:gd name="T31" fmla="*/ 708 h 722"/>
                  <a:gd name="T32" fmla="*/ 332 w 730"/>
                  <a:gd name="T33" fmla="*/ 720 h 722"/>
                  <a:gd name="T34" fmla="*/ 368 w 730"/>
                  <a:gd name="T35" fmla="*/ 722 h 722"/>
                  <a:gd name="T36" fmla="*/ 442 w 730"/>
                  <a:gd name="T37" fmla="*/ 714 h 722"/>
                  <a:gd name="T38" fmla="*/ 510 w 730"/>
                  <a:gd name="T39" fmla="*/ 692 h 722"/>
                  <a:gd name="T40" fmla="*/ 572 w 730"/>
                  <a:gd name="T41" fmla="*/ 658 h 722"/>
                  <a:gd name="T42" fmla="*/ 626 w 730"/>
                  <a:gd name="T43" fmla="*/ 614 h 722"/>
                  <a:gd name="T44" fmla="*/ 670 w 730"/>
                  <a:gd name="T45" fmla="*/ 560 h 722"/>
                  <a:gd name="T46" fmla="*/ 702 w 730"/>
                  <a:gd name="T47" fmla="*/ 498 h 722"/>
                  <a:gd name="T48" fmla="*/ 724 w 730"/>
                  <a:gd name="T49" fmla="*/ 430 h 722"/>
                  <a:gd name="T50" fmla="*/ 730 w 730"/>
                  <a:gd name="T51" fmla="*/ 356 h 722"/>
                  <a:gd name="T52" fmla="*/ 728 w 730"/>
                  <a:gd name="T53" fmla="*/ 320 h 722"/>
                  <a:gd name="T54" fmla="*/ 712 w 730"/>
                  <a:gd name="T55" fmla="*/ 250 h 722"/>
                  <a:gd name="T56" fmla="*/ 684 w 730"/>
                  <a:gd name="T57" fmla="*/ 186 h 722"/>
                  <a:gd name="T58" fmla="*/ 644 w 730"/>
                  <a:gd name="T59" fmla="*/ 128 h 722"/>
                  <a:gd name="T60" fmla="*/ 594 w 730"/>
                  <a:gd name="T61" fmla="*/ 80 h 722"/>
                  <a:gd name="T62" fmla="*/ 534 w 730"/>
                  <a:gd name="T63" fmla="*/ 42 h 722"/>
                  <a:gd name="T64" fmla="*/ 470 w 730"/>
                  <a:gd name="T65" fmla="*/ 16 h 722"/>
                  <a:gd name="T66" fmla="*/ 398 w 730"/>
                  <a:gd name="T67" fmla="*/ 2 h 722"/>
                  <a:gd name="T68" fmla="*/ 360 w 730"/>
                  <a:gd name="T69" fmla="*/ 0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0" h="722">
                    <a:moveTo>
                      <a:pt x="360" y="0"/>
                    </a:moveTo>
                    <a:lnTo>
                      <a:pt x="360" y="0"/>
                    </a:lnTo>
                    <a:lnTo>
                      <a:pt x="324" y="2"/>
                    </a:lnTo>
                    <a:lnTo>
                      <a:pt x="288" y="8"/>
                    </a:lnTo>
                    <a:lnTo>
                      <a:pt x="252" y="18"/>
                    </a:lnTo>
                    <a:lnTo>
                      <a:pt x="218" y="30"/>
                    </a:lnTo>
                    <a:lnTo>
                      <a:pt x="188" y="46"/>
                    </a:lnTo>
                    <a:lnTo>
                      <a:pt x="158" y="64"/>
                    </a:lnTo>
                    <a:lnTo>
                      <a:pt x="130" y="86"/>
                    </a:lnTo>
                    <a:lnTo>
                      <a:pt x="104" y="110"/>
                    </a:lnTo>
                    <a:lnTo>
                      <a:pt x="80" y="136"/>
                    </a:lnTo>
                    <a:lnTo>
                      <a:pt x="60" y="164"/>
                    </a:lnTo>
                    <a:lnTo>
                      <a:pt x="42" y="194"/>
                    </a:lnTo>
                    <a:lnTo>
                      <a:pt x="26" y="224"/>
                    </a:lnTo>
                    <a:lnTo>
                      <a:pt x="14" y="258"/>
                    </a:lnTo>
                    <a:lnTo>
                      <a:pt x="6" y="292"/>
                    </a:lnTo>
                    <a:lnTo>
                      <a:pt x="0" y="328"/>
                    </a:lnTo>
                    <a:lnTo>
                      <a:pt x="0" y="366"/>
                    </a:lnTo>
                    <a:lnTo>
                      <a:pt x="0" y="366"/>
                    </a:lnTo>
                    <a:lnTo>
                      <a:pt x="2" y="402"/>
                    </a:lnTo>
                    <a:lnTo>
                      <a:pt x="8" y="438"/>
                    </a:lnTo>
                    <a:lnTo>
                      <a:pt x="16" y="472"/>
                    </a:lnTo>
                    <a:lnTo>
                      <a:pt x="30" y="506"/>
                    </a:lnTo>
                    <a:lnTo>
                      <a:pt x="46" y="536"/>
                    </a:lnTo>
                    <a:lnTo>
                      <a:pt x="64" y="566"/>
                    </a:lnTo>
                    <a:lnTo>
                      <a:pt x="86" y="594"/>
                    </a:lnTo>
                    <a:lnTo>
                      <a:pt x="110" y="620"/>
                    </a:lnTo>
                    <a:lnTo>
                      <a:pt x="136" y="642"/>
                    </a:lnTo>
                    <a:lnTo>
                      <a:pt x="164" y="662"/>
                    </a:lnTo>
                    <a:lnTo>
                      <a:pt x="194" y="680"/>
                    </a:lnTo>
                    <a:lnTo>
                      <a:pt x="226" y="696"/>
                    </a:lnTo>
                    <a:lnTo>
                      <a:pt x="260" y="708"/>
                    </a:lnTo>
                    <a:lnTo>
                      <a:pt x="294" y="716"/>
                    </a:lnTo>
                    <a:lnTo>
                      <a:pt x="332" y="720"/>
                    </a:lnTo>
                    <a:lnTo>
                      <a:pt x="368" y="722"/>
                    </a:lnTo>
                    <a:lnTo>
                      <a:pt x="368" y="722"/>
                    </a:lnTo>
                    <a:lnTo>
                      <a:pt x="406" y="720"/>
                    </a:lnTo>
                    <a:lnTo>
                      <a:pt x="442" y="714"/>
                    </a:lnTo>
                    <a:lnTo>
                      <a:pt x="476" y="704"/>
                    </a:lnTo>
                    <a:lnTo>
                      <a:pt x="510" y="692"/>
                    </a:lnTo>
                    <a:lnTo>
                      <a:pt x="542" y="676"/>
                    </a:lnTo>
                    <a:lnTo>
                      <a:pt x="572" y="658"/>
                    </a:lnTo>
                    <a:lnTo>
                      <a:pt x="600" y="636"/>
                    </a:lnTo>
                    <a:lnTo>
                      <a:pt x="626" y="614"/>
                    </a:lnTo>
                    <a:lnTo>
                      <a:pt x="648" y="588"/>
                    </a:lnTo>
                    <a:lnTo>
                      <a:pt x="670" y="560"/>
                    </a:lnTo>
                    <a:lnTo>
                      <a:pt x="688" y="530"/>
                    </a:lnTo>
                    <a:lnTo>
                      <a:pt x="702" y="498"/>
                    </a:lnTo>
                    <a:lnTo>
                      <a:pt x="714" y="464"/>
                    </a:lnTo>
                    <a:lnTo>
                      <a:pt x="724" y="430"/>
                    </a:lnTo>
                    <a:lnTo>
                      <a:pt x="728" y="394"/>
                    </a:lnTo>
                    <a:lnTo>
                      <a:pt x="730" y="356"/>
                    </a:lnTo>
                    <a:lnTo>
                      <a:pt x="730" y="356"/>
                    </a:lnTo>
                    <a:lnTo>
                      <a:pt x="728" y="320"/>
                    </a:lnTo>
                    <a:lnTo>
                      <a:pt x="722" y="284"/>
                    </a:lnTo>
                    <a:lnTo>
                      <a:pt x="712" y="250"/>
                    </a:lnTo>
                    <a:lnTo>
                      <a:pt x="700" y="216"/>
                    </a:lnTo>
                    <a:lnTo>
                      <a:pt x="684" y="186"/>
                    </a:lnTo>
                    <a:lnTo>
                      <a:pt x="664" y="156"/>
                    </a:lnTo>
                    <a:lnTo>
                      <a:pt x="644" y="128"/>
                    </a:lnTo>
                    <a:lnTo>
                      <a:pt x="620" y="104"/>
                    </a:lnTo>
                    <a:lnTo>
                      <a:pt x="594" y="80"/>
                    </a:lnTo>
                    <a:lnTo>
                      <a:pt x="566" y="60"/>
                    </a:lnTo>
                    <a:lnTo>
                      <a:pt x="534" y="42"/>
                    </a:lnTo>
                    <a:lnTo>
                      <a:pt x="502" y="26"/>
                    </a:lnTo>
                    <a:lnTo>
                      <a:pt x="470" y="16"/>
                    </a:lnTo>
                    <a:lnTo>
                      <a:pt x="434" y="6"/>
                    </a:lnTo>
                    <a:lnTo>
                      <a:pt x="398" y="2"/>
                    </a:lnTo>
                    <a:lnTo>
                      <a:pt x="360" y="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FF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88" name="Freeform 28"/>
              <p:cNvSpPr>
                <a:spLocks/>
              </p:cNvSpPr>
              <p:nvPr/>
            </p:nvSpPr>
            <p:spPr bwMode="auto">
              <a:xfrm>
                <a:off x="605" y="2670"/>
                <a:ext cx="710" cy="700"/>
              </a:xfrm>
              <a:custGeom>
                <a:avLst/>
                <a:gdLst>
                  <a:gd name="T0" fmla="*/ 350 w 710"/>
                  <a:gd name="T1" fmla="*/ 0 h 700"/>
                  <a:gd name="T2" fmla="*/ 278 w 710"/>
                  <a:gd name="T3" fmla="*/ 8 h 700"/>
                  <a:gd name="T4" fmla="*/ 212 w 710"/>
                  <a:gd name="T5" fmla="*/ 30 h 700"/>
                  <a:gd name="T6" fmla="*/ 152 w 710"/>
                  <a:gd name="T7" fmla="*/ 64 h 700"/>
                  <a:gd name="T8" fmla="*/ 100 w 710"/>
                  <a:gd name="T9" fmla="*/ 108 h 700"/>
                  <a:gd name="T10" fmla="*/ 58 w 710"/>
                  <a:gd name="T11" fmla="*/ 160 h 700"/>
                  <a:gd name="T12" fmla="*/ 26 w 710"/>
                  <a:gd name="T13" fmla="*/ 220 h 700"/>
                  <a:gd name="T14" fmla="*/ 6 w 710"/>
                  <a:gd name="T15" fmla="*/ 286 h 700"/>
                  <a:gd name="T16" fmla="*/ 0 w 710"/>
                  <a:gd name="T17" fmla="*/ 356 h 700"/>
                  <a:gd name="T18" fmla="*/ 2 w 710"/>
                  <a:gd name="T19" fmla="*/ 392 h 700"/>
                  <a:gd name="T20" fmla="*/ 18 w 710"/>
                  <a:gd name="T21" fmla="*/ 460 h 700"/>
                  <a:gd name="T22" fmla="*/ 46 w 710"/>
                  <a:gd name="T23" fmla="*/ 522 h 700"/>
                  <a:gd name="T24" fmla="*/ 84 w 710"/>
                  <a:gd name="T25" fmla="*/ 578 h 700"/>
                  <a:gd name="T26" fmla="*/ 134 w 710"/>
                  <a:gd name="T27" fmla="*/ 624 h 700"/>
                  <a:gd name="T28" fmla="*/ 190 w 710"/>
                  <a:gd name="T29" fmla="*/ 660 h 700"/>
                  <a:gd name="T30" fmla="*/ 256 w 710"/>
                  <a:gd name="T31" fmla="*/ 686 h 700"/>
                  <a:gd name="T32" fmla="*/ 324 w 710"/>
                  <a:gd name="T33" fmla="*/ 700 h 700"/>
                  <a:gd name="T34" fmla="*/ 360 w 710"/>
                  <a:gd name="T35" fmla="*/ 700 h 700"/>
                  <a:gd name="T36" fmla="*/ 432 w 710"/>
                  <a:gd name="T37" fmla="*/ 692 h 700"/>
                  <a:gd name="T38" fmla="*/ 498 w 710"/>
                  <a:gd name="T39" fmla="*/ 670 h 700"/>
                  <a:gd name="T40" fmla="*/ 558 w 710"/>
                  <a:gd name="T41" fmla="*/ 638 h 700"/>
                  <a:gd name="T42" fmla="*/ 610 w 710"/>
                  <a:gd name="T43" fmla="*/ 594 h 700"/>
                  <a:gd name="T44" fmla="*/ 652 w 710"/>
                  <a:gd name="T45" fmla="*/ 542 h 700"/>
                  <a:gd name="T46" fmla="*/ 684 w 710"/>
                  <a:gd name="T47" fmla="*/ 482 h 700"/>
                  <a:gd name="T48" fmla="*/ 704 w 710"/>
                  <a:gd name="T49" fmla="*/ 416 h 700"/>
                  <a:gd name="T50" fmla="*/ 710 w 710"/>
                  <a:gd name="T51" fmla="*/ 344 h 700"/>
                  <a:gd name="T52" fmla="*/ 708 w 710"/>
                  <a:gd name="T53" fmla="*/ 310 h 700"/>
                  <a:gd name="T54" fmla="*/ 694 w 710"/>
                  <a:gd name="T55" fmla="*/ 242 h 700"/>
                  <a:gd name="T56" fmla="*/ 666 w 710"/>
                  <a:gd name="T57" fmla="*/ 178 h 700"/>
                  <a:gd name="T58" fmla="*/ 626 w 710"/>
                  <a:gd name="T59" fmla="*/ 124 h 700"/>
                  <a:gd name="T60" fmla="*/ 578 w 710"/>
                  <a:gd name="T61" fmla="*/ 78 h 700"/>
                  <a:gd name="T62" fmla="*/ 520 w 710"/>
                  <a:gd name="T63" fmla="*/ 40 h 700"/>
                  <a:gd name="T64" fmla="*/ 456 w 710"/>
                  <a:gd name="T65" fmla="*/ 14 h 700"/>
                  <a:gd name="T66" fmla="*/ 386 w 710"/>
                  <a:gd name="T67" fmla="*/ 2 h 700"/>
                  <a:gd name="T68" fmla="*/ 350 w 710"/>
                  <a:gd name="T69" fmla="*/ 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10" h="700">
                    <a:moveTo>
                      <a:pt x="350" y="0"/>
                    </a:moveTo>
                    <a:lnTo>
                      <a:pt x="350" y="0"/>
                    </a:lnTo>
                    <a:lnTo>
                      <a:pt x="314" y="2"/>
                    </a:lnTo>
                    <a:lnTo>
                      <a:pt x="278" y="8"/>
                    </a:lnTo>
                    <a:lnTo>
                      <a:pt x="244" y="18"/>
                    </a:lnTo>
                    <a:lnTo>
                      <a:pt x="212" y="30"/>
                    </a:lnTo>
                    <a:lnTo>
                      <a:pt x="182" y="46"/>
                    </a:lnTo>
                    <a:lnTo>
                      <a:pt x="152" y="64"/>
                    </a:lnTo>
                    <a:lnTo>
                      <a:pt x="126" y="84"/>
                    </a:lnTo>
                    <a:lnTo>
                      <a:pt x="100" y="108"/>
                    </a:lnTo>
                    <a:lnTo>
                      <a:pt x="78" y="132"/>
                    </a:lnTo>
                    <a:lnTo>
                      <a:pt x="58" y="160"/>
                    </a:lnTo>
                    <a:lnTo>
                      <a:pt x="40" y="190"/>
                    </a:lnTo>
                    <a:lnTo>
                      <a:pt x="26" y="220"/>
                    </a:lnTo>
                    <a:lnTo>
                      <a:pt x="14" y="252"/>
                    </a:lnTo>
                    <a:lnTo>
                      <a:pt x="6" y="286"/>
                    </a:lnTo>
                    <a:lnTo>
                      <a:pt x="2" y="320"/>
                    </a:lnTo>
                    <a:lnTo>
                      <a:pt x="0" y="356"/>
                    </a:lnTo>
                    <a:lnTo>
                      <a:pt x="0" y="356"/>
                    </a:lnTo>
                    <a:lnTo>
                      <a:pt x="2" y="392"/>
                    </a:lnTo>
                    <a:lnTo>
                      <a:pt x="8" y="426"/>
                    </a:lnTo>
                    <a:lnTo>
                      <a:pt x="18" y="460"/>
                    </a:lnTo>
                    <a:lnTo>
                      <a:pt x="30" y="492"/>
                    </a:lnTo>
                    <a:lnTo>
                      <a:pt x="46" y="522"/>
                    </a:lnTo>
                    <a:lnTo>
                      <a:pt x="64" y="550"/>
                    </a:lnTo>
                    <a:lnTo>
                      <a:pt x="84" y="578"/>
                    </a:lnTo>
                    <a:lnTo>
                      <a:pt x="108" y="602"/>
                    </a:lnTo>
                    <a:lnTo>
                      <a:pt x="134" y="624"/>
                    </a:lnTo>
                    <a:lnTo>
                      <a:pt x="162" y="644"/>
                    </a:lnTo>
                    <a:lnTo>
                      <a:pt x="190" y="660"/>
                    </a:lnTo>
                    <a:lnTo>
                      <a:pt x="222" y="676"/>
                    </a:lnTo>
                    <a:lnTo>
                      <a:pt x="256" y="686"/>
                    </a:lnTo>
                    <a:lnTo>
                      <a:pt x="290" y="694"/>
                    </a:lnTo>
                    <a:lnTo>
                      <a:pt x="324" y="700"/>
                    </a:lnTo>
                    <a:lnTo>
                      <a:pt x="360" y="700"/>
                    </a:lnTo>
                    <a:lnTo>
                      <a:pt x="360" y="700"/>
                    </a:lnTo>
                    <a:lnTo>
                      <a:pt x="396" y="698"/>
                    </a:lnTo>
                    <a:lnTo>
                      <a:pt x="432" y="692"/>
                    </a:lnTo>
                    <a:lnTo>
                      <a:pt x="466" y="684"/>
                    </a:lnTo>
                    <a:lnTo>
                      <a:pt x="498" y="670"/>
                    </a:lnTo>
                    <a:lnTo>
                      <a:pt x="530" y="656"/>
                    </a:lnTo>
                    <a:lnTo>
                      <a:pt x="558" y="638"/>
                    </a:lnTo>
                    <a:lnTo>
                      <a:pt x="586" y="616"/>
                    </a:lnTo>
                    <a:lnTo>
                      <a:pt x="610" y="594"/>
                    </a:lnTo>
                    <a:lnTo>
                      <a:pt x="632" y="568"/>
                    </a:lnTo>
                    <a:lnTo>
                      <a:pt x="652" y="542"/>
                    </a:lnTo>
                    <a:lnTo>
                      <a:pt x="670" y="512"/>
                    </a:lnTo>
                    <a:lnTo>
                      <a:pt x="684" y="482"/>
                    </a:lnTo>
                    <a:lnTo>
                      <a:pt x="696" y="450"/>
                    </a:lnTo>
                    <a:lnTo>
                      <a:pt x="704" y="416"/>
                    </a:lnTo>
                    <a:lnTo>
                      <a:pt x="710" y="380"/>
                    </a:lnTo>
                    <a:lnTo>
                      <a:pt x="710" y="344"/>
                    </a:lnTo>
                    <a:lnTo>
                      <a:pt x="710" y="344"/>
                    </a:lnTo>
                    <a:lnTo>
                      <a:pt x="708" y="310"/>
                    </a:lnTo>
                    <a:lnTo>
                      <a:pt x="702" y="274"/>
                    </a:lnTo>
                    <a:lnTo>
                      <a:pt x="694" y="242"/>
                    </a:lnTo>
                    <a:lnTo>
                      <a:pt x="680" y="210"/>
                    </a:lnTo>
                    <a:lnTo>
                      <a:pt x="666" y="178"/>
                    </a:lnTo>
                    <a:lnTo>
                      <a:pt x="646" y="150"/>
                    </a:lnTo>
                    <a:lnTo>
                      <a:pt x="626" y="124"/>
                    </a:lnTo>
                    <a:lnTo>
                      <a:pt x="602" y="100"/>
                    </a:lnTo>
                    <a:lnTo>
                      <a:pt x="578" y="78"/>
                    </a:lnTo>
                    <a:lnTo>
                      <a:pt x="550" y="58"/>
                    </a:lnTo>
                    <a:lnTo>
                      <a:pt x="520" y="40"/>
                    </a:lnTo>
                    <a:lnTo>
                      <a:pt x="488" y="26"/>
                    </a:lnTo>
                    <a:lnTo>
                      <a:pt x="456" y="14"/>
                    </a:lnTo>
                    <a:lnTo>
                      <a:pt x="422" y="6"/>
                    </a:lnTo>
                    <a:lnTo>
                      <a:pt x="386" y="2"/>
                    </a:lnTo>
                    <a:lnTo>
                      <a:pt x="350" y="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89" name="Freeform 29"/>
              <p:cNvSpPr>
                <a:spLocks/>
              </p:cNvSpPr>
              <p:nvPr/>
            </p:nvSpPr>
            <p:spPr bwMode="auto">
              <a:xfrm>
                <a:off x="619" y="2678"/>
                <a:ext cx="690" cy="676"/>
              </a:xfrm>
              <a:custGeom>
                <a:avLst/>
                <a:gdLst>
                  <a:gd name="T0" fmla="*/ 338 w 690"/>
                  <a:gd name="T1" fmla="*/ 0 h 676"/>
                  <a:gd name="T2" fmla="*/ 268 w 690"/>
                  <a:gd name="T3" fmla="*/ 8 h 676"/>
                  <a:gd name="T4" fmla="*/ 204 w 690"/>
                  <a:gd name="T5" fmla="*/ 28 h 676"/>
                  <a:gd name="T6" fmla="*/ 146 w 690"/>
                  <a:gd name="T7" fmla="*/ 62 h 676"/>
                  <a:gd name="T8" fmla="*/ 96 w 690"/>
                  <a:gd name="T9" fmla="*/ 104 h 676"/>
                  <a:gd name="T10" fmla="*/ 54 w 690"/>
                  <a:gd name="T11" fmla="*/ 154 h 676"/>
                  <a:gd name="T12" fmla="*/ 24 w 690"/>
                  <a:gd name="T13" fmla="*/ 212 h 676"/>
                  <a:gd name="T14" fmla="*/ 4 w 690"/>
                  <a:gd name="T15" fmla="*/ 276 h 676"/>
                  <a:gd name="T16" fmla="*/ 0 w 690"/>
                  <a:gd name="T17" fmla="*/ 346 h 676"/>
                  <a:gd name="T18" fmla="*/ 2 w 690"/>
                  <a:gd name="T19" fmla="*/ 380 h 676"/>
                  <a:gd name="T20" fmla="*/ 16 w 690"/>
                  <a:gd name="T21" fmla="*/ 446 h 676"/>
                  <a:gd name="T22" fmla="*/ 44 w 690"/>
                  <a:gd name="T23" fmla="*/ 506 h 676"/>
                  <a:gd name="T24" fmla="*/ 82 w 690"/>
                  <a:gd name="T25" fmla="*/ 558 h 676"/>
                  <a:gd name="T26" fmla="*/ 130 w 690"/>
                  <a:gd name="T27" fmla="*/ 604 h 676"/>
                  <a:gd name="T28" fmla="*/ 186 w 690"/>
                  <a:gd name="T29" fmla="*/ 640 h 676"/>
                  <a:gd name="T30" fmla="*/ 248 w 690"/>
                  <a:gd name="T31" fmla="*/ 664 h 676"/>
                  <a:gd name="T32" fmla="*/ 316 w 690"/>
                  <a:gd name="T33" fmla="*/ 676 h 676"/>
                  <a:gd name="T34" fmla="*/ 350 w 690"/>
                  <a:gd name="T35" fmla="*/ 676 h 676"/>
                  <a:gd name="T36" fmla="*/ 420 w 690"/>
                  <a:gd name="T37" fmla="*/ 668 h 676"/>
                  <a:gd name="T38" fmla="*/ 484 w 690"/>
                  <a:gd name="T39" fmla="*/ 648 h 676"/>
                  <a:gd name="T40" fmla="*/ 542 w 690"/>
                  <a:gd name="T41" fmla="*/ 614 h 676"/>
                  <a:gd name="T42" fmla="*/ 592 w 690"/>
                  <a:gd name="T43" fmla="*/ 572 h 676"/>
                  <a:gd name="T44" fmla="*/ 634 w 690"/>
                  <a:gd name="T45" fmla="*/ 522 h 676"/>
                  <a:gd name="T46" fmla="*/ 666 w 690"/>
                  <a:gd name="T47" fmla="*/ 464 h 676"/>
                  <a:gd name="T48" fmla="*/ 684 w 690"/>
                  <a:gd name="T49" fmla="*/ 400 h 676"/>
                  <a:gd name="T50" fmla="*/ 690 w 690"/>
                  <a:gd name="T51" fmla="*/ 330 h 676"/>
                  <a:gd name="T52" fmla="*/ 688 w 690"/>
                  <a:gd name="T53" fmla="*/ 296 h 676"/>
                  <a:gd name="T54" fmla="*/ 672 w 690"/>
                  <a:gd name="T55" fmla="*/ 230 h 676"/>
                  <a:gd name="T56" fmla="*/ 644 w 690"/>
                  <a:gd name="T57" fmla="*/ 170 h 676"/>
                  <a:gd name="T58" fmla="*/ 606 w 690"/>
                  <a:gd name="T59" fmla="*/ 118 h 676"/>
                  <a:gd name="T60" fmla="*/ 558 w 690"/>
                  <a:gd name="T61" fmla="*/ 72 h 676"/>
                  <a:gd name="T62" fmla="*/ 502 w 690"/>
                  <a:gd name="T63" fmla="*/ 36 h 676"/>
                  <a:gd name="T64" fmla="*/ 440 w 690"/>
                  <a:gd name="T65" fmla="*/ 12 h 676"/>
                  <a:gd name="T66" fmla="*/ 372 w 690"/>
                  <a:gd name="T67" fmla="*/ 0 h 676"/>
                  <a:gd name="T68" fmla="*/ 338 w 690"/>
                  <a:gd name="T69" fmla="*/ 0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90" h="676">
                    <a:moveTo>
                      <a:pt x="338" y="0"/>
                    </a:moveTo>
                    <a:lnTo>
                      <a:pt x="338" y="0"/>
                    </a:lnTo>
                    <a:lnTo>
                      <a:pt x="302" y="2"/>
                    </a:lnTo>
                    <a:lnTo>
                      <a:pt x="268" y="8"/>
                    </a:lnTo>
                    <a:lnTo>
                      <a:pt x="236" y="16"/>
                    </a:lnTo>
                    <a:lnTo>
                      <a:pt x="204" y="28"/>
                    </a:lnTo>
                    <a:lnTo>
                      <a:pt x="174" y="44"/>
                    </a:lnTo>
                    <a:lnTo>
                      <a:pt x="146" y="62"/>
                    </a:lnTo>
                    <a:lnTo>
                      <a:pt x="120" y="82"/>
                    </a:lnTo>
                    <a:lnTo>
                      <a:pt x="96" y="104"/>
                    </a:lnTo>
                    <a:lnTo>
                      <a:pt x="74" y="128"/>
                    </a:lnTo>
                    <a:lnTo>
                      <a:pt x="54" y="154"/>
                    </a:lnTo>
                    <a:lnTo>
                      <a:pt x="38" y="182"/>
                    </a:lnTo>
                    <a:lnTo>
                      <a:pt x="24" y="212"/>
                    </a:lnTo>
                    <a:lnTo>
                      <a:pt x="12" y="244"/>
                    </a:lnTo>
                    <a:lnTo>
                      <a:pt x="4" y="276"/>
                    </a:lnTo>
                    <a:lnTo>
                      <a:pt x="0" y="310"/>
                    </a:lnTo>
                    <a:lnTo>
                      <a:pt x="0" y="346"/>
                    </a:lnTo>
                    <a:lnTo>
                      <a:pt x="0" y="346"/>
                    </a:lnTo>
                    <a:lnTo>
                      <a:pt x="2" y="380"/>
                    </a:lnTo>
                    <a:lnTo>
                      <a:pt x="8" y="414"/>
                    </a:lnTo>
                    <a:lnTo>
                      <a:pt x="16" y="446"/>
                    </a:lnTo>
                    <a:lnTo>
                      <a:pt x="28" y="476"/>
                    </a:lnTo>
                    <a:lnTo>
                      <a:pt x="44" y="506"/>
                    </a:lnTo>
                    <a:lnTo>
                      <a:pt x="62" y="534"/>
                    </a:lnTo>
                    <a:lnTo>
                      <a:pt x="82" y="558"/>
                    </a:lnTo>
                    <a:lnTo>
                      <a:pt x="106" y="582"/>
                    </a:lnTo>
                    <a:lnTo>
                      <a:pt x="130" y="604"/>
                    </a:lnTo>
                    <a:lnTo>
                      <a:pt x="156" y="622"/>
                    </a:lnTo>
                    <a:lnTo>
                      <a:pt x="186" y="640"/>
                    </a:lnTo>
                    <a:lnTo>
                      <a:pt x="216" y="654"/>
                    </a:lnTo>
                    <a:lnTo>
                      <a:pt x="248" y="664"/>
                    </a:lnTo>
                    <a:lnTo>
                      <a:pt x="282" y="672"/>
                    </a:lnTo>
                    <a:lnTo>
                      <a:pt x="316" y="676"/>
                    </a:lnTo>
                    <a:lnTo>
                      <a:pt x="350" y="676"/>
                    </a:lnTo>
                    <a:lnTo>
                      <a:pt x="350" y="676"/>
                    </a:lnTo>
                    <a:lnTo>
                      <a:pt x="386" y="674"/>
                    </a:lnTo>
                    <a:lnTo>
                      <a:pt x="420" y="668"/>
                    </a:lnTo>
                    <a:lnTo>
                      <a:pt x="454" y="660"/>
                    </a:lnTo>
                    <a:lnTo>
                      <a:pt x="484" y="648"/>
                    </a:lnTo>
                    <a:lnTo>
                      <a:pt x="514" y="632"/>
                    </a:lnTo>
                    <a:lnTo>
                      <a:pt x="542" y="614"/>
                    </a:lnTo>
                    <a:lnTo>
                      <a:pt x="568" y="594"/>
                    </a:lnTo>
                    <a:lnTo>
                      <a:pt x="592" y="572"/>
                    </a:lnTo>
                    <a:lnTo>
                      <a:pt x="614" y="548"/>
                    </a:lnTo>
                    <a:lnTo>
                      <a:pt x="634" y="522"/>
                    </a:lnTo>
                    <a:lnTo>
                      <a:pt x="652" y="494"/>
                    </a:lnTo>
                    <a:lnTo>
                      <a:pt x="666" y="464"/>
                    </a:lnTo>
                    <a:lnTo>
                      <a:pt x="676" y="432"/>
                    </a:lnTo>
                    <a:lnTo>
                      <a:pt x="684" y="400"/>
                    </a:lnTo>
                    <a:lnTo>
                      <a:pt x="688" y="366"/>
                    </a:lnTo>
                    <a:lnTo>
                      <a:pt x="690" y="330"/>
                    </a:lnTo>
                    <a:lnTo>
                      <a:pt x="690" y="330"/>
                    </a:lnTo>
                    <a:lnTo>
                      <a:pt x="688" y="296"/>
                    </a:lnTo>
                    <a:lnTo>
                      <a:pt x="682" y="262"/>
                    </a:lnTo>
                    <a:lnTo>
                      <a:pt x="672" y="230"/>
                    </a:lnTo>
                    <a:lnTo>
                      <a:pt x="660" y="200"/>
                    </a:lnTo>
                    <a:lnTo>
                      <a:pt x="644" y="170"/>
                    </a:lnTo>
                    <a:lnTo>
                      <a:pt x="626" y="142"/>
                    </a:lnTo>
                    <a:lnTo>
                      <a:pt x="606" y="118"/>
                    </a:lnTo>
                    <a:lnTo>
                      <a:pt x="584" y="94"/>
                    </a:lnTo>
                    <a:lnTo>
                      <a:pt x="558" y="72"/>
                    </a:lnTo>
                    <a:lnTo>
                      <a:pt x="532" y="54"/>
                    </a:lnTo>
                    <a:lnTo>
                      <a:pt x="502" y="36"/>
                    </a:lnTo>
                    <a:lnTo>
                      <a:pt x="472" y="22"/>
                    </a:lnTo>
                    <a:lnTo>
                      <a:pt x="440" y="12"/>
                    </a:lnTo>
                    <a:lnTo>
                      <a:pt x="408" y="4"/>
                    </a:lnTo>
                    <a:lnTo>
                      <a:pt x="372" y="0"/>
                    </a:lnTo>
                    <a:lnTo>
                      <a:pt x="338" y="0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FFD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90" name="Freeform 30"/>
              <p:cNvSpPr>
                <a:spLocks/>
              </p:cNvSpPr>
              <p:nvPr/>
            </p:nvSpPr>
            <p:spPr bwMode="auto">
              <a:xfrm>
                <a:off x="631" y="2684"/>
                <a:ext cx="670" cy="656"/>
              </a:xfrm>
              <a:custGeom>
                <a:avLst/>
                <a:gdLst>
                  <a:gd name="T0" fmla="*/ 328 w 670"/>
                  <a:gd name="T1" fmla="*/ 0 h 656"/>
                  <a:gd name="T2" fmla="*/ 260 w 670"/>
                  <a:gd name="T3" fmla="*/ 8 h 656"/>
                  <a:gd name="T4" fmla="*/ 198 w 670"/>
                  <a:gd name="T5" fmla="*/ 28 h 656"/>
                  <a:gd name="T6" fmla="*/ 142 w 670"/>
                  <a:gd name="T7" fmla="*/ 60 h 656"/>
                  <a:gd name="T8" fmla="*/ 92 w 670"/>
                  <a:gd name="T9" fmla="*/ 102 h 656"/>
                  <a:gd name="T10" fmla="*/ 52 w 670"/>
                  <a:gd name="T11" fmla="*/ 152 h 656"/>
                  <a:gd name="T12" fmla="*/ 24 w 670"/>
                  <a:gd name="T13" fmla="*/ 208 h 656"/>
                  <a:gd name="T14" fmla="*/ 6 w 670"/>
                  <a:gd name="T15" fmla="*/ 270 h 656"/>
                  <a:gd name="T16" fmla="*/ 0 w 670"/>
                  <a:gd name="T17" fmla="*/ 336 h 656"/>
                  <a:gd name="T18" fmla="*/ 2 w 670"/>
                  <a:gd name="T19" fmla="*/ 370 h 656"/>
                  <a:gd name="T20" fmla="*/ 18 w 670"/>
                  <a:gd name="T21" fmla="*/ 432 h 656"/>
                  <a:gd name="T22" fmla="*/ 44 w 670"/>
                  <a:gd name="T23" fmla="*/ 492 h 656"/>
                  <a:gd name="T24" fmla="*/ 82 w 670"/>
                  <a:gd name="T25" fmla="*/ 542 h 656"/>
                  <a:gd name="T26" fmla="*/ 128 w 670"/>
                  <a:gd name="T27" fmla="*/ 586 h 656"/>
                  <a:gd name="T28" fmla="*/ 182 w 670"/>
                  <a:gd name="T29" fmla="*/ 620 h 656"/>
                  <a:gd name="T30" fmla="*/ 244 w 670"/>
                  <a:gd name="T31" fmla="*/ 644 h 656"/>
                  <a:gd name="T32" fmla="*/ 308 w 670"/>
                  <a:gd name="T33" fmla="*/ 654 h 656"/>
                  <a:gd name="T34" fmla="*/ 344 w 670"/>
                  <a:gd name="T35" fmla="*/ 656 h 656"/>
                  <a:gd name="T36" fmla="*/ 410 w 670"/>
                  <a:gd name="T37" fmla="*/ 646 h 656"/>
                  <a:gd name="T38" fmla="*/ 472 w 670"/>
                  <a:gd name="T39" fmla="*/ 626 h 656"/>
                  <a:gd name="T40" fmla="*/ 530 w 670"/>
                  <a:gd name="T41" fmla="*/ 594 h 656"/>
                  <a:gd name="T42" fmla="*/ 578 w 670"/>
                  <a:gd name="T43" fmla="*/ 554 h 656"/>
                  <a:gd name="T44" fmla="*/ 618 w 670"/>
                  <a:gd name="T45" fmla="*/ 504 h 656"/>
                  <a:gd name="T46" fmla="*/ 648 w 670"/>
                  <a:gd name="T47" fmla="*/ 446 h 656"/>
                  <a:gd name="T48" fmla="*/ 666 w 670"/>
                  <a:gd name="T49" fmla="*/ 384 h 656"/>
                  <a:gd name="T50" fmla="*/ 670 w 670"/>
                  <a:gd name="T51" fmla="*/ 318 h 656"/>
                  <a:gd name="T52" fmla="*/ 668 w 670"/>
                  <a:gd name="T53" fmla="*/ 286 h 656"/>
                  <a:gd name="T54" fmla="*/ 654 w 670"/>
                  <a:gd name="T55" fmla="*/ 222 h 656"/>
                  <a:gd name="T56" fmla="*/ 626 w 670"/>
                  <a:gd name="T57" fmla="*/ 164 h 656"/>
                  <a:gd name="T58" fmla="*/ 588 w 670"/>
                  <a:gd name="T59" fmla="*/ 112 h 656"/>
                  <a:gd name="T60" fmla="*/ 542 w 670"/>
                  <a:gd name="T61" fmla="*/ 70 h 656"/>
                  <a:gd name="T62" fmla="*/ 488 w 670"/>
                  <a:gd name="T63" fmla="*/ 36 h 656"/>
                  <a:gd name="T64" fmla="*/ 428 w 670"/>
                  <a:gd name="T65" fmla="*/ 12 h 656"/>
                  <a:gd name="T66" fmla="*/ 362 w 670"/>
                  <a:gd name="T67" fmla="*/ 0 h 656"/>
                  <a:gd name="T68" fmla="*/ 328 w 670"/>
                  <a:gd name="T69" fmla="*/ 0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70" h="656">
                    <a:moveTo>
                      <a:pt x="328" y="0"/>
                    </a:moveTo>
                    <a:lnTo>
                      <a:pt x="328" y="0"/>
                    </a:lnTo>
                    <a:lnTo>
                      <a:pt x="294" y="2"/>
                    </a:lnTo>
                    <a:lnTo>
                      <a:pt x="260" y="8"/>
                    </a:lnTo>
                    <a:lnTo>
                      <a:pt x="228" y="16"/>
                    </a:lnTo>
                    <a:lnTo>
                      <a:pt x="198" y="28"/>
                    </a:lnTo>
                    <a:lnTo>
                      <a:pt x="168" y="44"/>
                    </a:lnTo>
                    <a:lnTo>
                      <a:pt x="142" y="60"/>
                    </a:lnTo>
                    <a:lnTo>
                      <a:pt x="116" y="80"/>
                    </a:lnTo>
                    <a:lnTo>
                      <a:pt x="92" y="102"/>
                    </a:lnTo>
                    <a:lnTo>
                      <a:pt x="72" y="126"/>
                    </a:lnTo>
                    <a:lnTo>
                      <a:pt x="52" y="152"/>
                    </a:lnTo>
                    <a:lnTo>
                      <a:pt x="36" y="178"/>
                    </a:lnTo>
                    <a:lnTo>
                      <a:pt x="24" y="208"/>
                    </a:lnTo>
                    <a:lnTo>
                      <a:pt x="12" y="238"/>
                    </a:lnTo>
                    <a:lnTo>
                      <a:pt x="6" y="270"/>
                    </a:lnTo>
                    <a:lnTo>
                      <a:pt x="0" y="302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2" y="370"/>
                    </a:lnTo>
                    <a:lnTo>
                      <a:pt x="8" y="402"/>
                    </a:lnTo>
                    <a:lnTo>
                      <a:pt x="18" y="432"/>
                    </a:lnTo>
                    <a:lnTo>
                      <a:pt x="30" y="462"/>
                    </a:lnTo>
                    <a:lnTo>
                      <a:pt x="44" y="492"/>
                    </a:lnTo>
                    <a:lnTo>
                      <a:pt x="62" y="518"/>
                    </a:lnTo>
                    <a:lnTo>
                      <a:pt x="82" y="542"/>
                    </a:lnTo>
                    <a:lnTo>
                      <a:pt x="104" y="566"/>
                    </a:lnTo>
                    <a:lnTo>
                      <a:pt x="128" y="586"/>
                    </a:lnTo>
                    <a:lnTo>
                      <a:pt x="154" y="604"/>
                    </a:lnTo>
                    <a:lnTo>
                      <a:pt x="182" y="620"/>
                    </a:lnTo>
                    <a:lnTo>
                      <a:pt x="212" y="632"/>
                    </a:lnTo>
                    <a:lnTo>
                      <a:pt x="244" y="644"/>
                    </a:lnTo>
                    <a:lnTo>
                      <a:pt x="276" y="650"/>
                    </a:lnTo>
                    <a:lnTo>
                      <a:pt x="308" y="654"/>
                    </a:lnTo>
                    <a:lnTo>
                      <a:pt x="344" y="656"/>
                    </a:lnTo>
                    <a:lnTo>
                      <a:pt x="344" y="656"/>
                    </a:lnTo>
                    <a:lnTo>
                      <a:pt x="378" y="652"/>
                    </a:lnTo>
                    <a:lnTo>
                      <a:pt x="410" y="646"/>
                    </a:lnTo>
                    <a:lnTo>
                      <a:pt x="442" y="638"/>
                    </a:lnTo>
                    <a:lnTo>
                      <a:pt x="472" y="626"/>
                    </a:lnTo>
                    <a:lnTo>
                      <a:pt x="502" y="612"/>
                    </a:lnTo>
                    <a:lnTo>
                      <a:pt x="530" y="594"/>
                    </a:lnTo>
                    <a:lnTo>
                      <a:pt x="554" y="574"/>
                    </a:lnTo>
                    <a:lnTo>
                      <a:pt x="578" y="554"/>
                    </a:lnTo>
                    <a:lnTo>
                      <a:pt x="598" y="530"/>
                    </a:lnTo>
                    <a:lnTo>
                      <a:pt x="618" y="504"/>
                    </a:lnTo>
                    <a:lnTo>
                      <a:pt x="634" y="476"/>
                    </a:lnTo>
                    <a:lnTo>
                      <a:pt x="648" y="446"/>
                    </a:lnTo>
                    <a:lnTo>
                      <a:pt x="658" y="416"/>
                    </a:lnTo>
                    <a:lnTo>
                      <a:pt x="666" y="384"/>
                    </a:lnTo>
                    <a:lnTo>
                      <a:pt x="670" y="352"/>
                    </a:lnTo>
                    <a:lnTo>
                      <a:pt x="670" y="318"/>
                    </a:lnTo>
                    <a:lnTo>
                      <a:pt x="670" y="318"/>
                    </a:lnTo>
                    <a:lnTo>
                      <a:pt x="668" y="286"/>
                    </a:lnTo>
                    <a:lnTo>
                      <a:pt x="662" y="254"/>
                    </a:lnTo>
                    <a:lnTo>
                      <a:pt x="654" y="222"/>
                    </a:lnTo>
                    <a:lnTo>
                      <a:pt x="642" y="192"/>
                    </a:lnTo>
                    <a:lnTo>
                      <a:pt x="626" y="164"/>
                    </a:lnTo>
                    <a:lnTo>
                      <a:pt x="608" y="138"/>
                    </a:lnTo>
                    <a:lnTo>
                      <a:pt x="588" y="112"/>
                    </a:lnTo>
                    <a:lnTo>
                      <a:pt x="566" y="90"/>
                    </a:lnTo>
                    <a:lnTo>
                      <a:pt x="542" y="70"/>
                    </a:lnTo>
                    <a:lnTo>
                      <a:pt x="516" y="50"/>
                    </a:lnTo>
                    <a:lnTo>
                      <a:pt x="488" y="36"/>
                    </a:lnTo>
                    <a:lnTo>
                      <a:pt x="458" y="22"/>
                    </a:lnTo>
                    <a:lnTo>
                      <a:pt x="428" y="12"/>
                    </a:lnTo>
                    <a:lnTo>
                      <a:pt x="394" y="4"/>
                    </a:lnTo>
                    <a:lnTo>
                      <a:pt x="362" y="0"/>
                    </a:lnTo>
                    <a:lnTo>
                      <a:pt x="328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91" name="Freeform 31"/>
              <p:cNvSpPr>
                <a:spLocks/>
              </p:cNvSpPr>
              <p:nvPr/>
            </p:nvSpPr>
            <p:spPr bwMode="auto">
              <a:xfrm>
                <a:off x="643" y="2690"/>
                <a:ext cx="652" cy="634"/>
              </a:xfrm>
              <a:custGeom>
                <a:avLst/>
                <a:gdLst>
                  <a:gd name="T0" fmla="*/ 316 w 652"/>
                  <a:gd name="T1" fmla="*/ 0 h 634"/>
                  <a:gd name="T2" fmla="*/ 252 w 652"/>
                  <a:gd name="T3" fmla="*/ 8 h 634"/>
                  <a:gd name="T4" fmla="*/ 192 w 652"/>
                  <a:gd name="T5" fmla="*/ 28 h 634"/>
                  <a:gd name="T6" fmla="*/ 136 w 652"/>
                  <a:gd name="T7" fmla="*/ 60 h 634"/>
                  <a:gd name="T8" fmla="*/ 90 w 652"/>
                  <a:gd name="T9" fmla="*/ 100 h 634"/>
                  <a:gd name="T10" fmla="*/ 52 w 652"/>
                  <a:gd name="T11" fmla="*/ 148 h 634"/>
                  <a:gd name="T12" fmla="*/ 22 w 652"/>
                  <a:gd name="T13" fmla="*/ 202 h 634"/>
                  <a:gd name="T14" fmla="*/ 6 w 652"/>
                  <a:gd name="T15" fmla="*/ 262 h 634"/>
                  <a:gd name="T16" fmla="*/ 0 w 652"/>
                  <a:gd name="T17" fmla="*/ 326 h 634"/>
                  <a:gd name="T18" fmla="*/ 4 w 652"/>
                  <a:gd name="T19" fmla="*/ 360 h 634"/>
                  <a:gd name="T20" fmla="*/ 18 w 652"/>
                  <a:gd name="T21" fmla="*/ 420 h 634"/>
                  <a:gd name="T22" fmla="*/ 44 w 652"/>
                  <a:gd name="T23" fmla="*/ 476 h 634"/>
                  <a:gd name="T24" fmla="*/ 82 w 652"/>
                  <a:gd name="T25" fmla="*/ 526 h 634"/>
                  <a:gd name="T26" fmla="*/ 126 w 652"/>
                  <a:gd name="T27" fmla="*/ 568 h 634"/>
                  <a:gd name="T28" fmla="*/ 180 w 652"/>
                  <a:gd name="T29" fmla="*/ 600 h 634"/>
                  <a:gd name="T30" fmla="*/ 238 w 652"/>
                  <a:gd name="T31" fmla="*/ 622 h 634"/>
                  <a:gd name="T32" fmla="*/ 302 w 652"/>
                  <a:gd name="T33" fmla="*/ 634 h 634"/>
                  <a:gd name="T34" fmla="*/ 336 w 652"/>
                  <a:gd name="T35" fmla="*/ 634 h 634"/>
                  <a:gd name="T36" fmla="*/ 400 w 652"/>
                  <a:gd name="T37" fmla="*/ 626 h 634"/>
                  <a:gd name="T38" fmla="*/ 462 w 652"/>
                  <a:gd name="T39" fmla="*/ 604 h 634"/>
                  <a:gd name="T40" fmla="*/ 516 w 652"/>
                  <a:gd name="T41" fmla="*/ 574 h 634"/>
                  <a:gd name="T42" fmla="*/ 562 w 652"/>
                  <a:gd name="T43" fmla="*/ 534 h 634"/>
                  <a:gd name="T44" fmla="*/ 602 w 652"/>
                  <a:gd name="T45" fmla="*/ 486 h 634"/>
                  <a:gd name="T46" fmla="*/ 630 w 652"/>
                  <a:gd name="T47" fmla="*/ 430 h 634"/>
                  <a:gd name="T48" fmla="*/ 646 w 652"/>
                  <a:gd name="T49" fmla="*/ 370 h 634"/>
                  <a:gd name="T50" fmla="*/ 652 w 652"/>
                  <a:gd name="T51" fmla="*/ 306 h 634"/>
                  <a:gd name="T52" fmla="*/ 648 w 652"/>
                  <a:gd name="T53" fmla="*/ 274 h 634"/>
                  <a:gd name="T54" fmla="*/ 634 w 652"/>
                  <a:gd name="T55" fmla="*/ 214 h 634"/>
                  <a:gd name="T56" fmla="*/ 608 w 652"/>
                  <a:gd name="T57" fmla="*/ 158 h 634"/>
                  <a:gd name="T58" fmla="*/ 572 w 652"/>
                  <a:gd name="T59" fmla="*/ 108 h 634"/>
                  <a:gd name="T60" fmla="*/ 526 w 652"/>
                  <a:gd name="T61" fmla="*/ 66 h 634"/>
                  <a:gd name="T62" fmla="*/ 472 w 652"/>
                  <a:gd name="T63" fmla="*/ 34 h 634"/>
                  <a:gd name="T64" fmla="*/ 414 w 652"/>
                  <a:gd name="T65" fmla="*/ 12 h 634"/>
                  <a:gd name="T66" fmla="*/ 350 w 652"/>
                  <a:gd name="T67" fmla="*/ 0 h 634"/>
                  <a:gd name="T68" fmla="*/ 316 w 652"/>
                  <a:gd name="T69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52" h="634">
                    <a:moveTo>
                      <a:pt x="316" y="0"/>
                    </a:moveTo>
                    <a:lnTo>
                      <a:pt x="316" y="0"/>
                    </a:lnTo>
                    <a:lnTo>
                      <a:pt x="284" y="2"/>
                    </a:lnTo>
                    <a:lnTo>
                      <a:pt x="252" y="8"/>
                    </a:lnTo>
                    <a:lnTo>
                      <a:pt x="220" y="18"/>
                    </a:lnTo>
                    <a:lnTo>
                      <a:pt x="192" y="28"/>
                    </a:lnTo>
                    <a:lnTo>
                      <a:pt x="164" y="44"/>
                    </a:lnTo>
                    <a:lnTo>
                      <a:pt x="136" y="60"/>
                    </a:lnTo>
                    <a:lnTo>
                      <a:pt x="112" y="78"/>
                    </a:lnTo>
                    <a:lnTo>
                      <a:pt x="90" y="100"/>
                    </a:lnTo>
                    <a:lnTo>
                      <a:pt x="70" y="124"/>
                    </a:lnTo>
                    <a:lnTo>
                      <a:pt x="52" y="148"/>
                    </a:lnTo>
                    <a:lnTo>
                      <a:pt x="36" y="174"/>
                    </a:lnTo>
                    <a:lnTo>
                      <a:pt x="22" y="202"/>
                    </a:lnTo>
                    <a:lnTo>
                      <a:pt x="12" y="232"/>
                    </a:lnTo>
                    <a:lnTo>
                      <a:pt x="6" y="262"/>
                    </a:lnTo>
                    <a:lnTo>
                      <a:pt x="2" y="294"/>
                    </a:lnTo>
                    <a:lnTo>
                      <a:pt x="0" y="326"/>
                    </a:lnTo>
                    <a:lnTo>
                      <a:pt x="0" y="326"/>
                    </a:lnTo>
                    <a:lnTo>
                      <a:pt x="4" y="360"/>
                    </a:lnTo>
                    <a:lnTo>
                      <a:pt x="10" y="390"/>
                    </a:lnTo>
                    <a:lnTo>
                      <a:pt x="18" y="420"/>
                    </a:lnTo>
                    <a:lnTo>
                      <a:pt x="30" y="450"/>
                    </a:lnTo>
                    <a:lnTo>
                      <a:pt x="44" y="476"/>
                    </a:lnTo>
                    <a:lnTo>
                      <a:pt x="62" y="502"/>
                    </a:lnTo>
                    <a:lnTo>
                      <a:pt x="82" y="526"/>
                    </a:lnTo>
                    <a:lnTo>
                      <a:pt x="102" y="548"/>
                    </a:lnTo>
                    <a:lnTo>
                      <a:pt x="126" y="568"/>
                    </a:lnTo>
                    <a:lnTo>
                      <a:pt x="152" y="586"/>
                    </a:lnTo>
                    <a:lnTo>
                      <a:pt x="180" y="600"/>
                    </a:lnTo>
                    <a:lnTo>
                      <a:pt x="208" y="612"/>
                    </a:lnTo>
                    <a:lnTo>
                      <a:pt x="238" y="622"/>
                    </a:lnTo>
                    <a:lnTo>
                      <a:pt x="270" y="630"/>
                    </a:lnTo>
                    <a:lnTo>
                      <a:pt x="302" y="634"/>
                    </a:lnTo>
                    <a:lnTo>
                      <a:pt x="336" y="634"/>
                    </a:lnTo>
                    <a:lnTo>
                      <a:pt x="336" y="634"/>
                    </a:lnTo>
                    <a:lnTo>
                      <a:pt x="368" y="632"/>
                    </a:lnTo>
                    <a:lnTo>
                      <a:pt x="400" y="626"/>
                    </a:lnTo>
                    <a:lnTo>
                      <a:pt x="432" y="616"/>
                    </a:lnTo>
                    <a:lnTo>
                      <a:pt x="462" y="604"/>
                    </a:lnTo>
                    <a:lnTo>
                      <a:pt x="490" y="590"/>
                    </a:lnTo>
                    <a:lnTo>
                      <a:pt x="516" y="574"/>
                    </a:lnTo>
                    <a:lnTo>
                      <a:pt x="540" y="554"/>
                    </a:lnTo>
                    <a:lnTo>
                      <a:pt x="562" y="534"/>
                    </a:lnTo>
                    <a:lnTo>
                      <a:pt x="584" y="510"/>
                    </a:lnTo>
                    <a:lnTo>
                      <a:pt x="602" y="486"/>
                    </a:lnTo>
                    <a:lnTo>
                      <a:pt x="616" y="458"/>
                    </a:lnTo>
                    <a:lnTo>
                      <a:pt x="630" y="430"/>
                    </a:lnTo>
                    <a:lnTo>
                      <a:pt x="640" y="402"/>
                    </a:lnTo>
                    <a:lnTo>
                      <a:pt x="646" y="370"/>
                    </a:lnTo>
                    <a:lnTo>
                      <a:pt x="650" y="340"/>
                    </a:lnTo>
                    <a:lnTo>
                      <a:pt x="652" y="306"/>
                    </a:lnTo>
                    <a:lnTo>
                      <a:pt x="652" y="306"/>
                    </a:lnTo>
                    <a:lnTo>
                      <a:pt x="648" y="274"/>
                    </a:lnTo>
                    <a:lnTo>
                      <a:pt x="644" y="244"/>
                    </a:lnTo>
                    <a:lnTo>
                      <a:pt x="634" y="214"/>
                    </a:lnTo>
                    <a:lnTo>
                      <a:pt x="622" y="184"/>
                    </a:lnTo>
                    <a:lnTo>
                      <a:pt x="608" y="158"/>
                    </a:lnTo>
                    <a:lnTo>
                      <a:pt x="590" y="132"/>
                    </a:lnTo>
                    <a:lnTo>
                      <a:pt x="572" y="108"/>
                    </a:lnTo>
                    <a:lnTo>
                      <a:pt x="550" y="86"/>
                    </a:lnTo>
                    <a:lnTo>
                      <a:pt x="526" y="66"/>
                    </a:lnTo>
                    <a:lnTo>
                      <a:pt x="500" y="48"/>
                    </a:lnTo>
                    <a:lnTo>
                      <a:pt x="472" y="34"/>
                    </a:lnTo>
                    <a:lnTo>
                      <a:pt x="444" y="22"/>
                    </a:lnTo>
                    <a:lnTo>
                      <a:pt x="414" y="12"/>
                    </a:lnTo>
                    <a:lnTo>
                      <a:pt x="382" y="4"/>
                    </a:lnTo>
                    <a:lnTo>
                      <a:pt x="350" y="0"/>
                    </a:lnTo>
                    <a:lnTo>
                      <a:pt x="316" y="0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FFE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92" name="Freeform 32"/>
              <p:cNvSpPr>
                <a:spLocks/>
              </p:cNvSpPr>
              <p:nvPr/>
            </p:nvSpPr>
            <p:spPr bwMode="auto">
              <a:xfrm>
                <a:off x="657" y="2696"/>
                <a:ext cx="630" cy="612"/>
              </a:xfrm>
              <a:custGeom>
                <a:avLst/>
                <a:gdLst>
                  <a:gd name="T0" fmla="*/ 304 w 630"/>
                  <a:gd name="T1" fmla="*/ 0 h 612"/>
                  <a:gd name="T2" fmla="*/ 242 w 630"/>
                  <a:gd name="T3" fmla="*/ 10 h 612"/>
                  <a:gd name="T4" fmla="*/ 182 w 630"/>
                  <a:gd name="T5" fmla="*/ 30 h 612"/>
                  <a:gd name="T6" fmla="*/ 130 w 630"/>
                  <a:gd name="T7" fmla="*/ 60 h 612"/>
                  <a:gd name="T8" fmla="*/ 84 w 630"/>
                  <a:gd name="T9" fmla="*/ 98 h 612"/>
                  <a:gd name="T10" fmla="*/ 48 w 630"/>
                  <a:gd name="T11" fmla="*/ 146 h 612"/>
                  <a:gd name="T12" fmla="*/ 20 w 630"/>
                  <a:gd name="T13" fmla="*/ 198 h 612"/>
                  <a:gd name="T14" fmla="*/ 4 w 630"/>
                  <a:gd name="T15" fmla="*/ 256 h 612"/>
                  <a:gd name="T16" fmla="*/ 0 w 630"/>
                  <a:gd name="T17" fmla="*/ 318 h 612"/>
                  <a:gd name="T18" fmla="*/ 2 w 630"/>
                  <a:gd name="T19" fmla="*/ 348 h 612"/>
                  <a:gd name="T20" fmla="*/ 16 w 630"/>
                  <a:gd name="T21" fmla="*/ 408 h 612"/>
                  <a:gd name="T22" fmla="*/ 42 w 630"/>
                  <a:gd name="T23" fmla="*/ 462 h 612"/>
                  <a:gd name="T24" fmla="*/ 78 w 630"/>
                  <a:gd name="T25" fmla="*/ 510 h 612"/>
                  <a:gd name="T26" fmla="*/ 122 w 630"/>
                  <a:gd name="T27" fmla="*/ 550 h 612"/>
                  <a:gd name="T28" fmla="*/ 174 w 630"/>
                  <a:gd name="T29" fmla="*/ 580 h 612"/>
                  <a:gd name="T30" fmla="*/ 232 w 630"/>
                  <a:gd name="T31" fmla="*/ 602 h 612"/>
                  <a:gd name="T32" fmla="*/ 294 w 630"/>
                  <a:gd name="T33" fmla="*/ 612 h 612"/>
                  <a:gd name="T34" fmla="*/ 326 w 630"/>
                  <a:gd name="T35" fmla="*/ 612 h 612"/>
                  <a:gd name="T36" fmla="*/ 388 w 630"/>
                  <a:gd name="T37" fmla="*/ 604 h 612"/>
                  <a:gd name="T38" fmla="*/ 448 w 630"/>
                  <a:gd name="T39" fmla="*/ 584 h 612"/>
                  <a:gd name="T40" fmla="*/ 500 w 630"/>
                  <a:gd name="T41" fmla="*/ 554 h 612"/>
                  <a:gd name="T42" fmla="*/ 546 w 630"/>
                  <a:gd name="T43" fmla="*/ 514 h 612"/>
                  <a:gd name="T44" fmla="*/ 582 w 630"/>
                  <a:gd name="T45" fmla="*/ 468 h 612"/>
                  <a:gd name="T46" fmla="*/ 610 w 630"/>
                  <a:gd name="T47" fmla="*/ 414 h 612"/>
                  <a:gd name="T48" fmla="*/ 626 w 630"/>
                  <a:gd name="T49" fmla="*/ 356 h 612"/>
                  <a:gd name="T50" fmla="*/ 630 w 630"/>
                  <a:gd name="T51" fmla="*/ 294 h 612"/>
                  <a:gd name="T52" fmla="*/ 628 w 630"/>
                  <a:gd name="T53" fmla="*/ 264 h 612"/>
                  <a:gd name="T54" fmla="*/ 614 w 630"/>
                  <a:gd name="T55" fmla="*/ 204 h 612"/>
                  <a:gd name="T56" fmla="*/ 588 w 630"/>
                  <a:gd name="T57" fmla="*/ 150 h 612"/>
                  <a:gd name="T58" fmla="*/ 552 w 630"/>
                  <a:gd name="T59" fmla="*/ 104 h 612"/>
                  <a:gd name="T60" fmla="*/ 508 w 630"/>
                  <a:gd name="T61" fmla="*/ 64 h 612"/>
                  <a:gd name="T62" fmla="*/ 456 w 630"/>
                  <a:gd name="T63" fmla="*/ 32 h 612"/>
                  <a:gd name="T64" fmla="*/ 398 w 630"/>
                  <a:gd name="T65" fmla="*/ 10 h 612"/>
                  <a:gd name="T66" fmla="*/ 336 w 630"/>
                  <a:gd name="T67" fmla="*/ 0 h 612"/>
                  <a:gd name="T68" fmla="*/ 304 w 630"/>
                  <a:gd name="T69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0" h="61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4"/>
                    </a:lnTo>
                    <a:lnTo>
                      <a:pt x="242" y="10"/>
                    </a:lnTo>
                    <a:lnTo>
                      <a:pt x="212" y="18"/>
                    </a:lnTo>
                    <a:lnTo>
                      <a:pt x="182" y="30"/>
                    </a:lnTo>
                    <a:lnTo>
                      <a:pt x="156" y="42"/>
                    </a:lnTo>
                    <a:lnTo>
                      <a:pt x="130" y="60"/>
                    </a:lnTo>
                    <a:lnTo>
                      <a:pt x="106" y="78"/>
                    </a:lnTo>
                    <a:lnTo>
                      <a:pt x="84" y="98"/>
                    </a:lnTo>
                    <a:lnTo>
                      <a:pt x="66" y="120"/>
                    </a:lnTo>
                    <a:lnTo>
                      <a:pt x="48" y="146"/>
                    </a:lnTo>
                    <a:lnTo>
                      <a:pt x="32" y="170"/>
                    </a:lnTo>
                    <a:lnTo>
                      <a:pt x="20" y="198"/>
                    </a:lnTo>
                    <a:lnTo>
                      <a:pt x="10" y="226"/>
                    </a:lnTo>
                    <a:lnTo>
                      <a:pt x="4" y="256"/>
                    </a:lnTo>
                    <a:lnTo>
                      <a:pt x="0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48"/>
                    </a:lnTo>
                    <a:lnTo>
                      <a:pt x="8" y="380"/>
                    </a:lnTo>
                    <a:lnTo>
                      <a:pt x="16" y="408"/>
                    </a:lnTo>
                    <a:lnTo>
                      <a:pt x="28" y="436"/>
                    </a:lnTo>
                    <a:lnTo>
                      <a:pt x="42" y="462"/>
                    </a:lnTo>
                    <a:lnTo>
                      <a:pt x="60" y="486"/>
                    </a:lnTo>
                    <a:lnTo>
                      <a:pt x="78" y="510"/>
                    </a:lnTo>
                    <a:lnTo>
                      <a:pt x="100" y="530"/>
                    </a:lnTo>
                    <a:lnTo>
                      <a:pt x="122" y="550"/>
                    </a:lnTo>
                    <a:lnTo>
                      <a:pt x="148" y="566"/>
                    </a:lnTo>
                    <a:lnTo>
                      <a:pt x="174" y="580"/>
                    </a:lnTo>
                    <a:lnTo>
                      <a:pt x="202" y="592"/>
                    </a:lnTo>
                    <a:lnTo>
                      <a:pt x="232" y="602"/>
                    </a:lnTo>
                    <a:lnTo>
                      <a:pt x="262" y="608"/>
                    </a:lnTo>
                    <a:lnTo>
                      <a:pt x="294" y="612"/>
                    </a:lnTo>
                    <a:lnTo>
                      <a:pt x="326" y="612"/>
                    </a:lnTo>
                    <a:lnTo>
                      <a:pt x="326" y="612"/>
                    </a:lnTo>
                    <a:lnTo>
                      <a:pt x="358" y="610"/>
                    </a:lnTo>
                    <a:lnTo>
                      <a:pt x="388" y="604"/>
                    </a:lnTo>
                    <a:lnTo>
                      <a:pt x="418" y="594"/>
                    </a:lnTo>
                    <a:lnTo>
                      <a:pt x="448" y="584"/>
                    </a:lnTo>
                    <a:lnTo>
                      <a:pt x="474" y="570"/>
                    </a:lnTo>
                    <a:lnTo>
                      <a:pt x="500" y="554"/>
                    </a:lnTo>
                    <a:lnTo>
                      <a:pt x="524" y="534"/>
                    </a:lnTo>
                    <a:lnTo>
                      <a:pt x="546" y="514"/>
                    </a:lnTo>
                    <a:lnTo>
                      <a:pt x="566" y="492"/>
                    </a:lnTo>
                    <a:lnTo>
                      <a:pt x="582" y="468"/>
                    </a:lnTo>
                    <a:lnTo>
                      <a:pt x="598" y="442"/>
                    </a:lnTo>
                    <a:lnTo>
                      <a:pt x="610" y="414"/>
                    </a:lnTo>
                    <a:lnTo>
                      <a:pt x="620" y="386"/>
                    </a:lnTo>
                    <a:lnTo>
                      <a:pt x="626" y="356"/>
                    </a:lnTo>
                    <a:lnTo>
                      <a:pt x="630" y="326"/>
                    </a:lnTo>
                    <a:lnTo>
                      <a:pt x="630" y="294"/>
                    </a:lnTo>
                    <a:lnTo>
                      <a:pt x="630" y="294"/>
                    </a:lnTo>
                    <a:lnTo>
                      <a:pt x="628" y="264"/>
                    </a:lnTo>
                    <a:lnTo>
                      <a:pt x="622" y="234"/>
                    </a:lnTo>
                    <a:lnTo>
                      <a:pt x="614" y="204"/>
                    </a:lnTo>
                    <a:lnTo>
                      <a:pt x="602" y="176"/>
                    </a:lnTo>
                    <a:lnTo>
                      <a:pt x="588" y="150"/>
                    </a:lnTo>
                    <a:lnTo>
                      <a:pt x="570" y="126"/>
                    </a:lnTo>
                    <a:lnTo>
                      <a:pt x="552" y="104"/>
                    </a:lnTo>
                    <a:lnTo>
                      <a:pt x="530" y="82"/>
                    </a:lnTo>
                    <a:lnTo>
                      <a:pt x="508" y="64"/>
                    </a:lnTo>
                    <a:lnTo>
                      <a:pt x="482" y="46"/>
                    </a:lnTo>
                    <a:lnTo>
                      <a:pt x="456" y="32"/>
                    </a:lnTo>
                    <a:lnTo>
                      <a:pt x="428" y="20"/>
                    </a:lnTo>
                    <a:lnTo>
                      <a:pt x="398" y="10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93" name="Freeform 33"/>
              <p:cNvSpPr>
                <a:spLocks/>
              </p:cNvSpPr>
              <p:nvPr/>
            </p:nvSpPr>
            <p:spPr bwMode="auto">
              <a:xfrm>
                <a:off x="669" y="2704"/>
                <a:ext cx="612" cy="588"/>
              </a:xfrm>
              <a:custGeom>
                <a:avLst/>
                <a:gdLst>
                  <a:gd name="T0" fmla="*/ 294 w 612"/>
                  <a:gd name="T1" fmla="*/ 0 h 588"/>
                  <a:gd name="T2" fmla="*/ 232 w 612"/>
                  <a:gd name="T3" fmla="*/ 8 h 588"/>
                  <a:gd name="T4" fmla="*/ 176 w 612"/>
                  <a:gd name="T5" fmla="*/ 28 h 588"/>
                  <a:gd name="T6" fmla="*/ 126 w 612"/>
                  <a:gd name="T7" fmla="*/ 56 h 588"/>
                  <a:gd name="T8" fmla="*/ 82 w 612"/>
                  <a:gd name="T9" fmla="*/ 94 h 588"/>
                  <a:gd name="T10" fmla="*/ 46 w 612"/>
                  <a:gd name="T11" fmla="*/ 140 h 588"/>
                  <a:gd name="T12" fmla="*/ 20 w 612"/>
                  <a:gd name="T13" fmla="*/ 192 h 588"/>
                  <a:gd name="T14" fmla="*/ 4 w 612"/>
                  <a:gd name="T15" fmla="*/ 248 h 588"/>
                  <a:gd name="T16" fmla="*/ 0 w 612"/>
                  <a:gd name="T17" fmla="*/ 306 h 588"/>
                  <a:gd name="T18" fmla="*/ 4 w 612"/>
                  <a:gd name="T19" fmla="*/ 336 h 588"/>
                  <a:gd name="T20" fmla="*/ 18 w 612"/>
                  <a:gd name="T21" fmla="*/ 394 h 588"/>
                  <a:gd name="T22" fmla="*/ 44 w 612"/>
                  <a:gd name="T23" fmla="*/ 446 h 588"/>
                  <a:gd name="T24" fmla="*/ 78 w 612"/>
                  <a:gd name="T25" fmla="*/ 490 h 588"/>
                  <a:gd name="T26" fmla="*/ 122 w 612"/>
                  <a:gd name="T27" fmla="*/ 530 h 588"/>
                  <a:gd name="T28" fmla="*/ 172 w 612"/>
                  <a:gd name="T29" fmla="*/ 558 h 588"/>
                  <a:gd name="T30" fmla="*/ 226 w 612"/>
                  <a:gd name="T31" fmla="*/ 578 h 588"/>
                  <a:gd name="T32" fmla="*/ 286 w 612"/>
                  <a:gd name="T33" fmla="*/ 588 h 588"/>
                  <a:gd name="T34" fmla="*/ 318 w 612"/>
                  <a:gd name="T35" fmla="*/ 588 h 588"/>
                  <a:gd name="T36" fmla="*/ 380 w 612"/>
                  <a:gd name="T37" fmla="*/ 580 h 588"/>
                  <a:gd name="T38" fmla="*/ 436 w 612"/>
                  <a:gd name="T39" fmla="*/ 560 h 588"/>
                  <a:gd name="T40" fmla="*/ 486 w 612"/>
                  <a:gd name="T41" fmla="*/ 530 h 588"/>
                  <a:gd name="T42" fmla="*/ 530 w 612"/>
                  <a:gd name="T43" fmla="*/ 492 h 588"/>
                  <a:gd name="T44" fmla="*/ 566 w 612"/>
                  <a:gd name="T45" fmla="*/ 448 h 588"/>
                  <a:gd name="T46" fmla="*/ 592 w 612"/>
                  <a:gd name="T47" fmla="*/ 396 h 588"/>
                  <a:gd name="T48" fmla="*/ 608 w 612"/>
                  <a:gd name="T49" fmla="*/ 340 h 588"/>
                  <a:gd name="T50" fmla="*/ 612 w 612"/>
                  <a:gd name="T51" fmla="*/ 280 h 588"/>
                  <a:gd name="T52" fmla="*/ 608 w 612"/>
                  <a:gd name="T53" fmla="*/ 250 h 588"/>
                  <a:gd name="T54" fmla="*/ 594 w 612"/>
                  <a:gd name="T55" fmla="*/ 194 h 588"/>
                  <a:gd name="T56" fmla="*/ 568 w 612"/>
                  <a:gd name="T57" fmla="*/ 142 h 588"/>
                  <a:gd name="T58" fmla="*/ 534 w 612"/>
                  <a:gd name="T59" fmla="*/ 96 h 588"/>
                  <a:gd name="T60" fmla="*/ 492 w 612"/>
                  <a:gd name="T61" fmla="*/ 58 h 588"/>
                  <a:gd name="T62" fmla="*/ 442 w 612"/>
                  <a:gd name="T63" fmla="*/ 28 h 588"/>
                  <a:gd name="T64" fmla="*/ 386 w 612"/>
                  <a:gd name="T65" fmla="*/ 8 h 588"/>
                  <a:gd name="T66" fmla="*/ 326 w 612"/>
                  <a:gd name="T67" fmla="*/ 0 h 588"/>
                  <a:gd name="T68" fmla="*/ 294 w 612"/>
                  <a:gd name="T69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12" h="588">
                    <a:moveTo>
                      <a:pt x="294" y="0"/>
                    </a:moveTo>
                    <a:lnTo>
                      <a:pt x="294" y="0"/>
                    </a:lnTo>
                    <a:lnTo>
                      <a:pt x="264" y="2"/>
                    </a:lnTo>
                    <a:lnTo>
                      <a:pt x="232" y="8"/>
                    </a:lnTo>
                    <a:lnTo>
                      <a:pt x="204" y="16"/>
                    </a:lnTo>
                    <a:lnTo>
                      <a:pt x="176" y="28"/>
                    </a:lnTo>
                    <a:lnTo>
                      <a:pt x="150" y="40"/>
                    </a:lnTo>
                    <a:lnTo>
                      <a:pt x="126" y="56"/>
                    </a:lnTo>
                    <a:lnTo>
                      <a:pt x="102" y="74"/>
                    </a:lnTo>
                    <a:lnTo>
                      <a:pt x="82" y="94"/>
                    </a:lnTo>
                    <a:lnTo>
                      <a:pt x="62" y="116"/>
                    </a:lnTo>
                    <a:lnTo>
                      <a:pt x="46" y="140"/>
                    </a:lnTo>
                    <a:lnTo>
                      <a:pt x="32" y="164"/>
                    </a:lnTo>
                    <a:lnTo>
                      <a:pt x="20" y="192"/>
                    </a:lnTo>
                    <a:lnTo>
                      <a:pt x="10" y="218"/>
                    </a:lnTo>
                    <a:lnTo>
                      <a:pt x="4" y="248"/>
                    </a:lnTo>
                    <a:lnTo>
                      <a:pt x="0" y="276"/>
                    </a:lnTo>
                    <a:lnTo>
                      <a:pt x="0" y="306"/>
                    </a:lnTo>
                    <a:lnTo>
                      <a:pt x="0" y="306"/>
                    </a:lnTo>
                    <a:lnTo>
                      <a:pt x="4" y="336"/>
                    </a:lnTo>
                    <a:lnTo>
                      <a:pt x="10" y="366"/>
                    </a:lnTo>
                    <a:lnTo>
                      <a:pt x="18" y="394"/>
                    </a:lnTo>
                    <a:lnTo>
                      <a:pt x="30" y="420"/>
                    </a:lnTo>
                    <a:lnTo>
                      <a:pt x="44" y="446"/>
                    </a:lnTo>
                    <a:lnTo>
                      <a:pt x="60" y="468"/>
                    </a:lnTo>
                    <a:lnTo>
                      <a:pt x="78" y="490"/>
                    </a:lnTo>
                    <a:lnTo>
                      <a:pt x="98" y="512"/>
                    </a:lnTo>
                    <a:lnTo>
                      <a:pt x="122" y="530"/>
                    </a:lnTo>
                    <a:lnTo>
                      <a:pt x="146" y="546"/>
                    </a:lnTo>
                    <a:lnTo>
                      <a:pt x="172" y="558"/>
                    </a:lnTo>
                    <a:lnTo>
                      <a:pt x="198" y="570"/>
                    </a:lnTo>
                    <a:lnTo>
                      <a:pt x="226" y="578"/>
                    </a:lnTo>
                    <a:lnTo>
                      <a:pt x="256" y="584"/>
                    </a:lnTo>
                    <a:lnTo>
                      <a:pt x="286" y="588"/>
                    </a:lnTo>
                    <a:lnTo>
                      <a:pt x="318" y="588"/>
                    </a:lnTo>
                    <a:lnTo>
                      <a:pt x="318" y="588"/>
                    </a:lnTo>
                    <a:lnTo>
                      <a:pt x="350" y="586"/>
                    </a:lnTo>
                    <a:lnTo>
                      <a:pt x="380" y="580"/>
                    </a:lnTo>
                    <a:lnTo>
                      <a:pt x="408" y="572"/>
                    </a:lnTo>
                    <a:lnTo>
                      <a:pt x="436" y="560"/>
                    </a:lnTo>
                    <a:lnTo>
                      <a:pt x="462" y="546"/>
                    </a:lnTo>
                    <a:lnTo>
                      <a:pt x="486" y="530"/>
                    </a:lnTo>
                    <a:lnTo>
                      <a:pt x="510" y="512"/>
                    </a:lnTo>
                    <a:lnTo>
                      <a:pt x="530" y="492"/>
                    </a:lnTo>
                    <a:lnTo>
                      <a:pt x="550" y="472"/>
                    </a:lnTo>
                    <a:lnTo>
                      <a:pt x="566" y="448"/>
                    </a:lnTo>
                    <a:lnTo>
                      <a:pt x="580" y="422"/>
                    </a:lnTo>
                    <a:lnTo>
                      <a:pt x="592" y="396"/>
                    </a:lnTo>
                    <a:lnTo>
                      <a:pt x="602" y="368"/>
                    </a:lnTo>
                    <a:lnTo>
                      <a:pt x="608" y="340"/>
                    </a:lnTo>
                    <a:lnTo>
                      <a:pt x="612" y="310"/>
                    </a:lnTo>
                    <a:lnTo>
                      <a:pt x="612" y="280"/>
                    </a:lnTo>
                    <a:lnTo>
                      <a:pt x="612" y="280"/>
                    </a:lnTo>
                    <a:lnTo>
                      <a:pt x="608" y="250"/>
                    </a:lnTo>
                    <a:lnTo>
                      <a:pt x="602" y="222"/>
                    </a:lnTo>
                    <a:lnTo>
                      <a:pt x="594" y="194"/>
                    </a:lnTo>
                    <a:lnTo>
                      <a:pt x="582" y="168"/>
                    </a:lnTo>
                    <a:lnTo>
                      <a:pt x="568" y="142"/>
                    </a:lnTo>
                    <a:lnTo>
                      <a:pt x="552" y="118"/>
                    </a:lnTo>
                    <a:lnTo>
                      <a:pt x="534" y="96"/>
                    </a:lnTo>
                    <a:lnTo>
                      <a:pt x="514" y="76"/>
                    </a:lnTo>
                    <a:lnTo>
                      <a:pt x="492" y="58"/>
                    </a:lnTo>
                    <a:lnTo>
                      <a:pt x="466" y="42"/>
                    </a:lnTo>
                    <a:lnTo>
                      <a:pt x="442" y="28"/>
                    </a:lnTo>
                    <a:lnTo>
                      <a:pt x="414" y="18"/>
                    </a:lnTo>
                    <a:lnTo>
                      <a:pt x="386" y="8"/>
                    </a:lnTo>
                    <a:lnTo>
                      <a:pt x="356" y="2"/>
                    </a:lnTo>
                    <a:lnTo>
                      <a:pt x="326" y="0"/>
                    </a:lnTo>
                    <a:lnTo>
                      <a:pt x="294" y="0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FF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94" name="Freeform 34"/>
              <p:cNvSpPr>
                <a:spLocks/>
              </p:cNvSpPr>
              <p:nvPr/>
            </p:nvSpPr>
            <p:spPr bwMode="auto">
              <a:xfrm>
                <a:off x="683" y="2710"/>
                <a:ext cx="590" cy="566"/>
              </a:xfrm>
              <a:custGeom>
                <a:avLst/>
                <a:gdLst>
                  <a:gd name="T0" fmla="*/ 282 w 590"/>
                  <a:gd name="T1" fmla="*/ 0 h 566"/>
                  <a:gd name="T2" fmla="*/ 222 w 590"/>
                  <a:gd name="T3" fmla="*/ 8 h 566"/>
                  <a:gd name="T4" fmla="*/ 168 w 590"/>
                  <a:gd name="T5" fmla="*/ 28 h 566"/>
                  <a:gd name="T6" fmla="*/ 118 w 590"/>
                  <a:gd name="T7" fmla="*/ 56 h 566"/>
                  <a:gd name="T8" fmla="*/ 76 w 590"/>
                  <a:gd name="T9" fmla="*/ 92 h 566"/>
                  <a:gd name="T10" fmla="*/ 42 w 590"/>
                  <a:gd name="T11" fmla="*/ 136 h 566"/>
                  <a:gd name="T12" fmla="*/ 18 w 590"/>
                  <a:gd name="T13" fmla="*/ 186 h 566"/>
                  <a:gd name="T14" fmla="*/ 2 w 590"/>
                  <a:gd name="T15" fmla="*/ 240 h 566"/>
                  <a:gd name="T16" fmla="*/ 0 w 590"/>
                  <a:gd name="T17" fmla="*/ 298 h 566"/>
                  <a:gd name="T18" fmla="*/ 2 w 590"/>
                  <a:gd name="T19" fmla="*/ 326 h 566"/>
                  <a:gd name="T20" fmla="*/ 16 w 590"/>
                  <a:gd name="T21" fmla="*/ 382 h 566"/>
                  <a:gd name="T22" fmla="*/ 42 w 590"/>
                  <a:gd name="T23" fmla="*/ 430 h 566"/>
                  <a:gd name="T24" fmla="*/ 76 w 590"/>
                  <a:gd name="T25" fmla="*/ 474 h 566"/>
                  <a:gd name="T26" fmla="*/ 118 w 590"/>
                  <a:gd name="T27" fmla="*/ 510 h 566"/>
                  <a:gd name="T28" fmla="*/ 166 w 590"/>
                  <a:gd name="T29" fmla="*/ 540 h 566"/>
                  <a:gd name="T30" fmla="*/ 220 w 590"/>
                  <a:gd name="T31" fmla="*/ 558 h 566"/>
                  <a:gd name="T32" fmla="*/ 278 w 590"/>
                  <a:gd name="T33" fmla="*/ 566 h 566"/>
                  <a:gd name="T34" fmla="*/ 308 w 590"/>
                  <a:gd name="T35" fmla="*/ 566 h 566"/>
                  <a:gd name="T36" fmla="*/ 368 w 590"/>
                  <a:gd name="T37" fmla="*/ 558 h 566"/>
                  <a:gd name="T38" fmla="*/ 422 w 590"/>
                  <a:gd name="T39" fmla="*/ 538 h 566"/>
                  <a:gd name="T40" fmla="*/ 470 w 590"/>
                  <a:gd name="T41" fmla="*/ 510 h 566"/>
                  <a:gd name="T42" fmla="*/ 514 w 590"/>
                  <a:gd name="T43" fmla="*/ 474 h 566"/>
                  <a:gd name="T44" fmla="*/ 548 w 590"/>
                  <a:gd name="T45" fmla="*/ 430 h 566"/>
                  <a:gd name="T46" fmla="*/ 572 w 590"/>
                  <a:gd name="T47" fmla="*/ 380 h 566"/>
                  <a:gd name="T48" fmla="*/ 588 w 590"/>
                  <a:gd name="T49" fmla="*/ 326 h 566"/>
                  <a:gd name="T50" fmla="*/ 590 w 590"/>
                  <a:gd name="T51" fmla="*/ 268 h 566"/>
                  <a:gd name="T52" fmla="*/ 588 w 590"/>
                  <a:gd name="T53" fmla="*/ 240 h 566"/>
                  <a:gd name="T54" fmla="*/ 574 w 590"/>
                  <a:gd name="T55" fmla="*/ 186 h 566"/>
                  <a:gd name="T56" fmla="*/ 548 w 590"/>
                  <a:gd name="T57" fmla="*/ 136 h 566"/>
                  <a:gd name="T58" fmla="*/ 514 w 590"/>
                  <a:gd name="T59" fmla="*/ 92 h 566"/>
                  <a:gd name="T60" fmla="*/ 472 w 590"/>
                  <a:gd name="T61" fmla="*/ 56 h 566"/>
                  <a:gd name="T62" fmla="*/ 424 w 590"/>
                  <a:gd name="T63" fmla="*/ 26 h 566"/>
                  <a:gd name="T64" fmla="*/ 370 w 590"/>
                  <a:gd name="T65" fmla="*/ 8 h 566"/>
                  <a:gd name="T66" fmla="*/ 312 w 590"/>
                  <a:gd name="T67" fmla="*/ 0 h 566"/>
                  <a:gd name="T68" fmla="*/ 282 w 590"/>
                  <a:gd name="T69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90" h="566">
                    <a:moveTo>
                      <a:pt x="282" y="0"/>
                    </a:moveTo>
                    <a:lnTo>
                      <a:pt x="282" y="0"/>
                    </a:lnTo>
                    <a:lnTo>
                      <a:pt x="252" y="2"/>
                    </a:lnTo>
                    <a:lnTo>
                      <a:pt x="222" y="8"/>
                    </a:lnTo>
                    <a:lnTo>
                      <a:pt x="194" y="16"/>
                    </a:lnTo>
                    <a:lnTo>
                      <a:pt x="168" y="28"/>
                    </a:lnTo>
                    <a:lnTo>
                      <a:pt x="142" y="40"/>
                    </a:lnTo>
                    <a:lnTo>
                      <a:pt x="118" y="56"/>
                    </a:lnTo>
                    <a:lnTo>
                      <a:pt x="96" y="74"/>
                    </a:lnTo>
                    <a:lnTo>
                      <a:pt x="76" y="92"/>
                    </a:lnTo>
                    <a:lnTo>
                      <a:pt x="58" y="114"/>
                    </a:lnTo>
                    <a:lnTo>
                      <a:pt x="42" y="136"/>
                    </a:lnTo>
                    <a:lnTo>
                      <a:pt x="28" y="160"/>
                    </a:lnTo>
                    <a:lnTo>
                      <a:pt x="18" y="186"/>
                    </a:lnTo>
                    <a:lnTo>
                      <a:pt x="8" y="212"/>
                    </a:lnTo>
                    <a:lnTo>
                      <a:pt x="2" y="240"/>
                    </a:lnTo>
                    <a:lnTo>
                      <a:pt x="0" y="268"/>
                    </a:lnTo>
                    <a:lnTo>
                      <a:pt x="0" y="298"/>
                    </a:lnTo>
                    <a:lnTo>
                      <a:pt x="0" y="298"/>
                    </a:lnTo>
                    <a:lnTo>
                      <a:pt x="2" y="326"/>
                    </a:lnTo>
                    <a:lnTo>
                      <a:pt x="8" y="354"/>
                    </a:lnTo>
                    <a:lnTo>
                      <a:pt x="16" y="382"/>
                    </a:lnTo>
                    <a:lnTo>
                      <a:pt x="28" y="406"/>
                    </a:lnTo>
                    <a:lnTo>
                      <a:pt x="42" y="430"/>
                    </a:lnTo>
                    <a:lnTo>
                      <a:pt x="58" y="454"/>
                    </a:lnTo>
                    <a:lnTo>
                      <a:pt x="76" y="474"/>
                    </a:lnTo>
                    <a:lnTo>
                      <a:pt x="96" y="494"/>
                    </a:lnTo>
                    <a:lnTo>
                      <a:pt x="118" y="510"/>
                    </a:lnTo>
                    <a:lnTo>
                      <a:pt x="140" y="526"/>
                    </a:lnTo>
                    <a:lnTo>
                      <a:pt x="166" y="540"/>
                    </a:lnTo>
                    <a:lnTo>
                      <a:pt x="192" y="550"/>
                    </a:lnTo>
                    <a:lnTo>
                      <a:pt x="220" y="558"/>
                    </a:lnTo>
                    <a:lnTo>
                      <a:pt x="248" y="564"/>
                    </a:lnTo>
                    <a:lnTo>
                      <a:pt x="278" y="566"/>
                    </a:lnTo>
                    <a:lnTo>
                      <a:pt x="308" y="566"/>
                    </a:lnTo>
                    <a:lnTo>
                      <a:pt x="308" y="566"/>
                    </a:lnTo>
                    <a:lnTo>
                      <a:pt x="338" y="564"/>
                    </a:lnTo>
                    <a:lnTo>
                      <a:pt x="368" y="558"/>
                    </a:lnTo>
                    <a:lnTo>
                      <a:pt x="396" y="550"/>
                    </a:lnTo>
                    <a:lnTo>
                      <a:pt x="422" y="538"/>
                    </a:lnTo>
                    <a:lnTo>
                      <a:pt x="448" y="526"/>
                    </a:lnTo>
                    <a:lnTo>
                      <a:pt x="470" y="510"/>
                    </a:lnTo>
                    <a:lnTo>
                      <a:pt x="492" y="492"/>
                    </a:lnTo>
                    <a:lnTo>
                      <a:pt x="514" y="474"/>
                    </a:lnTo>
                    <a:lnTo>
                      <a:pt x="532" y="452"/>
                    </a:lnTo>
                    <a:lnTo>
                      <a:pt x="548" y="430"/>
                    </a:lnTo>
                    <a:lnTo>
                      <a:pt x="562" y="406"/>
                    </a:lnTo>
                    <a:lnTo>
                      <a:pt x="572" y="380"/>
                    </a:lnTo>
                    <a:lnTo>
                      <a:pt x="582" y="354"/>
                    </a:lnTo>
                    <a:lnTo>
                      <a:pt x="588" y="326"/>
                    </a:lnTo>
                    <a:lnTo>
                      <a:pt x="590" y="298"/>
                    </a:lnTo>
                    <a:lnTo>
                      <a:pt x="590" y="268"/>
                    </a:lnTo>
                    <a:lnTo>
                      <a:pt x="590" y="268"/>
                    </a:lnTo>
                    <a:lnTo>
                      <a:pt x="588" y="240"/>
                    </a:lnTo>
                    <a:lnTo>
                      <a:pt x="582" y="212"/>
                    </a:lnTo>
                    <a:lnTo>
                      <a:pt x="574" y="186"/>
                    </a:lnTo>
                    <a:lnTo>
                      <a:pt x="562" y="160"/>
                    </a:lnTo>
                    <a:lnTo>
                      <a:pt x="548" y="136"/>
                    </a:lnTo>
                    <a:lnTo>
                      <a:pt x="532" y="112"/>
                    </a:lnTo>
                    <a:lnTo>
                      <a:pt x="514" y="92"/>
                    </a:lnTo>
                    <a:lnTo>
                      <a:pt x="494" y="72"/>
                    </a:lnTo>
                    <a:lnTo>
                      <a:pt x="472" y="56"/>
                    </a:lnTo>
                    <a:lnTo>
                      <a:pt x="450" y="40"/>
                    </a:lnTo>
                    <a:lnTo>
                      <a:pt x="424" y="26"/>
                    </a:lnTo>
                    <a:lnTo>
                      <a:pt x="398" y="16"/>
                    </a:lnTo>
                    <a:lnTo>
                      <a:pt x="370" y="8"/>
                    </a:lnTo>
                    <a:lnTo>
                      <a:pt x="342" y="2"/>
                    </a:lnTo>
                    <a:lnTo>
                      <a:pt x="312" y="0"/>
                    </a:lnTo>
                    <a:lnTo>
                      <a:pt x="282" y="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FFE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95" name="Freeform 35"/>
              <p:cNvSpPr>
                <a:spLocks/>
              </p:cNvSpPr>
              <p:nvPr/>
            </p:nvSpPr>
            <p:spPr bwMode="auto">
              <a:xfrm>
                <a:off x="695" y="2716"/>
                <a:ext cx="572" cy="546"/>
              </a:xfrm>
              <a:custGeom>
                <a:avLst/>
                <a:gdLst>
                  <a:gd name="T0" fmla="*/ 272 w 572"/>
                  <a:gd name="T1" fmla="*/ 0 h 546"/>
                  <a:gd name="T2" fmla="*/ 214 w 572"/>
                  <a:gd name="T3" fmla="*/ 8 h 546"/>
                  <a:gd name="T4" fmla="*/ 162 w 572"/>
                  <a:gd name="T5" fmla="*/ 28 h 546"/>
                  <a:gd name="T6" fmla="*/ 114 w 572"/>
                  <a:gd name="T7" fmla="*/ 56 h 546"/>
                  <a:gd name="T8" fmla="*/ 74 w 572"/>
                  <a:gd name="T9" fmla="*/ 92 h 546"/>
                  <a:gd name="T10" fmla="*/ 40 w 572"/>
                  <a:gd name="T11" fmla="*/ 134 h 546"/>
                  <a:gd name="T12" fmla="*/ 18 w 572"/>
                  <a:gd name="T13" fmla="*/ 182 h 546"/>
                  <a:gd name="T14" fmla="*/ 4 w 572"/>
                  <a:gd name="T15" fmla="*/ 234 h 546"/>
                  <a:gd name="T16" fmla="*/ 0 w 572"/>
                  <a:gd name="T17" fmla="*/ 288 h 546"/>
                  <a:gd name="T18" fmla="*/ 4 w 572"/>
                  <a:gd name="T19" fmla="*/ 316 h 546"/>
                  <a:gd name="T20" fmla="*/ 18 w 572"/>
                  <a:gd name="T21" fmla="*/ 368 h 546"/>
                  <a:gd name="T22" fmla="*/ 42 w 572"/>
                  <a:gd name="T23" fmla="*/ 416 h 546"/>
                  <a:gd name="T24" fmla="*/ 74 w 572"/>
                  <a:gd name="T25" fmla="*/ 458 h 546"/>
                  <a:gd name="T26" fmla="*/ 116 w 572"/>
                  <a:gd name="T27" fmla="*/ 492 h 546"/>
                  <a:gd name="T28" fmla="*/ 162 w 572"/>
                  <a:gd name="T29" fmla="*/ 520 h 546"/>
                  <a:gd name="T30" fmla="*/ 214 w 572"/>
                  <a:gd name="T31" fmla="*/ 538 h 546"/>
                  <a:gd name="T32" fmla="*/ 272 w 572"/>
                  <a:gd name="T33" fmla="*/ 546 h 546"/>
                  <a:gd name="T34" fmla="*/ 300 w 572"/>
                  <a:gd name="T35" fmla="*/ 546 h 546"/>
                  <a:gd name="T36" fmla="*/ 358 w 572"/>
                  <a:gd name="T37" fmla="*/ 536 h 546"/>
                  <a:gd name="T38" fmla="*/ 410 w 572"/>
                  <a:gd name="T39" fmla="*/ 518 h 546"/>
                  <a:gd name="T40" fmla="*/ 458 w 572"/>
                  <a:gd name="T41" fmla="*/ 490 h 546"/>
                  <a:gd name="T42" fmla="*/ 498 w 572"/>
                  <a:gd name="T43" fmla="*/ 454 h 546"/>
                  <a:gd name="T44" fmla="*/ 530 w 572"/>
                  <a:gd name="T45" fmla="*/ 412 h 546"/>
                  <a:gd name="T46" fmla="*/ 554 w 572"/>
                  <a:gd name="T47" fmla="*/ 364 h 546"/>
                  <a:gd name="T48" fmla="*/ 568 w 572"/>
                  <a:gd name="T49" fmla="*/ 312 h 546"/>
                  <a:gd name="T50" fmla="*/ 572 w 572"/>
                  <a:gd name="T51" fmla="*/ 256 h 546"/>
                  <a:gd name="T52" fmla="*/ 568 w 572"/>
                  <a:gd name="T53" fmla="*/ 230 h 546"/>
                  <a:gd name="T54" fmla="*/ 554 w 572"/>
                  <a:gd name="T55" fmla="*/ 176 h 546"/>
                  <a:gd name="T56" fmla="*/ 530 w 572"/>
                  <a:gd name="T57" fmla="*/ 128 h 546"/>
                  <a:gd name="T58" fmla="*/ 496 w 572"/>
                  <a:gd name="T59" fmla="*/ 88 h 546"/>
                  <a:gd name="T60" fmla="*/ 456 w 572"/>
                  <a:gd name="T61" fmla="*/ 52 h 546"/>
                  <a:gd name="T62" fmla="*/ 410 w 572"/>
                  <a:gd name="T63" fmla="*/ 26 h 546"/>
                  <a:gd name="T64" fmla="*/ 356 w 572"/>
                  <a:gd name="T65" fmla="*/ 8 h 546"/>
                  <a:gd name="T66" fmla="*/ 300 w 572"/>
                  <a:gd name="T67" fmla="*/ 0 h 546"/>
                  <a:gd name="T68" fmla="*/ 272 w 572"/>
                  <a:gd name="T69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72" h="546">
                    <a:moveTo>
                      <a:pt x="272" y="0"/>
                    </a:moveTo>
                    <a:lnTo>
                      <a:pt x="272" y="0"/>
                    </a:lnTo>
                    <a:lnTo>
                      <a:pt x="242" y="4"/>
                    </a:lnTo>
                    <a:lnTo>
                      <a:pt x="214" y="8"/>
                    </a:lnTo>
                    <a:lnTo>
                      <a:pt x="188" y="16"/>
                    </a:lnTo>
                    <a:lnTo>
                      <a:pt x="162" y="28"/>
                    </a:lnTo>
                    <a:lnTo>
                      <a:pt x="138" y="40"/>
                    </a:lnTo>
                    <a:lnTo>
                      <a:pt x="114" y="56"/>
                    </a:lnTo>
                    <a:lnTo>
                      <a:pt x="94" y="72"/>
                    </a:lnTo>
                    <a:lnTo>
                      <a:pt x="74" y="92"/>
                    </a:lnTo>
                    <a:lnTo>
                      <a:pt x="56" y="112"/>
                    </a:lnTo>
                    <a:lnTo>
                      <a:pt x="40" y="134"/>
                    </a:lnTo>
                    <a:lnTo>
                      <a:pt x="28" y="156"/>
                    </a:lnTo>
                    <a:lnTo>
                      <a:pt x="18" y="182"/>
                    </a:lnTo>
                    <a:lnTo>
                      <a:pt x="8" y="206"/>
                    </a:lnTo>
                    <a:lnTo>
                      <a:pt x="4" y="234"/>
                    </a:lnTo>
                    <a:lnTo>
                      <a:pt x="0" y="260"/>
                    </a:lnTo>
                    <a:lnTo>
                      <a:pt x="0" y="288"/>
                    </a:lnTo>
                    <a:lnTo>
                      <a:pt x="0" y="288"/>
                    </a:lnTo>
                    <a:lnTo>
                      <a:pt x="4" y="316"/>
                    </a:lnTo>
                    <a:lnTo>
                      <a:pt x="8" y="342"/>
                    </a:lnTo>
                    <a:lnTo>
                      <a:pt x="18" y="368"/>
                    </a:lnTo>
                    <a:lnTo>
                      <a:pt x="28" y="394"/>
                    </a:lnTo>
                    <a:lnTo>
                      <a:pt x="42" y="416"/>
                    </a:lnTo>
                    <a:lnTo>
                      <a:pt x="58" y="438"/>
                    </a:lnTo>
                    <a:lnTo>
                      <a:pt x="74" y="458"/>
                    </a:lnTo>
                    <a:lnTo>
                      <a:pt x="94" y="476"/>
                    </a:lnTo>
                    <a:lnTo>
                      <a:pt x="116" y="492"/>
                    </a:lnTo>
                    <a:lnTo>
                      <a:pt x="138" y="508"/>
                    </a:lnTo>
                    <a:lnTo>
                      <a:pt x="162" y="520"/>
                    </a:lnTo>
                    <a:lnTo>
                      <a:pt x="188" y="530"/>
                    </a:lnTo>
                    <a:lnTo>
                      <a:pt x="214" y="538"/>
                    </a:lnTo>
                    <a:lnTo>
                      <a:pt x="242" y="542"/>
                    </a:lnTo>
                    <a:lnTo>
                      <a:pt x="272" y="546"/>
                    </a:lnTo>
                    <a:lnTo>
                      <a:pt x="300" y="546"/>
                    </a:lnTo>
                    <a:lnTo>
                      <a:pt x="300" y="546"/>
                    </a:lnTo>
                    <a:lnTo>
                      <a:pt x="330" y="542"/>
                    </a:lnTo>
                    <a:lnTo>
                      <a:pt x="358" y="536"/>
                    </a:lnTo>
                    <a:lnTo>
                      <a:pt x="384" y="528"/>
                    </a:lnTo>
                    <a:lnTo>
                      <a:pt x="410" y="518"/>
                    </a:lnTo>
                    <a:lnTo>
                      <a:pt x="434" y="504"/>
                    </a:lnTo>
                    <a:lnTo>
                      <a:pt x="458" y="490"/>
                    </a:lnTo>
                    <a:lnTo>
                      <a:pt x="478" y="472"/>
                    </a:lnTo>
                    <a:lnTo>
                      <a:pt x="498" y="454"/>
                    </a:lnTo>
                    <a:lnTo>
                      <a:pt x="516" y="434"/>
                    </a:lnTo>
                    <a:lnTo>
                      <a:pt x="530" y="412"/>
                    </a:lnTo>
                    <a:lnTo>
                      <a:pt x="544" y="388"/>
                    </a:lnTo>
                    <a:lnTo>
                      <a:pt x="554" y="364"/>
                    </a:lnTo>
                    <a:lnTo>
                      <a:pt x="562" y="338"/>
                    </a:lnTo>
                    <a:lnTo>
                      <a:pt x="568" y="312"/>
                    </a:lnTo>
                    <a:lnTo>
                      <a:pt x="572" y="284"/>
                    </a:lnTo>
                    <a:lnTo>
                      <a:pt x="572" y="256"/>
                    </a:lnTo>
                    <a:lnTo>
                      <a:pt x="572" y="256"/>
                    </a:lnTo>
                    <a:lnTo>
                      <a:pt x="568" y="230"/>
                    </a:lnTo>
                    <a:lnTo>
                      <a:pt x="562" y="202"/>
                    </a:lnTo>
                    <a:lnTo>
                      <a:pt x="554" y="176"/>
                    </a:lnTo>
                    <a:lnTo>
                      <a:pt x="544" y="152"/>
                    </a:lnTo>
                    <a:lnTo>
                      <a:pt x="530" y="128"/>
                    </a:lnTo>
                    <a:lnTo>
                      <a:pt x="514" y="108"/>
                    </a:lnTo>
                    <a:lnTo>
                      <a:pt x="496" y="88"/>
                    </a:lnTo>
                    <a:lnTo>
                      <a:pt x="478" y="68"/>
                    </a:lnTo>
                    <a:lnTo>
                      <a:pt x="456" y="52"/>
                    </a:lnTo>
                    <a:lnTo>
                      <a:pt x="434" y="38"/>
                    </a:lnTo>
                    <a:lnTo>
                      <a:pt x="410" y="26"/>
                    </a:lnTo>
                    <a:lnTo>
                      <a:pt x="384" y="16"/>
                    </a:lnTo>
                    <a:lnTo>
                      <a:pt x="356" y="8"/>
                    </a:lnTo>
                    <a:lnTo>
                      <a:pt x="330" y="2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</a:path>
                </a:pathLst>
              </a:custGeom>
              <a:solidFill>
                <a:srgbClr val="FFF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96" name="Freeform 36"/>
              <p:cNvSpPr>
                <a:spLocks/>
              </p:cNvSpPr>
              <p:nvPr/>
            </p:nvSpPr>
            <p:spPr bwMode="auto">
              <a:xfrm>
                <a:off x="707" y="2722"/>
                <a:ext cx="552" cy="524"/>
              </a:xfrm>
              <a:custGeom>
                <a:avLst/>
                <a:gdLst>
                  <a:gd name="T0" fmla="*/ 260 w 552"/>
                  <a:gd name="T1" fmla="*/ 0 h 524"/>
                  <a:gd name="T2" fmla="*/ 206 w 552"/>
                  <a:gd name="T3" fmla="*/ 10 h 524"/>
                  <a:gd name="T4" fmla="*/ 156 w 552"/>
                  <a:gd name="T5" fmla="*/ 28 h 524"/>
                  <a:gd name="T6" fmla="*/ 110 w 552"/>
                  <a:gd name="T7" fmla="*/ 54 h 524"/>
                  <a:gd name="T8" fmla="*/ 70 w 552"/>
                  <a:gd name="T9" fmla="*/ 90 h 524"/>
                  <a:gd name="T10" fmla="*/ 40 w 552"/>
                  <a:gd name="T11" fmla="*/ 130 h 524"/>
                  <a:gd name="T12" fmla="*/ 16 w 552"/>
                  <a:gd name="T13" fmla="*/ 176 h 524"/>
                  <a:gd name="T14" fmla="*/ 4 w 552"/>
                  <a:gd name="T15" fmla="*/ 226 h 524"/>
                  <a:gd name="T16" fmla="*/ 2 w 552"/>
                  <a:gd name="T17" fmla="*/ 280 h 524"/>
                  <a:gd name="T18" fmla="*/ 4 w 552"/>
                  <a:gd name="T19" fmla="*/ 306 h 524"/>
                  <a:gd name="T20" fmla="*/ 18 w 552"/>
                  <a:gd name="T21" fmla="*/ 356 h 524"/>
                  <a:gd name="T22" fmla="*/ 42 w 552"/>
                  <a:gd name="T23" fmla="*/ 402 h 524"/>
                  <a:gd name="T24" fmla="*/ 74 w 552"/>
                  <a:gd name="T25" fmla="*/ 442 h 524"/>
                  <a:gd name="T26" fmla="*/ 114 w 552"/>
                  <a:gd name="T27" fmla="*/ 474 h 524"/>
                  <a:gd name="T28" fmla="*/ 160 w 552"/>
                  <a:gd name="T29" fmla="*/ 500 h 524"/>
                  <a:gd name="T30" fmla="*/ 210 w 552"/>
                  <a:gd name="T31" fmla="*/ 516 h 524"/>
                  <a:gd name="T32" fmla="*/ 264 w 552"/>
                  <a:gd name="T33" fmla="*/ 524 h 524"/>
                  <a:gd name="T34" fmla="*/ 292 w 552"/>
                  <a:gd name="T35" fmla="*/ 524 h 524"/>
                  <a:gd name="T36" fmla="*/ 348 w 552"/>
                  <a:gd name="T37" fmla="*/ 514 h 524"/>
                  <a:gd name="T38" fmla="*/ 398 w 552"/>
                  <a:gd name="T39" fmla="*/ 496 h 524"/>
                  <a:gd name="T40" fmla="*/ 444 w 552"/>
                  <a:gd name="T41" fmla="*/ 470 h 524"/>
                  <a:gd name="T42" fmla="*/ 482 w 552"/>
                  <a:gd name="T43" fmla="*/ 434 h 524"/>
                  <a:gd name="T44" fmla="*/ 514 w 552"/>
                  <a:gd name="T45" fmla="*/ 394 h 524"/>
                  <a:gd name="T46" fmla="*/ 536 w 552"/>
                  <a:gd name="T47" fmla="*/ 348 h 524"/>
                  <a:gd name="T48" fmla="*/ 550 w 552"/>
                  <a:gd name="T49" fmla="*/ 298 h 524"/>
                  <a:gd name="T50" fmla="*/ 552 w 552"/>
                  <a:gd name="T51" fmla="*/ 244 h 524"/>
                  <a:gd name="T52" fmla="*/ 550 w 552"/>
                  <a:gd name="T53" fmla="*/ 218 h 524"/>
                  <a:gd name="T54" fmla="*/ 536 w 552"/>
                  <a:gd name="T55" fmla="*/ 168 h 524"/>
                  <a:gd name="T56" fmla="*/ 512 w 552"/>
                  <a:gd name="T57" fmla="*/ 122 h 524"/>
                  <a:gd name="T58" fmla="*/ 480 w 552"/>
                  <a:gd name="T59" fmla="*/ 82 h 524"/>
                  <a:gd name="T60" fmla="*/ 440 w 552"/>
                  <a:gd name="T61" fmla="*/ 50 h 524"/>
                  <a:gd name="T62" fmla="*/ 394 w 552"/>
                  <a:gd name="T63" fmla="*/ 24 h 524"/>
                  <a:gd name="T64" fmla="*/ 344 w 552"/>
                  <a:gd name="T65" fmla="*/ 8 h 524"/>
                  <a:gd name="T66" fmla="*/ 290 w 552"/>
                  <a:gd name="T67" fmla="*/ 0 h 524"/>
                  <a:gd name="T68" fmla="*/ 260 w 552"/>
                  <a:gd name="T69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52" h="524">
                    <a:moveTo>
                      <a:pt x="260" y="0"/>
                    </a:moveTo>
                    <a:lnTo>
                      <a:pt x="260" y="0"/>
                    </a:lnTo>
                    <a:lnTo>
                      <a:pt x="232" y="4"/>
                    </a:lnTo>
                    <a:lnTo>
                      <a:pt x="206" y="10"/>
                    </a:lnTo>
                    <a:lnTo>
                      <a:pt x="180" y="18"/>
                    </a:lnTo>
                    <a:lnTo>
                      <a:pt x="156" y="28"/>
                    </a:lnTo>
                    <a:lnTo>
                      <a:pt x="132" y="40"/>
                    </a:lnTo>
                    <a:lnTo>
                      <a:pt x="110" y="54"/>
                    </a:lnTo>
                    <a:lnTo>
                      <a:pt x="90" y="72"/>
                    </a:lnTo>
                    <a:lnTo>
                      <a:pt x="70" y="90"/>
                    </a:lnTo>
                    <a:lnTo>
                      <a:pt x="54" y="110"/>
                    </a:lnTo>
                    <a:lnTo>
                      <a:pt x="40" y="130"/>
                    </a:lnTo>
                    <a:lnTo>
                      <a:pt x="26" y="152"/>
                    </a:lnTo>
                    <a:lnTo>
                      <a:pt x="16" y="176"/>
                    </a:lnTo>
                    <a:lnTo>
                      <a:pt x="8" y="200"/>
                    </a:lnTo>
                    <a:lnTo>
                      <a:pt x="4" y="226"/>
                    </a:lnTo>
                    <a:lnTo>
                      <a:pt x="0" y="252"/>
                    </a:lnTo>
                    <a:lnTo>
                      <a:pt x="2" y="280"/>
                    </a:lnTo>
                    <a:lnTo>
                      <a:pt x="2" y="280"/>
                    </a:lnTo>
                    <a:lnTo>
                      <a:pt x="4" y="306"/>
                    </a:lnTo>
                    <a:lnTo>
                      <a:pt x="10" y="332"/>
                    </a:lnTo>
                    <a:lnTo>
                      <a:pt x="18" y="356"/>
                    </a:lnTo>
                    <a:lnTo>
                      <a:pt x="28" y="380"/>
                    </a:lnTo>
                    <a:lnTo>
                      <a:pt x="42" y="402"/>
                    </a:lnTo>
                    <a:lnTo>
                      <a:pt x="58" y="422"/>
                    </a:lnTo>
                    <a:lnTo>
                      <a:pt x="74" y="442"/>
                    </a:lnTo>
                    <a:lnTo>
                      <a:pt x="94" y="458"/>
                    </a:lnTo>
                    <a:lnTo>
                      <a:pt x="114" y="474"/>
                    </a:lnTo>
                    <a:lnTo>
                      <a:pt x="136" y="488"/>
                    </a:lnTo>
                    <a:lnTo>
                      <a:pt x="160" y="500"/>
                    </a:lnTo>
                    <a:lnTo>
                      <a:pt x="184" y="510"/>
                    </a:lnTo>
                    <a:lnTo>
                      <a:pt x="210" y="516"/>
                    </a:lnTo>
                    <a:lnTo>
                      <a:pt x="236" y="522"/>
                    </a:lnTo>
                    <a:lnTo>
                      <a:pt x="264" y="524"/>
                    </a:lnTo>
                    <a:lnTo>
                      <a:pt x="292" y="524"/>
                    </a:lnTo>
                    <a:lnTo>
                      <a:pt x="292" y="524"/>
                    </a:lnTo>
                    <a:lnTo>
                      <a:pt x="320" y="520"/>
                    </a:lnTo>
                    <a:lnTo>
                      <a:pt x="348" y="514"/>
                    </a:lnTo>
                    <a:lnTo>
                      <a:pt x="374" y="506"/>
                    </a:lnTo>
                    <a:lnTo>
                      <a:pt x="398" y="496"/>
                    </a:lnTo>
                    <a:lnTo>
                      <a:pt x="422" y="484"/>
                    </a:lnTo>
                    <a:lnTo>
                      <a:pt x="444" y="470"/>
                    </a:lnTo>
                    <a:lnTo>
                      <a:pt x="464" y="452"/>
                    </a:lnTo>
                    <a:lnTo>
                      <a:pt x="482" y="434"/>
                    </a:lnTo>
                    <a:lnTo>
                      <a:pt x="500" y="414"/>
                    </a:lnTo>
                    <a:lnTo>
                      <a:pt x="514" y="394"/>
                    </a:lnTo>
                    <a:lnTo>
                      <a:pt x="526" y="372"/>
                    </a:lnTo>
                    <a:lnTo>
                      <a:pt x="536" y="348"/>
                    </a:lnTo>
                    <a:lnTo>
                      <a:pt x="544" y="324"/>
                    </a:lnTo>
                    <a:lnTo>
                      <a:pt x="550" y="298"/>
                    </a:lnTo>
                    <a:lnTo>
                      <a:pt x="552" y="272"/>
                    </a:lnTo>
                    <a:lnTo>
                      <a:pt x="552" y="244"/>
                    </a:lnTo>
                    <a:lnTo>
                      <a:pt x="552" y="244"/>
                    </a:lnTo>
                    <a:lnTo>
                      <a:pt x="550" y="218"/>
                    </a:lnTo>
                    <a:lnTo>
                      <a:pt x="544" y="192"/>
                    </a:lnTo>
                    <a:lnTo>
                      <a:pt x="536" y="168"/>
                    </a:lnTo>
                    <a:lnTo>
                      <a:pt x="524" y="144"/>
                    </a:lnTo>
                    <a:lnTo>
                      <a:pt x="512" y="122"/>
                    </a:lnTo>
                    <a:lnTo>
                      <a:pt x="496" y="102"/>
                    </a:lnTo>
                    <a:lnTo>
                      <a:pt x="480" y="82"/>
                    </a:lnTo>
                    <a:lnTo>
                      <a:pt x="460" y="66"/>
                    </a:lnTo>
                    <a:lnTo>
                      <a:pt x="440" y="50"/>
                    </a:lnTo>
                    <a:lnTo>
                      <a:pt x="418" y="36"/>
                    </a:lnTo>
                    <a:lnTo>
                      <a:pt x="394" y="24"/>
                    </a:lnTo>
                    <a:lnTo>
                      <a:pt x="370" y="14"/>
                    </a:lnTo>
                    <a:lnTo>
                      <a:pt x="344" y="8"/>
                    </a:lnTo>
                    <a:lnTo>
                      <a:pt x="316" y="2"/>
                    </a:lnTo>
                    <a:lnTo>
                      <a:pt x="290" y="0"/>
                    </a:lnTo>
                    <a:lnTo>
                      <a:pt x="260" y="0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FFF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97" name="Freeform 37"/>
              <p:cNvSpPr>
                <a:spLocks/>
              </p:cNvSpPr>
              <p:nvPr/>
            </p:nvSpPr>
            <p:spPr bwMode="auto">
              <a:xfrm>
                <a:off x="721" y="2728"/>
                <a:ext cx="532" cy="502"/>
              </a:xfrm>
              <a:custGeom>
                <a:avLst/>
                <a:gdLst>
                  <a:gd name="T0" fmla="*/ 248 w 532"/>
                  <a:gd name="T1" fmla="*/ 0 h 502"/>
                  <a:gd name="T2" fmla="*/ 196 w 532"/>
                  <a:gd name="T3" fmla="*/ 10 h 502"/>
                  <a:gd name="T4" fmla="*/ 146 w 532"/>
                  <a:gd name="T5" fmla="*/ 28 h 502"/>
                  <a:gd name="T6" fmla="*/ 104 w 532"/>
                  <a:gd name="T7" fmla="*/ 54 h 502"/>
                  <a:gd name="T8" fmla="*/ 66 w 532"/>
                  <a:gd name="T9" fmla="*/ 88 h 502"/>
                  <a:gd name="T10" fmla="*/ 36 w 532"/>
                  <a:gd name="T11" fmla="*/ 128 h 502"/>
                  <a:gd name="T12" fmla="*/ 14 w 532"/>
                  <a:gd name="T13" fmla="*/ 172 h 502"/>
                  <a:gd name="T14" fmla="*/ 2 w 532"/>
                  <a:gd name="T15" fmla="*/ 220 h 502"/>
                  <a:gd name="T16" fmla="*/ 0 w 532"/>
                  <a:gd name="T17" fmla="*/ 270 h 502"/>
                  <a:gd name="T18" fmla="*/ 4 w 532"/>
                  <a:gd name="T19" fmla="*/ 296 h 502"/>
                  <a:gd name="T20" fmla="*/ 16 w 532"/>
                  <a:gd name="T21" fmla="*/ 344 h 502"/>
                  <a:gd name="T22" fmla="*/ 40 w 532"/>
                  <a:gd name="T23" fmla="*/ 388 h 502"/>
                  <a:gd name="T24" fmla="*/ 72 w 532"/>
                  <a:gd name="T25" fmla="*/ 424 h 502"/>
                  <a:gd name="T26" fmla="*/ 110 w 532"/>
                  <a:gd name="T27" fmla="*/ 456 h 502"/>
                  <a:gd name="T28" fmla="*/ 154 w 532"/>
                  <a:gd name="T29" fmla="*/ 480 h 502"/>
                  <a:gd name="T30" fmla="*/ 204 w 532"/>
                  <a:gd name="T31" fmla="*/ 496 h 502"/>
                  <a:gd name="T32" fmla="*/ 256 w 532"/>
                  <a:gd name="T33" fmla="*/ 502 h 502"/>
                  <a:gd name="T34" fmla="*/ 282 w 532"/>
                  <a:gd name="T35" fmla="*/ 502 h 502"/>
                  <a:gd name="T36" fmla="*/ 336 w 532"/>
                  <a:gd name="T37" fmla="*/ 492 h 502"/>
                  <a:gd name="T38" fmla="*/ 384 w 532"/>
                  <a:gd name="T39" fmla="*/ 474 h 502"/>
                  <a:gd name="T40" fmla="*/ 428 w 532"/>
                  <a:gd name="T41" fmla="*/ 448 h 502"/>
                  <a:gd name="T42" fmla="*/ 466 w 532"/>
                  <a:gd name="T43" fmla="*/ 416 h 502"/>
                  <a:gd name="T44" fmla="*/ 496 w 532"/>
                  <a:gd name="T45" fmla="*/ 376 h 502"/>
                  <a:gd name="T46" fmla="*/ 518 w 532"/>
                  <a:gd name="T47" fmla="*/ 332 h 502"/>
                  <a:gd name="T48" fmla="*/ 530 w 532"/>
                  <a:gd name="T49" fmla="*/ 284 h 502"/>
                  <a:gd name="T50" fmla="*/ 532 w 532"/>
                  <a:gd name="T51" fmla="*/ 232 h 502"/>
                  <a:gd name="T52" fmla="*/ 528 w 532"/>
                  <a:gd name="T53" fmla="*/ 208 h 502"/>
                  <a:gd name="T54" fmla="*/ 514 w 532"/>
                  <a:gd name="T55" fmla="*/ 160 h 502"/>
                  <a:gd name="T56" fmla="*/ 492 w 532"/>
                  <a:gd name="T57" fmla="*/ 116 h 502"/>
                  <a:gd name="T58" fmla="*/ 460 w 532"/>
                  <a:gd name="T59" fmla="*/ 78 h 502"/>
                  <a:gd name="T60" fmla="*/ 422 w 532"/>
                  <a:gd name="T61" fmla="*/ 46 h 502"/>
                  <a:gd name="T62" fmla="*/ 378 w 532"/>
                  <a:gd name="T63" fmla="*/ 22 h 502"/>
                  <a:gd name="T64" fmla="*/ 328 w 532"/>
                  <a:gd name="T65" fmla="*/ 6 h 502"/>
                  <a:gd name="T66" fmla="*/ 276 w 532"/>
                  <a:gd name="T67" fmla="*/ 0 h 502"/>
                  <a:gd name="T68" fmla="*/ 248 w 532"/>
                  <a:gd name="T69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32" h="502">
                    <a:moveTo>
                      <a:pt x="248" y="0"/>
                    </a:moveTo>
                    <a:lnTo>
                      <a:pt x="248" y="0"/>
                    </a:lnTo>
                    <a:lnTo>
                      <a:pt x="222" y="4"/>
                    </a:lnTo>
                    <a:lnTo>
                      <a:pt x="196" y="10"/>
                    </a:lnTo>
                    <a:lnTo>
                      <a:pt x="170" y="18"/>
                    </a:lnTo>
                    <a:lnTo>
                      <a:pt x="146" y="28"/>
                    </a:lnTo>
                    <a:lnTo>
                      <a:pt x="124" y="40"/>
                    </a:lnTo>
                    <a:lnTo>
                      <a:pt x="104" y="54"/>
                    </a:lnTo>
                    <a:lnTo>
                      <a:pt x="84" y="70"/>
                    </a:lnTo>
                    <a:lnTo>
                      <a:pt x="66" y="88"/>
                    </a:lnTo>
                    <a:lnTo>
                      <a:pt x="50" y="106"/>
                    </a:lnTo>
                    <a:lnTo>
                      <a:pt x="36" y="128"/>
                    </a:lnTo>
                    <a:lnTo>
                      <a:pt x="24" y="148"/>
                    </a:lnTo>
                    <a:lnTo>
                      <a:pt x="14" y="172"/>
                    </a:lnTo>
                    <a:lnTo>
                      <a:pt x="6" y="194"/>
                    </a:lnTo>
                    <a:lnTo>
                      <a:pt x="2" y="220"/>
                    </a:lnTo>
                    <a:lnTo>
                      <a:pt x="0" y="244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4" y="296"/>
                    </a:lnTo>
                    <a:lnTo>
                      <a:pt x="8" y="320"/>
                    </a:lnTo>
                    <a:lnTo>
                      <a:pt x="16" y="344"/>
                    </a:lnTo>
                    <a:lnTo>
                      <a:pt x="28" y="366"/>
                    </a:lnTo>
                    <a:lnTo>
                      <a:pt x="40" y="388"/>
                    </a:lnTo>
                    <a:lnTo>
                      <a:pt x="56" y="406"/>
                    </a:lnTo>
                    <a:lnTo>
                      <a:pt x="72" y="424"/>
                    </a:lnTo>
                    <a:lnTo>
                      <a:pt x="90" y="442"/>
                    </a:lnTo>
                    <a:lnTo>
                      <a:pt x="110" y="456"/>
                    </a:lnTo>
                    <a:lnTo>
                      <a:pt x="132" y="470"/>
                    </a:lnTo>
                    <a:lnTo>
                      <a:pt x="154" y="480"/>
                    </a:lnTo>
                    <a:lnTo>
                      <a:pt x="178" y="490"/>
                    </a:lnTo>
                    <a:lnTo>
                      <a:pt x="204" y="496"/>
                    </a:lnTo>
                    <a:lnTo>
                      <a:pt x="230" y="500"/>
                    </a:lnTo>
                    <a:lnTo>
                      <a:pt x="256" y="502"/>
                    </a:lnTo>
                    <a:lnTo>
                      <a:pt x="282" y="502"/>
                    </a:lnTo>
                    <a:lnTo>
                      <a:pt x="282" y="502"/>
                    </a:lnTo>
                    <a:lnTo>
                      <a:pt x="310" y="498"/>
                    </a:lnTo>
                    <a:lnTo>
                      <a:pt x="336" y="492"/>
                    </a:lnTo>
                    <a:lnTo>
                      <a:pt x="360" y="484"/>
                    </a:lnTo>
                    <a:lnTo>
                      <a:pt x="384" y="474"/>
                    </a:lnTo>
                    <a:lnTo>
                      <a:pt x="408" y="462"/>
                    </a:lnTo>
                    <a:lnTo>
                      <a:pt x="428" y="448"/>
                    </a:lnTo>
                    <a:lnTo>
                      <a:pt x="448" y="432"/>
                    </a:lnTo>
                    <a:lnTo>
                      <a:pt x="466" y="416"/>
                    </a:lnTo>
                    <a:lnTo>
                      <a:pt x="482" y="396"/>
                    </a:lnTo>
                    <a:lnTo>
                      <a:pt x="496" y="376"/>
                    </a:lnTo>
                    <a:lnTo>
                      <a:pt x="508" y="354"/>
                    </a:lnTo>
                    <a:lnTo>
                      <a:pt x="518" y="332"/>
                    </a:lnTo>
                    <a:lnTo>
                      <a:pt x="524" y="308"/>
                    </a:lnTo>
                    <a:lnTo>
                      <a:pt x="530" y="284"/>
                    </a:lnTo>
                    <a:lnTo>
                      <a:pt x="532" y="258"/>
                    </a:lnTo>
                    <a:lnTo>
                      <a:pt x="532" y="232"/>
                    </a:lnTo>
                    <a:lnTo>
                      <a:pt x="532" y="232"/>
                    </a:lnTo>
                    <a:lnTo>
                      <a:pt x="528" y="208"/>
                    </a:lnTo>
                    <a:lnTo>
                      <a:pt x="522" y="182"/>
                    </a:lnTo>
                    <a:lnTo>
                      <a:pt x="514" y="160"/>
                    </a:lnTo>
                    <a:lnTo>
                      <a:pt x="504" y="136"/>
                    </a:lnTo>
                    <a:lnTo>
                      <a:pt x="492" y="116"/>
                    </a:lnTo>
                    <a:lnTo>
                      <a:pt x="476" y="96"/>
                    </a:lnTo>
                    <a:lnTo>
                      <a:pt x="460" y="78"/>
                    </a:lnTo>
                    <a:lnTo>
                      <a:pt x="442" y="62"/>
                    </a:lnTo>
                    <a:lnTo>
                      <a:pt x="422" y="46"/>
                    </a:lnTo>
                    <a:lnTo>
                      <a:pt x="400" y="34"/>
                    </a:lnTo>
                    <a:lnTo>
                      <a:pt x="378" y="22"/>
                    </a:lnTo>
                    <a:lnTo>
                      <a:pt x="354" y="14"/>
                    </a:lnTo>
                    <a:lnTo>
                      <a:pt x="328" y="6"/>
                    </a:lnTo>
                    <a:lnTo>
                      <a:pt x="302" y="2"/>
                    </a:lnTo>
                    <a:lnTo>
                      <a:pt x="276" y="0"/>
                    </a:lnTo>
                    <a:lnTo>
                      <a:pt x="248" y="0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FFF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98" name="Freeform 38"/>
              <p:cNvSpPr>
                <a:spLocks/>
              </p:cNvSpPr>
              <p:nvPr/>
            </p:nvSpPr>
            <p:spPr bwMode="auto">
              <a:xfrm>
                <a:off x="733" y="2734"/>
                <a:ext cx="514" cy="480"/>
              </a:xfrm>
              <a:custGeom>
                <a:avLst/>
                <a:gdLst>
                  <a:gd name="T0" fmla="*/ 238 w 514"/>
                  <a:gd name="T1" fmla="*/ 2 h 480"/>
                  <a:gd name="T2" fmla="*/ 188 w 514"/>
                  <a:gd name="T3" fmla="*/ 10 h 480"/>
                  <a:gd name="T4" fmla="*/ 140 w 514"/>
                  <a:gd name="T5" fmla="*/ 28 h 480"/>
                  <a:gd name="T6" fmla="*/ 98 w 514"/>
                  <a:gd name="T7" fmla="*/ 54 h 480"/>
                  <a:gd name="T8" fmla="*/ 62 w 514"/>
                  <a:gd name="T9" fmla="*/ 86 h 480"/>
                  <a:gd name="T10" fmla="*/ 34 w 514"/>
                  <a:gd name="T11" fmla="*/ 124 h 480"/>
                  <a:gd name="T12" fmla="*/ 14 w 514"/>
                  <a:gd name="T13" fmla="*/ 166 h 480"/>
                  <a:gd name="T14" fmla="*/ 2 w 514"/>
                  <a:gd name="T15" fmla="*/ 212 h 480"/>
                  <a:gd name="T16" fmla="*/ 0 w 514"/>
                  <a:gd name="T17" fmla="*/ 260 h 480"/>
                  <a:gd name="T18" fmla="*/ 4 w 514"/>
                  <a:gd name="T19" fmla="*/ 286 h 480"/>
                  <a:gd name="T20" fmla="*/ 18 w 514"/>
                  <a:gd name="T21" fmla="*/ 332 h 480"/>
                  <a:gd name="T22" fmla="*/ 40 w 514"/>
                  <a:gd name="T23" fmla="*/ 372 h 480"/>
                  <a:gd name="T24" fmla="*/ 72 w 514"/>
                  <a:gd name="T25" fmla="*/ 408 h 480"/>
                  <a:gd name="T26" fmla="*/ 108 w 514"/>
                  <a:gd name="T27" fmla="*/ 438 h 480"/>
                  <a:gd name="T28" fmla="*/ 152 w 514"/>
                  <a:gd name="T29" fmla="*/ 460 h 480"/>
                  <a:gd name="T30" fmla="*/ 198 w 514"/>
                  <a:gd name="T31" fmla="*/ 476 h 480"/>
                  <a:gd name="T32" fmla="*/ 248 w 514"/>
                  <a:gd name="T33" fmla="*/ 480 h 480"/>
                  <a:gd name="T34" fmla="*/ 276 w 514"/>
                  <a:gd name="T35" fmla="*/ 480 h 480"/>
                  <a:gd name="T36" fmla="*/ 326 w 514"/>
                  <a:gd name="T37" fmla="*/ 472 h 480"/>
                  <a:gd name="T38" fmla="*/ 374 w 514"/>
                  <a:gd name="T39" fmla="*/ 454 h 480"/>
                  <a:gd name="T40" fmla="*/ 414 w 514"/>
                  <a:gd name="T41" fmla="*/ 428 h 480"/>
                  <a:gd name="T42" fmla="*/ 450 w 514"/>
                  <a:gd name="T43" fmla="*/ 396 h 480"/>
                  <a:gd name="T44" fmla="*/ 480 w 514"/>
                  <a:gd name="T45" fmla="*/ 358 h 480"/>
                  <a:gd name="T46" fmla="*/ 500 w 514"/>
                  <a:gd name="T47" fmla="*/ 316 h 480"/>
                  <a:gd name="T48" fmla="*/ 510 w 514"/>
                  <a:gd name="T49" fmla="*/ 270 h 480"/>
                  <a:gd name="T50" fmla="*/ 512 w 514"/>
                  <a:gd name="T51" fmla="*/ 220 h 480"/>
                  <a:gd name="T52" fmla="*/ 510 w 514"/>
                  <a:gd name="T53" fmla="*/ 196 h 480"/>
                  <a:gd name="T54" fmla="*/ 496 w 514"/>
                  <a:gd name="T55" fmla="*/ 150 h 480"/>
                  <a:gd name="T56" fmla="*/ 472 w 514"/>
                  <a:gd name="T57" fmla="*/ 110 h 480"/>
                  <a:gd name="T58" fmla="*/ 442 w 514"/>
                  <a:gd name="T59" fmla="*/ 74 h 480"/>
                  <a:gd name="T60" fmla="*/ 404 w 514"/>
                  <a:gd name="T61" fmla="*/ 44 h 480"/>
                  <a:gd name="T62" fmla="*/ 362 w 514"/>
                  <a:gd name="T63" fmla="*/ 20 h 480"/>
                  <a:gd name="T64" fmla="*/ 314 w 514"/>
                  <a:gd name="T65" fmla="*/ 6 h 480"/>
                  <a:gd name="T66" fmla="*/ 264 w 514"/>
                  <a:gd name="T67" fmla="*/ 0 h 480"/>
                  <a:gd name="T68" fmla="*/ 238 w 514"/>
                  <a:gd name="T69" fmla="*/ 2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4" h="480">
                    <a:moveTo>
                      <a:pt x="238" y="2"/>
                    </a:moveTo>
                    <a:lnTo>
                      <a:pt x="238" y="2"/>
                    </a:lnTo>
                    <a:lnTo>
                      <a:pt x="212" y="4"/>
                    </a:lnTo>
                    <a:lnTo>
                      <a:pt x="188" y="10"/>
                    </a:lnTo>
                    <a:lnTo>
                      <a:pt x="164" y="18"/>
                    </a:lnTo>
                    <a:lnTo>
                      <a:pt x="140" y="28"/>
                    </a:lnTo>
                    <a:lnTo>
                      <a:pt x="118" y="40"/>
                    </a:lnTo>
                    <a:lnTo>
                      <a:pt x="98" y="54"/>
                    </a:lnTo>
                    <a:lnTo>
                      <a:pt x="80" y="68"/>
                    </a:lnTo>
                    <a:lnTo>
                      <a:pt x="62" y="86"/>
                    </a:lnTo>
                    <a:lnTo>
                      <a:pt x="48" y="104"/>
                    </a:lnTo>
                    <a:lnTo>
                      <a:pt x="34" y="124"/>
                    </a:lnTo>
                    <a:lnTo>
                      <a:pt x="22" y="144"/>
                    </a:lnTo>
                    <a:lnTo>
                      <a:pt x="14" y="166"/>
                    </a:lnTo>
                    <a:lnTo>
                      <a:pt x="6" y="188"/>
                    </a:lnTo>
                    <a:lnTo>
                      <a:pt x="2" y="212"/>
                    </a:lnTo>
                    <a:lnTo>
                      <a:pt x="0" y="236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4" y="286"/>
                    </a:lnTo>
                    <a:lnTo>
                      <a:pt x="10" y="308"/>
                    </a:lnTo>
                    <a:lnTo>
                      <a:pt x="18" y="332"/>
                    </a:lnTo>
                    <a:lnTo>
                      <a:pt x="28" y="352"/>
                    </a:lnTo>
                    <a:lnTo>
                      <a:pt x="40" y="372"/>
                    </a:lnTo>
                    <a:lnTo>
                      <a:pt x="54" y="392"/>
                    </a:lnTo>
                    <a:lnTo>
                      <a:pt x="72" y="408"/>
                    </a:lnTo>
                    <a:lnTo>
                      <a:pt x="88" y="424"/>
                    </a:lnTo>
                    <a:lnTo>
                      <a:pt x="108" y="438"/>
                    </a:lnTo>
                    <a:lnTo>
                      <a:pt x="130" y="450"/>
                    </a:lnTo>
                    <a:lnTo>
                      <a:pt x="152" y="460"/>
                    </a:lnTo>
                    <a:lnTo>
                      <a:pt x="174" y="470"/>
                    </a:lnTo>
                    <a:lnTo>
                      <a:pt x="198" y="476"/>
                    </a:lnTo>
                    <a:lnTo>
                      <a:pt x="224" y="480"/>
                    </a:lnTo>
                    <a:lnTo>
                      <a:pt x="248" y="480"/>
                    </a:lnTo>
                    <a:lnTo>
                      <a:pt x="276" y="480"/>
                    </a:lnTo>
                    <a:lnTo>
                      <a:pt x="276" y="480"/>
                    </a:lnTo>
                    <a:lnTo>
                      <a:pt x="302" y="476"/>
                    </a:lnTo>
                    <a:lnTo>
                      <a:pt x="326" y="472"/>
                    </a:lnTo>
                    <a:lnTo>
                      <a:pt x="350" y="464"/>
                    </a:lnTo>
                    <a:lnTo>
                      <a:pt x="374" y="454"/>
                    </a:lnTo>
                    <a:lnTo>
                      <a:pt x="394" y="442"/>
                    </a:lnTo>
                    <a:lnTo>
                      <a:pt x="414" y="428"/>
                    </a:lnTo>
                    <a:lnTo>
                      <a:pt x="434" y="412"/>
                    </a:lnTo>
                    <a:lnTo>
                      <a:pt x="450" y="396"/>
                    </a:lnTo>
                    <a:lnTo>
                      <a:pt x="466" y="378"/>
                    </a:lnTo>
                    <a:lnTo>
                      <a:pt x="480" y="358"/>
                    </a:lnTo>
                    <a:lnTo>
                      <a:pt x="490" y="338"/>
                    </a:lnTo>
                    <a:lnTo>
                      <a:pt x="500" y="316"/>
                    </a:lnTo>
                    <a:lnTo>
                      <a:pt x="506" y="292"/>
                    </a:lnTo>
                    <a:lnTo>
                      <a:pt x="510" y="270"/>
                    </a:lnTo>
                    <a:lnTo>
                      <a:pt x="514" y="246"/>
                    </a:lnTo>
                    <a:lnTo>
                      <a:pt x="512" y="220"/>
                    </a:lnTo>
                    <a:lnTo>
                      <a:pt x="512" y="220"/>
                    </a:lnTo>
                    <a:lnTo>
                      <a:pt x="510" y="196"/>
                    </a:lnTo>
                    <a:lnTo>
                      <a:pt x="504" y="172"/>
                    </a:lnTo>
                    <a:lnTo>
                      <a:pt x="496" y="150"/>
                    </a:lnTo>
                    <a:lnTo>
                      <a:pt x="486" y="130"/>
                    </a:lnTo>
                    <a:lnTo>
                      <a:pt x="472" y="110"/>
                    </a:lnTo>
                    <a:lnTo>
                      <a:pt x="458" y="90"/>
                    </a:lnTo>
                    <a:lnTo>
                      <a:pt x="442" y="74"/>
                    </a:lnTo>
                    <a:lnTo>
                      <a:pt x="424" y="58"/>
                    </a:lnTo>
                    <a:lnTo>
                      <a:pt x="404" y="44"/>
                    </a:lnTo>
                    <a:lnTo>
                      <a:pt x="384" y="32"/>
                    </a:lnTo>
                    <a:lnTo>
                      <a:pt x="362" y="20"/>
                    </a:lnTo>
                    <a:lnTo>
                      <a:pt x="340" y="12"/>
                    </a:lnTo>
                    <a:lnTo>
                      <a:pt x="314" y="6"/>
                    </a:lnTo>
                    <a:lnTo>
                      <a:pt x="290" y="2"/>
                    </a:lnTo>
                    <a:lnTo>
                      <a:pt x="264" y="0"/>
                    </a:lnTo>
                    <a:lnTo>
                      <a:pt x="238" y="2"/>
                    </a:lnTo>
                    <a:lnTo>
                      <a:pt x="238" y="2"/>
                    </a:lnTo>
                    <a:close/>
                  </a:path>
                </a:pathLst>
              </a:custGeom>
              <a:solidFill>
                <a:srgbClr val="FFF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2999" name="Freeform 39"/>
              <p:cNvSpPr>
                <a:spLocks/>
              </p:cNvSpPr>
              <p:nvPr/>
            </p:nvSpPr>
            <p:spPr bwMode="auto">
              <a:xfrm>
                <a:off x="745" y="2740"/>
                <a:ext cx="494" cy="460"/>
              </a:xfrm>
              <a:custGeom>
                <a:avLst/>
                <a:gdLst>
                  <a:gd name="T0" fmla="*/ 228 w 494"/>
                  <a:gd name="T1" fmla="*/ 2 h 460"/>
                  <a:gd name="T2" fmla="*/ 178 w 494"/>
                  <a:gd name="T3" fmla="*/ 10 h 460"/>
                  <a:gd name="T4" fmla="*/ 134 w 494"/>
                  <a:gd name="T5" fmla="*/ 28 h 460"/>
                  <a:gd name="T6" fmla="*/ 94 w 494"/>
                  <a:gd name="T7" fmla="*/ 54 h 460"/>
                  <a:gd name="T8" fmla="*/ 60 w 494"/>
                  <a:gd name="T9" fmla="*/ 84 h 460"/>
                  <a:gd name="T10" fmla="*/ 32 w 494"/>
                  <a:gd name="T11" fmla="*/ 120 h 460"/>
                  <a:gd name="T12" fmla="*/ 14 w 494"/>
                  <a:gd name="T13" fmla="*/ 162 h 460"/>
                  <a:gd name="T14" fmla="*/ 2 w 494"/>
                  <a:gd name="T15" fmla="*/ 206 h 460"/>
                  <a:gd name="T16" fmla="*/ 2 w 494"/>
                  <a:gd name="T17" fmla="*/ 252 h 460"/>
                  <a:gd name="T18" fmla="*/ 4 w 494"/>
                  <a:gd name="T19" fmla="*/ 274 h 460"/>
                  <a:gd name="T20" fmla="*/ 18 w 494"/>
                  <a:gd name="T21" fmla="*/ 318 h 460"/>
                  <a:gd name="T22" fmla="*/ 40 w 494"/>
                  <a:gd name="T23" fmla="*/ 358 h 460"/>
                  <a:gd name="T24" fmla="*/ 70 w 494"/>
                  <a:gd name="T25" fmla="*/ 392 h 460"/>
                  <a:gd name="T26" fmla="*/ 106 w 494"/>
                  <a:gd name="T27" fmla="*/ 420 h 460"/>
                  <a:gd name="T28" fmla="*/ 148 w 494"/>
                  <a:gd name="T29" fmla="*/ 442 h 460"/>
                  <a:gd name="T30" fmla="*/ 194 w 494"/>
                  <a:gd name="T31" fmla="*/ 454 h 460"/>
                  <a:gd name="T32" fmla="*/ 242 w 494"/>
                  <a:gd name="T33" fmla="*/ 460 h 460"/>
                  <a:gd name="T34" fmla="*/ 268 w 494"/>
                  <a:gd name="T35" fmla="*/ 458 h 460"/>
                  <a:gd name="T36" fmla="*/ 316 w 494"/>
                  <a:gd name="T37" fmla="*/ 450 h 460"/>
                  <a:gd name="T38" fmla="*/ 362 w 494"/>
                  <a:gd name="T39" fmla="*/ 432 h 460"/>
                  <a:gd name="T40" fmla="*/ 402 w 494"/>
                  <a:gd name="T41" fmla="*/ 408 h 460"/>
                  <a:gd name="T42" fmla="*/ 436 w 494"/>
                  <a:gd name="T43" fmla="*/ 376 h 460"/>
                  <a:gd name="T44" fmla="*/ 462 w 494"/>
                  <a:gd name="T45" fmla="*/ 340 h 460"/>
                  <a:gd name="T46" fmla="*/ 482 w 494"/>
                  <a:gd name="T47" fmla="*/ 300 h 460"/>
                  <a:gd name="T48" fmla="*/ 492 w 494"/>
                  <a:gd name="T49" fmla="*/ 256 h 460"/>
                  <a:gd name="T50" fmla="*/ 494 w 494"/>
                  <a:gd name="T51" fmla="*/ 208 h 460"/>
                  <a:gd name="T52" fmla="*/ 490 w 494"/>
                  <a:gd name="T53" fmla="*/ 186 h 460"/>
                  <a:gd name="T54" fmla="*/ 476 w 494"/>
                  <a:gd name="T55" fmla="*/ 142 h 460"/>
                  <a:gd name="T56" fmla="*/ 454 w 494"/>
                  <a:gd name="T57" fmla="*/ 102 h 460"/>
                  <a:gd name="T58" fmla="*/ 424 w 494"/>
                  <a:gd name="T59" fmla="*/ 68 h 460"/>
                  <a:gd name="T60" fmla="*/ 388 w 494"/>
                  <a:gd name="T61" fmla="*/ 40 h 460"/>
                  <a:gd name="T62" fmla="*/ 348 w 494"/>
                  <a:gd name="T63" fmla="*/ 20 h 460"/>
                  <a:gd name="T64" fmla="*/ 302 w 494"/>
                  <a:gd name="T65" fmla="*/ 6 h 460"/>
                  <a:gd name="T66" fmla="*/ 252 w 494"/>
                  <a:gd name="T67" fmla="*/ 0 h 460"/>
                  <a:gd name="T68" fmla="*/ 228 w 494"/>
                  <a:gd name="T69" fmla="*/ 2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4" h="460">
                    <a:moveTo>
                      <a:pt x="228" y="2"/>
                    </a:moveTo>
                    <a:lnTo>
                      <a:pt x="228" y="2"/>
                    </a:lnTo>
                    <a:lnTo>
                      <a:pt x="202" y="6"/>
                    </a:lnTo>
                    <a:lnTo>
                      <a:pt x="178" y="10"/>
                    </a:lnTo>
                    <a:lnTo>
                      <a:pt x="156" y="18"/>
                    </a:lnTo>
                    <a:lnTo>
                      <a:pt x="134" y="28"/>
                    </a:lnTo>
                    <a:lnTo>
                      <a:pt x="114" y="40"/>
                    </a:lnTo>
                    <a:lnTo>
                      <a:pt x="94" y="54"/>
                    </a:lnTo>
                    <a:lnTo>
                      <a:pt x="76" y="68"/>
                    </a:lnTo>
                    <a:lnTo>
                      <a:pt x="60" y="84"/>
                    </a:lnTo>
                    <a:lnTo>
                      <a:pt x="46" y="102"/>
                    </a:lnTo>
                    <a:lnTo>
                      <a:pt x="32" y="120"/>
                    </a:lnTo>
                    <a:lnTo>
                      <a:pt x="22" y="140"/>
                    </a:lnTo>
                    <a:lnTo>
                      <a:pt x="14" y="162"/>
                    </a:lnTo>
                    <a:lnTo>
                      <a:pt x="6" y="184"/>
                    </a:lnTo>
                    <a:lnTo>
                      <a:pt x="2" y="206"/>
                    </a:lnTo>
                    <a:lnTo>
                      <a:pt x="0" y="228"/>
                    </a:lnTo>
                    <a:lnTo>
                      <a:pt x="2" y="252"/>
                    </a:lnTo>
                    <a:lnTo>
                      <a:pt x="2" y="252"/>
                    </a:lnTo>
                    <a:lnTo>
                      <a:pt x="4" y="274"/>
                    </a:lnTo>
                    <a:lnTo>
                      <a:pt x="10" y="298"/>
                    </a:lnTo>
                    <a:lnTo>
                      <a:pt x="18" y="318"/>
                    </a:lnTo>
                    <a:lnTo>
                      <a:pt x="28" y="338"/>
                    </a:lnTo>
                    <a:lnTo>
                      <a:pt x="40" y="358"/>
                    </a:lnTo>
                    <a:lnTo>
                      <a:pt x="54" y="376"/>
                    </a:lnTo>
                    <a:lnTo>
                      <a:pt x="70" y="392"/>
                    </a:lnTo>
                    <a:lnTo>
                      <a:pt x="88" y="406"/>
                    </a:lnTo>
                    <a:lnTo>
                      <a:pt x="106" y="420"/>
                    </a:lnTo>
                    <a:lnTo>
                      <a:pt x="126" y="432"/>
                    </a:lnTo>
                    <a:lnTo>
                      <a:pt x="148" y="442"/>
                    </a:lnTo>
                    <a:lnTo>
                      <a:pt x="170" y="448"/>
                    </a:lnTo>
                    <a:lnTo>
                      <a:pt x="194" y="454"/>
                    </a:lnTo>
                    <a:lnTo>
                      <a:pt x="218" y="458"/>
                    </a:lnTo>
                    <a:lnTo>
                      <a:pt x="242" y="460"/>
                    </a:lnTo>
                    <a:lnTo>
                      <a:pt x="268" y="458"/>
                    </a:lnTo>
                    <a:lnTo>
                      <a:pt x="268" y="458"/>
                    </a:lnTo>
                    <a:lnTo>
                      <a:pt x="292" y="456"/>
                    </a:lnTo>
                    <a:lnTo>
                      <a:pt x="316" y="450"/>
                    </a:lnTo>
                    <a:lnTo>
                      <a:pt x="340" y="442"/>
                    </a:lnTo>
                    <a:lnTo>
                      <a:pt x="362" y="432"/>
                    </a:lnTo>
                    <a:lnTo>
                      <a:pt x="382" y="420"/>
                    </a:lnTo>
                    <a:lnTo>
                      <a:pt x="402" y="408"/>
                    </a:lnTo>
                    <a:lnTo>
                      <a:pt x="420" y="392"/>
                    </a:lnTo>
                    <a:lnTo>
                      <a:pt x="436" y="376"/>
                    </a:lnTo>
                    <a:lnTo>
                      <a:pt x="450" y="358"/>
                    </a:lnTo>
                    <a:lnTo>
                      <a:pt x="462" y="340"/>
                    </a:lnTo>
                    <a:lnTo>
                      <a:pt x="474" y="320"/>
                    </a:lnTo>
                    <a:lnTo>
                      <a:pt x="482" y="300"/>
                    </a:lnTo>
                    <a:lnTo>
                      <a:pt x="488" y="278"/>
                    </a:lnTo>
                    <a:lnTo>
                      <a:pt x="492" y="256"/>
                    </a:lnTo>
                    <a:lnTo>
                      <a:pt x="494" y="232"/>
                    </a:lnTo>
                    <a:lnTo>
                      <a:pt x="494" y="208"/>
                    </a:lnTo>
                    <a:lnTo>
                      <a:pt x="494" y="208"/>
                    </a:lnTo>
                    <a:lnTo>
                      <a:pt x="490" y="186"/>
                    </a:lnTo>
                    <a:lnTo>
                      <a:pt x="484" y="164"/>
                    </a:lnTo>
                    <a:lnTo>
                      <a:pt x="476" y="142"/>
                    </a:lnTo>
                    <a:lnTo>
                      <a:pt x="466" y="122"/>
                    </a:lnTo>
                    <a:lnTo>
                      <a:pt x="454" y="102"/>
                    </a:lnTo>
                    <a:lnTo>
                      <a:pt x="440" y="84"/>
                    </a:lnTo>
                    <a:lnTo>
                      <a:pt x="424" y="68"/>
                    </a:lnTo>
                    <a:lnTo>
                      <a:pt x="408" y="54"/>
                    </a:lnTo>
                    <a:lnTo>
                      <a:pt x="388" y="40"/>
                    </a:lnTo>
                    <a:lnTo>
                      <a:pt x="368" y="28"/>
                    </a:lnTo>
                    <a:lnTo>
                      <a:pt x="348" y="20"/>
                    </a:lnTo>
                    <a:lnTo>
                      <a:pt x="324" y="12"/>
                    </a:lnTo>
                    <a:lnTo>
                      <a:pt x="302" y="6"/>
                    </a:lnTo>
                    <a:lnTo>
                      <a:pt x="278" y="2"/>
                    </a:lnTo>
                    <a:lnTo>
                      <a:pt x="252" y="0"/>
                    </a:lnTo>
                    <a:lnTo>
                      <a:pt x="228" y="2"/>
                    </a:lnTo>
                    <a:lnTo>
                      <a:pt x="228" y="2"/>
                    </a:lnTo>
                    <a:close/>
                  </a:path>
                </a:pathLst>
              </a:custGeom>
              <a:solidFill>
                <a:srgbClr val="FFF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00" name="Freeform 40"/>
              <p:cNvSpPr>
                <a:spLocks/>
              </p:cNvSpPr>
              <p:nvPr/>
            </p:nvSpPr>
            <p:spPr bwMode="auto">
              <a:xfrm>
                <a:off x="759" y="2748"/>
                <a:ext cx="474" cy="436"/>
              </a:xfrm>
              <a:custGeom>
                <a:avLst/>
                <a:gdLst>
                  <a:gd name="T0" fmla="*/ 216 w 474"/>
                  <a:gd name="T1" fmla="*/ 0 h 436"/>
                  <a:gd name="T2" fmla="*/ 168 w 474"/>
                  <a:gd name="T3" fmla="*/ 10 h 436"/>
                  <a:gd name="T4" fmla="*/ 126 w 474"/>
                  <a:gd name="T5" fmla="*/ 26 h 436"/>
                  <a:gd name="T6" fmla="*/ 88 w 474"/>
                  <a:gd name="T7" fmla="*/ 50 h 436"/>
                  <a:gd name="T8" fmla="*/ 54 w 474"/>
                  <a:gd name="T9" fmla="*/ 80 h 436"/>
                  <a:gd name="T10" fmla="*/ 30 w 474"/>
                  <a:gd name="T11" fmla="*/ 116 h 436"/>
                  <a:gd name="T12" fmla="*/ 10 w 474"/>
                  <a:gd name="T13" fmla="*/ 154 h 436"/>
                  <a:gd name="T14" fmla="*/ 2 w 474"/>
                  <a:gd name="T15" fmla="*/ 196 h 436"/>
                  <a:gd name="T16" fmla="*/ 0 w 474"/>
                  <a:gd name="T17" fmla="*/ 240 h 436"/>
                  <a:gd name="T18" fmla="*/ 4 w 474"/>
                  <a:gd name="T19" fmla="*/ 262 h 436"/>
                  <a:gd name="T20" fmla="*/ 18 w 474"/>
                  <a:gd name="T21" fmla="*/ 304 h 436"/>
                  <a:gd name="T22" fmla="*/ 40 w 474"/>
                  <a:gd name="T23" fmla="*/ 342 h 436"/>
                  <a:gd name="T24" fmla="*/ 68 w 474"/>
                  <a:gd name="T25" fmla="*/ 374 h 436"/>
                  <a:gd name="T26" fmla="*/ 102 w 474"/>
                  <a:gd name="T27" fmla="*/ 400 h 436"/>
                  <a:gd name="T28" fmla="*/ 142 w 474"/>
                  <a:gd name="T29" fmla="*/ 420 h 436"/>
                  <a:gd name="T30" fmla="*/ 186 w 474"/>
                  <a:gd name="T31" fmla="*/ 432 h 436"/>
                  <a:gd name="T32" fmla="*/ 234 w 474"/>
                  <a:gd name="T33" fmla="*/ 436 h 436"/>
                  <a:gd name="T34" fmla="*/ 258 w 474"/>
                  <a:gd name="T35" fmla="*/ 434 h 436"/>
                  <a:gd name="T36" fmla="*/ 304 w 474"/>
                  <a:gd name="T37" fmla="*/ 426 h 436"/>
                  <a:gd name="T38" fmla="*/ 348 w 474"/>
                  <a:gd name="T39" fmla="*/ 408 h 436"/>
                  <a:gd name="T40" fmla="*/ 386 w 474"/>
                  <a:gd name="T41" fmla="*/ 384 h 436"/>
                  <a:gd name="T42" fmla="*/ 418 w 474"/>
                  <a:gd name="T43" fmla="*/ 354 h 436"/>
                  <a:gd name="T44" fmla="*/ 444 w 474"/>
                  <a:gd name="T45" fmla="*/ 320 h 436"/>
                  <a:gd name="T46" fmla="*/ 462 w 474"/>
                  <a:gd name="T47" fmla="*/ 280 h 436"/>
                  <a:gd name="T48" fmla="*/ 472 w 474"/>
                  <a:gd name="T49" fmla="*/ 238 h 436"/>
                  <a:gd name="T50" fmla="*/ 472 w 474"/>
                  <a:gd name="T51" fmla="*/ 194 h 436"/>
                  <a:gd name="T52" fmla="*/ 470 w 474"/>
                  <a:gd name="T53" fmla="*/ 172 h 436"/>
                  <a:gd name="T54" fmla="*/ 456 w 474"/>
                  <a:gd name="T55" fmla="*/ 132 h 436"/>
                  <a:gd name="T56" fmla="*/ 434 w 474"/>
                  <a:gd name="T57" fmla="*/ 94 h 436"/>
                  <a:gd name="T58" fmla="*/ 406 w 474"/>
                  <a:gd name="T59" fmla="*/ 62 h 436"/>
                  <a:gd name="T60" fmla="*/ 370 w 474"/>
                  <a:gd name="T61" fmla="*/ 36 h 436"/>
                  <a:gd name="T62" fmla="*/ 330 w 474"/>
                  <a:gd name="T63" fmla="*/ 16 h 436"/>
                  <a:gd name="T64" fmla="*/ 286 w 474"/>
                  <a:gd name="T65" fmla="*/ 4 h 436"/>
                  <a:gd name="T66" fmla="*/ 240 w 474"/>
                  <a:gd name="T67" fmla="*/ 0 h 436"/>
                  <a:gd name="T68" fmla="*/ 216 w 474"/>
                  <a:gd name="T69" fmla="*/ 0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4" h="436">
                    <a:moveTo>
                      <a:pt x="216" y="0"/>
                    </a:moveTo>
                    <a:lnTo>
                      <a:pt x="216" y="0"/>
                    </a:lnTo>
                    <a:lnTo>
                      <a:pt x="192" y="4"/>
                    </a:lnTo>
                    <a:lnTo>
                      <a:pt x="168" y="10"/>
                    </a:lnTo>
                    <a:lnTo>
                      <a:pt x="146" y="18"/>
                    </a:lnTo>
                    <a:lnTo>
                      <a:pt x="126" y="26"/>
                    </a:lnTo>
                    <a:lnTo>
                      <a:pt x="106" y="38"/>
                    </a:lnTo>
                    <a:lnTo>
                      <a:pt x="88" y="50"/>
                    </a:lnTo>
                    <a:lnTo>
                      <a:pt x="70" y="64"/>
                    </a:lnTo>
                    <a:lnTo>
                      <a:pt x="54" y="80"/>
                    </a:lnTo>
                    <a:lnTo>
                      <a:pt x="42" y="98"/>
                    </a:lnTo>
                    <a:lnTo>
                      <a:pt x="30" y="116"/>
                    </a:lnTo>
                    <a:lnTo>
                      <a:pt x="18" y="134"/>
                    </a:lnTo>
                    <a:lnTo>
                      <a:pt x="10" y="154"/>
                    </a:lnTo>
                    <a:lnTo>
                      <a:pt x="4" y="176"/>
                    </a:lnTo>
                    <a:lnTo>
                      <a:pt x="2" y="196"/>
                    </a:lnTo>
                    <a:lnTo>
                      <a:pt x="0" y="218"/>
                    </a:lnTo>
                    <a:lnTo>
                      <a:pt x="0" y="240"/>
                    </a:lnTo>
                    <a:lnTo>
                      <a:pt x="0" y="240"/>
                    </a:lnTo>
                    <a:lnTo>
                      <a:pt x="4" y="262"/>
                    </a:lnTo>
                    <a:lnTo>
                      <a:pt x="10" y="284"/>
                    </a:lnTo>
                    <a:lnTo>
                      <a:pt x="18" y="304"/>
                    </a:lnTo>
                    <a:lnTo>
                      <a:pt x="28" y="324"/>
                    </a:lnTo>
                    <a:lnTo>
                      <a:pt x="40" y="342"/>
                    </a:lnTo>
                    <a:lnTo>
                      <a:pt x="52" y="358"/>
                    </a:lnTo>
                    <a:lnTo>
                      <a:pt x="68" y="374"/>
                    </a:lnTo>
                    <a:lnTo>
                      <a:pt x="84" y="388"/>
                    </a:lnTo>
                    <a:lnTo>
                      <a:pt x="102" y="400"/>
                    </a:lnTo>
                    <a:lnTo>
                      <a:pt x="122" y="410"/>
                    </a:lnTo>
                    <a:lnTo>
                      <a:pt x="142" y="420"/>
                    </a:lnTo>
                    <a:lnTo>
                      <a:pt x="164" y="426"/>
                    </a:lnTo>
                    <a:lnTo>
                      <a:pt x="186" y="432"/>
                    </a:lnTo>
                    <a:lnTo>
                      <a:pt x="210" y="436"/>
                    </a:lnTo>
                    <a:lnTo>
                      <a:pt x="234" y="436"/>
                    </a:lnTo>
                    <a:lnTo>
                      <a:pt x="258" y="434"/>
                    </a:lnTo>
                    <a:lnTo>
                      <a:pt x="258" y="434"/>
                    </a:lnTo>
                    <a:lnTo>
                      <a:pt x="282" y="432"/>
                    </a:lnTo>
                    <a:lnTo>
                      <a:pt x="304" y="426"/>
                    </a:lnTo>
                    <a:lnTo>
                      <a:pt x="326" y="418"/>
                    </a:lnTo>
                    <a:lnTo>
                      <a:pt x="348" y="408"/>
                    </a:lnTo>
                    <a:lnTo>
                      <a:pt x="368" y="398"/>
                    </a:lnTo>
                    <a:lnTo>
                      <a:pt x="386" y="384"/>
                    </a:lnTo>
                    <a:lnTo>
                      <a:pt x="402" y="370"/>
                    </a:lnTo>
                    <a:lnTo>
                      <a:pt x="418" y="354"/>
                    </a:lnTo>
                    <a:lnTo>
                      <a:pt x="432" y="338"/>
                    </a:lnTo>
                    <a:lnTo>
                      <a:pt x="444" y="320"/>
                    </a:lnTo>
                    <a:lnTo>
                      <a:pt x="454" y="300"/>
                    </a:lnTo>
                    <a:lnTo>
                      <a:pt x="462" y="280"/>
                    </a:lnTo>
                    <a:lnTo>
                      <a:pt x="468" y="260"/>
                    </a:lnTo>
                    <a:lnTo>
                      <a:pt x="472" y="238"/>
                    </a:lnTo>
                    <a:lnTo>
                      <a:pt x="474" y="216"/>
                    </a:lnTo>
                    <a:lnTo>
                      <a:pt x="472" y="194"/>
                    </a:lnTo>
                    <a:lnTo>
                      <a:pt x="472" y="194"/>
                    </a:lnTo>
                    <a:lnTo>
                      <a:pt x="470" y="172"/>
                    </a:lnTo>
                    <a:lnTo>
                      <a:pt x="464" y="152"/>
                    </a:lnTo>
                    <a:lnTo>
                      <a:pt x="456" y="132"/>
                    </a:lnTo>
                    <a:lnTo>
                      <a:pt x="446" y="112"/>
                    </a:lnTo>
                    <a:lnTo>
                      <a:pt x="434" y="94"/>
                    </a:lnTo>
                    <a:lnTo>
                      <a:pt x="420" y="78"/>
                    </a:lnTo>
                    <a:lnTo>
                      <a:pt x="406" y="62"/>
                    </a:lnTo>
                    <a:lnTo>
                      <a:pt x="388" y="48"/>
                    </a:lnTo>
                    <a:lnTo>
                      <a:pt x="370" y="36"/>
                    </a:lnTo>
                    <a:lnTo>
                      <a:pt x="350" y="24"/>
                    </a:lnTo>
                    <a:lnTo>
                      <a:pt x="330" y="16"/>
                    </a:lnTo>
                    <a:lnTo>
                      <a:pt x="308" y="8"/>
                    </a:lnTo>
                    <a:lnTo>
                      <a:pt x="286" y="4"/>
                    </a:lnTo>
                    <a:lnTo>
                      <a:pt x="264" y="0"/>
                    </a:lnTo>
                    <a:lnTo>
                      <a:pt x="240" y="0"/>
                    </a:lnTo>
                    <a:lnTo>
                      <a:pt x="216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01" name="Freeform 41"/>
              <p:cNvSpPr>
                <a:spLocks/>
              </p:cNvSpPr>
              <p:nvPr/>
            </p:nvSpPr>
            <p:spPr bwMode="auto">
              <a:xfrm>
                <a:off x="727" y="2738"/>
                <a:ext cx="162" cy="130"/>
              </a:xfrm>
              <a:custGeom>
                <a:avLst/>
                <a:gdLst>
                  <a:gd name="T0" fmla="*/ 96 w 162"/>
                  <a:gd name="T1" fmla="*/ 0 h 130"/>
                  <a:gd name="T2" fmla="*/ 96 w 162"/>
                  <a:gd name="T3" fmla="*/ 0 h 130"/>
                  <a:gd name="T4" fmla="*/ 90 w 162"/>
                  <a:gd name="T5" fmla="*/ 2 h 130"/>
                  <a:gd name="T6" fmla="*/ 82 w 162"/>
                  <a:gd name="T7" fmla="*/ 4 h 130"/>
                  <a:gd name="T8" fmla="*/ 68 w 162"/>
                  <a:gd name="T9" fmla="*/ 16 h 130"/>
                  <a:gd name="T10" fmla="*/ 52 w 162"/>
                  <a:gd name="T11" fmla="*/ 32 h 130"/>
                  <a:gd name="T12" fmla="*/ 36 w 162"/>
                  <a:gd name="T13" fmla="*/ 52 h 130"/>
                  <a:gd name="T14" fmla="*/ 22 w 162"/>
                  <a:gd name="T15" fmla="*/ 74 h 130"/>
                  <a:gd name="T16" fmla="*/ 10 w 162"/>
                  <a:gd name="T17" fmla="*/ 94 h 130"/>
                  <a:gd name="T18" fmla="*/ 4 w 162"/>
                  <a:gd name="T19" fmla="*/ 114 h 130"/>
                  <a:gd name="T20" fmla="*/ 0 w 162"/>
                  <a:gd name="T21" fmla="*/ 130 h 130"/>
                  <a:gd name="T22" fmla="*/ 0 w 162"/>
                  <a:gd name="T23" fmla="*/ 130 h 130"/>
                  <a:gd name="T24" fmla="*/ 14 w 162"/>
                  <a:gd name="T25" fmla="*/ 118 h 130"/>
                  <a:gd name="T26" fmla="*/ 28 w 162"/>
                  <a:gd name="T27" fmla="*/ 106 h 130"/>
                  <a:gd name="T28" fmla="*/ 56 w 162"/>
                  <a:gd name="T29" fmla="*/ 86 h 130"/>
                  <a:gd name="T30" fmla="*/ 86 w 162"/>
                  <a:gd name="T31" fmla="*/ 72 h 130"/>
                  <a:gd name="T32" fmla="*/ 114 w 162"/>
                  <a:gd name="T33" fmla="*/ 60 h 130"/>
                  <a:gd name="T34" fmla="*/ 138 w 162"/>
                  <a:gd name="T35" fmla="*/ 52 h 130"/>
                  <a:gd name="T36" fmla="*/ 154 w 162"/>
                  <a:gd name="T37" fmla="*/ 46 h 130"/>
                  <a:gd name="T38" fmla="*/ 162 w 162"/>
                  <a:gd name="T39" fmla="*/ 44 h 130"/>
                  <a:gd name="T40" fmla="*/ 158 w 162"/>
                  <a:gd name="T41" fmla="*/ 44 h 130"/>
                  <a:gd name="T42" fmla="*/ 158 w 162"/>
                  <a:gd name="T43" fmla="*/ 44 h 130"/>
                  <a:gd name="T44" fmla="*/ 148 w 162"/>
                  <a:gd name="T45" fmla="*/ 28 h 130"/>
                  <a:gd name="T46" fmla="*/ 132 w 162"/>
                  <a:gd name="T47" fmla="*/ 14 h 130"/>
                  <a:gd name="T48" fmla="*/ 124 w 162"/>
                  <a:gd name="T49" fmla="*/ 8 h 130"/>
                  <a:gd name="T50" fmla="*/ 116 w 162"/>
                  <a:gd name="T51" fmla="*/ 4 h 130"/>
                  <a:gd name="T52" fmla="*/ 106 w 162"/>
                  <a:gd name="T53" fmla="*/ 2 h 130"/>
                  <a:gd name="T54" fmla="*/ 96 w 162"/>
                  <a:gd name="T55" fmla="*/ 0 h 130"/>
                  <a:gd name="T56" fmla="*/ 96 w 162"/>
                  <a:gd name="T5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2" h="130">
                    <a:moveTo>
                      <a:pt x="96" y="0"/>
                    </a:moveTo>
                    <a:lnTo>
                      <a:pt x="96" y="0"/>
                    </a:lnTo>
                    <a:lnTo>
                      <a:pt x="90" y="2"/>
                    </a:lnTo>
                    <a:lnTo>
                      <a:pt x="82" y="4"/>
                    </a:lnTo>
                    <a:lnTo>
                      <a:pt x="68" y="16"/>
                    </a:lnTo>
                    <a:lnTo>
                      <a:pt x="52" y="32"/>
                    </a:lnTo>
                    <a:lnTo>
                      <a:pt x="36" y="52"/>
                    </a:lnTo>
                    <a:lnTo>
                      <a:pt x="22" y="74"/>
                    </a:lnTo>
                    <a:lnTo>
                      <a:pt x="10" y="94"/>
                    </a:lnTo>
                    <a:lnTo>
                      <a:pt x="4" y="114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14" y="118"/>
                    </a:lnTo>
                    <a:lnTo>
                      <a:pt x="28" y="106"/>
                    </a:lnTo>
                    <a:lnTo>
                      <a:pt x="56" y="86"/>
                    </a:lnTo>
                    <a:lnTo>
                      <a:pt x="86" y="72"/>
                    </a:lnTo>
                    <a:lnTo>
                      <a:pt x="114" y="60"/>
                    </a:lnTo>
                    <a:lnTo>
                      <a:pt x="138" y="52"/>
                    </a:lnTo>
                    <a:lnTo>
                      <a:pt x="154" y="46"/>
                    </a:lnTo>
                    <a:lnTo>
                      <a:pt x="162" y="44"/>
                    </a:lnTo>
                    <a:lnTo>
                      <a:pt x="158" y="44"/>
                    </a:lnTo>
                    <a:lnTo>
                      <a:pt x="158" y="44"/>
                    </a:lnTo>
                    <a:lnTo>
                      <a:pt x="148" y="28"/>
                    </a:lnTo>
                    <a:lnTo>
                      <a:pt x="132" y="14"/>
                    </a:lnTo>
                    <a:lnTo>
                      <a:pt x="124" y="8"/>
                    </a:lnTo>
                    <a:lnTo>
                      <a:pt x="116" y="4"/>
                    </a:lnTo>
                    <a:lnTo>
                      <a:pt x="106" y="2"/>
                    </a:lnTo>
                    <a:lnTo>
                      <a:pt x="96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02" name="Freeform 42"/>
              <p:cNvSpPr>
                <a:spLocks/>
              </p:cNvSpPr>
              <p:nvPr/>
            </p:nvSpPr>
            <p:spPr bwMode="auto">
              <a:xfrm>
                <a:off x="721" y="2734"/>
                <a:ext cx="172" cy="148"/>
              </a:xfrm>
              <a:custGeom>
                <a:avLst/>
                <a:gdLst>
                  <a:gd name="T0" fmla="*/ 114 w 172"/>
                  <a:gd name="T1" fmla="*/ 8 h 148"/>
                  <a:gd name="T2" fmla="*/ 114 w 172"/>
                  <a:gd name="T3" fmla="*/ 8 h 148"/>
                  <a:gd name="T4" fmla="*/ 104 w 172"/>
                  <a:gd name="T5" fmla="*/ 2 h 148"/>
                  <a:gd name="T6" fmla="*/ 94 w 172"/>
                  <a:gd name="T7" fmla="*/ 0 h 148"/>
                  <a:gd name="T8" fmla="*/ 84 w 172"/>
                  <a:gd name="T9" fmla="*/ 0 h 148"/>
                  <a:gd name="T10" fmla="*/ 74 w 172"/>
                  <a:gd name="T11" fmla="*/ 4 h 148"/>
                  <a:gd name="T12" fmla="*/ 64 w 172"/>
                  <a:gd name="T13" fmla="*/ 10 h 148"/>
                  <a:gd name="T14" fmla="*/ 52 w 172"/>
                  <a:gd name="T15" fmla="*/ 18 h 148"/>
                  <a:gd name="T16" fmla="*/ 44 w 172"/>
                  <a:gd name="T17" fmla="*/ 32 h 148"/>
                  <a:gd name="T18" fmla="*/ 34 w 172"/>
                  <a:gd name="T19" fmla="*/ 46 h 148"/>
                  <a:gd name="T20" fmla="*/ 34 w 172"/>
                  <a:gd name="T21" fmla="*/ 46 h 148"/>
                  <a:gd name="T22" fmla="*/ 22 w 172"/>
                  <a:gd name="T23" fmla="*/ 72 h 148"/>
                  <a:gd name="T24" fmla="*/ 14 w 172"/>
                  <a:gd name="T25" fmla="*/ 94 h 148"/>
                  <a:gd name="T26" fmla="*/ 8 w 172"/>
                  <a:gd name="T27" fmla="*/ 112 h 148"/>
                  <a:gd name="T28" fmla="*/ 4 w 172"/>
                  <a:gd name="T29" fmla="*/ 126 h 148"/>
                  <a:gd name="T30" fmla="*/ 0 w 172"/>
                  <a:gd name="T31" fmla="*/ 144 h 148"/>
                  <a:gd name="T32" fmla="*/ 0 w 172"/>
                  <a:gd name="T33" fmla="*/ 148 h 148"/>
                  <a:gd name="T34" fmla="*/ 0 w 172"/>
                  <a:gd name="T35" fmla="*/ 148 h 148"/>
                  <a:gd name="T36" fmla="*/ 8 w 172"/>
                  <a:gd name="T37" fmla="*/ 124 h 148"/>
                  <a:gd name="T38" fmla="*/ 18 w 172"/>
                  <a:gd name="T39" fmla="*/ 104 h 148"/>
                  <a:gd name="T40" fmla="*/ 32 w 172"/>
                  <a:gd name="T41" fmla="*/ 80 h 148"/>
                  <a:gd name="T42" fmla="*/ 48 w 172"/>
                  <a:gd name="T43" fmla="*/ 58 h 148"/>
                  <a:gd name="T44" fmla="*/ 58 w 172"/>
                  <a:gd name="T45" fmla="*/ 48 h 148"/>
                  <a:gd name="T46" fmla="*/ 66 w 172"/>
                  <a:gd name="T47" fmla="*/ 40 h 148"/>
                  <a:gd name="T48" fmla="*/ 76 w 172"/>
                  <a:gd name="T49" fmla="*/ 34 h 148"/>
                  <a:gd name="T50" fmla="*/ 86 w 172"/>
                  <a:gd name="T51" fmla="*/ 32 h 148"/>
                  <a:gd name="T52" fmla="*/ 98 w 172"/>
                  <a:gd name="T53" fmla="*/ 32 h 148"/>
                  <a:gd name="T54" fmla="*/ 108 w 172"/>
                  <a:gd name="T55" fmla="*/ 34 h 148"/>
                  <a:gd name="T56" fmla="*/ 108 w 172"/>
                  <a:gd name="T57" fmla="*/ 34 h 148"/>
                  <a:gd name="T58" fmla="*/ 128 w 172"/>
                  <a:gd name="T59" fmla="*/ 44 h 148"/>
                  <a:gd name="T60" fmla="*/ 144 w 172"/>
                  <a:gd name="T61" fmla="*/ 52 h 148"/>
                  <a:gd name="T62" fmla="*/ 144 w 172"/>
                  <a:gd name="T63" fmla="*/ 52 h 148"/>
                  <a:gd name="T64" fmla="*/ 150 w 172"/>
                  <a:gd name="T65" fmla="*/ 54 h 148"/>
                  <a:gd name="T66" fmla="*/ 156 w 172"/>
                  <a:gd name="T67" fmla="*/ 56 h 148"/>
                  <a:gd name="T68" fmla="*/ 162 w 172"/>
                  <a:gd name="T69" fmla="*/ 54 h 148"/>
                  <a:gd name="T70" fmla="*/ 166 w 172"/>
                  <a:gd name="T71" fmla="*/ 52 h 148"/>
                  <a:gd name="T72" fmla="*/ 170 w 172"/>
                  <a:gd name="T73" fmla="*/ 46 h 148"/>
                  <a:gd name="T74" fmla="*/ 172 w 172"/>
                  <a:gd name="T75" fmla="*/ 42 h 148"/>
                  <a:gd name="T76" fmla="*/ 172 w 172"/>
                  <a:gd name="T77" fmla="*/ 36 h 148"/>
                  <a:gd name="T78" fmla="*/ 172 w 172"/>
                  <a:gd name="T79" fmla="*/ 30 h 148"/>
                  <a:gd name="T80" fmla="*/ 172 w 172"/>
                  <a:gd name="T81" fmla="*/ 30 h 148"/>
                  <a:gd name="T82" fmla="*/ 170 w 172"/>
                  <a:gd name="T83" fmla="*/ 28 h 148"/>
                  <a:gd name="T84" fmla="*/ 170 w 172"/>
                  <a:gd name="T85" fmla="*/ 30 h 148"/>
                  <a:gd name="T86" fmla="*/ 166 w 172"/>
                  <a:gd name="T87" fmla="*/ 34 h 148"/>
                  <a:gd name="T88" fmla="*/ 160 w 172"/>
                  <a:gd name="T89" fmla="*/ 38 h 148"/>
                  <a:gd name="T90" fmla="*/ 156 w 172"/>
                  <a:gd name="T91" fmla="*/ 38 h 148"/>
                  <a:gd name="T92" fmla="*/ 152 w 172"/>
                  <a:gd name="T93" fmla="*/ 38 h 148"/>
                  <a:gd name="T94" fmla="*/ 152 w 172"/>
                  <a:gd name="T95" fmla="*/ 38 h 148"/>
                  <a:gd name="T96" fmla="*/ 142 w 172"/>
                  <a:gd name="T97" fmla="*/ 34 h 148"/>
                  <a:gd name="T98" fmla="*/ 134 w 172"/>
                  <a:gd name="T99" fmla="*/ 28 h 148"/>
                  <a:gd name="T100" fmla="*/ 126 w 172"/>
                  <a:gd name="T101" fmla="*/ 18 h 148"/>
                  <a:gd name="T102" fmla="*/ 114 w 172"/>
                  <a:gd name="T103" fmla="*/ 8 h 148"/>
                  <a:gd name="T104" fmla="*/ 114 w 172"/>
                  <a:gd name="T105" fmla="*/ 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2" h="148">
                    <a:moveTo>
                      <a:pt x="114" y="8"/>
                    </a:moveTo>
                    <a:lnTo>
                      <a:pt x="114" y="8"/>
                    </a:lnTo>
                    <a:lnTo>
                      <a:pt x="104" y="2"/>
                    </a:lnTo>
                    <a:lnTo>
                      <a:pt x="94" y="0"/>
                    </a:lnTo>
                    <a:lnTo>
                      <a:pt x="84" y="0"/>
                    </a:lnTo>
                    <a:lnTo>
                      <a:pt x="74" y="4"/>
                    </a:lnTo>
                    <a:lnTo>
                      <a:pt x="64" y="10"/>
                    </a:lnTo>
                    <a:lnTo>
                      <a:pt x="52" y="18"/>
                    </a:lnTo>
                    <a:lnTo>
                      <a:pt x="44" y="32"/>
                    </a:lnTo>
                    <a:lnTo>
                      <a:pt x="34" y="46"/>
                    </a:lnTo>
                    <a:lnTo>
                      <a:pt x="34" y="46"/>
                    </a:lnTo>
                    <a:lnTo>
                      <a:pt x="22" y="72"/>
                    </a:lnTo>
                    <a:lnTo>
                      <a:pt x="14" y="94"/>
                    </a:lnTo>
                    <a:lnTo>
                      <a:pt x="8" y="112"/>
                    </a:lnTo>
                    <a:lnTo>
                      <a:pt x="4" y="126"/>
                    </a:lnTo>
                    <a:lnTo>
                      <a:pt x="0" y="144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8" y="124"/>
                    </a:lnTo>
                    <a:lnTo>
                      <a:pt x="18" y="104"/>
                    </a:lnTo>
                    <a:lnTo>
                      <a:pt x="32" y="80"/>
                    </a:lnTo>
                    <a:lnTo>
                      <a:pt x="48" y="58"/>
                    </a:lnTo>
                    <a:lnTo>
                      <a:pt x="58" y="48"/>
                    </a:lnTo>
                    <a:lnTo>
                      <a:pt x="66" y="40"/>
                    </a:lnTo>
                    <a:lnTo>
                      <a:pt x="76" y="34"/>
                    </a:lnTo>
                    <a:lnTo>
                      <a:pt x="86" y="32"/>
                    </a:lnTo>
                    <a:lnTo>
                      <a:pt x="98" y="32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8" y="44"/>
                    </a:lnTo>
                    <a:lnTo>
                      <a:pt x="144" y="52"/>
                    </a:lnTo>
                    <a:lnTo>
                      <a:pt x="144" y="52"/>
                    </a:lnTo>
                    <a:lnTo>
                      <a:pt x="150" y="54"/>
                    </a:lnTo>
                    <a:lnTo>
                      <a:pt x="156" y="56"/>
                    </a:lnTo>
                    <a:lnTo>
                      <a:pt x="162" y="54"/>
                    </a:lnTo>
                    <a:lnTo>
                      <a:pt x="166" y="52"/>
                    </a:lnTo>
                    <a:lnTo>
                      <a:pt x="170" y="46"/>
                    </a:lnTo>
                    <a:lnTo>
                      <a:pt x="172" y="42"/>
                    </a:lnTo>
                    <a:lnTo>
                      <a:pt x="172" y="36"/>
                    </a:lnTo>
                    <a:lnTo>
                      <a:pt x="172" y="30"/>
                    </a:lnTo>
                    <a:lnTo>
                      <a:pt x="172" y="30"/>
                    </a:lnTo>
                    <a:lnTo>
                      <a:pt x="170" y="28"/>
                    </a:lnTo>
                    <a:lnTo>
                      <a:pt x="170" y="30"/>
                    </a:lnTo>
                    <a:lnTo>
                      <a:pt x="166" y="34"/>
                    </a:lnTo>
                    <a:lnTo>
                      <a:pt x="160" y="38"/>
                    </a:lnTo>
                    <a:lnTo>
                      <a:pt x="156" y="38"/>
                    </a:lnTo>
                    <a:lnTo>
                      <a:pt x="152" y="38"/>
                    </a:lnTo>
                    <a:lnTo>
                      <a:pt x="152" y="38"/>
                    </a:lnTo>
                    <a:lnTo>
                      <a:pt x="142" y="34"/>
                    </a:lnTo>
                    <a:lnTo>
                      <a:pt x="134" y="28"/>
                    </a:lnTo>
                    <a:lnTo>
                      <a:pt x="126" y="18"/>
                    </a:lnTo>
                    <a:lnTo>
                      <a:pt x="114" y="8"/>
                    </a:lnTo>
                    <a:lnTo>
                      <a:pt x="114" y="8"/>
                    </a:lnTo>
                    <a:close/>
                  </a:path>
                </a:pathLst>
              </a:custGeom>
              <a:solidFill>
                <a:srgbClr val="D452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03" name="Freeform 43"/>
              <p:cNvSpPr>
                <a:spLocks/>
              </p:cNvSpPr>
              <p:nvPr/>
            </p:nvSpPr>
            <p:spPr bwMode="auto">
              <a:xfrm>
                <a:off x="737" y="2790"/>
                <a:ext cx="190" cy="320"/>
              </a:xfrm>
              <a:custGeom>
                <a:avLst/>
                <a:gdLst>
                  <a:gd name="T0" fmla="*/ 76 w 190"/>
                  <a:gd name="T1" fmla="*/ 2 h 320"/>
                  <a:gd name="T2" fmla="*/ 76 w 190"/>
                  <a:gd name="T3" fmla="*/ 2 h 320"/>
                  <a:gd name="T4" fmla="*/ 66 w 190"/>
                  <a:gd name="T5" fmla="*/ 4 h 320"/>
                  <a:gd name="T6" fmla="*/ 58 w 190"/>
                  <a:gd name="T7" fmla="*/ 10 h 320"/>
                  <a:gd name="T8" fmla="*/ 50 w 190"/>
                  <a:gd name="T9" fmla="*/ 16 h 320"/>
                  <a:gd name="T10" fmla="*/ 42 w 190"/>
                  <a:gd name="T11" fmla="*/ 22 h 320"/>
                  <a:gd name="T12" fmla="*/ 34 w 190"/>
                  <a:gd name="T13" fmla="*/ 32 h 320"/>
                  <a:gd name="T14" fmla="*/ 26 w 190"/>
                  <a:gd name="T15" fmla="*/ 40 h 320"/>
                  <a:gd name="T16" fmla="*/ 16 w 190"/>
                  <a:gd name="T17" fmla="*/ 64 h 320"/>
                  <a:gd name="T18" fmla="*/ 6 w 190"/>
                  <a:gd name="T19" fmla="*/ 90 h 320"/>
                  <a:gd name="T20" fmla="*/ 2 w 190"/>
                  <a:gd name="T21" fmla="*/ 118 h 320"/>
                  <a:gd name="T22" fmla="*/ 0 w 190"/>
                  <a:gd name="T23" fmla="*/ 150 h 320"/>
                  <a:gd name="T24" fmla="*/ 2 w 190"/>
                  <a:gd name="T25" fmla="*/ 182 h 320"/>
                  <a:gd name="T26" fmla="*/ 2 w 190"/>
                  <a:gd name="T27" fmla="*/ 182 h 320"/>
                  <a:gd name="T28" fmla="*/ 6 w 190"/>
                  <a:gd name="T29" fmla="*/ 214 h 320"/>
                  <a:gd name="T30" fmla="*/ 16 w 190"/>
                  <a:gd name="T31" fmla="*/ 242 h 320"/>
                  <a:gd name="T32" fmla="*/ 28 w 190"/>
                  <a:gd name="T33" fmla="*/ 268 h 320"/>
                  <a:gd name="T34" fmla="*/ 42 w 190"/>
                  <a:gd name="T35" fmla="*/ 288 h 320"/>
                  <a:gd name="T36" fmla="*/ 58 w 190"/>
                  <a:gd name="T37" fmla="*/ 304 h 320"/>
                  <a:gd name="T38" fmla="*/ 66 w 190"/>
                  <a:gd name="T39" fmla="*/ 310 h 320"/>
                  <a:gd name="T40" fmla="*/ 76 w 190"/>
                  <a:gd name="T41" fmla="*/ 316 h 320"/>
                  <a:gd name="T42" fmla="*/ 84 w 190"/>
                  <a:gd name="T43" fmla="*/ 318 h 320"/>
                  <a:gd name="T44" fmla="*/ 94 w 190"/>
                  <a:gd name="T45" fmla="*/ 320 h 320"/>
                  <a:gd name="T46" fmla="*/ 104 w 190"/>
                  <a:gd name="T47" fmla="*/ 320 h 320"/>
                  <a:gd name="T48" fmla="*/ 114 w 190"/>
                  <a:gd name="T49" fmla="*/ 320 h 320"/>
                  <a:gd name="T50" fmla="*/ 114 w 190"/>
                  <a:gd name="T51" fmla="*/ 320 h 320"/>
                  <a:gd name="T52" fmla="*/ 122 w 190"/>
                  <a:gd name="T53" fmla="*/ 316 h 320"/>
                  <a:gd name="T54" fmla="*/ 132 w 190"/>
                  <a:gd name="T55" fmla="*/ 312 h 320"/>
                  <a:gd name="T56" fmla="*/ 140 w 190"/>
                  <a:gd name="T57" fmla="*/ 306 h 320"/>
                  <a:gd name="T58" fmla="*/ 148 w 190"/>
                  <a:gd name="T59" fmla="*/ 298 h 320"/>
                  <a:gd name="T60" fmla="*/ 156 w 190"/>
                  <a:gd name="T61" fmla="*/ 290 h 320"/>
                  <a:gd name="T62" fmla="*/ 162 w 190"/>
                  <a:gd name="T63" fmla="*/ 280 h 320"/>
                  <a:gd name="T64" fmla="*/ 174 w 190"/>
                  <a:gd name="T65" fmla="*/ 258 h 320"/>
                  <a:gd name="T66" fmla="*/ 182 w 190"/>
                  <a:gd name="T67" fmla="*/ 232 h 320"/>
                  <a:gd name="T68" fmla="*/ 188 w 190"/>
                  <a:gd name="T69" fmla="*/ 202 h 320"/>
                  <a:gd name="T70" fmla="*/ 190 w 190"/>
                  <a:gd name="T71" fmla="*/ 172 h 320"/>
                  <a:gd name="T72" fmla="*/ 188 w 190"/>
                  <a:gd name="T73" fmla="*/ 138 h 320"/>
                  <a:gd name="T74" fmla="*/ 188 w 190"/>
                  <a:gd name="T75" fmla="*/ 138 h 320"/>
                  <a:gd name="T76" fmla="*/ 182 w 190"/>
                  <a:gd name="T77" fmla="*/ 108 h 320"/>
                  <a:gd name="T78" fmla="*/ 174 w 190"/>
                  <a:gd name="T79" fmla="*/ 78 h 320"/>
                  <a:gd name="T80" fmla="*/ 162 w 190"/>
                  <a:gd name="T81" fmla="*/ 54 h 320"/>
                  <a:gd name="T82" fmla="*/ 148 w 190"/>
                  <a:gd name="T83" fmla="*/ 32 h 320"/>
                  <a:gd name="T84" fmla="*/ 132 w 190"/>
                  <a:gd name="T85" fmla="*/ 16 h 320"/>
                  <a:gd name="T86" fmla="*/ 122 w 190"/>
                  <a:gd name="T87" fmla="*/ 10 h 320"/>
                  <a:gd name="T88" fmla="*/ 114 w 190"/>
                  <a:gd name="T89" fmla="*/ 6 h 320"/>
                  <a:gd name="T90" fmla="*/ 104 w 190"/>
                  <a:gd name="T91" fmla="*/ 2 h 320"/>
                  <a:gd name="T92" fmla="*/ 96 w 190"/>
                  <a:gd name="T93" fmla="*/ 0 h 320"/>
                  <a:gd name="T94" fmla="*/ 86 w 190"/>
                  <a:gd name="T95" fmla="*/ 0 h 320"/>
                  <a:gd name="T96" fmla="*/ 76 w 190"/>
                  <a:gd name="T97" fmla="*/ 2 h 320"/>
                  <a:gd name="T98" fmla="*/ 76 w 190"/>
                  <a:gd name="T99" fmla="*/ 2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0" h="320">
                    <a:moveTo>
                      <a:pt x="76" y="2"/>
                    </a:moveTo>
                    <a:lnTo>
                      <a:pt x="76" y="2"/>
                    </a:lnTo>
                    <a:lnTo>
                      <a:pt x="66" y="4"/>
                    </a:lnTo>
                    <a:lnTo>
                      <a:pt x="58" y="10"/>
                    </a:lnTo>
                    <a:lnTo>
                      <a:pt x="50" y="16"/>
                    </a:lnTo>
                    <a:lnTo>
                      <a:pt x="42" y="22"/>
                    </a:lnTo>
                    <a:lnTo>
                      <a:pt x="34" y="32"/>
                    </a:lnTo>
                    <a:lnTo>
                      <a:pt x="26" y="40"/>
                    </a:lnTo>
                    <a:lnTo>
                      <a:pt x="16" y="64"/>
                    </a:lnTo>
                    <a:lnTo>
                      <a:pt x="6" y="90"/>
                    </a:lnTo>
                    <a:lnTo>
                      <a:pt x="2" y="118"/>
                    </a:lnTo>
                    <a:lnTo>
                      <a:pt x="0" y="150"/>
                    </a:lnTo>
                    <a:lnTo>
                      <a:pt x="2" y="182"/>
                    </a:lnTo>
                    <a:lnTo>
                      <a:pt x="2" y="182"/>
                    </a:lnTo>
                    <a:lnTo>
                      <a:pt x="6" y="214"/>
                    </a:lnTo>
                    <a:lnTo>
                      <a:pt x="16" y="242"/>
                    </a:lnTo>
                    <a:lnTo>
                      <a:pt x="28" y="268"/>
                    </a:lnTo>
                    <a:lnTo>
                      <a:pt x="42" y="288"/>
                    </a:lnTo>
                    <a:lnTo>
                      <a:pt x="58" y="304"/>
                    </a:lnTo>
                    <a:lnTo>
                      <a:pt x="66" y="310"/>
                    </a:lnTo>
                    <a:lnTo>
                      <a:pt x="76" y="316"/>
                    </a:lnTo>
                    <a:lnTo>
                      <a:pt x="84" y="318"/>
                    </a:lnTo>
                    <a:lnTo>
                      <a:pt x="94" y="320"/>
                    </a:lnTo>
                    <a:lnTo>
                      <a:pt x="104" y="320"/>
                    </a:lnTo>
                    <a:lnTo>
                      <a:pt x="114" y="320"/>
                    </a:lnTo>
                    <a:lnTo>
                      <a:pt x="114" y="320"/>
                    </a:lnTo>
                    <a:lnTo>
                      <a:pt x="122" y="316"/>
                    </a:lnTo>
                    <a:lnTo>
                      <a:pt x="132" y="312"/>
                    </a:lnTo>
                    <a:lnTo>
                      <a:pt x="140" y="306"/>
                    </a:lnTo>
                    <a:lnTo>
                      <a:pt x="148" y="298"/>
                    </a:lnTo>
                    <a:lnTo>
                      <a:pt x="156" y="290"/>
                    </a:lnTo>
                    <a:lnTo>
                      <a:pt x="162" y="280"/>
                    </a:lnTo>
                    <a:lnTo>
                      <a:pt x="174" y="258"/>
                    </a:lnTo>
                    <a:lnTo>
                      <a:pt x="182" y="232"/>
                    </a:lnTo>
                    <a:lnTo>
                      <a:pt x="188" y="202"/>
                    </a:lnTo>
                    <a:lnTo>
                      <a:pt x="190" y="172"/>
                    </a:lnTo>
                    <a:lnTo>
                      <a:pt x="188" y="138"/>
                    </a:lnTo>
                    <a:lnTo>
                      <a:pt x="188" y="138"/>
                    </a:lnTo>
                    <a:lnTo>
                      <a:pt x="182" y="108"/>
                    </a:lnTo>
                    <a:lnTo>
                      <a:pt x="174" y="78"/>
                    </a:lnTo>
                    <a:lnTo>
                      <a:pt x="162" y="54"/>
                    </a:lnTo>
                    <a:lnTo>
                      <a:pt x="148" y="32"/>
                    </a:lnTo>
                    <a:lnTo>
                      <a:pt x="132" y="16"/>
                    </a:lnTo>
                    <a:lnTo>
                      <a:pt x="122" y="10"/>
                    </a:lnTo>
                    <a:lnTo>
                      <a:pt x="114" y="6"/>
                    </a:lnTo>
                    <a:lnTo>
                      <a:pt x="104" y="2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04" name="Freeform 44"/>
              <p:cNvSpPr>
                <a:spLocks/>
              </p:cNvSpPr>
              <p:nvPr/>
            </p:nvSpPr>
            <p:spPr bwMode="auto">
              <a:xfrm>
                <a:off x="747" y="2812"/>
                <a:ext cx="170" cy="276"/>
              </a:xfrm>
              <a:custGeom>
                <a:avLst/>
                <a:gdLst>
                  <a:gd name="T0" fmla="*/ 68 w 170"/>
                  <a:gd name="T1" fmla="*/ 2 h 276"/>
                  <a:gd name="T2" fmla="*/ 68 w 170"/>
                  <a:gd name="T3" fmla="*/ 2 h 276"/>
                  <a:gd name="T4" fmla="*/ 60 w 170"/>
                  <a:gd name="T5" fmla="*/ 4 h 276"/>
                  <a:gd name="T6" fmla="*/ 52 w 170"/>
                  <a:gd name="T7" fmla="*/ 8 h 276"/>
                  <a:gd name="T8" fmla="*/ 44 w 170"/>
                  <a:gd name="T9" fmla="*/ 14 h 276"/>
                  <a:gd name="T10" fmla="*/ 36 w 170"/>
                  <a:gd name="T11" fmla="*/ 20 h 276"/>
                  <a:gd name="T12" fmla="*/ 24 w 170"/>
                  <a:gd name="T13" fmla="*/ 36 h 276"/>
                  <a:gd name="T14" fmla="*/ 14 w 170"/>
                  <a:gd name="T15" fmla="*/ 54 h 276"/>
                  <a:gd name="T16" fmla="*/ 6 w 170"/>
                  <a:gd name="T17" fmla="*/ 78 h 276"/>
                  <a:gd name="T18" fmla="*/ 2 w 170"/>
                  <a:gd name="T19" fmla="*/ 102 h 276"/>
                  <a:gd name="T20" fmla="*/ 0 w 170"/>
                  <a:gd name="T21" fmla="*/ 130 h 276"/>
                  <a:gd name="T22" fmla="*/ 2 w 170"/>
                  <a:gd name="T23" fmla="*/ 158 h 276"/>
                  <a:gd name="T24" fmla="*/ 2 w 170"/>
                  <a:gd name="T25" fmla="*/ 158 h 276"/>
                  <a:gd name="T26" fmla="*/ 6 w 170"/>
                  <a:gd name="T27" fmla="*/ 184 h 276"/>
                  <a:gd name="T28" fmla="*/ 14 w 170"/>
                  <a:gd name="T29" fmla="*/ 208 h 276"/>
                  <a:gd name="T30" fmla="*/ 24 w 170"/>
                  <a:gd name="T31" fmla="*/ 230 h 276"/>
                  <a:gd name="T32" fmla="*/ 38 w 170"/>
                  <a:gd name="T33" fmla="*/ 248 h 276"/>
                  <a:gd name="T34" fmla="*/ 52 w 170"/>
                  <a:gd name="T35" fmla="*/ 262 h 276"/>
                  <a:gd name="T36" fmla="*/ 68 w 170"/>
                  <a:gd name="T37" fmla="*/ 272 h 276"/>
                  <a:gd name="T38" fmla="*/ 76 w 170"/>
                  <a:gd name="T39" fmla="*/ 274 h 276"/>
                  <a:gd name="T40" fmla="*/ 84 w 170"/>
                  <a:gd name="T41" fmla="*/ 276 h 276"/>
                  <a:gd name="T42" fmla="*/ 92 w 170"/>
                  <a:gd name="T43" fmla="*/ 276 h 276"/>
                  <a:gd name="T44" fmla="*/ 102 w 170"/>
                  <a:gd name="T45" fmla="*/ 276 h 276"/>
                  <a:gd name="T46" fmla="*/ 102 w 170"/>
                  <a:gd name="T47" fmla="*/ 276 h 276"/>
                  <a:gd name="T48" fmla="*/ 110 w 170"/>
                  <a:gd name="T49" fmla="*/ 272 h 276"/>
                  <a:gd name="T50" fmla="*/ 118 w 170"/>
                  <a:gd name="T51" fmla="*/ 268 h 276"/>
                  <a:gd name="T52" fmla="*/ 126 w 170"/>
                  <a:gd name="T53" fmla="*/ 264 h 276"/>
                  <a:gd name="T54" fmla="*/ 132 w 170"/>
                  <a:gd name="T55" fmla="*/ 258 h 276"/>
                  <a:gd name="T56" fmla="*/ 144 w 170"/>
                  <a:gd name="T57" fmla="*/ 242 h 276"/>
                  <a:gd name="T58" fmla="*/ 156 w 170"/>
                  <a:gd name="T59" fmla="*/ 222 h 276"/>
                  <a:gd name="T60" fmla="*/ 162 w 170"/>
                  <a:gd name="T61" fmla="*/ 200 h 276"/>
                  <a:gd name="T62" fmla="*/ 168 w 170"/>
                  <a:gd name="T63" fmla="*/ 174 h 276"/>
                  <a:gd name="T64" fmla="*/ 170 w 170"/>
                  <a:gd name="T65" fmla="*/ 148 h 276"/>
                  <a:gd name="T66" fmla="*/ 168 w 170"/>
                  <a:gd name="T67" fmla="*/ 120 h 276"/>
                  <a:gd name="T68" fmla="*/ 168 w 170"/>
                  <a:gd name="T69" fmla="*/ 120 h 276"/>
                  <a:gd name="T70" fmla="*/ 162 w 170"/>
                  <a:gd name="T71" fmla="*/ 92 h 276"/>
                  <a:gd name="T72" fmla="*/ 154 w 170"/>
                  <a:gd name="T73" fmla="*/ 68 h 276"/>
                  <a:gd name="T74" fmla="*/ 144 w 170"/>
                  <a:gd name="T75" fmla="*/ 46 h 276"/>
                  <a:gd name="T76" fmla="*/ 132 w 170"/>
                  <a:gd name="T77" fmla="*/ 28 h 276"/>
                  <a:gd name="T78" fmla="*/ 118 w 170"/>
                  <a:gd name="T79" fmla="*/ 14 h 276"/>
                  <a:gd name="T80" fmla="*/ 102 w 170"/>
                  <a:gd name="T81" fmla="*/ 6 h 276"/>
                  <a:gd name="T82" fmla="*/ 94 w 170"/>
                  <a:gd name="T83" fmla="*/ 2 h 276"/>
                  <a:gd name="T84" fmla="*/ 86 w 170"/>
                  <a:gd name="T85" fmla="*/ 0 h 276"/>
                  <a:gd name="T86" fmla="*/ 76 w 170"/>
                  <a:gd name="T87" fmla="*/ 0 h 276"/>
                  <a:gd name="T88" fmla="*/ 68 w 170"/>
                  <a:gd name="T89" fmla="*/ 2 h 276"/>
                  <a:gd name="T90" fmla="*/ 68 w 170"/>
                  <a:gd name="T91" fmla="*/ 2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0" h="276">
                    <a:moveTo>
                      <a:pt x="68" y="2"/>
                    </a:moveTo>
                    <a:lnTo>
                      <a:pt x="68" y="2"/>
                    </a:lnTo>
                    <a:lnTo>
                      <a:pt x="60" y="4"/>
                    </a:lnTo>
                    <a:lnTo>
                      <a:pt x="52" y="8"/>
                    </a:lnTo>
                    <a:lnTo>
                      <a:pt x="44" y="14"/>
                    </a:lnTo>
                    <a:lnTo>
                      <a:pt x="36" y="20"/>
                    </a:lnTo>
                    <a:lnTo>
                      <a:pt x="24" y="36"/>
                    </a:lnTo>
                    <a:lnTo>
                      <a:pt x="14" y="54"/>
                    </a:lnTo>
                    <a:lnTo>
                      <a:pt x="6" y="78"/>
                    </a:lnTo>
                    <a:lnTo>
                      <a:pt x="2" y="102"/>
                    </a:lnTo>
                    <a:lnTo>
                      <a:pt x="0" y="130"/>
                    </a:lnTo>
                    <a:lnTo>
                      <a:pt x="2" y="158"/>
                    </a:lnTo>
                    <a:lnTo>
                      <a:pt x="2" y="158"/>
                    </a:lnTo>
                    <a:lnTo>
                      <a:pt x="6" y="184"/>
                    </a:lnTo>
                    <a:lnTo>
                      <a:pt x="14" y="208"/>
                    </a:lnTo>
                    <a:lnTo>
                      <a:pt x="24" y="230"/>
                    </a:lnTo>
                    <a:lnTo>
                      <a:pt x="38" y="248"/>
                    </a:lnTo>
                    <a:lnTo>
                      <a:pt x="52" y="262"/>
                    </a:lnTo>
                    <a:lnTo>
                      <a:pt x="68" y="272"/>
                    </a:lnTo>
                    <a:lnTo>
                      <a:pt x="76" y="274"/>
                    </a:lnTo>
                    <a:lnTo>
                      <a:pt x="84" y="276"/>
                    </a:lnTo>
                    <a:lnTo>
                      <a:pt x="92" y="276"/>
                    </a:lnTo>
                    <a:lnTo>
                      <a:pt x="102" y="276"/>
                    </a:lnTo>
                    <a:lnTo>
                      <a:pt x="102" y="276"/>
                    </a:lnTo>
                    <a:lnTo>
                      <a:pt x="110" y="272"/>
                    </a:lnTo>
                    <a:lnTo>
                      <a:pt x="118" y="268"/>
                    </a:lnTo>
                    <a:lnTo>
                      <a:pt x="126" y="264"/>
                    </a:lnTo>
                    <a:lnTo>
                      <a:pt x="132" y="258"/>
                    </a:lnTo>
                    <a:lnTo>
                      <a:pt x="144" y="242"/>
                    </a:lnTo>
                    <a:lnTo>
                      <a:pt x="156" y="222"/>
                    </a:lnTo>
                    <a:lnTo>
                      <a:pt x="162" y="200"/>
                    </a:lnTo>
                    <a:lnTo>
                      <a:pt x="168" y="174"/>
                    </a:lnTo>
                    <a:lnTo>
                      <a:pt x="170" y="148"/>
                    </a:lnTo>
                    <a:lnTo>
                      <a:pt x="168" y="120"/>
                    </a:lnTo>
                    <a:lnTo>
                      <a:pt x="168" y="120"/>
                    </a:lnTo>
                    <a:lnTo>
                      <a:pt x="162" y="92"/>
                    </a:lnTo>
                    <a:lnTo>
                      <a:pt x="154" y="68"/>
                    </a:lnTo>
                    <a:lnTo>
                      <a:pt x="144" y="46"/>
                    </a:lnTo>
                    <a:lnTo>
                      <a:pt x="132" y="28"/>
                    </a:lnTo>
                    <a:lnTo>
                      <a:pt x="118" y="14"/>
                    </a:lnTo>
                    <a:lnTo>
                      <a:pt x="102" y="6"/>
                    </a:lnTo>
                    <a:lnTo>
                      <a:pt x="94" y="2"/>
                    </a:lnTo>
                    <a:lnTo>
                      <a:pt x="86" y="0"/>
                    </a:lnTo>
                    <a:lnTo>
                      <a:pt x="76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solidFill>
                <a:srgbClr val="E36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05" name="Freeform 45"/>
              <p:cNvSpPr>
                <a:spLocks/>
              </p:cNvSpPr>
              <p:nvPr/>
            </p:nvSpPr>
            <p:spPr bwMode="auto">
              <a:xfrm>
                <a:off x="757" y="2822"/>
                <a:ext cx="148" cy="248"/>
              </a:xfrm>
              <a:custGeom>
                <a:avLst/>
                <a:gdLst>
                  <a:gd name="T0" fmla="*/ 64 w 148"/>
                  <a:gd name="T1" fmla="*/ 0 h 248"/>
                  <a:gd name="T2" fmla="*/ 64 w 148"/>
                  <a:gd name="T3" fmla="*/ 0 h 248"/>
                  <a:gd name="T4" fmla="*/ 56 w 148"/>
                  <a:gd name="T5" fmla="*/ 0 h 248"/>
                  <a:gd name="T6" fmla="*/ 48 w 148"/>
                  <a:gd name="T7" fmla="*/ 4 h 248"/>
                  <a:gd name="T8" fmla="*/ 36 w 148"/>
                  <a:gd name="T9" fmla="*/ 12 h 248"/>
                  <a:gd name="T10" fmla="*/ 24 w 148"/>
                  <a:gd name="T11" fmla="*/ 24 h 248"/>
                  <a:gd name="T12" fmla="*/ 14 w 148"/>
                  <a:gd name="T13" fmla="*/ 42 h 248"/>
                  <a:gd name="T14" fmla="*/ 6 w 148"/>
                  <a:gd name="T15" fmla="*/ 60 h 248"/>
                  <a:gd name="T16" fmla="*/ 2 w 148"/>
                  <a:gd name="T17" fmla="*/ 82 h 248"/>
                  <a:gd name="T18" fmla="*/ 0 w 148"/>
                  <a:gd name="T19" fmla="*/ 106 h 248"/>
                  <a:gd name="T20" fmla="*/ 0 w 148"/>
                  <a:gd name="T21" fmla="*/ 130 h 248"/>
                  <a:gd name="T22" fmla="*/ 0 w 148"/>
                  <a:gd name="T23" fmla="*/ 130 h 248"/>
                  <a:gd name="T24" fmla="*/ 4 w 148"/>
                  <a:gd name="T25" fmla="*/ 156 h 248"/>
                  <a:gd name="T26" fmla="*/ 10 w 148"/>
                  <a:gd name="T27" fmla="*/ 178 h 248"/>
                  <a:gd name="T28" fmla="*/ 18 w 148"/>
                  <a:gd name="T29" fmla="*/ 198 h 248"/>
                  <a:gd name="T30" fmla="*/ 30 w 148"/>
                  <a:gd name="T31" fmla="*/ 216 h 248"/>
                  <a:gd name="T32" fmla="*/ 42 w 148"/>
                  <a:gd name="T33" fmla="*/ 230 h 248"/>
                  <a:gd name="T34" fmla="*/ 56 w 148"/>
                  <a:gd name="T35" fmla="*/ 240 h 248"/>
                  <a:gd name="T36" fmla="*/ 70 w 148"/>
                  <a:gd name="T37" fmla="*/ 246 h 248"/>
                  <a:gd name="T38" fmla="*/ 78 w 148"/>
                  <a:gd name="T39" fmla="*/ 248 h 248"/>
                  <a:gd name="T40" fmla="*/ 84 w 148"/>
                  <a:gd name="T41" fmla="*/ 248 h 248"/>
                  <a:gd name="T42" fmla="*/ 84 w 148"/>
                  <a:gd name="T43" fmla="*/ 248 h 248"/>
                  <a:gd name="T44" fmla="*/ 92 w 148"/>
                  <a:gd name="T45" fmla="*/ 246 h 248"/>
                  <a:gd name="T46" fmla="*/ 100 w 148"/>
                  <a:gd name="T47" fmla="*/ 244 h 248"/>
                  <a:gd name="T48" fmla="*/ 112 w 148"/>
                  <a:gd name="T49" fmla="*/ 234 h 248"/>
                  <a:gd name="T50" fmla="*/ 124 w 148"/>
                  <a:gd name="T51" fmla="*/ 222 h 248"/>
                  <a:gd name="T52" fmla="*/ 134 w 148"/>
                  <a:gd name="T53" fmla="*/ 206 h 248"/>
                  <a:gd name="T54" fmla="*/ 142 w 148"/>
                  <a:gd name="T55" fmla="*/ 186 h 248"/>
                  <a:gd name="T56" fmla="*/ 146 w 148"/>
                  <a:gd name="T57" fmla="*/ 164 h 248"/>
                  <a:gd name="T58" fmla="*/ 148 w 148"/>
                  <a:gd name="T59" fmla="*/ 140 h 248"/>
                  <a:gd name="T60" fmla="*/ 148 w 148"/>
                  <a:gd name="T61" fmla="*/ 116 h 248"/>
                  <a:gd name="T62" fmla="*/ 148 w 148"/>
                  <a:gd name="T63" fmla="*/ 116 h 248"/>
                  <a:gd name="T64" fmla="*/ 144 w 148"/>
                  <a:gd name="T65" fmla="*/ 90 h 248"/>
                  <a:gd name="T66" fmla="*/ 138 w 148"/>
                  <a:gd name="T67" fmla="*/ 68 h 248"/>
                  <a:gd name="T68" fmla="*/ 130 w 148"/>
                  <a:gd name="T69" fmla="*/ 48 h 248"/>
                  <a:gd name="T70" fmla="*/ 118 w 148"/>
                  <a:gd name="T71" fmla="*/ 30 h 248"/>
                  <a:gd name="T72" fmla="*/ 106 w 148"/>
                  <a:gd name="T73" fmla="*/ 16 h 248"/>
                  <a:gd name="T74" fmla="*/ 92 w 148"/>
                  <a:gd name="T75" fmla="*/ 6 h 248"/>
                  <a:gd name="T76" fmla="*/ 78 w 148"/>
                  <a:gd name="T77" fmla="*/ 0 h 248"/>
                  <a:gd name="T78" fmla="*/ 70 w 148"/>
                  <a:gd name="T79" fmla="*/ 0 h 248"/>
                  <a:gd name="T80" fmla="*/ 64 w 148"/>
                  <a:gd name="T81" fmla="*/ 0 h 248"/>
                  <a:gd name="T82" fmla="*/ 64 w 148"/>
                  <a:gd name="T83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8" h="248">
                    <a:moveTo>
                      <a:pt x="64" y="0"/>
                    </a:moveTo>
                    <a:lnTo>
                      <a:pt x="64" y="0"/>
                    </a:lnTo>
                    <a:lnTo>
                      <a:pt x="56" y="0"/>
                    </a:lnTo>
                    <a:lnTo>
                      <a:pt x="48" y="4"/>
                    </a:lnTo>
                    <a:lnTo>
                      <a:pt x="36" y="12"/>
                    </a:lnTo>
                    <a:lnTo>
                      <a:pt x="24" y="24"/>
                    </a:lnTo>
                    <a:lnTo>
                      <a:pt x="14" y="42"/>
                    </a:lnTo>
                    <a:lnTo>
                      <a:pt x="6" y="60"/>
                    </a:lnTo>
                    <a:lnTo>
                      <a:pt x="2" y="82"/>
                    </a:lnTo>
                    <a:lnTo>
                      <a:pt x="0" y="106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4" y="156"/>
                    </a:lnTo>
                    <a:lnTo>
                      <a:pt x="10" y="178"/>
                    </a:lnTo>
                    <a:lnTo>
                      <a:pt x="18" y="198"/>
                    </a:lnTo>
                    <a:lnTo>
                      <a:pt x="30" y="216"/>
                    </a:lnTo>
                    <a:lnTo>
                      <a:pt x="42" y="230"/>
                    </a:lnTo>
                    <a:lnTo>
                      <a:pt x="56" y="240"/>
                    </a:lnTo>
                    <a:lnTo>
                      <a:pt x="70" y="246"/>
                    </a:lnTo>
                    <a:lnTo>
                      <a:pt x="78" y="248"/>
                    </a:lnTo>
                    <a:lnTo>
                      <a:pt x="84" y="248"/>
                    </a:lnTo>
                    <a:lnTo>
                      <a:pt x="84" y="248"/>
                    </a:lnTo>
                    <a:lnTo>
                      <a:pt x="92" y="246"/>
                    </a:lnTo>
                    <a:lnTo>
                      <a:pt x="100" y="244"/>
                    </a:lnTo>
                    <a:lnTo>
                      <a:pt x="112" y="234"/>
                    </a:lnTo>
                    <a:lnTo>
                      <a:pt x="124" y="222"/>
                    </a:lnTo>
                    <a:lnTo>
                      <a:pt x="134" y="206"/>
                    </a:lnTo>
                    <a:lnTo>
                      <a:pt x="142" y="186"/>
                    </a:lnTo>
                    <a:lnTo>
                      <a:pt x="146" y="164"/>
                    </a:lnTo>
                    <a:lnTo>
                      <a:pt x="148" y="140"/>
                    </a:lnTo>
                    <a:lnTo>
                      <a:pt x="148" y="116"/>
                    </a:lnTo>
                    <a:lnTo>
                      <a:pt x="148" y="116"/>
                    </a:lnTo>
                    <a:lnTo>
                      <a:pt x="144" y="90"/>
                    </a:lnTo>
                    <a:lnTo>
                      <a:pt x="138" y="68"/>
                    </a:lnTo>
                    <a:lnTo>
                      <a:pt x="130" y="48"/>
                    </a:lnTo>
                    <a:lnTo>
                      <a:pt x="118" y="30"/>
                    </a:lnTo>
                    <a:lnTo>
                      <a:pt x="106" y="16"/>
                    </a:lnTo>
                    <a:lnTo>
                      <a:pt x="92" y="6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06" name="Freeform 46"/>
              <p:cNvSpPr>
                <a:spLocks/>
              </p:cNvSpPr>
              <p:nvPr/>
            </p:nvSpPr>
            <p:spPr bwMode="auto">
              <a:xfrm>
                <a:off x="769" y="3056"/>
                <a:ext cx="136" cy="70"/>
              </a:xfrm>
              <a:custGeom>
                <a:avLst/>
                <a:gdLst>
                  <a:gd name="T0" fmla="*/ 114 w 136"/>
                  <a:gd name="T1" fmla="*/ 70 h 70"/>
                  <a:gd name="T2" fmla="*/ 136 w 136"/>
                  <a:gd name="T3" fmla="*/ 10 h 70"/>
                  <a:gd name="T4" fmla="*/ 136 w 136"/>
                  <a:gd name="T5" fmla="*/ 10 h 70"/>
                  <a:gd name="T6" fmla="*/ 122 w 136"/>
                  <a:gd name="T7" fmla="*/ 4 h 70"/>
                  <a:gd name="T8" fmla="*/ 106 w 136"/>
                  <a:gd name="T9" fmla="*/ 2 h 70"/>
                  <a:gd name="T10" fmla="*/ 86 w 136"/>
                  <a:gd name="T11" fmla="*/ 0 h 70"/>
                  <a:gd name="T12" fmla="*/ 76 w 136"/>
                  <a:gd name="T13" fmla="*/ 0 h 70"/>
                  <a:gd name="T14" fmla="*/ 66 w 136"/>
                  <a:gd name="T15" fmla="*/ 2 h 70"/>
                  <a:gd name="T16" fmla="*/ 54 w 136"/>
                  <a:gd name="T17" fmla="*/ 6 h 70"/>
                  <a:gd name="T18" fmla="*/ 42 w 136"/>
                  <a:gd name="T19" fmla="*/ 10 h 70"/>
                  <a:gd name="T20" fmla="*/ 32 w 136"/>
                  <a:gd name="T21" fmla="*/ 18 h 70"/>
                  <a:gd name="T22" fmla="*/ 20 w 136"/>
                  <a:gd name="T23" fmla="*/ 28 h 70"/>
                  <a:gd name="T24" fmla="*/ 10 w 136"/>
                  <a:gd name="T25" fmla="*/ 40 h 70"/>
                  <a:gd name="T26" fmla="*/ 0 w 136"/>
                  <a:gd name="T27" fmla="*/ 56 h 70"/>
                  <a:gd name="T28" fmla="*/ 114 w 136"/>
                  <a:gd name="T29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6" h="70">
                    <a:moveTo>
                      <a:pt x="114" y="70"/>
                    </a:moveTo>
                    <a:lnTo>
                      <a:pt x="136" y="10"/>
                    </a:lnTo>
                    <a:lnTo>
                      <a:pt x="136" y="10"/>
                    </a:lnTo>
                    <a:lnTo>
                      <a:pt x="122" y="4"/>
                    </a:lnTo>
                    <a:lnTo>
                      <a:pt x="106" y="2"/>
                    </a:lnTo>
                    <a:lnTo>
                      <a:pt x="86" y="0"/>
                    </a:lnTo>
                    <a:lnTo>
                      <a:pt x="76" y="0"/>
                    </a:lnTo>
                    <a:lnTo>
                      <a:pt x="66" y="2"/>
                    </a:lnTo>
                    <a:lnTo>
                      <a:pt x="54" y="6"/>
                    </a:lnTo>
                    <a:lnTo>
                      <a:pt x="42" y="10"/>
                    </a:lnTo>
                    <a:lnTo>
                      <a:pt x="32" y="18"/>
                    </a:lnTo>
                    <a:lnTo>
                      <a:pt x="20" y="28"/>
                    </a:lnTo>
                    <a:lnTo>
                      <a:pt x="10" y="40"/>
                    </a:lnTo>
                    <a:lnTo>
                      <a:pt x="0" y="56"/>
                    </a:lnTo>
                    <a:lnTo>
                      <a:pt x="114" y="7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07" name="Freeform 47"/>
              <p:cNvSpPr>
                <a:spLocks/>
              </p:cNvSpPr>
              <p:nvPr/>
            </p:nvSpPr>
            <p:spPr bwMode="auto">
              <a:xfrm>
                <a:off x="773" y="3050"/>
                <a:ext cx="150" cy="46"/>
              </a:xfrm>
              <a:custGeom>
                <a:avLst/>
                <a:gdLst>
                  <a:gd name="T0" fmla="*/ 150 w 150"/>
                  <a:gd name="T1" fmla="*/ 20 h 46"/>
                  <a:gd name="T2" fmla="*/ 150 w 150"/>
                  <a:gd name="T3" fmla="*/ 20 h 46"/>
                  <a:gd name="T4" fmla="*/ 134 w 150"/>
                  <a:gd name="T5" fmla="*/ 12 h 46"/>
                  <a:gd name="T6" fmla="*/ 118 w 150"/>
                  <a:gd name="T7" fmla="*/ 6 h 46"/>
                  <a:gd name="T8" fmla="*/ 98 w 150"/>
                  <a:gd name="T9" fmla="*/ 2 h 46"/>
                  <a:gd name="T10" fmla="*/ 86 w 150"/>
                  <a:gd name="T11" fmla="*/ 0 h 46"/>
                  <a:gd name="T12" fmla="*/ 74 w 150"/>
                  <a:gd name="T13" fmla="*/ 0 h 46"/>
                  <a:gd name="T14" fmla="*/ 62 w 150"/>
                  <a:gd name="T15" fmla="*/ 2 h 46"/>
                  <a:gd name="T16" fmla="*/ 50 w 150"/>
                  <a:gd name="T17" fmla="*/ 6 h 46"/>
                  <a:gd name="T18" fmla="*/ 36 w 150"/>
                  <a:gd name="T19" fmla="*/ 12 h 46"/>
                  <a:gd name="T20" fmla="*/ 24 w 150"/>
                  <a:gd name="T21" fmla="*/ 20 h 46"/>
                  <a:gd name="T22" fmla="*/ 12 w 150"/>
                  <a:gd name="T23" fmla="*/ 32 h 46"/>
                  <a:gd name="T24" fmla="*/ 0 w 150"/>
                  <a:gd name="T25" fmla="*/ 46 h 46"/>
                  <a:gd name="T26" fmla="*/ 0 w 150"/>
                  <a:gd name="T27" fmla="*/ 46 h 46"/>
                  <a:gd name="T28" fmla="*/ 8 w 150"/>
                  <a:gd name="T29" fmla="*/ 38 h 46"/>
                  <a:gd name="T30" fmla="*/ 20 w 150"/>
                  <a:gd name="T31" fmla="*/ 30 h 46"/>
                  <a:gd name="T32" fmla="*/ 36 w 150"/>
                  <a:gd name="T33" fmla="*/ 20 h 46"/>
                  <a:gd name="T34" fmla="*/ 56 w 150"/>
                  <a:gd name="T35" fmla="*/ 14 h 46"/>
                  <a:gd name="T36" fmla="*/ 68 w 150"/>
                  <a:gd name="T37" fmla="*/ 12 h 46"/>
                  <a:gd name="T38" fmla="*/ 82 w 150"/>
                  <a:gd name="T39" fmla="*/ 10 h 46"/>
                  <a:gd name="T40" fmla="*/ 96 w 150"/>
                  <a:gd name="T41" fmla="*/ 10 h 46"/>
                  <a:gd name="T42" fmla="*/ 114 w 150"/>
                  <a:gd name="T43" fmla="*/ 12 h 46"/>
                  <a:gd name="T44" fmla="*/ 130 w 150"/>
                  <a:gd name="T45" fmla="*/ 14 h 46"/>
                  <a:gd name="T46" fmla="*/ 150 w 150"/>
                  <a:gd name="T47" fmla="*/ 20 h 46"/>
                  <a:gd name="T48" fmla="*/ 150 w 150"/>
                  <a:gd name="T49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0" h="46">
                    <a:moveTo>
                      <a:pt x="150" y="20"/>
                    </a:moveTo>
                    <a:lnTo>
                      <a:pt x="150" y="20"/>
                    </a:lnTo>
                    <a:lnTo>
                      <a:pt x="134" y="12"/>
                    </a:lnTo>
                    <a:lnTo>
                      <a:pt x="118" y="6"/>
                    </a:lnTo>
                    <a:lnTo>
                      <a:pt x="98" y="2"/>
                    </a:lnTo>
                    <a:lnTo>
                      <a:pt x="86" y="0"/>
                    </a:lnTo>
                    <a:lnTo>
                      <a:pt x="74" y="0"/>
                    </a:lnTo>
                    <a:lnTo>
                      <a:pt x="62" y="2"/>
                    </a:lnTo>
                    <a:lnTo>
                      <a:pt x="50" y="6"/>
                    </a:lnTo>
                    <a:lnTo>
                      <a:pt x="36" y="12"/>
                    </a:lnTo>
                    <a:lnTo>
                      <a:pt x="24" y="20"/>
                    </a:lnTo>
                    <a:lnTo>
                      <a:pt x="12" y="3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8" y="38"/>
                    </a:lnTo>
                    <a:lnTo>
                      <a:pt x="20" y="30"/>
                    </a:lnTo>
                    <a:lnTo>
                      <a:pt x="36" y="20"/>
                    </a:lnTo>
                    <a:lnTo>
                      <a:pt x="56" y="14"/>
                    </a:lnTo>
                    <a:lnTo>
                      <a:pt x="68" y="12"/>
                    </a:lnTo>
                    <a:lnTo>
                      <a:pt x="82" y="10"/>
                    </a:lnTo>
                    <a:lnTo>
                      <a:pt x="96" y="10"/>
                    </a:lnTo>
                    <a:lnTo>
                      <a:pt x="114" y="12"/>
                    </a:lnTo>
                    <a:lnTo>
                      <a:pt x="130" y="14"/>
                    </a:lnTo>
                    <a:lnTo>
                      <a:pt x="150" y="20"/>
                    </a:lnTo>
                    <a:lnTo>
                      <a:pt x="150" y="20"/>
                    </a:lnTo>
                    <a:close/>
                  </a:path>
                </a:pathLst>
              </a:custGeom>
              <a:solidFill>
                <a:srgbClr val="F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08" name="Freeform 48"/>
              <p:cNvSpPr>
                <a:spLocks/>
              </p:cNvSpPr>
              <p:nvPr/>
            </p:nvSpPr>
            <p:spPr bwMode="auto">
              <a:xfrm>
                <a:off x="755" y="2820"/>
                <a:ext cx="142" cy="100"/>
              </a:xfrm>
              <a:custGeom>
                <a:avLst/>
                <a:gdLst>
                  <a:gd name="T0" fmla="*/ 18 w 142"/>
                  <a:gd name="T1" fmla="*/ 94 h 100"/>
                  <a:gd name="T2" fmla="*/ 48 w 142"/>
                  <a:gd name="T3" fmla="*/ 80 h 100"/>
                  <a:gd name="T4" fmla="*/ 90 w 142"/>
                  <a:gd name="T5" fmla="*/ 70 h 100"/>
                  <a:gd name="T6" fmla="*/ 90 w 142"/>
                  <a:gd name="T7" fmla="*/ 70 h 100"/>
                  <a:gd name="T8" fmla="*/ 104 w 142"/>
                  <a:gd name="T9" fmla="*/ 66 h 100"/>
                  <a:gd name="T10" fmla="*/ 116 w 142"/>
                  <a:gd name="T11" fmla="*/ 66 h 100"/>
                  <a:gd name="T12" fmla="*/ 130 w 142"/>
                  <a:gd name="T13" fmla="*/ 68 h 100"/>
                  <a:gd name="T14" fmla="*/ 142 w 142"/>
                  <a:gd name="T15" fmla="*/ 70 h 100"/>
                  <a:gd name="T16" fmla="*/ 142 w 142"/>
                  <a:gd name="T17" fmla="*/ 70 h 100"/>
                  <a:gd name="T18" fmla="*/ 134 w 142"/>
                  <a:gd name="T19" fmla="*/ 54 h 100"/>
                  <a:gd name="T20" fmla="*/ 128 w 142"/>
                  <a:gd name="T21" fmla="*/ 40 h 100"/>
                  <a:gd name="T22" fmla="*/ 118 w 142"/>
                  <a:gd name="T23" fmla="*/ 28 h 100"/>
                  <a:gd name="T24" fmla="*/ 110 w 142"/>
                  <a:gd name="T25" fmla="*/ 18 h 100"/>
                  <a:gd name="T26" fmla="*/ 98 w 142"/>
                  <a:gd name="T27" fmla="*/ 8 h 100"/>
                  <a:gd name="T28" fmla="*/ 88 w 142"/>
                  <a:gd name="T29" fmla="*/ 4 h 100"/>
                  <a:gd name="T30" fmla="*/ 76 w 142"/>
                  <a:gd name="T31" fmla="*/ 0 h 100"/>
                  <a:gd name="T32" fmla="*/ 66 w 142"/>
                  <a:gd name="T33" fmla="*/ 0 h 100"/>
                  <a:gd name="T34" fmla="*/ 66 w 142"/>
                  <a:gd name="T35" fmla="*/ 0 h 100"/>
                  <a:gd name="T36" fmla="*/ 52 w 142"/>
                  <a:gd name="T37" fmla="*/ 2 h 100"/>
                  <a:gd name="T38" fmla="*/ 40 w 142"/>
                  <a:gd name="T39" fmla="*/ 10 h 100"/>
                  <a:gd name="T40" fmla="*/ 30 w 142"/>
                  <a:gd name="T41" fmla="*/ 18 h 100"/>
                  <a:gd name="T42" fmla="*/ 22 w 142"/>
                  <a:gd name="T43" fmla="*/ 30 h 100"/>
                  <a:gd name="T44" fmla="*/ 14 w 142"/>
                  <a:gd name="T45" fmla="*/ 46 h 100"/>
                  <a:gd name="T46" fmla="*/ 8 w 142"/>
                  <a:gd name="T47" fmla="*/ 62 h 100"/>
                  <a:gd name="T48" fmla="*/ 4 w 142"/>
                  <a:gd name="T49" fmla="*/ 80 h 100"/>
                  <a:gd name="T50" fmla="*/ 0 w 142"/>
                  <a:gd name="T51" fmla="*/ 100 h 100"/>
                  <a:gd name="T52" fmla="*/ 18 w 142"/>
                  <a:gd name="T53" fmla="*/ 9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2" h="100">
                    <a:moveTo>
                      <a:pt x="18" y="94"/>
                    </a:moveTo>
                    <a:lnTo>
                      <a:pt x="48" y="80"/>
                    </a:lnTo>
                    <a:lnTo>
                      <a:pt x="90" y="70"/>
                    </a:lnTo>
                    <a:lnTo>
                      <a:pt x="90" y="70"/>
                    </a:lnTo>
                    <a:lnTo>
                      <a:pt x="104" y="66"/>
                    </a:lnTo>
                    <a:lnTo>
                      <a:pt x="116" y="66"/>
                    </a:lnTo>
                    <a:lnTo>
                      <a:pt x="130" y="68"/>
                    </a:lnTo>
                    <a:lnTo>
                      <a:pt x="142" y="70"/>
                    </a:lnTo>
                    <a:lnTo>
                      <a:pt x="142" y="70"/>
                    </a:lnTo>
                    <a:lnTo>
                      <a:pt x="134" y="54"/>
                    </a:lnTo>
                    <a:lnTo>
                      <a:pt x="128" y="40"/>
                    </a:lnTo>
                    <a:lnTo>
                      <a:pt x="118" y="28"/>
                    </a:lnTo>
                    <a:lnTo>
                      <a:pt x="110" y="18"/>
                    </a:lnTo>
                    <a:lnTo>
                      <a:pt x="98" y="8"/>
                    </a:lnTo>
                    <a:lnTo>
                      <a:pt x="88" y="4"/>
                    </a:lnTo>
                    <a:lnTo>
                      <a:pt x="76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52" y="2"/>
                    </a:lnTo>
                    <a:lnTo>
                      <a:pt x="40" y="10"/>
                    </a:lnTo>
                    <a:lnTo>
                      <a:pt x="30" y="18"/>
                    </a:lnTo>
                    <a:lnTo>
                      <a:pt x="22" y="30"/>
                    </a:lnTo>
                    <a:lnTo>
                      <a:pt x="14" y="46"/>
                    </a:lnTo>
                    <a:lnTo>
                      <a:pt x="8" y="62"/>
                    </a:lnTo>
                    <a:lnTo>
                      <a:pt x="4" y="80"/>
                    </a:lnTo>
                    <a:lnTo>
                      <a:pt x="0" y="100"/>
                    </a:lnTo>
                    <a:lnTo>
                      <a:pt x="18" y="94"/>
                    </a:lnTo>
                    <a:close/>
                  </a:path>
                </a:pathLst>
              </a:custGeom>
              <a:solidFill>
                <a:srgbClr val="F77E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09" name="Freeform 49"/>
              <p:cNvSpPr>
                <a:spLocks/>
              </p:cNvSpPr>
              <p:nvPr/>
            </p:nvSpPr>
            <p:spPr bwMode="auto">
              <a:xfrm>
                <a:off x="755" y="2820"/>
                <a:ext cx="72" cy="100"/>
              </a:xfrm>
              <a:custGeom>
                <a:avLst/>
                <a:gdLst>
                  <a:gd name="T0" fmla="*/ 18 w 72"/>
                  <a:gd name="T1" fmla="*/ 94 h 100"/>
                  <a:gd name="T2" fmla="*/ 32 w 72"/>
                  <a:gd name="T3" fmla="*/ 88 h 100"/>
                  <a:gd name="T4" fmla="*/ 32 w 72"/>
                  <a:gd name="T5" fmla="*/ 88 h 100"/>
                  <a:gd name="T6" fmla="*/ 38 w 72"/>
                  <a:gd name="T7" fmla="*/ 60 h 100"/>
                  <a:gd name="T8" fmla="*/ 46 w 72"/>
                  <a:gd name="T9" fmla="*/ 34 h 100"/>
                  <a:gd name="T10" fmla="*/ 52 w 72"/>
                  <a:gd name="T11" fmla="*/ 24 h 100"/>
                  <a:gd name="T12" fmla="*/ 58 w 72"/>
                  <a:gd name="T13" fmla="*/ 14 h 100"/>
                  <a:gd name="T14" fmla="*/ 64 w 72"/>
                  <a:gd name="T15" fmla="*/ 6 h 100"/>
                  <a:gd name="T16" fmla="*/ 72 w 72"/>
                  <a:gd name="T17" fmla="*/ 0 h 100"/>
                  <a:gd name="T18" fmla="*/ 72 w 72"/>
                  <a:gd name="T19" fmla="*/ 0 h 100"/>
                  <a:gd name="T20" fmla="*/ 66 w 72"/>
                  <a:gd name="T21" fmla="*/ 0 h 100"/>
                  <a:gd name="T22" fmla="*/ 66 w 72"/>
                  <a:gd name="T23" fmla="*/ 0 h 100"/>
                  <a:gd name="T24" fmla="*/ 52 w 72"/>
                  <a:gd name="T25" fmla="*/ 2 h 100"/>
                  <a:gd name="T26" fmla="*/ 40 w 72"/>
                  <a:gd name="T27" fmla="*/ 10 h 100"/>
                  <a:gd name="T28" fmla="*/ 30 w 72"/>
                  <a:gd name="T29" fmla="*/ 18 h 100"/>
                  <a:gd name="T30" fmla="*/ 22 w 72"/>
                  <a:gd name="T31" fmla="*/ 30 h 100"/>
                  <a:gd name="T32" fmla="*/ 14 w 72"/>
                  <a:gd name="T33" fmla="*/ 46 h 100"/>
                  <a:gd name="T34" fmla="*/ 8 w 72"/>
                  <a:gd name="T35" fmla="*/ 62 h 100"/>
                  <a:gd name="T36" fmla="*/ 4 w 72"/>
                  <a:gd name="T37" fmla="*/ 80 h 100"/>
                  <a:gd name="T38" fmla="*/ 0 w 72"/>
                  <a:gd name="T39" fmla="*/ 100 h 100"/>
                  <a:gd name="T40" fmla="*/ 18 w 72"/>
                  <a:gd name="T41" fmla="*/ 9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" h="100">
                    <a:moveTo>
                      <a:pt x="18" y="94"/>
                    </a:moveTo>
                    <a:lnTo>
                      <a:pt x="32" y="88"/>
                    </a:lnTo>
                    <a:lnTo>
                      <a:pt x="32" y="88"/>
                    </a:lnTo>
                    <a:lnTo>
                      <a:pt x="38" y="60"/>
                    </a:lnTo>
                    <a:lnTo>
                      <a:pt x="46" y="34"/>
                    </a:lnTo>
                    <a:lnTo>
                      <a:pt x="52" y="24"/>
                    </a:lnTo>
                    <a:lnTo>
                      <a:pt x="58" y="14"/>
                    </a:lnTo>
                    <a:lnTo>
                      <a:pt x="64" y="6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52" y="2"/>
                    </a:lnTo>
                    <a:lnTo>
                      <a:pt x="40" y="10"/>
                    </a:lnTo>
                    <a:lnTo>
                      <a:pt x="30" y="18"/>
                    </a:lnTo>
                    <a:lnTo>
                      <a:pt x="22" y="30"/>
                    </a:lnTo>
                    <a:lnTo>
                      <a:pt x="14" y="46"/>
                    </a:lnTo>
                    <a:lnTo>
                      <a:pt x="8" y="62"/>
                    </a:lnTo>
                    <a:lnTo>
                      <a:pt x="4" y="80"/>
                    </a:lnTo>
                    <a:lnTo>
                      <a:pt x="0" y="100"/>
                    </a:lnTo>
                    <a:lnTo>
                      <a:pt x="18" y="94"/>
                    </a:lnTo>
                    <a:close/>
                  </a:path>
                </a:pathLst>
              </a:custGeom>
              <a:solidFill>
                <a:srgbClr val="F666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10" name="Freeform 50"/>
              <p:cNvSpPr>
                <a:spLocks/>
              </p:cNvSpPr>
              <p:nvPr/>
            </p:nvSpPr>
            <p:spPr bwMode="auto">
              <a:xfrm>
                <a:off x="781" y="2878"/>
                <a:ext cx="110" cy="148"/>
              </a:xfrm>
              <a:custGeom>
                <a:avLst/>
                <a:gdLst>
                  <a:gd name="T0" fmla="*/ 0 w 110"/>
                  <a:gd name="T1" fmla="*/ 78 h 148"/>
                  <a:gd name="T2" fmla="*/ 0 w 110"/>
                  <a:gd name="T3" fmla="*/ 78 h 148"/>
                  <a:gd name="T4" fmla="*/ 2 w 110"/>
                  <a:gd name="T5" fmla="*/ 92 h 148"/>
                  <a:gd name="T6" fmla="*/ 6 w 110"/>
                  <a:gd name="T7" fmla="*/ 106 h 148"/>
                  <a:gd name="T8" fmla="*/ 12 w 110"/>
                  <a:gd name="T9" fmla="*/ 118 h 148"/>
                  <a:gd name="T10" fmla="*/ 18 w 110"/>
                  <a:gd name="T11" fmla="*/ 128 h 148"/>
                  <a:gd name="T12" fmla="*/ 28 w 110"/>
                  <a:gd name="T13" fmla="*/ 138 h 148"/>
                  <a:gd name="T14" fmla="*/ 38 w 110"/>
                  <a:gd name="T15" fmla="*/ 144 h 148"/>
                  <a:gd name="T16" fmla="*/ 48 w 110"/>
                  <a:gd name="T17" fmla="*/ 148 h 148"/>
                  <a:gd name="T18" fmla="*/ 60 w 110"/>
                  <a:gd name="T19" fmla="*/ 148 h 148"/>
                  <a:gd name="T20" fmla="*/ 60 w 110"/>
                  <a:gd name="T21" fmla="*/ 148 h 148"/>
                  <a:gd name="T22" fmla="*/ 70 w 110"/>
                  <a:gd name="T23" fmla="*/ 146 h 148"/>
                  <a:gd name="T24" fmla="*/ 80 w 110"/>
                  <a:gd name="T25" fmla="*/ 140 h 148"/>
                  <a:gd name="T26" fmla="*/ 90 w 110"/>
                  <a:gd name="T27" fmla="*/ 134 h 148"/>
                  <a:gd name="T28" fmla="*/ 96 w 110"/>
                  <a:gd name="T29" fmla="*/ 124 h 148"/>
                  <a:gd name="T30" fmla="*/ 102 w 110"/>
                  <a:gd name="T31" fmla="*/ 112 h 148"/>
                  <a:gd name="T32" fmla="*/ 108 w 110"/>
                  <a:gd name="T33" fmla="*/ 100 h 148"/>
                  <a:gd name="T34" fmla="*/ 110 w 110"/>
                  <a:gd name="T35" fmla="*/ 86 h 148"/>
                  <a:gd name="T36" fmla="*/ 110 w 110"/>
                  <a:gd name="T37" fmla="*/ 72 h 148"/>
                  <a:gd name="T38" fmla="*/ 110 w 110"/>
                  <a:gd name="T39" fmla="*/ 72 h 148"/>
                  <a:gd name="T40" fmla="*/ 108 w 110"/>
                  <a:gd name="T41" fmla="*/ 56 h 148"/>
                  <a:gd name="T42" fmla="*/ 104 w 110"/>
                  <a:gd name="T43" fmla="*/ 42 h 148"/>
                  <a:gd name="T44" fmla="*/ 98 w 110"/>
                  <a:gd name="T45" fmla="*/ 30 h 148"/>
                  <a:gd name="T46" fmla="*/ 90 w 110"/>
                  <a:gd name="T47" fmla="*/ 20 h 148"/>
                  <a:gd name="T48" fmla="*/ 82 w 110"/>
                  <a:gd name="T49" fmla="*/ 12 h 148"/>
                  <a:gd name="T50" fmla="*/ 72 w 110"/>
                  <a:gd name="T51" fmla="*/ 6 h 148"/>
                  <a:gd name="T52" fmla="*/ 62 w 110"/>
                  <a:gd name="T53" fmla="*/ 2 h 148"/>
                  <a:gd name="T54" fmla="*/ 50 w 110"/>
                  <a:gd name="T55" fmla="*/ 0 h 148"/>
                  <a:gd name="T56" fmla="*/ 50 w 110"/>
                  <a:gd name="T57" fmla="*/ 0 h 148"/>
                  <a:gd name="T58" fmla="*/ 40 w 110"/>
                  <a:gd name="T59" fmla="*/ 4 h 148"/>
                  <a:gd name="T60" fmla="*/ 28 w 110"/>
                  <a:gd name="T61" fmla="*/ 8 h 148"/>
                  <a:gd name="T62" fmla="*/ 20 w 110"/>
                  <a:gd name="T63" fmla="*/ 16 h 148"/>
                  <a:gd name="T64" fmla="*/ 12 w 110"/>
                  <a:gd name="T65" fmla="*/ 24 h 148"/>
                  <a:gd name="T66" fmla="*/ 6 w 110"/>
                  <a:gd name="T67" fmla="*/ 36 h 148"/>
                  <a:gd name="T68" fmla="*/ 2 w 110"/>
                  <a:gd name="T69" fmla="*/ 48 h 148"/>
                  <a:gd name="T70" fmla="*/ 0 w 110"/>
                  <a:gd name="T71" fmla="*/ 62 h 148"/>
                  <a:gd name="T72" fmla="*/ 0 w 110"/>
                  <a:gd name="T73" fmla="*/ 78 h 148"/>
                  <a:gd name="T74" fmla="*/ 0 w 110"/>
                  <a:gd name="T75" fmla="*/ 7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0" h="148">
                    <a:moveTo>
                      <a:pt x="0" y="78"/>
                    </a:moveTo>
                    <a:lnTo>
                      <a:pt x="0" y="78"/>
                    </a:lnTo>
                    <a:lnTo>
                      <a:pt x="2" y="92"/>
                    </a:lnTo>
                    <a:lnTo>
                      <a:pt x="6" y="106"/>
                    </a:lnTo>
                    <a:lnTo>
                      <a:pt x="12" y="118"/>
                    </a:lnTo>
                    <a:lnTo>
                      <a:pt x="18" y="128"/>
                    </a:lnTo>
                    <a:lnTo>
                      <a:pt x="28" y="138"/>
                    </a:lnTo>
                    <a:lnTo>
                      <a:pt x="38" y="144"/>
                    </a:lnTo>
                    <a:lnTo>
                      <a:pt x="48" y="148"/>
                    </a:lnTo>
                    <a:lnTo>
                      <a:pt x="60" y="148"/>
                    </a:lnTo>
                    <a:lnTo>
                      <a:pt x="60" y="148"/>
                    </a:lnTo>
                    <a:lnTo>
                      <a:pt x="70" y="146"/>
                    </a:lnTo>
                    <a:lnTo>
                      <a:pt x="80" y="140"/>
                    </a:lnTo>
                    <a:lnTo>
                      <a:pt x="90" y="134"/>
                    </a:lnTo>
                    <a:lnTo>
                      <a:pt x="96" y="124"/>
                    </a:lnTo>
                    <a:lnTo>
                      <a:pt x="102" y="112"/>
                    </a:lnTo>
                    <a:lnTo>
                      <a:pt x="108" y="100"/>
                    </a:lnTo>
                    <a:lnTo>
                      <a:pt x="110" y="86"/>
                    </a:lnTo>
                    <a:lnTo>
                      <a:pt x="110" y="72"/>
                    </a:lnTo>
                    <a:lnTo>
                      <a:pt x="110" y="72"/>
                    </a:lnTo>
                    <a:lnTo>
                      <a:pt x="108" y="56"/>
                    </a:lnTo>
                    <a:lnTo>
                      <a:pt x="104" y="42"/>
                    </a:lnTo>
                    <a:lnTo>
                      <a:pt x="98" y="30"/>
                    </a:lnTo>
                    <a:lnTo>
                      <a:pt x="90" y="20"/>
                    </a:lnTo>
                    <a:lnTo>
                      <a:pt x="82" y="12"/>
                    </a:lnTo>
                    <a:lnTo>
                      <a:pt x="72" y="6"/>
                    </a:lnTo>
                    <a:lnTo>
                      <a:pt x="62" y="2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40" y="4"/>
                    </a:lnTo>
                    <a:lnTo>
                      <a:pt x="28" y="8"/>
                    </a:lnTo>
                    <a:lnTo>
                      <a:pt x="20" y="16"/>
                    </a:lnTo>
                    <a:lnTo>
                      <a:pt x="12" y="24"/>
                    </a:lnTo>
                    <a:lnTo>
                      <a:pt x="6" y="36"/>
                    </a:lnTo>
                    <a:lnTo>
                      <a:pt x="2" y="48"/>
                    </a:lnTo>
                    <a:lnTo>
                      <a:pt x="0" y="62"/>
                    </a:lnTo>
                    <a:lnTo>
                      <a:pt x="0" y="7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1559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11" name="Freeform 51"/>
              <p:cNvSpPr>
                <a:spLocks/>
              </p:cNvSpPr>
              <p:nvPr/>
            </p:nvSpPr>
            <p:spPr bwMode="auto">
              <a:xfrm>
                <a:off x="789" y="2892"/>
                <a:ext cx="92" cy="120"/>
              </a:xfrm>
              <a:custGeom>
                <a:avLst/>
                <a:gdLst>
                  <a:gd name="T0" fmla="*/ 0 w 92"/>
                  <a:gd name="T1" fmla="*/ 64 h 120"/>
                  <a:gd name="T2" fmla="*/ 0 w 92"/>
                  <a:gd name="T3" fmla="*/ 64 h 120"/>
                  <a:gd name="T4" fmla="*/ 2 w 92"/>
                  <a:gd name="T5" fmla="*/ 76 h 120"/>
                  <a:gd name="T6" fmla="*/ 6 w 92"/>
                  <a:gd name="T7" fmla="*/ 86 h 120"/>
                  <a:gd name="T8" fmla="*/ 10 w 92"/>
                  <a:gd name="T9" fmla="*/ 96 h 120"/>
                  <a:gd name="T10" fmla="*/ 16 w 92"/>
                  <a:gd name="T11" fmla="*/ 104 h 120"/>
                  <a:gd name="T12" fmla="*/ 24 w 92"/>
                  <a:gd name="T13" fmla="*/ 112 h 120"/>
                  <a:gd name="T14" fmla="*/ 32 w 92"/>
                  <a:gd name="T15" fmla="*/ 116 h 120"/>
                  <a:gd name="T16" fmla="*/ 42 w 92"/>
                  <a:gd name="T17" fmla="*/ 120 h 120"/>
                  <a:gd name="T18" fmla="*/ 50 w 92"/>
                  <a:gd name="T19" fmla="*/ 120 h 120"/>
                  <a:gd name="T20" fmla="*/ 50 w 92"/>
                  <a:gd name="T21" fmla="*/ 120 h 120"/>
                  <a:gd name="T22" fmla="*/ 60 w 92"/>
                  <a:gd name="T23" fmla="*/ 118 h 120"/>
                  <a:gd name="T24" fmla="*/ 68 w 92"/>
                  <a:gd name="T25" fmla="*/ 114 h 120"/>
                  <a:gd name="T26" fmla="*/ 76 w 92"/>
                  <a:gd name="T27" fmla="*/ 108 h 120"/>
                  <a:gd name="T28" fmla="*/ 82 w 92"/>
                  <a:gd name="T29" fmla="*/ 102 h 120"/>
                  <a:gd name="T30" fmla="*/ 88 w 92"/>
                  <a:gd name="T31" fmla="*/ 92 h 120"/>
                  <a:gd name="T32" fmla="*/ 90 w 92"/>
                  <a:gd name="T33" fmla="*/ 82 h 120"/>
                  <a:gd name="T34" fmla="*/ 92 w 92"/>
                  <a:gd name="T35" fmla="*/ 70 h 120"/>
                  <a:gd name="T36" fmla="*/ 92 w 92"/>
                  <a:gd name="T37" fmla="*/ 58 h 120"/>
                  <a:gd name="T38" fmla="*/ 92 w 92"/>
                  <a:gd name="T39" fmla="*/ 58 h 120"/>
                  <a:gd name="T40" fmla="*/ 90 w 92"/>
                  <a:gd name="T41" fmla="*/ 46 h 120"/>
                  <a:gd name="T42" fmla="*/ 88 w 92"/>
                  <a:gd name="T43" fmla="*/ 34 h 120"/>
                  <a:gd name="T44" fmla="*/ 82 w 92"/>
                  <a:gd name="T45" fmla="*/ 24 h 120"/>
                  <a:gd name="T46" fmla="*/ 76 w 92"/>
                  <a:gd name="T47" fmla="*/ 16 h 120"/>
                  <a:gd name="T48" fmla="*/ 70 w 92"/>
                  <a:gd name="T49" fmla="*/ 10 h 120"/>
                  <a:gd name="T50" fmla="*/ 60 w 92"/>
                  <a:gd name="T51" fmla="*/ 4 h 120"/>
                  <a:gd name="T52" fmla="*/ 52 w 92"/>
                  <a:gd name="T53" fmla="*/ 2 h 120"/>
                  <a:gd name="T54" fmla="*/ 42 w 92"/>
                  <a:gd name="T55" fmla="*/ 0 h 120"/>
                  <a:gd name="T56" fmla="*/ 42 w 92"/>
                  <a:gd name="T57" fmla="*/ 0 h 120"/>
                  <a:gd name="T58" fmla="*/ 34 w 92"/>
                  <a:gd name="T59" fmla="*/ 2 h 120"/>
                  <a:gd name="T60" fmla="*/ 26 w 92"/>
                  <a:gd name="T61" fmla="*/ 6 h 120"/>
                  <a:gd name="T62" fmla="*/ 18 w 92"/>
                  <a:gd name="T63" fmla="*/ 12 h 120"/>
                  <a:gd name="T64" fmla="*/ 12 w 92"/>
                  <a:gd name="T65" fmla="*/ 20 h 120"/>
                  <a:gd name="T66" fmla="*/ 6 w 92"/>
                  <a:gd name="T67" fmla="*/ 30 h 120"/>
                  <a:gd name="T68" fmla="*/ 2 w 92"/>
                  <a:gd name="T69" fmla="*/ 40 h 120"/>
                  <a:gd name="T70" fmla="*/ 0 w 92"/>
                  <a:gd name="T71" fmla="*/ 50 h 120"/>
                  <a:gd name="T72" fmla="*/ 0 w 92"/>
                  <a:gd name="T73" fmla="*/ 64 h 120"/>
                  <a:gd name="T74" fmla="*/ 0 w 92"/>
                  <a:gd name="T75" fmla="*/ 6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2" h="120">
                    <a:moveTo>
                      <a:pt x="0" y="64"/>
                    </a:moveTo>
                    <a:lnTo>
                      <a:pt x="0" y="64"/>
                    </a:lnTo>
                    <a:lnTo>
                      <a:pt x="2" y="76"/>
                    </a:lnTo>
                    <a:lnTo>
                      <a:pt x="6" y="86"/>
                    </a:lnTo>
                    <a:lnTo>
                      <a:pt x="10" y="96"/>
                    </a:lnTo>
                    <a:lnTo>
                      <a:pt x="16" y="104"/>
                    </a:lnTo>
                    <a:lnTo>
                      <a:pt x="24" y="112"/>
                    </a:lnTo>
                    <a:lnTo>
                      <a:pt x="32" y="116"/>
                    </a:lnTo>
                    <a:lnTo>
                      <a:pt x="42" y="120"/>
                    </a:lnTo>
                    <a:lnTo>
                      <a:pt x="50" y="120"/>
                    </a:lnTo>
                    <a:lnTo>
                      <a:pt x="50" y="120"/>
                    </a:lnTo>
                    <a:lnTo>
                      <a:pt x="60" y="118"/>
                    </a:lnTo>
                    <a:lnTo>
                      <a:pt x="68" y="114"/>
                    </a:lnTo>
                    <a:lnTo>
                      <a:pt x="76" y="108"/>
                    </a:lnTo>
                    <a:lnTo>
                      <a:pt x="82" y="102"/>
                    </a:lnTo>
                    <a:lnTo>
                      <a:pt x="88" y="92"/>
                    </a:lnTo>
                    <a:lnTo>
                      <a:pt x="90" y="82"/>
                    </a:lnTo>
                    <a:lnTo>
                      <a:pt x="92" y="70"/>
                    </a:lnTo>
                    <a:lnTo>
                      <a:pt x="92" y="58"/>
                    </a:lnTo>
                    <a:lnTo>
                      <a:pt x="92" y="58"/>
                    </a:lnTo>
                    <a:lnTo>
                      <a:pt x="90" y="46"/>
                    </a:lnTo>
                    <a:lnTo>
                      <a:pt x="88" y="34"/>
                    </a:lnTo>
                    <a:lnTo>
                      <a:pt x="82" y="24"/>
                    </a:lnTo>
                    <a:lnTo>
                      <a:pt x="76" y="16"/>
                    </a:lnTo>
                    <a:lnTo>
                      <a:pt x="70" y="10"/>
                    </a:lnTo>
                    <a:lnTo>
                      <a:pt x="60" y="4"/>
                    </a:lnTo>
                    <a:lnTo>
                      <a:pt x="52" y="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4" y="2"/>
                    </a:lnTo>
                    <a:lnTo>
                      <a:pt x="26" y="6"/>
                    </a:lnTo>
                    <a:lnTo>
                      <a:pt x="18" y="12"/>
                    </a:lnTo>
                    <a:lnTo>
                      <a:pt x="12" y="20"/>
                    </a:lnTo>
                    <a:lnTo>
                      <a:pt x="6" y="30"/>
                    </a:lnTo>
                    <a:lnTo>
                      <a:pt x="2" y="40"/>
                    </a:lnTo>
                    <a:lnTo>
                      <a:pt x="0" y="50"/>
                    </a:lnTo>
                    <a:lnTo>
                      <a:pt x="0" y="64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3FB7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12" name="Freeform 52"/>
              <p:cNvSpPr>
                <a:spLocks/>
              </p:cNvSpPr>
              <p:nvPr/>
            </p:nvSpPr>
            <p:spPr bwMode="auto">
              <a:xfrm>
                <a:off x="805" y="2918"/>
                <a:ext cx="60" cy="74"/>
              </a:xfrm>
              <a:custGeom>
                <a:avLst/>
                <a:gdLst>
                  <a:gd name="T0" fmla="*/ 0 w 60"/>
                  <a:gd name="T1" fmla="*/ 38 h 74"/>
                  <a:gd name="T2" fmla="*/ 0 w 60"/>
                  <a:gd name="T3" fmla="*/ 38 h 74"/>
                  <a:gd name="T4" fmla="*/ 2 w 60"/>
                  <a:gd name="T5" fmla="*/ 46 h 74"/>
                  <a:gd name="T6" fmla="*/ 4 w 60"/>
                  <a:gd name="T7" fmla="*/ 52 h 74"/>
                  <a:gd name="T8" fmla="*/ 12 w 60"/>
                  <a:gd name="T9" fmla="*/ 64 h 74"/>
                  <a:gd name="T10" fmla="*/ 16 w 60"/>
                  <a:gd name="T11" fmla="*/ 68 h 74"/>
                  <a:gd name="T12" fmla="*/ 22 w 60"/>
                  <a:gd name="T13" fmla="*/ 72 h 74"/>
                  <a:gd name="T14" fmla="*/ 28 w 60"/>
                  <a:gd name="T15" fmla="*/ 74 h 74"/>
                  <a:gd name="T16" fmla="*/ 34 w 60"/>
                  <a:gd name="T17" fmla="*/ 74 h 74"/>
                  <a:gd name="T18" fmla="*/ 34 w 60"/>
                  <a:gd name="T19" fmla="*/ 74 h 74"/>
                  <a:gd name="T20" fmla="*/ 40 w 60"/>
                  <a:gd name="T21" fmla="*/ 72 h 74"/>
                  <a:gd name="T22" fmla="*/ 44 w 60"/>
                  <a:gd name="T23" fmla="*/ 70 h 74"/>
                  <a:gd name="T24" fmla="*/ 50 w 60"/>
                  <a:gd name="T25" fmla="*/ 66 h 74"/>
                  <a:gd name="T26" fmla="*/ 54 w 60"/>
                  <a:gd name="T27" fmla="*/ 62 h 74"/>
                  <a:gd name="T28" fmla="*/ 60 w 60"/>
                  <a:gd name="T29" fmla="*/ 50 h 74"/>
                  <a:gd name="T30" fmla="*/ 60 w 60"/>
                  <a:gd name="T31" fmla="*/ 42 h 74"/>
                  <a:gd name="T32" fmla="*/ 60 w 60"/>
                  <a:gd name="T33" fmla="*/ 36 h 74"/>
                  <a:gd name="T34" fmla="*/ 60 w 60"/>
                  <a:gd name="T35" fmla="*/ 36 h 74"/>
                  <a:gd name="T36" fmla="*/ 60 w 60"/>
                  <a:gd name="T37" fmla="*/ 28 h 74"/>
                  <a:gd name="T38" fmla="*/ 58 w 60"/>
                  <a:gd name="T39" fmla="*/ 20 h 74"/>
                  <a:gd name="T40" fmla="*/ 50 w 60"/>
                  <a:gd name="T41" fmla="*/ 10 h 74"/>
                  <a:gd name="T42" fmla="*/ 46 w 60"/>
                  <a:gd name="T43" fmla="*/ 6 h 74"/>
                  <a:gd name="T44" fmla="*/ 40 w 60"/>
                  <a:gd name="T45" fmla="*/ 2 h 74"/>
                  <a:gd name="T46" fmla="*/ 34 w 60"/>
                  <a:gd name="T47" fmla="*/ 0 h 74"/>
                  <a:gd name="T48" fmla="*/ 28 w 60"/>
                  <a:gd name="T49" fmla="*/ 0 h 74"/>
                  <a:gd name="T50" fmla="*/ 28 w 60"/>
                  <a:gd name="T51" fmla="*/ 0 h 74"/>
                  <a:gd name="T52" fmla="*/ 22 w 60"/>
                  <a:gd name="T53" fmla="*/ 0 h 74"/>
                  <a:gd name="T54" fmla="*/ 16 w 60"/>
                  <a:gd name="T55" fmla="*/ 4 h 74"/>
                  <a:gd name="T56" fmla="*/ 12 w 60"/>
                  <a:gd name="T57" fmla="*/ 8 h 74"/>
                  <a:gd name="T58" fmla="*/ 8 w 60"/>
                  <a:gd name="T59" fmla="*/ 12 h 74"/>
                  <a:gd name="T60" fmla="*/ 2 w 60"/>
                  <a:gd name="T61" fmla="*/ 24 h 74"/>
                  <a:gd name="T62" fmla="*/ 0 w 60"/>
                  <a:gd name="T63" fmla="*/ 32 h 74"/>
                  <a:gd name="T64" fmla="*/ 0 w 60"/>
                  <a:gd name="T65" fmla="*/ 38 h 74"/>
                  <a:gd name="T66" fmla="*/ 0 w 60"/>
                  <a:gd name="T67" fmla="*/ 3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0" h="74">
                    <a:moveTo>
                      <a:pt x="0" y="38"/>
                    </a:moveTo>
                    <a:lnTo>
                      <a:pt x="0" y="38"/>
                    </a:lnTo>
                    <a:lnTo>
                      <a:pt x="2" y="46"/>
                    </a:lnTo>
                    <a:lnTo>
                      <a:pt x="4" y="52"/>
                    </a:lnTo>
                    <a:lnTo>
                      <a:pt x="12" y="64"/>
                    </a:lnTo>
                    <a:lnTo>
                      <a:pt x="16" y="68"/>
                    </a:lnTo>
                    <a:lnTo>
                      <a:pt x="22" y="72"/>
                    </a:lnTo>
                    <a:lnTo>
                      <a:pt x="28" y="74"/>
                    </a:lnTo>
                    <a:lnTo>
                      <a:pt x="34" y="74"/>
                    </a:lnTo>
                    <a:lnTo>
                      <a:pt x="34" y="74"/>
                    </a:lnTo>
                    <a:lnTo>
                      <a:pt x="40" y="72"/>
                    </a:lnTo>
                    <a:lnTo>
                      <a:pt x="44" y="70"/>
                    </a:lnTo>
                    <a:lnTo>
                      <a:pt x="50" y="66"/>
                    </a:lnTo>
                    <a:lnTo>
                      <a:pt x="54" y="62"/>
                    </a:lnTo>
                    <a:lnTo>
                      <a:pt x="60" y="50"/>
                    </a:lnTo>
                    <a:lnTo>
                      <a:pt x="60" y="4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60" y="28"/>
                    </a:lnTo>
                    <a:lnTo>
                      <a:pt x="58" y="20"/>
                    </a:lnTo>
                    <a:lnTo>
                      <a:pt x="50" y="10"/>
                    </a:lnTo>
                    <a:lnTo>
                      <a:pt x="46" y="6"/>
                    </a:lnTo>
                    <a:lnTo>
                      <a:pt x="40" y="2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6" y="4"/>
                    </a:lnTo>
                    <a:lnTo>
                      <a:pt x="12" y="8"/>
                    </a:lnTo>
                    <a:lnTo>
                      <a:pt x="8" y="12"/>
                    </a:lnTo>
                    <a:lnTo>
                      <a:pt x="2" y="24"/>
                    </a:lnTo>
                    <a:lnTo>
                      <a:pt x="0" y="32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13" name="Freeform 53"/>
              <p:cNvSpPr>
                <a:spLocks/>
              </p:cNvSpPr>
              <p:nvPr/>
            </p:nvSpPr>
            <p:spPr bwMode="auto">
              <a:xfrm>
                <a:off x="851" y="2974"/>
                <a:ext cx="16" cy="14"/>
              </a:xfrm>
              <a:custGeom>
                <a:avLst/>
                <a:gdLst>
                  <a:gd name="T0" fmla="*/ 10 w 16"/>
                  <a:gd name="T1" fmla="*/ 0 h 14"/>
                  <a:gd name="T2" fmla="*/ 10 w 16"/>
                  <a:gd name="T3" fmla="*/ 0 h 14"/>
                  <a:gd name="T4" fmla="*/ 4 w 16"/>
                  <a:gd name="T5" fmla="*/ 2 h 14"/>
                  <a:gd name="T6" fmla="*/ 0 w 16"/>
                  <a:gd name="T7" fmla="*/ 6 h 14"/>
                  <a:gd name="T8" fmla="*/ 0 w 16"/>
                  <a:gd name="T9" fmla="*/ 6 h 14"/>
                  <a:gd name="T10" fmla="*/ 2 w 16"/>
                  <a:gd name="T11" fmla="*/ 12 h 14"/>
                  <a:gd name="T12" fmla="*/ 6 w 16"/>
                  <a:gd name="T13" fmla="*/ 14 h 14"/>
                  <a:gd name="T14" fmla="*/ 6 w 16"/>
                  <a:gd name="T15" fmla="*/ 14 h 14"/>
                  <a:gd name="T16" fmla="*/ 12 w 16"/>
                  <a:gd name="T17" fmla="*/ 14 h 14"/>
                  <a:gd name="T18" fmla="*/ 16 w 16"/>
                  <a:gd name="T19" fmla="*/ 8 h 14"/>
                  <a:gd name="T20" fmla="*/ 16 w 16"/>
                  <a:gd name="T21" fmla="*/ 8 h 14"/>
                  <a:gd name="T22" fmla="*/ 14 w 16"/>
                  <a:gd name="T23" fmla="*/ 4 h 14"/>
                  <a:gd name="T24" fmla="*/ 10 w 16"/>
                  <a:gd name="T25" fmla="*/ 0 h 14"/>
                  <a:gd name="T26" fmla="*/ 10 w 16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14">
                    <a:moveTo>
                      <a:pt x="10" y="0"/>
                    </a:moveTo>
                    <a:lnTo>
                      <a:pt x="10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12" y="14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14" name="Freeform 54"/>
              <p:cNvSpPr>
                <a:spLocks/>
              </p:cNvSpPr>
              <p:nvPr/>
            </p:nvSpPr>
            <p:spPr bwMode="auto">
              <a:xfrm>
                <a:off x="793" y="2950"/>
                <a:ext cx="24" cy="24"/>
              </a:xfrm>
              <a:custGeom>
                <a:avLst/>
                <a:gdLst>
                  <a:gd name="T0" fmla="*/ 0 w 24"/>
                  <a:gd name="T1" fmla="*/ 12 h 24"/>
                  <a:gd name="T2" fmla="*/ 0 w 24"/>
                  <a:gd name="T3" fmla="*/ 12 h 24"/>
                  <a:gd name="T4" fmla="*/ 2 w 24"/>
                  <a:gd name="T5" fmla="*/ 16 h 24"/>
                  <a:gd name="T6" fmla="*/ 4 w 24"/>
                  <a:gd name="T7" fmla="*/ 20 h 24"/>
                  <a:gd name="T8" fmla="*/ 8 w 24"/>
                  <a:gd name="T9" fmla="*/ 22 h 24"/>
                  <a:gd name="T10" fmla="*/ 12 w 24"/>
                  <a:gd name="T11" fmla="*/ 24 h 24"/>
                  <a:gd name="T12" fmla="*/ 12 w 24"/>
                  <a:gd name="T13" fmla="*/ 24 h 24"/>
                  <a:gd name="T14" fmla="*/ 16 w 24"/>
                  <a:gd name="T15" fmla="*/ 24 h 24"/>
                  <a:gd name="T16" fmla="*/ 20 w 24"/>
                  <a:gd name="T17" fmla="*/ 20 h 24"/>
                  <a:gd name="T18" fmla="*/ 24 w 24"/>
                  <a:gd name="T19" fmla="*/ 18 h 24"/>
                  <a:gd name="T20" fmla="*/ 24 w 24"/>
                  <a:gd name="T21" fmla="*/ 12 h 24"/>
                  <a:gd name="T22" fmla="*/ 24 w 24"/>
                  <a:gd name="T23" fmla="*/ 12 h 24"/>
                  <a:gd name="T24" fmla="*/ 24 w 24"/>
                  <a:gd name="T25" fmla="*/ 8 h 24"/>
                  <a:gd name="T26" fmla="*/ 22 w 24"/>
                  <a:gd name="T27" fmla="*/ 4 h 24"/>
                  <a:gd name="T28" fmla="*/ 18 w 24"/>
                  <a:gd name="T29" fmla="*/ 2 h 24"/>
                  <a:gd name="T30" fmla="*/ 14 w 24"/>
                  <a:gd name="T31" fmla="*/ 0 h 24"/>
                  <a:gd name="T32" fmla="*/ 14 w 24"/>
                  <a:gd name="T33" fmla="*/ 0 h 24"/>
                  <a:gd name="T34" fmla="*/ 10 w 24"/>
                  <a:gd name="T35" fmla="*/ 2 h 24"/>
                  <a:gd name="T36" fmla="*/ 6 w 24"/>
                  <a:gd name="T37" fmla="*/ 4 h 24"/>
                  <a:gd name="T38" fmla="*/ 2 w 24"/>
                  <a:gd name="T39" fmla="*/ 6 h 24"/>
                  <a:gd name="T40" fmla="*/ 0 w 24"/>
                  <a:gd name="T41" fmla="*/ 12 h 24"/>
                  <a:gd name="T42" fmla="*/ 0 w 24"/>
                  <a:gd name="T4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0" y="12"/>
                    </a:move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4" y="18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15" name="Freeform 55"/>
              <p:cNvSpPr>
                <a:spLocks/>
              </p:cNvSpPr>
              <p:nvPr/>
            </p:nvSpPr>
            <p:spPr bwMode="auto">
              <a:xfrm>
                <a:off x="707" y="2876"/>
                <a:ext cx="214" cy="64"/>
              </a:xfrm>
              <a:custGeom>
                <a:avLst/>
                <a:gdLst>
                  <a:gd name="T0" fmla="*/ 62 w 214"/>
                  <a:gd name="T1" fmla="*/ 32 h 64"/>
                  <a:gd name="T2" fmla="*/ 62 w 214"/>
                  <a:gd name="T3" fmla="*/ 32 h 64"/>
                  <a:gd name="T4" fmla="*/ 52 w 214"/>
                  <a:gd name="T5" fmla="*/ 36 h 64"/>
                  <a:gd name="T6" fmla="*/ 40 w 214"/>
                  <a:gd name="T7" fmla="*/ 38 h 64"/>
                  <a:gd name="T8" fmla="*/ 28 w 214"/>
                  <a:gd name="T9" fmla="*/ 38 h 64"/>
                  <a:gd name="T10" fmla="*/ 14 w 214"/>
                  <a:gd name="T11" fmla="*/ 36 h 64"/>
                  <a:gd name="T12" fmla="*/ 14 w 214"/>
                  <a:gd name="T13" fmla="*/ 36 h 64"/>
                  <a:gd name="T14" fmla="*/ 22 w 214"/>
                  <a:gd name="T15" fmla="*/ 42 h 64"/>
                  <a:gd name="T16" fmla="*/ 32 w 214"/>
                  <a:gd name="T17" fmla="*/ 44 h 64"/>
                  <a:gd name="T18" fmla="*/ 42 w 214"/>
                  <a:gd name="T19" fmla="*/ 46 h 64"/>
                  <a:gd name="T20" fmla="*/ 42 w 214"/>
                  <a:gd name="T21" fmla="*/ 46 h 64"/>
                  <a:gd name="T22" fmla="*/ 34 w 214"/>
                  <a:gd name="T23" fmla="*/ 50 h 64"/>
                  <a:gd name="T24" fmla="*/ 24 w 214"/>
                  <a:gd name="T25" fmla="*/ 56 h 64"/>
                  <a:gd name="T26" fmla="*/ 12 w 214"/>
                  <a:gd name="T27" fmla="*/ 58 h 64"/>
                  <a:gd name="T28" fmla="*/ 0 w 214"/>
                  <a:gd name="T29" fmla="*/ 58 h 64"/>
                  <a:gd name="T30" fmla="*/ 0 w 214"/>
                  <a:gd name="T31" fmla="*/ 58 h 64"/>
                  <a:gd name="T32" fmla="*/ 8 w 214"/>
                  <a:gd name="T33" fmla="*/ 60 h 64"/>
                  <a:gd name="T34" fmla="*/ 16 w 214"/>
                  <a:gd name="T35" fmla="*/ 62 h 64"/>
                  <a:gd name="T36" fmla="*/ 28 w 214"/>
                  <a:gd name="T37" fmla="*/ 64 h 64"/>
                  <a:gd name="T38" fmla="*/ 44 w 214"/>
                  <a:gd name="T39" fmla="*/ 62 h 64"/>
                  <a:gd name="T40" fmla="*/ 64 w 214"/>
                  <a:gd name="T41" fmla="*/ 56 h 64"/>
                  <a:gd name="T42" fmla="*/ 88 w 214"/>
                  <a:gd name="T43" fmla="*/ 44 h 64"/>
                  <a:gd name="T44" fmla="*/ 116 w 214"/>
                  <a:gd name="T45" fmla="*/ 28 h 64"/>
                  <a:gd name="T46" fmla="*/ 116 w 214"/>
                  <a:gd name="T47" fmla="*/ 28 h 64"/>
                  <a:gd name="T48" fmla="*/ 124 w 214"/>
                  <a:gd name="T49" fmla="*/ 24 h 64"/>
                  <a:gd name="T50" fmla="*/ 132 w 214"/>
                  <a:gd name="T51" fmla="*/ 20 h 64"/>
                  <a:gd name="T52" fmla="*/ 144 w 214"/>
                  <a:gd name="T53" fmla="*/ 18 h 64"/>
                  <a:gd name="T54" fmla="*/ 160 w 214"/>
                  <a:gd name="T55" fmla="*/ 16 h 64"/>
                  <a:gd name="T56" fmla="*/ 176 w 214"/>
                  <a:gd name="T57" fmla="*/ 16 h 64"/>
                  <a:gd name="T58" fmla="*/ 194 w 214"/>
                  <a:gd name="T59" fmla="*/ 18 h 64"/>
                  <a:gd name="T60" fmla="*/ 214 w 214"/>
                  <a:gd name="T61" fmla="*/ 26 h 64"/>
                  <a:gd name="T62" fmla="*/ 214 w 214"/>
                  <a:gd name="T63" fmla="*/ 26 h 64"/>
                  <a:gd name="T64" fmla="*/ 204 w 214"/>
                  <a:gd name="T65" fmla="*/ 18 h 64"/>
                  <a:gd name="T66" fmla="*/ 192 w 214"/>
                  <a:gd name="T67" fmla="*/ 10 h 64"/>
                  <a:gd name="T68" fmla="*/ 174 w 214"/>
                  <a:gd name="T69" fmla="*/ 4 h 64"/>
                  <a:gd name="T70" fmla="*/ 162 w 214"/>
                  <a:gd name="T71" fmla="*/ 2 h 64"/>
                  <a:gd name="T72" fmla="*/ 152 w 214"/>
                  <a:gd name="T73" fmla="*/ 0 h 64"/>
                  <a:gd name="T74" fmla="*/ 138 w 214"/>
                  <a:gd name="T75" fmla="*/ 0 h 64"/>
                  <a:gd name="T76" fmla="*/ 124 w 214"/>
                  <a:gd name="T77" fmla="*/ 2 h 64"/>
                  <a:gd name="T78" fmla="*/ 110 w 214"/>
                  <a:gd name="T79" fmla="*/ 6 h 64"/>
                  <a:gd name="T80" fmla="*/ 94 w 214"/>
                  <a:gd name="T81" fmla="*/ 12 h 64"/>
                  <a:gd name="T82" fmla="*/ 78 w 214"/>
                  <a:gd name="T83" fmla="*/ 22 h 64"/>
                  <a:gd name="T84" fmla="*/ 62 w 214"/>
                  <a:gd name="T85" fmla="*/ 32 h 64"/>
                  <a:gd name="T86" fmla="*/ 62 w 214"/>
                  <a:gd name="T87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4" h="64">
                    <a:moveTo>
                      <a:pt x="62" y="32"/>
                    </a:moveTo>
                    <a:lnTo>
                      <a:pt x="62" y="32"/>
                    </a:lnTo>
                    <a:lnTo>
                      <a:pt x="52" y="36"/>
                    </a:lnTo>
                    <a:lnTo>
                      <a:pt x="40" y="38"/>
                    </a:lnTo>
                    <a:lnTo>
                      <a:pt x="28" y="38"/>
                    </a:lnTo>
                    <a:lnTo>
                      <a:pt x="14" y="36"/>
                    </a:lnTo>
                    <a:lnTo>
                      <a:pt x="14" y="36"/>
                    </a:lnTo>
                    <a:lnTo>
                      <a:pt x="22" y="42"/>
                    </a:lnTo>
                    <a:lnTo>
                      <a:pt x="32" y="44"/>
                    </a:lnTo>
                    <a:lnTo>
                      <a:pt x="42" y="46"/>
                    </a:lnTo>
                    <a:lnTo>
                      <a:pt x="42" y="46"/>
                    </a:lnTo>
                    <a:lnTo>
                      <a:pt x="34" y="50"/>
                    </a:lnTo>
                    <a:lnTo>
                      <a:pt x="24" y="56"/>
                    </a:lnTo>
                    <a:lnTo>
                      <a:pt x="12" y="58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8" y="60"/>
                    </a:lnTo>
                    <a:lnTo>
                      <a:pt x="16" y="62"/>
                    </a:lnTo>
                    <a:lnTo>
                      <a:pt x="28" y="64"/>
                    </a:lnTo>
                    <a:lnTo>
                      <a:pt x="44" y="62"/>
                    </a:lnTo>
                    <a:lnTo>
                      <a:pt x="64" y="56"/>
                    </a:lnTo>
                    <a:lnTo>
                      <a:pt x="88" y="44"/>
                    </a:lnTo>
                    <a:lnTo>
                      <a:pt x="116" y="28"/>
                    </a:lnTo>
                    <a:lnTo>
                      <a:pt x="116" y="28"/>
                    </a:lnTo>
                    <a:lnTo>
                      <a:pt x="124" y="24"/>
                    </a:lnTo>
                    <a:lnTo>
                      <a:pt x="132" y="20"/>
                    </a:lnTo>
                    <a:lnTo>
                      <a:pt x="144" y="18"/>
                    </a:lnTo>
                    <a:lnTo>
                      <a:pt x="160" y="16"/>
                    </a:lnTo>
                    <a:lnTo>
                      <a:pt x="176" y="16"/>
                    </a:lnTo>
                    <a:lnTo>
                      <a:pt x="194" y="18"/>
                    </a:lnTo>
                    <a:lnTo>
                      <a:pt x="214" y="26"/>
                    </a:lnTo>
                    <a:lnTo>
                      <a:pt x="214" y="26"/>
                    </a:lnTo>
                    <a:lnTo>
                      <a:pt x="204" y="18"/>
                    </a:lnTo>
                    <a:lnTo>
                      <a:pt x="192" y="10"/>
                    </a:lnTo>
                    <a:lnTo>
                      <a:pt x="174" y="4"/>
                    </a:lnTo>
                    <a:lnTo>
                      <a:pt x="162" y="2"/>
                    </a:lnTo>
                    <a:lnTo>
                      <a:pt x="152" y="0"/>
                    </a:lnTo>
                    <a:lnTo>
                      <a:pt x="138" y="0"/>
                    </a:lnTo>
                    <a:lnTo>
                      <a:pt x="124" y="2"/>
                    </a:lnTo>
                    <a:lnTo>
                      <a:pt x="110" y="6"/>
                    </a:lnTo>
                    <a:lnTo>
                      <a:pt x="94" y="12"/>
                    </a:lnTo>
                    <a:lnTo>
                      <a:pt x="78" y="22"/>
                    </a:lnTo>
                    <a:lnTo>
                      <a:pt x="62" y="32"/>
                    </a:lnTo>
                    <a:lnTo>
                      <a:pt x="62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16" name="Freeform 56"/>
              <p:cNvSpPr>
                <a:spLocks/>
              </p:cNvSpPr>
              <p:nvPr/>
            </p:nvSpPr>
            <p:spPr bwMode="auto">
              <a:xfrm>
                <a:off x="793" y="3066"/>
                <a:ext cx="112" cy="94"/>
              </a:xfrm>
              <a:custGeom>
                <a:avLst/>
                <a:gdLst>
                  <a:gd name="T0" fmla="*/ 40 w 112"/>
                  <a:gd name="T1" fmla="*/ 6 h 94"/>
                  <a:gd name="T2" fmla="*/ 40 w 112"/>
                  <a:gd name="T3" fmla="*/ 6 h 94"/>
                  <a:gd name="T4" fmla="*/ 28 w 112"/>
                  <a:gd name="T5" fmla="*/ 12 h 94"/>
                  <a:gd name="T6" fmla="*/ 20 w 112"/>
                  <a:gd name="T7" fmla="*/ 20 h 94"/>
                  <a:gd name="T8" fmla="*/ 12 w 112"/>
                  <a:gd name="T9" fmla="*/ 28 h 94"/>
                  <a:gd name="T10" fmla="*/ 6 w 112"/>
                  <a:gd name="T11" fmla="*/ 36 h 94"/>
                  <a:gd name="T12" fmla="*/ 2 w 112"/>
                  <a:gd name="T13" fmla="*/ 46 h 94"/>
                  <a:gd name="T14" fmla="*/ 0 w 112"/>
                  <a:gd name="T15" fmla="*/ 54 h 94"/>
                  <a:gd name="T16" fmla="*/ 0 w 112"/>
                  <a:gd name="T17" fmla="*/ 64 h 94"/>
                  <a:gd name="T18" fmla="*/ 2 w 112"/>
                  <a:gd name="T19" fmla="*/ 72 h 94"/>
                  <a:gd name="T20" fmla="*/ 2 w 112"/>
                  <a:gd name="T21" fmla="*/ 72 h 94"/>
                  <a:gd name="T22" fmla="*/ 6 w 112"/>
                  <a:gd name="T23" fmla="*/ 80 h 94"/>
                  <a:gd name="T24" fmla="*/ 14 w 112"/>
                  <a:gd name="T25" fmla="*/ 86 h 94"/>
                  <a:gd name="T26" fmla="*/ 22 w 112"/>
                  <a:gd name="T27" fmla="*/ 90 h 94"/>
                  <a:gd name="T28" fmla="*/ 30 w 112"/>
                  <a:gd name="T29" fmla="*/ 94 h 94"/>
                  <a:gd name="T30" fmla="*/ 40 w 112"/>
                  <a:gd name="T31" fmla="*/ 94 h 94"/>
                  <a:gd name="T32" fmla="*/ 50 w 112"/>
                  <a:gd name="T33" fmla="*/ 94 h 94"/>
                  <a:gd name="T34" fmla="*/ 62 w 112"/>
                  <a:gd name="T35" fmla="*/ 92 h 94"/>
                  <a:gd name="T36" fmla="*/ 72 w 112"/>
                  <a:gd name="T37" fmla="*/ 88 h 94"/>
                  <a:gd name="T38" fmla="*/ 72 w 112"/>
                  <a:gd name="T39" fmla="*/ 88 h 94"/>
                  <a:gd name="T40" fmla="*/ 84 w 112"/>
                  <a:gd name="T41" fmla="*/ 82 h 94"/>
                  <a:gd name="T42" fmla="*/ 92 w 112"/>
                  <a:gd name="T43" fmla="*/ 76 h 94"/>
                  <a:gd name="T44" fmla="*/ 100 w 112"/>
                  <a:gd name="T45" fmla="*/ 68 h 94"/>
                  <a:gd name="T46" fmla="*/ 106 w 112"/>
                  <a:gd name="T47" fmla="*/ 58 h 94"/>
                  <a:gd name="T48" fmla="*/ 110 w 112"/>
                  <a:gd name="T49" fmla="*/ 50 h 94"/>
                  <a:gd name="T50" fmla="*/ 112 w 112"/>
                  <a:gd name="T51" fmla="*/ 40 h 94"/>
                  <a:gd name="T52" fmla="*/ 112 w 112"/>
                  <a:gd name="T53" fmla="*/ 32 h 94"/>
                  <a:gd name="T54" fmla="*/ 110 w 112"/>
                  <a:gd name="T55" fmla="*/ 22 h 94"/>
                  <a:gd name="T56" fmla="*/ 110 w 112"/>
                  <a:gd name="T57" fmla="*/ 22 h 94"/>
                  <a:gd name="T58" fmla="*/ 104 w 112"/>
                  <a:gd name="T59" fmla="*/ 16 h 94"/>
                  <a:gd name="T60" fmla="*/ 98 w 112"/>
                  <a:gd name="T61" fmla="*/ 10 h 94"/>
                  <a:gd name="T62" fmla="*/ 90 w 112"/>
                  <a:gd name="T63" fmla="*/ 4 h 94"/>
                  <a:gd name="T64" fmla="*/ 82 w 112"/>
                  <a:gd name="T65" fmla="*/ 2 h 94"/>
                  <a:gd name="T66" fmla="*/ 72 w 112"/>
                  <a:gd name="T67" fmla="*/ 0 h 94"/>
                  <a:gd name="T68" fmla="*/ 62 w 112"/>
                  <a:gd name="T69" fmla="*/ 0 h 94"/>
                  <a:gd name="T70" fmla="*/ 50 w 112"/>
                  <a:gd name="T71" fmla="*/ 2 h 94"/>
                  <a:gd name="T72" fmla="*/ 40 w 112"/>
                  <a:gd name="T73" fmla="*/ 6 h 94"/>
                  <a:gd name="T74" fmla="*/ 40 w 112"/>
                  <a:gd name="T75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2" h="94">
                    <a:moveTo>
                      <a:pt x="40" y="6"/>
                    </a:moveTo>
                    <a:lnTo>
                      <a:pt x="40" y="6"/>
                    </a:lnTo>
                    <a:lnTo>
                      <a:pt x="28" y="12"/>
                    </a:lnTo>
                    <a:lnTo>
                      <a:pt x="20" y="20"/>
                    </a:lnTo>
                    <a:lnTo>
                      <a:pt x="12" y="28"/>
                    </a:lnTo>
                    <a:lnTo>
                      <a:pt x="6" y="36"/>
                    </a:lnTo>
                    <a:lnTo>
                      <a:pt x="2" y="46"/>
                    </a:lnTo>
                    <a:lnTo>
                      <a:pt x="0" y="54"/>
                    </a:lnTo>
                    <a:lnTo>
                      <a:pt x="0" y="64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6" y="80"/>
                    </a:lnTo>
                    <a:lnTo>
                      <a:pt x="14" y="86"/>
                    </a:lnTo>
                    <a:lnTo>
                      <a:pt x="22" y="90"/>
                    </a:lnTo>
                    <a:lnTo>
                      <a:pt x="30" y="94"/>
                    </a:lnTo>
                    <a:lnTo>
                      <a:pt x="40" y="94"/>
                    </a:lnTo>
                    <a:lnTo>
                      <a:pt x="50" y="94"/>
                    </a:lnTo>
                    <a:lnTo>
                      <a:pt x="62" y="92"/>
                    </a:lnTo>
                    <a:lnTo>
                      <a:pt x="72" y="88"/>
                    </a:lnTo>
                    <a:lnTo>
                      <a:pt x="72" y="88"/>
                    </a:lnTo>
                    <a:lnTo>
                      <a:pt x="84" y="82"/>
                    </a:lnTo>
                    <a:lnTo>
                      <a:pt x="92" y="76"/>
                    </a:lnTo>
                    <a:lnTo>
                      <a:pt x="100" y="68"/>
                    </a:lnTo>
                    <a:lnTo>
                      <a:pt x="106" y="58"/>
                    </a:lnTo>
                    <a:lnTo>
                      <a:pt x="110" y="50"/>
                    </a:lnTo>
                    <a:lnTo>
                      <a:pt x="112" y="40"/>
                    </a:lnTo>
                    <a:lnTo>
                      <a:pt x="112" y="32"/>
                    </a:lnTo>
                    <a:lnTo>
                      <a:pt x="110" y="22"/>
                    </a:lnTo>
                    <a:lnTo>
                      <a:pt x="110" y="22"/>
                    </a:lnTo>
                    <a:lnTo>
                      <a:pt x="104" y="16"/>
                    </a:lnTo>
                    <a:lnTo>
                      <a:pt x="98" y="10"/>
                    </a:lnTo>
                    <a:lnTo>
                      <a:pt x="90" y="4"/>
                    </a:lnTo>
                    <a:lnTo>
                      <a:pt x="82" y="2"/>
                    </a:lnTo>
                    <a:lnTo>
                      <a:pt x="72" y="0"/>
                    </a:lnTo>
                    <a:lnTo>
                      <a:pt x="62" y="0"/>
                    </a:lnTo>
                    <a:lnTo>
                      <a:pt x="50" y="2"/>
                    </a:lnTo>
                    <a:lnTo>
                      <a:pt x="40" y="6"/>
                    </a:lnTo>
                    <a:lnTo>
                      <a:pt x="40" y="6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17" name="Freeform 57"/>
              <p:cNvSpPr>
                <a:spLocks/>
              </p:cNvSpPr>
              <p:nvPr/>
            </p:nvSpPr>
            <p:spPr bwMode="auto">
              <a:xfrm>
                <a:off x="795" y="3068"/>
                <a:ext cx="108" cy="90"/>
              </a:xfrm>
              <a:custGeom>
                <a:avLst/>
                <a:gdLst>
                  <a:gd name="T0" fmla="*/ 2 w 108"/>
                  <a:gd name="T1" fmla="*/ 68 h 90"/>
                  <a:gd name="T2" fmla="*/ 2 w 108"/>
                  <a:gd name="T3" fmla="*/ 68 h 90"/>
                  <a:gd name="T4" fmla="*/ 6 w 108"/>
                  <a:gd name="T5" fmla="*/ 76 h 90"/>
                  <a:gd name="T6" fmla="*/ 12 w 108"/>
                  <a:gd name="T7" fmla="*/ 82 h 90"/>
                  <a:gd name="T8" fmla="*/ 20 w 108"/>
                  <a:gd name="T9" fmla="*/ 86 h 90"/>
                  <a:gd name="T10" fmla="*/ 30 w 108"/>
                  <a:gd name="T11" fmla="*/ 90 h 90"/>
                  <a:gd name="T12" fmla="*/ 38 w 108"/>
                  <a:gd name="T13" fmla="*/ 90 h 90"/>
                  <a:gd name="T14" fmla="*/ 48 w 108"/>
                  <a:gd name="T15" fmla="*/ 90 h 90"/>
                  <a:gd name="T16" fmla="*/ 60 w 108"/>
                  <a:gd name="T17" fmla="*/ 88 h 90"/>
                  <a:gd name="T18" fmla="*/ 70 w 108"/>
                  <a:gd name="T19" fmla="*/ 84 h 90"/>
                  <a:gd name="T20" fmla="*/ 70 w 108"/>
                  <a:gd name="T21" fmla="*/ 84 h 90"/>
                  <a:gd name="T22" fmla="*/ 80 w 108"/>
                  <a:gd name="T23" fmla="*/ 78 h 90"/>
                  <a:gd name="T24" fmla="*/ 88 w 108"/>
                  <a:gd name="T25" fmla="*/ 72 h 90"/>
                  <a:gd name="T26" fmla="*/ 96 w 108"/>
                  <a:gd name="T27" fmla="*/ 64 h 90"/>
                  <a:gd name="T28" fmla="*/ 102 w 108"/>
                  <a:gd name="T29" fmla="*/ 56 h 90"/>
                  <a:gd name="T30" fmla="*/ 106 w 108"/>
                  <a:gd name="T31" fmla="*/ 48 h 90"/>
                  <a:gd name="T32" fmla="*/ 108 w 108"/>
                  <a:gd name="T33" fmla="*/ 38 h 90"/>
                  <a:gd name="T34" fmla="*/ 108 w 108"/>
                  <a:gd name="T35" fmla="*/ 30 h 90"/>
                  <a:gd name="T36" fmla="*/ 106 w 108"/>
                  <a:gd name="T37" fmla="*/ 22 h 90"/>
                  <a:gd name="T38" fmla="*/ 106 w 108"/>
                  <a:gd name="T39" fmla="*/ 22 h 90"/>
                  <a:gd name="T40" fmla="*/ 100 w 108"/>
                  <a:gd name="T41" fmla="*/ 14 h 90"/>
                  <a:gd name="T42" fmla="*/ 94 w 108"/>
                  <a:gd name="T43" fmla="*/ 8 h 90"/>
                  <a:gd name="T44" fmla="*/ 88 w 108"/>
                  <a:gd name="T45" fmla="*/ 4 h 90"/>
                  <a:gd name="T46" fmla="*/ 78 w 108"/>
                  <a:gd name="T47" fmla="*/ 2 h 90"/>
                  <a:gd name="T48" fmla="*/ 70 w 108"/>
                  <a:gd name="T49" fmla="*/ 0 h 90"/>
                  <a:gd name="T50" fmla="*/ 58 w 108"/>
                  <a:gd name="T51" fmla="*/ 0 h 90"/>
                  <a:gd name="T52" fmla="*/ 48 w 108"/>
                  <a:gd name="T53" fmla="*/ 2 h 90"/>
                  <a:gd name="T54" fmla="*/ 38 w 108"/>
                  <a:gd name="T55" fmla="*/ 6 h 90"/>
                  <a:gd name="T56" fmla="*/ 38 w 108"/>
                  <a:gd name="T57" fmla="*/ 6 h 90"/>
                  <a:gd name="T58" fmla="*/ 38 w 108"/>
                  <a:gd name="T59" fmla="*/ 6 h 90"/>
                  <a:gd name="T60" fmla="*/ 28 w 108"/>
                  <a:gd name="T61" fmla="*/ 12 h 90"/>
                  <a:gd name="T62" fmla="*/ 20 w 108"/>
                  <a:gd name="T63" fmla="*/ 18 h 90"/>
                  <a:gd name="T64" fmla="*/ 12 w 108"/>
                  <a:gd name="T65" fmla="*/ 26 h 90"/>
                  <a:gd name="T66" fmla="*/ 6 w 108"/>
                  <a:gd name="T67" fmla="*/ 34 h 90"/>
                  <a:gd name="T68" fmla="*/ 2 w 108"/>
                  <a:gd name="T69" fmla="*/ 42 h 90"/>
                  <a:gd name="T70" fmla="*/ 0 w 108"/>
                  <a:gd name="T71" fmla="*/ 52 h 90"/>
                  <a:gd name="T72" fmla="*/ 0 w 108"/>
                  <a:gd name="T73" fmla="*/ 60 h 90"/>
                  <a:gd name="T74" fmla="*/ 2 w 108"/>
                  <a:gd name="T75" fmla="*/ 68 h 90"/>
                  <a:gd name="T76" fmla="*/ 2 w 108"/>
                  <a:gd name="T77" fmla="*/ 6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8" h="90">
                    <a:moveTo>
                      <a:pt x="2" y="68"/>
                    </a:moveTo>
                    <a:lnTo>
                      <a:pt x="2" y="68"/>
                    </a:lnTo>
                    <a:lnTo>
                      <a:pt x="6" y="76"/>
                    </a:lnTo>
                    <a:lnTo>
                      <a:pt x="12" y="82"/>
                    </a:lnTo>
                    <a:lnTo>
                      <a:pt x="20" y="86"/>
                    </a:lnTo>
                    <a:lnTo>
                      <a:pt x="30" y="90"/>
                    </a:lnTo>
                    <a:lnTo>
                      <a:pt x="38" y="90"/>
                    </a:lnTo>
                    <a:lnTo>
                      <a:pt x="48" y="90"/>
                    </a:lnTo>
                    <a:lnTo>
                      <a:pt x="60" y="88"/>
                    </a:lnTo>
                    <a:lnTo>
                      <a:pt x="70" y="84"/>
                    </a:lnTo>
                    <a:lnTo>
                      <a:pt x="70" y="84"/>
                    </a:lnTo>
                    <a:lnTo>
                      <a:pt x="80" y="78"/>
                    </a:lnTo>
                    <a:lnTo>
                      <a:pt x="88" y="72"/>
                    </a:lnTo>
                    <a:lnTo>
                      <a:pt x="96" y="64"/>
                    </a:lnTo>
                    <a:lnTo>
                      <a:pt x="102" y="56"/>
                    </a:lnTo>
                    <a:lnTo>
                      <a:pt x="106" y="48"/>
                    </a:lnTo>
                    <a:lnTo>
                      <a:pt x="108" y="38"/>
                    </a:lnTo>
                    <a:lnTo>
                      <a:pt x="108" y="30"/>
                    </a:lnTo>
                    <a:lnTo>
                      <a:pt x="106" y="22"/>
                    </a:lnTo>
                    <a:lnTo>
                      <a:pt x="106" y="22"/>
                    </a:lnTo>
                    <a:lnTo>
                      <a:pt x="100" y="14"/>
                    </a:lnTo>
                    <a:lnTo>
                      <a:pt x="94" y="8"/>
                    </a:lnTo>
                    <a:lnTo>
                      <a:pt x="88" y="4"/>
                    </a:lnTo>
                    <a:lnTo>
                      <a:pt x="78" y="2"/>
                    </a:lnTo>
                    <a:lnTo>
                      <a:pt x="70" y="0"/>
                    </a:lnTo>
                    <a:lnTo>
                      <a:pt x="58" y="0"/>
                    </a:lnTo>
                    <a:lnTo>
                      <a:pt x="48" y="2"/>
                    </a:lnTo>
                    <a:lnTo>
                      <a:pt x="38" y="6"/>
                    </a:lnTo>
                    <a:lnTo>
                      <a:pt x="38" y="6"/>
                    </a:lnTo>
                    <a:lnTo>
                      <a:pt x="38" y="6"/>
                    </a:lnTo>
                    <a:lnTo>
                      <a:pt x="28" y="12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4"/>
                    </a:lnTo>
                    <a:lnTo>
                      <a:pt x="2" y="4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2" y="68"/>
                    </a:lnTo>
                    <a:lnTo>
                      <a:pt x="2" y="68"/>
                    </a:lnTo>
                    <a:close/>
                  </a:path>
                </a:pathLst>
              </a:custGeom>
              <a:solidFill>
                <a:srgbClr val="FFF8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18" name="Freeform 58"/>
              <p:cNvSpPr>
                <a:spLocks/>
              </p:cNvSpPr>
              <p:nvPr/>
            </p:nvSpPr>
            <p:spPr bwMode="auto">
              <a:xfrm>
                <a:off x="797" y="3070"/>
                <a:ext cx="102" cy="86"/>
              </a:xfrm>
              <a:custGeom>
                <a:avLst/>
                <a:gdLst>
                  <a:gd name="T0" fmla="*/ 2 w 102"/>
                  <a:gd name="T1" fmla="*/ 66 h 86"/>
                  <a:gd name="T2" fmla="*/ 2 w 102"/>
                  <a:gd name="T3" fmla="*/ 66 h 86"/>
                  <a:gd name="T4" fmla="*/ 6 w 102"/>
                  <a:gd name="T5" fmla="*/ 72 h 86"/>
                  <a:gd name="T6" fmla="*/ 12 w 102"/>
                  <a:gd name="T7" fmla="*/ 78 h 86"/>
                  <a:gd name="T8" fmla="*/ 20 w 102"/>
                  <a:gd name="T9" fmla="*/ 82 h 86"/>
                  <a:gd name="T10" fmla="*/ 28 w 102"/>
                  <a:gd name="T11" fmla="*/ 84 h 86"/>
                  <a:gd name="T12" fmla="*/ 38 w 102"/>
                  <a:gd name="T13" fmla="*/ 86 h 86"/>
                  <a:gd name="T14" fmla="*/ 48 w 102"/>
                  <a:gd name="T15" fmla="*/ 86 h 86"/>
                  <a:gd name="T16" fmla="*/ 58 w 102"/>
                  <a:gd name="T17" fmla="*/ 84 h 86"/>
                  <a:gd name="T18" fmla="*/ 68 w 102"/>
                  <a:gd name="T19" fmla="*/ 80 h 86"/>
                  <a:gd name="T20" fmla="*/ 68 w 102"/>
                  <a:gd name="T21" fmla="*/ 80 h 86"/>
                  <a:gd name="T22" fmla="*/ 76 w 102"/>
                  <a:gd name="T23" fmla="*/ 74 h 86"/>
                  <a:gd name="T24" fmla="*/ 86 w 102"/>
                  <a:gd name="T25" fmla="*/ 68 h 86"/>
                  <a:gd name="T26" fmla="*/ 92 w 102"/>
                  <a:gd name="T27" fmla="*/ 62 h 86"/>
                  <a:gd name="T28" fmla="*/ 98 w 102"/>
                  <a:gd name="T29" fmla="*/ 54 h 86"/>
                  <a:gd name="T30" fmla="*/ 102 w 102"/>
                  <a:gd name="T31" fmla="*/ 46 h 86"/>
                  <a:gd name="T32" fmla="*/ 102 w 102"/>
                  <a:gd name="T33" fmla="*/ 36 h 86"/>
                  <a:gd name="T34" fmla="*/ 102 w 102"/>
                  <a:gd name="T35" fmla="*/ 28 h 86"/>
                  <a:gd name="T36" fmla="*/ 100 w 102"/>
                  <a:gd name="T37" fmla="*/ 20 h 86"/>
                  <a:gd name="T38" fmla="*/ 100 w 102"/>
                  <a:gd name="T39" fmla="*/ 20 h 86"/>
                  <a:gd name="T40" fmla="*/ 96 w 102"/>
                  <a:gd name="T41" fmla="*/ 14 h 86"/>
                  <a:gd name="T42" fmla="*/ 90 w 102"/>
                  <a:gd name="T43" fmla="*/ 8 h 86"/>
                  <a:gd name="T44" fmla="*/ 84 w 102"/>
                  <a:gd name="T45" fmla="*/ 4 h 86"/>
                  <a:gd name="T46" fmla="*/ 76 w 102"/>
                  <a:gd name="T47" fmla="*/ 2 h 86"/>
                  <a:gd name="T48" fmla="*/ 66 w 102"/>
                  <a:gd name="T49" fmla="*/ 0 h 86"/>
                  <a:gd name="T50" fmla="*/ 56 w 102"/>
                  <a:gd name="T51" fmla="*/ 0 h 86"/>
                  <a:gd name="T52" fmla="*/ 46 w 102"/>
                  <a:gd name="T53" fmla="*/ 2 h 86"/>
                  <a:gd name="T54" fmla="*/ 36 w 102"/>
                  <a:gd name="T55" fmla="*/ 6 h 86"/>
                  <a:gd name="T56" fmla="*/ 36 w 102"/>
                  <a:gd name="T57" fmla="*/ 6 h 86"/>
                  <a:gd name="T58" fmla="*/ 36 w 102"/>
                  <a:gd name="T59" fmla="*/ 6 h 86"/>
                  <a:gd name="T60" fmla="*/ 26 w 102"/>
                  <a:gd name="T61" fmla="*/ 12 h 86"/>
                  <a:gd name="T62" fmla="*/ 18 w 102"/>
                  <a:gd name="T63" fmla="*/ 18 h 86"/>
                  <a:gd name="T64" fmla="*/ 12 w 102"/>
                  <a:gd name="T65" fmla="*/ 24 h 86"/>
                  <a:gd name="T66" fmla="*/ 6 w 102"/>
                  <a:gd name="T67" fmla="*/ 32 h 86"/>
                  <a:gd name="T68" fmla="*/ 2 w 102"/>
                  <a:gd name="T69" fmla="*/ 40 h 86"/>
                  <a:gd name="T70" fmla="*/ 0 w 102"/>
                  <a:gd name="T71" fmla="*/ 50 h 86"/>
                  <a:gd name="T72" fmla="*/ 0 w 102"/>
                  <a:gd name="T73" fmla="*/ 58 h 86"/>
                  <a:gd name="T74" fmla="*/ 2 w 102"/>
                  <a:gd name="T75" fmla="*/ 66 h 86"/>
                  <a:gd name="T76" fmla="*/ 2 w 102"/>
                  <a:gd name="T77" fmla="*/ 6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2" h="86">
                    <a:moveTo>
                      <a:pt x="2" y="66"/>
                    </a:moveTo>
                    <a:lnTo>
                      <a:pt x="2" y="66"/>
                    </a:lnTo>
                    <a:lnTo>
                      <a:pt x="6" y="72"/>
                    </a:lnTo>
                    <a:lnTo>
                      <a:pt x="12" y="78"/>
                    </a:lnTo>
                    <a:lnTo>
                      <a:pt x="20" y="82"/>
                    </a:lnTo>
                    <a:lnTo>
                      <a:pt x="28" y="84"/>
                    </a:lnTo>
                    <a:lnTo>
                      <a:pt x="38" y="86"/>
                    </a:lnTo>
                    <a:lnTo>
                      <a:pt x="48" y="86"/>
                    </a:lnTo>
                    <a:lnTo>
                      <a:pt x="58" y="84"/>
                    </a:lnTo>
                    <a:lnTo>
                      <a:pt x="68" y="80"/>
                    </a:lnTo>
                    <a:lnTo>
                      <a:pt x="68" y="80"/>
                    </a:lnTo>
                    <a:lnTo>
                      <a:pt x="76" y="74"/>
                    </a:lnTo>
                    <a:lnTo>
                      <a:pt x="86" y="68"/>
                    </a:lnTo>
                    <a:lnTo>
                      <a:pt x="92" y="62"/>
                    </a:lnTo>
                    <a:lnTo>
                      <a:pt x="98" y="54"/>
                    </a:lnTo>
                    <a:lnTo>
                      <a:pt x="102" y="46"/>
                    </a:lnTo>
                    <a:lnTo>
                      <a:pt x="102" y="36"/>
                    </a:lnTo>
                    <a:lnTo>
                      <a:pt x="102" y="28"/>
                    </a:lnTo>
                    <a:lnTo>
                      <a:pt x="100" y="20"/>
                    </a:lnTo>
                    <a:lnTo>
                      <a:pt x="100" y="20"/>
                    </a:lnTo>
                    <a:lnTo>
                      <a:pt x="96" y="14"/>
                    </a:lnTo>
                    <a:lnTo>
                      <a:pt x="90" y="8"/>
                    </a:lnTo>
                    <a:lnTo>
                      <a:pt x="84" y="4"/>
                    </a:lnTo>
                    <a:lnTo>
                      <a:pt x="76" y="2"/>
                    </a:lnTo>
                    <a:lnTo>
                      <a:pt x="66" y="0"/>
                    </a:lnTo>
                    <a:lnTo>
                      <a:pt x="56" y="0"/>
                    </a:lnTo>
                    <a:lnTo>
                      <a:pt x="46" y="2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26" y="12"/>
                    </a:lnTo>
                    <a:lnTo>
                      <a:pt x="18" y="18"/>
                    </a:lnTo>
                    <a:lnTo>
                      <a:pt x="12" y="24"/>
                    </a:lnTo>
                    <a:lnTo>
                      <a:pt x="6" y="32"/>
                    </a:lnTo>
                    <a:lnTo>
                      <a:pt x="2" y="40"/>
                    </a:lnTo>
                    <a:lnTo>
                      <a:pt x="0" y="50"/>
                    </a:lnTo>
                    <a:lnTo>
                      <a:pt x="0" y="58"/>
                    </a:lnTo>
                    <a:lnTo>
                      <a:pt x="2" y="66"/>
                    </a:lnTo>
                    <a:lnTo>
                      <a:pt x="2" y="66"/>
                    </a:lnTo>
                    <a:close/>
                  </a:path>
                </a:pathLst>
              </a:custGeom>
              <a:solidFill>
                <a:srgbClr val="FFF1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19" name="Freeform 59"/>
              <p:cNvSpPr>
                <a:spLocks/>
              </p:cNvSpPr>
              <p:nvPr/>
            </p:nvSpPr>
            <p:spPr bwMode="auto">
              <a:xfrm>
                <a:off x="801" y="3072"/>
                <a:ext cx="96" cy="82"/>
              </a:xfrm>
              <a:custGeom>
                <a:avLst/>
                <a:gdLst>
                  <a:gd name="T0" fmla="*/ 2 w 96"/>
                  <a:gd name="T1" fmla="*/ 62 h 82"/>
                  <a:gd name="T2" fmla="*/ 2 w 96"/>
                  <a:gd name="T3" fmla="*/ 62 h 82"/>
                  <a:gd name="T4" fmla="*/ 4 w 96"/>
                  <a:gd name="T5" fmla="*/ 68 h 82"/>
                  <a:gd name="T6" fmla="*/ 10 w 96"/>
                  <a:gd name="T7" fmla="*/ 74 h 82"/>
                  <a:gd name="T8" fmla="*/ 18 w 96"/>
                  <a:gd name="T9" fmla="*/ 78 h 82"/>
                  <a:gd name="T10" fmla="*/ 26 w 96"/>
                  <a:gd name="T11" fmla="*/ 80 h 82"/>
                  <a:gd name="T12" fmla="*/ 34 w 96"/>
                  <a:gd name="T13" fmla="*/ 82 h 82"/>
                  <a:gd name="T14" fmla="*/ 44 w 96"/>
                  <a:gd name="T15" fmla="*/ 82 h 82"/>
                  <a:gd name="T16" fmla="*/ 52 w 96"/>
                  <a:gd name="T17" fmla="*/ 80 h 82"/>
                  <a:gd name="T18" fmla="*/ 62 w 96"/>
                  <a:gd name="T19" fmla="*/ 76 h 82"/>
                  <a:gd name="T20" fmla="*/ 62 w 96"/>
                  <a:gd name="T21" fmla="*/ 76 h 82"/>
                  <a:gd name="T22" fmla="*/ 72 w 96"/>
                  <a:gd name="T23" fmla="*/ 72 h 82"/>
                  <a:gd name="T24" fmla="*/ 80 w 96"/>
                  <a:gd name="T25" fmla="*/ 64 h 82"/>
                  <a:gd name="T26" fmla="*/ 86 w 96"/>
                  <a:gd name="T27" fmla="*/ 58 h 82"/>
                  <a:gd name="T28" fmla="*/ 92 w 96"/>
                  <a:gd name="T29" fmla="*/ 50 h 82"/>
                  <a:gd name="T30" fmla="*/ 94 w 96"/>
                  <a:gd name="T31" fmla="*/ 42 h 82"/>
                  <a:gd name="T32" fmla="*/ 96 w 96"/>
                  <a:gd name="T33" fmla="*/ 34 h 82"/>
                  <a:gd name="T34" fmla="*/ 96 w 96"/>
                  <a:gd name="T35" fmla="*/ 26 h 82"/>
                  <a:gd name="T36" fmla="*/ 94 w 96"/>
                  <a:gd name="T37" fmla="*/ 20 h 82"/>
                  <a:gd name="T38" fmla="*/ 94 w 96"/>
                  <a:gd name="T39" fmla="*/ 20 h 82"/>
                  <a:gd name="T40" fmla="*/ 90 w 96"/>
                  <a:gd name="T41" fmla="*/ 12 h 82"/>
                  <a:gd name="T42" fmla="*/ 86 w 96"/>
                  <a:gd name="T43" fmla="*/ 8 h 82"/>
                  <a:gd name="T44" fmla="*/ 78 w 96"/>
                  <a:gd name="T45" fmla="*/ 4 h 82"/>
                  <a:gd name="T46" fmla="*/ 70 w 96"/>
                  <a:gd name="T47" fmla="*/ 0 h 82"/>
                  <a:gd name="T48" fmla="*/ 62 w 96"/>
                  <a:gd name="T49" fmla="*/ 0 h 82"/>
                  <a:gd name="T50" fmla="*/ 52 w 96"/>
                  <a:gd name="T51" fmla="*/ 0 h 82"/>
                  <a:gd name="T52" fmla="*/ 42 w 96"/>
                  <a:gd name="T53" fmla="*/ 2 h 82"/>
                  <a:gd name="T54" fmla="*/ 34 w 96"/>
                  <a:gd name="T55" fmla="*/ 6 h 82"/>
                  <a:gd name="T56" fmla="*/ 34 w 96"/>
                  <a:gd name="T57" fmla="*/ 6 h 82"/>
                  <a:gd name="T58" fmla="*/ 34 w 96"/>
                  <a:gd name="T59" fmla="*/ 6 h 82"/>
                  <a:gd name="T60" fmla="*/ 24 w 96"/>
                  <a:gd name="T61" fmla="*/ 10 h 82"/>
                  <a:gd name="T62" fmla="*/ 16 w 96"/>
                  <a:gd name="T63" fmla="*/ 16 h 82"/>
                  <a:gd name="T64" fmla="*/ 10 w 96"/>
                  <a:gd name="T65" fmla="*/ 24 h 82"/>
                  <a:gd name="T66" fmla="*/ 4 w 96"/>
                  <a:gd name="T67" fmla="*/ 30 h 82"/>
                  <a:gd name="T68" fmla="*/ 0 w 96"/>
                  <a:gd name="T69" fmla="*/ 38 h 82"/>
                  <a:gd name="T70" fmla="*/ 0 w 96"/>
                  <a:gd name="T71" fmla="*/ 46 h 82"/>
                  <a:gd name="T72" fmla="*/ 0 w 96"/>
                  <a:gd name="T73" fmla="*/ 54 h 82"/>
                  <a:gd name="T74" fmla="*/ 2 w 96"/>
                  <a:gd name="T75" fmla="*/ 62 h 82"/>
                  <a:gd name="T76" fmla="*/ 2 w 96"/>
                  <a:gd name="T77" fmla="*/ 6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6" h="82">
                    <a:moveTo>
                      <a:pt x="2" y="62"/>
                    </a:moveTo>
                    <a:lnTo>
                      <a:pt x="2" y="62"/>
                    </a:lnTo>
                    <a:lnTo>
                      <a:pt x="4" y="68"/>
                    </a:lnTo>
                    <a:lnTo>
                      <a:pt x="10" y="74"/>
                    </a:lnTo>
                    <a:lnTo>
                      <a:pt x="18" y="78"/>
                    </a:lnTo>
                    <a:lnTo>
                      <a:pt x="26" y="80"/>
                    </a:lnTo>
                    <a:lnTo>
                      <a:pt x="34" y="82"/>
                    </a:lnTo>
                    <a:lnTo>
                      <a:pt x="44" y="82"/>
                    </a:lnTo>
                    <a:lnTo>
                      <a:pt x="52" y="80"/>
                    </a:lnTo>
                    <a:lnTo>
                      <a:pt x="62" y="76"/>
                    </a:lnTo>
                    <a:lnTo>
                      <a:pt x="62" y="76"/>
                    </a:lnTo>
                    <a:lnTo>
                      <a:pt x="72" y="72"/>
                    </a:lnTo>
                    <a:lnTo>
                      <a:pt x="80" y="64"/>
                    </a:lnTo>
                    <a:lnTo>
                      <a:pt x="86" y="58"/>
                    </a:lnTo>
                    <a:lnTo>
                      <a:pt x="92" y="50"/>
                    </a:lnTo>
                    <a:lnTo>
                      <a:pt x="94" y="42"/>
                    </a:lnTo>
                    <a:lnTo>
                      <a:pt x="96" y="34"/>
                    </a:lnTo>
                    <a:lnTo>
                      <a:pt x="96" y="26"/>
                    </a:lnTo>
                    <a:lnTo>
                      <a:pt x="94" y="20"/>
                    </a:lnTo>
                    <a:lnTo>
                      <a:pt x="94" y="20"/>
                    </a:lnTo>
                    <a:lnTo>
                      <a:pt x="90" y="12"/>
                    </a:lnTo>
                    <a:lnTo>
                      <a:pt x="86" y="8"/>
                    </a:lnTo>
                    <a:lnTo>
                      <a:pt x="78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2" y="0"/>
                    </a:lnTo>
                    <a:lnTo>
                      <a:pt x="42" y="2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24" y="10"/>
                    </a:lnTo>
                    <a:lnTo>
                      <a:pt x="16" y="16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8"/>
                    </a:lnTo>
                    <a:lnTo>
                      <a:pt x="0" y="46"/>
                    </a:lnTo>
                    <a:lnTo>
                      <a:pt x="0" y="54"/>
                    </a:lnTo>
                    <a:lnTo>
                      <a:pt x="2" y="62"/>
                    </a:lnTo>
                    <a:lnTo>
                      <a:pt x="2" y="62"/>
                    </a:lnTo>
                    <a:close/>
                  </a:path>
                </a:pathLst>
              </a:custGeom>
              <a:solidFill>
                <a:srgbClr val="FFEA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20" name="Freeform 60"/>
              <p:cNvSpPr>
                <a:spLocks/>
              </p:cNvSpPr>
              <p:nvPr/>
            </p:nvSpPr>
            <p:spPr bwMode="auto">
              <a:xfrm>
                <a:off x="803" y="3074"/>
                <a:ext cx="92" cy="78"/>
              </a:xfrm>
              <a:custGeom>
                <a:avLst/>
                <a:gdLst>
                  <a:gd name="T0" fmla="*/ 2 w 92"/>
                  <a:gd name="T1" fmla="*/ 58 h 78"/>
                  <a:gd name="T2" fmla="*/ 2 w 92"/>
                  <a:gd name="T3" fmla="*/ 58 h 78"/>
                  <a:gd name="T4" fmla="*/ 4 w 92"/>
                  <a:gd name="T5" fmla="*/ 66 h 78"/>
                  <a:gd name="T6" fmla="*/ 10 w 92"/>
                  <a:gd name="T7" fmla="*/ 70 h 78"/>
                  <a:gd name="T8" fmla="*/ 16 w 92"/>
                  <a:gd name="T9" fmla="*/ 74 h 78"/>
                  <a:gd name="T10" fmla="*/ 24 w 92"/>
                  <a:gd name="T11" fmla="*/ 76 h 78"/>
                  <a:gd name="T12" fmla="*/ 32 w 92"/>
                  <a:gd name="T13" fmla="*/ 78 h 78"/>
                  <a:gd name="T14" fmla="*/ 42 w 92"/>
                  <a:gd name="T15" fmla="*/ 78 h 78"/>
                  <a:gd name="T16" fmla="*/ 50 w 92"/>
                  <a:gd name="T17" fmla="*/ 76 h 78"/>
                  <a:gd name="T18" fmla="*/ 60 w 92"/>
                  <a:gd name="T19" fmla="*/ 72 h 78"/>
                  <a:gd name="T20" fmla="*/ 60 w 92"/>
                  <a:gd name="T21" fmla="*/ 72 h 78"/>
                  <a:gd name="T22" fmla="*/ 68 w 92"/>
                  <a:gd name="T23" fmla="*/ 68 h 78"/>
                  <a:gd name="T24" fmla="*/ 76 w 92"/>
                  <a:gd name="T25" fmla="*/ 62 h 78"/>
                  <a:gd name="T26" fmla="*/ 82 w 92"/>
                  <a:gd name="T27" fmla="*/ 56 h 78"/>
                  <a:gd name="T28" fmla="*/ 86 w 92"/>
                  <a:gd name="T29" fmla="*/ 48 h 78"/>
                  <a:gd name="T30" fmla="*/ 90 w 92"/>
                  <a:gd name="T31" fmla="*/ 40 h 78"/>
                  <a:gd name="T32" fmla="*/ 92 w 92"/>
                  <a:gd name="T33" fmla="*/ 32 h 78"/>
                  <a:gd name="T34" fmla="*/ 92 w 92"/>
                  <a:gd name="T35" fmla="*/ 26 h 78"/>
                  <a:gd name="T36" fmla="*/ 90 w 92"/>
                  <a:gd name="T37" fmla="*/ 18 h 78"/>
                  <a:gd name="T38" fmla="*/ 90 w 92"/>
                  <a:gd name="T39" fmla="*/ 18 h 78"/>
                  <a:gd name="T40" fmla="*/ 86 w 92"/>
                  <a:gd name="T41" fmla="*/ 12 h 78"/>
                  <a:gd name="T42" fmla="*/ 82 w 92"/>
                  <a:gd name="T43" fmla="*/ 6 h 78"/>
                  <a:gd name="T44" fmla="*/ 74 w 92"/>
                  <a:gd name="T45" fmla="*/ 4 h 78"/>
                  <a:gd name="T46" fmla="*/ 68 w 92"/>
                  <a:gd name="T47" fmla="*/ 0 h 78"/>
                  <a:gd name="T48" fmla="*/ 58 w 92"/>
                  <a:gd name="T49" fmla="*/ 0 h 78"/>
                  <a:gd name="T50" fmla="*/ 50 w 92"/>
                  <a:gd name="T51" fmla="*/ 0 h 78"/>
                  <a:gd name="T52" fmla="*/ 40 w 92"/>
                  <a:gd name="T53" fmla="*/ 2 h 78"/>
                  <a:gd name="T54" fmla="*/ 32 w 92"/>
                  <a:gd name="T55" fmla="*/ 6 h 78"/>
                  <a:gd name="T56" fmla="*/ 32 w 92"/>
                  <a:gd name="T57" fmla="*/ 6 h 78"/>
                  <a:gd name="T58" fmla="*/ 32 w 92"/>
                  <a:gd name="T59" fmla="*/ 6 h 78"/>
                  <a:gd name="T60" fmla="*/ 24 w 92"/>
                  <a:gd name="T61" fmla="*/ 10 h 78"/>
                  <a:gd name="T62" fmla="*/ 16 w 92"/>
                  <a:gd name="T63" fmla="*/ 16 h 78"/>
                  <a:gd name="T64" fmla="*/ 10 w 92"/>
                  <a:gd name="T65" fmla="*/ 22 h 78"/>
                  <a:gd name="T66" fmla="*/ 4 w 92"/>
                  <a:gd name="T67" fmla="*/ 30 h 78"/>
                  <a:gd name="T68" fmla="*/ 2 w 92"/>
                  <a:gd name="T69" fmla="*/ 36 h 78"/>
                  <a:gd name="T70" fmla="*/ 0 w 92"/>
                  <a:gd name="T71" fmla="*/ 44 h 78"/>
                  <a:gd name="T72" fmla="*/ 0 w 92"/>
                  <a:gd name="T73" fmla="*/ 52 h 78"/>
                  <a:gd name="T74" fmla="*/ 2 w 92"/>
                  <a:gd name="T75" fmla="*/ 58 h 78"/>
                  <a:gd name="T76" fmla="*/ 2 w 92"/>
                  <a:gd name="T77" fmla="*/ 5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78">
                    <a:moveTo>
                      <a:pt x="2" y="58"/>
                    </a:moveTo>
                    <a:lnTo>
                      <a:pt x="2" y="58"/>
                    </a:lnTo>
                    <a:lnTo>
                      <a:pt x="4" y="66"/>
                    </a:lnTo>
                    <a:lnTo>
                      <a:pt x="10" y="70"/>
                    </a:lnTo>
                    <a:lnTo>
                      <a:pt x="16" y="74"/>
                    </a:lnTo>
                    <a:lnTo>
                      <a:pt x="24" y="76"/>
                    </a:lnTo>
                    <a:lnTo>
                      <a:pt x="32" y="78"/>
                    </a:lnTo>
                    <a:lnTo>
                      <a:pt x="42" y="78"/>
                    </a:lnTo>
                    <a:lnTo>
                      <a:pt x="50" y="76"/>
                    </a:lnTo>
                    <a:lnTo>
                      <a:pt x="60" y="72"/>
                    </a:lnTo>
                    <a:lnTo>
                      <a:pt x="60" y="72"/>
                    </a:lnTo>
                    <a:lnTo>
                      <a:pt x="68" y="68"/>
                    </a:lnTo>
                    <a:lnTo>
                      <a:pt x="76" y="62"/>
                    </a:lnTo>
                    <a:lnTo>
                      <a:pt x="82" y="56"/>
                    </a:lnTo>
                    <a:lnTo>
                      <a:pt x="86" y="48"/>
                    </a:lnTo>
                    <a:lnTo>
                      <a:pt x="90" y="40"/>
                    </a:lnTo>
                    <a:lnTo>
                      <a:pt x="92" y="32"/>
                    </a:lnTo>
                    <a:lnTo>
                      <a:pt x="92" y="26"/>
                    </a:lnTo>
                    <a:lnTo>
                      <a:pt x="90" y="18"/>
                    </a:lnTo>
                    <a:lnTo>
                      <a:pt x="90" y="18"/>
                    </a:lnTo>
                    <a:lnTo>
                      <a:pt x="86" y="12"/>
                    </a:lnTo>
                    <a:lnTo>
                      <a:pt x="82" y="6"/>
                    </a:lnTo>
                    <a:lnTo>
                      <a:pt x="74" y="4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50" y="0"/>
                    </a:lnTo>
                    <a:lnTo>
                      <a:pt x="40" y="2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24" y="10"/>
                    </a:lnTo>
                    <a:lnTo>
                      <a:pt x="16" y="16"/>
                    </a:lnTo>
                    <a:lnTo>
                      <a:pt x="10" y="22"/>
                    </a:lnTo>
                    <a:lnTo>
                      <a:pt x="4" y="30"/>
                    </a:lnTo>
                    <a:lnTo>
                      <a:pt x="2" y="36"/>
                    </a:lnTo>
                    <a:lnTo>
                      <a:pt x="0" y="44"/>
                    </a:lnTo>
                    <a:lnTo>
                      <a:pt x="0" y="52"/>
                    </a:lnTo>
                    <a:lnTo>
                      <a:pt x="2" y="58"/>
                    </a:lnTo>
                    <a:lnTo>
                      <a:pt x="2" y="58"/>
                    </a:lnTo>
                    <a:close/>
                  </a:path>
                </a:pathLst>
              </a:custGeom>
              <a:solidFill>
                <a:srgbClr val="FFE3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21" name="Freeform 61"/>
              <p:cNvSpPr>
                <a:spLocks/>
              </p:cNvSpPr>
              <p:nvPr/>
            </p:nvSpPr>
            <p:spPr bwMode="auto">
              <a:xfrm>
                <a:off x="805" y="3076"/>
                <a:ext cx="88" cy="74"/>
              </a:xfrm>
              <a:custGeom>
                <a:avLst/>
                <a:gdLst>
                  <a:gd name="T0" fmla="*/ 2 w 88"/>
                  <a:gd name="T1" fmla="*/ 56 h 74"/>
                  <a:gd name="T2" fmla="*/ 2 w 88"/>
                  <a:gd name="T3" fmla="*/ 56 h 74"/>
                  <a:gd name="T4" fmla="*/ 4 w 88"/>
                  <a:gd name="T5" fmla="*/ 62 h 74"/>
                  <a:gd name="T6" fmla="*/ 10 w 88"/>
                  <a:gd name="T7" fmla="*/ 66 h 74"/>
                  <a:gd name="T8" fmla="*/ 16 w 88"/>
                  <a:gd name="T9" fmla="*/ 70 h 74"/>
                  <a:gd name="T10" fmla="*/ 24 w 88"/>
                  <a:gd name="T11" fmla="*/ 72 h 74"/>
                  <a:gd name="T12" fmla="*/ 32 w 88"/>
                  <a:gd name="T13" fmla="*/ 74 h 74"/>
                  <a:gd name="T14" fmla="*/ 40 w 88"/>
                  <a:gd name="T15" fmla="*/ 74 h 74"/>
                  <a:gd name="T16" fmla="*/ 48 w 88"/>
                  <a:gd name="T17" fmla="*/ 72 h 74"/>
                  <a:gd name="T18" fmla="*/ 56 w 88"/>
                  <a:gd name="T19" fmla="*/ 68 h 74"/>
                  <a:gd name="T20" fmla="*/ 56 w 88"/>
                  <a:gd name="T21" fmla="*/ 68 h 74"/>
                  <a:gd name="T22" fmla="*/ 66 w 88"/>
                  <a:gd name="T23" fmla="*/ 64 h 74"/>
                  <a:gd name="T24" fmla="*/ 72 w 88"/>
                  <a:gd name="T25" fmla="*/ 58 h 74"/>
                  <a:gd name="T26" fmla="*/ 78 w 88"/>
                  <a:gd name="T27" fmla="*/ 52 h 74"/>
                  <a:gd name="T28" fmla="*/ 82 w 88"/>
                  <a:gd name="T29" fmla="*/ 46 h 74"/>
                  <a:gd name="T30" fmla="*/ 86 w 88"/>
                  <a:gd name="T31" fmla="*/ 38 h 74"/>
                  <a:gd name="T32" fmla="*/ 88 w 88"/>
                  <a:gd name="T33" fmla="*/ 32 h 74"/>
                  <a:gd name="T34" fmla="*/ 88 w 88"/>
                  <a:gd name="T35" fmla="*/ 24 h 74"/>
                  <a:gd name="T36" fmla="*/ 86 w 88"/>
                  <a:gd name="T37" fmla="*/ 18 h 74"/>
                  <a:gd name="T38" fmla="*/ 86 w 88"/>
                  <a:gd name="T39" fmla="*/ 18 h 74"/>
                  <a:gd name="T40" fmla="*/ 82 w 88"/>
                  <a:gd name="T41" fmla="*/ 12 h 74"/>
                  <a:gd name="T42" fmla="*/ 78 w 88"/>
                  <a:gd name="T43" fmla="*/ 6 h 74"/>
                  <a:gd name="T44" fmla="*/ 72 w 88"/>
                  <a:gd name="T45" fmla="*/ 2 h 74"/>
                  <a:gd name="T46" fmla="*/ 64 w 88"/>
                  <a:gd name="T47" fmla="*/ 0 h 74"/>
                  <a:gd name="T48" fmla="*/ 56 w 88"/>
                  <a:gd name="T49" fmla="*/ 0 h 74"/>
                  <a:gd name="T50" fmla="*/ 48 w 88"/>
                  <a:gd name="T51" fmla="*/ 0 h 74"/>
                  <a:gd name="T52" fmla="*/ 40 w 88"/>
                  <a:gd name="T53" fmla="*/ 2 h 74"/>
                  <a:gd name="T54" fmla="*/ 30 w 88"/>
                  <a:gd name="T55" fmla="*/ 4 h 74"/>
                  <a:gd name="T56" fmla="*/ 30 w 88"/>
                  <a:gd name="T57" fmla="*/ 4 h 74"/>
                  <a:gd name="T58" fmla="*/ 30 w 88"/>
                  <a:gd name="T59" fmla="*/ 4 h 74"/>
                  <a:gd name="T60" fmla="*/ 22 w 88"/>
                  <a:gd name="T61" fmla="*/ 10 h 74"/>
                  <a:gd name="T62" fmla="*/ 14 w 88"/>
                  <a:gd name="T63" fmla="*/ 14 h 74"/>
                  <a:gd name="T64" fmla="*/ 10 w 88"/>
                  <a:gd name="T65" fmla="*/ 20 h 74"/>
                  <a:gd name="T66" fmla="*/ 4 w 88"/>
                  <a:gd name="T67" fmla="*/ 28 h 74"/>
                  <a:gd name="T68" fmla="*/ 2 w 88"/>
                  <a:gd name="T69" fmla="*/ 34 h 74"/>
                  <a:gd name="T70" fmla="*/ 0 w 88"/>
                  <a:gd name="T71" fmla="*/ 42 h 74"/>
                  <a:gd name="T72" fmla="*/ 0 w 88"/>
                  <a:gd name="T73" fmla="*/ 48 h 74"/>
                  <a:gd name="T74" fmla="*/ 2 w 88"/>
                  <a:gd name="T75" fmla="*/ 56 h 74"/>
                  <a:gd name="T76" fmla="*/ 2 w 88"/>
                  <a:gd name="T77" fmla="*/ 5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8" h="74">
                    <a:moveTo>
                      <a:pt x="2" y="56"/>
                    </a:moveTo>
                    <a:lnTo>
                      <a:pt x="2" y="56"/>
                    </a:lnTo>
                    <a:lnTo>
                      <a:pt x="4" y="62"/>
                    </a:lnTo>
                    <a:lnTo>
                      <a:pt x="10" y="66"/>
                    </a:lnTo>
                    <a:lnTo>
                      <a:pt x="16" y="70"/>
                    </a:lnTo>
                    <a:lnTo>
                      <a:pt x="24" y="72"/>
                    </a:lnTo>
                    <a:lnTo>
                      <a:pt x="32" y="74"/>
                    </a:lnTo>
                    <a:lnTo>
                      <a:pt x="40" y="74"/>
                    </a:lnTo>
                    <a:lnTo>
                      <a:pt x="48" y="72"/>
                    </a:lnTo>
                    <a:lnTo>
                      <a:pt x="56" y="68"/>
                    </a:lnTo>
                    <a:lnTo>
                      <a:pt x="56" y="68"/>
                    </a:lnTo>
                    <a:lnTo>
                      <a:pt x="66" y="64"/>
                    </a:lnTo>
                    <a:lnTo>
                      <a:pt x="72" y="58"/>
                    </a:lnTo>
                    <a:lnTo>
                      <a:pt x="78" y="52"/>
                    </a:lnTo>
                    <a:lnTo>
                      <a:pt x="82" y="46"/>
                    </a:lnTo>
                    <a:lnTo>
                      <a:pt x="86" y="38"/>
                    </a:lnTo>
                    <a:lnTo>
                      <a:pt x="88" y="32"/>
                    </a:lnTo>
                    <a:lnTo>
                      <a:pt x="88" y="24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2" y="12"/>
                    </a:lnTo>
                    <a:lnTo>
                      <a:pt x="78" y="6"/>
                    </a:lnTo>
                    <a:lnTo>
                      <a:pt x="72" y="2"/>
                    </a:lnTo>
                    <a:lnTo>
                      <a:pt x="64" y="0"/>
                    </a:lnTo>
                    <a:lnTo>
                      <a:pt x="56" y="0"/>
                    </a:lnTo>
                    <a:lnTo>
                      <a:pt x="48" y="0"/>
                    </a:lnTo>
                    <a:lnTo>
                      <a:pt x="40" y="2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22" y="10"/>
                    </a:lnTo>
                    <a:lnTo>
                      <a:pt x="14" y="14"/>
                    </a:lnTo>
                    <a:lnTo>
                      <a:pt x="10" y="20"/>
                    </a:lnTo>
                    <a:lnTo>
                      <a:pt x="4" y="28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2" y="56"/>
                    </a:lnTo>
                    <a:lnTo>
                      <a:pt x="2" y="56"/>
                    </a:lnTo>
                    <a:close/>
                  </a:path>
                </a:pathLst>
              </a:custGeom>
              <a:solidFill>
                <a:srgbClr val="FFD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22" name="Freeform 62"/>
              <p:cNvSpPr>
                <a:spLocks/>
              </p:cNvSpPr>
              <p:nvPr/>
            </p:nvSpPr>
            <p:spPr bwMode="auto">
              <a:xfrm>
                <a:off x="807" y="3076"/>
                <a:ext cx="84" cy="72"/>
              </a:xfrm>
              <a:custGeom>
                <a:avLst/>
                <a:gdLst>
                  <a:gd name="T0" fmla="*/ 2 w 84"/>
                  <a:gd name="T1" fmla="*/ 54 h 72"/>
                  <a:gd name="T2" fmla="*/ 2 w 84"/>
                  <a:gd name="T3" fmla="*/ 54 h 72"/>
                  <a:gd name="T4" fmla="*/ 4 w 84"/>
                  <a:gd name="T5" fmla="*/ 60 h 72"/>
                  <a:gd name="T6" fmla="*/ 10 w 84"/>
                  <a:gd name="T7" fmla="*/ 64 h 72"/>
                  <a:gd name="T8" fmla="*/ 16 w 84"/>
                  <a:gd name="T9" fmla="*/ 68 h 72"/>
                  <a:gd name="T10" fmla="*/ 22 w 84"/>
                  <a:gd name="T11" fmla="*/ 70 h 72"/>
                  <a:gd name="T12" fmla="*/ 30 w 84"/>
                  <a:gd name="T13" fmla="*/ 72 h 72"/>
                  <a:gd name="T14" fmla="*/ 38 w 84"/>
                  <a:gd name="T15" fmla="*/ 70 h 72"/>
                  <a:gd name="T16" fmla="*/ 46 w 84"/>
                  <a:gd name="T17" fmla="*/ 70 h 72"/>
                  <a:gd name="T18" fmla="*/ 54 w 84"/>
                  <a:gd name="T19" fmla="*/ 66 h 72"/>
                  <a:gd name="T20" fmla="*/ 54 w 84"/>
                  <a:gd name="T21" fmla="*/ 66 h 72"/>
                  <a:gd name="T22" fmla="*/ 62 w 84"/>
                  <a:gd name="T23" fmla="*/ 62 h 72"/>
                  <a:gd name="T24" fmla="*/ 68 w 84"/>
                  <a:gd name="T25" fmla="*/ 56 h 72"/>
                  <a:gd name="T26" fmla="*/ 74 w 84"/>
                  <a:gd name="T27" fmla="*/ 50 h 72"/>
                  <a:gd name="T28" fmla="*/ 78 w 84"/>
                  <a:gd name="T29" fmla="*/ 44 h 72"/>
                  <a:gd name="T30" fmla="*/ 82 w 84"/>
                  <a:gd name="T31" fmla="*/ 38 h 72"/>
                  <a:gd name="T32" fmla="*/ 84 w 84"/>
                  <a:gd name="T33" fmla="*/ 32 h 72"/>
                  <a:gd name="T34" fmla="*/ 84 w 84"/>
                  <a:gd name="T35" fmla="*/ 24 h 72"/>
                  <a:gd name="T36" fmla="*/ 82 w 84"/>
                  <a:gd name="T37" fmla="*/ 18 h 72"/>
                  <a:gd name="T38" fmla="*/ 82 w 84"/>
                  <a:gd name="T39" fmla="*/ 18 h 72"/>
                  <a:gd name="T40" fmla="*/ 78 w 84"/>
                  <a:gd name="T41" fmla="*/ 12 h 72"/>
                  <a:gd name="T42" fmla="*/ 74 w 84"/>
                  <a:gd name="T43" fmla="*/ 8 h 72"/>
                  <a:gd name="T44" fmla="*/ 68 w 84"/>
                  <a:gd name="T45" fmla="*/ 4 h 72"/>
                  <a:gd name="T46" fmla="*/ 60 w 84"/>
                  <a:gd name="T47" fmla="*/ 2 h 72"/>
                  <a:gd name="T48" fmla="*/ 54 w 84"/>
                  <a:gd name="T49" fmla="*/ 0 h 72"/>
                  <a:gd name="T50" fmla="*/ 46 w 84"/>
                  <a:gd name="T51" fmla="*/ 2 h 72"/>
                  <a:gd name="T52" fmla="*/ 38 w 84"/>
                  <a:gd name="T53" fmla="*/ 2 h 72"/>
                  <a:gd name="T54" fmla="*/ 28 w 84"/>
                  <a:gd name="T55" fmla="*/ 6 h 72"/>
                  <a:gd name="T56" fmla="*/ 28 w 84"/>
                  <a:gd name="T57" fmla="*/ 6 h 72"/>
                  <a:gd name="T58" fmla="*/ 28 w 84"/>
                  <a:gd name="T59" fmla="*/ 6 h 72"/>
                  <a:gd name="T60" fmla="*/ 22 w 84"/>
                  <a:gd name="T61" fmla="*/ 10 h 72"/>
                  <a:gd name="T62" fmla="*/ 14 w 84"/>
                  <a:gd name="T63" fmla="*/ 16 h 72"/>
                  <a:gd name="T64" fmla="*/ 8 w 84"/>
                  <a:gd name="T65" fmla="*/ 22 h 72"/>
                  <a:gd name="T66" fmla="*/ 4 w 84"/>
                  <a:gd name="T67" fmla="*/ 28 h 72"/>
                  <a:gd name="T68" fmla="*/ 2 w 84"/>
                  <a:gd name="T69" fmla="*/ 34 h 72"/>
                  <a:gd name="T70" fmla="*/ 0 w 84"/>
                  <a:gd name="T71" fmla="*/ 42 h 72"/>
                  <a:gd name="T72" fmla="*/ 0 w 84"/>
                  <a:gd name="T73" fmla="*/ 48 h 72"/>
                  <a:gd name="T74" fmla="*/ 2 w 84"/>
                  <a:gd name="T75" fmla="*/ 54 h 72"/>
                  <a:gd name="T76" fmla="*/ 2 w 84"/>
                  <a:gd name="T77" fmla="*/ 5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72">
                    <a:moveTo>
                      <a:pt x="2" y="54"/>
                    </a:moveTo>
                    <a:lnTo>
                      <a:pt x="2" y="54"/>
                    </a:lnTo>
                    <a:lnTo>
                      <a:pt x="4" y="60"/>
                    </a:lnTo>
                    <a:lnTo>
                      <a:pt x="10" y="64"/>
                    </a:lnTo>
                    <a:lnTo>
                      <a:pt x="16" y="68"/>
                    </a:lnTo>
                    <a:lnTo>
                      <a:pt x="22" y="70"/>
                    </a:lnTo>
                    <a:lnTo>
                      <a:pt x="30" y="72"/>
                    </a:lnTo>
                    <a:lnTo>
                      <a:pt x="38" y="70"/>
                    </a:lnTo>
                    <a:lnTo>
                      <a:pt x="46" y="70"/>
                    </a:lnTo>
                    <a:lnTo>
                      <a:pt x="54" y="66"/>
                    </a:lnTo>
                    <a:lnTo>
                      <a:pt x="54" y="66"/>
                    </a:lnTo>
                    <a:lnTo>
                      <a:pt x="62" y="62"/>
                    </a:lnTo>
                    <a:lnTo>
                      <a:pt x="68" y="56"/>
                    </a:lnTo>
                    <a:lnTo>
                      <a:pt x="74" y="50"/>
                    </a:lnTo>
                    <a:lnTo>
                      <a:pt x="78" y="44"/>
                    </a:lnTo>
                    <a:lnTo>
                      <a:pt x="82" y="38"/>
                    </a:lnTo>
                    <a:lnTo>
                      <a:pt x="84" y="32"/>
                    </a:lnTo>
                    <a:lnTo>
                      <a:pt x="84" y="24"/>
                    </a:lnTo>
                    <a:lnTo>
                      <a:pt x="82" y="18"/>
                    </a:lnTo>
                    <a:lnTo>
                      <a:pt x="82" y="18"/>
                    </a:lnTo>
                    <a:lnTo>
                      <a:pt x="78" y="12"/>
                    </a:lnTo>
                    <a:lnTo>
                      <a:pt x="74" y="8"/>
                    </a:lnTo>
                    <a:lnTo>
                      <a:pt x="68" y="4"/>
                    </a:lnTo>
                    <a:lnTo>
                      <a:pt x="60" y="2"/>
                    </a:lnTo>
                    <a:lnTo>
                      <a:pt x="54" y="0"/>
                    </a:lnTo>
                    <a:lnTo>
                      <a:pt x="46" y="2"/>
                    </a:lnTo>
                    <a:lnTo>
                      <a:pt x="38" y="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2" y="10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8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2" y="54"/>
                    </a:lnTo>
                    <a:lnTo>
                      <a:pt x="2" y="54"/>
                    </a:lnTo>
                    <a:close/>
                  </a:path>
                </a:pathLst>
              </a:custGeom>
              <a:solidFill>
                <a:srgbClr val="FFD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23" name="Freeform 63"/>
              <p:cNvSpPr>
                <a:spLocks/>
              </p:cNvSpPr>
              <p:nvPr/>
            </p:nvSpPr>
            <p:spPr bwMode="auto">
              <a:xfrm>
                <a:off x="809" y="3078"/>
                <a:ext cx="78" cy="68"/>
              </a:xfrm>
              <a:custGeom>
                <a:avLst/>
                <a:gdLst>
                  <a:gd name="T0" fmla="*/ 2 w 78"/>
                  <a:gd name="T1" fmla="*/ 52 h 68"/>
                  <a:gd name="T2" fmla="*/ 2 w 78"/>
                  <a:gd name="T3" fmla="*/ 52 h 68"/>
                  <a:gd name="T4" fmla="*/ 6 w 78"/>
                  <a:gd name="T5" fmla="*/ 56 h 68"/>
                  <a:gd name="T6" fmla="*/ 10 w 78"/>
                  <a:gd name="T7" fmla="*/ 60 h 68"/>
                  <a:gd name="T8" fmla="*/ 14 w 78"/>
                  <a:gd name="T9" fmla="*/ 64 h 68"/>
                  <a:gd name="T10" fmla="*/ 22 w 78"/>
                  <a:gd name="T11" fmla="*/ 66 h 68"/>
                  <a:gd name="T12" fmla="*/ 28 w 78"/>
                  <a:gd name="T13" fmla="*/ 68 h 68"/>
                  <a:gd name="T14" fmla="*/ 36 w 78"/>
                  <a:gd name="T15" fmla="*/ 66 h 68"/>
                  <a:gd name="T16" fmla="*/ 44 w 78"/>
                  <a:gd name="T17" fmla="*/ 66 h 68"/>
                  <a:gd name="T18" fmla="*/ 52 w 78"/>
                  <a:gd name="T19" fmla="*/ 62 h 68"/>
                  <a:gd name="T20" fmla="*/ 52 w 78"/>
                  <a:gd name="T21" fmla="*/ 62 h 68"/>
                  <a:gd name="T22" fmla="*/ 58 w 78"/>
                  <a:gd name="T23" fmla="*/ 58 h 68"/>
                  <a:gd name="T24" fmla="*/ 66 w 78"/>
                  <a:gd name="T25" fmla="*/ 54 h 68"/>
                  <a:gd name="T26" fmla="*/ 70 w 78"/>
                  <a:gd name="T27" fmla="*/ 48 h 68"/>
                  <a:gd name="T28" fmla="*/ 74 w 78"/>
                  <a:gd name="T29" fmla="*/ 42 h 68"/>
                  <a:gd name="T30" fmla="*/ 78 w 78"/>
                  <a:gd name="T31" fmla="*/ 36 h 68"/>
                  <a:gd name="T32" fmla="*/ 78 w 78"/>
                  <a:gd name="T33" fmla="*/ 30 h 68"/>
                  <a:gd name="T34" fmla="*/ 78 w 78"/>
                  <a:gd name="T35" fmla="*/ 22 h 68"/>
                  <a:gd name="T36" fmla="*/ 78 w 78"/>
                  <a:gd name="T37" fmla="*/ 16 h 68"/>
                  <a:gd name="T38" fmla="*/ 78 w 78"/>
                  <a:gd name="T39" fmla="*/ 16 h 68"/>
                  <a:gd name="T40" fmla="*/ 74 w 78"/>
                  <a:gd name="T41" fmla="*/ 12 h 68"/>
                  <a:gd name="T42" fmla="*/ 70 w 78"/>
                  <a:gd name="T43" fmla="*/ 8 h 68"/>
                  <a:gd name="T44" fmla="*/ 64 w 78"/>
                  <a:gd name="T45" fmla="*/ 4 h 68"/>
                  <a:gd name="T46" fmla="*/ 58 w 78"/>
                  <a:gd name="T47" fmla="*/ 2 h 68"/>
                  <a:gd name="T48" fmla="*/ 50 w 78"/>
                  <a:gd name="T49" fmla="*/ 0 h 68"/>
                  <a:gd name="T50" fmla="*/ 44 w 78"/>
                  <a:gd name="T51" fmla="*/ 2 h 68"/>
                  <a:gd name="T52" fmla="*/ 36 w 78"/>
                  <a:gd name="T53" fmla="*/ 2 h 68"/>
                  <a:gd name="T54" fmla="*/ 28 w 78"/>
                  <a:gd name="T55" fmla="*/ 6 h 68"/>
                  <a:gd name="T56" fmla="*/ 28 w 78"/>
                  <a:gd name="T57" fmla="*/ 6 h 68"/>
                  <a:gd name="T58" fmla="*/ 28 w 78"/>
                  <a:gd name="T59" fmla="*/ 6 h 68"/>
                  <a:gd name="T60" fmla="*/ 20 w 78"/>
                  <a:gd name="T61" fmla="*/ 10 h 68"/>
                  <a:gd name="T62" fmla="*/ 14 w 78"/>
                  <a:gd name="T63" fmla="*/ 14 h 68"/>
                  <a:gd name="T64" fmla="*/ 8 w 78"/>
                  <a:gd name="T65" fmla="*/ 20 h 68"/>
                  <a:gd name="T66" fmla="*/ 4 w 78"/>
                  <a:gd name="T67" fmla="*/ 26 h 68"/>
                  <a:gd name="T68" fmla="*/ 2 w 78"/>
                  <a:gd name="T69" fmla="*/ 32 h 68"/>
                  <a:gd name="T70" fmla="*/ 0 w 78"/>
                  <a:gd name="T71" fmla="*/ 38 h 68"/>
                  <a:gd name="T72" fmla="*/ 0 w 78"/>
                  <a:gd name="T73" fmla="*/ 46 h 68"/>
                  <a:gd name="T74" fmla="*/ 2 w 78"/>
                  <a:gd name="T75" fmla="*/ 52 h 68"/>
                  <a:gd name="T76" fmla="*/ 2 w 78"/>
                  <a:gd name="T77" fmla="*/ 5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8" h="68">
                    <a:moveTo>
                      <a:pt x="2" y="52"/>
                    </a:moveTo>
                    <a:lnTo>
                      <a:pt x="2" y="52"/>
                    </a:lnTo>
                    <a:lnTo>
                      <a:pt x="6" y="56"/>
                    </a:lnTo>
                    <a:lnTo>
                      <a:pt x="10" y="60"/>
                    </a:lnTo>
                    <a:lnTo>
                      <a:pt x="14" y="64"/>
                    </a:lnTo>
                    <a:lnTo>
                      <a:pt x="22" y="66"/>
                    </a:lnTo>
                    <a:lnTo>
                      <a:pt x="28" y="68"/>
                    </a:lnTo>
                    <a:lnTo>
                      <a:pt x="36" y="66"/>
                    </a:lnTo>
                    <a:lnTo>
                      <a:pt x="44" y="66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8" y="58"/>
                    </a:lnTo>
                    <a:lnTo>
                      <a:pt x="66" y="54"/>
                    </a:lnTo>
                    <a:lnTo>
                      <a:pt x="70" y="48"/>
                    </a:lnTo>
                    <a:lnTo>
                      <a:pt x="74" y="42"/>
                    </a:lnTo>
                    <a:lnTo>
                      <a:pt x="78" y="36"/>
                    </a:lnTo>
                    <a:lnTo>
                      <a:pt x="78" y="30"/>
                    </a:lnTo>
                    <a:lnTo>
                      <a:pt x="78" y="22"/>
                    </a:lnTo>
                    <a:lnTo>
                      <a:pt x="78" y="16"/>
                    </a:lnTo>
                    <a:lnTo>
                      <a:pt x="78" y="16"/>
                    </a:lnTo>
                    <a:lnTo>
                      <a:pt x="74" y="12"/>
                    </a:lnTo>
                    <a:lnTo>
                      <a:pt x="70" y="8"/>
                    </a:lnTo>
                    <a:lnTo>
                      <a:pt x="64" y="4"/>
                    </a:lnTo>
                    <a:lnTo>
                      <a:pt x="58" y="2"/>
                    </a:lnTo>
                    <a:lnTo>
                      <a:pt x="50" y="0"/>
                    </a:lnTo>
                    <a:lnTo>
                      <a:pt x="44" y="2"/>
                    </a:lnTo>
                    <a:lnTo>
                      <a:pt x="36" y="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0" y="10"/>
                    </a:lnTo>
                    <a:lnTo>
                      <a:pt x="14" y="14"/>
                    </a:lnTo>
                    <a:lnTo>
                      <a:pt x="8" y="20"/>
                    </a:lnTo>
                    <a:lnTo>
                      <a:pt x="4" y="26"/>
                    </a:lnTo>
                    <a:lnTo>
                      <a:pt x="2" y="32"/>
                    </a:lnTo>
                    <a:lnTo>
                      <a:pt x="0" y="38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2" y="52"/>
                    </a:lnTo>
                    <a:close/>
                  </a:path>
                </a:pathLst>
              </a:custGeom>
              <a:solidFill>
                <a:srgbClr val="FFCE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24" name="Freeform 64"/>
              <p:cNvSpPr>
                <a:spLocks/>
              </p:cNvSpPr>
              <p:nvPr/>
            </p:nvSpPr>
            <p:spPr bwMode="auto">
              <a:xfrm>
                <a:off x="811" y="3080"/>
                <a:ext cx="74" cy="62"/>
              </a:xfrm>
              <a:custGeom>
                <a:avLst/>
                <a:gdLst>
                  <a:gd name="T0" fmla="*/ 2 w 74"/>
                  <a:gd name="T1" fmla="*/ 48 h 62"/>
                  <a:gd name="T2" fmla="*/ 2 w 74"/>
                  <a:gd name="T3" fmla="*/ 48 h 62"/>
                  <a:gd name="T4" fmla="*/ 6 w 74"/>
                  <a:gd name="T5" fmla="*/ 52 h 62"/>
                  <a:gd name="T6" fmla="*/ 10 w 74"/>
                  <a:gd name="T7" fmla="*/ 56 h 62"/>
                  <a:gd name="T8" fmla="*/ 14 w 74"/>
                  <a:gd name="T9" fmla="*/ 60 h 62"/>
                  <a:gd name="T10" fmla="*/ 20 w 74"/>
                  <a:gd name="T11" fmla="*/ 62 h 62"/>
                  <a:gd name="T12" fmla="*/ 34 w 74"/>
                  <a:gd name="T13" fmla="*/ 62 h 62"/>
                  <a:gd name="T14" fmla="*/ 42 w 74"/>
                  <a:gd name="T15" fmla="*/ 62 h 62"/>
                  <a:gd name="T16" fmla="*/ 48 w 74"/>
                  <a:gd name="T17" fmla="*/ 58 h 62"/>
                  <a:gd name="T18" fmla="*/ 48 w 74"/>
                  <a:gd name="T19" fmla="*/ 58 h 62"/>
                  <a:gd name="T20" fmla="*/ 62 w 74"/>
                  <a:gd name="T21" fmla="*/ 50 h 62"/>
                  <a:gd name="T22" fmla="*/ 70 w 74"/>
                  <a:gd name="T23" fmla="*/ 40 h 62"/>
                  <a:gd name="T24" fmla="*/ 72 w 74"/>
                  <a:gd name="T25" fmla="*/ 34 h 62"/>
                  <a:gd name="T26" fmla="*/ 74 w 74"/>
                  <a:gd name="T27" fmla="*/ 28 h 62"/>
                  <a:gd name="T28" fmla="*/ 74 w 74"/>
                  <a:gd name="T29" fmla="*/ 22 h 62"/>
                  <a:gd name="T30" fmla="*/ 72 w 74"/>
                  <a:gd name="T31" fmla="*/ 16 h 62"/>
                  <a:gd name="T32" fmla="*/ 72 w 74"/>
                  <a:gd name="T33" fmla="*/ 16 h 62"/>
                  <a:gd name="T34" fmla="*/ 70 w 74"/>
                  <a:gd name="T35" fmla="*/ 10 h 62"/>
                  <a:gd name="T36" fmla="*/ 66 w 74"/>
                  <a:gd name="T37" fmla="*/ 6 h 62"/>
                  <a:gd name="T38" fmla="*/ 60 w 74"/>
                  <a:gd name="T39" fmla="*/ 4 h 62"/>
                  <a:gd name="T40" fmla="*/ 54 w 74"/>
                  <a:gd name="T41" fmla="*/ 2 h 62"/>
                  <a:gd name="T42" fmla="*/ 40 w 74"/>
                  <a:gd name="T43" fmla="*/ 0 h 62"/>
                  <a:gd name="T44" fmla="*/ 34 w 74"/>
                  <a:gd name="T45" fmla="*/ 2 h 62"/>
                  <a:gd name="T46" fmla="*/ 26 w 74"/>
                  <a:gd name="T47" fmla="*/ 6 h 62"/>
                  <a:gd name="T48" fmla="*/ 26 w 74"/>
                  <a:gd name="T49" fmla="*/ 6 h 62"/>
                  <a:gd name="T50" fmla="*/ 26 w 74"/>
                  <a:gd name="T51" fmla="*/ 6 h 62"/>
                  <a:gd name="T52" fmla="*/ 14 w 74"/>
                  <a:gd name="T53" fmla="*/ 14 h 62"/>
                  <a:gd name="T54" fmla="*/ 4 w 74"/>
                  <a:gd name="T55" fmla="*/ 24 h 62"/>
                  <a:gd name="T56" fmla="*/ 2 w 74"/>
                  <a:gd name="T57" fmla="*/ 30 h 62"/>
                  <a:gd name="T58" fmla="*/ 0 w 74"/>
                  <a:gd name="T59" fmla="*/ 36 h 62"/>
                  <a:gd name="T60" fmla="*/ 0 w 74"/>
                  <a:gd name="T61" fmla="*/ 42 h 62"/>
                  <a:gd name="T62" fmla="*/ 2 w 74"/>
                  <a:gd name="T63" fmla="*/ 48 h 62"/>
                  <a:gd name="T64" fmla="*/ 2 w 74"/>
                  <a:gd name="T65" fmla="*/ 4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62">
                    <a:moveTo>
                      <a:pt x="2" y="48"/>
                    </a:moveTo>
                    <a:lnTo>
                      <a:pt x="2" y="48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4" y="60"/>
                    </a:lnTo>
                    <a:lnTo>
                      <a:pt x="20" y="62"/>
                    </a:lnTo>
                    <a:lnTo>
                      <a:pt x="34" y="62"/>
                    </a:lnTo>
                    <a:lnTo>
                      <a:pt x="42" y="62"/>
                    </a:lnTo>
                    <a:lnTo>
                      <a:pt x="48" y="58"/>
                    </a:lnTo>
                    <a:lnTo>
                      <a:pt x="48" y="58"/>
                    </a:lnTo>
                    <a:lnTo>
                      <a:pt x="62" y="50"/>
                    </a:lnTo>
                    <a:lnTo>
                      <a:pt x="70" y="40"/>
                    </a:lnTo>
                    <a:lnTo>
                      <a:pt x="72" y="34"/>
                    </a:lnTo>
                    <a:lnTo>
                      <a:pt x="74" y="28"/>
                    </a:lnTo>
                    <a:lnTo>
                      <a:pt x="74" y="22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70" y="10"/>
                    </a:lnTo>
                    <a:lnTo>
                      <a:pt x="66" y="6"/>
                    </a:lnTo>
                    <a:lnTo>
                      <a:pt x="60" y="4"/>
                    </a:lnTo>
                    <a:lnTo>
                      <a:pt x="54" y="2"/>
                    </a:lnTo>
                    <a:lnTo>
                      <a:pt x="40" y="0"/>
                    </a:lnTo>
                    <a:lnTo>
                      <a:pt x="34" y="2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14" y="14"/>
                    </a:lnTo>
                    <a:lnTo>
                      <a:pt x="4" y="24"/>
                    </a:lnTo>
                    <a:lnTo>
                      <a:pt x="2" y="30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2" y="48"/>
                    </a:lnTo>
                    <a:close/>
                  </a:path>
                </a:pathLst>
              </a:custGeom>
              <a:solidFill>
                <a:srgbClr val="FFC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25" name="Freeform 65"/>
              <p:cNvSpPr>
                <a:spLocks/>
              </p:cNvSpPr>
              <p:nvPr/>
            </p:nvSpPr>
            <p:spPr bwMode="auto">
              <a:xfrm>
                <a:off x="813" y="3082"/>
                <a:ext cx="70" cy="58"/>
              </a:xfrm>
              <a:custGeom>
                <a:avLst/>
                <a:gdLst>
                  <a:gd name="T0" fmla="*/ 2 w 70"/>
                  <a:gd name="T1" fmla="*/ 44 h 58"/>
                  <a:gd name="T2" fmla="*/ 2 w 70"/>
                  <a:gd name="T3" fmla="*/ 44 h 58"/>
                  <a:gd name="T4" fmla="*/ 6 w 70"/>
                  <a:gd name="T5" fmla="*/ 50 h 58"/>
                  <a:gd name="T6" fmla="*/ 8 w 70"/>
                  <a:gd name="T7" fmla="*/ 54 h 58"/>
                  <a:gd name="T8" fmla="*/ 14 w 70"/>
                  <a:gd name="T9" fmla="*/ 56 h 58"/>
                  <a:gd name="T10" fmla="*/ 20 w 70"/>
                  <a:gd name="T11" fmla="*/ 58 h 58"/>
                  <a:gd name="T12" fmla="*/ 32 w 70"/>
                  <a:gd name="T13" fmla="*/ 58 h 58"/>
                  <a:gd name="T14" fmla="*/ 46 w 70"/>
                  <a:gd name="T15" fmla="*/ 54 h 58"/>
                  <a:gd name="T16" fmla="*/ 46 w 70"/>
                  <a:gd name="T17" fmla="*/ 54 h 58"/>
                  <a:gd name="T18" fmla="*/ 58 w 70"/>
                  <a:gd name="T19" fmla="*/ 46 h 58"/>
                  <a:gd name="T20" fmla="*/ 66 w 70"/>
                  <a:gd name="T21" fmla="*/ 36 h 58"/>
                  <a:gd name="T22" fmla="*/ 70 w 70"/>
                  <a:gd name="T23" fmla="*/ 26 h 58"/>
                  <a:gd name="T24" fmla="*/ 70 w 70"/>
                  <a:gd name="T25" fmla="*/ 20 h 58"/>
                  <a:gd name="T26" fmla="*/ 68 w 70"/>
                  <a:gd name="T27" fmla="*/ 14 h 58"/>
                  <a:gd name="T28" fmla="*/ 68 w 70"/>
                  <a:gd name="T29" fmla="*/ 14 h 58"/>
                  <a:gd name="T30" fmla="*/ 66 w 70"/>
                  <a:gd name="T31" fmla="*/ 10 h 58"/>
                  <a:gd name="T32" fmla="*/ 62 w 70"/>
                  <a:gd name="T33" fmla="*/ 6 h 58"/>
                  <a:gd name="T34" fmla="*/ 56 w 70"/>
                  <a:gd name="T35" fmla="*/ 4 h 58"/>
                  <a:gd name="T36" fmla="*/ 52 w 70"/>
                  <a:gd name="T37" fmla="*/ 2 h 58"/>
                  <a:gd name="T38" fmla="*/ 38 w 70"/>
                  <a:gd name="T39" fmla="*/ 0 h 58"/>
                  <a:gd name="T40" fmla="*/ 24 w 70"/>
                  <a:gd name="T41" fmla="*/ 4 h 58"/>
                  <a:gd name="T42" fmla="*/ 24 w 70"/>
                  <a:gd name="T43" fmla="*/ 4 h 58"/>
                  <a:gd name="T44" fmla="*/ 24 w 70"/>
                  <a:gd name="T45" fmla="*/ 4 h 58"/>
                  <a:gd name="T46" fmla="*/ 12 w 70"/>
                  <a:gd name="T47" fmla="*/ 12 h 58"/>
                  <a:gd name="T48" fmla="*/ 4 w 70"/>
                  <a:gd name="T49" fmla="*/ 22 h 58"/>
                  <a:gd name="T50" fmla="*/ 0 w 70"/>
                  <a:gd name="T51" fmla="*/ 34 h 58"/>
                  <a:gd name="T52" fmla="*/ 0 w 70"/>
                  <a:gd name="T53" fmla="*/ 40 h 58"/>
                  <a:gd name="T54" fmla="*/ 2 w 70"/>
                  <a:gd name="T55" fmla="*/ 44 h 58"/>
                  <a:gd name="T56" fmla="*/ 2 w 70"/>
                  <a:gd name="T57" fmla="*/ 4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0" h="58">
                    <a:moveTo>
                      <a:pt x="2" y="44"/>
                    </a:moveTo>
                    <a:lnTo>
                      <a:pt x="2" y="44"/>
                    </a:lnTo>
                    <a:lnTo>
                      <a:pt x="6" y="50"/>
                    </a:lnTo>
                    <a:lnTo>
                      <a:pt x="8" y="54"/>
                    </a:lnTo>
                    <a:lnTo>
                      <a:pt x="14" y="56"/>
                    </a:lnTo>
                    <a:lnTo>
                      <a:pt x="20" y="58"/>
                    </a:lnTo>
                    <a:lnTo>
                      <a:pt x="32" y="58"/>
                    </a:lnTo>
                    <a:lnTo>
                      <a:pt x="46" y="54"/>
                    </a:lnTo>
                    <a:lnTo>
                      <a:pt x="46" y="54"/>
                    </a:lnTo>
                    <a:lnTo>
                      <a:pt x="58" y="46"/>
                    </a:lnTo>
                    <a:lnTo>
                      <a:pt x="66" y="36"/>
                    </a:lnTo>
                    <a:lnTo>
                      <a:pt x="70" y="26"/>
                    </a:lnTo>
                    <a:lnTo>
                      <a:pt x="70" y="20"/>
                    </a:lnTo>
                    <a:lnTo>
                      <a:pt x="68" y="14"/>
                    </a:lnTo>
                    <a:lnTo>
                      <a:pt x="68" y="14"/>
                    </a:lnTo>
                    <a:lnTo>
                      <a:pt x="66" y="10"/>
                    </a:lnTo>
                    <a:lnTo>
                      <a:pt x="62" y="6"/>
                    </a:lnTo>
                    <a:lnTo>
                      <a:pt x="56" y="4"/>
                    </a:lnTo>
                    <a:lnTo>
                      <a:pt x="52" y="2"/>
                    </a:lnTo>
                    <a:lnTo>
                      <a:pt x="38" y="0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2" y="12"/>
                    </a:lnTo>
                    <a:lnTo>
                      <a:pt x="4" y="22"/>
                    </a:lnTo>
                    <a:lnTo>
                      <a:pt x="0" y="34"/>
                    </a:lnTo>
                    <a:lnTo>
                      <a:pt x="0" y="40"/>
                    </a:lnTo>
                    <a:lnTo>
                      <a:pt x="2" y="44"/>
                    </a:lnTo>
                    <a:lnTo>
                      <a:pt x="2" y="44"/>
                    </a:lnTo>
                    <a:close/>
                  </a:path>
                </a:pathLst>
              </a:custGeom>
              <a:solidFill>
                <a:srgbClr val="FEC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26" name="Freeform 66"/>
              <p:cNvSpPr>
                <a:spLocks/>
              </p:cNvSpPr>
              <p:nvPr/>
            </p:nvSpPr>
            <p:spPr bwMode="auto">
              <a:xfrm>
                <a:off x="817" y="3084"/>
                <a:ext cx="64" cy="54"/>
              </a:xfrm>
              <a:custGeom>
                <a:avLst/>
                <a:gdLst>
                  <a:gd name="T0" fmla="*/ 0 w 64"/>
                  <a:gd name="T1" fmla="*/ 42 h 54"/>
                  <a:gd name="T2" fmla="*/ 0 w 64"/>
                  <a:gd name="T3" fmla="*/ 42 h 54"/>
                  <a:gd name="T4" fmla="*/ 4 w 64"/>
                  <a:gd name="T5" fmla="*/ 46 h 54"/>
                  <a:gd name="T6" fmla="*/ 6 w 64"/>
                  <a:gd name="T7" fmla="*/ 50 h 54"/>
                  <a:gd name="T8" fmla="*/ 16 w 64"/>
                  <a:gd name="T9" fmla="*/ 54 h 54"/>
                  <a:gd name="T10" fmla="*/ 28 w 64"/>
                  <a:gd name="T11" fmla="*/ 54 h 54"/>
                  <a:gd name="T12" fmla="*/ 42 w 64"/>
                  <a:gd name="T13" fmla="*/ 50 h 54"/>
                  <a:gd name="T14" fmla="*/ 42 w 64"/>
                  <a:gd name="T15" fmla="*/ 50 h 54"/>
                  <a:gd name="T16" fmla="*/ 52 w 64"/>
                  <a:gd name="T17" fmla="*/ 44 h 54"/>
                  <a:gd name="T18" fmla="*/ 60 w 64"/>
                  <a:gd name="T19" fmla="*/ 34 h 54"/>
                  <a:gd name="T20" fmla="*/ 64 w 64"/>
                  <a:gd name="T21" fmla="*/ 24 h 54"/>
                  <a:gd name="T22" fmla="*/ 64 w 64"/>
                  <a:gd name="T23" fmla="*/ 18 h 54"/>
                  <a:gd name="T24" fmla="*/ 62 w 64"/>
                  <a:gd name="T25" fmla="*/ 14 h 54"/>
                  <a:gd name="T26" fmla="*/ 62 w 64"/>
                  <a:gd name="T27" fmla="*/ 14 h 54"/>
                  <a:gd name="T28" fmla="*/ 60 w 64"/>
                  <a:gd name="T29" fmla="*/ 8 h 54"/>
                  <a:gd name="T30" fmla="*/ 56 w 64"/>
                  <a:gd name="T31" fmla="*/ 6 h 54"/>
                  <a:gd name="T32" fmla="*/ 46 w 64"/>
                  <a:gd name="T33" fmla="*/ 0 h 54"/>
                  <a:gd name="T34" fmla="*/ 34 w 64"/>
                  <a:gd name="T35" fmla="*/ 0 h 54"/>
                  <a:gd name="T36" fmla="*/ 22 w 64"/>
                  <a:gd name="T37" fmla="*/ 4 h 54"/>
                  <a:gd name="T38" fmla="*/ 22 w 64"/>
                  <a:gd name="T39" fmla="*/ 4 h 54"/>
                  <a:gd name="T40" fmla="*/ 22 w 64"/>
                  <a:gd name="T41" fmla="*/ 4 h 54"/>
                  <a:gd name="T42" fmla="*/ 10 w 64"/>
                  <a:gd name="T43" fmla="*/ 12 h 54"/>
                  <a:gd name="T44" fmla="*/ 2 w 64"/>
                  <a:gd name="T45" fmla="*/ 20 h 54"/>
                  <a:gd name="T46" fmla="*/ 0 w 64"/>
                  <a:gd name="T47" fmla="*/ 32 h 54"/>
                  <a:gd name="T48" fmla="*/ 0 w 64"/>
                  <a:gd name="T49" fmla="*/ 36 h 54"/>
                  <a:gd name="T50" fmla="*/ 0 w 64"/>
                  <a:gd name="T51" fmla="*/ 42 h 54"/>
                  <a:gd name="T52" fmla="*/ 0 w 64"/>
                  <a:gd name="T53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4" h="54">
                    <a:moveTo>
                      <a:pt x="0" y="42"/>
                    </a:moveTo>
                    <a:lnTo>
                      <a:pt x="0" y="42"/>
                    </a:lnTo>
                    <a:lnTo>
                      <a:pt x="4" y="46"/>
                    </a:lnTo>
                    <a:lnTo>
                      <a:pt x="6" y="50"/>
                    </a:lnTo>
                    <a:lnTo>
                      <a:pt x="16" y="54"/>
                    </a:lnTo>
                    <a:lnTo>
                      <a:pt x="28" y="54"/>
                    </a:lnTo>
                    <a:lnTo>
                      <a:pt x="42" y="50"/>
                    </a:lnTo>
                    <a:lnTo>
                      <a:pt x="42" y="50"/>
                    </a:lnTo>
                    <a:lnTo>
                      <a:pt x="52" y="44"/>
                    </a:lnTo>
                    <a:lnTo>
                      <a:pt x="60" y="34"/>
                    </a:lnTo>
                    <a:lnTo>
                      <a:pt x="64" y="24"/>
                    </a:lnTo>
                    <a:lnTo>
                      <a:pt x="64" y="18"/>
                    </a:lnTo>
                    <a:lnTo>
                      <a:pt x="62" y="14"/>
                    </a:lnTo>
                    <a:lnTo>
                      <a:pt x="62" y="14"/>
                    </a:lnTo>
                    <a:lnTo>
                      <a:pt x="60" y="8"/>
                    </a:lnTo>
                    <a:lnTo>
                      <a:pt x="56" y="6"/>
                    </a:lnTo>
                    <a:lnTo>
                      <a:pt x="46" y="0"/>
                    </a:lnTo>
                    <a:lnTo>
                      <a:pt x="34" y="0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10" y="12"/>
                    </a:lnTo>
                    <a:lnTo>
                      <a:pt x="2" y="20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FEB9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27" name="Freeform 67"/>
              <p:cNvSpPr>
                <a:spLocks/>
              </p:cNvSpPr>
              <p:nvPr/>
            </p:nvSpPr>
            <p:spPr bwMode="auto">
              <a:xfrm>
                <a:off x="819" y="3086"/>
                <a:ext cx="60" cy="50"/>
              </a:xfrm>
              <a:custGeom>
                <a:avLst/>
                <a:gdLst>
                  <a:gd name="T0" fmla="*/ 0 w 60"/>
                  <a:gd name="T1" fmla="*/ 38 h 50"/>
                  <a:gd name="T2" fmla="*/ 0 w 60"/>
                  <a:gd name="T3" fmla="*/ 38 h 50"/>
                  <a:gd name="T4" fmla="*/ 4 w 60"/>
                  <a:gd name="T5" fmla="*/ 42 h 50"/>
                  <a:gd name="T6" fmla="*/ 6 w 60"/>
                  <a:gd name="T7" fmla="*/ 46 h 50"/>
                  <a:gd name="T8" fmla="*/ 16 w 60"/>
                  <a:gd name="T9" fmla="*/ 50 h 50"/>
                  <a:gd name="T10" fmla="*/ 26 w 60"/>
                  <a:gd name="T11" fmla="*/ 50 h 50"/>
                  <a:gd name="T12" fmla="*/ 38 w 60"/>
                  <a:gd name="T13" fmla="*/ 46 h 50"/>
                  <a:gd name="T14" fmla="*/ 38 w 60"/>
                  <a:gd name="T15" fmla="*/ 46 h 50"/>
                  <a:gd name="T16" fmla="*/ 48 w 60"/>
                  <a:gd name="T17" fmla="*/ 40 h 50"/>
                  <a:gd name="T18" fmla="*/ 56 w 60"/>
                  <a:gd name="T19" fmla="*/ 32 h 50"/>
                  <a:gd name="T20" fmla="*/ 60 w 60"/>
                  <a:gd name="T21" fmla="*/ 22 h 50"/>
                  <a:gd name="T22" fmla="*/ 60 w 60"/>
                  <a:gd name="T23" fmla="*/ 16 h 50"/>
                  <a:gd name="T24" fmla="*/ 58 w 60"/>
                  <a:gd name="T25" fmla="*/ 12 h 50"/>
                  <a:gd name="T26" fmla="*/ 58 w 60"/>
                  <a:gd name="T27" fmla="*/ 12 h 50"/>
                  <a:gd name="T28" fmla="*/ 56 w 60"/>
                  <a:gd name="T29" fmla="*/ 8 h 50"/>
                  <a:gd name="T30" fmla="*/ 52 w 60"/>
                  <a:gd name="T31" fmla="*/ 4 h 50"/>
                  <a:gd name="T32" fmla="*/ 44 w 60"/>
                  <a:gd name="T33" fmla="*/ 0 h 50"/>
                  <a:gd name="T34" fmla="*/ 32 w 60"/>
                  <a:gd name="T35" fmla="*/ 0 h 50"/>
                  <a:gd name="T36" fmla="*/ 20 w 60"/>
                  <a:gd name="T37" fmla="*/ 4 h 50"/>
                  <a:gd name="T38" fmla="*/ 20 w 60"/>
                  <a:gd name="T39" fmla="*/ 4 h 50"/>
                  <a:gd name="T40" fmla="*/ 20 w 60"/>
                  <a:gd name="T41" fmla="*/ 4 h 50"/>
                  <a:gd name="T42" fmla="*/ 10 w 60"/>
                  <a:gd name="T43" fmla="*/ 10 h 50"/>
                  <a:gd name="T44" fmla="*/ 2 w 60"/>
                  <a:gd name="T45" fmla="*/ 20 h 50"/>
                  <a:gd name="T46" fmla="*/ 0 w 60"/>
                  <a:gd name="T47" fmla="*/ 28 h 50"/>
                  <a:gd name="T48" fmla="*/ 0 w 60"/>
                  <a:gd name="T49" fmla="*/ 34 h 50"/>
                  <a:gd name="T50" fmla="*/ 0 w 60"/>
                  <a:gd name="T51" fmla="*/ 38 h 50"/>
                  <a:gd name="T52" fmla="*/ 0 w 60"/>
                  <a:gd name="T53" fmla="*/ 3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0" h="50">
                    <a:moveTo>
                      <a:pt x="0" y="38"/>
                    </a:moveTo>
                    <a:lnTo>
                      <a:pt x="0" y="38"/>
                    </a:lnTo>
                    <a:lnTo>
                      <a:pt x="4" y="42"/>
                    </a:lnTo>
                    <a:lnTo>
                      <a:pt x="6" y="46"/>
                    </a:lnTo>
                    <a:lnTo>
                      <a:pt x="16" y="50"/>
                    </a:lnTo>
                    <a:lnTo>
                      <a:pt x="26" y="50"/>
                    </a:lnTo>
                    <a:lnTo>
                      <a:pt x="38" y="46"/>
                    </a:lnTo>
                    <a:lnTo>
                      <a:pt x="38" y="46"/>
                    </a:lnTo>
                    <a:lnTo>
                      <a:pt x="48" y="40"/>
                    </a:lnTo>
                    <a:lnTo>
                      <a:pt x="56" y="32"/>
                    </a:lnTo>
                    <a:lnTo>
                      <a:pt x="60" y="22"/>
                    </a:lnTo>
                    <a:lnTo>
                      <a:pt x="60" y="16"/>
                    </a:lnTo>
                    <a:lnTo>
                      <a:pt x="58" y="12"/>
                    </a:lnTo>
                    <a:lnTo>
                      <a:pt x="58" y="12"/>
                    </a:lnTo>
                    <a:lnTo>
                      <a:pt x="56" y="8"/>
                    </a:lnTo>
                    <a:lnTo>
                      <a:pt x="52" y="4"/>
                    </a:lnTo>
                    <a:lnTo>
                      <a:pt x="44" y="0"/>
                    </a:lnTo>
                    <a:lnTo>
                      <a:pt x="32" y="0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0" y="10"/>
                    </a:lnTo>
                    <a:lnTo>
                      <a:pt x="2" y="20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FEB2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28" name="Freeform 68"/>
              <p:cNvSpPr>
                <a:spLocks/>
              </p:cNvSpPr>
              <p:nvPr/>
            </p:nvSpPr>
            <p:spPr bwMode="auto">
              <a:xfrm>
                <a:off x="821" y="3088"/>
                <a:ext cx="54" cy="46"/>
              </a:xfrm>
              <a:custGeom>
                <a:avLst/>
                <a:gdLst>
                  <a:gd name="T0" fmla="*/ 0 w 54"/>
                  <a:gd name="T1" fmla="*/ 34 h 46"/>
                  <a:gd name="T2" fmla="*/ 0 w 54"/>
                  <a:gd name="T3" fmla="*/ 34 h 46"/>
                  <a:gd name="T4" fmla="*/ 6 w 54"/>
                  <a:gd name="T5" fmla="*/ 42 h 46"/>
                  <a:gd name="T6" fmla="*/ 14 w 54"/>
                  <a:gd name="T7" fmla="*/ 46 h 46"/>
                  <a:gd name="T8" fmla="*/ 24 w 54"/>
                  <a:gd name="T9" fmla="*/ 46 h 46"/>
                  <a:gd name="T10" fmla="*/ 36 w 54"/>
                  <a:gd name="T11" fmla="*/ 42 h 46"/>
                  <a:gd name="T12" fmla="*/ 36 w 54"/>
                  <a:gd name="T13" fmla="*/ 42 h 46"/>
                  <a:gd name="T14" fmla="*/ 46 w 54"/>
                  <a:gd name="T15" fmla="*/ 36 h 46"/>
                  <a:gd name="T16" fmla="*/ 52 w 54"/>
                  <a:gd name="T17" fmla="*/ 28 h 46"/>
                  <a:gd name="T18" fmla="*/ 54 w 54"/>
                  <a:gd name="T19" fmla="*/ 20 h 46"/>
                  <a:gd name="T20" fmla="*/ 54 w 54"/>
                  <a:gd name="T21" fmla="*/ 10 h 46"/>
                  <a:gd name="T22" fmla="*/ 54 w 54"/>
                  <a:gd name="T23" fmla="*/ 10 h 46"/>
                  <a:gd name="T24" fmla="*/ 48 w 54"/>
                  <a:gd name="T25" fmla="*/ 4 h 46"/>
                  <a:gd name="T26" fmla="*/ 40 w 54"/>
                  <a:gd name="T27" fmla="*/ 0 h 46"/>
                  <a:gd name="T28" fmla="*/ 30 w 54"/>
                  <a:gd name="T29" fmla="*/ 0 h 46"/>
                  <a:gd name="T30" fmla="*/ 18 w 54"/>
                  <a:gd name="T31" fmla="*/ 4 h 46"/>
                  <a:gd name="T32" fmla="*/ 18 w 54"/>
                  <a:gd name="T33" fmla="*/ 4 h 46"/>
                  <a:gd name="T34" fmla="*/ 18 w 54"/>
                  <a:gd name="T35" fmla="*/ 4 h 46"/>
                  <a:gd name="T36" fmla="*/ 10 w 54"/>
                  <a:gd name="T37" fmla="*/ 10 h 46"/>
                  <a:gd name="T38" fmla="*/ 2 w 54"/>
                  <a:gd name="T39" fmla="*/ 18 h 46"/>
                  <a:gd name="T40" fmla="*/ 0 w 54"/>
                  <a:gd name="T41" fmla="*/ 26 h 46"/>
                  <a:gd name="T42" fmla="*/ 0 w 54"/>
                  <a:gd name="T43" fmla="*/ 34 h 46"/>
                  <a:gd name="T44" fmla="*/ 0 w 54"/>
                  <a:gd name="T45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" h="46">
                    <a:moveTo>
                      <a:pt x="0" y="34"/>
                    </a:moveTo>
                    <a:lnTo>
                      <a:pt x="0" y="34"/>
                    </a:lnTo>
                    <a:lnTo>
                      <a:pt x="6" y="42"/>
                    </a:lnTo>
                    <a:lnTo>
                      <a:pt x="14" y="46"/>
                    </a:lnTo>
                    <a:lnTo>
                      <a:pt x="24" y="46"/>
                    </a:lnTo>
                    <a:lnTo>
                      <a:pt x="36" y="42"/>
                    </a:lnTo>
                    <a:lnTo>
                      <a:pt x="36" y="42"/>
                    </a:lnTo>
                    <a:lnTo>
                      <a:pt x="46" y="36"/>
                    </a:lnTo>
                    <a:lnTo>
                      <a:pt x="52" y="28"/>
                    </a:lnTo>
                    <a:lnTo>
                      <a:pt x="54" y="20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48" y="4"/>
                    </a:lnTo>
                    <a:lnTo>
                      <a:pt x="40" y="0"/>
                    </a:lnTo>
                    <a:lnTo>
                      <a:pt x="30" y="0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0" y="10"/>
                    </a:lnTo>
                    <a:lnTo>
                      <a:pt x="2" y="18"/>
                    </a:lnTo>
                    <a:lnTo>
                      <a:pt x="0" y="26"/>
                    </a:lnTo>
                    <a:lnTo>
                      <a:pt x="0" y="34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FEAB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29" name="Freeform 69"/>
              <p:cNvSpPr>
                <a:spLocks/>
              </p:cNvSpPr>
              <p:nvPr/>
            </p:nvSpPr>
            <p:spPr bwMode="auto">
              <a:xfrm>
                <a:off x="823" y="3090"/>
                <a:ext cx="50" cy="42"/>
              </a:xfrm>
              <a:custGeom>
                <a:avLst/>
                <a:gdLst>
                  <a:gd name="T0" fmla="*/ 2 w 50"/>
                  <a:gd name="T1" fmla="*/ 32 h 42"/>
                  <a:gd name="T2" fmla="*/ 2 w 50"/>
                  <a:gd name="T3" fmla="*/ 32 h 42"/>
                  <a:gd name="T4" fmla="*/ 6 w 50"/>
                  <a:gd name="T5" fmla="*/ 38 h 42"/>
                  <a:gd name="T6" fmla="*/ 14 w 50"/>
                  <a:gd name="T7" fmla="*/ 42 h 42"/>
                  <a:gd name="T8" fmla="*/ 22 w 50"/>
                  <a:gd name="T9" fmla="*/ 42 h 42"/>
                  <a:gd name="T10" fmla="*/ 32 w 50"/>
                  <a:gd name="T11" fmla="*/ 38 h 42"/>
                  <a:gd name="T12" fmla="*/ 32 w 50"/>
                  <a:gd name="T13" fmla="*/ 38 h 42"/>
                  <a:gd name="T14" fmla="*/ 42 w 50"/>
                  <a:gd name="T15" fmla="*/ 34 h 42"/>
                  <a:gd name="T16" fmla="*/ 48 w 50"/>
                  <a:gd name="T17" fmla="*/ 26 h 42"/>
                  <a:gd name="T18" fmla="*/ 50 w 50"/>
                  <a:gd name="T19" fmla="*/ 18 h 42"/>
                  <a:gd name="T20" fmla="*/ 50 w 50"/>
                  <a:gd name="T21" fmla="*/ 10 h 42"/>
                  <a:gd name="T22" fmla="*/ 50 w 50"/>
                  <a:gd name="T23" fmla="*/ 10 h 42"/>
                  <a:gd name="T24" fmla="*/ 44 w 50"/>
                  <a:gd name="T25" fmla="*/ 4 h 42"/>
                  <a:gd name="T26" fmla="*/ 36 w 50"/>
                  <a:gd name="T27" fmla="*/ 0 h 42"/>
                  <a:gd name="T28" fmla="*/ 28 w 50"/>
                  <a:gd name="T29" fmla="*/ 0 h 42"/>
                  <a:gd name="T30" fmla="*/ 18 w 50"/>
                  <a:gd name="T31" fmla="*/ 2 h 42"/>
                  <a:gd name="T32" fmla="*/ 18 w 50"/>
                  <a:gd name="T33" fmla="*/ 2 h 42"/>
                  <a:gd name="T34" fmla="*/ 18 w 50"/>
                  <a:gd name="T35" fmla="*/ 2 h 42"/>
                  <a:gd name="T36" fmla="*/ 8 w 50"/>
                  <a:gd name="T37" fmla="*/ 8 h 42"/>
                  <a:gd name="T38" fmla="*/ 2 w 50"/>
                  <a:gd name="T39" fmla="*/ 16 h 42"/>
                  <a:gd name="T40" fmla="*/ 0 w 50"/>
                  <a:gd name="T41" fmla="*/ 24 h 42"/>
                  <a:gd name="T42" fmla="*/ 2 w 50"/>
                  <a:gd name="T43" fmla="*/ 32 h 42"/>
                  <a:gd name="T44" fmla="*/ 2 w 50"/>
                  <a:gd name="T4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" h="42">
                    <a:moveTo>
                      <a:pt x="2" y="32"/>
                    </a:moveTo>
                    <a:lnTo>
                      <a:pt x="2" y="32"/>
                    </a:lnTo>
                    <a:lnTo>
                      <a:pt x="6" y="38"/>
                    </a:lnTo>
                    <a:lnTo>
                      <a:pt x="14" y="42"/>
                    </a:lnTo>
                    <a:lnTo>
                      <a:pt x="22" y="42"/>
                    </a:lnTo>
                    <a:lnTo>
                      <a:pt x="32" y="38"/>
                    </a:lnTo>
                    <a:lnTo>
                      <a:pt x="32" y="38"/>
                    </a:lnTo>
                    <a:lnTo>
                      <a:pt x="42" y="34"/>
                    </a:lnTo>
                    <a:lnTo>
                      <a:pt x="48" y="26"/>
                    </a:lnTo>
                    <a:lnTo>
                      <a:pt x="50" y="18"/>
                    </a:lnTo>
                    <a:lnTo>
                      <a:pt x="50" y="10"/>
                    </a:lnTo>
                    <a:lnTo>
                      <a:pt x="50" y="10"/>
                    </a:lnTo>
                    <a:lnTo>
                      <a:pt x="44" y="4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8" y="8"/>
                    </a:lnTo>
                    <a:lnTo>
                      <a:pt x="2" y="16"/>
                    </a:lnTo>
                    <a:lnTo>
                      <a:pt x="0" y="24"/>
                    </a:lnTo>
                    <a:lnTo>
                      <a:pt x="2" y="32"/>
                    </a:lnTo>
                    <a:lnTo>
                      <a:pt x="2" y="32"/>
                    </a:lnTo>
                    <a:close/>
                  </a:path>
                </a:pathLst>
              </a:custGeom>
              <a:solidFill>
                <a:srgbClr val="FEA4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30" name="Freeform 70"/>
              <p:cNvSpPr>
                <a:spLocks/>
              </p:cNvSpPr>
              <p:nvPr/>
            </p:nvSpPr>
            <p:spPr bwMode="auto">
              <a:xfrm>
                <a:off x="825" y="3092"/>
                <a:ext cx="46" cy="38"/>
              </a:xfrm>
              <a:custGeom>
                <a:avLst/>
                <a:gdLst>
                  <a:gd name="T0" fmla="*/ 2 w 46"/>
                  <a:gd name="T1" fmla="*/ 28 h 38"/>
                  <a:gd name="T2" fmla="*/ 2 w 46"/>
                  <a:gd name="T3" fmla="*/ 28 h 38"/>
                  <a:gd name="T4" fmla="*/ 6 w 46"/>
                  <a:gd name="T5" fmla="*/ 34 h 38"/>
                  <a:gd name="T6" fmla="*/ 12 w 46"/>
                  <a:gd name="T7" fmla="*/ 38 h 38"/>
                  <a:gd name="T8" fmla="*/ 20 w 46"/>
                  <a:gd name="T9" fmla="*/ 38 h 38"/>
                  <a:gd name="T10" fmla="*/ 30 w 46"/>
                  <a:gd name="T11" fmla="*/ 34 h 38"/>
                  <a:gd name="T12" fmla="*/ 30 w 46"/>
                  <a:gd name="T13" fmla="*/ 34 h 38"/>
                  <a:gd name="T14" fmla="*/ 38 w 46"/>
                  <a:gd name="T15" fmla="*/ 30 h 38"/>
                  <a:gd name="T16" fmla="*/ 44 w 46"/>
                  <a:gd name="T17" fmla="*/ 24 h 38"/>
                  <a:gd name="T18" fmla="*/ 46 w 46"/>
                  <a:gd name="T19" fmla="*/ 16 h 38"/>
                  <a:gd name="T20" fmla="*/ 44 w 46"/>
                  <a:gd name="T21" fmla="*/ 8 h 38"/>
                  <a:gd name="T22" fmla="*/ 44 w 46"/>
                  <a:gd name="T23" fmla="*/ 8 h 38"/>
                  <a:gd name="T24" fmla="*/ 40 w 46"/>
                  <a:gd name="T25" fmla="*/ 2 h 38"/>
                  <a:gd name="T26" fmla="*/ 34 w 46"/>
                  <a:gd name="T27" fmla="*/ 0 h 38"/>
                  <a:gd name="T28" fmla="*/ 26 w 46"/>
                  <a:gd name="T29" fmla="*/ 0 h 38"/>
                  <a:gd name="T30" fmla="*/ 16 w 46"/>
                  <a:gd name="T31" fmla="*/ 2 h 38"/>
                  <a:gd name="T32" fmla="*/ 16 w 46"/>
                  <a:gd name="T33" fmla="*/ 2 h 38"/>
                  <a:gd name="T34" fmla="*/ 16 w 46"/>
                  <a:gd name="T35" fmla="*/ 2 h 38"/>
                  <a:gd name="T36" fmla="*/ 8 w 46"/>
                  <a:gd name="T37" fmla="*/ 8 h 38"/>
                  <a:gd name="T38" fmla="*/ 2 w 46"/>
                  <a:gd name="T39" fmla="*/ 14 h 38"/>
                  <a:gd name="T40" fmla="*/ 0 w 46"/>
                  <a:gd name="T41" fmla="*/ 22 h 38"/>
                  <a:gd name="T42" fmla="*/ 2 w 46"/>
                  <a:gd name="T43" fmla="*/ 28 h 38"/>
                  <a:gd name="T44" fmla="*/ 2 w 46"/>
                  <a:gd name="T45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" h="38">
                    <a:moveTo>
                      <a:pt x="2" y="28"/>
                    </a:moveTo>
                    <a:lnTo>
                      <a:pt x="2" y="28"/>
                    </a:lnTo>
                    <a:lnTo>
                      <a:pt x="6" y="34"/>
                    </a:lnTo>
                    <a:lnTo>
                      <a:pt x="12" y="38"/>
                    </a:lnTo>
                    <a:lnTo>
                      <a:pt x="20" y="38"/>
                    </a:lnTo>
                    <a:lnTo>
                      <a:pt x="30" y="34"/>
                    </a:lnTo>
                    <a:lnTo>
                      <a:pt x="30" y="34"/>
                    </a:lnTo>
                    <a:lnTo>
                      <a:pt x="38" y="30"/>
                    </a:lnTo>
                    <a:lnTo>
                      <a:pt x="44" y="24"/>
                    </a:lnTo>
                    <a:lnTo>
                      <a:pt x="46" y="16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0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2" y="28"/>
                    </a:lnTo>
                    <a:lnTo>
                      <a:pt x="2" y="28"/>
                    </a:lnTo>
                    <a:close/>
                  </a:path>
                </a:pathLst>
              </a:custGeom>
              <a:solidFill>
                <a:srgbClr val="FD9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31" name="Freeform 71"/>
              <p:cNvSpPr>
                <a:spLocks/>
              </p:cNvSpPr>
              <p:nvPr/>
            </p:nvSpPr>
            <p:spPr bwMode="auto">
              <a:xfrm>
                <a:off x="827" y="3094"/>
                <a:ext cx="42" cy="34"/>
              </a:xfrm>
              <a:custGeom>
                <a:avLst/>
                <a:gdLst>
                  <a:gd name="T0" fmla="*/ 14 w 42"/>
                  <a:gd name="T1" fmla="*/ 2 h 34"/>
                  <a:gd name="T2" fmla="*/ 14 w 42"/>
                  <a:gd name="T3" fmla="*/ 2 h 34"/>
                  <a:gd name="T4" fmla="*/ 8 w 42"/>
                  <a:gd name="T5" fmla="*/ 6 h 34"/>
                  <a:gd name="T6" fmla="*/ 2 w 42"/>
                  <a:gd name="T7" fmla="*/ 12 h 34"/>
                  <a:gd name="T8" fmla="*/ 0 w 42"/>
                  <a:gd name="T9" fmla="*/ 18 h 34"/>
                  <a:gd name="T10" fmla="*/ 2 w 42"/>
                  <a:gd name="T11" fmla="*/ 26 h 34"/>
                  <a:gd name="T12" fmla="*/ 2 w 42"/>
                  <a:gd name="T13" fmla="*/ 26 h 34"/>
                  <a:gd name="T14" fmla="*/ 6 w 42"/>
                  <a:gd name="T15" fmla="*/ 30 h 34"/>
                  <a:gd name="T16" fmla="*/ 12 w 42"/>
                  <a:gd name="T17" fmla="*/ 32 h 34"/>
                  <a:gd name="T18" fmla="*/ 20 w 42"/>
                  <a:gd name="T19" fmla="*/ 34 h 34"/>
                  <a:gd name="T20" fmla="*/ 28 w 42"/>
                  <a:gd name="T21" fmla="*/ 32 h 34"/>
                  <a:gd name="T22" fmla="*/ 28 w 42"/>
                  <a:gd name="T23" fmla="*/ 32 h 34"/>
                  <a:gd name="T24" fmla="*/ 34 w 42"/>
                  <a:gd name="T25" fmla="*/ 26 h 34"/>
                  <a:gd name="T26" fmla="*/ 40 w 42"/>
                  <a:gd name="T27" fmla="*/ 20 h 34"/>
                  <a:gd name="T28" fmla="*/ 42 w 42"/>
                  <a:gd name="T29" fmla="*/ 14 h 34"/>
                  <a:gd name="T30" fmla="*/ 40 w 42"/>
                  <a:gd name="T31" fmla="*/ 8 h 34"/>
                  <a:gd name="T32" fmla="*/ 40 w 42"/>
                  <a:gd name="T33" fmla="*/ 8 h 34"/>
                  <a:gd name="T34" fmla="*/ 36 w 42"/>
                  <a:gd name="T35" fmla="*/ 2 h 34"/>
                  <a:gd name="T36" fmla="*/ 30 w 42"/>
                  <a:gd name="T37" fmla="*/ 0 h 34"/>
                  <a:gd name="T38" fmla="*/ 22 w 42"/>
                  <a:gd name="T39" fmla="*/ 0 h 34"/>
                  <a:gd name="T40" fmla="*/ 14 w 42"/>
                  <a:gd name="T41" fmla="*/ 2 h 34"/>
                  <a:gd name="T42" fmla="*/ 14 w 42"/>
                  <a:gd name="T43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34">
                    <a:moveTo>
                      <a:pt x="14" y="2"/>
                    </a:move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6" y="30"/>
                    </a:lnTo>
                    <a:lnTo>
                      <a:pt x="12" y="32"/>
                    </a:lnTo>
                    <a:lnTo>
                      <a:pt x="20" y="34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34" y="26"/>
                    </a:lnTo>
                    <a:lnTo>
                      <a:pt x="40" y="20"/>
                    </a:lnTo>
                    <a:lnTo>
                      <a:pt x="42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FD97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grpSp>
            <p:nvGrpSpPr>
              <p:cNvPr id="1193032" name="Group 72"/>
              <p:cNvGrpSpPr>
                <a:grpSpLocks/>
              </p:cNvGrpSpPr>
              <p:nvPr/>
            </p:nvGrpSpPr>
            <p:grpSpPr bwMode="auto">
              <a:xfrm>
                <a:off x="855" y="3185"/>
                <a:ext cx="214" cy="116"/>
                <a:chOff x="855" y="3132"/>
                <a:chExt cx="214" cy="206"/>
              </a:xfrm>
            </p:grpSpPr>
            <p:sp>
              <p:nvSpPr>
                <p:cNvPr id="1193033" name="Freeform 73"/>
                <p:cNvSpPr>
                  <a:spLocks/>
                </p:cNvSpPr>
                <p:nvPr/>
              </p:nvSpPr>
              <p:spPr bwMode="auto">
                <a:xfrm>
                  <a:off x="927" y="3158"/>
                  <a:ext cx="104" cy="34"/>
                </a:xfrm>
                <a:custGeom>
                  <a:avLst/>
                  <a:gdLst>
                    <a:gd name="T0" fmla="*/ 48 w 104"/>
                    <a:gd name="T1" fmla="*/ 0 h 34"/>
                    <a:gd name="T2" fmla="*/ 48 w 104"/>
                    <a:gd name="T3" fmla="*/ 0 h 34"/>
                    <a:gd name="T4" fmla="*/ 70 w 104"/>
                    <a:gd name="T5" fmla="*/ 0 h 34"/>
                    <a:gd name="T6" fmla="*/ 86 w 104"/>
                    <a:gd name="T7" fmla="*/ 0 h 34"/>
                    <a:gd name="T8" fmla="*/ 98 w 104"/>
                    <a:gd name="T9" fmla="*/ 4 h 34"/>
                    <a:gd name="T10" fmla="*/ 102 w 104"/>
                    <a:gd name="T11" fmla="*/ 8 h 34"/>
                    <a:gd name="T12" fmla="*/ 104 w 104"/>
                    <a:gd name="T13" fmla="*/ 10 h 34"/>
                    <a:gd name="T14" fmla="*/ 104 w 104"/>
                    <a:gd name="T15" fmla="*/ 10 h 34"/>
                    <a:gd name="T16" fmla="*/ 102 w 104"/>
                    <a:gd name="T17" fmla="*/ 14 h 34"/>
                    <a:gd name="T18" fmla="*/ 100 w 104"/>
                    <a:gd name="T19" fmla="*/ 18 h 34"/>
                    <a:gd name="T20" fmla="*/ 90 w 104"/>
                    <a:gd name="T21" fmla="*/ 24 h 34"/>
                    <a:gd name="T22" fmla="*/ 74 w 104"/>
                    <a:gd name="T23" fmla="*/ 30 h 34"/>
                    <a:gd name="T24" fmla="*/ 54 w 104"/>
                    <a:gd name="T25" fmla="*/ 34 h 34"/>
                    <a:gd name="T26" fmla="*/ 54 w 104"/>
                    <a:gd name="T27" fmla="*/ 34 h 34"/>
                    <a:gd name="T28" fmla="*/ 32 w 104"/>
                    <a:gd name="T29" fmla="*/ 34 h 34"/>
                    <a:gd name="T30" fmla="*/ 16 w 104"/>
                    <a:gd name="T31" fmla="*/ 34 h 34"/>
                    <a:gd name="T32" fmla="*/ 4 w 104"/>
                    <a:gd name="T33" fmla="*/ 30 h 34"/>
                    <a:gd name="T34" fmla="*/ 0 w 104"/>
                    <a:gd name="T35" fmla="*/ 26 h 34"/>
                    <a:gd name="T36" fmla="*/ 0 w 104"/>
                    <a:gd name="T37" fmla="*/ 24 h 34"/>
                    <a:gd name="T38" fmla="*/ 0 w 104"/>
                    <a:gd name="T39" fmla="*/ 24 h 34"/>
                    <a:gd name="T40" fmla="*/ 0 w 104"/>
                    <a:gd name="T41" fmla="*/ 20 h 34"/>
                    <a:gd name="T42" fmla="*/ 2 w 104"/>
                    <a:gd name="T43" fmla="*/ 16 h 34"/>
                    <a:gd name="T44" fmla="*/ 12 w 104"/>
                    <a:gd name="T45" fmla="*/ 10 h 34"/>
                    <a:gd name="T46" fmla="*/ 28 w 104"/>
                    <a:gd name="T47" fmla="*/ 4 h 34"/>
                    <a:gd name="T48" fmla="*/ 48 w 104"/>
                    <a:gd name="T49" fmla="*/ 0 h 34"/>
                    <a:gd name="T50" fmla="*/ 48 w 104"/>
                    <a:gd name="T5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4" h="34">
                      <a:moveTo>
                        <a:pt x="48" y="0"/>
                      </a:moveTo>
                      <a:lnTo>
                        <a:pt x="48" y="0"/>
                      </a:lnTo>
                      <a:lnTo>
                        <a:pt x="70" y="0"/>
                      </a:lnTo>
                      <a:lnTo>
                        <a:pt x="86" y="0"/>
                      </a:lnTo>
                      <a:lnTo>
                        <a:pt x="98" y="4"/>
                      </a:lnTo>
                      <a:lnTo>
                        <a:pt x="102" y="8"/>
                      </a:lnTo>
                      <a:lnTo>
                        <a:pt x="104" y="10"/>
                      </a:lnTo>
                      <a:lnTo>
                        <a:pt x="104" y="10"/>
                      </a:lnTo>
                      <a:lnTo>
                        <a:pt x="102" y="14"/>
                      </a:lnTo>
                      <a:lnTo>
                        <a:pt x="100" y="18"/>
                      </a:lnTo>
                      <a:lnTo>
                        <a:pt x="90" y="24"/>
                      </a:lnTo>
                      <a:lnTo>
                        <a:pt x="74" y="30"/>
                      </a:lnTo>
                      <a:lnTo>
                        <a:pt x="54" y="34"/>
                      </a:lnTo>
                      <a:lnTo>
                        <a:pt x="54" y="34"/>
                      </a:lnTo>
                      <a:lnTo>
                        <a:pt x="32" y="34"/>
                      </a:lnTo>
                      <a:lnTo>
                        <a:pt x="16" y="34"/>
                      </a:lnTo>
                      <a:lnTo>
                        <a:pt x="4" y="30"/>
                      </a:lnTo>
                      <a:lnTo>
                        <a:pt x="0" y="26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12" y="10"/>
                      </a:lnTo>
                      <a:lnTo>
                        <a:pt x="28" y="4"/>
                      </a:lnTo>
                      <a:lnTo>
                        <a:pt x="48" y="0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3034" name="Freeform 74"/>
                <p:cNvSpPr>
                  <a:spLocks/>
                </p:cNvSpPr>
                <p:nvPr/>
              </p:nvSpPr>
              <p:spPr bwMode="auto">
                <a:xfrm>
                  <a:off x="931" y="3158"/>
                  <a:ext cx="94" cy="34"/>
                </a:xfrm>
                <a:custGeom>
                  <a:avLst/>
                  <a:gdLst>
                    <a:gd name="T0" fmla="*/ 46 w 94"/>
                    <a:gd name="T1" fmla="*/ 2 h 34"/>
                    <a:gd name="T2" fmla="*/ 46 w 94"/>
                    <a:gd name="T3" fmla="*/ 2 h 34"/>
                    <a:gd name="T4" fmla="*/ 64 w 94"/>
                    <a:gd name="T5" fmla="*/ 0 h 34"/>
                    <a:gd name="T6" fmla="*/ 80 w 94"/>
                    <a:gd name="T7" fmla="*/ 2 h 34"/>
                    <a:gd name="T8" fmla="*/ 90 w 94"/>
                    <a:gd name="T9" fmla="*/ 6 h 34"/>
                    <a:gd name="T10" fmla="*/ 94 w 94"/>
                    <a:gd name="T11" fmla="*/ 8 h 34"/>
                    <a:gd name="T12" fmla="*/ 94 w 94"/>
                    <a:gd name="T13" fmla="*/ 12 h 34"/>
                    <a:gd name="T14" fmla="*/ 94 w 94"/>
                    <a:gd name="T15" fmla="*/ 12 h 34"/>
                    <a:gd name="T16" fmla="*/ 94 w 94"/>
                    <a:gd name="T17" fmla="*/ 14 h 34"/>
                    <a:gd name="T18" fmla="*/ 92 w 94"/>
                    <a:gd name="T19" fmla="*/ 18 h 34"/>
                    <a:gd name="T20" fmla="*/ 82 w 94"/>
                    <a:gd name="T21" fmla="*/ 24 h 34"/>
                    <a:gd name="T22" fmla="*/ 68 w 94"/>
                    <a:gd name="T23" fmla="*/ 28 h 34"/>
                    <a:gd name="T24" fmla="*/ 50 w 94"/>
                    <a:gd name="T25" fmla="*/ 32 h 34"/>
                    <a:gd name="T26" fmla="*/ 50 w 94"/>
                    <a:gd name="T27" fmla="*/ 32 h 34"/>
                    <a:gd name="T28" fmla="*/ 30 w 94"/>
                    <a:gd name="T29" fmla="*/ 34 h 34"/>
                    <a:gd name="T30" fmla="*/ 14 w 94"/>
                    <a:gd name="T31" fmla="*/ 32 h 34"/>
                    <a:gd name="T32" fmla="*/ 4 w 94"/>
                    <a:gd name="T33" fmla="*/ 28 h 34"/>
                    <a:gd name="T34" fmla="*/ 2 w 94"/>
                    <a:gd name="T35" fmla="*/ 26 h 34"/>
                    <a:gd name="T36" fmla="*/ 0 w 94"/>
                    <a:gd name="T37" fmla="*/ 22 h 34"/>
                    <a:gd name="T38" fmla="*/ 0 w 94"/>
                    <a:gd name="T39" fmla="*/ 22 h 34"/>
                    <a:gd name="T40" fmla="*/ 0 w 94"/>
                    <a:gd name="T41" fmla="*/ 20 h 34"/>
                    <a:gd name="T42" fmla="*/ 2 w 94"/>
                    <a:gd name="T43" fmla="*/ 16 h 34"/>
                    <a:gd name="T44" fmla="*/ 12 w 94"/>
                    <a:gd name="T45" fmla="*/ 10 h 34"/>
                    <a:gd name="T46" fmla="*/ 26 w 94"/>
                    <a:gd name="T47" fmla="*/ 4 h 34"/>
                    <a:gd name="T48" fmla="*/ 46 w 94"/>
                    <a:gd name="T49" fmla="*/ 2 h 34"/>
                    <a:gd name="T50" fmla="*/ 46 w 94"/>
                    <a:gd name="T51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4" h="34">
                      <a:moveTo>
                        <a:pt x="46" y="2"/>
                      </a:moveTo>
                      <a:lnTo>
                        <a:pt x="46" y="2"/>
                      </a:lnTo>
                      <a:lnTo>
                        <a:pt x="64" y="0"/>
                      </a:lnTo>
                      <a:lnTo>
                        <a:pt x="80" y="2"/>
                      </a:lnTo>
                      <a:lnTo>
                        <a:pt x="90" y="6"/>
                      </a:lnTo>
                      <a:lnTo>
                        <a:pt x="94" y="8"/>
                      </a:lnTo>
                      <a:lnTo>
                        <a:pt x="94" y="12"/>
                      </a:lnTo>
                      <a:lnTo>
                        <a:pt x="94" y="12"/>
                      </a:lnTo>
                      <a:lnTo>
                        <a:pt x="94" y="14"/>
                      </a:lnTo>
                      <a:lnTo>
                        <a:pt x="92" y="18"/>
                      </a:lnTo>
                      <a:lnTo>
                        <a:pt x="82" y="24"/>
                      </a:lnTo>
                      <a:lnTo>
                        <a:pt x="68" y="28"/>
                      </a:lnTo>
                      <a:lnTo>
                        <a:pt x="50" y="32"/>
                      </a:lnTo>
                      <a:lnTo>
                        <a:pt x="50" y="32"/>
                      </a:lnTo>
                      <a:lnTo>
                        <a:pt x="30" y="34"/>
                      </a:lnTo>
                      <a:lnTo>
                        <a:pt x="14" y="32"/>
                      </a:lnTo>
                      <a:lnTo>
                        <a:pt x="4" y="28"/>
                      </a:lnTo>
                      <a:lnTo>
                        <a:pt x="2" y="26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12" y="10"/>
                      </a:lnTo>
                      <a:lnTo>
                        <a:pt x="26" y="4"/>
                      </a:lnTo>
                      <a:lnTo>
                        <a:pt x="46" y="2"/>
                      </a:lnTo>
                      <a:lnTo>
                        <a:pt x="46" y="2"/>
                      </a:lnTo>
                      <a:close/>
                    </a:path>
                  </a:pathLst>
                </a:custGeom>
                <a:solidFill>
                  <a:srgbClr val="FFFF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3035" name="Freeform 75"/>
                <p:cNvSpPr>
                  <a:spLocks/>
                </p:cNvSpPr>
                <p:nvPr/>
              </p:nvSpPr>
              <p:spPr bwMode="auto">
                <a:xfrm>
                  <a:off x="935" y="3160"/>
                  <a:ext cx="86" cy="30"/>
                </a:xfrm>
                <a:custGeom>
                  <a:avLst/>
                  <a:gdLst>
                    <a:gd name="T0" fmla="*/ 42 w 86"/>
                    <a:gd name="T1" fmla="*/ 0 h 30"/>
                    <a:gd name="T2" fmla="*/ 42 w 86"/>
                    <a:gd name="T3" fmla="*/ 0 h 30"/>
                    <a:gd name="T4" fmla="*/ 58 w 86"/>
                    <a:gd name="T5" fmla="*/ 0 h 30"/>
                    <a:gd name="T6" fmla="*/ 72 w 86"/>
                    <a:gd name="T7" fmla="*/ 2 h 30"/>
                    <a:gd name="T8" fmla="*/ 82 w 86"/>
                    <a:gd name="T9" fmla="*/ 4 h 30"/>
                    <a:gd name="T10" fmla="*/ 86 w 86"/>
                    <a:gd name="T11" fmla="*/ 6 h 30"/>
                    <a:gd name="T12" fmla="*/ 86 w 86"/>
                    <a:gd name="T13" fmla="*/ 10 h 30"/>
                    <a:gd name="T14" fmla="*/ 86 w 86"/>
                    <a:gd name="T15" fmla="*/ 10 h 30"/>
                    <a:gd name="T16" fmla="*/ 86 w 86"/>
                    <a:gd name="T17" fmla="*/ 12 h 30"/>
                    <a:gd name="T18" fmla="*/ 84 w 86"/>
                    <a:gd name="T19" fmla="*/ 16 h 30"/>
                    <a:gd name="T20" fmla="*/ 76 w 86"/>
                    <a:gd name="T21" fmla="*/ 20 h 30"/>
                    <a:gd name="T22" fmla="*/ 62 w 86"/>
                    <a:gd name="T23" fmla="*/ 26 h 30"/>
                    <a:gd name="T24" fmla="*/ 46 w 86"/>
                    <a:gd name="T25" fmla="*/ 28 h 30"/>
                    <a:gd name="T26" fmla="*/ 46 w 86"/>
                    <a:gd name="T27" fmla="*/ 28 h 30"/>
                    <a:gd name="T28" fmla="*/ 28 w 86"/>
                    <a:gd name="T29" fmla="*/ 30 h 30"/>
                    <a:gd name="T30" fmla="*/ 14 w 86"/>
                    <a:gd name="T31" fmla="*/ 28 h 30"/>
                    <a:gd name="T32" fmla="*/ 4 w 86"/>
                    <a:gd name="T33" fmla="*/ 24 h 30"/>
                    <a:gd name="T34" fmla="*/ 2 w 86"/>
                    <a:gd name="T35" fmla="*/ 22 h 30"/>
                    <a:gd name="T36" fmla="*/ 0 w 86"/>
                    <a:gd name="T37" fmla="*/ 20 h 30"/>
                    <a:gd name="T38" fmla="*/ 0 w 86"/>
                    <a:gd name="T39" fmla="*/ 20 h 30"/>
                    <a:gd name="T40" fmla="*/ 0 w 86"/>
                    <a:gd name="T41" fmla="*/ 16 h 30"/>
                    <a:gd name="T42" fmla="*/ 2 w 86"/>
                    <a:gd name="T43" fmla="*/ 14 h 30"/>
                    <a:gd name="T44" fmla="*/ 12 w 86"/>
                    <a:gd name="T45" fmla="*/ 8 h 30"/>
                    <a:gd name="T46" fmla="*/ 26 w 86"/>
                    <a:gd name="T47" fmla="*/ 4 h 30"/>
                    <a:gd name="T48" fmla="*/ 42 w 86"/>
                    <a:gd name="T49" fmla="*/ 0 h 30"/>
                    <a:gd name="T50" fmla="*/ 42 w 86"/>
                    <a:gd name="T5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86" h="3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58" y="0"/>
                      </a:lnTo>
                      <a:lnTo>
                        <a:pt x="72" y="2"/>
                      </a:lnTo>
                      <a:lnTo>
                        <a:pt x="82" y="4"/>
                      </a:lnTo>
                      <a:lnTo>
                        <a:pt x="86" y="6"/>
                      </a:lnTo>
                      <a:lnTo>
                        <a:pt x="86" y="10"/>
                      </a:lnTo>
                      <a:lnTo>
                        <a:pt x="86" y="10"/>
                      </a:lnTo>
                      <a:lnTo>
                        <a:pt x="86" y="12"/>
                      </a:lnTo>
                      <a:lnTo>
                        <a:pt x="84" y="16"/>
                      </a:lnTo>
                      <a:lnTo>
                        <a:pt x="76" y="20"/>
                      </a:lnTo>
                      <a:lnTo>
                        <a:pt x="62" y="26"/>
                      </a:lnTo>
                      <a:lnTo>
                        <a:pt x="46" y="28"/>
                      </a:lnTo>
                      <a:lnTo>
                        <a:pt x="46" y="28"/>
                      </a:lnTo>
                      <a:lnTo>
                        <a:pt x="28" y="30"/>
                      </a:lnTo>
                      <a:lnTo>
                        <a:pt x="14" y="28"/>
                      </a:lnTo>
                      <a:lnTo>
                        <a:pt x="4" y="24"/>
                      </a:lnTo>
                      <a:lnTo>
                        <a:pt x="2" y="22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0" y="16"/>
                      </a:lnTo>
                      <a:lnTo>
                        <a:pt x="2" y="14"/>
                      </a:lnTo>
                      <a:lnTo>
                        <a:pt x="12" y="8"/>
                      </a:lnTo>
                      <a:lnTo>
                        <a:pt x="26" y="4"/>
                      </a:lnTo>
                      <a:lnTo>
                        <a:pt x="42" y="0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rgbClr val="FFFF2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3036" name="Freeform 76"/>
                <p:cNvSpPr>
                  <a:spLocks/>
                </p:cNvSpPr>
                <p:nvPr/>
              </p:nvSpPr>
              <p:spPr bwMode="auto">
                <a:xfrm>
                  <a:off x="931" y="3312"/>
                  <a:ext cx="74" cy="26"/>
                </a:xfrm>
                <a:custGeom>
                  <a:avLst/>
                  <a:gdLst>
                    <a:gd name="T0" fmla="*/ 0 w 74"/>
                    <a:gd name="T1" fmla="*/ 4 h 26"/>
                    <a:gd name="T2" fmla="*/ 0 w 74"/>
                    <a:gd name="T3" fmla="*/ 4 h 26"/>
                    <a:gd name="T4" fmla="*/ 8 w 74"/>
                    <a:gd name="T5" fmla="*/ 10 h 26"/>
                    <a:gd name="T6" fmla="*/ 16 w 74"/>
                    <a:gd name="T7" fmla="*/ 18 h 26"/>
                    <a:gd name="T8" fmla="*/ 26 w 74"/>
                    <a:gd name="T9" fmla="*/ 24 h 26"/>
                    <a:gd name="T10" fmla="*/ 36 w 74"/>
                    <a:gd name="T11" fmla="*/ 26 h 26"/>
                    <a:gd name="T12" fmla="*/ 42 w 74"/>
                    <a:gd name="T13" fmla="*/ 26 h 26"/>
                    <a:gd name="T14" fmla="*/ 48 w 74"/>
                    <a:gd name="T15" fmla="*/ 24 h 26"/>
                    <a:gd name="T16" fmla="*/ 56 w 74"/>
                    <a:gd name="T17" fmla="*/ 22 h 26"/>
                    <a:gd name="T18" fmla="*/ 62 w 74"/>
                    <a:gd name="T19" fmla="*/ 16 h 26"/>
                    <a:gd name="T20" fmla="*/ 68 w 74"/>
                    <a:gd name="T21" fmla="*/ 8 h 26"/>
                    <a:gd name="T22" fmla="*/ 74 w 74"/>
                    <a:gd name="T23" fmla="*/ 0 h 26"/>
                    <a:gd name="T24" fmla="*/ 74 w 74"/>
                    <a:gd name="T25" fmla="*/ 0 h 26"/>
                    <a:gd name="T26" fmla="*/ 68 w 74"/>
                    <a:gd name="T27" fmla="*/ 4 h 26"/>
                    <a:gd name="T28" fmla="*/ 62 w 74"/>
                    <a:gd name="T29" fmla="*/ 8 h 26"/>
                    <a:gd name="T30" fmla="*/ 52 w 74"/>
                    <a:gd name="T31" fmla="*/ 12 h 26"/>
                    <a:gd name="T32" fmla="*/ 42 w 74"/>
                    <a:gd name="T33" fmla="*/ 16 h 26"/>
                    <a:gd name="T34" fmla="*/ 30 w 74"/>
                    <a:gd name="T35" fmla="*/ 16 h 26"/>
                    <a:gd name="T36" fmla="*/ 16 w 74"/>
                    <a:gd name="T37" fmla="*/ 12 h 26"/>
                    <a:gd name="T38" fmla="*/ 0 w 74"/>
                    <a:gd name="T39" fmla="*/ 4 h 26"/>
                    <a:gd name="T40" fmla="*/ 0 w 74"/>
                    <a:gd name="T41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4" h="26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8" y="10"/>
                      </a:lnTo>
                      <a:lnTo>
                        <a:pt x="16" y="18"/>
                      </a:lnTo>
                      <a:lnTo>
                        <a:pt x="26" y="24"/>
                      </a:lnTo>
                      <a:lnTo>
                        <a:pt x="36" y="26"/>
                      </a:lnTo>
                      <a:lnTo>
                        <a:pt x="42" y="26"/>
                      </a:lnTo>
                      <a:lnTo>
                        <a:pt x="48" y="24"/>
                      </a:lnTo>
                      <a:lnTo>
                        <a:pt x="56" y="22"/>
                      </a:lnTo>
                      <a:lnTo>
                        <a:pt x="62" y="16"/>
                      </a:lnTo>
                      <a:lnTo>
                        <a:pt x="68" y="8"/>
                      </a:lnTo>
                      <a:lnTo>
                        <a:pt x="74" y="0"/>
                      </a:lnTo>
                      <a:lnTo>
                        <a:pt x="74" y="0"/>
                      </a:lnTo>
                      <a:lnTo>
                        <a:pt x="68" y="4"/>
                      </a:lnTo>
                      <a:lnTo>
                        <a:pt x="62" y="8"/>
                      </a:lnTo>
                      <a:lnTo>
                        <a:pt x="52" y="12"/>
                      </a:lnTo>
                      <a:lnTo>
                        <a:pt x="42" y="16"/>
                      </a:lnTo>
                      <a:lnTo>
                        <a:pt x="30" y="16"/>
                      </a:lnTo>
                      <a:lnTo>
                        <a:pt x="16" y="12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A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3037" name="Freeform 77"/>
                <p:cNvSpPr>
                  <a:spLocks/>
                </p:cNvSpPr>
                <p:nvPr/>
              </p:nvSpPr>
              <p:spPr bwMode="auto">
                <a:xfrm>
                  <a:off x="855" y="3132"/>
                  <a:ext cx="214" cy="158"/>
                </a:xfrm>
                <a:custGeom>
                  <a:avLst/>
                  <a:gdLst>
                    <a:gd name="T0" fmla="*/ 96 w 214"/>
                    <a:gd name="T1" fmla="*/ 22 h 158"/>
                    <a:gd name="T2" fmla="*/ 96 w 214"/>
                    <a:gd name="T3" fmla="*/ 22 h 158"/>
                    <a:gd name="T4" fmla="*/ 100 w 214"/>
                    <a:gd name="T5" fmla="*/ 16 h 158"/>
                    <a:gd name="T6" fmla="*/ 112 w 214"/>
                    <a:gd name="T7" fmla="*/ 8 h 158"/>
                    <a:gd name="T8" fmla="*/ 126 w 214"/>
                    <a:gd name="T9" fmla="*/ 2 h 158"/>
                    <a:gd name="T10" fmla="*/ 132 w 214"/>
                    <a:gd name="T11" fmla="*/ 0 h 158"/>
                    <a:gd name="T12" fmla="*/ 138 w 214"/>
                    <a:gd name="T13" fmla="*/ 0 h 158"/>
                    <a:gd name="T14" fmla="*/ 138 w 214"/>
                    <a:gd name="T15" fmla="*/ 0 h 158"/>
                    <a:gd name="T16" fmla="*/ 148 w 214"/>
                    <a:gd name="T17" fmla="*/ 4 h 158"/>
                    <a:gd name="T18" fmla="*/ 158 w 214"/>
                    <a:gd name="T19" fmla="*/ 12 h 158"/>
                    <a:gd name="T20" fmla="*/ 180 w 214"/>
                    <a:gd name="T21" fmla="*/ 30 h 158"/>
                    <a:gd name="T22" fmla="*/ 180 w 214"/>
                    <a:gd name="T23" fmla="*/ 30 h 158"/>
                    <a:gd name="T24" fmla="*/ 186 w 214"/>
                    <a:gd name="T25" fmla="*/ 34 h 158"/>
                    <a:gd name="T26" fmla="*/ 192 w 214"/>
                    <a:gd name="T27" fmla="*/ 36 h 158"/>
                    <a:gd name="T28" fmla="*/ 198 w 214"/>
                    <a:gd name="T29" fmla="*/ 36 h 158"/>
                    <a:gd name="T30" fmla="*/ 202 w 214"/>
                    <a:gd name="T31" fmla="*/ 34 h 158"/>
                    <a:gd name="T32" fmla="*/ 210 w 214"/>
                    <a:gd name="T33" fmla="*/ 30 h 158"/>
                    <a:gd name="T34" fmla="*/ 212 w 214"/>
                    <a:gd name="T35" fmla="*/ 28 h 158"/>
                    <a:gd name="T36" fmla="*/ 214 w 214"/>
                    <a:gd name="T37" fmla="*/ 28 h 158"/>
                    <a:gd name="T38" fmla="*/ 214 w 214"/>
                    <a:gd name="T39" fmla="*/ 28 h 158"/>
                    <a:gd name="T40" fmla="*/ 212 w 214"/>
                    <a:gd name="T41" fmla="*/ 40 h 158"/>
                    <a:gd name="T42" fmla="*/ 210 w 214"/>
                    <a:gd name="T43" fmla="*/ 58 h 158"/>
                    <a:gd name="T44" fmla="*/ 202 w 214"/>
                    <a:gd name="T45" fmla="*/ 78 h 158"/>
                    <a:gd name="T46" fmla="*/ 194 w 214"/>
                    <a:gd name="T47" fmla="*/ 98 h 158"/>
                    <a:gd name="T48" fmla="*/ 180 w 214"/>
                    <a:gd name="T49" fmla="*/ 120 h 158"/>
                    <a:gd name="T50" fmla="*/ 172 w 214"/>
                    <a:gd name="T51" fmla="*/ 128 h 158"/>
                    <a:gd name="T52" fmla="*/ 164 w 214"/>
                    <a:gd name="T53" fmla="*/ 138 h 158"/>
                    <a:gd name="T54" fmla="*/ 154 w 214"/>
                    <a:gd name="T55" fmla="*/ 144 h 158"/>
                    <a:gd name="T56" fmla="*/ 142 w 214"/>
                    <a:gd name="T57" fmla="*/ 150 h 158"/>
                    <a:gd name="T58" fmla="*/ 130 w 214"/>
                    <a:gd name="T59" fmla="*/ 154 h 158"/>
                    <a:gd name="T60" fmla="*/ 116 w 214"/>
                    <a:gd name="T61" fmla="*/ 156 h 158"/>
                    <a:gd name="T62" fmla="*/ 116 w 214"/>
                    <a:gd name="T63" fmla="*/ 156 h 158"/>
                    <a:gd name="T64" fmla="*/ 102 w 214"/>
                    <a:gd name="T65" fmla="*/ 158 h 158"/>
                    <a:gd name="T66" fmla="*/ 88 w 214"/>
                    <a:gd name="T67" fmla="*/ 156 h 158"/>
                    <a:gd name="T68" fmla="*/ 76 w 214"/>
                    <a:gd name="T69" fmla="*/ 152 h 158"/>
                    <a:gd name="T70" fmla="*/ 64 w 214"/>
                    <a:gd name="T71" fmla="*/ 148 h 158"/>
                    <a:gd name="T72" fmla="*/ 52 w 214"/>
                    <a:gd name="T73" fmla="*/ 142 h 158"/>
                    <a:gd name="T74" fmla="*/ 44 w 214"/>
                    <a:gd name="T75" fmla="*/ 134 h 158"/>
                    <a:gd name="T76" fmla="*/ 28 w 214"/>
                    <a:gd name="T77" fmla="*/ 118 h 158"/>
                    <a:gd name="T78" fmla="*/ 16 w 214"/>
                    <a:gd name="T79" fmla="*/ 100 h 158"/>
                    <a:gd name="T80" fmla="*/ 6 w 214"/>
                    <a:gd name="T81" fmla="*/ 82 h 158"/>
                    <a:gd name="T82" fmla="*/ 2 w 214"/>
                    <a:gd name="T83" fmla="*/ 68 h 158"/>
                    <a:gd name="T84" fmla="*/ 0 w 214"/>
                    <a:gd name="T85" fmla="*/ 56 h 158"/>
                    <a:gd name="T86" fmla="*/ 0 w 214"/>
                    <a:gd name="T87" fmla="*/ 56 h 158"/>
                    <a:gd name="T88" fmla="*/ 2 w 214"/>
                    <a:gd name="T89" fmla="*/ 54 h 158"/>
                    <a:gd name="T90" fmla="*/ 8 w 214"/>
                    <a:gd name="T91" fmla="*/ 54 h 158"/>
                    <a:gd name="T92" fmla="*/ 16 w 214"/>
                    <a:gd name="T93" fmla="*/ 52 h 158"/>
                    <a:gd name="T94" fmla="*/ 20 w 214"/>
                    <a:gd name="T95" fmla="*/ 50 h 158"/>
                    <a:gd name="T96" fmla="*/ 24 w 214"/>
                    <a:gd name="T97" fmla="*/ 46 h 158"/>
                    <a:gd name="T98" fmla="*/ 24 w 214"/>
                    <a:gd name="T99" fmla="*/ 46 h 158"/>
                    <a:gd name="T100" fmla="*/ 42 w 214"/>
                    <a:gd name="T101" fmla="*/ 22 h 158"/>
                    <a:gd name="T102" fmla="*/ 52 w 214"/>
                    <a:gd name="T103" fmla="*/ 12 h 158"/>
                    <a:gd name="T104" fmla="*/ 58 w 214"/>
                    <a:gd name="T105" fmla="*/ 8 h 158"/>
                    <a:gd name="T106" fmla="*/ 62 w 214"/>
                    <a:gd name="T107" fmla="*/ 6 h 158"/>
                    <a:gd name="T108" fmla="*/ 62 w 214"/>
                    <a:gd name="T109" fmla="*/ 6 h 158"/>
                    <a:gd name="T110" fmla="*/ 74 w 214"/>
                    <a:gd name="T111" fmla="*/ 4 h 158"/>
                    <a:gd name="T112" fmla="*/ 82 w 214"/>
                    <a:gd name="T113" fmla="*/ 6 h 158"/>
                    <a:gd name="T114" fmla="*/ 90 w 214"/>
                    <a:gd name="T115" fmla="*/ 12 h 158"/>
                    <a:gd name="T116" fmla="*/ 96 w 214"/>
                    <a:gd name="T117" fmla="*/ 22 h 158"/>
                    <a:gd name="T118" fmla="*/ 96 w 214"/>
                    <a:gd name="T119" fmla="*/ 22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14" h="158">
                      <a:moveTo>
                        <a:pt x="96" y="22"/>
                      </a:moveTo>
                      <a:lnTo>
                        <a:pt x="96" y="22"/>
                      </a:lnTo>
                      <a:lnTo>
                        <a:pt x="100" y="16"/>
                      </a:lnTo>
                      <a:lnTo>
                        <a:pt x="112" y="8"/>
                      </a:lnTo>
                      <a:lnTo>
                        <a:pt x="126" y="2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38" y="0"/>
                      </a:lnTo>
                      <a:lnTo>
                        <a:pt x="148" y="4"/>
                      </a:lnTo>
                      <a:lnTo>
                        <a:pt x="158" y="12"/>
                      </a:lnTo>
                      <a:lnTo>
                        <a:pt x="180" y="30"/>
                      </a:lnTo>
                      <a:lnTo>
                        <a:pt x="180" y="30"/>
                      </a:lnTo>
                      <a:lnTo>
                        <a:pt x="186" y="34"/>
                      </a:lnTo>
                      <a:lnTo>
                        <a:pt x="192" y="36"/>
                      </a:lnTo>
                      <a:lnTo>
                        <a:pt x="198" y="36"/>
                      </a:lnTo>
                      <a:lnTo>
                        <a:pt x="202" y="34"/>
                      </a:lnTo>
                      <a:lnTo>
                        <a:pt x="210" y="30"/>
                      </a:lnTo>
                      <a:lnTo>
                        <a:pt x="212" y="28"/>
                      </a:lnTo>
                      <a:lnTo>
                        <a:pt x="214" y="28"/>
                      </a:lnTo>
                      <a:lnTo>
                        <a:pt x="214" y="28"/>
                      </a:lnTo>
                      <a:lnTo>
                        <a:pt x="212" y="40"/>
                      </a:lnTo>
                      <a:lnTo>
                        <a:pt x="210" y="58"/>
                      </a:lnTo>
                      <a:lnTo>
                        <a:pt x="202" y="78"/>
                      </a:lnTo>
                      <a:lnTo>
                        <a:pt x="194" y="98"/>
                      </a:lnTo>
                      <a:lnTo>
                        <a:pt x="180" y="120"/>
                      </a:lnTo>
                      <a:lnTo>
                        <a:pt x="172" y="128"/>
                      </a:lnTo>
                      <a:lnTo>
                        <a:pt x="164" y="138"/>
                      </a:lnTo>
                      <a:lnTo>
                        <a:pt x="154" y="144"/>
                      </a:lnTo>
                      <a:lnTo>
                        <a:pt x="142" y="150"/>
                      </a:lnTo>
                      <a:lnTo>
                        <a:pt x="130" y="154"/>
                      </a:lnTo>
                      <a:lnTo>
                        <a:pt x="116" y="156"/>
                      </a:lnTo>
                      <a:lnTo>
                        <a:pt x="116" y="156"/>
                      </a:lnTo>
                      <a:lnTo>
                        <a:pt x="102" y="158"/>
                      </a:lnTo>
                      <a:lnTo>
                        <a:pt x="88" y="156"/>
                      </a:lnTo>
                      <a:lnTo>
                        <a:pt x="76" y="152"/>
                      </a:lnTo>
                      <a:lnTo>
                        <a:pt x="64" y="148"/>
                      </a:lnTo>
                      <a:lnTo>
                        <a:pt x="52" y="142"/>
                      </a:lnTo>
                      <a:lnTo>
                        <a:pt x="44" y="134"/>
                      </a:lnTo>
                      <a:lnTo>
                        <a:pt x="28" y="118"/>
                      </a:lnTo>
                      <a:lnTo>
                        <a:pt x="16" y="100"/>
                      </a:lnTo>
                      <a:lnTo>
                        <a:pt x="6" y="82"/>
                      </a:lnTo>
                      <a:lnTo>
                        <a:pt x="2" y="68"/>
                      </a:lnTo>
                      <a:lnTo>
                        <a:pt x="0" y="56"/>
                      </a:lnTo>
                      <a:lnTo>
                        <a:pt x="0" y="56"/>
                      </a:lnTo>
                      <a:lnTo>
                        <a:pt x="2" y="54"/>
                      </a:lnTo>
                      <a:lnTo>
                        <a:pt x="8" y="54"/>
                      </a:lnTo>
                      <a:lnTo>
                        <a:pt x="16" y="52"/>
                      </a:lnTo>
                      <a:lnTo>
                        <a:pt x="20" y="50"/>
                      </a:lnTo>
                      <a:lnTo>
                        <a:pt x="24" y="46"/>
                      </a:lnTo>
                      <a:lnTo>
                        <a:pt x="24" y="46"/>
                      </a:lnTo>
                      <a:lnTo>
                        <a:pt x="42" y="22"/>
                      </a:lnTo>
                      <a:lnTo>
                        <a:pt x="52" y="12"/>
                      </a:lnTo>
                      <a:lnTo>
                        <a:pt x="58" y="8"/>
                      </a:lnTo>
                      <a:lnTo>
                        <a:pt x="62" y="6"/>
                      </a:lnTo>
                      <a:lnTo>
                        <a:pt x="62" y="6"/>
                      </a:lnTo>
                      <a:lnTo>
                        <a:pt x="74" y="4"/>
                      </a:lnTo>
                      <a:lnTo>
                        <a:pt x="82" y="6"/>
                      </a:lnTo>
                      <a:lnTo>
                        <a:pt x="90" y="12"/>
                      </a:lnTo>
                      <a:lnTo>
                        <a:pt x="96" y="22"/>
                      </a:lnTo>
                      <a:lnTo>
                        <a:pt x="96" y="2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3038" name="Freeform 78"/>
                <p:cNvSpPr>
                  <a:spLocks/>
                </p:cNvSpPr>
                <p:nvPr/>
              </p:nvSpPr>
              <p:spPr bwMode="auto">
                <a:xfrm>
                  <a:off x="855" y="3160"/>
                  <a:ext cx="214" cy="130"/>
                </a:xfrm>
                <a:custGeom>
                  <a:avLst/>
                  <a:gdLst>
                    <a:gd name="T0" fmla="*/ 212 w 214"/>
                    <a:gd name="T1" fmla="*/ 0 h 130"/>
                    <a:gd name="T2" fmla="*/ 212 w 214"/>
                    <a:gd name="T3" fmla="*/ 0 h 130"/>
                    <a:gd name="T4" fmla="*/ 210 w 214"/>
                    <a:gd name="T5" fmla="*/ 16 h 130"/>
                    <a:gd name="T6" fmla="*/ 204 w 214"/>
                    <a:gd name="T7" fmla="*/ 32 h 130"/>
                    <a:gd name="T8" fmla="*/ 198 w 214"/>
                    <a:gd name="T9" fmla="*/ 50 h 130"/>
                    <a:gd name="T10" fmla="*/ 188 w 214"/>
                    <a:gd name="T11" fmla="*/ 70 h 130"/>
                    <a:gd name="T12" fmla="*/ 174 w 214"/>
                    <a:gd name="T13" fmla="*/ 86 h 130"/>
                    <a:gd name="T14" fmla="*/ 168 w 214"/>
                    <a:gd name="T15" fmla="*/ 94 h 130"/>
                    <a:gd name="T16" fmla="*/ 158 w 214"/>
                    <a:gd name="T17" fmla="*/ 100 h 130"/>
                    <a:gd name="T18" fmla="*/ 150 w 214"/>
                    <a:gd name="T19" fmla="*/ 106 h 130"/>
                    <a:gd name="T20" fmla="*/ 140 w 214"/>
                    <a:gd name="T21" fmla="*/ 112 h 130"/>
                    <a:gd name="T22" fmla="*/ 128 w 214"/>
                    <a:gd name="T23" fmla="*/ 114 h 130"/>
                    <a:gd name="T24" fmla="*/ 116 w 214"/>
                    <a:gd name="T25" fmla="*/ 116 h 130"/>
                    <a:gd name="T26" fmla="*/ 116 w 214"/>
                    <a:gd name="T27" fmla="*/ 116 h 130"/>
                    <a:gd name="T28" fmla="*/ 104 w 214"/>
                    <a:gd name="T29" fmla="*/ 116 h 130"/>
                    <a:gd name="T30" fmla="*/ 90 w 214"/>
                    <a:gd name="T31" fmla="*/ 116 h 130"/>
                    <a:gd name="T32" fmla="*/ 80 w 214"/>
                    <a:gd name="T33" fmla="*/ 114 h 130"/>
                    <a:gd name="T34" fmla="*/ 68 w 214"/>
                    <a:gd name="T35" fmla="*/ 110 h 130"/>
                    <a:gd name="T36" fmla="*/ 60 w 214"/>
                    <a:gd name="T37" fmla="*/ 104 h 130"/>
                    <a:gd name="T38" fmla="*/ 50 w 214"/>
                    <a:gd name="T39" fmla="*/ 100 h 130"/>
                    <a:gd name="T40" fmla="*/ 34 w 214"/>
                    <a:gd name="T41" fmla="*/ 86 h 130"/>
                    <a:gd name="T42" fmla="*/ 22 w 214"/>
                    <a:gd name="T43" fmla="*/ 70 h 130"/>
                    <a:gd name="T44" fmla="*/ 12 w 214"/>
                    <a:gd name="T45" fmla="*/ 56 h 130"/>
                    <a:gd name="T46" fmla="*/ 6 w 214"/>
                    <a:gd name="T47" fmla="*/ 40 h 130"/>
                    <a:gd name="T48" fmla="*/ 2 w 214"/>
                    <a:gd name="T49" fmla="*/ 26 h 130"/>
                    <a:gd name="T50" fmla="*/ 2 w 214"/>
                    <a:gd name="T51" fmla="*/ 26 h 130"/>
                    <a:gd name="T52" fmla="*/ 0 w 214"/>
                    <a:gd name="T53" fmla="*/ 28 h 130"/>
                    <a:gd name="T54" fmla="*/ 0 w 214"/>
                    <a:gd name="T55" fmla="*/ 28 h 130"/>
                    <a:gd name="T56" fmla="*/ 2 w 214"/>
                    <a:gd name="T57" fmla="*/ 40 h 130"/>
                    <a:gd name="T58" fmla="*/ 6 w 214"/>
                    <a:gd name="T59" fmla="*/ 54 h 130"/>
                    <a:gd name="T60" fmla="*/ 16 w 214"/>
                    <a:gd name="T61" fmla="*/ 72 h 130"/>
                    <a:gd name="T62" fmla="*/ 28 w 214"/>
                    <a:gd name="T63" fmla="*/ 90 h 130"/>
                    <a:gd name="T64" fmla="*/ 44 w 214"/>
                    <a:gd name="T65" fmla="*/ 106 h 130"/>
                    <a:gd name="T66" fmla="*/ 52 w 214"/>
                    <a:gd name="T67" fmla="*/ 114 h 130"/>
                    <a:gd name="T68" fmla="*/ 64 w 214"/>
                    <a:gd name="T69" fmla="*/ 120 h 130"/>
                    <a:gd name="T70" fmla="*/ 76 w 214"/>
                    <a:gd name="T71" fmla="*/ 124 h 130"/>
                    <a:gd name="T72" fmla="*/ 88 w 214"/>
                    <a:gd name="T73" fmla="*/ 128 h 130"/>
                    <a:gd name="T74" fmla="*/ 102 w 214"/>
                    <a:gd name="T75" fmla="*/ 130 h 130"/>
                    <a:gd name="T76" fmla="*/ 116 w 214"/>
                    <a:gd name="T77" fmla="*/ 128 h 130"/>
                    <a:gd name="T78" fmla="*/ 116 w 214"/>
                    <a:gd name="T79" fmla="*/ 128 h 130"/>
                    <a:gd name="T80" fmla="*/ 130 w 214"/>
                    <a:gd name="T81" fmla="*/ 126 h 130"/>
                    <a:gd name="T82" fmla="*/ 142 w 214"/>
                    <a:gd name="T83" fmla="*/ 122 h 130"/>
                    <a:gd name="T84" fmla="*/ 154 w 214"/>
                    <a:gd name="T85" fmla="*/ 116 h 130"/>
                    <a:gd name="T86" fmla="*/ 164 w 214"/>
                    <a:gd name="T87" fmla="*/ 110 h 130"/>
                    <a:gd name="T88" fmla="*/ 172 w 214"/>
                    <a:gd name="T89" fmla="*/ 100 h 130"/>
                    <a:gd name="T90" fmla="*/ 180 w 214"/>
                    <a:gd name="T91" fmla="*/ 92 h 130"/>
                    <a:gd name="T92" fmla="*/ 194 w 214"/>
                    <a:gd name="T93" fmla="*/ 70 h 130"/>
                    <a:gd name="T94" fmla="*/ 202 w 214"/>
                    <a:gd name="T95" fmla="*/ 50 h 130"/>
                    <a:gd name="T96" fmla="*/ 210 w 214"/>
                    <a:gd name="T97" fmla="*/ 30 h 130"/>
                    <a:gd name="T98" fmla="*/ 212 w 214"/>
                    <a:gd name="T99" fmla="*/ 12 h 130"/>
                    <a:gd name="T100" fmla="*/ 214 w 214"/>
                    <a:gd name="T101" fmla="*/ 0 h 130"/>
                    <a:gd name="T102" fmla="*/ 214 w 214"/>
                    <a:gd name="T103" fmla="*/ 0 h 130"/>
                    <a:gd name="T104" fmla="*/ 212 w 214"/>
                    <a:gd name="T105" fmla="*/ 0 h 130"/>
                    <a:gd name="T106" fmla="*/ 212 w 214"/>
                    <a:gd name="T107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14" h="130">
                      <a:moveTo>
                        <a:pt x="212" y="0"/>
                      </a:moveTo>
                      <a:lnTo>
                        <a:pt x="212" y="0"/>
                      </a:lnTo>
                      <a:lnTo>
                        <a:pt x="210" y="16"/>
                      </a:lnTo>
                      <a:lnTo>
                        <a:pt x="204" y="32"/>
                      </a:lnTo>
                      <a:lnTo>
                        <a:pt x="198" y="50"/>
                      </a:lnTo>
                      <a:lnTo>
                        <a:pt x="188" y="70"/>
                      </a:lnTo>
                      <a:lnTo>
                        <a:pt x="174" y="86"/>
                      </a:lnTo>
                      <a:lnTo>
                        <a:pt x="168" y="94"/>
                      </a:lnTo>
                      <a:lnTo>
                        <a:pt x="158" y="100"/>
                      </a:lnTo>
                      <a:lnTo>
                        <a:pt x="150" y="106"/>
                      </a:lnTo>
                      <a:lnTo>
                        <a:pt x="140" y="112"/>
                      </a:lnTo>
                      <a:lnTo>
                        <a:pt x="128" y="114"/>
                      </a:lnTo>
                      <a:lnTo>
                        <a:pt x="116" y="116"/>
                      </a:lnTo>
                      <a:lnTo>
                        <a:pt x="116" y="116"/>
                      </a:lnTo>
                      <a:lnTo>
                        <a:pt x="104" y="116"/>
                      </a:lnTo>
                      <a:lnTo>
                        <a:pt x="90" y="116"/>
                      </a:lnTo>
                      <a:lnTo>
                        <a:pt x="80" y="114"/>
                      </a:lnTo>
                      <a:lnTo>
                        <a:pt x="68" y="110"/>
                      </a:lnTo>
                      <a:lnTo>
                        <a:pt x="60" y="104"/>
                      </a:lnTo>
                      <a:lnTo>
                        <a:pt x="50" y="100"/>
                      </a:lnTo>
                      <a:lnTo>
                        <a:pt x="34" y="86"/>
                      </a:lnTo>
                      <a:lnTo>
                        <a:pt x="22" y="70"/>
                      </a:lnTo>
                      <a:lnTo>
                        <a:pt x="12" y="56"/>
                      </a:lnTo>
                      <a:lnTo>
                        <a:pt x="6" y="40"/>
                      </a:lnTo>
                      <a:lnTo>
                        <a:pt x="2" y="26"/>
                      </a:lnTo>
                      <a:lnTo>
                        <a:pt x="2" y="26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2" y="40"/>
                      </a:lnTo>
                      <a:lnTo>
                        <a:pt x="6" y="54"/>
                      </a:lnTo>
                      <a:lnTo>
                        <a:pt x="16" y="72"/>
                      </a:lnTo>
                      <a:lnTo>
                        <a:pt x="28" y="90"/>
                      </a:lnTo>
                      <a:lnTo>
                        <a:pt x="44" y="106"/>
                      </a:lnTo>
                      <a:lnTo>
                        <a:pt x="52" y="114"/>
                      </a:lnTo>
                      <a:lnTo>
                        <a:pt x="64" y="120"/>
                      </a:lnTo>
                      <a:lnTo>
                        <a:pt x="76" y="124"/>
                      </a:lnTo>
                      <a:lnTo>
                        <a:pt x="88" y="128"/>
                      </a:lnTo>
                      <a:lnTo>
                        <a:pt x="102" y="130"/>
                      </a:lnTo>
                      <a:lnTo>
                        <a:pt x="116" y="128"/>
                      </a:lnTo>
                      <a:lnTo>
                        <a:pt x="116" y="128"/>
                      </a:lnTo>
                      <a:lnTo>
                        <a:pt x="130" y="126"/>
                      </a:lnTo>
                      <a:lnTo>
                        <a:pt x="142" y="122"/>
                      </a:lnTo>
                      <a:lnTo>
                        <a:pt x="154" y="116"/>
                      </a:lnTo>
                      <a:lnTo>
                        <a:pt x="164" y="110"/>
                      </a:lnTo>
                      <a:lnTo>
                        <a:pt x="172" y="100"/>
                      </a:lnTo>
                      <a:lnTo>
                        <a:pt x="180" y="92"/>
                      </a:lnTo>
                      <a:lnTo>
                        <a:pt x="194" y="70"/>
                      </a:lnTo>
                      <a:lnTo>
                        <a:pt x="202" y="50"/>
                      </a:lnTo>
                      <a:lnTo>
                        <a:pt x="210" y="30"/>
                      </a:lnTo>
                      <a:lnTo>
                        <a:pt x="212" y="12"/>
                      </a:lnTo>
                      <a:lnTo>
                        <a:pt x="214" y="0"/>
                      </a:lnTo>
                      <a:lnTo>
                        <a:pt x="214" y="0"/>
                      </a:lnTo>
                      <a:lnTo>
                        <a:pt x="212" y="0"/>
                      </a:ln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rgbClr val="DE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3039" name="Freeform 79"/>
                <p:cNvSpPr>
                  <a:spLocks/>
                </p:cNvSpPr>
                <p:nvPr/>
              </p:nvSpPr>
              <p:spPr bwMode="auto">
                <a:xfrm>
                  <a:off x="855" y="3132"/>
                  <a:ext cx="214" cy="64"/>
                </a:xfrm>
                <a:custGeom>
                  <a:avLst/>
                  <a:gdLst>
                    <a:gd name="T0" fmla="*/ 94 w 214"/>
                    <a:gd name="T1" fmla="*/ 62 h 64"/>
                    <a:gd name="T2" fmla="*/ 110 w 214"/>
                    <a:gd name="T3" fmla="*/ 62 h 64"/>
                    <a:gd name="T4" fmla="*/ 118 w 214"/>
                    <a:gd name="T5" fmla="*/ 60 h 64"/>
                    <a:gd name="T6" fmla="*/ 118 w 214"/>
                    <a:gd name="T7" fmla="*/ 60 h 64"/>
                    <a:gd name="T8" fmla="*/ 130 w 214"/>
                    <a:gd name="T9" fmla="*/ 62 h 64"/>
                    <a:gd name="T10" fmla="*/ 142 w 214"/>
                    <a:gd name="T11" fmla="*/ 64 h 64"/>
                    <a:gd name="T12" fmla="*/ 158 w 214"/>
                    <a:gd name="T13" fmla="*/ 64 h 64"/>
                    <a:gd name="T14" fmla="*/ 174 w 214"/>
                    <a:gd name="T15" fmla="*/ 64 h 64"/>
                    <a:gd name="T16" fmla="*/ 188 w 214"/>
                    <a:gd name="T17" fmla="*/ 60 h 64"/>
                    <a:gd name="T18" fmla="*/ 202 w 214"/>
                    <a:gd name="T19" fmla="*/ 52 h 64"/>
                    <a:gd name="T20" fmla="*/ 208 w 214"/>
                    <a:gd name="T21" fmla="*/ 48 h 64"/>
                    <a:gd name="T22" fmla="*/ 212 w 214"/>
                    <a:gd name="T23" fmla="*/ 42 h 64"/>
                    <a:gd name="T24" fmla="*/ 212 w 214"/>
                    <a:gd name="T25" fmla="*/ 42 h 64"/>
                    <a:gd name="T26" fmla="*/ 214 w 214"/>
                    <a:gd name="T27" fmla="*/ 28 h 64"/>
                    <a:gd name="T28" fmla="*/ 214 w 214"/>
                    <a:gd name="T29" fmla="*/ 28 h 64"/>
                    <a:gd name="T30" fmla="*/ 212 w 214"/>
                    <a:gd name="T31" fmla="*/ 28 h 64"/>
                    <a:gd name="T32" fmla="*/ 210 w 214"/>
                    <a:gd name="T33" fmla="*/ 30 h 64"/>
                    <a:gd name="T34" fmla="*/ 202 w 214"/>
                    <a:gd name="T35" fmla="*/ 34 h 64"/>
                    <a:gd name="T36" fmla="*/ 198 w 214"/>
                    <a:gd name="T37" fmla="*/ 36 h 64"/>
                    <a:gd name="T38" fmla="*/ 192 w 214"/>
                    <a:gd name="T39" fmla="*/ 36 h 64"/>
                    <a:gd name="T40" fmla="*/ 186 w 214"/>
                    <a:gd name="T41" fmla="*/ 34 h 64"/>
                    <a:gd name="T42" fmla="*/ 180 w 214"/>
                    <a:gd name="T43" fmla="*/ 30 h 64"/>
                    <a:gd name="T44" fmla="*/ 180 w 214"/>
                    <a:gd name="T45" fmla="*/ 30 h 64"/>
                    <a:gd name="T46" fmla="*/ 158 w 214"/>
                    <a:gd name="T47" fmla="*/ 12 h 64"/>
                    <a:gd name="T48" fmla="*/ 148 w 214"/>
                    <a:gd name="T49" fmla="*/ 4 h 64"/>
                    <a:gd name="T50" fmla="*/ 138 w 214"/>
                    <a:gd name="T51" fmla="*/ 0 h 64"/>
                    <a:gd name="T52" fmla="*/ 138 w 214"/>
                    <a:gd name="T53" fmla="*/ 0 h 64"/>
                    <a:gd name="T54" fmla="*/ 132 w 214"/>
                    <a:gd name="T55" fmla="*/ 0 h 64"/>
                    <a:gd name="T56" fmla="*/ 126 w 214"/>
                    <a:gd name="T57" fmla="*/ 2 h 64"/>
                    <a:gd name="T58" fmla="*/ 112 w 214"/>
                    <a:gd name="T59" fmla="*/ 8 h 64"/>
                    <a:gd name="T60" fmla="*/ 100 w 214"/>
                    <a:gd name="T61" fmla="*/ 16 h 64"/>
                    <a:gd name="T62" fmla="*/ 96 w 214"/>
                    <a:gd name="T63" fmla="*/ 22 h 64"/>
                    <a:gd name="T64" fmla="*/ 96 w 214"/>
                    <a:gd name="T65" fmla="*/ 22 h 64"/>
                    <a:gd name="T66" fmla="*/ 90 w 214"/>
                    <a:gd name="T67" fmla="*/ 12 h 64"/>
                    <a:gd name="T68" fmla="*/ 82 w 214"/>
                    <a:gd name="T69" fmla="*/ 6 h 64"/>
                    <a:gd name="T70" fmla="*/ 74 w 214"/>
                    <a:gd name="T71" fmla="*/ 4 h 64"/>
                    <a:gd name="T72" fmla="*/ 62 w 214"/>
                    <a:gd name="T73" fmla="*/ 6 h 64"/>
                    <a:gd name="T74" fmla="*/ 62 w 214"/>
                    <a:gd name="T75" fmla="*/ 6 h 64"/>
                    <a:gd name="T76" fmla="*/ 58 w 214"/>
                    <a:gd name="T77" fmla="*/ 8 h 64"/>
                    <a:gd name="T78" fmla="*/ 52 w 214"/>
                    <a:gd name="T79" fmla="*/ 12 h 64"/>
                    <a:gd name="T80" fmla="*/ 42 w 214"/>
                    <a:gd name="T81" fmla="*/ 22 h 64"/>
                    <a:gd name="T82" fmla="*/ 24 w 214"/>
                    <a:gd name="T83" fmla="*/ 46 h 64"/>
                    <a:gd name="T84" fmla="*/ 24 w 214"/>
                    <a:gd name="T85" fmla="*/ 46 h 64"/>
                    <a:gd name="T86" fmla="*/ 20 w 214"/>
                    <a:gd name="T87" fmla="*/ 50 h 64"/>
                    <a:gd name="T88" fmla="*/ 16 w 214"/>
                    <a:gd name="T89" fmla="*/ 52 h 64"/>
                    <a:gd name="T90" fmla="*/ 8 w 214"/>
                    <a:gd name="T91" fmla="*/ 54 h 64"/>
                    <a:gd name="T92" fmla="*/ 2 w 214"/>
                    <a:gd name="T93" fmla="*/ 54 h 64"/>
                    <a:gd name="T94" fmla="*/ 0 w 214"/>
                    <a:gd name="T95" fmla="*/ 56 h 64"/>
                    <a:gd name="T96" fmla="*/ 0 w 214"/>
                    <a:gd name="T97" fmla="*/ 56 h 64"/>
                    <a:gd name="T98" fmla="*/ 0 w 214"/>
                    <a:gd name="T99" fmla="*/ 58 h 64"/>
                    <a:gd name="T100" fmla="*/ 0 w 214"/>
                    <a:gd name="T101" fmla="*/ 58 h 64"/>
                    <a:gd name="T102" fmla="*/ 14 w 214"/>
                    <a:gd name="T103" fmla="*/ 62 h 64"/>
                    <a:gd name="T104" fmla="*/ 34 w 214"/>
                    <a:gd name="T105" fmla="*/ 64 h 64"/>
                    <a:gd name="T106" fmla="*/ 60 w 214"/>
                    <a:gd name="T107" fmla="*/ 64 h 64"/>
                    <a:gd name="T108" fmla="*/ 94 w 214"/>
                    <a:gd name="T109" fmla="*/ 62 h 64"/>
                    <a:gd name="T110" fmla="*/ 94 w 214"/>
                    <a:gd name="T111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14" h="64">
                      <a:moveTo>
                        <a:pt x="94" y="62"/>
                      </a:moveTo>
                      <a:lnTo>
                        <a:pt x="110" y="62"/>
                      </a:lnTo>
                      <a:lnTo>
                        <a:pt x="118" y="60"/>
                      </a:lnTo>
                      <a:lnTo>
                        <a:pt x="118" y="60"/>
                      </a:lnTo>
                      <a:lnTo>
                        <a:pt x="130" y="62"/>
                      </a:lnTo>
                      <a:lnTo>
                        <a:pt x="142" y="64"/>
                      </a:lnTo>
                      <a:lnTo>
                        <a:pt x="158" y="64"/>
                      </a:lnTo>
                      <a:lnTo>
                        <a:pt x="174" y="64"/>
                      </a:lnTo>
                      <a:lnTo>
                        <a:pt x="188" y="60"/>
                      </a:lnTo>
                      <a:lnTo>
                        <a:pt x="202" y="52"/>
                      </a:lnTo>
                      <a:lnTo>
                        <a:pt x="208" y="48"/>
                      </a:lnTo>
                      <a:lnTo>
                        <a:pt x="212" y="42"/>
                      </a:lnTo>
                      <a:lnTo>
                        <a:pt x="212" y="42"/>
                      </a:lnTo>
                      <a:lnTo>
                        <a:pt x="214" y="28"/>
                      </a:lnTo>
                      <a:lnTo>
                        <a:pt x="214" y="28"/>
                      </a:lnTo>
                      <a:lnTo>
                        <a:pt x="212" y="28"/>
                      </a:lnTo>
                      <a:lnTo>
                        <a:pt x="210" y="30"/>
                      </a:lnTo>
                      <a:lnTo>
                        <a:pt x="202" y="34"/>
                      </a:lnTo>
                      <a:lnTo>
                        <a:pt x="198" y="36"/>
                      </a:lnTo>
                      <a:lnTo>
                        <a:pt x="192" y="36"/>
                      </a:lnTo>
                      <a:lnTo>
                        <a:pt x="186" y="34"/>
                      </a:lnTo>
                      <a:lnTo>
                        <a:pt x="180" y="30"/>
                      </a:lnTo>
                      <a:lnTo>
                        <a:pt x="180" y="30"/>
                      </a:lnTo>
                      <a:lnTo>
                        <a:pt x="158" y="12"/>
                      </a:lnTo>
                      <a:lnTo>
                        <a:pt x="148" y="4"/>
                      </a:lnTo>
                      <a:lnTo>
                        <a:pt x="138" y="0"/>
                      </a:lnTo>
                      <a:lnTo>
                        <a:pt x="138" y="0"/>
                      </a:lnTo>
                      <a:lnTo>
                        <a:pt x="132" y="0"/>
                      </a:lnTo>
                      <a:lnTo>
                        <a:pt x="126" y="2"/>
                      </a:lnTo>
                      <a:lnTo>
                        <a:pt x="112" y="8"/>
                      </a:lnTo>
                      <a:lnTo>
                        <a:pt x="100" y="16"/>
                      </a:lnTo>
                      <a:lnTo>
                        <a:pt x="96" y="22"/>
                      </a:lnTo>
                      <a:lnTo>
                        <a:pt x="96" y="22"/>
                      </a:lnTo>
                      <a:lnTo>
                        <a:pt x="90" y="12"/>
                      </a:lnTo>
                      <a:lnTo>
                        <a:pt x="82" y="6"/>
                      </a:lnTo>
                      <a:lnTo>
                        <a:pt x="74" y="4"/>
                      </a:lnTo>
                      <a:lnTo>
                        <a:pt x="62" y="6"/>
                      </a:lnTo>
                      <a:lnTo>
                        <a:pt x="62" y="6"/>
                      </a:lnTo>
                      <a:lnTo>
                        <a:pt x="58" y="8"/>
                      </a:lnTo>
                      <a:lnTo>
                        <a:pt x="52" y="12"/>
                      </a:lnTo>
                      <a:lnTo>
                        <a:pt x="42" y="22"/>
                      </a:lnTo>
                      <a:lnTo>
                        <a:pt x="24" y="46"/>
                      </a:lnTo>
                      <a:lnTo>
                        <a:pt x="24" y="46"/>
                      </a:lnTo>
                      <a:lnTo>
                        <a:pt x="20" y="50"/>
                      </a:lnTo>
                      <a:lnTo>
                        <a:pt x="16" y="52"/>
                      </a:lnTo>
                      <a:lnTo>
                        <a:pt x="8" y="54"/>
                      </a:lnTo>
                      <a:lnTo>
                        <a:pt x="2" y="54"/>
                      </a:lnTo>
                      <a:lnTo>
                        <a:pt x="0" y="56"/>
                      </a:lnTo>
                      <a:lnTo>
                        <a:pt x="0" y="56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14" y="62"/>
                      </a:lnTo>
                      <a:lnTo>
                        <a:pt x="34" y="64"/>
                      </a:lnTo>
                      <a:lnTo>
                        <a:pt x="60" y="64"/>
                      </a:lnTo>
                      <a:lnTo>
                        <a:pt x="94" y="62"/>
                      </a:lnTo>
                      <a:lnTo>
                        <a:pt x="94" y="62"/>
                      </a:lnTo>
                      <a:close/>
                    </a:path>
                  </a:pathLst>
                </a:custGeom>
                <a:solidFill>
                  <a:srgbClr val="D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3040" name="Freeform 80"/>
                <p:cNvSpPr>
                  <a:spLocks/>
                </p:cNvSpPr>
                <p:nvPr/>
              </p:nvSpPr>
              <p:spPr bwMode="auto">
                <a:xfrm>
                  <a:off x="889" y="3142"/>
                  <a:ext cx="66" cy="36"/>
                </a:xfrm>
                <a:custGeom>
                  <a:avLst/>
                  <a:gdLst>
                    <a:gd name="T0" fmla="*/ 54 w 66"/>
                    <a:gd name="T1" fmla="*/ 6 h 36"/>
                    <a:gd name="T2" fmla="*/ 54 w 66"/>
                    <a:gd name="T3" fmla="*/ 6 h 36"/>
                    <a:gd name="T4" fmla="*/ 54 w 66"/>
                    <a:gd name="T5" fmla="*/ 4 h 36"/>
                    <a:gd name="T6" fmla="*/ 48 w 66"/>
                    <a:gd name="T7" fmla="*/ 0 h 36"/>
                    <a:gd name="T8" fmla="*/ 46 w 66"/>
                    <a:gd name="T9" fmla="*/ 0 h 36"/>
                    <a:gd name="T10" fmla="*/ 42 w 66"/>
                    <a:gd name="T11" fmla="*/ 0 h 36"/>
                    <a:gd name="T12" fmla="*/ 38 w 66"/>
                    <a:gd name="T13" fmla="*/ 0 h 36"/>
                    <a:gd name="T14" fmla="*/ 32 w 66"/>
                    <a:gd name="T15" fmla="*/ 4 h 36"/>
                    <a:gd name="T16" fmla="*/ 32 w 66"/>
                    <a:gd name="T17" fmla="*/ 4 h 36"/>
                    <a:gd name="T18" fmla="*/ 10 w 66"/>
                    <a:gd name="T19" fmla="*/ 26 h 36"/>
                    <a:gd name="T20" fmla="*/ 2 w 66"/>
                    <a:gd name="T21" fmla="*/ 32 h 36"/>
                    <a:gd name="T22" fmla="*/ 0 w 66"/>
                    <a:gd name="T23" fmla="*/ 36 h 36"/>
                    <a:gd name="T24" fmla="*/ 0 w 66"/>
                    <a:gd name="T25" fmla="*/ 36 h 36"/>
                    <a:gd name="T26" fmla="*/ 20 w 66"/>
                    <a:gd name="T27" fmla="*/ 20 h 36"/>
                    <a:gd name="T28" fmla="*/ 36 w 66"/>
                    <a:gd name="T29" fmla="*/ 12 h 36"/>
                    <a:gd name="T30" fmla="*/ 44 w 66"/>
                    <a:gd name="T31" fmla="*/ 10 h 36"/>
                    <a:gd name="T32" fmla="*/ 48 w 66"/>
                    <a:gd name="T33" fmla="*/ 10 h 36"/>
                    <a:gd name="T34" fmla="*/ 48 w 66"/>
                    <a:gd name="T35" fmla="*/ 10 h 36"/>
                    <a:gd name="T36" fmla="*/ 56 w 66"/>
                    <a:gd name="T37" fmla="*/ 16 h 36"/>
                    <a:gd name="T38" fmla="*/ 62 w 66"/>
                    <a:gd name="T39" fmla="*/ 18 h 36"/>
                    <a:gd name="T40" fmla="*/ 66 w 66"/>
                    <a:gd name="T41" fmla="*/ 18 h 36"/>
                    <a:gd name="T42" fmla="*/ 54 w 66"/>
                    <a:gd name="T43" fmla="*/ 6 h 36"/>
                    <a:gd name="T44" fmla="*/ 54 w 66"/>
                    <a:gd name="T45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6" h="36">
                      <a:moveTo>
                        <a:pt x="54" y="6"/>
                      </a:moveTo>
                      <a:lnTo>
                        <a:pt x="54" y="6"/>
                      </a:lnTo>
                      <a:lnTo>
                        <a:pt x="54" y="4"/>
                      </a:lnTo>
                      <a:lnTo>
                        <a:pt x="48" y="0"/>
                      </a:lnTo>
                      <a:lnTo>
                        <a:pt x="46" y="0"/>
                      </a:lnTo>
                      <a:lnTo>
                        <a:pt x="42" y="0"/>
                      </a:lnTo>
                      <a:lnTo>
                        <a:pt x="38" y="0"/>
                      </a:lnTo>
                      <a:lnTo>
                        <a:pt x="32" y="4"/>
                      </a:lnTo>
                      <a:lnTo>
                        <a:pt x="32" y="4"/>
                      </a:lnTo>
                      <a:lnTo>
                        <a:pt x="10" y="26"/>
                      </a:lnTo>
                      <a:lnTo>
                        <a:pt x="2" y="32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0" y="20"/>
                      </a:lnTo>
                      <a:lnTo>
                        <a:pt x="36" y="12"/>
                      </a:lnTo>
                      <a:lnTo>
                        <a:pt x="44" y="10"/>
                      </a:lnTo>
                      <a:lnTo>
                        <a:pt x="48" y="10"/>
                      </a:lnTo>
                      <a:lnTo>
                        <a:pt x="48" y="10"/>
                      </a:lnTo>
                      <a:lnTo>
                        <a:pt x="56" y="16"/>
                      </a:lnTo>
                      <a:lnTo>
                        <a:pt x="62" y="18"/>
                      </a:lnTo>
                      <a:lnTo>
                        <a:pt x="66" y="18"/>
                      </a:lnTo>
                      <a:lnTo>
                        <a:pt x="54" y="6"/>
                      </a:lnTo>
                      <a:lnTo>
                        <a:pt x="54" y="6"/>
                      </a:lnTo>
                      <a:close/>
                    </a:path>
                  </a:pathLst>
                </a:custGeom>
                <a:solidFill>
                  <a:srgbClr val="FC46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3041" name="Freeform 81"/>
                <p:cNvSpPr>
                  <a:spLocks/>
                </p:cNvSpPr>
                <p:nvPr/>
              </p:nvSpPr>
              <p:spPr bwMode="auto">
                <a:xfrm>
                  <a:off x="917" y="3204"/>
                  <a:ext cx="24" cy="22"/>
                </a:xfrm>
                <a:custGeom>
                  <a:avLst/>
                  <a:gdLst>
                    <a:gd name="T0" fmla="*/ 24 w 24"/>
                    <a:gd name="T1" fmla="*/ 22 h 22"/>
                    <a:gd name="T2" fmla="*/ 24 w 24"/>
                    <a:gd name="T3" fmla="*/ 22 h 22"/>
                    <a:gd name="T4" fmla="*/ 20 w 24"/>
                    <a:gd name="T5" fmla="*/ 16 h 22"/>
                    <a:gd name="T6" fmla="*/ 14 w 24"/>
                    <a:gd name="T7" fmla="*/ 12 h 22"/>
                    <a:gd name="T8" fmla="*/ 6 w 24"/>
                    <a:gd name="T9" fmla="*/ 8 h 22"/>
                    <a:gd name="T10" fmla="*/ 6 w 24"/>
                    <a:gd name="T11" fmla="*/ 8 h 22"/>
                    <a:gd name="T12" fmla="*/ 2 w 24"/>
                    <a:gd name="T13" fmla="*/ 6 h 22"/>
                    <a:gd name="T14" fmla="*/ 0 w 24"/>
                    <a:gd name="T15" fmla="*/ 4 h 22"/>
                    <a:gd name="T16" fmla="*/ 0 w 24"/>
                    <a:gd name="T17" fmla="*/ 2 h 22"/>
                    <a:gd name="T18" fmla="*/ 2 w 24"/>
                    <a:gd name="T19" fmla="*/ 2 h 22"/>
                    <a:gd name="T20" fmla="*/ 8 w 24"/>
                    <a:gd name="T21" fmla="*/ 0 h 22"/>
                    <a:gd name="T22" fmla="*/ 12 w 24"/>
                    <a:gd name="T23" fmla="*/ 2 h 22"/>
                    <a:gd name="T24" fmla="*/ 16 w 24"/>
                    <a:gd name="T25" fmla="*/ 4 h 22"/>
                    <a:gd name="T26" fmla="*/ 16 w 24"/>
                    <a:gd name="T27" fmla="*/ 4 h 22"/>
                    <a:gd name="T28" fmla="*/ 22 w 24"/>
                    <a:gd name="T29" fmla="*/ 10 h 22"/>
                    <a:gd name="T30" fmla="*/ 24 w 24"/>
                    <a:gd name="T31" fmla="*/ 16 h 22"/>
                    <a:gd name="T32" fmla="*/ 24 w 24"/>
                    <a:gd name="T33" fmla="*/ 22 h 22"/>
                    <a:gd name="T34" fmla="*/ 24 w 24"/>
                    <a:gd name="T35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4" h="22">
                      <a:moveTo>
                        <a:pt x="24" y="22"/>
                      </a:moveTo>
                      <a:lnTo>
                        <a:pt x="24" y="22"/>
                      </a:lnTo>
                      <a:lnTo>
                        <a:pt x="20" y="16"/>
                      </a:lnTo>
                      <a:lnTo>
                        <a:pt x="14" y="12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8" y="0"/>
                      </a:lnTo>
                      <a:lnTo>
                        <a:pt x="12" y="2"/>
                      </a:lnTo>
                      <a:lnTo>
                        <a:pt x="16" y="4"/>
                      </a:lnTo>
                      <a:lnTo>
                        <a:pt x="16" y="4"/>
                      </a:lnTo>
                      <a:lnTo>
                        <a:pt x="22" y="10"/>
                      </a:lnTo>
                      <a:lnTo>
                        <a:pt x="24" y="16"/>
                      </a:lnTo>
                      <a:lnTo>
                        <a:pt x="24" y="22"/>
                      </a:lnTo>
                      <a:lnTo>
                        <a:pt x="24" y="22"/>
                      </a:lnTo>
                      <a:close/>
                    </a:path>
                  </a:pathLst>
                </a:custGeom>
                <a:solidFill>
                  <a:srgbClr val="FC46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3042" name="Freeform 82"/>
                <p:cNvSpPr>
                  <a:spLocks/>
                </p:cNvSpPr>
                <p:nvPr/>
              </p:nvSpPr>
              <p:spPr bwMode="auto">
                <a:xfrm>
                  <a:off x="979" y="3200"/>
                  <a:ext cx="22" cy="24"/>
                </a:xfrm>
                <a:custGeom>
                  <a:avLst/>
                  <a:gdLst>
                    <a:gd name="T0" fmla="*/ 0 w 22"/>
                    <a:gd name="T1" fmla="*/ 24 h 24"/>
                    <a:gd name="T2" fmla="*/ 0 w 22"/>
                    <a:gd name="T3" fmla="*/ 24 h 24"/>
                    <a:gd name="T4" fmla="*/ 4 w 22"/>
                    <a:gd name="T5" fmla="*/ 18 h 24"/>
                    <a:gd name="T6" fmla="*/ 8 w 22"/>
                    <a:gd name="T7" fmla="*/ 12 h 24"/>
                    <a:gd name="T8" fmla="*/ 18 w 22"/>
                    <a:gd name="T9" fmla="*/ 8 h 24"/>
                    <a:gd name="T10" fmla="*/ 18 w 22"/>
                    <a:gd name="T11" fmla="*/ 8 h 24"/>
                    <a:gd name="T12" fmla="*/ 22 w 22"/>
                    <a:gd name="T13" fmla="*/ 6 h 24"/>
                    <a:gd name="T14" fmla="*/ 22 w 22"/>
                    <a:gd name="T15" fmla="*/ 4 h 24"/>
                    <a:gd name="T16" fmla="*/ 22 w 22"/>
                    <a:gd name="T17" fmla="*/ 2 h 24"/>
                    <a:gd name="T18" fmla="*/ 20 w 22"/>
                    <a:gd name="T19" fmla="*/ 0 h 24"/>
                    <a:gd name="T20" fmla="*/ 14 w 22"/>
                    <a:gd name="T21" fmla="*/ 0 h 24"/>
                    <a:gd name="T22" fmla="*/ 10 w 22"/>
                    <a:gd name="T23" fmla="*/ 2 h 24"/>
                    <a:gd name="T24" fmla="*/ 6 w 22"/>
                    <a:gd name="T25" fmla="*/ 4 h 24"/>
                    <a:gd name="T26" fmla="*/ 6 w 22"/>
                    <a:gd name="T27" fmla="*/ 4 h 24"/>
                    <a:gd name="T28" fmla="*/ 2 w 22"/>
                    <a:gd name="T29" fmla="*/ 12 h 24"/>
                    <a:gd name="T30" fmla="*/ 0 w 22"/>
                    <a:gd name="T31" fmla="*/ 18 h 24"/>
                    <a:gd name="T32" fmla="*/ 0 w 22"/>
                    <a:gd name="T33" fmla="*/ 24 h 24"/>
                    <a:gd name="T34" fmla="*/ 0 w 22"/>
                    <a:gd name="T35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2" h="24">
                      <a:moveTo>
                        <a:pt x="0" y="24"/>
                      </a:moveTo>
                      <a:lnTo>
                        <a:pt x="0" y="24"/>
                      </a:lnTo>
                      <a:lnTo>
                        <a:pt x="4" y="18"/>
                      </a:lnTo>
                      <a:lnTo>
                        <a:pt x="8" y="12"/>
                      </a:lnTo>
                      <a:lnTo>
                        <a:pt x="18" y="8"/>
                      </a:lnTo>
                      <a:lnTo>
                        <a:pt x="18" y="8"/>
                      </a:lnTo>
                      <a:lnTo>
                        <a:pt x="22" y="6"/>
                      </a:lnTo>
                      <a:lnTo>
                        <a:pt x="22" y="4"/>
                      </a:lnTo>
                      <a:lnTo>
                        <a:pt x="22" y="2"/>
                      </a:lnTo>
                      <a:lnTo>
                        <a:pt x="20" y="0"/>
                      </a:lnTo>
                      <a:lnTo>
                        <a:pt x="14" y="0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" y="12"/>
                      </a:lnTo>
                      <a:lnTo>
                        <a:pt x="0" y="18"/>
                      </a:lnTo>
                      <a:lnTo>
                        <a:pt x="0" y="24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solidFill>
                  <a:srgbClr val="FC46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93043" name="Freeform 83"/>
                <p:cNvSpPr>
                  <a:spLocks/>
                </p:cNvSpPr>
                <p:nvPr/>
              </p:nvSpPr>
              <p:spPr bwMode="auto">
                <a:xfrm>
                  <a:off x="855" y="3160"/>
                  <a:ext cx="214" cy="54"/>
                </a:xfrm>
                <a:custGeom>
                  <a:avLst/>
                  <a:gdLst>
                    <a:gd name="T0" fmla="*/ 144 w 214"/>
                    <a:gd name="T1" fmla="*/ 30 h 54"/>
                    <a:gd name="T2" fmla="*/ 144 w 214"/>
                    <a:gd name="T3" fmla="*/ 30 h 54"/>
                    <a:gd name="T4" fmla="*/ 132 w 214"/>
                    <a:gd name="T5" fmla="*/ 28 h 54"/>
                    <a:gd name="T6" fmla="*/ 122 w 214"/>
                    <a:gd name="T7" fmla="*/ 28 h 54"/>
                    <a:gd name="T8" fmla="*/ 122 w 214"/>
                    <a:gd name="T9" fmla="*/ 28 h 54"/>
                    <a:gd name="T10" fmla="*/ 110 w 214"/>
                    <a:gd name="T11" fmla="*/ 26 h 54"/>
                    <a:gd name="T12" fmla="*/ 98 w 214"/>
                    <a:gd name="T13" fmla="*/ 26 h 54"/>
                    <a:gd name="T14" fmla="*/ 86 w 214"/>
                    <a:gd name="T15" fmla="*/ 28 h 54"/>
                    <a:gd name="T16" fmla="*/ 74 w 214"/>
                    <a:gd name="T17" fmla="*/ 32 h 54"/>
                    <a:gd name="T18" fmla="*/ 74 w 214"/>
                    <a:gd name="T19" fmla="*/ 32 h 54"/>
                    <a:gd name="T20" fmla="*/ 64 w 214"/>
                    <a:gd name="T21" fmla="*/ 34 h 54"/>
                    <a:gd name="T22" fmla="*/ 56 w 214"/>
                    <a:gd name="T23" fmla="*/ 36 h 54"/>
                    <a:gd name="T24" fmla="*/ 56 w 214"/>
                    <a:gd name="T25" fmla="*/ 36 h 54"/>
                    <a:gd name="T26" fmla="*/ 38 w 214"/>
                    <a:gd name="T27" fmla="*/ 36 h 54"/>
                    <a:gd name="T28" fmla="*/ 22 w 214"/>
                    <a:gd name="T29" fmla="*/ 36 h 54"/>
                    <a:gd name="T30" fmla="*/ 8 w 214"/>
                    <a:gd name="T31" fmla="*/ 32 h 54"/>
                    <a:gd name="T32" fmla="*/ 0 w 214"/>
                    <a:gd name="T33" fmla="*/ 30 h 54"/>
                    <a:gd name="T34" fmla="*/ 0 w 214"/>
                    <a:gd name="T35" fmla="*/ 30 h 54"/>
                    <a:gd name="T36" fmla="*/ 6 w 214"/>
                    <a:gd name="T37" fmla="*/ 32 h 54"/>
                    <a:gd name="T38" fmla="*/ 22 w 214"/>
                    <a:gd name="T39" fmla="*/ 38 h 54"/>
                    <a:gd name="T40" fmla="*/ 34 w 214"/>
                    <a:gd name="T41" fmla="*/ 40 h 54"/>
                    <a:gd name="T42" fmla="*/ 46 w 214"/>
                    <a:gd name="T43" fmla="*/ 42 h 54"/>
                    <a:gd name="T44" fmla="*/ 60 w 214"/>
                    <a:gd name="T45" fmla="*/ 42 h 54"/>
                    <a:gd name="T46" fmla="*/ 74 w 214"/>
                    <a:gd name="T47" fmla="*/ 38 h 54"/>
                    <a:gd name="T48" fmla="*/ 74 w 214"/>
                    <a:gd name="T49" fmla="*/ 38 h 54"/>
                    <a:gd name="T50" fmla="*/ 80 w 214"/>
                    <a:gd name="T51" fmla="*/ 40 h 54"/>
                    <a:gd name="T52" fmla="*/ 80 w 214"/>
                    <a:gd name="T53" fmla="*/ 40 h 54"/>
                    <a:gd name="T54" fmla="*/ 86 w 214"/>
                    <a:gd name="T55" fmla="*/ 44 h 54"/>
                    <a:gd name="T56" fmla="*/ 90 w 214"/>
                    <a:gd name="T57" fmla="*/ 48 h 54"/>
                    <a:gd name="T58" fmla="*/ 96 w 214"/>
                    <a:gd name="T59" fmla="*/ 52 h 54"/>
                    <a:gd name="T60" fmla="*/ 100 w 214"/>
                    <a:gd name="T61" fmla="*/ 54 h 54"/>
                    <a:gd name="T62" fmla="*/ 100 w 214"/>
                    <a:gd name="T63" fmla="*/ 54 h 54"/>
                    <a:gd name="T64" fmla="*/ 106 w 214"/>
                    <a:gd name="T65" fmla="*/ 52 h 54"/>
                    <a:gd name="T66" fmla="*/ 110 w 214"/>
                    <a:gd name="T67" fmla="*/ 50 h 54"/>
                    <a:gd name="T68" fmla="*/ 114 w 214"/>
                    <a:gd name="T69" fmla="*/ 44 h 54"/>
                    <a:gd name="T70" fmla="*/ 120 w 214"/>
                    <a:gd name="T71" fmla="*/ 40 h 54"/>
                    <a:gd name="T72" fmla="*/ 120 w 214"/>
                    <a:gd name="T73" fmla="*/ 40 h 54"/>
                    <a:gd name="T74" fmla="*/ 126 w 214"/>
                    <a:gd name="T75" fmla="*/ 38 h 54"/>
                    <a:gd name="T76" fmla="*/ 126 w 214"/>
                    <a:gd name="T77" fmla="*/ 38 h 54"/>
                    <a:gd name="T78" fmla="*/ 146 w 214"/>
                    <a:gd name="T79" fmla="*/ 38 h 54"/>
                    <a:gd name="T80" fmla="*/ 158 w 214"/>
                    <a:gd name="T81" fmla="*/ 38 h 54"/>
                    <a:gd name="T82" fmla="*/ 172 w 214"/>
                    <a:gd name="T83" fmla="*/ 36 h 54"/>
                    <a:gd name="T84" fmla="*/ 186 w 214"/>
                    <a:gd name="T85" fmla="*/ 32 h 54"/>
                    <a:gd name="T86" fmla="*/ 198 w 214"/>
                    <a:gd name="T87" fmla="*/ 24 h 54"/>
                    <a:gd name="T88" fmla="*/ 202 w 214"/>
                    <a:gd name="T89" fmla="*/ 20 h 54"/>
                    <a:gd name="T90" fmla="*/ 208 w 214"/>
                    <a:gd name="T91" fmla="*/ 14 h 54"/>
                    <a:gd name="T92" fmla="*/ 210 w 214"/>
                    <a:gd name="T93" fmla="*/ 8 h 54"/>
                    <a:gd name="T94" fmla="*/ 214 w 214"/>
                    <a:gd name="T95" fmla="*/ 0 h 54"/>
                    <a:gd name="T96" fmla="*/ 214 w 214"/>
                    <a:gd name="T97" fmla="*/ 0 h 54"/>
                    <a:gd name="T98" fmla="*/ 210 w 214"/>
                    <a:gd name="T99" fmla="*/ 8 h 54"/>
                    <a:gd name="T100" fmla="*/ 206 w 214"/>
                    <a:gd name="T101" fmla="*/ 14 h 54"/>
                    <a:gd name="T102" fmla="*/ 200 w 214"/>
                    <a:gd name="T103" fmla="*/ 20 h 54"/>
                    <a:gd name="T104" fmla="*/ 190 w 214"/>
                    <a:gd name="T105" fmla="*/ 26 h 54"/>
                    <a:gd name="T106" fmla="*/ 178 w 214"/>
                    <a:gd name="T107" fmla="*/ 30 h 54"/>
                    <a:gd name="T108" fmla="*/ 162 w 214"/>
                    <a:gd name="T109" fmla="*/ 32 h 54"/>
                    <a:gd name="T110" fmla="*/ 144 w 214"/>
                    <a:gd name="T111" fmla="*/ 30 h 54"/>
                    <a:gd name="T112" fmla="*/ 144 w 214"/>
                    <a:gd name="T113" fmla="*/ 3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14" h="54">
                      <a:moveTo>
                        <a:pt x="144" y="30"/>
                      </a:moveTo>
                      <a:lnTo>
                        <a:pt x="144" y="30"/>
                      </a:lnTo>
                      <a:lnTo>
                        <a:pt x="132" y="28"/>
                      </a:lnTo>
                      <a:lnTo>
                        <a:pt x="122" y="28"/>
                      </a:lnTo>
                      <a:lnTo>
                        <a:pt x="122" y="28"/>
                      </a:lnTo>
                      <a:lnTo>
                        <a:pt x="110" y="26"/>
                      </a:lnTo>
                      <a:lnTo>
                        <a:pt x="98" y="26"/>
                      </a:lnTo>
                      <a:lnTo>
                        <a:pt x="86" y="28"/>
                      </a:lnTo>
                      <a:lnTo>
                        <a:pt x="74" y="32"/>
                      </a:lnTo>
                      <a:lnTo>
                        <a:pt x="74" y="32"/>
                      </a:lnTo>
                      <a:lnTo>
                        <a:pt x="64" y="34"/>
                      </a:lnTo>
                      <a:lnTo>
                        <a:pt x="56" y="36"/>
                      </a:lnTo>
                      <a:lnTo>
                        <a:pt x="56" y="36"/>
                      </a:lnTo>
                      <a:lnTo>
                        <a:pt x="38" y="36"/>
                      </a:lnTo>
                      <a:lnTo>
                        <a:pt x="22" y="36"/>
                      </a:lnTo>
                      <a:lnTo>
                        <a:pt x="8" y="32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2"/>
                      </a:lnTo>
                      <a:lnTo>
                        <a:pt x="22" y="38"/>
                      </a:lnTo>
                      <a:lnTo>
                        <a:pt x="34" y="40"/>
                      </a:lnTo>
                      <a:lnTo>
                        <a:pt x="46" y="42"/>
                      </a:lnTo>
                      <a:lnTo>
                        <a:pt x="60" y="42"/>
                      </a:lnTo>
                      <a:lnTo>
                        <a:pt x="74" y="38"/>
                      </a:lnTo>
                      <a:lnTo>
                        <a:pt x="74" y="38"/>
                      </a:lnTo>
                      <a:lnTo>
                        <a:pt x="80" y="40"/>
                      </a:lnTo>
                      <a:lnTo>
                        <a:pt x="80" y="40"/>
                      </a:lnTo>
                      <a:lnTo>
                        <a:pt x="86" y="44"/>
                      </a:lnTo>
                      <a:lnTo>
                        <a:pt x="90" y="48"/>
                      </a:lnTo>
                      <a:lnTo>
                        <a:pt x="96" y="52"/>
                      </a:lnTo>
                      <a:lnTo>
                        <a:pt x="100" y="54"/>
                      </a:lnTo>
                      <a:lnTo>
                        <a:pt x="100" y="54"/>
                      </a:lnTo>
                      <a:lnTo>
                        <a:pt x="106" y="52"/>
                      </a:lnTo>
                      <a:lnTo>
                        <a:pt x="110" y="50"/>
                      </a:lnTo>
                      <a:lnTo>
                        <a:pt x="114" y="44"/>
                      </a:lnTo>
                      <a:lnTo>
                        <a:pt x="120" y="40"/>
                      </a:lnTo>
                      <a:lnTo>
                        <a:pt x="120" y="40"/>
                      </a:lnTo>
                      <a:lnTo>
                        <a:pt x="126" y="38"/>
                      </a:lnTo>
                      <a:lnTo>
                        <a:pt x="126" y="38"/>
                      </a:lnTo>
                      <a:lnTo>
                        <a:pt x="146" y="38"/>
                      </a:lnTo>
                      <a:lnTo>
                        <a:pt x="158" y="38"/>
                      </a:lnTo>
                      <a:lnTo>
                        <a:pt x="172" y="36"/>
                      </a:lnTo>
                      <a:lnTo>
                        <a:pt x="186" y="32"/>
                      </a:lnTo>
                      <a:lnTo>
                        <a:pt x="198" y="24"/>
                      </a:lnTo>
                      <a:lnTo>
                        <a:pt x="202" y="20"/>
                      </a:lnTo>
                      <a:lnTo>
                        <a:pt x="208" y="14"/>
                      </a:lnTo>
                      <a:lnTo>
                        <a:pt x="210" y="8"/>
                      </a:lnTo>
                      <a:lnTo>
                        <a:pt x="214" y="0"/>
                      </a:lnTo>
                      <a:lnTo>
                        <a:pt x="214" y="0"/>
                      </a:lnTo>
                      <a:lnTo>
                        <a:pt x="210" y="8"/>
                      </a:lnTo>
                      <a:lnTo>
                        <a:pt x="206" y="14"/>
                      </a:lnTo>
                      <a:lnTo>
                        <a:pt x="200" y="20"/>
                      </a:lnTo>
                      <a:lnTo>
                        <a:pt x="190" y="26"/>
                      </a:lnTo>
                      <a:lnTo>
                        <a:pt x="178" y="30"/>
                      </a:lnTo>
                      <a:lnTo>
                        <a:pt x="162" y="32"/>
                      </a:lnTo>
                      <a:lnTo>
                        <a:pt x="144" y="30"/>
                      </a:lnTo>
                      <a:lnTo>
                        <a:pt x="144" y="30"/>
                      </a:lnTo>
                      <a:close/>
                    </a:path>
                  </a:pathLst>
                </a:custGeom>
                <a:solidFill>
                  <a:srgbClr val="66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sp>
            <p:nvSpPr>
              <p:cNvPr id="1193044" name="Freeform 84"/>
              <p:cNvSpPr>
                <a:spLocks/>
              </p:cNvSpPr>
              <p:nvPr/>
            </p:nvSpPr>
            <p:spPr bwMode="auto">
              <a:xfrm>
                <a:off x="1033" y="2732"/>
                <a:ext cx="160" cy="130"/>
              </a:xfrm>
              <a:custGeom>
                <a:avLst/>
                <a:gdLst>
                  <a:gd name="T0" fmla="*/ 64 w 160"/>
                  <a:gd name="T1" fmla="*/ 0 h 130"/>
                  <a:gd name="T2" fmla="*/ 64 w 160"/>
                  <a:gd name="T3" fmla="*/ 0 h 130"/>
                  <a:gd name="T4" fmla="*/ 70 w 160"/>
                  <a:gd name="T5" fmla="*/ 0 h 130"/>
                  <a:gd name="T6" fmla="*/ 78 w 160"/>
                  <a:gd name="T7" fmla="*/ 4 h 130"/>
                  <a:gd name="T8" fmla="*/ 92 w 160"/>
                  <a:gd name="T9" fmla="*/ 16 h 130"/>
                  <a:gd name="T10" fmla="*/ 108 w 160"/>
                  <a:gd name="T11" fmla="*/ 32 h 130"/>
                  <a:gd name="T12" fmla="*/ 124 w 160"/>
                  <a:gd name="T13" fmla="*/ 52 h 130"/>
                  <a:gd name="T14" fmla="*/ 138 w 160"/>
                  <a:gd name="T15" fmla="*/ 72 h 130"/>
                  <a:gd name="T16" fmla="*/ 150 w 160"/>
                  <a:gd name="T17" fmla="*/ 94 h 130"/>
                  <a:gd name="T18" fmla="*/ 156 w 160"/>
                  <a:gd name="T19" fmla="*/ 114 h 130"/>
                  <a:gd name="T20" fmla="*/ 160 w 160"/>
                  <a:gd name="T21" fmla="*/ 130 h 130"/>
                  <a:gd name="T22" fmla="*/ 160 w 160"/>
                  <a:gd name="T23" fmla="*/ 130 h 130"/>
                  <a:gd name="T24" fmla="*/ 146 w 160"/>
                  <a:gd name="T25" fmla="*/ 118 h 130"/>
                  <a:gd name="T26" fmla="*/ 132 w 160"/>
                  <a:gd name="T27" fmla="*/ 106 h 130"/>
                  <a:gd name="T28" fmla="*/ 104 w 160"/>
                  <a:gd name="T29" fmla="*/ 86 h 130"/>
                  <a:gd name="T30" fmla="*/ 74 w 160"/>
                  <a:gd name="T31" fmla="*/ 70 h 130"/>
                  <a:gd name="T32" fmla="*/ 46 w 160"/>
                  <a:gd name="T33" fmla="*/ 60 h 130"/>
                  <a:gd name="T34" fmla="*/ 24 w 160"/>
                  <a:gd name="T35" fmla="*/ 52 h 130"/>
                  <a:gd name="T36" fmla="*/ 6 w 160"/>
                  <a:gd name="T37" fmla="*/ 46 h 130"/>
                  <a:gd name="T38" fmla="*/ 0 w 160"/>
                  <a:gd name="T39" fmla="*/ 44 h 130"/>
                  <a:gd name="T40" fmla="*/ 2 w 160"/>
                  <a:gd name="T41" fmla="*/ 44 h 130"/>
                  <a:gd name="T42" fmla="*/ 2 w 160"/>
                  <a:gd name="T43" fmla="*/ 44 h 130"/>
                  <a:gd name="T44" fmla="*/ 14 w 160"/>
                  <a:gd name="T45" fmla="*/ 28 h 130"/>
                  <a:gd name="T46" fmla="*/ 28 w 160"/>
                  <a:gd name="T47" fmla="*/ 14 h 130"/>
                  <a:gd name="T48" fmla="*/ 36 w 160"/>
                  <a:gd name="T49" fmla="*/ 8 h 130"/>
                  <a:gd name="T50" fmla="*/ 44 w 160"/>
                  <a:gd name="T51" fmla="*/ 4 h 130"/>
                  <a:gd name="T52" fmla="*/ 54 w 160"/>
                  <a:gd name="T53" fmla="*/ 0 h 130"/>
                  <a:gd name="T54" fmla="*/ 64 w 160"/>
                  <a:gd name="T55" fmla="*/ 0 h 130"/>
                  <a:gd name="T56" fmla="*/ 64 w 160"/>
                  <a:gd name="T5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0" h="130">
                    <a:moveTo>
                      <a:pt x="64" y="0"/>
                    </a:moveTo>
                    <a:lnTo>
                      <a:pt x="64" y="0"/>
                    </a:lnTo>
                    <a:lnTo>
                      <a:pt x="70" y="0"/>
                    </a:lnTo>
                    <a:lnTo>
                      <a:pt x="78" y="4"/>
                    </a:lnTo>
                    <a:lnTo>
                      <a:pt x="92" y="16"/>
                    </a:lnTo>
                    <a:lnTo>
                      <a:pt x="108" y="32"/>
                    </a:lnTo>
                    <a:lnTo>
                      <a:pt x="124" y="52"/>
                    </a:lnTo>
                    <a:lnTo>
                      <a:pt x="138" y="72"/>
                    </a:lnTo>
                    <a:lnTo>
                      <a:pt x="150" y="94"/>
                    </a:lnTo>
                    <a:lnTo>
                      <a:pt x="156" y="114"/>
                    </a:lnTo>
                    <a:lnTo>
                      <a:pt x="160" y="130"/>
                    </a:lnTo>
                    <a:lnTo>
                      <a:pt x="160" y="130"/>
                    </a:lnTo>
                    <a:lnTo>
                      <a:pt x="146" y="118"/>
                    </a:lnTo>
                    <a:lnTo>
                      <a:pt x="132" y="106"/>
                    </a:lnTo>
                    <a:lnTo>
                      <a:pt x="104" y="86"/>
                    </a:lnTo>
                    <a:lnTo>
                      <a:pt x="74" y="70"/>
                    </a:lnTo>
                    <a:lnTo>
                      <a:pt x="46" y="60"/>
                    </a:lnTo>
                    <a:lnTo>
                      <a:pt x="24" y="52"/>
                    </a:lnTo>
                    <a:lnTo>
                      <a:pt x="6" y="46"/>
                    </a:lnTo>
                    <a:lnTo>
                      <a:pt x="0" y="44"/>
                    </a:lnTo>
                    <a:lnTo>
                      <a:pt x="2" y="44"/>
                    </a:lnTo>
                    <a:lnTo>
                      <a:pt x="2" y="44"/>
                    </a:lnTo>
                    <a:lnTo>
                      <a:pt x="14" y="28"/>
                    </a:lnTo>
                    <a:lnTo>
                      <a:pt x="28" y="14"/>
                    </a:lnTo>
                    <a:lnTo>
                      <a:pt x="36" y="8"/>
                    </a:lnTo>
                    <a:lnTo>
                      <a:pt x="44" y="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45" name="Freeform 85"/>
              <p:cNvSpPr>
                <a:spLocks/>
              </p:cNvSpPr>
              <p:nvPr/>
            </p:nvSpPr>
            <p:spPr bwMode="auto">
              <a:xfrm>
                <a:off x="1027" y="2728"/>
                <a:ext cx="172" cy="148"/>
              </a:xfrm>
              <a:custGeom>
                <a:avLst/>
                <a:gdLst>
                  <a:gd name="T0" fmla="*/ 58 w 172"/>
                  <a:gd name="T1" fmla="*/ 8 h 148"/>
                  <a:gd name="T2" fmla="*/ 58 w 172"/>
                  <a:gd name="T3" fmla="*/ 8 h 148"/>
                  <a:gd name="T4" fmla="*/ 68 w 172"/>
                  <a:gd name="T5" fmla="*/ 2 h 148"/>
                  <a:gd name="T6" fmla="*/ 78 w 172"/>
                  <a:gd name="T7" fmla="*/ 0 h 148"/>
                  <a:gd name="T8" fmla="*/ 88 w 172"/>
                  <a:gd name="T9" fmla="*/ 0 h 148"/>
                  <a:gd name="T10" fmla="*/ 98 w 172"/>
                  <a:gd name="T11" fmla="*/ 2 h 148"/>
                  <a:gd name="T12" fmla="*/ 110 w 172"/>
                  <a:gd name="T13" fmla="*/ 10 h 148"/>
                  <a:gd name="T14" fmla="*/ 120 w 172"/>
                  <a:gd name="T15" fmla="*/ 18 h 148"/>
                  <a:gd name="T16" fmla="*/ 130 w 172"/>
                  <a:gd name="T17" fmla="*/ 30 h 148"/>
                  <a:gd name="T18" fmla="*/ 138 w 172"/>
                  <a:gd name="T19" fmla="*/ 46 h 148"/>
                  <a:gd name="T20" fmla="*/ 138 w 172"/>
                  <a:gd name="T21" fmla="*/ 46 h 148"/>
                  <a:gd name="T22" fmla="*/ 150 w 172"/>
                  <a:gd name="T23" fmla="*/ 72 h 148"/>
                  <a:gd name="T24" fmla="*/ 158 w 172"/>
                  <a:gd name="T25" fmla="*/ 94 h 148"/>
                  <a:gd name="T26" fmla="*/ 164 w 172"/>
                  <a:gd name="T27" fmla="*/ 112 h 148"/>
                  <a:gd name="T28" fmla="*/ 168 w 172"/>
                  <a:gd name="T29" fmla="*/ 126 h 148"/>
                  <a:gd name="T30" fmla="*/ 172 w 172"/>
                  <a:gd name="T31" fmla="*/ 144 h 148"/>
                  <a:gd name="T32" fmla="*/ 172 w 172"/>
                  <a:gd name="T33" fmla="*/ 148 h 148"/>
                  <a:gd name="T34" fmla="*/ 172 w 172"/>
                  <a:gd name="T35" fmla="*/ 148 h 148"/>
                  <a:gd name="T36" fmla="*/ 164 w 172"/>
                  <a:gd name="T37" fmla="*/ 124 h 148"/>
                  <a:gd name="T38" fmla="*/ 154 w 172"/>
                  <a:gd name="T39" fmla="*/ 104 h 148"/>
                  <a:gd name="T40" fmla="*/ 140 w 172"/>
                  <a:gd name="T41" fmla="*/ 80 h 148"/>
                  <a:gd name="T42" fmla="*/ 124 w 172"/>
                  <a:gd name="T43" fmla="*/ 58 h 148"/>
                  <a:gd name="T44" fmla="*/ 114 w 172"/>
                  <a:gd name="T45" fmla="*/ 48 h 148"/>
                  <a:gd name="T46" fmla="*/ 106 w 172"/>
                  <a:gd name="T47" fmla="*/ 40 h 148"/>
                  <a:gd name="T48" fmla="*/ 96 w 172"/>
                  <a:gd name="T49" fmla="*/ 34 h 148"/>
                  <a:gd name="T50" fmla="*/ 86 w 172"/>
                  <a:gd name="T51" fmla="*/ 32 h 148"/>
                  <a:gd name="T52" fmla="*/ 74 w 172"/>
                  <a:gd name="T53" fmla="*/ 30 h 148"/>
                  <a:gd name="T54" fmla="*/ 64 w 172"/>
                  <a:gd name="T55" fmla="*/ 34 h 148"/>
                  <a:gd name="T56" fmla="*/ 64 w 172"/>
                  <a:gd name="T57" fmla="*/ 34 h 148"/>
                  <a:gd name="T58" fmla="*/ 44 w 172"/>
                  <a:gd name="T59" fmla="*/ 44 h 148"/>
                  <a:gd name="T60" fmla="*/ 28 w 172"/>
                  <a:gd name="T61" fmla="*/ 52 h 148"/>
                  <a:gd name="T62" fmla="*/ 28 w 172"/>
                  <a:gd name="T63" fmla="*/ 52 h 148"/>
                  <a:gd name="T64" fmla="*/ 22 w 172"/>
                  <a:gd name="T65" fmla="*/ 54 h 148"/>
                  <a:gd name="T66" fmla="*/ 16 w 172"/>
                  <a:gd name="T67" fmla="*/ 54 h 148"/>
                  <a:gd name="T68" fmla="*/ 10 w 172"/>
                  <a:gd name="T69" fmla="*/ 54 h 148"/>
                  <a:gd name="T70" fmla="*/ 6 w 172"/>
                  <a:gd name="T71" fmla="*/ 50 h 148"/>
                  <a:gd name="T72" fmla="*/ 2 w 172"/>
                  <a:gd name="T73" fmla="*/ 46 h 148"/>
                  <a:gd name="T74" fmla="*/ 0 w 172"/>
                  <a:gd name="T75" fmla="*/ 42 h 148"/>
                  <a:gd name="T76" fmla="*/ 0 w 172"/>
                  <a:gd name="T77" fmla="*/ 36 h 148"/>
                  <a:gd name="T78" fmla="*/ 0 w 172"/>
                  <a:gd name="T79" fmla="*/ 30 h 148"/>
                  <a:gd name="T80" fmla="*/ 0 w 172"/>
                  <a:gd name="T81" fmla="*/ 30 h 148"/>
                  <a:gd name="T82" fmla="*/ 2 w 172"/>
                  <a:gd name="T83" fmla="*/ 28 h 148"/>
                  <a:gd name="T84" fmla="*/ 2 w 172"/>
                  <a:gd name="T85" fmla="*/ 30 h 148"/>
                  <a:gd name="T86" fmla="*/ 6 w 172"/>
                  <a:gd name="T87" fmla="*/ 34 h 148"/>
                  <a:gd name="T88" fmla="*/ 12 w 172"/>
                  <a:gd name="T89" fmla="*/ 38 h 148"/>
                  <a:gd name="T90" fmla="*/ 16 w 172"/>
                  <a:gd name="T91" fmla="*/ 38 h 148"/>
                  <a:gd name="T92" fmla="*/ 22 w 172"/>
                  <a:gd name="T93" fmla="*/ 38 h 148"/>
                  <a:gd name="T94" fmla="*/ 22 w 172"/>
                  <a:gd name="T95" fmla="*/ 38 h 148"/>
                  <a:gd name="T96" fmla="*/ 30 w 172"/>
                  <a:gd name="T97" fmla="*/ 32 h 148"/>
                  <a:gd name="T98" fmla="*/ 38 w 172"/>
                  <a:gd name="T99" fmla="*/ 26 h 148"/>
                  <a:gd name="T100" fmla="*/ 46 w 172"/>
                  <a:gd name="T101" fmla="*/ 18 h 148"/>
                  <a:gd name="T102" fmla="*/ 58 w 172"/>
                  <a:gd name="T103" fmla="*/ 8 h 148"/>
                  <a:gd name="T104" fmla="*/ 58 w 172"/>
                  <a:gd name="T105" fmla="*/ 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2" h="148">
                    <a:moveTo>
                      <a:pt x="58" y="8"/>
                    </a:moveTo>
                    <a:lnTo>
                      <a:pt x="58" y="8"/>
                    </a:lnTo>
                    <a:lnTo>
                      <a:pt x="68" y="2"/>
                    </a:lnTo>
                    <a:lnTo>
                      <a:pt x="78" y="0"/>
                    </a:lnTo>
                    <a:lnTo>
                      <a:pt x="88" y="0"/>
                    </a:lnTo>
                    <a:lnTo>
                      <a:pt x="98" y="2"/>
                    </a:lnTo>
                    <a:lnTo>
                      <a:pt x="110" y="10"/>
                    </a:lnTo>
                    <a:lnTo>
                      <a:pt x="120" y="18"/>
                    </a:lnTo>
                    <a:lnTo>
                      <a:pt x="130" y="30"/>
                    </a:lnTo>
                    <a:lnTo>
                      <a:pt x="138" y="46"/>
                    </a:lnTo>
                    <a:lnTo>
                      <a:pt x="138" y="46"/>
                    </a:lnTo>
                    <a:lnTo>
                      <a:pt x="150" y="72"/>
                    </a:lnTo>
                    <a:lnTo>
                      <a:pt x="158" y="94"/>
                    </a:lnTo>
                    <a:lnTo>
                      <a:pt x="164" y="112"/>
                    </a:lnTo>
                    <a:lnTo>
                      <a:pt x="168" y="126"/>
                    </a:lnTo>
                    <a:lnTo>
                      <a:pt x="172" y="144"/>
                    </a:lnTo>
                    <a:lnTo>
                      <a:pt x="172" y="148"/>
                    </a:lnTo>
                    <a:lnTo>
                      <a:pt x="172" y="148"/>
                    </a:lnTo>
                    <a:lnTo>
                      <a:pt x="164" y="124"/>
                    </a:lnTo>
                    <a:lnTo>
                      <a:pt x="154" y="104"/>
                    </a:lnTo>
                    <a:lnTo>
                      <a:pt x="140" y="80"/>
                    </a:lnTo>
                    <a:lnTo>
                      <a:pt x="124" y="58"/>
                    </a:lnTo>
                    <a:lnTo>
                      <a:pt x="114" y="48"/>
                    </a:lnTo>
                    <a:lnTo>
                      <a:pt x="106" y="40"/>
                    </a:lnTo>
                    <a:lnTo>
                      <a:pt x="96" y="34"/>
                    </a:lnTo>
                    <a:lnTo>
                      <a:pt x="86" y="32"/>
                    </a:lnTo>
                    <a:lnTo>
                      <a:pt x="74" y="30"/>
                    </a:lnTo>
                    <a:lnTo>
                      <a:pt x="64" y="34"/>
                    </a:lnTo>
                    <a:lnTo>
                      <a:pt x="64" y="34"/>
                    </a:lnTo>
                    <a:lnTo>
                      <a:pt x="44" y="44"/>
                    </a:lnTo>
                    <a:lnTo>
                      <a:pt x="28" y="52"/>
                    </a:lnTo>
                    <a:lnTo>
                      <a:pt x="28" y="52"/>
                    </a:lnTo>
                    <a:lnTo>
                      <a:pt x="22" y="54"/>
                    </a:lnTo>
                    <a:lnTo>
                      <a:pt x="16" y="54"/>
                    </a:lnTo>
                    <a:lnTo>
                      <a:pt x="10" y="54"/>
                    </a:lnTo>
                    <a:lnTo>
                      <a:pt x="6" y="50"/>
                    </a:lnTo>
                    <a:lnTo>
                      <a:pt x="2" y="46"/>
                    </a:lnTo>
                    <a:lnTo>
                      <a:pt x="0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8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2" y="38"/>
                    </a:lnTo>
                    <a:lnTo>
                      <a:pt x="16" y="38"/>
                    </a:lnTo>
                    <a:lnTo>
                      <a:pt x="22" y="38"/>
                    </a:lnTo>
                    <a:lnTo>
                      <a:pt x="22" y="38"/>
                    </a:lnTo>
                    <a:lnTo>
                      <a:pt x="30" y="32"/>
                    </a:lnTo>
                    <a:lnTo>
                      <a:pt x="38" y="26"/>
                    </a:lnTo>
                    <a:lnTo>
                      <a:pt x="46" y="18"/>
                    </a:lnTo>
                    <a:lnTo>
                      <a:pt x="58" y="8"/>
                    </a:lnTo>
                    <a:lnTo>
                      <a:pt x="58" y="8"/>
                    </a:lnTo>
                    <a:close/>
                  </a:path>
                </a:pathLst>
              </a:custGeom>
              <a:solidFill>
                <a:srgbClr val="D452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46" name="Freeform 86"/>
              <p:cNvSpPr>
                <a:spLocks/>
              </p:cNvSpPr>
              <p:nvPr/>
            </p:nvSpPr>
            <p:spPr bwMode="auto">
              <a:xfrm>
                <a:off x="993" y="2784"/>
                <a:ext cx="190" cy="320"/>
              </a:xfrm>
              <a:custGeom>
                <a:avLst/>
                <a:gdLst>
                  <a:gd name="T0" fmla="*/ 114 w 190"/>
                  <a:gd name="T1" fmla="*/ 2 h 320"/>
                  <a:gd name="T2" fmla="*/ 114 w 190"/>
                  <a:gd name="T3" fmla="*/ 2 h 320"/>
                  <a:gd name="T4" fmla="*/ 124 w 190"/>
                  <a:gd name="T5" fmla="*/ 4 h 320"/>
                  <a:gd name="T6" fmla="*/ 132 w 190"/>
                  <a:gd name="T7" fmla="*/ 8 h 320"/>
                  <a:gd name="T8" fmla="*/ 142 w 190"/>
                  <a:gd name="T9" fmla="*/ 14 h 320"/>
                  <a:gd name="T10" fmla="*/ 148 w 190"/>
                  <a:gd name="T11" fmla="*/ 22 h 320"/>
                  <a:gd name="T12" fmla="*/ 156 w 190"/>
                  <a:gd name="T13" fmla="*/ 30 h 320"/>
                  <a:gd name="T14" fmla="*/ 164 w 190"/>
                  <a:gd name="T15" fmla="*/ 40 h 320"/>
                  <a:gd name="T16" fmla="*/ 174 w 190"/>
                  <a:gd name="T17" fmla="*/ 64 h 320"/>
                  <a:gd name="T18" fmla="*/ 184 w 190"/>
                  <a:gd name="T19" fmla="*/ 90 h 320"/>
                  <a:gd name="T20" fmla="*/ 188 w 190"/>
                  <a:gd name="T21" fmla="*/ 118 h 320"/>
                  <a:gd name="T22" fmla="*/ 190 w 190"/>
                  <a:gd name="T23" fmla="*/ 150 h 320"/>
                  <a:gd name="T24" fmla="*/ 188 w 190"/>
                  <a:gd name="T25" fmla="*/ 182 h 320"/>
                  <a:gd name="T26" fmla="*/ 188 w 190"/>
                  <a:gd name="T27" fmla="*/ 182 h 320"/>
                  <a:gd name="T28" fmla="*/ 184 w 190"/>
                  <a:gd name="T29" fmla="*/ 214 h 320"/>
                  <a:gd name="T30" fmla="*/ 174 w 190"/>
                  <a:gd name="T31" fmla="*/ 242 h 320"/>
                  <a:gd name="T32" fmla="*/ 162 w 190"/>
                  <a:gd name="T33" fmla="*/ 268 h 320"/>
                  <a:gd name="T34" fmla="*/ 148 w 190"/>
                  <a:gd name="T35" fmla="*/ 288 h 320"/>
                  <a:gd name="T36" fmla="*/ 132 w 190"/>
                  <a:gd name="T37" fmla="*/ 304 h 320"/>
                  <a:gd name="T38" fmla="*/ 124 w 190"/>
                  <a:gd name="T39" fmla="*/ 310 h 320"/>
                  <a:gd name="T40" fmla="*/ 114 w 190"/>
                  <a:gd name="T41" fmla="*/ 316 h 320"/>
                  <a:gd name="T42" fmla="*/ 106 w 190"/>
                  <a:gd name="T43" fmla="*/ 318 h 320"/>
                  <a:gd name="T44" fmla="*/ 96 w 190"/>
                  <a:gd name="T45" fmla="*/ 320 h 320"/>
                  <a:gd name="T46" fmla="*/ 86 w 190"/>
                  <a:gd name="T47" fmla="*/ 320 h 320"/>
                  <a:gd name="T48" fmla="*/ 76 w 190"/>
                  <a:gd name="T49" fmla="*/ 320 h 320"/>
                  <a:gd name="T50" fmla="*/ 76 w 190"/>
                  <a:gd name="T51" fmla="*/ 320 h 320"/>
                  <a:gd name="T52" fmla="*/ 68 w 190"/>
                  <a:gd name="T53" fmla="*/ 316 h 320"/>
                  <a:gd name="T54" fmla="*/ 58 w 190"/>
                  <a:gd name="T55" fmla="*/ 312 h 320"/>
                  <a:gd name="T56" fmla="*/ 50 w 190"/>
                  <a:gd name="T57" fmla="*/ 306 h 320"/>
                  <a:gd name="T58" fmla="*/ 42 w 190"/>
                  <a:gd name="T59" fmla="*/ 298 h 320"/>
                  <a:gd name="T60" fmla="*/ 34 w 190"/>
                  <a:gd name="T61" fmla="*/ 290 h 320"/>
                  <a:gd name="T62" fmla="*/ 28 w 190"/>
                  <a:gd name="T63" fmla="*/ 280 h 320"/>
                  <a:gd name="T64" fmla="*/ 16 w 190"/>
                  <a:gd name="T65" fmla="*/ 258 h 320"/>
                  <a:gd name="T66" fmla="*/ 8 w 190"/>
                  <a:gd name="T67" fmla="*/ 232 h 320"/>
                  <a:gd name="T68" fmla="*/ 2 w 190"/>
                  <a:gd name="T69" fmla="*/ 202 h 320"/>
                  <a:gd name="T70" fmla="*/ 0 w 190"/>
                  <a:gd name="T71" fmla="*/ 170 h 320"/>
                  <a:gd name="T72" fmla="*/ 2 w 190"/>
                  <a:gd name="T73" fmla="*/ 138 h 320"/>
                  <a:gd name="T74" fmla="*/ 2 w 190"/>
                  <a:gd name="T75" fmla="*/ 138 h 320"/>
                  <a:gd name="T76" fmla="*/ 8 w 190"/>
                  <a:gd name="T77" fmla="*/ 106 h 320"/>
                  <a:gd name="T78" fmla="*/ 16 w 190"/>
                  <a:gd name="T79" fmla="*/ 78 h 320"/>
                  <a:gd name="T80" fmla="*/ 28 w 190"/>
                  <a:gd name="T81" fmla="*/ 54 h 320"/>
                  <a:gd name="T82" fmla="*/ 42 w 190"/>
                  <a:gd name="T83" fmla="*/ 32 h 320"/>
                  <a:gd name="T84" fmla="*/ 58 w 190"/>
                  <a:gd name="T85" fmla="*/ 16 h 320"/>
                  <a:gd name="T86" fmla="*/ 68 w 190"/>
                  <a:gd name="T87" fmla="*/ 10 h 320"/>
                  <a:gd name="T88" fmla="*/ 76 w 190"/>
                  <a:gd name="T89" fmla="*/ 6 h 320"/>
                  <a:gd name="T90" fmla="*/ 86 w 190"/>
                  <a:gd name="T91" fmla="*/ 2 h 320"/>
                  <a:gd name="T92" fmla="*/ 96 w 190"/>
                  <a:gd name="T93" fmla="*/ 0 h 320"/>
                  <a:gd name="T94" fmla="*/ 104 w 190"/>
                  <a:gd name="T95" fmla="*/ 0 h 320"/>
                  <a:gd name="T96" fmla="*/ 114 w 190"/>
                  <a:gd name="T97" fmla="*/ 2 h 320"/>
                  <a:gd name="T98" fmla="*/ 114 w 190"/>
                  <a:gd name="T99" fmla="*/ 2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0" h="320">
                    <a:moveTo>
                      <a:pt x="114" y="2"/>
                    </a:moveTo>
                    <a:lnTo>
                      <a:pt x="114" y="2"/>
                    </a:lnTo>
                    <a:lnTo>
                      <a:pt x="124" y="4"/>
                    </a:lnTo>
                    <a:lnTo>
                      <a:pt x="132" y="8"/>
                    </a:lnTo>
                    <a:lnTo>
                      <a:pt x="142" y="14"/>
                    </a:lnTo>
                    <a:lnTo>
                      <a:pt x="148" y="22"/>
                    </a:lnTo>
                    <a:lnTo>
                      <a:pt x="156" y="30"/>
                    </a:lnTo>
                    <a:lnTo>
                      <a:pt x="164" y="40"/>
                    </a:lnTo>
                    <a:lnTo>
                      <a:pt x="174" y="64"/>
                    </a:lnTo>
                    <a:lnTo>
                      <a:pt x="184" y="90"/>
                    </a:lnTo>
                    <a:lnTo>
                      <a:pt x="188" y="118"/>
                    </a:lnTo>
                    <a:lnTo>
                      <a:pt x="190" y="150"/>
                    </a:lnTo>
                    <a:lnTo>
                      <a:pt x="188" y="182"/>
                    </a:lnTo>
                    <a:lnTo>
                      <a:pt x="188" y="182"/>
                    </a:lnTo>
                    <a:lnTo>
                      <a:pt x="184" y="214"/>
                    </a:lnTo>
                    <a:lnTo>
                      <a:pt x="174" y="242"/>
                    </a:lnTo>
                    <a:lnTo>
                      <a:pt x="162" y="268"/>
                    </a:lnTo>
                    <a:lnTo>
                      <a:pt x="148" y="288"/>
                    </a:lnTo>
                    <a:lnTo>
                      <a:pt x="132" y="304"/>
                    </a:lnTo>
                    <a:lnTo>
                      <a:pt x="124" y="310"/>
                    </a:lnTo>
                    <a:lnTo>
                      <a:pt x="114" y="316"/>
                    </a:lnTo>
                    <a:lnTo>
                      <a:pt x="106" y="318"/>
                    </a:lnTo>
                    <a:lnTo>
                      <a:pt x="96" y="320"/>
                    </a:lnTo>
                    <a:lnTo>
                      <a:pt x="86" y="320"/>
                    </a:lnTo>
                    <a:lnTo>
                      <a:pt x="76" y="320"/>
                    </a:lnTo>
                    <a:lnTo>
                      <a:pt x="76" y="320"/>
                    </a:lnTo>
                    <a:lnTo>
                      <a:pt x="68" y="316"/>
                    </a:lnTo>
                    <a:lnTo>
                      <a:pt x="58" y="312"/>
                    </a:lnTo>
                    <a:lnTo>
                      <a:pt x="50" y="306"/>
                    </a:lnTo>
                    <a:lnTo>
                      <a:pt x="42" y="298"/>
                    </a:lnTo>
                    <a:lnTo>
                      <a:pt x="34" y="290"/>
                    </a:lnTo>
                    <a:lnTo>
                      <a:pt x="28" y="280"/>
                    </a:lnTo>
                    <a:lnTo>
                      <a:pt x="16" y="258"/>
                    </a:lnTo>
                    <a:lnTo>
                      <a:pt x="8" y="232"/>
                    </a:lnTo>
                    <a:lnTo>
                      <a:pt x="2" y="202"/>
                    </a:lnTo>
                    <a:lnTo>
                      <a:pt x="0" y="170"/>
                    </a:lnTo>
                    <a:lnTo>
                      <a:pt x="2" y="138"/>
                    </a:lnTo>
                    <a:lnTo>
                      <a:pt x="2" y="138"/>
                    </a:lnTo>
                    <a:lnTo>
                      <a:pt x="8" y="106"/>
                    </a:lnTo>
                    <a:lnTo>
                      <a:pt x="16" y="78"/>
                    </a:lnTo>
                    <a:lnTo>
                      <a:pt x="28" y="54"/>
                    </a:lnTo>
                    <a:lnTo>
                      <a:pt x="42" y="32"/>
                    </a:lnTo>
                    <a:lnTo>
                      <a:pt x="58" y="16"/>
                    </a:lnTo>
                    <a:lnTo>
                      <a:pt x="68" y="10"/>
                    </a:lnTo>
                    <a:lnTo>
                      <a:pt x="76" y="6"/>
                    </a:lnTo>
                    <a:lnTo>
                      <a:pt x="86" y="2"/>
                    </a:lnTo>
                    <a:lnTo>
                      <a:pt x="96" y="0"/>
                    </a:lnTo>
                    <a:lnTo>
                      <a:pt x="104" y="0"/>
                    </a:lnTo>
                    <a:lnTo>
                      <a:pt x="114" y="2"/>
                    </a:lnTo>
                    <a:lnTo>
                      <a:pt x="114" y="2"/>
                    </a:lnTo>
                    <a:close/>
                  </a:path>
                </a:pathLst>
              </a:cu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47" name="Freeform 87"/>
              <p:cNvSpPr>
                <a:spLocks/>
              </p:cNvSpPr>
              <p:nvPr/>
            </p:nvSpPr>
            <p:spPr bwMode="auto">
              <a:xfrm>
                <a:off x="1003" y="2806"/>
                <a:ext cx="170" cy="276"/>
              </a:xfrm>
              <a:custGeom>
                <a:avLst/>
                <a:gdLst>
                  <a:gd name="T0" fmla="*/ 102 w 170"/>
                  <a:gd name="T1" fmla="*/ 2 h 276"/>
                  <a:gd name="T2" fmla="*/ 102 w 170"/>
                  <a:gd name="T3" fmla="*/ 2 h 276"/>
                  <a:gd name="T4" fmla="*/ 110 w 170"/>
                  <a:gd name="T5" fmla="*/ 4 h 276"/>
                  <a:gd name="T6" fmla="*/ 118 w 170"/>
                  <a:gd name="T7" fmla="*/ 8 h 276"/>
                  <a:gd name="T8" fmla="*/ 126 w 170"/>
                  <a:gd name="T9" fmla="*/ 12 h 276"/>
                  <a:gd name="T10" fmla="*/ 134 w 170"/>
                  <a:gd name="T11" fmla="*/ 20 h 276"/>
                  <a:gd name="T12" fmla="*/ 146 w 170"/>
                  <a:gd name="T13" fmla="*/ 36 h 276"/>
                  <a:gd name="T14" fmla="*/ 156 w 170"/>
                  <a:gd name="T15" fmla="*/ 54 h 276"/>
                  <a:gd name="T16" fmla="*/ 164 w 170"/>
                  <a:gd name="T17" fmla="*/ 78 h 276"/>
                  <a:gd name="T18" fmla="*/ 168 w 170"/>
                  <a:gd name="T19" fmla="*/ 102 h 276"/>
                  <a:gd name="T20" fmla="*/ 170 w 170"/>
                  <a:gd name="T21" fmla="*/ 128 h 276"/>
                  <a:gd name="T22" fmla="*/ 168 w 170"/>
                  <a:gd name="T23" fmla="*/ 156 h 276"/>
                  <a:gd name="T24" fmla="*/ 168 w 170"/>
                  <a:gd name="T25" fmla="*/ 156 h 276"/>
                  <a:gd name="T26" fmla="*/ 164 w 170"/>
                  <a:gd name="T27" fmla="*/ 184 h 276"/>
                  <a:gd name="T28" fmla="*/ 156 w 170"/>
                  <a:gd name="T29" fmla="*/ 208 h 276"/>
                  <a:gd name="T30" fmla="*/ 146 w 170"/>
                  <a:gd name="T31" fmla="*/ 230 h 276"/>
                  <a:gd name="T32" fmla="*/ 132 w 170"/>
                  <a:gd name="T33" fmla="*/ 248 h 276"/>
                  <a:gd name="T34" fmla="*/ 118 w 170"/>
                  <a:gd name="T35" fmla="*/ 262 h 276"/>
                  <a:gd name="T36" fmla="*/ 102 w 170"/>
                  <a:gd name="T37" fmla="*/ 272 h 276"/>
                  <a:gd name="T38" fmla="*/ 94 w 170"/>
                  <a:gd name="T39" fmla="*/ 274 h 276"/>
                  <a:gd name="T40" fmla="*/ 86 w 170"/>
                  <a:gd name="T41" fmla="*/ 276 h 276"/>
                  <a:gd name="T42" fmla="*/ 78 w 170"/>
                  <a:gd name="T43" fmla="*/ 276 h 276"/>
                  <a:gd name="T44" fmla="*/ 68 w 170"/>
                  <a:gd name="T45" fmla="*/ 276 h 276"/>
                  <a:gd name="T46" fmla="*/ 68 w 170"/>
                  <a:gd name="T47" fmla="*/ 276 h 276"/>
                  <a:gd name="T48" fmla="*/ 60 w 170"/>
                  <a:gd name="T49" fmla="*/ 272 h 276"/>
                  <a:gd name="T50" fmla="*/ 52 w 170"/>
                  <a:gd name="T51" fmla="*/ 268 h 276"/>
                  <a:gd name="T52" fmla="*/ 44 w 170"/>
                  <a:gd name="T53" fmla="*/ 264 h 276"/>
                  <a:gd name="T54" fmla="*/ 38 w 170"/>
                  <a:gd name="T55" fmla="*/ 258 h 276"/>
                  <a:gd name="T56" fmla="*/ 26 w 170"/>
                  <a:gd name="T57" fmla="*/ 242 h 276"/>
                  <a:gd name="T58" fmla="*/ 14 w 170"/>
                  <a:gd name="T59" fmla="*/ 222 h 276"/>
                  <a:gd name="T60" fmla="*/ 8 w 170"/>
                  <a:gd name="T61" fmla="*/ 200 h 276"/>
                  <a:gd name="T62" fmla="*/ 2 w 170"/>
                  <a:gd name="T63" fmla="*/ 174 h 276"/>
                  <a:gd name="T64" fmla="*/ 0 w 170"/>
                  <a:gd name="T65" fmla="*/ 148 h 276"/>
                  <a:gd name="T66" fmla="*/ 2 w 170"/>
                  <a:gd name="T67" fmla="*/ 120 h 276"/>
                  <a:gd name="T68" fmla="*/ 2 w 170"/>
                  <a:gd name="T69" fmla="*/ 120 h 276"/>
                  <a:gd name="T70" fmla="*/ 8 w 170"/>
                  <a:gd name="T71" fmla="*/ 92 h 276"/>
                  <a:gd name="T72" fmla="*/ 16 w 170"/>
                  <a:gd name="T73" fmla="*/ 68 h 276"/>
                  <a:gd name="T74" fmla="*/ 26 w 170"/>
                  <a:gd name="T75" fmla="*/ 46 h 276"/>
                  <a:gd name="T76" fmla="*/ 38 w 170"/>
                  <a:gd name="T77" fmla="*/ 28 h 276"/>
                  <a:gd name="T78" fmla="*/ 52 w 170"/>
                  <a:gd name="T79" fmla="*/ 14 h 276"/>
                  <a:gd name="T80" fmla="*/ 68 w 170"/>
                  <a:gd name="T81" fmla="*/ 4 h 276"/>
                  <a:gd name="T82" fmla="*/ 76 w 170"/>
                  <a:gd name="T83" fmla="*/ 2 h 276"/>
                  <a:gd name="T84" fmla="*/ 86 w 170"/>
                  <a:gd name="T85" fmla="*/ 0 h 276"/>
                  <a:gd name="T86" fmla="*/ 94 w 170"/>
                  <a:gd name="T87" fmla="*/ 0 h 276"/>
                  <a:gd name="T88" fmla="*/ 102 w 170"/>
                  <a:gd name="T89" fmla="*/ 2 h 276"/>
                  <a:gd name="T90" fmla="*/ 102 w 170"/>
                  <a:gd name="T91" fmla="*/ 2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0" h="276">
                    <a:moveTo>
                      <a:pt x="102" y="2"/>
                    </a:moveTo>
                    <a:lnTo>
                      <a:pt x="102" y="2"/>
                    </a:lnTo>
                    <a:lnTo>
                      <a:pt x="110" y="4"/>
                    </a:lnTo>
                    <a:lnTo>
                      <a:pt x="118" y="8"/>
                    </a:lnTo>
                    <a:lnTo>
                      <a:pt x="126" y="12"/>
                    </a:lnTo>
                    <a:lnTo>
                      <a:pt x="134" y="20"/>
                    </a:lnTo>
                    <a:lnTo>
                      <a:pt x="146" y="36"/>
                    </a:lnTo>
                    <a:lnTo>
                      <a:pt x="156" y="54"/>
                    </a:lnTo>
                    <a:lnTo>
                      <a:pt x="164" y="78"/>
                    </a:lnTo>
                    <a:lnTo>
                      <a:pt x="168" y="102"/>
                    </a:lnTo>
                    <a:lnTo>
                      <a:pt x="170" y="128"/>
                    </a:lnTo>
                    <a:lnTo>
                      <a:pt x="168" y="156"/>
                    </a:lnTo>
                    <a:lnTo>
                      <a:pt x="168" y="156"/>
                    </a:lnTo>
                    <a:lnTo>
                      <a:pt x="164" y="184"/>
                    </a:lnTo>
                    <a:lnTo>
                      <a:pt x="156" y="208"/>
                    </a:lnTo>
                    <a:lnTo>
                      <a:pt x="146" y="230"/>
                    </a:lnTo>
                    <a:lnTo>
                      <a:pt x="132" y="248"/>
                    </a:lnTo>
                    <a:lnTo>
                      <a:pt x="118" y="262"/>
                    </a:lnTo>
                    <a:lnTo>
                      <a:pt x="102" y="272"/>
                    </a:lnTo>
                    <a:lnTo>
                      <a:pt x="94" y="274"/>
                    </a:lnTo>
                    <a:lnTo>
                      <a:pt x="86" y="276"/>
                    </a:lnTo>
                    <a:lnTo>
                      <a:pt x="78" y="276"/>
                    </a:lnTo>
                    <a:lnTo>
                      <a:pt x="68" y="276"/>
                    </a:lnTo>
                    <a:lnTo>
                      <a:pt x="68" y="276"/>
                    </a:lnTo>
                    <a:lnTo>
                      <a:pt x="60" y="272"/>
                    </a:lnTo>
                    <a:lnTo>
                      <a:pt x="52" y="268"/>
                    </a:lnTo>
                    <a:lnTo>
                      <a:pt x="44" y="264"/>
                    </a:lnTo>
                    <a:lnTo>
                      <a:pt x="38" y="258"/>
                    </a:lnTo>
                    <a:lnTo>
                      <a:pt x="26" y="242"/>
                    </a:lnTo>
                    <a:lnTo>
                      <a:pt x="14" y="222"/>
                    </a:lnTo>
                    <a:lnTo>
                      <a:pt x="8" y="200"/>
                    </a:lnTo>
                    <a:lnTo>
                      <a:pt x="2" y="174"/>
                    </a:lnTo>
                    <a:lnTo>
                      <a:pt x="0" y="148"/>
                    </a:lnTo>
                    <a:lnTo>
                      <a:pt x="2" y="120"/>
                    </a:lnTo>
                    <a:lnTo>
                      <a:pt x="2" y="120"/>
                    </a:lnTo>
                    <a:lnTo>
                      <a:pt x="8" y="92"/>
                    </a:lnTo>
                    <a:lnTo>
                      <a:pt x="16" y="68"/>
                    </a:lnTo>
                    <a:lnTo>
                      <a:pt x="26" y="46"/>
                    </a:lnTo>
                    <a:lnTo>
                      <a:pt x="38" y="28"/>
                    </a:lnTo>
                    <a:lnTo>
                      <a:pt x="52" y="14"/>
                    </a:lnTo>
                    <a:lnTo>
                      <a:pt x="68" y="4"/>
                    </a:lnTo>
                    <a:lnTo>
                      <a:pt x="76" y="2"/>
                    </a:lnTo>
                    <a:lnTo>
                      <a:pt x="86" y="0"/>
                    </a:lnTo>
                    <a:lnTo>
                      <a:pt x="94" y="0"/>
                    </a:lnTo>
                    <a:lnTo>
                      <a:pt x="102" y="2"/>
                    </a:lnTo>
                    <a:lnTo>
                      <a:pt x="102" y="2"/>
                    </a:lnTo>
                    <a:close/>
                  </a:path>
                </a:pathLst>
              </a:custGeom>
              <a:solidFill>
                <a:srgbClr val="E36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48" name="Freeform 88"/>
              <p:cNvSpPr>
                <a:spLocks/>
              </p:cNvSpPr>
              <p:nvPr/>
            </p:nvSpPr>
            <p:spPr bwMode="auto">
              <a:xfrm>
                <a:off x="1015" y="2814"/>
                <a:ext cx="148" cy="248"/>
              </a:xfrm>
              <a:custGeom>
                <a:avLst/>
                <a:gdLst>
                  <a:gd name="T0" fmla="*/ 84 w 148"/>
                  <a:gd name="T1" fmla="*/ 2 h 248"/>
                  <a:gd name="T2" fmla="*/ 84 w 148"/>
                  <a:gd name="T3" fmla="*/ 2 h 248"/>
                  <a:gd name="T4" fmla="*/ 92 w 148"/>
                  <a:gd name="T5" fmla="*/ 2 h 248"/>
                  <a:gd name="T6" fmla="*/ 100 w 148"/>
                  <a:gd name="T7" fmla="*/ 6 h 248"/>
                  <a:gd name="T8" fmla="*/ 112 w 148"/>
                  <a:gd name="T9" fmla="*/ 14 h 248"/>
                  <a:gd name="T10" fmla="*/ 124 w 148"/>
                  <a:gd name="T11" fmla="*/ 26 h 248"/>
                  <a:gd name="T12" fmla="*/ 134 w 148"/>
                  <a:gd name="T13" fmla="*/ 42 h 248"/>
                  <a:gd name="T14" fmla="*/ 142 w 148"/>
                  <a:gd name="T15" fmla="*/ 62 h 248"/>
                  <a:gd name="T16" fmla="*/ 146 w 148"/>
                  <a:gd name="T17" fmla="*/ 84 h 248"/>
                  <a:gd name="T18" fmla="*/ 148 w 148"/>
                  <a:gd name="T19" fmla="*/ 108 h 248"/>
                  <a:gd name="T20" fmla="*/ 148 w 148"/>
                  <a:gd name="T21" fmla="*/ 132 h 248"/>
                  <a:gd name="T22" fmla="*/ 148 w 148"/>
                  <a:gd name="T23" fmla="*/ 132 h 248"/>
                  <a:gd name="T24" fmla="*/ 144 w 148"/>
                  <a:gd name="T25" fmla="*/ 158 h 248"/>
                  <a:gd name="T26" fmla="*/ 138 w 148"/>
                  <a:gd name="T27" fmla="*/ 180 h 248"/>
                  <a:gd name="T28" fmla="*/ 130 w 148"/>
                  <a:gd name="T29" fmla="*/ 200 h 248"/>
                  <a:gd name="T30" fmla="*/ 118 w 148"/>
                  <a:gd name="T31" fmla="*/ 218 h 248"/>
                  <a:gd name="T32" fmla="*/ 106 w 148"/>
                  <a:gd name="T33" fmla="*/ 232 h 248"/>
                  <a:gd name="T34" fmla="*/ 92 w 148"/>
                  <a:gd name="T35" fmla="*/ 242 h 248"/>
                  <a:gd name="T36" fmla="*/ 78 w 148"/>
                  <a:gd name="T37" fmla="*/ 248 h 248"/>
                  <a:gd name="T38" fmla="*/ 70 w 148"/>
                  <a:gd name="T39" fmla="*/ 248 h 248"/>
                  <a:gd name="T40" fmla="*/ 64 w 148"/>
                  <a:gd name="T41" fmla="*/ 248 h 248"/>
                  <a:gd name="T42" fmla="*/ 64 w 148"/>
                  <a:gd name="T43" fmla="*/ 248 h 248"/>
                  <a:gd name="T44" fmla="*/ 56 w 148"/>
                  <a:gd name="T45" fmla="*/ 248 h 248"/>
                  <a:gd name="T46" fmla="*/ 48 w 148"/>
                  <a:gd name="T47" fmla="*/ 244 h 248"/>
                  <a:gd name="T48" fmla="*/ 36 w 148"/>
                  <a:gd name="T49" fmla="*/ 236 h 248"/>
                  <a:gd name="T50" fmla="*/ 24 w 148"/>
                  <a:gd name="T51" fmla="*/ 224 h 248"/>
                  <a:gd name="T52" fmla="*/ 14 w 148"/>
                  <a:gd name="T53" fmla="*/ 208 h 248"/>
                  <a:gd name="T54" fmla="*/ 6 w 148"/>
                  <a:gd name="T55" fmla="*/ 188 h 248"/>
                  <a:gd name="T56" fmla="*/ 2 w 148"/>
                  <a:gd name="T57" fmla="*/ 166 h 248"/>
                  <a:gd name="T58" fmla="*/ 0 w 148"/>
                  <a:gd name="T59" fmla="*/ 142 h 248"/>
                  <a:gd name="T60" fmla="*/ 0 w 148"/>
                  <a:gd name="T61" fmla="*/ 118 h 248"/>
                  <a:gd name="T62" fmla="*/ 0 w 148"/>
                  <a:gd name="T63" fmla="*/ 118 h 248"/>
                  <a:gd name="T64" fmla="*/ 4 w 148"/>
                  <a:gd name="T65" fmla="*/ 92 h 248"/>
                  <a:gd name="T66" fmla="*/ 10 w 148"/>
                  <a:gd name="T67" fmla="*/ 70 h 248"/>
                  <a:gd name="T68" fmla="*/ 18 w 148"/>
                  <a:gd name="T69" fmla="*/ 50 h 248"/>
                  <a:gd name="T70" fmla="*/ 30 w 148"/>
                  <a:gd name="T71" fmla="*/ 32 h 248"/>
                  <a:gd name="T72" fmla="*/ 42 w 148"/>
                  <a:gd name="T73" fmla="*/ 18 h 248"/>
                  <a:gd name="T74" fmla="*/ 56 w 148"/>
                  <a:gd name="T75" fmla="*/ 8 h 248"/>
                  <a:gd name="T76" fmla="*/ 70 w 148"/>
                  <a:gd name="T77" fmla="*/ 2 h 248"/>
                  <a:gd name="T78" fmla="*/ 78 w 148"/>
                  <a:gd name="T79" fmla="*/ 0 h 248"/>
                  <a:gd name="T80" fmla="*/ 84 w 148"/>
                  <a:gd name="T81" fmla="*/ 2 h 248"/>
                  <a:gd name="T82" fmla="*/ 84 w 148"/>
                  <a:gd name="T83" fmla="*/ 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8" h="248">
                    <a:moveTo>
                      <a:pt x="84" y="2"/>
                    </a:moveTo>
                    <a:lnTo>
                      <a:pt x="84" y="2"/>
                    </a:lnTo>
                    <a:lnTo>
                      <a:pt x="92" y="2"/>
                    </a:lnTo>
                    <a:lnTo>
                      <a:pt x="100" y="6"/>
                    </a:lnTo>
                    <a:lnTo>
                      <a:pt x="112" y="14"/>
                    </a:lnTo>
                    <a:lnTo>
                      <a:pt x="124" y="26"/>
                    </a:lnTo>
                    <a:lnTo>
                      <a:pt x="134" y="42"/>
                    </a:lnTo>
                    <a:lnTo>
                      <a:pt x="142" y="62"/>
                    </a:lnTo>
                    <a:lnTo>
                      <a:pt x="146" y="84"/>
                    </a:lnTo>
                    <a:lnTo>
                      <a:pt x="148" y="108"/>
                    </a:lnTo>
                    <a:lnTo>
                      <a:pt x="148" y="132"/>
                    </a:lnTo>
                    <a:lnTo>
                      <a:pt x="148" y="132"/>
                    </a:lnTo>
                    <a:lnTo>
                      <a:pt x="144" y="158"/>
                    </a:lnTo>
                    <a:lnTo>
                      <a:pt x="138" y="180"/>
                    </a:lnTo>
                    <a:lnTo>
                      <a:pt x="130" y="200"/>
                    </a:lnTo>
                    <a:lnTo>
                      <a:pt x="118" y="218"/>
                    </a:lnTo>
                    <a:lnTo>
                      <a:pt x="106" y="232"/>
                    </a:lnTo>
                    <a:lnTo>
                      <a:pt x="92" y="242"/>
                    </a:lnTo>
                    <a:lnTo>
                      <a:pt x="78" y="248"/>
                    </a:lnTo>
                    <a:lnTo>
                      <a:pt x="70" y="248"/>
                    </a:lnTo>
                    <a:lnTo>
                      <a:pt x="64" y="248"/>
                    </a:lnTo>
                    <a:lnTo>
                      <a:pt x="64" y="248"/>
                    </a:lnTo>
                    <a:lnTo>
                      <a:pt x="56" y="248"/>
                    </a:lnTo>
                    <a:lnTo>
                      <a:pt x="48" y="244"/>
                    </a:lnTo>
                    <a:lnTo>
                      <a:pt x="36" y="236"/>
                    </a:lnTo>
                    <a:lnTo>
                      <a:pt x="24" y="224"/>
                    </a:lnTo>
                    <a:lnTo>
                      <a:pt x="14" y="208"/>
                    </a:lnTo>
                    <a:lnTo>
                      <a:pt x="6" y="188"/>
                    </a:lnTo>
                    <a:lnTo>
                      <a:pt x="2" y="166"/>
                    </a:lnTo>
                    <a:lnTo>
                      <a:pt x="0" y="142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4" y="92"/>
                    </a:lnTo>
                    <a:lnTo>
                      <a:pt x="10" y="70"/>
                    </a:lnTo>
                    <a:lnTo>
                      <a:pt x="18" y="50"/>
                    </a:lnTo>
                    <a:lnTo>
                      <a:pt x="30" y="32"/>
                    </a:lnTo>
                    <a:lnTo>
                      <a:pt x="42" y="18"/>
                    </a:lnTo>
                    <a:lnTo>
                      <a:pt x="56" y="8"/>
                    </a:lnTo>
                    <a:lnTo>
                      <a:pt x="70" y="2"/>
                    </a:lnTo>
                    <a:lnTo>
                      <a:pt x="78" y="0"/>
                    </a:lnTo>
                    <a:lnTo>
                      <a:pt x="84" y="2"/>
                    </a:lnTo>
                    <a:lnTo>
                      <a:pt x="8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49" name="Freeform 89"/>
              <p:cNvSpPr>
                <a:spLocks/>
              </p:cNvSpPr>
              <p:nvPr/>
            </p:nvSpPr>
            <p:spPr bwMode="auto">
              <a:xfrm>
                <a:off x="1015" y="3050"/>
                <a:ext cx="136" cy="70"/>
              </a:xfrm>
              <a:custGeom>
                <a:avLst/>
                <a:gdLst>
                  <a:gd name="T0" fmla="*/ 22 w 136"/>
                  <a:gd name="T1" fmla="*/ 70 h 70"/>
                  <a:gd name="T2" fmla="*/ 0 w 136"/>
                  <a:gd name="T3" fmla="*/ 10 h 70"/>
                  <a:gd name="T4" fmla="*/ 0 w 136"/>
                  <a:gd name="T5" fmla="*/ 10 h 70"/>
                  <a:gd name="T6" fmla="*/ 14 w 136"/>
                  <a:gd name="T7" fmla="*/ 4 h 70"/>
                  <a:gd name="T8" fmla="*/ 30 w 136"/>
                  <a:gd name="T9" fmla="*/ 0 h 70"/>
                  <a:gd name="T10" fmla="*/ 50 w 136"/>
                  <a:gd name="T11" fmla="*/ 0 h 70"/>
                  <a:gd name="T12" fmla="*/ 60 w 136"/>
                  <a:gd name="T13" fmla="*/ 0 h 70"/>
                  <a:gd name="T14" fmla="*/ 72 w 136"/>
                  <a:gd name="T15" fmla="*/ 2 h 70"/>
                  <a:gd name="T16" fmla="*/ 82 w 136"/>
                  <a:gd name="T17" fmla="*/ 6 h 70"/>
                  <a:gd name="T18" fmla="*/ 94 w 136"/>
                  <a:gd name="T19" fmla="*/ 10 h 70"/>
                  <a:gd name="T20" fmla="*/ 106 w 136"/>
                  <a:gd name="T21" fmla="*/ 18 h 70"/>
                  <a:gd name="T22" fmla="*/ 116 w 136"/>
                  <a:gd name="T23" fmla="*/ 28 h 70"/>
                  <a:gd name="T24" fmla="*/ 126 w 136"/>
                  <a:gd name="T25" fmla="*/ 40 h 70"/>
                  <a:gd name="T26" fmla="*/ 136 w 136"/>
                  <a:gd name="T27" fmla="*/ 56 h 70"/>
                  <a:gd name="T28" fmla="*/ 22 w 136"/>
                  <a:gd name="T29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6" h="70">
                    <a:moveTo>
                      <a:pt x="22" y="7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14" y="4"/>
                    </a:lnTo>
                    <a:lnTo>
                      <a:pt x="30" y="0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2"/>
                    </a:lnTo>
                    <a:lnTo>
                      <a:pt x="82" y="6"/>
                    </a:lnTo>
                    <a:lnTo>
                      <a:pt x="94" y="10"/>
                    </a:lnTo>
                    <a:lnTo>
                      <a:pt x="106" y="18"/>
                    </a:lnTo>
                    <a:lnTo>
                      <a:pt x="116" y="28"/>
                    </a:lnTo>
                    <a:lnTo>
                      <a:pt x="126" y="40"/>
                    </a:lnTo>
                    <a:lnTo>
                      <a:pt x="136" y="56"/>
                    </a:lnTo>
                    <a:lnTo>
                      <a:pt x="22" y="7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50" name="Freeform 90"/>
              <p:cNvSpPr>
                <a:spLocks/>
              </p:cNvSpPr>
              <p:nvPr/>
            </p:nvSpPr>
            <p:spPr bwMode="auto">
              <a:xfrm>
                <a:off x="997" y="3044"/>
                <a:ext cx="150" cy="46"/>
              </a:xfrm>
              <a:custGeom>
                <a:avLst/>
                <a:gdLst>
                  <a:gd name="T0" fmla="*/ 0 w 150"/>
                  <a:gd name="T1" fmla="*/ 18 h 46"/>
                  <a:gd name="T2" fmla="*/ 0 w 150"/>
                  <a:gd name="T3" fmla="*/ 18 h 46"/>
                  <a:gd name="T4" fmla="*/ 16 w 150"/>
                  <a:gd name="T5" fmla="*/ 12 h 46"/>
                  <a:gd name="T6" fmla="*/ 32 w 150"/>
                  <a:gd name="T7" fmla="*/ 6 h 46"/>
                  <a:gd name="T8" fmla="*/ 52 w 150"/>
                  <a:gd name="T9" fmla="*/ 0 h 46"/>
                  <a:gd name="T10" fmla="*/ 64 w 150"/>
                  <a:gd name="T11" fmla="*/ 0 h 46"/>
                  <a:gd name="T12" fmla="*/ 76 w 150"/>
                  <a:gd name="T13" fmla="*/ 0 h 46"/>
                  <a:gd name="T14" fmla="*/ 88 w 150"/>
                  <a:gd name="T15" fmla="*/ 2 h 46"/>
                  <a:gd name="T16" fmla="*/ 100 w 150"/>
                  <a:gd name="T17" fmla="*/ 6 h 46"/>
                  <a:gd name="T18" fmla="*/ 114 w 150"/>
                  <a:gd name="T19" fmla="*/ 12 h 46"/>
                  <a:gd name="T20" fmla="*/ 126 w 150"/>
                  <a:gd name="T21" fmla="*/ 20 h 46"/>
                  <a:gd name="T22" fmla="*/ 138 w 150"/>
                  <a:gd name="T23" fmla="*/ 32 h 46"/>
                  <a:gd name="T24" fmla="*/ 150 w 150"/>
                  <a:gd name="T25" fmla="*/ 46 h 46"/>
                  <a:gd name="T26" fmla="*/ 150 w 150"/>
                  <a:gd name="T27" fmla="*/ 46 h 46"/>
                  <a:gd name="T28" fmla="*/ 142 w 150"/>
                  <a:gd name="T29" fmla="*/ 38 h 46"/>
                  <a:gd name="T30" fmla="*/ 130 w 150"/>
                  <a:gd name="T31" fmla="*/ 28 h 46"/>
                  <a:gd name="T32" fmla="*/ 114 w 150"/>
                  <a:gd name="T33" fmla="*/ 20 h 46"/>
                  <a:gd name="T34" fmla="*/ 94 w 150"/>
                  <a:gd name="T35" fmla="*/ 14 h 46"/>
                  <a:gd name="T36" fmla="*/ 82 w 150"/>
                  <a:gd name="T37" fmla="*/ 10 h 46"/>
                  <a:gd name="T38" fmla="*/ 68 w 150"/>
                  <a:gd name="T39" fmla="*/ 10 h 46"/>
                  <a:gd name="T40" fmla="*/ 54 w 150"/>
                  <a:gd name="T41" fmla="*/ 10 h 46"/>
                  <a:gd name="T42" fmla="*/ 38 w 150"/>
                  <a:gd name="T43" fmla="*/ 10 h 46"/>
                  <a:gd name="T44" fmla="*/ 20 w 150"/>
                  <a:gd name="T45" fmla="*/ 14 h 46"/>
                  <a:gd name="T46" fmla="*/ 0 w 150"/>
                  <a:gd name="T47" fmla="*/ 18 h 46"/>
                  <a:gd name="T48" fmla="*/ 0 w 150"/>
                  <a:gd name="T49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0" h="46">
                    <a:moveTo>
                      <a:pt x="0" y="18"/>
                    </a:moveTo>
                    <a:lnTo>
                      <a:pt x="0" y="18"/>
                    </a:lnTo>
                    <a:lnTo>
                      <a:pt x="16" y="12"/>
                    </a:lnTo>
                    <a:lnTo>
                      <a:pt x="32" y="6"/>
                    </a:lnTo>
                    <a:lnTo>
                      <a:pt x="52" y="0"/>
                    </a:lnTo>
                    <a:lnTo>
                      <a:pt x="64" y="0"/>
                    </a:lnTo>
                    <a:lnTo>
                      <a:pt x="76" y="0"/>
                    </a:lnTo>
                    <a:lnTo>
                      <a:pt x="88" y="2"/>
                    </a:lnTo>
                    <a:lnTo>
                      <a:pt x="100" y="6"/>
                    </a:lnTo>
                    <a:lnTo>
                      <a:pt x="114" y="12"/>
                    </a:lnTo>
                    <a:lnTo>
                      <a:pt x="126" y="20"/>
                    </a:lnTo>
                    <a:lnTo>
                      <a:pt x="138" y="32"/>
                    </a:lnTo>
                    <a:lnTo>
                      <a:pt x="150" y="46"/>
                    </a:lnTo>
                    <a:lnTo>
                      <a:pt x="150" y="46"/>
                    </a:lnTo>
                    <a:lnTo>
                      <a:pt x="142" y="38"/>
                    </a:lnTo>
                    <a:lnTo>
                      <a:pt x="130" y="28"/>
                    </a:lnTo>
                    <a:lnTo>
                      <a:pt x="114" y="20"/>
                    </a:lnTo>
                    <a:lnTo>
                      <a:pt x="94" y="14"/>
                    </a:lnTo>
                    <a:lnTo>
                      <a:pt x="82" y="10"/>
                    </a:lnTo>
                    <a:lnTo>
                      <a:pt x="68" y="10"/>
                    </a:lnTo>
                    <a:lnTo>
                      <a:pt x="54" y="10"/>
                    </a:lnTo>
                    <a:lnTo>
                      <a:pt x="38" y="10"/>
                    </a:lnTo>
                    <a:lnTo>
                      <a:pt x="20" y="14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51" name="Freeform 91"/>
              <p:cNvSpPr>
                <a:spLocks/>
              </p:cNvSpPr>
              <p:nvPr/>
            </p:nvSpPr>
            <p:spPr bwMode="auto">
              <a:xfrm>
                <a:off x="1023" y="2814"/>
                <a:ext cx="142" cy="100"/>
              </a:xfrm>
              <a:custGeom>
                <a:avLst/>
                <a:gdLst>
                  <a:gd name="T0" fmla="*/ 124 w 142"/>
                  <a:gd name="T1" fmla="*/ 94 h 100"/>
                  <a:gd name="T2" fmla="*/ 94 w 142"/>
                  <a:gd name="T3" fmla="*/ 80 h 100"/>
                  <a:gd name="T4" fmla="*/ 52 w 142"/>
                  <a:gd name="T5" fmla="*/ 70 h 100"/>
                  <a:gd name="T6" fmla="*/ 52 w 142"/>
                  <a:gd name="T7" fmla="*/ 70 h 100"/>
                  <a:gd name="T8" fmla="*/ 38 w 142"/>
                  <a:gd name="T9" fmla="*/ 66 h 100"/>
                  <a:gd name="T10" fmla="*/ 26 w 142"/>
                  <a:gd name="T11" fmla="*/ 66 h 100"/>
                  <a:gd name="T12" fmla="*/ 12 w 142"/>
                  <a:gd name="T13" fmla="*/ 66 h 100"/>
                  <a:gd name="T14" fmla="*/ 0 w 142"/>
                  <a:gd name="T15" fmla="*/ 70 h 100"/>
                  <a:gd name="T16" fmla="*/ 0 w 142"/>
                  <a:gd name="T17" fmla="*/ 70 h 100"/>
                  <a:gd name="T18" fmla="*/ 8 w 142"/>
                  <a:gd name="T19" fmla="*/ 54 h 100"/>
                  <a:gd name="T20" fmla="*/ 14 w 142"/>
                  <a:gd name="T21" fmla="*/ 40 h 100"/>
                  <a:gd name="T22" fmla="*/ 24 w 142"/>
                  <a:gd name="T23" fmla="*/ 28 h 100"/>
                  <a:gd name="T24" fmla="*/ 34 w 142"/>
                  <a:gd name="T25" fmla="*/ 16 h 100"/>
                  <a:gd name="T26" fmla="*/ 44 w 142"/>
                  <a:gd name="T27" fmla="*/ 8 h 100"/>
                  <a:gd name="T28" fmla="*/ 54 w 142"/>
                  <a:gd name="T29" fmla="*/ 2 h 100"/>
                  <a:gd name="T30" fmla="*/ 66 w 142"/>
                  <a:gd name="T31" fmla="*/ 0 h 100"/>
                  <a:gd name="T32" fmla="*/ 78 w 142"/>
                  <a:gd name="T33" fmla="*/ 0 h 100"/>
                  <a:gd name="T34" fmla="*/ 78 w 142"/>
                  <a:gd name="T35" fmla="*/ 0 h 100"/>
                  <a:gd name="T36" fmla="*/ 90 w 142"/>
                  <a:gd name="T37" fmla="*/ 2 h 100"/>
                  <a:gd name="T38" fmla="*/ 102 w 142"/>
                  <a:gd name="T39" fmla="*/ 8 h 100"/>
                  <a:gd name="T40" fmla="*/ 112 w 142"/>
                  <a:gd name="T41" fmla="*/ 18 h 100"/>
                  <a:gd name="T42" fmla="*/ 120 w 142"/>
                  <a:gd name="T43" fmla="*/ 30 h 100"/>
                  <a:gd name="T44" fmla="*/ 128 w 142"/>
                  <a:gd name="T45" fmla="*/ 46 h 100"/>
                  <a:gd name="T46" fmla="*/ 134 w 142"/>
                  <a:gd name="T47" fmla="*/ 62 h 100"/>
                  <a:gd name="T48" fmla="*/ 140 w 142"/>
                  <a:gd name="T49" fmla="*/ 80 h 100"/>
                  <a:gd name="T50" fmla="*/ 142 w 142"/>
                  <a:gd name="T51" fmla="*/ 100 h 100"/>
                  <a:gd name="T52" fmla="*/ 124 w 142"/>
                  <a:gd name="T53" fmla="*/ 9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2" h="100">
                    <a:moveTo>
                      <a:pt x="124" y="94"/>
                    </a:moveTo>
                    <a:lnTo>
                      <a:pt x="94" y="80"/>
                    </a:lnTo>
                    <a:lnTo>
                      <a:pt x="52" y="70"/>
                    </a:lnTo>
                    <a:lnTo>
                      <a:pt x="52" y="70"/>
                    </a:lnTo>
                    <a:lnTo>
                      <a:pt x="38" y="66"/>
                    </a:lnTo>
                    <a:lnTo>
                      <a:pt x="26" y="66"/>
                    </a:lnTo>
                    <a:lnTo>
                      <a:pt x="12" y="6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8" y="54"/>
                    </a:lnTo>
                    <a:lnTo>
                      <a:pt x="14" y="40"/>
                    </a:lnTo>
                    <a:lnTo>
                      <a:pt x="24" y="28"/>
                    </a:lnTo>
                    <a:lnTo>
                      <a:pt x="34" y="16"/>
                    </a:lnTo>
                    <a:lnTo>
                      <a:pt x="44" y="8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90" y="2"/>
                    </a:lnTo>
                    <a:lnTo>
                      <a:pt x="102" y="8"/>
                    </a:lnTo>
                    <a:lnTo>
                      <a:pt x="112" y="18"/>
                    </a:lnTo>
                    <a:lnTo>
                      <a:pt x="120" y="30"/>
                    </a:lnTo>
                    <a:lnTo>
                      <a:pt x="128" y="46"/>
                    </a:lnTo>
                    <a:lnTo>
                      <a:pt x="134" y="62"/>
                    </a:lnTo>
                    <a:lnTo>
                      <a:pt x="140" y="80"/>
                    </a:lnTo>
                    <a:lnTo>
                      <a:pt x="142" y="100"/>
                    </a:lnTo>
                    <a:lnTo>
                      <a:pt x="124" y="94"/>
                    </a:lnTo>
                    <a:close/>
                  </a:path>
                </a:pathLst>
              </a:custGeom>
              <a:solidFill>
                <a:srgbClr val="F77E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52" name="Freeform 92"/>
              <p:cNvSpPr>
                <a:spLocks/>
              </p:cNvSpPr>
              <p:nvPr/>
            </p:nvSpPr>
            <p:spPr bwMode="auto">
              <a:xfrm>
                <a:off x="1093" y="2814"/>
                <a:ext cx="72" cy="100"/>
              </a:xfrm>
              <a:custGeom>
                <a:avLst/>
                <a:gdLst>
                  <a:gd name="T0" fmla="*/ 54 w 72"/>
                  <a:gd name="T1" fmla="*/ 94 h 100"/>
                  <a:gd name="T2" fmla="*/ 40 w 72"/>
                  <a:gd name="T3" fmla="*/ 86 h 100"/>
                  <a:gd name="T4" fmla="*/ 40 w 72"/>
                  <a:gd name="T5" fmla="*/ 86 h 100"/>
                  <a:gd name="T6" fmla="*/ 36 w 72"/>
                  <a:gd name="T7" fmla="*/ 58 h 100"/>
                  <a:gd name="T8" fmla="*/ 26 w 72"/>
                  <a:gd name="T9" fmla="*/ 34 h 100"/>
                  <a:gd name="T10" fmla="*/ 20 w 72"/>
                  <a:gd name="T11" fmla="*/ 24 h 100"/>
                  <a:gd name="T12" fmla="*/ 14 w 72"/>
                  <a:gd name="T13" fmla="*/ 14 h 100"/>
                  <a:gd name="T14" fmla="*/ 8 w 72"/>
                  <a:gd name="T15" fmla="*/ 6 h 100"/>
                  <a:gd name="T16" fmla="*/ 0 w 72"/>
                  <a:gd name="T17" fmla="*/ 0 h 100"/>
                  <a:gd name="T18" fmla="*/ 0 w 72"/>
                  <a:gd name="T19" fmla="*/ 0 h 100"/>
                  <a:gd name="T20" fmla="*/ 8 w 72"/>
                  <a:gd name="T21" fmla="*/ 0 h 100"/>
                  <a:gd name="T22" fmla="*/ 8 w 72"/>
                  <a:gd name="T23" fmla="*/ 0 h 100"/>
                  <a:gd name="T24" fmla="*/ 20 w 72"/>
                  <a:gd name="T25" fmla="*/ 2 h 100"/>
                  <a:gd name="T26" fmla="*/ 32 w 72"/>
                  <a:gd name="T27" fmla="*/ 8 h 100"/>
                  <a:gd name="T28" fmla="*/ 42 w 72"/>
                  <a:gd name="T29" fmla="*/ 18 h 100"/>
                  <a:gd name="T30" fmla="*/ 50 w 72"/>
                  <a:gd name="T31" fmla="*/ 30 h 100"/>
                  <a:gd name="T32" fmla="*/ 58 w 72"/>
                  <a:gd name="T33" fmla="*/ 46 h 100"/>
                  <a:gd name="T34" fmla="*/ 64 w 72"/>
                  <a:gd name="T35" fmla="*/ 62 h 100"/>
                  <a:gd name="T36" fmla="*/ 70 w 72"/>
                  <a:gd name="T37" fmla="*/ 80 h 100"/>
                  <a:gd name="T38" fmla="*/ 72 w 72"/>
                  <a:gd name="T39" fmla="*/ 100 h 100"/>
                  <a:gd name="T40" fmla="*/ 54 w 72"/>
                  <a:gd name="T41" fmla="*/ 9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" h="100">
                    <a:moveTo>
                      <a:pt x="54" y="94"/>
                    </a:moveTo>
                    <a:lnTo>
                      <a:pt x="40" y="86"/>
                    </a:lnTo>
                    <a:lnTo>
                      <a:pt x="40" y="86"/>
                    </a:lnTo>
                    <a:lnTo>
                      <a:pt x="36" y="58"/>
                    </a:lnTo>
                    <a:lnTo>
                      <a:pt x="26" y="34"/>
                    </a:lnTo>
                    <a:lnTo>
                      <a:pt x="20" y="24"/>
                    </a:lnTo>
                    <a:lnTo>
                      <a:pt x="14" y="14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0" y="2"/>
                    </a:lnTo>
                    <a:lnTo>
                      <a:pt x="32" y="8"/>
                    </a:lnTo>
                    <a:lnTo>
                      <a:pt x="42" y="18"/>
                    </a:lnTo>
                    <a:lnTo>
                      <a:pt x="50" y="30"/>
                    </a:lnTo>
                    <a:lnTo>
                      <a:pt x="58" y="46"/>
                    </a:lnTo>
                    <a:lnTo>
                      <a:pt x="64" y="62"/>
                    </a:lnTo>
                    <a:lnTo>
                      <a:pt x="70" y="80"/>
                    </a:lnTo>
                    <a:lnTo>
                      <a:pt x="72" y="100"/>
                    </a:lnTo>
                    <a:lnTo>
                      <a:pt x="54" y="94"/>
                    </a:lnTo>
                    <a:close/>
                  </a:path>
                </a:pathLst>
              </a:custGeom>
              <a:solidFill>
                <a:srgbClr val="F666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53" name="Freeform 93"/>
              <p:cNvSpPr>
                <a:spLocks/>
              </p:cNvSpPr>
              <p:nvPr/>
            </p:nvSpPr>
            <p:spPr bwMode="auto">
              <a:xfrm>
                <a:off x="1029" y="2872"/>
                <a:ext cx="110" cy="148"/>
              </a:xfrm>
              <a:custGeom>
                <a:avLst/>
                <a:gdLst>
                  <a:gd name="T0" fmla="*/ 110 w 110"/>
                  <a:gd name="T1" fmla="*/ 78 h 148"/>
                  <a:gd name="T2" fmla="*/ 110 w 110"/>
                  <a:gd name="T3" fmla="*/ 78 h 148"/>
                  <a:gd name="T4" fmla="*/ 108 w 110"/>
                  <a:gd name="T5" fmla="*/ 92 h 148"/>
                  <a:gd name="T6" fmla="*/ 104 w 110"/>
                  <a:gd name="T7" fmla="*/ 106 h 148"/>
                  <a:gd name="T8" fmla="*/ 98 w 110"/>
                  <a:gd name="T9" fmla="*/ 118 h 148"/>
                  <a:gd name="T10" fmla="*/ 92 w 110"/>
                  <a:gd name="T11" fmla="*/ 128 h 148"/>
                  <a:gd name="T12" fmla="*/ 82 w 110"/>
                  <a:gd name="T13" fmla="*/ 138 h 148"/>
                  <a:gd name="T14" fmla="*/ 72 w 110"/>
                  <a:gd name="T15" fmla="*/ 144 h 148"/>
                  <a:gd name="T16" fmla="*/ 62 w 110"/>
                  <a:gd name="T17" fmla="*/ 146 h 148"/>
                  <a:gd name="T18" fmla="*/ 50 w 110"/>
                  <a:gd name="T19" fmla="*/ 148 h 148"/>
                  <a:gd name="T20" fmla="*/ 50 w 110"/>
                  <a:gd name="T21" fmla="*/ 148 h 148"/>
                  <a:gd name="T22" fmla="*/ 40 w 110"/>
                  <a:gd name="T23" fmla="*/ 146 h 148"/>
                  <a:gd name="T24" fmla="*/ 30 w 110"/>
                  <a:gd name="T25" fmla="*/ 140 h 148"/>
                  <a:gd name="T26" fmla="*/ 20 w 110"/>
                  <a:gd name="T27" fmla="*/ 134 h 148"/>
                  <a:gd name="T28" fmla="*/ 14 w 110"/>
                  <a:gd name="T29" fmla="*/ 124 h 148"/>
                  <a:gd name="T30" fmla="*/ 8 w 110"/>
                  <a:gd name="T31" fmla="*/ 112 h 148"/>
                  <a:gd name="T32" fmla="*/ 2 w 110"/>
                  <a:gd name="T33" fmla="*/ 100 h 148"/>
                  <a:gd name="T34" fmla="*/ 0 w 110"/>
                  <a:gd name="T35" fmla="*/ 86 h 148"/>
                  <a:gd name="T36" fmla="*/ 0 w 110"/>
                  <a:gd name="T37" fmla="*/ 70 h 148"/>
                  <a:gd name="T38" fmla="*/ 0 w 110"/>
                  <a:gd name="T39" fmla="*/ 70 h 148"/>
                  <a:gd name="T40" fmla="*/ 2 w 110"/>
                  <a:gd name="T41" fmla="*/ 56 h 148"/>
                  <a:gd name="T42" fmla="*/ 6 w 110"/>
                  <a:gd name="T43" fmla="*/ 42 h 148"/>
                  <a:gd name="T44" fmla="*/ 12 w 110"/>
                  <a:gd name="T45" fmla="*/ 30 h 148"/>
                  <a:gd name="T46" fmla="*/ 20 w 110"/>
                  <a:gd name="T47" fmla="*/ 20 h 148"/>
                  <a:gd name="T48" fmla="*/ 28 w 110"/>
                  <a:gd name="T49" fmla="*/ 12 h 148"/>
                  <a:gd name="T50" fmla="*/ 38 w 110"/>
                  <a:gd name="T51" fmla="*/ 6 h 148"/>
                  <a:gd name="T52" fmla="*/ 48 w 110"/>
                  <a:gd name="T53" fmla="*/ 2 h 148"/>
                  <a:gd name="T54" fmla="*/ 60 w 110"/>
                  <a:gd name="T55" fmla="*/ 0 h 148"/>
                  <a:gd name="T56" fmla="*/ 60 w 110"/>
                  <a:gd name="T57" fmla="*/ 0 h 148"/>
                  <a:gd name="T58" fmla="*/ 72 w 110"/>
                  <a:gd name="T59" fmla="*/ 2 h 148"/>
                  <a:gd name="T60" fmla="*/ 82 w 110"/>
                  <a:gd name="T61" fmla="*/ 8 h 148"/>
                  <a:gd name="T62" fmla="*/ 90 w 110"/>
                  <a:gd name="T63" fmla="*/ 16 h 148"/>
                  <a:gd name="T64" fmla="*/ 98 w 110"/>
                  <a:gd name="T65" fmla="*/ 24 h 148"/>
                  <a:gd name="T66" fmla="*/ 104 w 110"/>
                  <a:gd name="T67" fmla="*/ 36 h 148"/>
                  <a:gd name="T68" fmla="*/ 108 w 110"/>
                  <a:gd name="T69" fmla="*/ 48 h 148"/>
                  <a:gd name="T70" fmla="*/ 110 w 110"/>
                  <a:gd name="T71" fmla="*/ 62 h 148"/>
                  <a:gd name="T72" fmla="*/ 110 w 110"/>
                  <a:gd name="T73" fmla="*/ 78 h 148"/>
                  <a:gd name="T74" fmla="*/ 110 w 110"/>
                  <a:gd name="T75" fmla="*/ 7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0" h="148">
                    <a:moveTo>
                      <a:pt x="110" y="78"/>
                    </a:moveTo>
                    <a:lnTo>
                      <a:pt x="110" y="78"/>
                    </a:lnTo>
                    <a:lnTo>
                      <a:pt x="108" y="92"/>
                    </a:lnTo>
                    <a:lnTo>
                      <a:pt x="104" y="106"/>
                    </a:lnTo>
                    <a:lnTo>
                      <a:pt x="98" y="118"/>
                    </a:lnTo>
                    <a:lnTo>
                      <a:pt x="92" y="128"/>
                    </a:lnTo>
                    <a:lnTo>
                      <a:pt x="82" y="138"/>
                    </a:lnTo>
                    <a:lnTo>
                      <a:pt x="72" y="144"/>
                    </a:lnTo>
                    <a:lnTo>
                      <a:pt x="62" y="146"/>
                    </a:lnTo>
                    <a:lnTo>
                      <a:pt x="50" y="148"/>
                    </a:lnTo>
                    <a:lnTo>
                      <a:pt x="50" y="148"/>
                    </a:lnTo>
                    <a:lnTo>
                      <a:pt x="40" y="146"/>
                    </a:lnTo>
                    <a:lnTo>
                      <a:pt x="30" y="140"/>
                    </a:lnTo>
                    <a:lnTo>
                      <a:pt x="20" y="134"/>
                    </a:lnTo>
                    <a:lnTo>
                      <a:pt x="14" y="124"/>
                    </a:lnTo>
                    <a:lnTo>
                      <a:pt x="8" y="112"/>
                    </a:lnTo>
                    <a:lnTo>
                      <a:pt x="2" y="100"/>
                    </a:lnTo>
                    <a:lnTo>
                      <a:pt x="0" y="8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2" y="56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28" y="12"/>
                    </a:lnTo>
                    <a:lnTo>
                      <a:pt x="38" y="6"/>
                    </a:lnTo>
                    <a:lnTo>
                      <a:pt x="48" y="2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72" y="2"/>
                    </a:lnTo>
                    <a:lnTo>
                      <a:pt x="82" y="8"/>
                    </a:lnTo>
                    <a:lnTo>
                      <a:pt x="90" y="16"/>
                    </a:lnTo>
                    <a:lnTo>
                      <a:pt x="98" y="24"/>
                    </a:lnTo>
                    <a:lnTo>
                      <a:pt x="104" y="36"/>
                    </a:lnTo>
                    <a:lnTo>
                      <a:pt x="108" y="48"/>
                    </a:lnTo>
                    <a:lnTo>
                      <a:pt x="110" y="62"/>
                    </a:lnTo>
                    <a:lnTo>
                      <a:pt x="110" y="78"/>
                    </a:lnTo>
                    <a:lnTo>
                      <a:pt x="110" y="78"/>
                    </a:lnTo>
                    <a:close/>
                  </a:path>
                </a:pathLst>
              </a:custGeom>
              <a:solidFill>
                <a:srgbClr val="1559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54" name="Freeform 94"/>
              <p:cNvSpPr>
                <a:spLocks/>
              </p:cNvSpPr>
              <p:nvPr/>
            </p:nvSpPr>
            <p:spPr bwMode="auto">
              <a:xfrm>
                <a:off x="1039" y="2886"/>
                <a:ext cx="92" cy="120"/>
              </a:xfrm>
              <a:custGeom>
                <a:avLst/>
                <a:gdLst>
                  <a:gd name="T0" fmla="*/ 92 w 92"/>
                  <a:gd name="T1" fmla="*/ 62 h 120"/>
                  <a:gd name="T2" fmla="*/ 92 w 92"/>
                  <a:gd name="T3" fmla="*/ 62 h 120"/>
                  <a:gd name="T4" fmla="*/ 90 w 92"/>
                  <a:gd name="T5" fmla="*/ 74 h 120"/>
                  <a:gd name="T6" fmla="*/ 86 w 92"/>
                  <a:gd name="T7" fmla="*/ 86 h 120"/>
                  <a:gd name="T8" fmla="*/ 82 w 92"/>
                  <a:gd name="T9" fmla="*/ 96 h 120"/>
                  <a:gd name="T10" fmla="*/ 76 w 92"/>
                  <a:gd name="T11" fmla="*/ 104 h 120"/>
                  <a:gd name="T12" fmla="*/ 68 w 92"/>
                  <a:gd name="T13" fmla="*/ 112 h 120"/>
                  <a:gd name="T14" fmla="*/ 60 w 92"/>
                  <a:gd name="T15" fmla="*/ 116 h 120"/>
                  <a:gd name="T16" fmla="*/ 50 w 92"/>
                  <a:gd name="T17" fmla="*/ 120 h 120"/>
                  <a:gd name="T18" fmla="*/ 42 w 92"/>
                  <a:gd name="T19" fmla="*/ 120 h 120"/>
                  <a:gd name="T20" fmla="*/ 42 w 92"/>
                  <a:gd name="T21" fmla="*/ 120 h 120"/>
                  <a:gd name="T22" fmla="*/ 32 w 92"/>
                  <a:gd name="T23" fmla="*/ 118 h 120"/>
                  <a:gd name="T24" fmla="*/ 24 w 92"/>
                  <a:gd name="T25" fmla="*/ 114 h 120"/>
                  <a:gd name="T26" fmla="*/ 16 w 92"/>
                  <a:gd name="T27" fmla="*/ 108 h 120"/>
                  <a:gd name="T28" fmla="*/ 10 w 92"/>
                  <a:gd name="T29" fmla="*/ 100 h 120"/>
                  <a:gd name="T30" fmla="*/ 6 w 92"/>
                  <a:gd name="T31" fmla="*/ 92 h 120"/>
                  <a:gd name="T32" fmla="*/ 2 w 92"/>
                  <a:gd name="T33" fmla="*/ 82 h 120"/>
                  <a:gd name="T34" fmla="*/ 0 w 92"/>
                  <a:gd name="T35" fmla="*/ 70 h 120"/>
                  <a:gd name="T36" fmla="*/ 0 w 92"/>
                  <a:gd name="T37" fmla="*/ 58 h 120"/>
                  <a:gd name="T38" fmla="*/ 0 w 92"/>
                  <a:gd name="T39" fmla="*/ 58 h 120"/>
                  <a:gd name="T40" fmla="*/ 2 w 92"/>
                  <a:gd name="T41" fmla="*/ 46 h 120"/>
                  <a:gd name="T42" fmla="*/ 4 w 92"/>
                  <a:gd name="T43" fmla="*/ 34 h 120"/>
                  <a:gd name="T44" fmla="*/ 10 w 92"/>
                  <a:gd name="T45" fmla="*/ 24 h 120"/>
                  <a:gd name="T46" fmla="*/ 16 w 92"/>
                  <a:gd name="T47" fmla="*/ 16 h 120"/>
                  <a:gd name="T48" fmla="*/ 22 w 92"/>
                  <a:gd name="T49" fmla="*/ 10 h 120"/>
                  <a:gd name="T50" fmla="*/ 32 w 92"/>
                  <a:gd name="T51" fmla="*/ 4 h 120"/>
                  <a:gd name="T52" fmla="*/ 40 w 92"/>
                  <a:gd name="T53" fmla="*/ 0 h 120"/>
                  <a:gd name="T54" fmla="*/ 50 w 92"/>
                  <a:gd name="T55" fmla="*/ 0 h 120"/>
                  <a:gd name="T56" fmla="*/ 50 w 92"/>
                  <a:gd name="T57" fmla="*/ 0 h 120"/>
                  <a:gd name="T58" fmla="*/ 58 w 92"/>
                  <a:gd name="T59" fmla="*/ 2 h 120"/>
                  <a:gd name="T60" fmla="*/ 66 w 92"/>
                  <a:gd name="T61" fmla="*/ 6 h 120"/>
                  <a:gd name="T62" fmla="*/ 74 w 92"/>
                  <a:gd name="T63" fmla="*/ 12 h 120"/>
                  <a:gd name="T64" fmla="*/ 80 w 92"/>
                  <a:gd name="T65" fmla="*/ 20 h 120"/>
                  <a:gd name="T66" fmla="*/ 86 w 92"/>
                  <a:gd name="T67" fmla="*/ 28 h 120"/>
                  <a:gd name="T68" fmla="*/ 90 w 92"/>
                  <a:gd name="T69" fmla="*/ 40 h 120"/>
                  <a:gd name="T70" fmla="*/ 92 w 92"/>
                  <a:gd name="T71" fmla="*/ 50 h 120"/>
                  <a:gd name="T72" fmla="*/ 92 w 92"/>
                  <a:gd name="T73" fmla="*/ 62 h 120"/>
                  <a:gd name="T74" fmla="*/ 92 w 92"/>
                  <a:gd name="T75" fmla="*/ 6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2" h="120">
                    <a:moveTo>
                      <a:pt x="92" y="62"/>
                    </a:moveTo>
                    <a:lnTo>
                      <a:pt x="92" y="62"/>
                    </a:lnTo>
                    <a:lnTo>
                      <a:pt x="90" y="74"/>
                    </a:lnTo>
                    <a:lnTo>
                      <a:pt x="86" y="86"/>
                    </a:lnTo>
                    <a:lnTo>
                      <a:pt x="82" y="96"/>
                    </a:lnTo>
                    <a:lnTo>
                      <a:pt x="76" y="104"/>
                    </a:lnTo>
                    <a:lnTo>
                      <a:pt x="68" y="112"/>
                    </a:lnTo>
                    <a:lnTo>
                      <a:pt x="60" y="116"/>
                    </a:lnTo>
                    <a:lnTo>
                      <a:pt x="50" y="120"/>
                    </a:lnTo>
                    <a:lnTo>
                      <a:pt x="42" y="120"/>
                    </a:lnTo>
                    <a:lnTo>
                      <a:pt x="42" y="120"/>
                    </a:lnTo>
                    <a:lnTo>
                      <a:pt x="32" y="118"/>
                    </a:lnTo>
                    <a:lnTo>
                      <a:pt x="24" y="114"/>
                    </a:lnTo>
                    <a:lnTo>
                      <a:pt x="16" y="108"/>
                    </a:lnTo>
                    <a:lnTo>
                      <a:pt x="10" y="100"/>
                    </a:lnTo>
                    <a:lnTo>
                      <a:pt x="6" y="92"/>
                    </a:lnTo>
                    <a:lnTo>
                      <a:pt x="2" y="82"/>
                    </a:lnTo>
                    <a:lnTo>
                      <a:pt x="0" y="7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2" y="46"/>
                    </a:lnTo>
                    <a:lnTo>
                      <a:pt x="4" y="34"/>
                    </a:lnTo>
                    <a:lnTo>
                      <a:pt x="10" y="24"/>
                    </a:lnTo>
                    <a:lnTo>
                      <a:pt x="16" y="16"/>
                    </a:lnTo>
                    <a:lnTo>
                      <a:pt x="22" y="10"/>
                    </a:lnTo>
                    <a:lnTo>
                      <a:pt x="32" y="4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58" y="2"/>
                    </a:lnTo>
                    <a:lnTo>
                      <a:pt x="66" y="6"/>
                    </a:lnTo>
                    <a:lnTo>
                      <a:pt x="74" y="12"/>
                    </a:lnTo>
                    <a:lnTo>
                      <a:pt x="80" y="20"/>
                    </a:lnTo>
                    <a:lnTo>
                      <a:pt x="86" y="28"/>
                    </a:lnTo>
                    <a:lnTo>
                      <a:pt x="90" y="40"/>
                    </a:lnTo>
                    <a:lnTo>
                      <a:pt x="92" y="50"/>
                    </a:lnTo>
                    <a:lnTo>
                      <a:pt x="92" y="62"/>
                    </a:lnTo>
                    <a:lnTo>
                      <a:pt x="92" y="62"/>
                    </a:lnTo>
                    <a:close/>
                  </a:path>
                </a:pathLst>
              </a:custGeom>
              <a:solidFill>
                <a:srgbClr val="3FB7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55" name="Freeform 95"/>
              <p:cNvSpPr>
                <a:spLocks/>
              </p:cNvSpPr>
              <p:nvPr/>
            </p:nvSpPr>
            <p:spPr bwMode="auto">
              <a:xfrm>
                <a:off x="1055" y="2912"/>
                <a:ext cx="60" cy="74"/>
              </a:xfrm>
              <a:custGeom>
                <a:avLst/>
                <a:gdLst>
                  <a:gd name="T0" fmla="*/ 60 w 60"/>
                  <a:gd name="T1" fmla="*/ 38 h 74"/>
                  <a:gd name="T2" fmla="*/ 60 w 60"/>
                  <a:gd name="T3" fmla="*/ 38 h 74"/>
                  <a:gd name="T4" fmla="*/ 58 w 60"/>
                  <a:gd name="T5" fmla="*/ 46 h 74"/>
                  <a:gd name="T6" fmla="*/ 56 w 60"/>
                  <a:gd name="T7" fmla="*/ 52 h 74"/>
                  <a:gd name="T8" fmla="*/ 48 w 60"/>
                  <a:gd name="T9" fmla="*/ 64 h 74"/>
                  <a:gd name="T10" fmla="*/ 44 w 60"/>
                  <a:gd name="T11" fmla="*/ 68 h 74"/>
                  <a:gd name="T12" fmla="*/ 38 w 60"/>
                  <a:gd name="T13" fmla="*/ 72 h 74"/>
                  <a:gd name="T14" fmla="*/ 32 w 60"/>
                  <a:gd name="T15" fmla="*/ 74 h 74"/>
                  <a:gd name="T16" fmla="*/ 26 w 60"/>
                  <a:gd name="T17" fmla="*/ 74 h 74"/>
                  <a:gd name="T18" fmla="*/ 26 w 60"/>
                  <a:gd name="T19" fmla="*/ 74 h 74"/>
                  <a:gd name="T20" fmla="*/ 20 w 60"/>
                  <a:gd name="T21" fmla="*/ 72 h 74"/>
                  <a:gd name="T22" fmla="*/ 16 w 60"/>
                  <a:gd name="T23" fmla="*/ 70 h 74"/>
                  <a:gd name="T24" fmla="*/ 10 w 60"/>
                  <a:gd name="T25" fmla="*/ 66 h 74"/>
                  <a:gd name="T26" fmla="*/ 6 w 60"/>
                  <a:gd name="T27" fmla="*/ 62 h 74"/>
                  <a:gd name="T28" fmla="*/ 0 w 60"/>
                  <a:gd name="T29" fmla="*/ 50 h 74"/>
                  <a:gd name="T30" fmla="*/ 0 w 60"/>
                  <a:gd name="T31" fmla="*/ 42 h 74"/>
                  <a:gd name="T32" fmla="*/ 0 w 60"/>
                  <a:gd name="T33" fmla="*/ 34 h 74"/>
                  <a:gd name="T34" fmla="*/ 0 w 60"/>
                  <a:gd name="T35" fmla="*/ 34 h 74"/>
                  <a:gd name="T36" fmla="*/ 0 w 60"/>
                  <a:gd name="T37" fmla="*/ 28 h 74"/>
                  <a:gd name="T38" fmla="*/ 2 w 60"/>
                  <a:gd name="T39" fmla="*/ 20 h 74"/>
                  <a:gd name="T40" fmla="*/ 10 w 60"/>
                  <a:gd name="T41" fmla="*/ 10 h 74"/>
                  <a:gd name="T42" fmla="*/ 14 w 60"/>
                  <a:gd name="T43" fmla="*/ 4 h 74"/>
                  <a:gd name="T44" fmla="*/ 20 w 60"/>
                  <a:gd name="T45" fmla="*/ 2 h 74"/>
                  <a:gd name="T46" fmla="*/ 26 w 60"/>
                  <a:gd name="T47" fmla="*/ 0 h 74"/>
                  <a:gd name="T48" fmla="*/ 32 w 60"/>
                  <a:gd name="T49" fmla="*/ 0 h 74"/>
                  <a:gd name="T50" fmla="*/ 32 w 60"/>
                  <a:gd name="T51" fmla="*/ 0 h 74"/>
                  <a:gd name="T52" fmla="*/ 38 w 60"/>
                  <a:gd name="T53" fmla="*/ 0 h 74"/>
                  <a:gd name="T54" fmla="*/ 44 w 60"/>
                  <a:gd name="T55" fmla="*/ 4 h 74"/>
                  <a:gd name="T56" fmla="*/ 48 w 60"/>
                  <a:gd name="T57" fmla="*/ 6 h 74"/>
                  <a:gd name="T58" fmla="*/ 52 w 60"/>
                  <a:gd name="T59" fmla="*/ 12 h 74"/>
                  <a:gd name="T60" fmla="*/ 58 w 60"/>
                  <a:gd name="T61" fmla="*/ 24 h 74"/>
                  <a:gd name="T62" fmla="*/ 60 w 60"/>
                  <a:gd name="T63" fmla="*/ 30 h 74"/>
                  <a:gd name="T64" fmla="*/ 60 w 60"/>
                  <a:gd name="T65" fmla="*/ 38 h 74"/>
                  <a:gd name="T66" fmla="*/ 60 w 60"/>
                  <a:gd name="T67" fmla="*/ 3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0" h="74">
                    <a:moveTo>
                      <a:pt x="60" y="38"/>
                    </a:moveTo>
                    <a:lnTo>
                      <a:pt x="60" y="38"/>
                    </a:lnTo>
                    <a:lnTo>
                      <a:pt x="58" y="46"/>
                    </a:lnTo>
                    <a:lnTo>
                      <a:pt x="56" y="52"/>
                    </a:lnTo>
                    <a:lnTo>
                      <a:pt x="48" y="64"/>
                    </a:lnTo>
                    <a:lnTo>
                      <a:pt x="44" y="68"/>
                    </a:lnTo>
                    <a:lnTo>
                      <a:pt x="38" y="72"/>
                    </a:lnTo>
                    <a:lnTo>
                      <a:pt x="32" y="74"/>
                    </a:lnTo>
                    <a:lnTo>
                      <a:pt x="26" y="74"/>
                    </a:lnTo>
                    <a:lnTo>
                      <a:pt x="26" y="74"/>
                    </a:lnTo>
                    <a:lnTo>
                      <a:pt x="20" y="72"/>
                    </a:lnTo>
                    <a:lnTo>
                      <a:pt x="16" y="70"/>
                    </a:lnTo>
                    <a:lnTo>
                      <a:pt x="10" y="66"/>
                    </a:lnTo>
                    <a:lnTo>
                      <a:pt x="6" y="62"/>
                    </a:lnTo>
                    <a:lnTo>
                      <a:pt x="0" y="50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28"/>
                    </a:lnTo>
                    <a:lnTo>
                      <a:pt x="2" y="20"/>
                    </a:lnTo>
                    <a:lnTo>
                      <a:pt x="10" y="10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8" y="0"/>
                    </a:lnTo>
                    <a:lnTo>
                      <a:pt x="44" y="4"/>
                    </a:lnTo>
                    <a:lnTo>
                      <a:pt x="48" y="6"/>
                    </a:lnTo>
                    <a:lnTo>
                      <a:pt x="52" y="12"/>
                    </a:lnTo>
                    <a:lnTo>
                      <a:pt x="58" y="24"/>
                    </a:lnTo>
                    <a:lnTo>
                      <a:pt x="60" y="30"/>
                    </a:lnTo>
                    <a:lnTo>
                      <a:pt x="60" y="38"/>
                    </a:lnTo>
                    <a:lnTo>
                      <a:pt x="60" y="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56" name="Freeform 96"/>
              <p:cNvSpPr>
                <a:spLocks/>
              </p:cNvSpPr>
              <p:nvPr/>
            </p:nvSpPr>
            <p:spPr bwMode="auto">
              <a:xfrm>
                <a:off x="1053" y="2968"/>
                <a:ext cx="16" cy="14"/>
              </a:xfrm>
              <a:custGeom>
                <a:avLst/>
                <a:gdLst>
                  <a:gd name="T0" fmla="*/ 6 w 16"/>
                  <a:gd name="T1" fmla="*/ 0 h 14"/>
                  <a:gd name="T2" fmla="*/ 6 w 16"/>
                  <a:gd name="T3" fmla="*/ 0 h 14"/>
                  <a:gd name="T4" fmla="*/ 12 w 16"/>
                  <a:gd name="T5" fmla="*/ 2 h 14"/>
                  <a:gd name="T6" fmla="*/ 16 w 16"/>
                  <a:gd name="T7" fmla="*/ 6 h 14"/>
                  <a:gd name="T8" fmla="*/ 16 w 16"/>
                  <a:gd name="T9" fmla="*/ 6 h 14"/>
                  <a:gd name="T10" fmla="*/ 14 w 16"/>
                  <a:gd name="T11" fmla="*/ 12 h 14"/>
                  <a:gd name="T12" fmla="*/ 10 w 16"/>
                  <a:gd name="T13" fmla="*/ 14 h 14"/>
                  <a:gd name="T14" fmla="*/ 10 w 16"/>
                  <a:gd name="T15" fmla="*/ 14 h 14"/>
                  <a:gd name="T16" fmla="*/ 4 w 16"/>
                  <a:gd name="T17" fmla="*/ 14 h 14"/>
                  <a:gd name="T18" fmla="*/ 0 w 16"/>
                  <a:gd name="T19" fmla="*/ 8 h 14"/>
                  <a:gd name="T20" fmla="*/ 0 w 16"/>
                  <a:gd name="T21" fmla="*/ 8 h 14"/>
                  <a:gd name="T22" fmla="*/ 2 w 16"/>
                  <a:gd name="T23" fmla="*/ 4 h 14"/>
                  <a:gd name="T24" fmla="*/ 6 w 16"/>
                  <a:gd name="T25" fmla="*/ 0 h 14"/>
                  <a:gd name="T26" fmla="*/ 6 w 16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14">
                    <a:moveTo>
                      <a:pt x="6" y="0"/>
                    </a:moveTo>
                    <a:lnTo>
                      <a:pt x="6" y="0"/>
                    </a:lnTo>
                    <a:lnTo>
                      <a:pt x="12" y="2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4" y="12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4" y="1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57" name="Freeform 97"/>
              <p:cNvSpPr>
                <a:spLocks/>
              </p:cNvSpPr>
              <p:nvPr/>
            </p:nvSpPr>
            <p:spPr bwMode="auto">
              <a:xfrm>
                <a:off x="1103" y="2944"/>
                <a:ext cx="24" cy="24"/>
              </a:xfrm>
              <a:custGeom>
                <a:avLst/>
                <a:gdLst>
                  <a:gd name="T0" fmla="*/ 24 w 24"/>
                  <a:gd name="T1" fmla="*/ 10 h 24"/>
                  <a:gd name="T2" fmla="*/ 24 w 24"/>
                  <a:gd name="T3" fmla="*/ 10 h 24"/>
                  <a:gd name="T4" fmla="*/ 22 w 24"/>
                  <a:gd name="T5" fmla="*/ 16 h 24"/>
                  <a:gd name="T6" fmla="*/ 20 w 24"/>
                  <a:gd name="T7" fmla="*/ 20 h 24"/>
                  <a:gd name="T8" fmla="*/ 16 w 24"/>
                  <a:gd name="T9" fmla="*/ 22 h 24"/>
                  <a:gd name="T10" fmla="*/ 12 w 24"/>
                  <a:gd name="T11" fmla="*/ 24 h 24"/>
                  <a:gd name="T12" fmla="*/ 12 w 24"/>
                  <a:gd name="T13" fmla="*/ 24 h 24"/>
                  <a:gd name="T14" fmla="*/ 8 w 24"/>
                  <a:gd name="T15" fmla="*/ 22 h 24"/>
                  <a:gd name="T16" fmla="*/ 4 w 24"/>
                  <a:gd name="T17" fmla="*/ 20 h 24"/>
                  <a:gd name="T18" fmla="*/ 0 w 24"/>
                  <a:gd name="T19" fmla="*/ 18 h 24"/>
                  <a:gd name="T20" fmla="*/ 0 w 24"/>
                  <a:gd name="T21" fmla="*/ 12 h 24"/>
                  <a:gd name="T22" fmla="*/ 0 w 24"/>
                  <a:gd name="T23" fmla="*/ 12 h 24"/>
                  <a:gd name="T24" fmla="*/ 0 w 24"/>
                  <a:gd name="T25" fmla="*/ 8 h 24"/>
                  <a:gd name="T26" fmla="*/ 2 w 24"/>
                  <a:gd name="T27" fmla="*/ 4 h 24"/>
                  <a:gd name="T28" fmla="*/ 6 w 24"/>
                  <a:gd name="T29" fmla="*/ 2 h 24"/>
                  <a:gd name="T30" fmla="*/ 10 w 24"/>
                  <a:gd name="T31" fmla="*/ 0 h 24"/>
                  <a:gd name="T32" fmla="*/ 10 w 24"/>
                  <a:gd name="T33" fmla="*/ 0 h 24"/>
                  <a:gd name="T34" fmla="*/ 16 w 24"/>
                  <a:gd name="T35" fmla="*/ 0 h 24"/>
                  <a:gd name="T36" fmla="*/ 20 w 24"/>
                  <a:gd name="T37" fmla="*/ 2 h 24"/>
                  <a:gd name="T38" fmla="*/ 22 w 24"/>
                  <a:gd name="T39" fmla="*/ 6 h 24"/>
                  <a:gd name="T40" fmla="*/ 24 w 24"/>
                  <a:gd name="T41" fmla="*/ 10 h 24"/>
                  <a:gd name="T42" fmla="*/ 24 w 24"/>
                  <a:gd name="T43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24" y="10"/>
                    </a:moveTo>
                    <a:lnTo>
                      <a:pt x="24" y="10"/>
                    </a:lnTo>
                    <a:lnTo>
                      <a:pt x="22" y="16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2" y="6"/>
                    </a:lnTo>
                    <a:lnTo>
                      <a:pt x="24" y="10"/>
                    </a:lnTo>
                    <a:lnTo>
                      <a:pt x="24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58" name="Freeform 98"/>
              <p:cNvSpPr>
                <a:spLocks/>
              </p:cNvSpPr>
              <p:nvPr/>
            </p:nvSpPr>
            <p:spPr bwMode="auto">
              <a:xfrm>
                <a:off x="999" y="2870"/>
                <a:ext cx="214" cy="64"/>
              </a:xfrm>
              <a:custGeom>
                <a:avLst/>
                <a:gdLst>
                  <a:gd name="T0" fmla="*/ 154 w 214"/>
                  <a:gd name="T1" fmla="*/ 32 h 64"/>
                  <a:gd name="T2" fmla="*/ 154 w 214"/>
                  <a:gd name="T3" fmla="*/ 32 h 64"/>
                  <a:gd name="T4" fmla="*/ 164 w 214"/>
                  <a:gd name="T5" fmla="*/ 36 h 64"/>
                  <a:gd name="T6" fmla="*/ 174 w 214"/>
                  <a:gd name="T7" fmla="*/ 38 h 64"/>
                  <a:gd name="T8" fmla="*/ 188 w 214"/>
                  <a:gd name="T9" fmla="*/ 38 h 64"/>
                  <a:gd name="T10" fmla="*/ 200 w 214"/>
                  <a:gd name="T11" fmla="*/ 36 h 64"/>
                  <a:gd name="T12" fmla="*/ 200 w 214"/>
                  <a:gd name="T13" fmla="*/ 36 h 64"/>
                  <a:gd name="T14" fmla="*/ 192 w 214"/>
                  <a:gd name="T15" fmla="*/ 42 h 64"/>
                  <a:gd name="T16" fmla="*/ 182 w 214"/>
                  <a:gd name="T17" fmla="*/ 44 h 64"/>
                  <a:gd name="T18" fmla="*/ 172 w 214"/>
                  <a:gd name="T19" fmla="*/ 46 h 64"/>
                  <a:gd name="T20" fmla="*/ 172 w 214"/>
                  <a:gd name="T21" fmla="*/ 46 h 64"/>
                  <a:gd name="T22" fmla="*/ 180 w 214"/>
                  <a:gd name="T23" fmla="*/ 50 h 64"/>
                  <a:gd name="T24" fmla="*/ 190 w 214"/>
                  <a:gd name="T25" fmla="*/ 56 h 64"/>
                  <a:gd name="T26" fmla="*/ 202 w 214"/>
                  <a:gd name="T27" fmla="*/ 58 h 64"/>
                  <a:gd name="T28" fmla="*/ 214 w 214"/>
                  <a:gd name="T29" fmla="*/ 58 h 64"/>
                  <a:gd name="T30" fmla="*/ 214 w 214"/>
                  <a:gd name="T31" fmla="*/ 58 h 64"/>
                  <a:gd name="T32" fmla="*/ 206 w 214"/>
                  <a:gd name="T33" fmla="*/ 60 h 64"/>
                  <a:gd name="T34" fmla="*/ 198 w 214"/>
                  <a:gd name="T35" fmla="*/ 62 h 64"/>
                  <a:gd name="T36" fmla="*/ 186 w 214"/>
                  <a:gd name="T37" fmla="*/ 64 h 64"/>
                  <a:gd name="T38" fmla="*/ 170 w 214"/>
                  <a:gd name="T39" fmla="*/ 62 h 64"/>
                  <a:gd name="T40" fmla="*/ 150 w 214"/>
                  <a:gd name="T41" fmla="*/ 56 h 64"/>
                  <a:gd name="T42" fmla="*/ 126 w 214"/>
                  <a:gd name="T43" fmla="*/ 44 h 64"/>
                  <a:gd name="T44" fmla="*/ 98 w 214"/>
                  <a:gd name="T45" fmla="*/ 26 h 64"/>
                  <a:gd name="T46" fmla="*/ 98 w 214"/>
                  <a:gd name="T47" fmla="*/ 26 h 64"/>
                  <a:gd name="T48" fmla="*/ 90 w 214"/>
                  <a:gd name="T49" fmla="*/ 24 h 64"/>
                  <a:gd name="T50" fmla="*/ 82 w 214"/>
                  <a:gd name="T51" fmla="*/ 20 h 64"/>
                  <a:gd name="T52" fmla="*/ 70 w 214"/>
                  <a:gd name="T53" fmla="*/ 16 h 64"/>
                  <a:gd name="T54" fmla="*/ 54 w 214"/>
                  <a:gd name="T55" fmla="*/ 14 h 64"/>
                  <a:gd name="T56" fmla="*/ 38 w 214"/>
                  <a:gd name="T57" fmla="*/ 16 h 64"/>
                  <a:gd name="T58" fmla="*/ 20 w 214"/>
                  <a:gd name="T59" fmla="*/ 18 h 64"/>
                  <a:gd name="T60" fmla="*/ 0 w 214"/>
                  <a:gd name="T61" fmla="*/ 26 h 64"/>
                  <a:gd name="T62" fmla="*/ 0 w 214"/>
                  <a:gd name="T63" fmla="*/ 26 h 64"/>
                  <a:gd name="T64" fmla="*/ 10 w 214"/>
                  <a:gd name="T65" fmla="*/ 18 h 64"/>
                  <a:gd name="T66" fmla="*/ 24 w 214"/>
                  <a:gd name="T67" fmla="*/ 10 h 64"/>
                  <a:gd name="T68" fmla="*/ 40 w 214"/>
                  <a:gd name="T69" fmla="*/ 4 h 64"/>
                  <a:gd name="T70" fmla="*/ 52 w 214"/>
                  <a:gd name="T71" fmla="*/ 2 h 64"/>
                  <a:gd name="T72" fmla="*/ 62 w 214"/>
                  <a:gd name="T73" fmla="*/ 0 h 64"/>
                  <a:gd name="T74" fmla="*/ 76 w 214"/>
                  <a:gd name="T75" fmla="*/ 0 h 64"/>
                  <a:gd name="T76" fmla="*/ 90 w 214"/>
                  <a:gd name="T77" fmla="*/ 2 h 64"/>
                  <a:gd name="T78" fmla="*/ 104 w 214"/>
                  <a:gd name="T79" fmla="*/ 6 h 64"/>
                  <a:gd name="T80" fmla="*/ 120 w 214"/>
                  <a:gd name="T81" fmla="*/ 12 h 64"/>
                  <a:gd name="T82" fmla="*/ 136 w 214"/>
                  <a:gd name="T83" fmla="*/ 22 h 64"/>
                  <a:gd name="T84" fmla="*/ 154 w 214"/>
                  <a:gd name="T85" fmla="*/ 32 h 64"/>
                  <a:gd name="T86" fmla="*/ 154 w 214"/>
                  <a:gd name="T87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4" h="64">
                    <a:moveTo>
                      <a:pt x="154" y="32"/>
                    </a:moveTo>
                    <a:lnTo>
                      <a:pt x="154" y="32"/>
                    </a:lnTo>
                    <a:lnTo>
                      <a:pt x="164" y="36"/>
                    </a:lnTo>
                    <a:lnTo>
                      <a:pt x="174" y="38"/>
                    </a:lnTo>
                    <a:lnTo>
                      <a:pt x="188" y="38"/>
                    </a:lnTo>
                    <a:lnTo>
                      <a:pt x="200" y="36"/>
                    </a:lnTo>
                    <a:lnTo>
                      <a:pt x="200" y="36"/>
                    </a:lnTo>
                    <a:lnTo>
                      <a:pt x="192" y="42"/>
                    </a:lnTo>
                    <a:lnTo>
                      <a:pt x="182" y="44"/>
                    </a:lnTo>
                    <a:lnTo>
                      <a:pt x="172" y="46"/>
                    </a:lnTo>
                    <a:lnTo>
                      <a:pt x="172" y="46"/>
                    </a:lnTo>
                    <a:lnTo>
                      <a:pt x="180" y="50"/>
                    </a:lnTo>
                    <a:lnTo>
                      <a:pt x="190" y="56"/>
                    </a:lnTo>
                    <a:lnTo>
                      <a:pt x="202" y="58"/>
                    </a:lnTo>
                    <a:lnTo>
                      <a:pt x="214" y="58"/>
                    </a:lnTo>
                    <a:lnTo>
                      <a:pt x="214" y="58"/>
                    </a:lnTo>
                    <a:lnTo>
                      <a:pt x="206" y="60"/>
                    </a:lnTo>
                    <a:lnTo>
                      <a:pt x="198" y="62"/>
                    </a:lnTo>
                    <a:lnTo>
                      <a:pt x="186" y="64"/>
                    </a:lnTo>
                    <a:lnTo>
                      <a:pt x="170" y="62"/>
                    </a:lnTo>
                    <a:lnTo>
                      <a:pt x="150" y="56"/>
                    </a:lnTo>
                    <a:lnTo>
                      <a:pt x="126" y="44"/>
                    </a:lnTo>
                    <a:lnTo>
                      <a:pt x="98" y="26"/>
                    </a:lnTo>
                    <a:lnTo>
                      <a:pt x="98" y="26"/>
                    </a:lnTo>
                    <a:lnTo>
                      <a:pt x="90" y="24"/>
                    </a:lnTo>
                    <a:lnTo>
                      <a:pt x="82" y="20"/>
                    </a:lnTo>
                    <a:lnTo>
                      <a:pt x="70" y="16"/>
                    </a:lnTo>
                    <a:lnTo>
                      <a:pt x="54" y="14"/>
                    </a:lnTo>
                    <a:lnTo>
                      <a:pt x="38" y="16"/>
                    </a:lnTo>
                    <a:lnTo>
                      <a:pt x="20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0" y="18"/>
                    </a:lnTo>
                    <a:lnTo>
                      <a:pt x="24" y="10"/>
                    </a:lnTo>
                    <a:lnTo>
                      <a:pt x="40" y="4"/>
                    </a:lnTo>
                    <a:lnTo>
                      <a:pt x="52" y="2"/>
                    </a:lnTo>
                    <a:lnTo>
                      <a:pt x="62" y="0"/>
                    </a:lnTo>
                    <a:lnTo>
                      <a:pt x="76" y="0"/>
                    </a:lnTo>
                    <a:lnTo>
                      <a:pt x="90" y="2"/>
                    </a:lnTo>
                    <a:lnTo>
                      <a:pt x="104" y="6"/>
                    </a:lnTo>
                    <a:lnTo>
                      <a:pt x="120" y="12"/>
                    </a:lnTo>
                    <a:lnTo>
                      <a:pt x="136" y="22"/>
                    </a:lnTo>
                    <a:lnTo>
                      <a:pt x="154" y="32"/>
                    </a:lnTo>
                    <a:lnTo>
                      <a:pt x="154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59" name="Freeform 99"/>
              <p:cNvSpPr>
                <a:spLocks/>
              </p:cNvSpPr>
              <p:nvPr/>
            </p:nvSpPr>
            <p:spPr bwMode="auto">
              <a:xfrm>
                <a:off x="1015" y="3060"/>
                <a:ext cx="112" cy="94"/>
              </a:xfrm>
              <a:custGeom>
                <a:avLst/>
                <a:gdLst>
                  <a:gd name="T0" fmla="*/ 74 w 112"/>
                  <a:gd name="T1" fmla="*/ 6 h 94"/>
                  <a:gd name="T2" fmla="*/ 74 w 112"/>
                  <a:gd name="T3" fmla="*/ 6 h 94"/>
                  <a:gd name="T4" fmla="*/ 84 w 112"/>
                  <a:gd name="T5" fmla="*/ 12 h 94"/>
                  <a:gd name="T6" fmla="*/ 92 w 112"/>
                  <a:gd name="T7" fmla="*/ 20 h 94"/>
                  <a:gd name="T8" fmla="*/ 100 w 112"/>
                  <a:gd name="T9" fmla="*/ 28 h 94"/>
                  <a:gd name="T10" fmla="*/ 106 w 112"/>
                  <a:gd name="T11" fmla="*/ 36 h 94"/>
                  <a:gd name="T12" fmla="*/ 110 w 112"/>
                  <a:gd name="T13" fmla="*/ 44 h 94"/>
                  <a:gd name="T14" fmla="*/ 112 w 112"/>
                  <a:gd name="T15" fmla="*/ 54 h 94"/>
                  <a:gd name="T16" fmla="*/ 112 w 112"/>
                  <a:gd name="T17" fmla="*/ 62 h 94"/>
                  <a:gd name="T18" fmla="*/ 110 w 112"/>
                  <a:gd name="T19" fmla="*/ 72 h 94"/>
                  <a:gd name="T20" fmla="*/ 110 w 112"/>
                  <a:gd name="T21" fmla="*/ 72 h 94"/>
                  <a:gd name="T22" fmla="*/ 106 w 112"/>
                  <a:gd name="T23" fmla="*/ 80 h 94"/>
                  <a:gd name="T24" fmla="*/ 98 w 112"/>
                  <a:gd name="T25" fmla="*/ 86 h 94"/>
                  <a:gd name="T26" fmla="*/ 92 w 112"/>
                  <a:gd name="T27" fmla="*/ 90 h 94"/>
                  <a:gd name="T28" fmla="*/ 82 w 112"/>
                  <a:gd name="T29" fmla="*/ 92 h 94"/>
                  <a:gd name="T30" fmla="*/ 72 w 112"/>
                  <a:gd name="T31" fmla="*/ 94 h 94"/>
                  <a:gd name="T32" fmla="*/ 62 w 112"/>
                  <a:gd name="T33" fmla="*/ 94 h 94"/>
                  <a:gd name="T34" fmla="*/ 50 w 112"/>
                  <a:gd name="T35" fmla="*/ 92 h 94"/>
                  <a:gd name="T36" fmla="*/ 40 w 112"/>
                  <a:gd name="T37" fmla="*/ 88 h 94"/>
                  <a:gd name="T38" fmla="*/ 40 w 112"/>
                  <a:gd name="T39" fmla="*/ 88 h 94"/>
                  <a:gd name="T40" fmla="*/ 28 w 112"/>
                  <a:gd name="T41" fmla="*/ 82 h 94"/>
                  <a:gd name="T42" fmla="*/ 20 w 112"/>
                  <a:gd name="T43" fmla="*/ 74 h 94"/>
                  <a:gd name="T44" fmla="*/ 12 w 112"/>
                  <a:gd name="T45" fmla="*/ 66 h 94"/>
                  <a:gd name="T46" fmla="*/ 6 w 112"/>
                  <a:gd name="T47" fmla="*/ 58 h 94"/>
                  <a:gd name="T48" fmla="*/ 2 w 112"/>
                  <a:gd name="T49" fmla="*/ 50 h 94"/>
                  <a:gd name="T50" fmla="*/ 0 w 112"/>
                  <a:gd name="T51" fmla="*/ 40 h 94"/>
                  <a:gd name="T52" fmla="*/ 0 w 112"/>
                  <a:gd name="T53" fmla="*/ 32 h 94"/>
                  <a:gd name="T54" fmla="*/ 2 w 112"/>
                  <a:gd name="T55" fmla="*/ 22 h 94"/>
                  <a:gd name="T56" fmla="*/ 2 w 112"/>
                  <a:gd name="T57" fmla="*/ 22 h 94"/>
                  <a:gd name="T58" fmla="*/ 8 w 112"/>
                  <a:gd name="T59" fmla="*/ 16 h 94"/>
                  <a:gd name="T60" fmla="*/ 14 w 112"/>
                  <a:gd name="T61" fmla="*/ 8 h 94"/>
                  <a:gd name="T62" fmla="*/ 22 w 112"/>
                  <a:gd name="T63" fmla="*/ 4 h 94"/>
                  <a:gd name="T64" fmla="*/ 30 w 112"/>
                  <a:gd name="T65" fmla="*/ 2 h 94"/>
                  <a:gd name="T66" fmla="*/ 40 w 112"/>
                  <a:gd name="T67" fmla="*/ 0 h 94"/>
                  <a:gd name="T68" fmla="*/ 50 w 112"/>
                  <a:gd name="T69" fmla="*/ 0 h 94"/>
                  <a:gd name="T70" fmla="*/ 62 w 112"/>
                  <a:gd name="T71" fmla="*/ 2 h 94"/>
                  <a:gd name="T72" fmla="*/ 74 w 112"/>
                  <a:gd name="T73" fmla="*/ 6 h 94"/>
                  <a:gd name="T74" fmla="*/ 74 w 112"/>
                  <a:gd name="T75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2" h="94">
                    <a:moveTo>
                      <a:pt x="74" y="6"/>
                    </a:moveTo>
                    <a:lnTo>
                      <a:pt x="74" y="6"/>
                    </a:lnTo>
                    <a:lnTo>
                      <a:pt x="84" y="12"/>
                    </a:lnTo>
                    <a:lnTo>
                      <a:pt x="92" y="20"/>
                    </a:lnTo>
                    <a:lnTo>
                      <a:pt x="100" y="28"/>
                    </a:lnTo>
                    <a:lnTo>
                      <a:pt x="106" y="36"/>
                    </a:lnTo>
                    <a:lnTo>
                      <a:pt x="110" y="44"/>
                    </a:lnTo>
                    <a:lnTo>
                      <a:pt x="112" y="54"/>
                    </a:lnTo>
                    <a:lnTo>
                      <a:pt x="112" y="62"/>
                    </a:lnTo>
                    <a:lnTo>
                      <a:pt x="110" y="72"/>
                    </a:lnTo>
                    <a:lnTo>
                      <a:pt x="110" y="72"/>
                    </a:lnTo>
                    <a:lnTo>
                      <a:pt x="106" y="80"/>
                    </a:lnTo>
                    <a:lnTo>
                      <a:pt x="98" y="86"/>
                    </a:lnTo>
                    <a:lnTo>
                      <a:pt x="92" y="90"/>
                    </a:lnTo>
                    <a:lnTo>
                      <a:pt x="82" y="92"/>
                    </a:lnTo>
                    <a:lnTo>
                      <a:pt x="72" y="94"/>
                    </a:lnTo>
                    <a:lnTo>
                      <a:pt x="62" y="94"/>
                    </a:lnTo>
                    <a:lnTo>
                      <a:pt x="50" y="92"/>
                    </a:lnTo>
                    <a:lnTo>
                      <a:pt x="40" y="88"/>
                    </a:lnTo>
                    <a:lnTo>
                      <a:pt x="40" y="88"/>
                    </a:lnTo>
                    <a:lnTo>
                      <a:pt x="28" y="82"/>
                    </a:lnTo>
                    <a:lnTo>
                      <a:pt x="20" y="74"/>
                    </a:lnTo>
                    <a:lnTo>
                      <a:pt x="12" y="66"/>
                    </a:lnTo>
                    <a:lnTo>
                      <a:pt x="6" y="58"/>
                    </a:lnTo>
                    <a:lnTo>
                      <a:pt x="2" y="5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8" y="16"/>
                    </a:lnTo>
                    <a:lnTo>
                      <a:pt x="14" y="8"/>
                    </a:lnTo>
                    <a:lnTo>
                      <a:pt x="22" y="4"/>
                    </a:lnTo>
                    <a:lnTo>
                      <a:pt x="30" y="2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62" y="2"/>
                    </a:lnTo>
                    <a:lnTo>
                      <a:pt x="74" y="6"/>
                    </a:lnTo>
                    <a:lnTo>
                      <a:pt x="74" y="6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60" name="Freeform 100"/>
              <p:cNvSpPr>
                <a:spLocks/>
              </p:cNvSpPr>
              <p:nvPr/>
            </p:nvSpPr>
            <p:spPr bwMode="auto">
              <a:xfrm>
                <a:off x="1017" y="3062"/>
                <a:ext cx="108" cy="90"/>
              </a:xfrm>
              <a:custGeom>
                <a:avLst/>
                <a:gdLst>
                  <a:gd name="T0" fmla="*/ 106 w 108"/>
                  <a:gd name="T1" fmla="*/ 68 h 90"/>
                  <a:gd name="T2" fmla="*/ 106 w 108"/>
                  <a:gd name="T3" fmla="*/ 68 h 90"/>
                  <a:gd name="T4" fmla="*/ 102 w 108"/>
                  <a:gd name="T5" fmla="*/ 76 h 90"/>
                  <a:gd name="T6" fmla="*/ 96 w 108"/>
                  <a:gd name="T7" fmla="*/ 82 h 90"/>
                  <a:gd name="T8" fmla="*/ 88 w 108"/>
                  <a:gd name="T9" fmla="*/ 86 h 90"/>
                  <a:gd name="T10" fmla="*/ 80 w 108"/>
                  <a:gd name="T11" fmla="*/ 88 h 90"/>
                  <a:gd name="T12" fmla="*/ 70 w 108"/>
                  <a:gd name="T13" fmla="*/ 90 h 90"/>
                  <a:gd name="T14" fmla="*/ 60 w 108"/>
                  <a:gd name="T15" fmla="*/ 90 h 90"/>
                  <a:gd name="T16" fmla="*/ 48 w 108"/>
                  <a:gd name="T17" fmla="*/ 88 h 90"/>
                  <a:gd name="T18" fmla="*/ 38 w 108"/>
                  <a:gd name="T19" fmla="*/ 84 h 90"/>
                  <a:gd name="T20" fmla="*/ 38 w 108"/>
                  <a:gd name="T21" fmla="*/ 84 h 90"/>
                  <a:gd name="T22" fmla="*/ 28 w 108"/>
                  <a:gd name="T23" fmla="*/ 78 h 90"/>
                  <a:gd name="T24" fmla="*/ 20 w 108"/>
                  <a:gd name="T25" fmla="*/ 72 h 90"/>
                  <a:gd name="T26" fmla="*/ 12 w 108"/>
                  <a:gd name="T27" fmla="*/ 64 h 90"/>
                  <a:gd name="T28" fmla="*/ 6 w 108"/>
                  <a:gd name="T29" fmla="*/ 56 h 90"/>
                  <a:gd name="T30" fmla="*/ 2 w 108"/>
                  <a:gd name="T31" fmla="*/ 48 h 90"/>
                  <a:gd name="T32" fmla="*/ 0 w 108"/>
                  <a:gd name="T33" fmla="*/ 38 h 90"/>
                  <a:gd name="T34" fmla="*/ 0 w 108"/>
                  <a:gd name="T35" fmla="*/ 30 h 90"/>
                  <a:gd name="T36" fmla="*/ 2 w 108"/>
                  <a:gd name="T37" fmla="*/ 22 h 90"/>
                  <a:gd name="T38" fmla="*/ 2 w 108"/>
                  <a:gd name="T39" fmla="*/ 22 h 90"/>
                  <a:gd name="T40" fmla="*/ 8 w 108"/>
                  <a:gd name="T41" fmla="*/ 14 h 90"/>
                  <a:gd name="T42" fmla="*/ 14 w 108"/>
                  <a:gd name="T43" fmla="*/ 8 h 90"/>
                  <a:gd name="T44" fmla="*/ 20 w 108"/>
                  <a:gd name="T45" fmla="*/ 4 h 90"/>
                  <a:gd name="T46" fmla="*/ 30 w 108"/>
                  <a:gd name="T47" fmla="*/ 2 h 90"/>
                  <a:gd name="T48" fmla="*/ 38 w 108"/>
                  <a:gd name="T49" fmla="*/ 0 h 90"/>
                  <a:gd name="T50" fmla="*/ 50 w 108"/>
                  <a:gd name="T51" fmla="*/ 0 h 90"/>
                  <a:gd name="T52" fmla="*/ 60 w 108"/>
                  <a:gd name="T53" fmla="*/ 2 h 90"/>
                  <a:gd name="T54" fmla="*/ 70 w 108"/>
                  <a:gd name="T55" fmla="*/ 6 h 90"/>
                  <a:gd name="T56" fmla="*/ 70 w 108"/>
                  <a:gd name="T57" fmla="*/ 6 h 90"/>
                  <a:gd name="T58" fmla="*/ 70 w 108"/>
                  <a:gd name="T59" fmla="*/ 6 h 90"/>
                  <a:gd name="T60" fmla="*/ 80 w 108"/>
                  <a:gd name="T61" fmla="*/ 12 h 90"/>
                  <a:gd name="T62" fmla="*/ 88 w 108"/>
                  <a:gd name="T63" fmla="*/ 18 h 90"/>
                  <a:gd name="T64" fmla="*/ 96 w 108"/>
                  <a:gd name="T65" fmla="*/ 26 h 90"/>
                  <a:gd name="T66" fmla="*/ 102 w 108"/>
                  <a:gd name="T67" fmla="*/ 34 h 90"/>
                  <a:gd name="T68" fmla="*/ 106 w 108"/>
                  <a:gd name="T69" fmla="*/ 42 h 90"/>
                  <a:gd name="T70" fmla="*/ 108 w 108"/>
                  <a:gd name="T71" fmla="*/ 52 h 90"/>
                  <a:gd name="T72" fmla="*/ 108 w 108"/>
                  <a:gd name="T73" fmla="*/ 60 h 90"/>
                  <a:gd name="T74" fmla="*/ 106 w 108"/>
                  <a:gd name="T75" fmla="*/ 68 h 90"/>
                  <a:gd name="T76" fmla="*/ 106 w 108"/>
                  <a:gd name="T77" fmla="*/ 6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8" h="90">
                    <a:moveTo>
                      <a:pt x="106" y="68"/>
                    </a:moveTo>
                    <a:lnTo>
                      <a:pt x="106" y="68"/>
                    </a:lnTo>
                    <a:lnTo>
                      <a:pt x="102" y="76"/>
                    </a:lnTo>
                    <a:lnTo>
                      <a:pt x="96" y="82"/>
                    </a:lnTo>
                    <a:lnTo>
                      <a:pt x="88" y="86"/>
                    </a:lnTo>
                    <a:lnTo>
                      <a:pt x="80" y="88"/>
                    </a:lnTo>
                    <a:lnTo>
                      <a:pt x="70" y="90"/>
                    </a:lnTo>
                    <a:lnTo>
                      <a:pt x="60" y="90"/>
                    </a:lnTo>
                    <a:lnTo>
                      <a:pt x="48" y="88"/>
                    </a:lnTo>
                    <a:lnTo>
                      <a:pt x="38" y="84"/>
                    </a:lnTo>
                    <a:lnTo>
                      <a:pt x="38" y="84"/>
                    </a:lnTo>
                    <a:lnTo>
                      <a:pt x="28" y="78"/>
                    </a:lnTo>
                    <a:lnTo>
                      <a:pt x="20" y="72"/>
                    </a:lnTo>
                    <a:lnTo>
                      <a:pt x="12" y="64"/>
                    </a:lnTo>
                    <a:lnTo>
                      <a:pt x="6" y="56"/>
                    </a:lnTo>
                    <a:lnTo>
                      <a:pt x="2" y="48"/>
                    </a:lnTo>
                    <a:lnTo>
                      <a:pt x="0" y="38"/>
                    </a:lnTo>
                    <a:lnTo>
                      <a:pt x="0" y="3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0" y="4"/>
                    </a:lnTo>
                    <a:lnTo>
                      <a:pt x="30" y="2"/>
                    </a:lnTo>
                    <a:lnTo>
                      <a:pt x="38" y="0"/>
                    </a:lnTo>
                    <a:lnTo>
                      <a:pt x="50" y="0"/>
                    </a:lnTo>
                    <a:lnTo>
                      <a:pt x="60" y="2"/>
                    </a:lnTo>
                    <a:lnTo>
                      <a:pt x="70" y="6"/>
                    </a:lnTo>
                    <a:lnTo>
                      <a:pt x="70" y="6"/>
                    </a:lnTo>
                    <a:lnTo>
                      <a:pt x="70" y="6"/>
                    </a:lnTo>
                    <a:lnTo>
                      <a:pt x="80" y="12"/>
                    </a:lnTo>
                    <a:lnTo>
                      <a:pt x="88" y="18"/>
                    </a:lnTo>
                    <a:lnTo>
                      <a:pt x="96" y="26"/>
                    </a:lnTo>
                    <a:lnTo>
                      <a:pt x="102" y="34"/>
                    </a:lnTo>
                    <a:lnTo>
                      <a:pt x="106" y="42"/>
                    </a:lnTo>
                    <a:lnTo>
                      <a:pt x="108" y="52"/>
                    </a:lnTo>
                    <a:lnTo>
                      <a:pt x="108" y="60"/>
                    </a:lnTo>
                    <a:lnTo>
                      <a:pt x="106" y="68"/>
                    </a:lnTo>
                    <a:lnTo>
                      <a:pt x="106" y="68"/>
                    </a:lnTo>
                    <a:close/>
                  </a:path>
                </a:pathLst>
              </a:custGeom>
              <a:solidFill>
                <a:srgbClr val="FFF8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61" name="Freeform 101"/>
              <p:cNvSpPr>
                <a:spLocks/>
              </p:cNvSpPr>
              <p:nvPr/>
            </p:nvSpPr>
            <p:spPr bwMode="auto">
              <a:xfrm>
                <a:off x="1021" y="3064"/>
                <a:ext cx="102" cy="86"/>
              </a:xfrm>
              <a:custGeom>
                <a:avLst/>
                <a:gdLst>
                  <a:gd name="T0" fmla="*/ 100 w 102"/>
                  <a:gd name="T1" fmla="*/ 66 h 86"/>
                  <a:gd name="T2" fmla="*/ 100 w 102"/>
                  <a:gd name="T3" fmla="*/ 66 h 86"/>
                  <a:gd name="T4" fmla="*/ 96 w 102"/>
                  <a:gd name="T5" fmla="*/ 72 h 86"/>
                  <a:gd name="T6" fmla="*/ 90 w 102"/>
                  <a:gd name="T7" fmla="*/ 78 h 86"/>
                  <a:gd name="T8" fmla="*/ 82 w 102"/>
                  <a:gd name="T9" fmla="*/ 82 h 86"/>
                  <a:gd name="T10" fmla="*/ 74 w 102"/>
                  <a:gd name="T11" fmla="*/ 84 h 86"/>
                  <a:gd name="T12" fmla="*/ 64 w 102"/>
                  <a:gd name="T13" fmla="*/ 86 h 86"/>
                  <a:gd name="T14" fmla="*/ 56 w 102"/>
                  <a:gd name="T15" fmla="*/ 86 h 86"/>
                  <a:gd name="T16" fmla="*/ 46 w 102"/>
                  <a:gd name="T17" fmla="*/ 84 h 86"/>
                  <a:gd name="T18" fmla="*/ 34 w 102"/>
                  <a:gd name="T19" fmla="*/ 80 h 86"/>
                  <a:gd name="T20" fmla="*/ 34 w 102"/>
                  <a:gd name="T21" fmla="*/ 80 h 86"/>
                  <a:gd name="T22" fmla="*/ 26 w 102"/>
                  <a:gd name="T23" fmla="*/ 74 h 86"/>
                  <a:gd name="T24" fmla="*/ 18 w 102"/>
                  <a:gd name="T25" fmla="*/ 68 h 86"/>
                  <a:gd name="T26" fmla="*/ 10 w 102"/>
                  <a:gd name="T27" fmla="*/ 60 h 86"/>
                  <a:gd name="T28" fmla="*/ 4 w 102"/>
                  <a:gd name="T29" fmla="*/ 54 h 86"/>
                  <a:gd name="T30" fmla="*/ 2 w 102"/>
                  <a:gd name="T31" fmla="*/ 44 h 86"/>
                  <a:gd name="T32" fmla="*/ 0 w 102"/>
                  <a:gd name="T33" fmla="*/ 36 h 86"/>
                  <a:gd name="T34" fmla="*/ 0 w 102"/>
                  <a:gd name="T35" fmla="*/ 28 h 86"/>
                  <a:gd name="T36" fmla="*/ 2 w 102"/>
                  <a:gd name="T37" fmla="*/ 20 h 86"/>
                  <a:gd name="T38" fmla="*/ 2 w 102"/>
                  <a:gd name="T39" fmla="*/ 20 h 86"/>
                  <a:gd name="T40" fmla="*/ 6 w 102"/>
                  <a:gd name="T41" fmla="*/ 14 h 86"/>
                  <a:gd name="T42" fmla="*/ 12 w 102"/>
                  <a:gd name="T43" fmla="*/ 8 h 86"/>
                  <a:gd name="T44" fmla="*/ 18 w 102"/>
                  <a:gd name="T45" fmla="*/ 4 h 86"/>
                  <a:gd name="T46" fmla="*/ 26 w 102"/>
                  <a:gd name="T47" fmla="*/ 0 h 86"/>
                  <a:gd name="T48" fmla="*/ 36 w 102"/>
                  <a:gd name="T49" fmla="*/ 0 h 86"/>
                  <a:gd name="T50" fmla="*/ 46 w 102"/>
                  <a:gd name="T51" fmla="*/ 0 h 86"/>
                  <a:gd name="T52" fmla="*/ 56 w 102"/>
                  <a:gd name="T53" fmla="*/ 2 h 86"/>
                  <a:gd name="T54" fmla="*/ 66 w 102"/>
                  <a:gd name="T55" fmla="*/ 6 h 86"/>
                  <a:gd name="T56" fmla="*/ 66 w 102"/>
                  <a:gd name="T57" fmla="*/ 6 h 86"/>
                  <a:gd name="T58" fmla="*/ 66 w 102"/>
                  <a:gd name="T59" fmla="*/ 6 h 86"/>
                  <a:gd name="T60" fmla="*/ 76 w 102"/>
                  <a:gd name="T61" fmla="*/ 10 h 86"/>
                  <a:gd name="T62" fmla="*/ 84 w 102"/>
                  <a:gd name="T63" fmla="*/ 18 h 86"/>
                  <a:gd name="T64" fmla="*/ 90 w 102"/>
                  <a:gd name="T65" fmla="*/ 24 h 86"/>
                  <a:gd name="T66" fmla="*/ 96 w 102"/>
                  <a:gd name="T67" fmla="*/ 32 h 86"/>
                  <a:gd name="T68" fmla="*/ 100 w 102"/>
                  <a:gd name="T69" fmla="*/ 40 h 86"/>
                  <a:gd name="T70" fmla="*/ 102 w 102"/>
                  <a:gd name="T71" fmla="*/ 48 h 86"/>
                  <a:gd name="T72" fmla="*/ 102 w 102"/>
                  <a:gd name="T73" fmla="*/ 58 h 86"/>
                  <a:gd name="T74" fmla="*/ 100 w 102"/>
                  <a:gd name="T75" fmla="*/ 66 h 86"/>
                  <a:gd name="T76" fmla="*/ 100 w 102"/>
                  <a:gd name="T77" fmla="*/ 6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2" h="86">
                    <a:moveTo>
                      <a:pt x="100" y="66"/>
                    </a:moveTo>
                    <a:lnTo>
                      <a:pt x="100" y="66"/>
                    </a:lnTo>
                    <a:lnTo>
                      <a:pt x="96" y="72"/>
                    </a:lnTo>
                    <a:lnTo>
                      <a:pt x="90" y="78"/>
                    </a:lnTo>
                    <a:lnTo>
                      <a:pt x="82" y="82"/>
                    </a:lnTo>
                    <a:lnTo>
                      <a:pt x="74" y="84"/>
                    </a:lnTo>
                    <a:lnTo>
                      <a:pt x="64" y="86"/>
                    </a:lnTo>
                    <a:lnTo>
                      <a:pt x="56" y="86"/>
                    </a:lnTo>
                    <a:lnTo>
                      <a:pt x="46" y="84"/>
                    </a:lnTo>
                    <a:lnTo>
                      <a:pt x="34" y="80"/>
                    </a:lnTo>
                    <a:lnTo>
                      <a:pt x="34" y="80"/>
                    </a:lnTo>
                    <a:lnTo>
                      <a:pt x="26" y="74"/>
                    </a:lnTo>
                    <a:lnTo>
                      <a:pt x="18" y="68"/>
                    </a:lnTo>
                    <a:lnTo>
                      <a:pt x="10" y="60"/>
                    </a:lnTo>
                    <a:lnTo>
                      <a:pt x="4" y="54"/>
                    </a:lnTo>
                    <a:lnTo>
                      <a:pt x="2" y="44"/>
                    </a:lnTo>
                    <a:lnTo>
                      <a:pt x="0" y="36"/>
                    </a:lnTo>
                    <a:lnTo>
                      <a:pt x="0" y="2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2" y="8"/>
                    </a:lnTo>
                    <a:lnTo>
                      <a:pt x="18" y="4"/>
                    </a:lnTo>
                    <a:lnTo>
                      <a:pt x="26" y="0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56" y="2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76" y="10"/>
                    </a:lnTo>
                    <a:lnTo>
                      <a:pt x="84" y="18"/>
                    </a:lnTo>
                    <a:lnTo>
                      <a:pt x="90" y="24"/>
                    </a:lnTo>
                    <a:lnTo>
                      <a:pt x="96" y="32"/>
                    </a:lnTo>
                    <a:lnTo>
                      <a:pt x="100" y="40"/>
                    </a:lnTo>
                    <a:lnTo>
                      <a:pt x="102" y="48"/>
                    </a:lnTo>
                    <a:lnTo>
                      <a:pt x="102" y="58"/>
                    </a:lnTo>
                    <a:lnTo>
                      <a:pt x="100" y="66"/>
                    </a:lnTo>
                    <a:lnTo>
                      <a:pt x="100" y="66"/>
                    </a:lnTo>
                    <a:close/>
                  </a:path>
                </a:pathLst>
              </a:custGeom>
              <a:solidFill>
                <a:srgbClr val="FFF1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62" name="Freeform 102"/>
              <p:cNvSpPr>
                <a:spLocks/>
              </p:cNvSpPr>
              <p:nvPr/>
            </p:nvSpPr>
            <p:spPr bwMode="auto">
              <a:xfrm>
                <a:off x="1023" y="3066"/>
                <a:ext cx="98" cy="82"/>
              </a:xfrm>
              <a:custGeom>
                <a:avLst/>
                <a:gdLst>
                  <a:gd name="T0" fmla="*/ 96 w 98"/>
                  <a:gd name="T1" fmla="*/ 62 h 82"/>
                  <a:gd name="T2" fmla="*/ 96 w 98"/>
                  <a:gd name="T3" fmla="*/ 62 h 82"/>
                  <a:gd name="T4" fmla="*/ 92 w 98"/>
                  <a:gd name="T5" fmla="*/ 68 h 82"/>
                  <a:gd name="T6" fmla="*/ 86 w 98"/>
                  <a:gd name="T7" fmla="*/ 74 h 82"/>
                  <a:gd name="T8" fmla="*/ 78 w 98"/>
                  <a:gd name="T9" fmla="*/ 78 h 82"/>
                  <a:gd name="T10" fmla="*/ 70 w 98"/>
                  <a:gd name="T11" fmla="*/ 80 h 82"/>
                  <a:gd name="T12" fmla="*/ 62 w 98"/>
                  <a:gd name="T13" fmla="*/ 82 h 82"/>
                  <a:gd name="T14" fmla="*/ 52 w 98"/>
                  <a:gd name="T15" fmla="*/ 82 h 82"/>
                  <a:gd name="T16" fmla="*/ 44 w 98"/>
                  <a:gd name="T17" fmla="*/ 80 h 82"/>
                  <a:gd name="T18" fmla="*/ 34 w 98"/>
                  <a:gd name="T19" fmla="*/ 76 h 82"/>
                  <a:gd name="T20" fmla="*/ 34 w 98"/>
                  <a:gd name="T21" fmla="*/ 76 h 82"/>
                  <a:gd name="T22" fmla="*/ 24 w 98"/>
                  <a:gd name="T23" fmla="*/ 70 h 82"/>
                  <a:gd name="T24" fmla="*/ 16 w 98"/>
                  <a:gd name="T25" fmla="*/ 64 h 82"/>
                  <a:gd name="T26" fmla="*/ 10 w 98"/>
                  <a:gd name="T27" fmla="*/ 58 h 82"/>
                  <a:gd name="T28" fmla="*/ 4 w 98"/>
                  <a:gd name="T29" fmla="*/ 50 h 82"/>
                  <a:gd name="T30" fmla="*/ 2 w 98"/>
                  <a:gd name="T31" fmla="*/ 42 h 82"/>
                  <a:gd name="T32" fmla="*/ 0 w 98"/>
                  <a:gd name="T33" fmla="*/ 34 h 82"/>
                  <a:gd name="T34" fmla="*/ 0 w 98"/>
                  <a:gd name="T35" fmla="*/ 26 h 82"/>
                  <a:gd name="T36" fmla="*/ 2 w 98"/>
                  <a:gd name="T37" fmla="*/ 20 h 82"/>
                  <a:gd name="T38" fmla="*/ 2 w 98"/>
                  <a:gd name="T39" fmla="*/ 20 h 82"/>
                  <a:gd name="T40" fmla="*/ 6 w 98"/>
                  <a:gd name="T41" fmla="*/ 12 h 82"/>
                  <a:gd name="T42" fmla="*/ 12 w 98"/>
                  <a:gd name="T43" fmla="*/ 8 h 82"/>
                  <a:gd name="T44" fmla="*/ 18 w 98"/>
                  <a:gd name="T45" fmla="*/ 4 h 82"/>
                  <a:gd name="T46" fmla="*/ 26 w 98"/>
                  <a:gd name="T47" fmla="*/ 0 h 82"/>
                  <a:gd name="T48" fmla="*/ 34 w 98"/>
                  <a:gd name="T49" fmla="*/ 0 h 82"/>
                  <a:gd name="T50" fmla="*/ 44 w 98"/>
                  <a:gd name="T51" fmla="*/ 0 h 82"/>
                  <a:gd name="T52" fmla="*/ 54 w 98"/>
                  <a:gd name="T53" fmla="*/ 2 h 82"/>
                  <a:gd name="T54" fmla="*/ 64 w 98"/>
                  <a:gd name="T55" fmla="*/ 6 h 82"/>
                  <a:gd name="T56" fmla="*/ 64 w 98"/>
                  <a:gd name="T57" fmla="*/ 6 h 82"/>
                  <a:gd name="T58" fmla="*/ 64 w 98"/>
                  <a:gd name="T59" fmla="*/ 6 h 82"/>
                  <a:gd name="T60" fmla="*/ 72 w 98"/>
                  <a:gd name="T61" fmla="*/ 10 h 82"/>
                  <a:gd name="T62" fmla="*/ 80 w 98"/>
                  <a:gd name="T63" fmla="*/ 16 h 82"/>
                  <a:gd name="T64" fmla="*/ 86 w 98"/>
                  <a:gd name="T65" fmla="*/ 24 h 82"/>
                  <a:gd name="T66" fmla="*/ 92 w 98"/>
                  <a:gd name="T67" fmla="*/ 30 h 82"/>
                  <a:gd name="T68" fmla="*/ 96 w 98"/>
                  <a:gd name="T69" fmla="*/ 38 h 82"/>
                  <a:gd name="T70" fmla="*/ 98 w 98"/>
                  <a:gd name="T71" fmla="*/ 46 h 82"/>
                  <a:gd name="T72" fmla="*/ 98 w 98"/>
                  <a:gd name="T73" fmla="*/ 54 h 82"/>
                  <a:gd name="T74" fmla="*/ 96 w 98"/>
                  <a:gd name="T75" fmla="*/ 62 h 82"/>
                  <a:gd name="T76" fmla="*/ 96 w 98"/>
                  <a:gd name="T77" fmla="*/ 6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8" h="82">
                    <a:moveTo>
                      <a:pt x="96" y="62"/>
                    </a:moveTo>
                    <a:lnTo>
                      <a:pt x="96" y="62"/>
                    </a:lnTo>
                    <a:lnTo>
                      <a:pt x="92" y="68"/>
                    </a:lnTo>
                    <a:lnTo>
                      <a:pt x="86" y="74"/>
                    </a:lnTo>
                    <a:lnTo>
                      <a:pt x="78" y="78"/>
                    </a:lnTo>
                    <a:lnTo>
                      <a:pt x="70" y="80"/>
                    </a:lnTo>
                    <a:lnTo>
                      <a:pt x="62" y="82"/>
                    </a:lnTo>
                    <a:lnTo>
                      <a:pt x="52" y="82"/>
                    </a:lnTo>
                    <a:lnTo>
                      <a:pt x="44" y="80"/>
                    </a:lnTo>
                    <a:lnTo>
                      <a:pt x="34" y="76"/>
                    </a:lnTo>
                    <a:lnTo>
                      <a:pt x="34" y="76"/>
                    </a:lnTo>
                    <a:lnTo>
                      <a:pt x="24" y="70"/>
                    </a:lnTo>
                    <a:lnTo>
                      <a:pt x="16" y="64"/>
                    </a:lnTo>
                    <a:lnTo>
                      <a:pt x="10" y="58"/>
                    </a:lnTo>
                    <a:lnTo>
                      <a:pt x="4" y="50"/>
                    </a:lnTo>
                    <a:lnTo>
                      <a:pt x="2" y="42"/>
                    </a:lnTo>
                    <a:lnTo>
                      <a:pt x="0" y="34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12"/>
                    </a:lnTo>
                    <a:lnTo>
                      <a:pt x="12" y="8"/>
                    </a:lnTo>
                    <a:lnTo>
                      <a:pt x="18" y="4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44" y="0"/>
                    </a:lnTo>
                    <a:lnTo>
                      <a:pt x="54" y="2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72" y="10"/>
                    </a:lnTo>
                    <a:lnTo>
                      <a:pt x="80" y="16"/>
                    </a:lnTo>
                    <a:lnTo>
                      <a:pt x="86" y="24"/>
                    </a:lnTo>
                    <a:lnTo>
                      <a:pt x="92" y="30"/>
                    </a:lnTo>
                    <a:lnTo>
                      <a:pt x="96" y="38"/>
                    </a:lnTo>
                    <a:lnTo>
                      <a:pt x="98" y="46"/>
                    </a:lnTo>
                    <a:lnTo>
                      <a:pt x="98" y="54"/>
                    </a:lnTo>
                    <a:lnTo>
                      <a:pt x="96" y="62"/>
                    </a:lnTo>
                    <a:lnTo>
                      <a:pt x="96" y="62"/>
                    </a:lnTo>
                    <a:close/>
                  </a:path>
                </a:pathLst>
              </a:custGeom>
              <a:solidFill>
                <a:srgbClr val="FFEA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63" name="Freeform 103"/>
              <p:cNvSpPr>
                <a:spLocks/>
              </p:cNvSpPr>
              <p:nvPr/>
            </p:nvSpPr>
            <p:spPr bwMode="auto">
              <a:xfrm>
                <a:off x="1025" y="3068"/>
                <a:ext cx="92" cy="78"/>
              </a:xfrm>
              <a:custGeom>
                <a:avLst/>
                <a:gdLst>
                  <a:gd name="T0" fmla="*/ 90 w 92"/>
                  <a:gd name="T1" fmla="*/ 58 h 78"/>
                  <a:gd name="T2" fmla="*/ 90 w 92"/>
                  <a:gd name="T3" fmla="*/ 58 h 78"/>
                  <a:gd name="T4" fmla="*/ 88 w 92"/>
                  <a:gd name="T5" fmla="*/ 64 h 78"/>
                  <a:gd name="T6" fmla="*/ 82 w 92"/>
                  <a:gd name="T7" fmla="*/ 70 h 78"/>
                  <a:gd name="T8" fmla="*/ 76 w 92"/>
                  <a:gd name="T9" fmla="*/ 74 h 78"/>
                  <a:gd name="T10" fmla="*/ 68 w 92"/>
                  <a:gd name="T11" fmla="*/ 76 h 78"/>
                  <a:gd name="T12" fmla="*/ 60 w 92"/>
                  <a:gd name="T13" fmla="*/ 78 h 78"/>
                  <a:gd name="T14" fmla="*/ 50 w 92"/>
                  <a:gd name="T15" fmla="*/ 78 h 78"/>
                  <a:gd name="T16" fmla="*/ 42 w 92"/>
                  <a:gd name="T17" fmla="*/ 76 h 78"/>
                  <a:gd name="T18" fmla="*/ 32 w 92"/>
                  <a:gd name="T19" fmla="*/ 72 h 78"/>
                  <a:gd name="T20" fmla="*/ 32 w 92"/>
                  <a:gd name="T21" fmla="*/ 72 h 78"/>
                  <a:gd name="T22" fmla="*/ 24 w 92"/>
                  <a:gd name="T23" fmla="*/ 68 h 78"/>
                  <a:gd name="T24" fmla="*/ 16 w 92"/>
                  <a:gd name="T25" fmla="*/ 62 h 78"/>
                  <a:gd name="T26" fmla="*/ 10 w 92"/>
                  <a:gd name="T27" fmla="*/ 54 h 78"/>
                  <a:gd name="T28" fmla="*/ 6 w 92"/>
                  <a:gd name="T29" fmla="*/ 48 h 78"/>
                  <a:gd name="T30" fmla="*/ 2 w 92"/>
                  <a:gd name="T31" fmla="*/ 40 h 78"/>
                  <a:gd name="T32" fmla="*/ 0 w 92"/>
                  <a:gd name="T33" fmla="*/ 32 h 78"/>
                  <a:gd name="T34" fmla="*/ 0 w 92"/>
                  <a:gd name="T35" fmla="*/ 26 h 78"/>
                  <a:gd name="T36" fmla="*/ 2 w 92"/>
                  <a:gd name="T37" fmla="*/ 18 h 78"/>
                  <a:gd name="T38" fmla="*/ 2 w 92"/>
                  <a:gd name="T39" fmla="*/ 18 h 78"/>
                  <a:gd name="T40" fmla="*/ 6 w 92"/>
                  <a:gd name="T41" fmla="*/ 12 h 78"/>
                  <a:gd name="T42" fmla="*/ 10 w 92"/>
                  <a:gd name="T43" fmla="*/ 6 h 78"/>
                  <a:gd name="T44" fmla="*/ 18 w 92"/>
                  <a:gd name="T45" fmla="*/ 2 h 78"/>
                  <a:gd name="T46" fmla="*/ 24 w 92"/>
                  <a:gd name="T47" fmla="*/ 0 h 78"/>
                  <a:gd name="T48" fmla="*/ 34 w 92"/>
                  <a:gd name="T49" fmla="*/ 0 h 78"/>
                  <a:gd name="T50" fmla="*/ 42 w 92"/>
                  <a:gd name="T51" fmla="*/ 0 h 78"/>
                  <a:gd name="T52" fmla="*/ 52 w 92"/>
                  <a:gd name="T53" fmla="*/ 2 h 78"/>
                  <a:gd name="T54" fmla="*/ 60 w 92"/>
                  <a:gd name="T55" fmla="*/ 4 h 78"/>
                  <a:gd name="T56" fmla="*/ 60 w 92"/>
                  <a:gd name="T57" fmla="*/ 4 h 78"/>
                  <a:gd name="T58" fmla="*/ 60 w 92"/>
                  <a:gd name="T59" fmla="*/ 4 h 78"/>
                  <a:gd name="T60" fmla="*/ 70 w 92"/>
                  <a:gd name="T61" fmla="*/ 10 h 78"/>
                  <a:gd name="T62" fmla="*/ 76 w 92"/>
                  <a:gd name="T63" fmla="*/ 16 h 78"/>
                  <a:gd name="T64" fmla="*/ 82 w 92"/>
                  <a:gd name="T65" fmla="*/ 22 h 78"/>
                  <a:gd name="T66" fmla="*/ 88 w 92"/>
                  <a:gd name="T67" fmla="*/ 28 h 78"/>
                  <a:gd name="T68" fmla="*/ 92 w 92"/>
                  <a:gd name="T69" fmla="*/ 36 h 78"/>
                  <a:gd name="T70" fmla="*/ 92 w 92"/>
                  <a:gd name="T71" fmla="*/ 44 h 78"/>
                  <a:gd name="T72" fmla="*/ 92 w 92"/>
                  <a:gd name="T73" fmla="*/ 52 h 78"/>
                  <a:gd name="T74" fmla="*/ 90 w 92"/>
                  <a:gd name="T75" fmla="*/ 58 h 78"/>
                  <a:gd name="T76" fmla="*/ 90 w 92"/>
                  <a:gd name="T77" fmla="*/ 5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78">
                    <a:moveTo>
                      <a:pt x="90" y="58"/>
                    </a:moveTo>
                    <a:lnTo>
                      <a:pt x="90" y="58"/>
                    </a:lnTo>
                    <a:lnTo>
                      <a:pt x="88" y="64"/>
                    </a:lnTo>
                    <a:lnTo>
                      <a:pt x="82" y="70"/>
                    </a:lnTo>
                    <a:lnTo>
                      <a:pt x="76" y="74"/>
                    </a:lnTo>
                    <a:lnTo>
                      <a:pt x="68" y="76"/>
                    </a:lnTo>
                    <a:lnTo>
                      <a:pt x="60" y="78"/>
                    </a:lnTo>
                    <a:lnTo>
                      <a:pt x="50" y="78"/>
                    </a:lnTo>
                    <a:lnTo>
                      <a:pt x="42" y="76"/>
                    </a:lnTo>
                    <a:lnTo>
                      <a:pt x="32" y="72"/>
                    </a:lnTo>
                    <a:lnTo>
                      <a:pt x="32" y="72"/>
                    </a:lnTo>
                    <a:lnTo>
                      <a:pt x="24" y="68"/>
                    </a:lnTo>
                    <a:lnTo>
                      <a:pt x="16" y="62"/>
                    </a:lnTo>
                    <a:lnTo>
                      <a:pt x="10" y="54"/>
                    </a:lnTo>
                    <a:lnTo>
                      <a:pt x="6" y="48"/>
                    </a:lnTo>
                    <a:lnTo>
                      <a:pt x="2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12"/>
                    </a:lnTo>
                    <a:lnTo>
                      <a:pt x="10" y="6"/>
                    </a:lnTo>
                    <a:lnTo>
                      <a:pt x="18" y="2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42" y="0"/>
                    </a:lnTo>
                    <a:lnTo>
                      <a:pt x="52" y="2"/>
                    </a:lnTo>
                    <a:lnTo>
                      <a:pt x="60" y="4"/>
                    </a:lnTo>
                    <a:lnTo>
                      <a:pt x="60" y="4"/>
                    </a:lnTo>
                    <a:lnTo>
                      <a:pt x="60" y="4"/>
                    </a:lnTo>
                    <a:lnTo>
                      <a:pt x="70" y="10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8" y="28"/>
                    </a:lnTo>
                    <a:lnTo>
                      <a:pt x="92" y="36"/>
                    </a:lnTo>
                    <a:lnTo>
                      <a:pt x="92" y="44"/>
                    </a:lnTo>
                    <a:lnTo>
                      <a:pt x="92" y="52"/>
                    </a:lnTo>
                    <a:lnTo>
                      <a:pt x="90" y="58"/>
                    </a:lnTo>
                    <a:lnTo>
                      <a:pt x="90" y="58"/>
                    </a:lnTo>
                    <a:close/>
                  </a:path>
                </a:pathLst>
              </a:custGeom>
              <a:solidFill>
                <a:srgbClr val="FFE3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64" name="Freeform 104"/>
              <p:cNvSpPr>
                <a:spLocks/>
              </p:cNvSpPr>
              <p:nvPr/>
            </p:nvSpPr>
            <p:spPr bwMode="auto">
              <a:xfrm>
                <a:off x="1027" y="3068"/>
                <a:ext cx="88" cy="76"/>
              </a:xfrm>
              <a:custGeom>
                <a:avLst/>
                <a:gdLst>
                  <a:gd name="T0" fmla="*/ 86 w 88"/>
                  <a:gd name="T1" fmla="*/ 58 h 76"/>
                  <a:gd name="T2" fmla="*/ 86 w 88"/>
                  <a:gd name="T3" fmla="*/ 58 h 76"/>
                  <a:gd name="T4" fmla="*/ 84 w 88"/>
                  <a:gd name="T5" fmla="*/ 64 h 76"/>
                  <a:gd name="T6" fmla="*/ 78 w 88"/>
                  <a:gd name="T7" fmla="*/ 68 h 76"/>
                  <a:gd name="T8" fmla="*/ 72 w 88"/>
                  <a:gd name="T9" fmla="*/ 72 h 76"/>
                  <a:gd name="T10" fmla="*/ 64 w 88"/>
                  <a:gd name="T11" fmla="*/ 74 h 76"/>
                  <a:gd name="T12" fmla="*/ 56 w 88"/>
                  <a:gd name="T13" fmla="*/ 76 h 76"/>
                  <a:gd name="T14" fmla="*/ 48 w 88"/>
                  <a:gd name="T15" fmla="*/ 74 h 76"/>
                  <a:gd name="T16" fmla="*/ 40 w 88"/>
                  <a:gd name="T17" fmla="*/ 74 h 76"/>
                  <a:gd name="T18" fmla="*/ 32 w 88"/>
                  <a:gd name="T19" fmla="*/ 70 h 76"/>
                  <a:gd name="T20" fmla="*/ 32 w 88"/>
                  <a:gd name="T21" fmla="*/ 70 h 76"/>
                  <a:gd name="T22" fmla="*/ 22 w 88"/>
                  <a:gd name="T23" fmla="*/ 66 h 76"/>
                  <a:gd name="T24" fmla="*/ 16 w 88"/>
                  <a:gd name="T25" fmla="*/ 60 h 76"/>
                  <a:gd name="T26" fmla="*/ 10 w 88"/>
                  <a:gd name="T27" fmla="*/ 54 h 76"/>
                  <a:gd name="T28" fmla="*/ 6 w 88"/>
                  <a:gd name="T29" fmla="*/ 46 h 76"/>
                  <a:gd name="T30" fmla="*/ 2 w 88"/>
                  <a:gd name="T31" fmla="*/ 40 h 76"/>
                  <a:gd name="T32" fmla="*/ 0 w 88"/>
                  <a:gd name="T33" fmla="*/ 32 h 76"/>
                  <a:gd name="T34" fmla="*/ 0 w 88"/>
                  <a:gd name="T35" fmla="*/ 26 h 76"/>
                  <a:gd name="T36" fmla="*/ 2 w 88"/>
                  <a:gd name="T37" fmla="*/ 18 h 76"/>
                  <a:gd name="T38" fmla="*/ 2 w 88"/>
                  <a:gd name="T39" fmla="*/ 18 h 76"/>
                  <a:gd name="T40" fmla="*/ 6 w 88"/>
                  <a:gd name="T41" fmla="*/ 12 h 76"/>
                  <a:gd name="T42" fmla="*/ 10 w 88"/>
                  <a:gd name="T43" fmla="*/ 8 h 76"/>
                  <a:gd name="T44" fmla="*/ 16 w 88"/>
                  <a:gd name="T45" fmla="*/ 4 h 76"/>
                  <a:gd name="T46" fmla="*/ 24 w 88"/>
                  <a:gd name="T47" fmla="*/ 2 h 76"/>
                  <a:gd name="T48" fmla="*/ 32 w 88"/>
                  <a:gd name="T49" fmla="*/ 0 h 76"/>
                  <a:gd name="T50" fmla="*/ 40 w 88"/>
                  <a:gd name="T51" fmla="*/ 2 h 76"/>
                  <a:gd name="T52" fmla="*/ 50 w 88"/>
                  <a:gd name="T53" fmla="*/ 2 h 76"/>
                  <a:gd name="T54" fmla="*/ 58 w 88"/>
                  <a:gd name="T55" fmla="*/ 6 h 76"/>
                  <a:gd name="T56" fmla="*/ 58 w 88"/>
                  <a:gd name="T57" fmla="*/ 6 h 76"/>
                  <a:gd name="T58" fmla="*/ 58 w 88"/>
                  <a:gd name="T59" fmla="*/ 6 h 76"/>
                  <a:gd name="T60" fmla="*/ 66 w 88"/>
                  <a:gd name="T61" fmla="*/ 10 h 76"/>
                  <a:gd name="T62" fmla="*/ 74 w 88"/>
                  <a:gd name="T63" fmla="*/ 16 h 76"/>
                  <a:gd name="T64" fmla="*/ 80 w 88"/>
                  <a:gd name="T65" fmla="*/ 22 h 76"/>
                  <a:gd name="T66" fmla="*/ 84 w 88"/>
                  <a:gd name="T67" fmla="*/ 30 h 76"/>
                  <a:gd name="T68" fmla="*/ 86 w 88"/>
                  <a:gd name="T69" fmla="*/ 36 h 76"/>
                  <a:gd name="T70" fmla="*/ 88 w 88"/>
                  <a:gd name="T71" fmla="*/ 44 h 76"/>
                  <a:gd name="T72" fmla="*/ 88 w 88"/>
                  <a:gd name="T73" fmla="*/ 50 h 76"/>
                  <a:gd name="T74" fmla="*/ 86 w 88"/>
                  <a:gd name="T75" fmla="*/ 58 h 76"/>
                  <a:gd name="T76" fmla="*/ 86 w 88"/>
                  <a:gd name="T77" fmla="*/ 5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8" h="76">
                    <a:moveTo>
                      <a:pt x="86" y="58"/>
                    </a:moveTo>
                    <a:lnTo>
                      <a:pt x="86" y="58"/>
                    </a:lnTo>
                    <a:lnTo>
                      <a:pt x="84" y="64"/>
                    </a:lnTo>
                    <a:lnTo>
                      <a:pt x="78" y="68"/>
                    </a:lnTo>
                    <a:lnTo>
                      <a:pt x="72" y="72"/>
                    </a:lnTo>
                    <a:lnTo>
                      <a:pt x="64" y="74"/>
                    </a:lnTo>
                    <a:lnTo>
                      <a:pt x="56" y="76"/>
                    </a:lnTo>
                    <a:lnTo>
                      <a:pt x="48" y="74"/>
                    </a:lnTo>
                    <a:lnTo>
                      <a:pt x="40" y="74"/>
                    </a:lnTo>
                    <a:lnTo>
                      <a:pt x="32" y="70"/>
                    </a:lnTo>
                    <a:lnTo>
                      <a:pt x="32" y="70"/>
                    </a:lnTo>
                    <a:lnTo>
                      <a:pt x="22" y="66"/>
                    </a:lnTo>
                    <a:lnTo>
                      <a:pt x="16" y="60"/>
                    </a:lnTo>
                    <a:lnTo>
                      <a:pt x="10" y="54"/>
                    </a:lnTo>
                    <a:lnTo>
                      <a:pt x="6" y="46"/>
                    </a:lnTo>
                    <a:lnTo>
                      <a:pt x="2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40" y="2"/>
                    </a:lnTo>
                    <a:lnTo>
                      <a:pt x="50" y="2"/>
                    </a:lnTo>
                    <a:lnTo>
                      <a:pt x="58" y="6"/>
                    </a:lnTo>
                    <a:lnTo>
                      <a:pt x="58" y="6"/>
                    </a:lnTo>
                    <a:lnTo>
                      <a:pt x="58" y="6"/>
                    </a:lnTo>
                    <a:lnTo>
                      <a:pt x="66" y="10"/>
                    </a:lnTo>
                    <a:lnTo>
                      <a:pt x="74" y="16"/>
                    </a:lnTo>
                    <a:lnTo>
                      <a:pt x="80" y="22"/>
                    </a:lnTo>
                    <a:lnTo>
                      <a:pt x="84" y="30"/>
                    </a:lnTo>
                    <a:lnTo>
                      <a:pt x="86" y="36"/>
                    </a:lnTo>
                    <a:lnTo>
                      <a:pt x="88" y="44"/>
                    </a:lnTo>
                    <a:lnTo>
                      <a:pt x="88" y="50"/>
                    </a:lnTo>
                    <a:lnTo>
                      <a:pt x="86" y="58"/>
                    </a:lnTo>
                    <a:lnTo>
                      <a:pt x="86" y="58"/>
                    </a:lnTo>
                    <a:close/>
                  </a:path>
                </a:pathLst>
              </a:custGeom>
              <a:solidFill>
                <a:srgbClr val="FFD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65" name="Freeform 105"/>
              <p:cNvSpPr>
                <a:spLocks/>
              </p:cNvSpPr>
              <p:nvPr/>
            </p:nvSpPr>
            <p:spPr bwMode="auto">
              <a:xfrm>
                <a:off x="1029" y="3070"/>
                <a:ext cx="84" cy="72"/>
              </a:xfrm>
              <a:custGeom>
                <a:avLst/>
                <a:gdLst>
                  <a:gd name="T0" fmla="*/ 82 w 84"/>
                  <a:gd name="T1" fmla="*/ 54 h 72"/>
                  <a:gd name="T2" fmla="*/ 82 w 84"/>
                  <a:gd name="T3" fmla="*/ 54 h 72"/>
                  <a:gd name="T4" fmla="*/ 80 w 84"/>
                  <a:gd name="T5" fmla="*/ 60 h 72"/>
                  <a:gd name="T6" fmla="*/ 74 w 84"/>
                  <a:gd name="T7" fmla="*/ 64 h 72"/>
                  <a:gd name="T8" fmla="*/ 68 w 84"/>
                  <a:gd name="T9" fmla="*/ 68 h 72"/>
                  <a:gd name="T10" fmla="*/ 62 w 84"/>
                  <a:gd name="T11" fmla="*/ 70 h 72"/>
                  <a:gd name="T12" fmla="*/ 54 w 84"/>
                  <a:gd name="T13" fmla="*/ 72 h 72"/>
                  <a:gd name="T14" fmla="*/ 46 w 84"/>
                  <a:gd name="T15" fmla="*/ 70 h 72"/>
                  <a:gd name="T16" fmla="*/ 38 w 84"/>
                  <a:gd name="T17" fmla="*/ 70 h 72"/>
                  <a:gd name="T18" fmla="*/ 30 w 84"/>
                  <a:gd name="T19" fmla="*/ 66 h 72"/>
                  <a:gd name="T20" fmla="*/ 30 w 84"/>
                  <a:gd name="T21" fmla="*/ 66 h 72"/>
                  <a:gd name="T22" fmla="*/ 22 w 84"/>
                  <a:gd name="T23" fmla="*/ 62 h 72"/>
                  <a:gd name="T24" fmla="*/ 16 w 84"/>
                  <a:gd name="T25" fmla="*/ 56 h 72"/>
                  <a:gd name="T26" fmla="*/ 10 w 84"/>
                  <a:gd name="T27" fmla="*/ 50 h 72"/>
                  <a:gd name="T28" fmla="*/ 6 w 84"/>
                  <a:gd name="T29" fmla="*/ 44 h 72"/>
                  <a:gd name="T30" fmla="*/ 2 w 84"/>
                  <a:gd name="T31" fmla="*/ 38 h 72"/>
                  <a:gd name="T32" fmla="*/ 0 w 84"/>
                  <a:gd name="T33" fmla="*/ 30 h 72"/>
                  <a:gd name="T34" fmla="*/ 0 w 84"/>
                  <a:gd name="T35" fmla="*/ 24 h 72"/>
                  <a:gd name="T36" fmla="*/ 2 w 84"/>
                  <a:gd name="T37" fmla="*/ 18 h 72"/>
                  <a:gd name="T38" fmla="*/ 2 w 84"/>
                  <a:gd name="T39" fmla="*/ 18 h 72"/>
                  <a:gd name="T40" fmla="*/ 6 w 84"/>
                  <a:gd name="T41" fmla="*/ 12 h 72"/>
                  <a:gd name="T42" fmla="*/ 10 w 84"/>
                  <a:gd name="T43" fmla="*/ 8 h 72"/>
                  <a:gd name="T44" fmla="*/ 16 w 84"/>
                  <a:gd name="T45" fmla="*/ 4 h 72"/>
                  <a:gd name="T46" fmla="*/ 24 w 84"/>
                  <a:gd name="T47" fmla="*/ 2 h 72"/>
                  <a:gd name="T48" fmla="*/ 30 w 84"/>
                  <a:gd name="T49" fmla="*/ 0 h 72"/>
                  <a:gd name="T50" fmla="*/ 38 w 84"/>
                  <a:gd name="T51" fmla="*/ 2 h 72"/>
                  <a:gd name="T52" fmla="*/ 46 w 84"/>
                  <a:gd name="T53" fmla="*/ 2 h 72"/>
                  <a:gd name="T54" fmla="*/ 56 w 84"/>
                  <a:gd name="T55" fmla="*/ 6 h 72"/>
                  <a:gd name="T56" fmla="*/ 56 w 84"/>
                  <a:gd name="T57" fmla="*/ 6 h 72"/>
                  <a:gd name="T58" fmla="*/ 56 w 84"/>
                  <a:gd name="T59" fmla="*/ 6 h 72"/>
                  <a:gd name="T60" fmla="*/ 62 w 84"/>
                  <a:gd name="T61" fmla="*/ 10 h 72"/>
                  <a:gd name="T62" fmla="*/ 70 w 84"/>
                  <a:gd name="T63" fmla="*/ 16 h 72"/>
                  <a:gd name="T64" fmla="*/ 76 w 84"/>
                  <a:gd name="T65" fmla="*/ 22 h 72"/>
                  <a:gd name="T66" fmla="*/ 80 w 84"/>
                  <a:gd name="T67" fmla="*/ 28 h 72"/>
                  <a:gd name="T68" fmla="*/ 82 w 84"/>
                  <a:gd name="T69" fmla="*/ 34 h 72"/>
                  <a:gd name="T70" fmla="*/ 84 w 84"/>
                  <a:gd name="T71" fmla="*/ 40 h 72"/>
                  <a:gd name="T72" fmla="*/ 84 w 84"/>
                  <a:gd name="T73" fmla="*/ 48 h 72"/>
                  <a:gd name="T74" fmla="*/ 82 w 84"/>
                  <a:gd name="T75" fmla="*/ 54 h 72"/>
                  <a:gd name="T76" fmla="*/ 82 w 84"/>
                  <a:gd name="T77" fmla="*/ 5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72">
                    <a:moveTo>
                      <a:pt x="82" y="54"/>
                    </a:moveTo>
                    <a:lnTo>
                      <a:pt x="82" y="54"/>
                    </a:lnTo>
                    <a:lnTo>
                      <a:pt x="80" y="60"/>
                    </a:lnTo>
                    <a:lnTo>
                      <a:pt x="74" y="64"/>
                    </a:lnTo>
                    <a:lnTo>
                      <a:pt x="68" y="68"/>
                    </a:lnTo>
                    <a:lnTo>
                      <a:pt x="62" y="70"/>
                    </a:lnTo>
                    <a:lnTo>
                      <a:pt x="54" y="72"/>
                    </a:lnTo>
                    <a:lnTo>
                      <a:pt x="46" y="70"/>
                    </a:lnTo>
                    <a:lnTo>
                      <a:pt x="38" y="7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22" y="62"/>
                    </a:lnTo>
                    <a:lnTo>
                      <a:pt x="16" y="56"/>
                    </a:lnTo>
                    <a:lnTo>
                      <a:pt x="10" y="50"/>
                    </a:lnTo>
                    <a:lnTo>
                      <a:pt x="6" y="44"/>
                    </a:lnTo>
                    <a:lnTo>
                      <a:pt x="2" y="38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0" y="0"/>
                    </a:lnTo>
                    <a:lnTo>
                      <a:pt x="38" y="2"/>
                    </a:lnTo>
                    <a:lnTo>
                      <a:pt x="46" y="2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62" y="10"/>
                    </a:lnTo>
                    <a:lnTo>
                      <a:pt x="70" y="16"/>
                    </a:lnTo>
                    <a:lnTo>
                      <a:pt x="76" y="22"/>
                    </a:lnTo>
                    <a:lnTo>
                      <a:pt x="80" y="28"/>
                    </a:lnTo>
                    <a:lnTo>
                      <a:pt x="82" y="34"/>
                    </a:lnTo>
                    <a:lnTo>
                      <a:pt x="84" y="40"/>
                    </a:lnTo>
                    <a:lnTo>
                      <a:pt x="84" y="48"/>
                    </a:lnTo>
                    <a:lnTo>
                      <a:pt x="82" y="54"/>
                    </a:lnTo>
                    <a:lnTo>
                      <a:pt x="82" y="54"/>
                    </a:lnTo>
                    <a:close/>
                  </a:path>
                </a:pathLst>
              </a:custGeom>
              <a:solidFill>
                <a:srgbClr val="FFD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66" name="Freeform 106"/>
              <p:cNvSpPr>
                <a:spLocks/>
              </p:cNvSpPr>
              <p:nvPr/>
            </p:nvSpPr>
            <p:spPr bwMode="auto">
              <a:xfrm>
                <a:off x="1033" y="3072"/>
                <a:ext cx="78" cy="66"/>
              </a:xfrm>
              <a:custGeom>
                <a:avLst/>
                <a:gdLst>
                  <a:gd name="T0" fmla="*/ 76 w 78"/>
                  <a:gd name="T1" fmla="*/ 50 h 66"/>
                  <a:gd name="T2" fmla="*/ 76 w 78"/>
                  <a:gd name="T3" fmla="*/ 50 h 66"/>
                  <a:gd name="T4" fmla="*/ 74 w 78"/>
                  <a:gd name="T5" fmla="*/ 56 h 66"/>
                  <a:gd name="T6" fmla="*/ 68 w 78"/>
                  <a:gd name="T7" fmla="*/ 60 h 66"/>
                  <a:gd name="T8" fmla="*/ 64 w 78"/>
                  <a:gd name="T9" fmla="*/ 64 h 66"/>
                  <a:gd name="T10" fmla="*/ 56 w 78"/>
                  <a:gd name="T11" fmla="*/ 66 h 66"/>
                  <a:gd name="T12" fmla="*/ 50 w 78"/>
                  <a:gd name="T13" fmla="*/ 66 h 66"/>
                  <a:gd name="T14" fmla="*/ 42 w 78"/>
                  <a:gd name="T15" fmla="*/ 66 h 66"/>
                  <a:gd name="T16" fmla="*/ 34 w 78"/>
                  <a:gd name="T17" fmla="*/ 64 h 66"/>
                  <a:gd name="T18" fmla="*/ 26 w 78"/>
                  <a:gd name="T19" fmla="*/ 62 h 66"/>
                  <a:gd name="T20" fmla="*/ 26 w 78"/>
                  <a:gd name="T21" fmla="*/ 62 h 66"/>
                  <a:gd name="T22" fmla="*/ 20 w 78"/>
                  <a:gd name="T23" fmla="*/ 58 h 66"/>
                  <a:gd name="T24" fmla="*/ 14 w 78"/>
                  <a:gd name="T25" fmla="*/ 54 h 66"/>
                  <a:gd name="T26" fmla="*/ 8 w 78"/>
                  <a:gd name="T27" fmla="*/ 48 h 66"/>
                  <a:gd name="T28" fmla="*/ 4 w 78"/>
                  <a:gd name="T29" fmla="*/ 42 h 66"/>
                  <a:gd name="T30" fmla="*/ 0 w 78"/>
                  <a:gd name="T31" fmla="*/ 36 h 66"/>
                  <a:gd name="T32" fmla="*/ 0 w 78"/>
                  <a:gd name="T33" fmla="*/ 28 h 66"/>
                  <a:gd name="T34" fmla="*/ 0 w 78"/>
                  <a:gd name="T35" fmla="*/ 22 h 66"/>
                  <a:gd name="T36" fmla="*/ 0 w 78"/>
                  <a:gd name="T37" fmla="*/ 16 h 66"/>
                  <a:gd name="T38" fmla="*/ 0 w 78"/>
                  <a:gd name="T39" fmla="*/ 16 h 66"/>
                  <a:gd name="T40" fmla="*/ 4 w 78"/>
                  <a:gd name="T41" fmla="*/ 12 h 66"/>
                  <a:gd name="T42" fmla="*/ 8 w 78"/>
                  <a:gd name="T43" fmla="*/ 6 h 66"/>
                  <a:gd name="T44" fmla="*/ 14 w 78"/>
                  <a:gd name="T45" fmla="*/ 4 h 66"/>
                  <a:gd name="T46" fmla="*/ 20 w 78"/>
                  <a:gd name="T47" fmla="*/ 2 h 66"/>
                  <a:gd name="T48" fmla="*/ 28 w 78"/>
                  <a:gd name="T49" fmla="*/ 0 h 66"/>
                  <a:gd name="T50" fmla="*/ 34 w 78"/>
                  <a:gd name="T51" fmla="*/ 0 h 66"/>
                  <a:gd name="T52" fmla="*/ 42 w 78"/>
                  <a:gd name="T53" fmla="*/ 2 h 66"/>
                  <a:gd name="T54" fmla="*/ 50 w 78"/>
                  <a:gd name="T55" fmla="*/ 6 h 66"/>
                  <a:gd name="T56" fmla="*/ 50 w 78"/>
                  <a:gd name="T57" fmla="*/ 6 h 66"/>
                  <a:gd name="T58" fmla="*/ 50 w 78"/>
                  <a:gd name="T59" fmla="*/ 6 h 66"/>
                  <a:gd name="T60" fmla="*/ 58 w 78"/>
                  <a:gd name="T61" fmla="*/ 10 h 66"/>
                  <a:gd name="T62" fmla="*/ 64 w 78"/>
                  <a:gd name="T63" fmla="*/ 14 h 66"/>
                  <a:gd name="T64" fmla="*/ 70 w 78"/>
                  <a:gd name="T65" fmla="*/ 20 h 66"/>
                  <a:gd name="T66" fmla="*/ 74 w 78"/>
                  <a:gd name="T67" fmla="*/ 26 h 66"/>
                  <a:gd name="T68" fmla="*/ 76 w 78"/>
                  <a:gd name="T69" fmla="*/ 32 h 66"/>
                  <a:gd name="T70" fmla="*/ 78 w 78"/>
                  <a:gd name="T71" fmla="*/ 38 h 66"/>
                  <a:gd name="T72" fmla="*/ 78 w 78"/>
                  <a:gd name="T73" fmla="*/ 44 h 66"/>
                  <a:gd name="T74" fmla="*/ 76 w 78"/>
                  <a:gd name="T75" fmla="*/ 50 h 66"/>
                  <a:gd name="T76" fmla="*/ 76 w 78"/>
                  <a:gd name="T77" fmla="*/ 5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8" h="66">
                    <a:moveTo>
                      <a:pt x="76" y="50"/>
                    </a:moveTo>
                    <a:lnTo>
                      <a:pt x="76" y="50"/>
                    </a:lnTo>
                    <a:lnTo>
                      <a:pt x="74" y="56"/>
                    </a:lnTo>
                    <a:lnTo>
                      <a:pt x="68" y="60"/>
                    </a:lnTo>
                    <a:lnTo>
                      <a:pt x="64" y="64"/>
                    </a:lnTo>
                    <a:lnTo>
                      <a:pt x="56" y="66"/>
                    </a:lnTo>
                    <a:lnTo>
                      <a:pt x="50" y="66"/>
                    </a:lnTo>
                    <a:lnTo>
                      <a:pt x="42" y="66"/>
                    </a:lnTo>
                    <a:lnTo>
                      <a:pt x="34" y="64"/>
                    </a:lnTo>
                    <a:lnTo>
                      <a:pt x="26" y="62"/>
                    </a:lnTo>
                    <a:lnTo>
                      <a:pt x="26" y="62"/>
                    </a:lnTo>
                    <a:lnTo>
                      <a:pt x="20" y="58"/>
                    </a:lnTo>
                    <a:lnTo>
                      <a:pt x="14" y="54"/>
                    </a:lnTo>
                    <a:lnTo>
                      <a:pt x="8" y="48"/>
                    </a:lnTo>
                    <a:lnTo>
                      <a:pt x="4" y="42"/>
                    </a:lnTo>
                    <a:lnTo>
                      <a:pt x="0" y="36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2"/>
                    </a:lnTo>
                    <a:lnTo>
                      <a:pt x="8" y="6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2" y="2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58" y="10"/>
                    </a:lnTo>
                    <a:lnTo>
                      <a:pt x="64" y="14"/>
                    </a:lnTo>
                    <a:lnTo>
                      <a:pt x="70" y="20"/>
                    </a:lnTo>
                    <a:lnTo>
                      <a:pt x="74" y="26"/>
                    </a:lnTo>
                    <a:lnTo>
                      <a:pt x="76" y="32"/>
                    </a:lnTo>
                    <a:lnTo>
                      <a:pt x="78" y="38"/>
                    </a:lnTo>
                    <a:lnTo>
                      <a:pt x="78" y="44"/>
                    </a:lnTo>
                    <a:lnTo>
                      <a:pt x="76" y="50"/>
                    </a:lnTo>
                    <a:lnTo>
                      <a:pt x="76" y="50"/>
                    </a:lnTo>
                    <a:close/>
                  </a:path>
                </a:pathLst>
              </a:custGeom>
              <a:solidFill>
                <a:srgbClr val="FFCE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67" name="Freeform 107"/>
              <p:cNvSpPr>
                <a:spLocks/>
              </p:cNvSpPr>
              <p:nvPr/>
            </p:nvSpPr>
            <p:spPr bwMode="auto">
              <a:xfrm>
                <a:off x="1035" y="3074"/>
                <a:ext cx="74" cy="62"/>
              </a:xfrm>
              <a:custGeom>
                <a:avLst/>
                <a:gdLst>
                  <a:gd name="T0" fmla="*/ 72 w 74"/>
                  <a:gd name="T1" fmla="*/ 48 h 62"/>
                  <a:gd name="T2" fmla="*/ 72 w 74"/>
                  <a:gd name="T3" fmla="*/ 48 h 62"/>
                  <a:gd name="T4" fmla="*/ 70 w 74"/>
                  <a:gd name="T5" fmla="*/ 52 h 62"/>
                  <a:gd name="T6" fmla="*/ 64 w 74"/>
                  <a:gd name="T7" fmla="*/ 56 h 62"/>
                  <a:gd name="T8" fmla="*/ 60 w 74"/>
                  <a:gd name="T9" fmla="*/ 60 h 62"/>
                  <a:gd name="T10" fmla="*/ 54 w 74"/>
                  <a:gd name="T11" fmla="*/ 62 h 62"/>
                  <a:gd name="T12" fmla="*/ 40 w 74"/>
                  <a:gd name="T13" fmla="*/ 62 h 62"/>
                  <a:gd name="T14" fmla="*/ 32 w 74"/>
                  <a:gd name="T15" fmla="*/ 60 h 62"/>
                  <a:gd name="T16" fmla="*/ 26 w 74"/>
                  <a:gd name="T17" fmla="*/ 58 h 62"/>
                  <a:gd name="T18" fmla="*/ 26 w 74"/>
                  <a:gd name="T19" fmla="*/ 58 h 62"/>
                  <a:gd name="T20" fmla="*/ 12 w 74"/>
                  <a:gd name="T21" fmla="*/ 50 h 62"/>
                  <a:gd name="T22" fmla="*/ 4 w 74"/>
                  <a:gd name="T23" fmla="*/ 38 h 62"/>
                  <a:gd name="T24" fmla="*/ 2 w 74"/>
                  <a:gd name="T25" fmla="*/ 32 h 62"/>
                  <a:gd name="T26" fmla="*/ 0 w 74"/>
                  <a:gd name="T27" fmla="*/ 26 h 62"/>
                  <a:gd name="T28" fmla="*/ 0 w 74"/>
                  <a:gd name="T29" fmla="*/ 20 h 62"/>
                  <a:gd name="T30" fmla="*/ 2 w 74"/>
                  <a:gd name="T31" fmla="*/ 16 h 62"/>
                  <a:gd name="T32" fmla="*/ 2 w 74"/>
                  <a:gd name="T33" fmla="*/ 16 h 62"/>
                  <a:gd name="T34" fmla="*/ 4 w 74"/>
                  <a:gd name="T35" fmla="*/ 10 h 62"/>
                  <a:gd name="T36" fmla="*/ 8 w 74"/>
                  <a:gd name="T37" fmla="*/ 6 h 62"/>
                  <a:gd name="T38" fmla="*/ 14 w 74"/>
                  <a:gd name="T39" fmla="*/ 4 h 62"/>
                  <a:gd name="T40" fmla="*/ 20 w 74"/>
                  <a:gd name="T41" fmla="*/ 2 h 62"/>
                  <a:gd name="T42" fmla="*/ 34 w 74"/>
                  <a:gd name="T43" fmla="*/ 0 h 62"/>
                  <a:gd name="T44" fmla="*/ 40 w 74"/>
                  <a:gd name="T45" fmla="*/ 2 h 62"/>
                  <a:gd name="T46" fmla="*/ 48 w 74"/>
                  <a:gd name="T47" fmla="*/ 4 h 62"/>
                  <a:gd name="T48" fmla="*/ 48 w 74"/>
                  <a:gd name="T49" fmla="*/ 4 h 62"/>
                  <a:gd name="T50" fmla="*/ 48 w 74"/>
                  <a:gd name="T51" fmla="*/ 4 h 62"/>
                  <a:gd name="T52" fmla="*/ 60 w 74"/>
                  <a:gd name="T53" fmla="*/ 14 h 62"/>
                  <a:gd name="T54" fmla="*/ 70 w 74"/>
                  <a:gd name="T55" fmla="*/ 24 h 62"/>
                  <a:gd name="T56" fmla="*/ 72 w 74"/>
                  <a:gd name="T57" fmla="*/ 30 h 62"/>
                  <a:gd name="T58" fmla="*/ 74 w 74"/>
                  <a:gd name="T59" fmla="*/ 36 h 62"/>
                  <a:gd name="T60" fmla="*/ 74 w 74"/>
                  <a:gd name="T61" fmla="*/ 42 h 62"/>
                  <a:gd name="T62" fmla="*/ 72 w 74"/>
                  <a:gd name="T63" fmla="*/ 48 h 62"/>
                  <a:gd name="T64" fmla="*/ 72 w 74"/>
                  <a:gd name="T65" fmla="*/ 4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62">
                    <a:moveTo>
                      <a:pt x="72" y="48"/>
                    </a:moveTo>
                    <a:lnTo>
                      <a:pt x="72" y="48"/>
                    </a:lnTo>
                    <a:lnTo>
                      <a:pt x="70" y="52"/>
                    </a:lnTo>
                    <a:lnTo>
                      <a:pt x="64" y="56"/>
                    </a:lnTo>
                    <a:lnTo>
                      <a:pt x="60" y="60"/>
                    </a:lnTo>
                    <a:lnTo>
                      <a:pt x="54" y="62"/>
                    </a:lnTo>
                    <a:lnTo>
                      <a:pt x="40" y="62"/>
                    </a:lnTo>
                    <a:lnTo>
                      <a:pt x="32" y="60"/>
                    </a:lnTo>
                    <a:lnTo>
                      <a:pt x="26" y="58"/>
                    </a:lnTo>
                    <a:lnTo>
                      <a:pt x="26" y="58"/>
                    </a:lnTo>
                    <a:lnTo>
                      <a:pt x="12" y="50"/>
                    </a:lnTo>
                    <a:lnTo>
                      <a:pt x="4" y="38"/>
                    </a:lnTo>
                    <a:lnTo>
                      <a:pt x="2" y="32"/>
                    </a:lnTo>
                    <a:lnTo>
                      <a:pt x="0" y="26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4" y="10"/>
                    </a:lnTo>
                    <a:lnTo>
                      <a:pt x="8" y="6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34" y="0"/>
                    </a:lnTo>
                    <a:lnTo>
                      <a:pt x="40" y="2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60" y="14"/>
                    </a:lnTo>
                    <a:lnTo>
                      <a:pt x="70" y="24"/>
                    </a:lnTo>
                    <a:lnTo>
                      <a:pt x="72" y="30"/>
                    </a:lnTo>
                    <a:lnTo>
                      <a:pt x="74" y="36"/>
                    </a:lnTo>
                    <a:lnTo>
                      <a:pt x="74" y="42"/>
                    </a:lnTo>
                    <a:lnTo>
                      <a:pt x="72" y="48"/>
                    </a:lnTo>
                    <a:lnTo>
                      <a:pt x="72" y="48"/>
                    </a:lnTo>
                    <a:close/>
                  </a:path>
                </a:pathLst>
              </a:custGeom>
              <a:solidFill>
                <a:srgbClr val="FFC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68" name="Freeform 108"/>
              <p:cNvSpPr>
                <a:spLocks/>
              </p:cNvSpPr>
              <p:nvPr/>
            </p:nvSpPr>
            <p:spPr bwMode="auto">
              <a:xfrm>
                <a:off x="1037" y="3076"/>
                <a:ext cx="70" cy="58"/>
              </a:xfrm>
              <a:custGeom>
                <a:avLst/>
                <a:gdLst>
                  <a:gd name="T0" fmla="*/ 68 w 70"/>
                  <a:gd name="T1" fmla="*/ 44 h 58"/>
                  <a:gd name="T2" fmla="*/ 68 w 70"/>
                  <a:gd name="T3" fmla="*/ 44 h 58"/>
                  <a:gd name="T4" fmla="*/ 66 w 70"/>
                  <a:gd name="T5" fmla="*/ 50 h 58"/>
                  <a:gd name="T6" fmla="*/ 62 w 70"/>
                  <a:gd name="T7" fmla="*/ 52 h 58"/>
                  <a:gd name="T8" fmla="*/ 56 w 70"/>
                  <a:gd name="T9" fmla="*/ 56 h 58"/>
                  <a:gd name="T10" fmla="*/ 50 w 70"/>
                  <a:gd name="T11" fmla="*/ 58 h 58"/>
                  <a:gd name="T12" fmla="*/ 38 w 70"/>
                  <a:gd name="T13" fmla="*/ 58 h 58"/>
                  <a:gd name="T14" fmla="*/ 24 w 70"/>
                  <a:gd name="T15" fmla="*/ 54 h 58"/>
                  <a:gd name="T16" fmla="*/ 24 w 70"/>
                  <a:gd name="T17" fmla="*/ 54 h 58"/>
                  <a:gd name="T18" fmla="*/ 12 w 70"/>
                  <a:gd name="T19" fmla="*/ 46 h 58"/>
                  <a:gd name="T20" fmla="*/ 4 w 70"/>
                  <a:gd name="T21" fmla="*/ 36 h 58"/>
                  <a:gd name="T22" fmla="*/ 0 w 70"/>
                  <a:gd name="T23" fmla="*/ 26 h 58"/>
                  <a:gd name="T24" fmla="*/ 0 w 70"/>
                  <a:gd name="T25" fmla="*/ 20 h 58"/>
                  <a:gd name="T26" fmla="*/ 2 w 70"/>
                  <a:gd name="T27" fmla="*/ 14 h 58"/>
                  <a:gd name="T28" fmla="*/ 2 w 70"/>
                  <a:gd name="T29" fmla="*/ 14 h 58"/>
                  <a:gd name="T30" fmla="*/ 4 w 70"/>
                  <a:gd name="T31" fmla="*/ 10 h 58"/>
                  <a:gd name="T32" fmla="*/ 8 w 70"/>
                  <a:gd name="T33" fmla="*/ 6 h 58"/>
                  <a:gd name="T34" fmla="*/ 14 w 70"/>
                  <a:gd name="T35" fmla="*/ 2 h 58"/>
                  <a:gd name="T36" fmla="*/ 18 w 70"/>
                  <a:gd name="T37" fmla="*/ 0 h 58"/>
                  <a:gd name="T38" fmla="*/ 32 w 70"/>
                  <a:gd name="T39" fmla="*/ 0 h 58"/>
                  <a:gd name="T40" fmla="*/ 46 w 70"/>
                  <a:gd name="T41" fmla="*/ 4 h 58"/>
                  <a:gd name="T42" fmla="*/ 46 w 70"/>
                  <a:gd name="T43" fmla="*/ 4 h 58"/>
                  <a:gd name="T44" fmla="*/ 46 w 70"/>
                  <a:gd name="T45" fmla="*/ 4 h 58"/>
                  <a:gd name="T46" fmla="*/ 58 w 70"/>
                  <a:gd name="T47" fmla="*/ 12 h 58"/>
                  <a:gd name="T48" fmla="*/ 66 w 70"/>
                  <a:gd name="T49" fmla="*/ 22 h 58"/>
                  <a:gd name="T50" fmla="*/ 70 w 70"/>
                  <a:gd name="T51" fmla="*/ 34 h 58"/>
                  <a:gd name="T52" fmla="*/ 70 w 70"/>
                  <a:gd name="T53" fmla="*/ 40 h 58"/>
                  <a:gd name="T54" fmla="*/ 68 w 70"/>
                  <a:gd name="T55" fmla="*/ 44 h 58"/>
                  <a:gd name="T56" fmla="*/ 68 w 70"/>
                  <a:gd name="T57" fmla="*/ 4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0" h="58">
                    <a:moveTo>
                      <a:pt x="68" y="44"/>
                    </a:moveTo>
                    <a:lnTo>
                      <a:pt x="68" y="44"/>
                    </a:lnTo>
                    <a:lnTo>
                      <a:pt x="66" y="50"/>
                    </a:lnTo>
                    <a:lnTo>
                      <a:pt x="62" y="52"/>
                    </a:lnTo>
                    <a:lnTo>
                      <a:pt x="56" y="56"/>
                    </a:lnTo>
                    <a:lnTo>
                      <a:pt x="50" y="58"/>
                    </a:lnTo>
                    <a:lnTo>
                      <a:pt x="38" y="5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12" y="46"/>
                    </a:lnTo>
                    <a:lnTo>
                      <a:pt x="4" y="36"/>
                    </a:lnTo>
                    <a:lnTo>
                      <a:pt x="0" y="26"/>
                    </a:lnTo>
                    <a:lnTo>
                      <a:pt x="0" y="2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4" y="10"/>
                    </a:lnTo>
                    <a:lnTo>
                      <a:pt x="8" y="6"/>
                    </a:lnTo>
                    <a:lnTo>
                      <a:pt x="14" y="2"/>
                    </a:lnTo>
                    <a:lnTo>
                      <a:pt x="18" y="0"/>
                    </a:lnTo>
                    <a:lnTo>
                      <a:pt x="32" y="0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58" y="12"/>
                    </a:lnTo>
                    <a:lnTo>
                      <a:pt x="66" y="22"/>
                    </a:lnTo>
                    <a:lnTo>
                      <a:pt x="70" y="34"/>
                    </a:lnTo>
                    <a:lnTo>
                      <a:pt x="70" y="40"/>
                    </a:lnTo>
                    <a:lnTo>
                      <a:pt x="68" y="44"/>
                    </a:lnTo>
                    <a:lnTo>
                      <a:pt x="68" y="44"/>
                    </a:lnTo>
                    <a:close/>
                  </a:path>
                </a:pathLst>
              </a:custGeom>
              <a:solidFill>
                <a:srgbClr val="FEC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69" name="Freeform 109"/>
              <p:cNvSpPr>
                <a:spLocks/>
              </p:cNvSpPr>
              <p:nvPr/>
            </p:nvSpPr>
            <p:spPr bwMode="auto">
              <a:xfrm>
                <a:off x="1039" y="3078"/>
                <a:ext cx="64" cy="54"/>
              </a:xfrm>
              <a:custGeom>
                <a:avLst/>
                <a:gdLst>
                  <a:gd name="T0" fmla="*/ 64 w 64"/>
                  <a:gd name="T1" fmla="*/ 42 h 54"/>
                  <a:gd name="T2" fmla="*/ 64 w 64"/>
                  <a:gd name="T3" fmla="*/ 42 h 54"/>
                  <a:gd name="T4" fmla="*/ 62 w 64"/>
                  <a:gd name="T5" fmla="*/ 46 h 54"/>
                  <a:gd name="T6" fmla="*/ 58 w 64"/>
                  <a:gd name="T7" fmla="*/ 50 h 54"/>
                  <a:gd name="T8" fmla="*/ 48 w 64"/>
                  <a:gd name="T9" fmla="*/ 54 h 54"/>
                  <a:gd name="T10" fmla="*/ 36 w 64"/>
                  <a:gd name="T11" fmla="*/ 54 h 54"/>
                  <a:gd name="T12" fmla="*/ 24 w 64"/>
                  <a:gd name="T13" fmla="*/ 50 h 54"/>
                  <a:gd name="T14" fmla="*/ 24 w 64"/>
                  <a:gd name="T15" fmla="*/ 50 h 54"/>
                  <a:gd name="T16" fmla="*/ 12 w 64"/>
                  <a:gd name="T17" fmla="*/ 44 h 54"/>
                  <a:gd name="T18" fmla="*/ 4 w 64"/>
                  <a:gd name="T19" fmla="*/ 34 h 54"/>
                  <a:gd name="T20" fmla="*/ 0 w 64"/>
                  <a:gd name="T21" fmla="*/ 24 h 54"/>
                  <a:gd name="T22" fmla="*/ 0 w 64"/>
                  <a:gd name="T23" fmla="*/ 18 h 54"/>
                  <a:gd name="T24" fmla="*/ 2 w 64"/>
                  <a:gd name="T25" fmla="*/ 12 h 54"/>
                  <a:gd name="T26" fmla="*/ 2 w 64"/>
                  <a:gd name="T27" fmla="*/ 12 h 54"/>
                  <a:gd name="T28" fmla="*/ 4 w 64"/>
                  <a:gd name="T29" fmla="*/ 8 h 54"/>
                  <a:gd name="T30" fmla="*/ 8 w 64"/>
                  <a:gd name="T31" fmla="*/ 4 h 54"/>
                  <a:gd name="T32" fmla="*/ 18 w 64"/>
                  <a:gd name="T33" fmla="*/ 0 h 54"/>
                  <a:gd name="T34" fmla="*/ 30 w 64"/>
                  <a:gd name="T35" fmla="*/ 0 h 54"/>
                  <a:gd name="T36" fmla="*/ 42 w 64"/>
                  <a:gd name="T37" fmla="*/ 4 h 54"/>
                  <a:gd name="T38" fmla="*/ 42 w 64"/>
                  <a:gd name="T39" fmla="*/ 4 h 54"/>
                  <a:gd name="T40" fmla="*/ 42 w 64"/>
                  <a:gd name="T41" fmla="*/ 4 h 54"/>
                  <a:gd name="T42" fmla="*/ 54 w 64"/>
                  <a:gd name="T43" fmla="*/ 12 h 54"/>
                  <a:gd name="T44" fmla="*/ 62 w 64"/>
                  <a:gd name="T45" fmla="*/ 20 h 54"/>
                  <a:gd name="T46" fmla="*/ 64 w 64"/>
                  <a:gd name="T47" fmla="*/ 30 h 54"/>
                  <a:gd name="T48" fmla="*/ 64 w 64"/>
                  <a:gd name="T49" fmla="*/ 36 h 54"/>
                  <a:gd name="T50" fmla="*/ 64 w 64"/>
                  <a:gd name="T51" fmla="*/ 42 h 54"/>
                  <a:gd name="T52" fmla="*/ 64 w 64"/>
                  <a:gd name="T53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4" h="54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58" y="50"/>
                    </a:lnTo>
                    <a:lnTo>
                      <a:pt x="48" y="54"/>
                    </a:lnTo>
                    <a:lnTo>
                      <a:pt x="36" y="54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2" y="44"/>
                    </a:lnTo>
                    <a:lnTo>
                      <a:pt x="4" y="34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8" y="0"/>
                    </a:lnTo>
                    <a:lnTo>
                      <a:pt x="30" y="0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54" y="12"/>
                    </a:lnTo>
                    <a:lnTo>
                      <a:pt x="62" y="20"/>
                    </a:lnTo>
                    <a:lnTo>
                      <a:pt x="64" y="30"/>
                    </a:lnTo>
                    <a:lnTo>
                      <a:pt x="64" y="36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</a:path>
                </a:pathLst>
              </a:custGeom>
              <a:solidFill>
                <a:srgbClr val="FEB9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70" name="Freeform 110"/>
              <p:cNvSpPr>
                <a:spLocks/>
              </p:cNvSpPr>
              <p:nvPr/>
            </p:nvSpPr>
            <p:spPr bwMode="auto">
              <a:xfrm>
                <a:off x="1043" y="3080"/>
                <a:ext cx="58" cy="50"/>
              </a:xfrm>
              <a:custGeom>
                <a:avLst/>
                <a:gdLst>
                  <a:gd name="T0" fmla="*/ 58 w 58"/>
                  <a:gd name="T1" fmla="*/ 38 h 50"/>
                  <a:gd name="T2" fmla="*/ 58 w 58"/>
                  <a:gd name="T3" fmla="*/ 38 h 50"/>
                  <a:gd name="T4" fmla="*/ 56 w 58"/>
                  <a:gd name="T5" fmla="*/ 42 h 50"/>
                  <a:gd name="T6" fmla="*/ 52 w 58"/>
                  <a:gd name="T7" fmla="*/ 46 h 50"/>
                  <a:gd name="T8" fmla="*/ 42 w 58"/>
                  <a:gd name="T9" fmla="*/ 50 h 50"/>
                  <a:gd name="T10" fmla="*/ 32 w 58"/>
                  <a:gd name="T11" fmla="*/ 50 h 50"/>
                  <a:gd name="T12" fmla="*/ 20 w 58"/>
                  <a:gd name="T13" fmla="*/ 46 h 50"/>
                  <a:gd name="T14" fmla="*/ 20 w 58"/>
                  <a:gd name="T15" fmla="*/ 46 h 50"/>
                  <a:gd name="T16" fmla="*/ 10 w 58"/>
                  <a:gd name="T17" fmla="*/ 40 h 50"/>
                  <a:gd name="T18" fmla="*/ 2 w 58"/>
                  <a:gd name="T19" fmla="*/ 30 h 50"/>
                  <a:gd name="T20" fmla="*/ 0 w 58"/>
                  <a:gd name="T21" fmla="*/ 22 h 50"/>
                  <a:gd name="T22" fmla="*/ 0 w 58"/>
                  <a:gd name="T23" fmla="*/ 16 h 50"/>
                  <a:gd name="T24" fmla="*/ 0 w 58"/>
                  <a:gd name="T25" fmla="*/ 12 h 50"/>
                  <a:gd name="T26" fmla="*/ 0 w 58"/>
                  <a:gd name="T27" fmla="*/ 12 h 50"/>
                  <a:gd name="T28" fmla="*/ 2 w 58"/>
                  <a:gd name="T29" fmla="*/ 8 h 50"/>
                  <a:gd name="T30" fmla="*/ 6 w 58"/>
                  <a:gd name="T31" fmla="*/ 4 h 50"/>
                  <a:gd name="T32" fmla="*/ 16 w 58"/>
                  <a:gd name="T33" fmla="*/ 0 h 50"/>
                  <a:gd name="T34" fmla="*/ 26 w 58"/>
                  <a:gd name="T35" fmla="*/ 0 h 50"/>
                  <a:gd name="T36" fmla="*/ 38 w 58"/>
                  <a:gd name="T37" fmla="*/ 4 h 50"/>
                  <a:gd name="T38" fmla="*/ 38 w 58"/>
                  <a:gd name="T39" fmla="*/ 4 h 50"/>
                  <a:gd name="T40" fmla="*/ 38 w 58"/>
                  <a:gd name="T41" fmla="*/ 4 h 50"/>
                  <a:gd name="T42" fmla="*/ 48 w 58"/>
                  <a:gd name="T43" fmla="*/ 10 h 50"/>
                  <a:gd name="T44" fmla="*/ 56 w 58"/>
                  <a:gd name="T45" fmla="*/ 18 h 50"/>
                  <a:gd name="T46" fmla="*/ 58 w 58"/>
                  <a:gd name="T47" fmla="*/ 28 h 50"/>
                  <a:gd name="T48" fmla="*/ 58 w 58"/>
                  <a:gd name="T49" fmla="*/ 34 h 50"/>
                  <a:gd name="T50" fmla="*/ 58 w 58"/>
                  <a:gd name="T51" fmla="*/ 38 h 50"/>
                  <a:gd name="T52" fmla="*/ 58 w 58"/>
                  <a:gd name="T53" fmla="*/ 3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8" h="50">
                    <a:moveTo>
                      <a:pt x="58" y="38"/>
                    </a:moveTo>
                    <a:lnTo>
                      <a:pt x="58" y="38"/>
                    </a:lnTo>
                    <a:lnTo>
                      <a:pt x="56" y="42"/>
                    </a:lnTo>
                    <a:lnTo>
                      <a:pt x="52" y="46"/>
                    </a:lnTo>
                    <a:lnTo>
                      <a:pt x="42" y="50"/>
                    </a:lnTo>
                    <a:lnTo>
                      <a:pt x="32" y="50"/>
                    </a:lnTo>
                    <a:lnTo>
                      <a:pt x="20" y="46"/>
                    </a:lnTo>
                    <a:lnTo>
                      <a:pt x="20" y="46"/>
                    </a:lnTo>
                    <a:lnTo>
                      <a:pt x="10" y="40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48" y="10"/>
                    </a:lnTo>
                    <a:lnTo>
                      <a:pt x="56" y="18"/>
                    </a:lnTo>
                    <a:lnTo>
                      <a:pt x="58" y="28"/>
                    </a:lnTo>
                    <a:lnTo>
                      <a:pt x="58" y="34"/>
                    </a:lnTo>
                    <a:lnTo>
                      <a:pt x="58" y="38"/>
                    </a:lnTo>
                    <a:lnTo>
                      <a:pt x="58" y="38"/>
                    </a:lnTo>
                    <a:close/>
                  </a:path>
                </a:pathLst>
              </a:custGeom>
              <a:solidFill>
                <a:srgbClr val="FEB2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71" name="Freeform 111"/>
              <p:cNvSpPr>
                <a:spLocks/>
              </p:cNvSpPr>
              <p:nvPr/>
            </p:nvSpPr>
            <p:spPr bwMode="auto">
              <a:xfrm>
                <a:off x="1045" y="3082"/>
                <a:ext cx="54" cy="46"/>
              </a:xfrm>
              <a:custGeom>
                <a:avLst/>
                <a:gdLst>
                  <a:gd name="T0" fmla="*/ 54 w 54"/>
                  <a:gd name="T1" fmla="*/ 34 h 46"/>
                  <a:gd name="T2" fmla="*/ 54 w 54"/>
                  <a:gd name="T3" fmla="*/ 34 h 46"/>
                  <a:gd name="T4" fmla="*/ 48 w 54"/>
                  <a:gd name="T5" fmla="*/ 42 h 46"/>
                  <a:gd name="T6" fmla="*/ 40 w 54"/>
                  <a:gd name="T7" fmla="*/ 46 h 46"/>
                  <a:gd name="T8" fmla="*/ 30 w 54"/>
                  <a:gd name="T9" fmla="*/ 46 h 46"/>
                  <a:gd name="T10" fmla="*/ 18 w 54"/>
                  <a:gd name="T11" fmla="*/ 42 h 46"/>
                  <a:gd name="T12" fmla="*/ 18 w 54"/>
                  <a:gd name="T13" fmla="*/ 42 h 46"/>
                  <a:gd name="T14" fmla="*/ 10 w 54"/>
                  <a:gd name="T15" fmla="*/ 36 h 46"/>
                  <a:gd name="T16" fmla="*/ 2 w 54"/>
                  <a:gd name="T17" fmla="*/ 28 h 46"/>
                  <a:gd name="T18" fmla="*/ 0 w 54"/>
                  <a:gd name="T19" fmla="*/ 20 h 46"/>
                  <a:gd name="T20" fmla="*/ 0 w 54"/>
                  <a:gd name="T21" fmla="*/ 10 h 46"/>
                  <a:gd name="T22" fmla="*/ 0 w 54"/>
                  <a:gd name="T23" fmla="*/ 10 h 46"/>
                  <a:gd name="T24" fmla="*/ 6 w 54"/>
                  <a:gd name="T25" fmla="*/ 4 h 46"/>
                  <a:gd name="T26" fmla="*/ 14 w 54"/>
                  <a:gd name="T27" fmla="*/ 0 h 46"/>
                  <a:gd name="T28" fmla="*/ 24 w 54"/>
                  <a:gd name="T29" fmla="*/ 0 h 46"/>
                  <a:gd name="T30" fmla="*/ 36 w 54"/>
                  <a:gd name="T31" fmla="*/ 2 h 46"/>
                  <a:gd name="T32" fmla="*/ 36 w 54"/>
                  <a:gd name="T33" fmla="*/ 2 h 46"/>
                  <a:gd name="T34" fmla="*/ 36 w 54"/>
                  <a:gd name="T35" fmla="*/ 2 h 46"/>
                  <a:gd name="T36" fmla="*/ 44 w 54"/>
                  <a:gd name="T37" fmla="*/ 8 h 46"/>
                  <a:gd name="T38" fmla="*/ 52 w 54"/>
                  <a:gd name="T39" fmla="*/ 18 h 46"/>
                  <a:gd name="T40" fmla="*/ 54 w 54"/>
                  <a:gd name="T41" fmla="*/ 26 h 46"/>
                  <a:gd name="T42" fmla="*/ 54 w 54"/>
                  <a:gd name="T43" fmla="*/ 34 h 46"/>
                  <a:gd name="T44" fmla="*/ 54 w 54"/>
                  <a:gd name="T45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" h="46">
                    <a:moveTo>
                      <a:pt x="54" y="34"/>
                    </a:moveTo>
                    <a:lnTo>
                      <a:pt x="54" y="34"/>
                    </a:lnTo>
                    <a:lnTo>
                      <a:pt x="48" y="42"/>
                    </a:lnTo>
                    <a:lnTo>
                      <a:pt x="40" y="46"/>
                    </a:lnTo>
                    <a:lnTo>
                      <a:pt x="30" y="46"/>
                    </a:lnTo>
                    <a:lnTo>
                      <a:pt x="18" y="42"/>
                    </a:lnTo>
                    <a:lnTo>
                      <a:pt x="18" y="42"/>
                    </a:lnTo>
                    <a:lnTo>
                      <a:pt x="10" y="36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44" y="8"/>
                    </a:lnTo>
                    <a:lnTo>
                      <a:pt x="52" y="18"/>
                    </a:lnTo>
                    <a:lnTo>
                      <a:pt x="54" y="26"/>
                    </a:lnTo>
                    <a:lnTo>
                      <a:pt x="54" y="34"/>
                    </a:lnTo>
                    <a:lnTo>
                      <a:pt x="54" y="34"/>
                    </a:lnTo>
                    <a:close/>
                  </a:path>
                </a:pathLst>
              </a:custGeom>
              <a:solidFill>
                <a:srgbClr val="FEAB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72" name="Freeform 112"/>
              <p:cNvSpPr>
                <a:spLocks/>
              </p:cNvSpPr>
              <p:nvPr/>
            </p:nvSpPr>
            <p:spPr bwMode="auto">
              <a:xfrm>
                <a:off x="1047" y="3084"/>
                <a:ext cx="50" cy="42"/>
              </a:xfrm>
              <a:custGeom>
                <a:avLst/>
                <a:gdLst>
                  <a:gd name="T0" fmla="*/ 50 w 50"/>
                  <a:gd name="T1" fmla="*/ 32 h 42"/>
                  <a:gd name="T2" fmla="*/ 50 w 50"/>
                  <a:gd name="T3" fmla="*/ 32 h 42"/>
                  <a:gd name="T4" fmla="*/ 44 w 50"/>
                  <a:gd name="T5" fmla="*/ 38 h 42"/>
                  <a:gd name="T6" fmla="*/ 36 w 50"/>
                  <a:gd name="T7" fmla="*/ 40 h 42"/>
                  <a:gd name="T8" fmla="*/ 28 w 50"/>
                  <a:gd name="T9" fmla="*/ 42 h 42"/>
                  <a:gd name="T10" fmla="*/ 18 w 50"/>
                  <a:gd name="T11" fmla="*/ 38 h 42"/>
                  <a:gd name="T12" fmla="*/ 18 w 50"/>
                  <a:gd name="T13" fmla="*/ 38 h 42"/>
                  <a:gd name="T14" fmla="*/ 8 w 50"/>
                  <a:gd name="T15" fmla="*/ 32 h 42"/>
                  <a:gd name="T16" fmla="*/ 2 w 50"/>
                  <a:gd name="T17" fmla="*/ 26 h 42"/>
                  <a:gd name="T18" fmla="*/ 0 w 50"/>
                  <a:gd name="T19" fmla="*/ 18 h 42"/>
                  <a:gd name="T20" fmla="*/ 0 w 50"/>
                  <a:gd name="T21" fmla="*/ 10 h 42"/>
                  <a:gd name="T22" fmla="*/ 0 w 50"/>
                  <a:gd name="T23" fmla="*/ 10 h 42"/>
                  <a:gd name="T24" fmla="*/ 6 w 50"/>
                  <a:gd name="T25" fmla="*/ 4 h 42"/>
                  <a:gd name="T26" fmla="*/ 14 w 50"/>
                  <a:gd name="T27" fmla="*/ 0 h 42"/>
                  <a:gd name="T28" fmla="*/ 22 w 50"/>
                  <a:gd name="T29" fmla="*/ 0 h 42"/>
                  <a:gd name="T30" fmla="*/ 32 w 50"/>
                  <a:gd name="T31" fmla="*/ 2 h 42"/>
                  <a:gd name="T32" fmla="*/ 32 w 50"/>
                  <a:gd name="T33" fmla="*/ 2 h 42"/>
                  <a:gd name="T34" fmla="*/ 32 w 50"/>
                  <a:gd name="T35" fmla="*/ 2 h 42"/>
                  <a:gd name="T36" fmla="*/ 42 w 50"/>
                  <a:gd name="T37" fmla="*/ 8 h 42"/>
                  <a:gd name="T38" fmla="*/ 48 w 50"/>
                  <a:gd name="T39" fmla="*/ 16 h 42"/>
                  <a:gd name="T40" fmla="*/ 50 w 50"/>
                  <a:gd name="T41" fmla="*/ 24 h 42"/>
                  <a:gd name="T42" fmla="*/ 50 w 50"/>
                  <a:gd name="T43" fmla="*/ 32 h 42"/>
                  <a:gd name="T44" fmla="*/ 50 w 50"/>
                  <a:gd name="T4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" h="42">
                    <a:moveTo>
                      <a:pt x="50" y="32"/>
                    </a:moveTo>
                    <a:lnTo>
                      <a:pt x="50" y="32"/>
                    </a:lnTo>
                    <a:lnTo>
                      <a:pt x="44" y="38"/>
                    </a:lnTo>
                    <a:lnTo>
                      <a:pt x="36" y="40"/>
                    </a:lnTo>
                    <a:lnTo>
                      <a:pt x="28" y="42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8" y="32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42" y="8"/>
                    </a:lnTo>
                    <a:lnTo>
                      <a:pt x="48" y="16"/>
                    </a:lnTo>
                    <a:lnTo>
                      <a:pt x="50" y="24"/>
                    </a:lnTo>
                    <a:lnTo>
                      <a:pt x="50" y="32"/>
                    </a:lnTo>
                    <a:lnTo>
                      <a:pt x="50" y="32"/>
                    </a:lnTo>
                    <a:close/>
                  </a:path>
                </a:pathLst>
              </a:custGeom>
              <a:solidFill>
                <a:srgbClr val="FEA4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73" name="Freeform 113"/>
              <p:cNvSpPr>
                <a:spLocks/>
              </p:cNvSpPr>
              <p:nvPr/>
            </p:nvSpPr>
            <p:spPr bwMode="auto">
              <a:xfrm>
                <a:off x="1049" y="3086"/>
                <a:ext cx="46" cy="38"/>
              </a:xfrm>
              <a:custGeom>
                <a:avLst/>
                <a:gdLst>
                  <a:gd name="T0" fmla="*/ 44 w 46"/>
                  <a:gd name="T1" fmla="*/ 28 h 38"/>
                  <a:gd name="T2" fmla="*/ 44 w 46"/>
                  <a:gd name="T3" fmla="*/ 28 h 38"/>
                  <a:gd name="T4" fmla="*/ 40 w 46"/>
                  <a:gd name="T5" fmla="*/ 34 h 38"/>
                  <a:gd name="T6" fmla="*/ 34 w 46"/>
                  <a:gd name="T7" fmla="*/ 36 h 38"/>
                  <a:gd name="T8" fmla="*/ 26 w 46"/>
                  <a:gd name="T9" fmla="*/ 38 h 38"/>
                  <a:gd name="T10" fmla="*/ 16 w 46"/>
                  <a:gd name="T11" fmla="*/ 34 h 38"/>
                  <a:gd name="T12" fmla="*/ 16 w 46"/>
                  <a:gd name="T13" fmla="*/ 34 h 38"/>
                  <a:gd name="T14" fmla="*/ 8 w 46"/>
                  <a:gd name="T15" fmla="*/ 30 h 38"/>
                  <a:gd name="T16" fmla="*/ 2 w 46"/>
                  <a:gd name="T17" fmla="*/ 22 h 38"/>
                  <a:gd name="T18" fmla="*/ 0 w 46"/>
                  <a:gd name="T19" fmla="*/ 16 h 38"/>
                  <a:gd name="T20" fmla="*/ 2 w 46"/>
                  <a:gd name="T21" fmla="*/ 8 h 38"/>
                  <a:gd name="T22" fmla="*/ 2 w 46"/>
                  <a:gd name="T23" fmla="*/ 8 h 38"/>
                  <a:gd name="T24" fmla="*/ 6 w 46"/>
                  <a:gd name="T25" fmla="*/ 2 h 38"/>
                  <a:gd name="T26" fmla="*/ 12 w 46"/>
                  <a:gd name="T27" fmla="*/ 0 h 38"/>
                  <a:gd name="T28" fmla="*/ 20 w 46"/>
                  <a:gd name="T29" fmla="*/ 0 h 38"/>
                  <a:gd name="T30" fmla="*/ 30 w 46"/>
                  <a:gd name="T31" fmla="*/ 2 h 38"/>
                  <a:gd name="T32" fmla="*/ 30 w 46"/>
                  <a:gd name="T33" fmla="*/ 2 h 38"/>
                  <a:gd name="T34" fmla="*/ 30 w 46"/>
                  <a:gd name="T35" fmla="*/ 2 h 38"/>
                  <a:gd name="T36" fmla="*/ 38 w 46"/>
                  <a:gd name="T37" fmla="*/ 6 h 38"/>
                  <a:gd name="T38" fmla="*/ 44 w 46"/>
                  <a:gd name="T39" fmla="*/ 14 h 38"/>
                  <a:gd name="T40" fmla="*/ 46 w 46"/>
                  <a:gd name="T41" fmla="*/ 20 h 38"/>
                  <a:gd name="T42" fmla="*/ 44 w 46"/>
                  <a:gd name="T43" fmla="*/ 28 h 38"/>
                  <a:gd name="T44" fmla="*/ 44 w 46"/>
                  <a:gd name="T45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" h="38">
                    <a:moveTo>
                      <a:pt x="44" y="28"/>
                    </a:moveTo>
                    <a:lnTo>
                      <a:pt x="44" y="28"/>
                    </a:lnTo>
                    <a:lnTo>
                      <a:pt x="40" y="34"/>
                    </a:lnTo>
                    <a:lnTo>
                      <a:pt x="34" y="36"/>
                    </a:lnTo>
                    <a:lnTo>
                      <a:pt x="26" y="38"/>
                    </a:lnTo>
                    <a:lnTo>
                      <a:pt x="16" y="34"/>
                    </a:lnTo>
                    <a:lnTo>
                      <a:pt x="16" y="34"/>
                    </a:lnTo>
                    <a:lnTo>
                      <a:pt x="8" y="30"/>
                    </a:lnTo>
                    <a:lnTo>
                      <a:pt x="2" y="22"/>
                    </a:lnTo>
                    <a:lnTo>
                      <a:pt x="0" y="1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8" y="6"/>
                    </a:lnTo>
                    <a:lnTo>
                      <a:pt x="44" y="14"/>
                    </a:lnTo>
                    <a:lnTo>
                      <a:pt x="46" y="20"/>
                    </a:lnTo>
                    <a:lnTo>
                      <a:pt x="44" y="28"/>
                    </a:lnTo>
                    <a:lnTo>
                      <a:pt x="44" y="28"/>
                    </a:lnTo>
                    <a:close/>
                  </a:path>
                </a:pathLst>
              </a:custGeom>
              <a:solidFill>
                <a:srgbClr val="FD9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74" name="Freeform 114"/>
              <p:cNvSpPr>
                <a:spLocks/>
              </p:cNvSpPr>
              <p:nvPr/>
            </p:nvSpPr>
            <p:spPr bwMode="auto">
              <a:xfrm>
                <a:off x="1051" y="3086"/>
                <a:ext cx="42" cy="36"/>
              </a:xfrm>
              <a:custGeom>
                <a:avLst/>
                <a:gdLst>
                  <a:gd name="T0" fmla="*/ 28 w 42"/>
                  <a:gd name="T1" fmla="*/ 4 h 36"/>
                  <a:gd name="T2" fmla="*/ 28 w 42"/>
                  <a:gd name="T3" fmla="*/ 4 h 36"/>
                  <a:gd name="T4" fmla="*/ 34 w 42"/>
                  <a:gd name="T5" fmla="*/ 8 h 36"/>
                  <a:gd name="T6" fmla="*/ 40 w 42"/>
                  <a:gd name="T7" fmla="*/ 14 h 36"/>
                  <a:gd name="T8" fmla="*/ 42 w 42"/>
                  <a:gd name="T9" fmla="*/ 20 h 36"/>
                  <a:gd name="T10" fmla="*/ 40 w 42"/>
                  <a:gd name="T11" fmla="*/ 26 h 36"/>
                  <a:gd name="T12" fmla="*/ 40 w 42"/>
                  <a:gd name="T13" fmla="*/ 26 h 36"/>
                  <a:gd name="T14" fmla="*/ 36 w 42"/>
                  <a:gd name="T15" fmla="*/ 32 h 36"/>
                  <a:gd name="T16" fmla="*/ 30 w 42"/>
                  <a:gd name="T17" fmla="*/ 34 h 36"/>
                  <a:gd name="T18" fmla="*/ 24 w 42"/>
                  <a:gd name="T19" fmla="*/ 36 h 36"/>
                  <a:gd name="T20" fmla="*/ 14 w 42"/>
                  <a:gd name="T21" fmla="*/ 32 h 36"/>
                  <a:gd name="T22" fmla="*/ 14 w 42"/>
                  <a:gd name="T23" fmla="*/ 32 h 36"/>
                  <a:gd name="T24" fmla="*/ 8 w 42"/>
                  <a:gd name="T25" fmla="*/ 28 h 36"/>
                  <a:gd name="T26" fmla="*/ 2 w 42"/>
                  <a:gd name="T27" fmla="*/ 22 h 36"/>
                  <a:gd name="T28" fmla="*/ 0 w 42"/>
                  <a:gd name="T29" fmla="*/ 16 h 36"/>
                  <a:gd name="T30" fmla="*/ 2 w 42"/>
                  <a:gd name="T31" fmla="*/ 10 h 36"/>
                  <a:gd name="T32" fmla="*/ 2 w 42"/>
                  <a:gd name="T33" fmla="*/ 10 h 36"/>
                  <a:gd name="T34" fmla="*/ 6 w 42"/>
                  <a:gd name="T35" fmla="*/ 4 h 36"/>
                  <a:gd name="T36" fmla="*/ 12 w 42"/>
                  <a:gd name="T37" fmla="*/ 2 h 36"/>
                  <a:gd name="T38" fmla="*/ 20 w 42"/>
                  <a:gd name="T39" fmla="*/ 0 h 36"/>
                  <a:gd name="T40" fmla="*/ 28 w 42"/>
                  <a:gd name="T41" fmla="*/ 4 h 36"/>
                  <a:gd name="T42" fmla="*/ 28 w 42"/>
                  <a:gd name="T43" fmla="*/ 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36">
                    <a:moveTo>
                      <a:pt x="28" y="4"/>
                    </a:moveTo>
                    <a:lnTo>
                      <a:pt x="28" y="4"/>
                    </a:lnTo>
                    <a:lnTo>
                      <a:pt x="34" y="8"/>
                    </a:lnTo>
                    <a:lnTo>
                      <a:pt x="40" y="14"/>
                    </a:lnTo>
                    <a:lnTo>
                      <a:pt x="42" y="20"/>
                    </a:lnTo>
                    <a:lnTo>
                      <a:pt x="40" y="26"/>
                    </a:lnTo>
                    <a:lnTo>
                      <a:pt x="40" y="26"/>
                    </a:lnTo>
                    <a:lnTo>
                      <a:pt x="36" y="32"/>
                    </a:lnTo>
                    <a:lnTo>
                      <a:pt x="30" y="34"/>
                    </a:lnTo>
                    <a:lnTo>
                      <a:pt x="24" y="36"/>
                    </a:lnTo>
                    <a:lnTo>
                      <a:pt x="14" y="32"/>
                    </a:lnTo>
                    <a:lnTo>
                      <a:pt x="14" y="32"/>
                    </a:lnTo>
                    <a:lnTo>
                      <a:pt x="8" y="28"/>
                    </a:lnTo>
                    <a:lnTo>
                      <a:pt x="2" y="22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4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4"/>
                    </a:lnTo>
                    <a:lnTo>
                      <a:pt x="28" y="4"/>
                    </a:lnTo>
                    <a:close/>
                  </a:path>
                </a:pathLst>
              </a:custGeom>
              <a:solidFill>
                <a:srgbClr val="FD97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1193075" name="Text Box 115"/>
            <p:cNvSpPr txBox="1">
              <a:spLocks noChangeArrowheads="1"/>
            </p:cNvSpPr>
            <p:nvPr/>
          </p:nvSpPr>
          <p:spPr bwMode="auto">
            <a:xfrm>
              <a:off x="3736" y="2346"/>
              <a:ext cx="62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600" b="1" dirty="0"/>
                <a:t>ALICE</a:t>
              </a:r>
            </a:p>
          </p:txBody>
        </p:sp>
      </p:grpSp>
      <p:grpSp>
        <p:nvGrpSpPr>
          <p:cNvPr id="1193076" name="Group 116"/>
          <p:cNvGrpSpPr>
            <a:grpSpLocks/>
          </p:cNvGrpSpPr>
          <p:nvPr/>
        </p:nvGrpSpPr>
        <p:grpSpPr bwMode="auto">
          <a:xfrm>
            <a:off x="7938065" y="4553230"/>
            <a:ext cx="1034521" cy="973666"/>
            <a:chOff x="4797" y="187"/>
            <a:chExt cx="782" cy="736"/>
          </a:xfrm>
        </p:grpSpPr>
        <p:grpSp>
          <p:nvGrpSpPr>
            <p:cNvPr id="1193077" name="Group 117"/>
            <p:cNvGrpSpPr>
              <a:grpSpLocks/>
            </p:cNvGrpSpPr>
            <p:nvPr/>
          </p:nvGrpSpPr>
          <p:grpSpPr bwMode="auto">
            <a:xfrm>
              <a:off x="4797" y="187"/>
              <a:ext cx="478" cy="514"/>
              <a:chOff x="2529" y="1236"/>
              <a:chExt cx="356" cy="371"/>
            </a:xfrm>
          </p:grpSpPr>
          <p:sp>
            <p:nvSpPr>
              <p:cNvPr id="1193078" name="Freeform 118"/>
              <p:cNvSpPr>
                <a:spLocks/>
              </p:cNvSpPr>
              <p:nvPr/>
            </p:nvSpPr>
            <p:spPr bwMode="auto">
              <a:xfrm>
                <a:off x="2529" y="1253"/>
                <a:ext cx="340" cy="343"/>
              </a:xfrm>
              <a:custGeom>
                <a:avLst/>
                <a:gdLst>
                  <a:gd name="T0" fmla="*/ 436 w 716"/>
                  <a:gd name="T1" fmla="*/ 8 h 706"/>
                  <a:gd name="T2" fmla="*/ 364 w 716"/>
                  <a:gd name="T3" fmla="*/ 0 h 706"/>
                  <a:gd name="T4" fmla="*/ 294 w 716"/>
                  <a:gd name="T5" fmla="*/ 6 h 706"/>
                  <a:gd name="T6" fmla="*/ 228 w 716"/>
                  <a:gd name="T7" fmla="*/ 24 h 706"/>
                  <a:gd name="T8" fmla="*/ 166 w 716"/>
                  <a:gd name="T9" fmla="*/ 54 h 706"/>
                  <a:gd name="T10" fmla="*/ 112 w 716"/>
                  <a:gd name="T11" fmla="*/ 96 h 706"/>
                  <a:gd name="T12" fmla="*/ 66 w 716"/>
                  <a:gd name="T13" fmla="*/ 146 h 706"/>
                  <a:gd name="T14" fmla="*/ 32 w 716"/>
                  <a:gd name="T15" fmla="*/ 206 h 706"/>
                  <a:gd name="T16" fmla="*/ 10 w 716"/>
                  <a:gd name="T17" fmla="*/ 274 h 706"/>
                  <a:gd name="T18" fmla="*/ 2 w 716"/>
                  <a:gd name="T19" fmla="*/ 310 h 706"/>
                  <a:gd name="T20" fmla="*/ 2 w 716"/>
                  <a:gd name="T21" fmla="*/ 380 h 706"/>
                  <a:gd name="T22" fmla="*/ 14 w 716"/>
                  <a:gd name="T23" fmla="*/ 448 h 706"/>
                  <a:gd name="T24" fmla="*/ 40 w 716"/>
                  <a:gd name="T25" fmla="*/ 512 h 706"/>
                  <a:gd name="T26" fmla="*/ 78 w 716"/>
                  <a:gd name="T27" fmla="*/ 568 h 706"/>
                  <a:gd name="T28" fmla="*/ 124 w 716"/>
                  <a:gd name="T29" fmla="*/ 618 h 706"/>
                  <a:gd name="T30" fmla="*/ 182 w 716"/>
                  <a:gd name="T31" fmla="*/ 658 h 706"/>
                  <a:gd name="T32" fmla="*/ 246 w 716"/>
                  <a:gd name="T33" fmla="*/ 688 h 706"/>
                  <a:gd name="T34" fmla="*/ 282 w 716"/>
                  <a:gd name="T35" fmla="*/ 698 h 706"/>
                  <a:gd name="T36" fmla="*/ 354 w 716"/>
                  <a:gd name="T37" fmla="*/ 706 h 706"/>
                  <a:gd name="T38" fmla="*/ 424 w 716"/>
                  <a:gd name="T39" fmla="*/ 700 h 706"/>
                  <a:gd name="T40" fmla="*/ 490 w 716"/>
                  <a:gd name="T41" fmla="*/ 682 h 706"/>
                  <a:gd name="T42" fmla="*/ 552 w 716"/>
                  <a:gd name="T43" fmla="*/ 652 h 706"/>
                  <a:gd name="T44" fmla="*/ 606 w 716"/>
                  <a:gd name="T45" fmla="*/ 610 h 706"/>
                  <a:gd name="T46" fmla="*/ 650 w 716"/>
                  <a:gd name="T47" fmla="*/ 558 h 706"/>
                  <a:gd name="T48" fmla="*/ 686 w 716"/>
                  <a:gd name="T49" fmla="*/ 498 h 706"/>
                  <a:gd name="T50" fmla="*/ 708 w 716"/>
                  <a:gd name="T51" fmla="*/ 432 h 706"/>
                  <a:gd name="T52" fmla="*/ 714 w 716"/>
                  <a:gd name="T53" fmla="*/ 396 h 706"/>
                  <a:gd name="T54" fmla="*/ 716 w 716"/>
                  <a:gd name="T55" fmla="*/ 326 h 706"/>
                  <a:gd name="T56" fmla="*/ 702 w 716"/>
                  <a:gd name="T57" fmla="*/ 258 h 706"/>
                  <a:gd name="T58" fmla="*/ 678 w 716"/>
                  <a:gd name="T59" fmla="*/ 194 h 706"/>
                  <a:gd name="T60" fmla="*/ 640 w 716"/>
                  <a:gd name="T61" fmla="*/ 136 h 706"/>
                  <a:gd name="T62" fmla="*/ 592 w 716"/>
                  <a:gd name="T63" fmla="*/ 88 h 706"/>
                  <a:gd name="T64" fmla="*/ 536 w 716"/>
                  <a:gd name="T65" fmla="*/ 48 h 706"/>
                  <a:gd name="T66" fmla="*/ 472 w 716"/>
                  <a:gd name="T67" fmla="*/ 18 h 706"/>
                  <a:gd name="T68" fmla="*/ 436 w 716"/>
                  <a:gd name="T69" fmla="*/ 8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16" h="706">
                    <a:moveTo>
                      <a:pt x="436" y="8"/>
                    </a:moveTo>
                    <a:lnTo>
                      <a:pt x="436" y="8"/>
                    </a:lnTo>
                    <a:lnTo>
                      <a:pt x="400" y="2"/>
                    </a:lnTo>
                    <a:lnTo>
                      <a:pt x="364" y="0"/>
                    </a:lnTo>
                    <a:lnTo>
                      <a:pt x="328" y="0"/>
                    </a:lnTo>
                    <a:lnTo>
                      <a:pt x="294" y="6"/>
                    </a:lnTo>
                    <a:lnTo>
                      <a:pt x="260" y="12"/>
                    </a:lnTo>
                    <a:lnTo>
                      <a:pt x="228" y="24"/>
                    </a:lnTo>
                    <a:lnTo>
                      <a:pt x="196" y="38"/>
                    </a:lnTo>
                    <a:lnTo>
                      <a:pt x="166" y="54"/>
                    </a:lnTo>
                    <a:lnTo>
                      <a:pt x="138" y="74"/>
                    </a:lnTo>
                    <a:lnTo>
                      <a:pt x="112" y="96"/>
                    </a:lnTo>
                    <a:lnTo>
                      <a:pt x="88" y="120"/>
                    </a:lnTo>
                    <a:lnTo>
                      <a:pt x="66" y="146"/>
                    </a:lnTo>
                    <a:lnTo>
                      <a:pt x="48" y="176"/>
                    </a:lnTo>
                    <a:lnTo>
                      <a:pt x="32" y="206"/>
                    </a:lnTo>
                    <a:lnTo>
                      <a:pt x="18" y="240"/>
                    </a:lnTo>
                    <a:lnTo>
                      <a:pt x="10" y="274"/>
                    </a:lnTo>
                    <a:lnTo>
                      <a:pt x="10" y="274"/>
                    </a:lnTo>
                    <a:lnTo>
                      <a:pt x="2" y="310"/>
                    </a:lnTo>
                    <a:lnTo>
                      <a:pt x="0" y="346"/>
                    </a:lnTo>
                    <a:lnTo>
                      <a:pt x="2" y="380"/>
                    </a:lnTo>
                    <a:lnTo>
                      <a:pt x="6" y="414"/>
                    </a:lnTo>
                    <a:lnTo>
                      <a:pt x="14" y="448"/>
                    </a:lnTo>
                    <a:lnTo>
                      <a:pt x="26" y="480"/>
                    </a:lnTo>
                    <a:lnTo>
                      <a:pt x="40" y="512"/>
                    </a:lnTo>
                    <a:lnTo>
                      <a:pt x="58" y="540"/>
                    </a:lnTo>
                    <a:lnTo>
                      <a:pt x="78" y="568"/>
                    </a:lnTo>
                    <a:lnTo>
                      <a:pt x="100" y="594"/>
                    </a:lnTo>
                    <a:lnTo>
                      <a:pt x="124" y="618"/>
                    </a:lnTo>
                    <a:lnTo>
                      <a:pt x="152" y="640"/>
                    </a:lnTo>
                    <a:lnTo>
                      <a:pt x="182" y="658"/>
                    </a:lnTo>
                    <a:lnTo>
                      <a:pt x="212" y="674"/>
                    </a:lnTo>
                    <a:lnTo>
                      <a:pt x="246" y="688"/>
                    </a:lnTo>
                    <a:lnTo>
                      <a:pt x="282" y="698"/>
                    </a:lnTo>
                    <a:lnTo>
                      <a:pt x="282" y="698"/>
                    </a:lnTo>
                    <a:lnTo>
                      <a:pt x="318" y="704"/>
                    </a:lnTo>
                    <a:lnTo>
                      <a:pt x="354" y="706"/>
                    </a:lnTo>
                    <a:lnTo>
                      <a:pt x="388" y="704"/>
                    </a:lnTo>
                    <a:lnTo>
                      <a:pt x="424" y="700"/>
                    </a:lnTo>
                    <a:lnTo>
                      <a:pt x="458" y="692"/>
                    </a:lnTo>
                    <a:lnTo>
                      <a:pt x="490" y="682"/>
                    </a:lnTo>
                    <a:lnTo>
                      <a:pt x="522" y="668"/>
                    </a:lnTo>
                    <a:lnTo>
                      <a:pt x="552" y="652"/>
                    </a:lnTo>
                    <a:lnTo>
                      <a:pt x="580" y="632"/>
                    </a:lnTo>
                    <a:lnTo>
                      <a:pt x="606" y="610"/>
                    </a:lnTo>
                    <a:lnTo>
                      <a:pt x="630" y="586"/>
                    </a:lnTo>
                    <a:lnTo>
                      <a:pt x="650" y="558"/>
                    </a:lnTo>
                    <a:lnTo>
                      <a:pt x="670" y="530"/>
                    </a:lnTo>
                    <a:lnTo>
                      <a:pt x="686" y="498"/>
                    </a:lnTo>
                    <a:lnTo>
                      <a:pt x="698" y="466"/>
                    </a:lnTo>
                    <a:lnTo>
                      <a:pt x="708" y="432"/>
                    </a:lnTo>
                    <a:lnTo>
                      <a:pt x="708" y="432"/>
                    </a:lnTo>
                    <a:lnTo>
                      <a:pt x="714" y="396"/>
                    </a:lnTo>
                    <a:lnTo>
                      <a:pt x="716" y="360"/>
                    </a:lnTo>
                    <a:lnTo>
                      <a:pt x="716" y="326"/>
                    </a:lnTo>
                    <a:lnTo>
                      <a:pt x="710" y="292"/>
                    </a:lnTo>
                    <a:lnTo>
                      <a:pt x="702" y="258"/>
                    </a:lnTo>
                    <a:lnTo>
                      <a:pt x="692" y="226"/>
                    </a:lnTo>
                    <a:lnTo>
                      <a:pt x="678" y="194"/>
                    </a:lnTo>
                    <a:lnTo>
                      <a:pt x="660" y="164"/>
                    </a:lnTo>
                    <a:lnTo>
                      <a:pt x="640" y="136"/>
                    </a:lnTo>
                    <a:lnTo>
                      <a:pt x="618" y="112"/>
                    </a:lnTo>
                    <a:lnTo>
                      <a:pt x="592" y="88"/>
                    </a:lnTo>
                    <a:lnTo>
                      <a:pt x="566" y="66"/>
                    </a:lnTo>
                    <a:lnTo>
                      <a:pt x="536" y="48"/>
                    </a:lnTo>
                    <a:lnTo>
                      <a:pt x="504" y="32"/>
                    </a:lnTo>
                    <a:lnTo>
                      <a:pt x="472" y="18"/>
                    </a:lnTo>
                    <a:lnTo>
                      <a:pt x="436" y="8"/>
                    </a:lnTo>
                    <a:lnTo>
                      <a:pt x="436" y="8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79" name="Freeform 119"/>
              <p:cNvSpPr>
                <a:spLocks/>
              </p:cNvSpPr>
              <p:nvPr/>
            </p:nvSpPr>
            <p:spPr bwMode="auto">
              <a:xfrm>
                <a:off x="2529" y="1252"/>
                <a:ext cx="341" cy="345"/>
              </a:xfrm>
              <a:custGeom>
                <a:avLst/>
                <a:gdLst>
                  <a:gd name="T0" fmla="*/ 438 w 718"/>
                  <a:gd name="T1" fmla="*/ 8 h 710"/>
                  <a:gd name="T2" fmla="*/ 366 w 718"/>
                  <a:gd name="T3" fmla="*/ 0 h 710"/>
                  <a:gd name="T4" fmla="*/ 294 w 718"/>
                  <a:gd name="T5" fmla="*/ 6 h 710"/>
                  <a:gd name="T6" fmla="*/ 228 w 718"/>
                  <a:gd name="T7" fmla="*/ 24 h 710"/>
                  <a:gd name="T8" fmla="*/ 166 w 718"/>
                  <a:gd name="T9" fmla="*/ 54 h 710"/>
                  <a:gd name="T10" fmla="*/ 112 w 718"/>
                  <a:gd name="T11" fmla="*/ 96 h 710"/>
                  <a:gd name="T12" fmla="*/ 66 w 718"/>
                  <a:gd name="T13" fmla="*/ 148 h 710"/>
                  <a:gd name="T14" fmla="*/ 32 w 718"/>
                  <a:gd name="T15" fmla="*/ 208 h 710"/>
                  <a:gd name="T16" fmla="*/ 10 w 718"/>
                  <a:gd name="T17" fmla="*/ 276 h 710"/>
                  <a:gd name="T18" fmla="*/ 4 w 718"/>
                  <a:gd name="T19" fmla="*/ 312 h 710"/>
                  <a:gd name="T20" fmla="*/ 2 w 718"/>
                  <a:gd name="T21" fmla="*/ 382 h 710"/>
                  <a:gd name="T22" fmla="*/ 14 w 718"/>
                  <a:gd name="T23" fmla="*/ 450 h 710"/>
                  <a:gd name="T24" fmla="*/ 40 w 718"/>
                  <a:gd name="T25" fmla="*/ 514 h 710"/>
                  <a:gd name="T26" fmla="*/ 78 w 718"/>
                  <a:gd name="T27" fmla="*/ 572 h 710"/>
                  <a:gd name="T28" fmla="*/ 124 w 718"/>
                  <a:gd name="T29" fmla="*/ 622 h 710"/>
                  <a:gd name="T30" fmla="*/ 182 w 718"/>
                  <a:gd name="T31" fmla="*/ 662 h 710"/>
                  <a:gd name="T32" fmla="*/ 246 w 718"/>
                  <a:gd name="T33" fmla="*/ 690 h 710"/>
                  <a:gd name="T34" fmla="*/ 282 w 718"/>
                  <a:gd name="T35" fmla="*/ 700 h 710"/>
                  <a:gd name="T36" fmla="*/ 354 w 718"/>
                  <a:gd name="T37" fmla="*/ 710 h 710"/>
                  <a:gd name="T38" fmla="*/ 424 w 718"/>
                  <a:gd name="T39" fmla="*/ 704 h 710"/>
                  <a:gd name="T40" fmla="*/ 492 w 718"/>
                  <a:gd name="T41" fmla="*/ 686 h 710"/>
                  <a:gd name="T42" fmla="*/ 552 w 718"/>
                  <a:gd name="T43" fmla="*/ 654 h 710"/>
                  <a:gd name="T44" fmla="*/ 608 w 718"/>
                  <a:gd name="T45" fmla="*/ 612 h 710"/>
                  <a:gd name="T46" fmla="*/ 652 w 718"/>
                  <a:gd name="T47" fmla="*/ 562 h 710"/>
                  <a:gd name="T48" fmla="*/ 688 w 718"/>
                  <a:gd name="T49" fmla="*/ 502 h 710"/>
                  <a:gd name="T50" fmla="*/ 710 w 718"/>
                  <a:gd name="T51" fmla="*/ 434 h 710"/>
                  <a:gd name="T52" fmla="*/ 716 w 718"/>
                  <a:gd name="T53" fmla="*/ 398 h 710"/>
                  <a:gd name="T54" fmla="*/ 718 w 718"/>
                  <a:gd name="T55" fmla="*/ 326 h 710"/>
                  <a:gd name="T56" fmla="*/ 704 w 718"/>
                  <a:gd name="T57" fmla="*/ 258 h 710"/>
                  <a:gd name="T58" fmla="*/ 680 w 718"/>
                  <a:gd name="T59" fmla="*/ 196 h 710"/>
                  <a:gd name="T60" fmla="*/ 642 w 718"/>
                  <a:gd name="T61" fmla="*/ 138 h 710"/>
                  <a:gd name="T62" fmla="*/ 594 w 718"/>
                  <a:gd name="T63" fmla="*/ 88 h 710"/>
                  <a:gd name="T64" fmla="*/ 538 w 718"/>
                  <a:gd name="T65" fmla="*/ 48 h 710"/>
                  <a:gd name="T66" fmla="*/ 472 w 718"/>
                  <a:gd name="T67" fmla="*/ 18 h 710"/>
                  <a:gd name="T68" fmla="*/ 438 w 718"/>
                  <a:gd name="T69" fmla="*/ 8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18" h="710">
                    <a:moveTo>
                      <a:pt x="438" y="8"/>
                    </a:moveTo>
                    <a:lnTo>
                      <a:pt x="438" y="8"/>
                    </a:lnTo>
                    <a:lnTo>
                      <a:pt x="402" y="2"/>
                    </a:lnTo>
                    <a:lnTo>
                      <a:pt x="366" y="0"/>
                    </a:lnTo>
                    <a:lnTo>
                      <a:pt x="330" y="0"/>
                    </a:lnTo>
                    <a:lnTo>
                      <a:pt x="294" y="6"/>
                    </a:lnTo>
                    <a:lnTo>
                      <a:pt x="262" y="12"/>
                    </a:lnTo>
                    <a:lnTo>
                      <a:pt x="228" y="24"/>
                    </a:lnTo>
                    <a:lnTo>
                      <a:pt x="196" y="38"/>
                    </a:lnTo>
                    <a:lnTo>
                      <a:pt x="166" y="54"/>
                    </a:lnTo>
                    <a:lnTo>
                      <a:pt x="138" y="74"/>
                    </a:lnTo>
                    <a:lnTo>
                      <a:pt x="112" y="96"/>
                    </a:lnTo>
                    <a:lnTo>
                      <a:pt x="88" y="120"/>
                    </a:lnTo>
                    <a:lnTo>
                      <a:pt x="66" y="148"/>
                    </a:lnTo>
                    <a:lnTo>
                      <a:pt x="48" y="176"/>
                    </a:lnTo>
                    <a:lnTo>
                      <a:pt x="32" y="208"/>
                    </a:lnTo>
                    <a:lnTo>
                      <a:pt x="18" y="240"/>
                    </a:lnTo>
                    <a:lnTo>
                      <a:pt x="10" y="276"/>
                    </a:lnTo>
                    <a:lnTo>
                      <a:pt x="10" y="276"/>
                    </a:lnTo>
                    <a:lnTo>
                      <a:pt x="4" y="312"/>
                    </a:lnTo>
                    <a:lnTo>
                      <a:pt x="0" y="348"/>
                    </a:lnTo>
                    <a:lnTo>
                      <a:pt x="2" y="382"/>
                    </a:lnTo>
                    <a:lnTo>
                      <a:pt x="6" y="416"/>
                    </a:lnTo>
                    <a:lnTo>
                      <a:pt x="14" y="450"/>
                    </a:lnTo>
                    <a:lnTo>
                      <a:pt x="26" y="482"/>
                    </a:lnTo>
                    <a:lnTo>
                      <a:pt x="40" y="514"/>
                    </a:lnTo>
                    <a:lnTo>
                      <a:pt x="58" y="544"/>
                    </a:lnTo>
                    <a:lnTo>
                      <a:pt x="78" y="572"/>
                    </a:lnTo>
                    <a:lnTo>
                      <a:pt x="100" y="598"/>
                    </a:lnTo>
                    <a:lnTo>
                      <a:pt x="124" y="622"/>
                    </a:lnTo>
                    <a:lnTo>
                      <a:pt x="152" y="642"/>
                    </a:lnTo>
                    <a:lnTo>
                      <a:pt x="182" y="662"/>
                    </a:lnTo>
                    <a:lnTo>
                      <a:pt x="214" y="678"/>
                    </a:lnTo>
                    <a:lnTo>
                      <a:pt x="246" y="690"/>
                    </a:lnTo>
                    <a:lnTo>
                      <a:pt x="282" y="700"/>
                    </a:lnTo>
                    <a:lnTo>
                      <a:pt x="282" y="700"/>
                    </a:lnTo>
                    <a:lnTo>
                      <a:pt x="318" y="706"/>
                    </a:lnTo>
                    <a:lnTo>
                      <a:pt x="354" y="710"/>
                    </a:lnTo>
                    <a:lnTo>
                      <a:pt x="390" y="708"/>
                    </a:lnTo>
                    <a:lnTo>
                      <a:pt x="424" y="704"/>
                    </a:lnTo>
                    <a:lnTo>
                      <a:pt x="458" y="696"/>
                    </a:lnTo>
                    <a:lnTo>
                      <a:pt x="492" y="686"/>
                    </a:lnTo>
                    <a:lnTo>
                      <a:pt x="522" y="672"/>
                    </a:lnTo>
                    <a:lnTo>
                      <a:pt x="552" y="654"/>
                    </a:lnTo>
                    <a:lnTo>
                      <a:pt x="580" y="636"/>
                    </a:lnTo>
                    <a:lnTo>
                      <a:pt x="608" y="612"/>
                    </a:lnTo>
                    <a:lnTo>
                      <a:pt x="632" y="588"/>
                    </a:lnTo>
                    <a:lnTo>
                      <a:pt x="652" y="562"/>
                    </a:lnTo>
                    <a:lnTo>
                      <a:pt x="672" y="532"/>
                    </a:lnTo>
                    <a:lnTo>
                      <a:pt x="688" y="502"/>
                    </a:lnTo>
                    <a:lnTo>
                      <a:pt x="700" y="468"/>
                    </a:lnTo>
                    <a:lnTo>
                      <a:pt x="710" y="434"/>
                    </a:lnTo>
                    <a:lnTo>
                      <a:pt x="710" y="434"/>
                    </a:lnTo>
                    <a:lnTo>
                      <a:pt x="716" y="398"/>
                    </a:lnTo>
                    <a:lnTo>
                      <a:pt x="718" y="362"/>
                    </a:lnTo>
                    <a:lnTo>
                      <a:pt x="718" y="326"/>
                    </a:lnTo>
                    <a:lnTo>
                      <a:pt x="712" y="292"/>
                    </a:lnTo>
                    <a:lnTo>
                      <a:pt x="704" y="258"/>
                    </a:lnTo>
                    <a:lnTo>
                      <a:pt x="694" y="226"/>
                    </a:lnTo>
                    <a:lnTo>
                      <a:pt x="680" y="196"/>
                    </a:lnTo>
                    <a:lnTo>
                      <a:pt x="662" y="166"/>
                    </a:lnTo>
                    <a:lnTo>
                      <a:pt x="642" y="138"/>
                    </a:lnTo>
                    <a:lnTo>
                      <a:pt x="620" y="112"/>
                    </a:lnTo>
                    <a:lnTo>
                      <a:pt x="594" y="88"/>
                    </a:lnTo>
                    <a:lnTo>
                      <a:pt x="568" y="66"/>
                    </a:lnTo>
                    <a:lnTo>
                      <a:pt x="538" y="48"/>
                    </a:lnTo>
                    <a:lnTo>
                      <a:pt x="506" y="32"/>
                    </a:lnTo>
                    <a:lnTo>
                      <a:pt x="472" y="18"/>
                    </a:lnTo>
                    <a:lnTo>
                      <a:pt x="438" y="8"/>
                    </a:lnTo>
                    <a:lnTo>
                      <a:pt x="438" y="8"/>
                    </a:lnTo>
                    <a:close/>
                  </a:path>
                </a:pathLst>
              </a:custGeom>
              <a:solidFill>
                <a:srgbClr val="FFF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80" name="Freeform 120"/>
              <p:cNvSpPr>
                <a:spLocks/>
              </p:cNvSpPr>
              <p:nvPr/>
            </p:nvSpPr>
            <p:spPr bwMode="auto">
              <a:xfrm>
                <a:off x="2529" y="1251"/>
                <a:ext cx="342" cy="346"/>
              </a:xfrm>
              <a:custGeom>
                <a:avLst/>
                <a:gdLst>
                  <a:gd name="T0" fmla="*/ 438 w 720"/>
                  <a:gd name="T1" fmla="*/ 8 h 712"/>
                  <a:gd name="T2" fmla="*/ 366 w 720"/>
                  <a:gd name="T3" fmla="*/ 0 h 712"/>
                  <a:gd name="T4" fmla="*/ 296 w 720"/>
                  <a:gd name="T5" fmla="*/ 4 h 712"/>
                  <a:gd name="T6" fmla="*/ 230 w 720"/>
                  <a:gd name="T7" fmla="*/ 24 h 712"/>
                  <a:gd name="T8" fmla="*/ 168 w 720"/>
                  <a:gd name="T9" fmla="*/ 54 h 712"/>
                  <a:gd name="T10" fmla="*/ 112 w 720"/>
                  <a:gd name="T11" fmla="*/ 96 h 712"/>
                  <a:gd name="T12" fmla="*/ 68 w 720"/>
                  <a:gd name="T13" fmla="*/ 148 h 712"/>
                  <a:gd name="T14" fmla="*/ 32 w 720"/>
                  <a:gd name="T15" fmla="*/ 208 h 712"/>
                  <a:gd name="T16" fmla="*/ 10 w 720"/>
                  <a:gd name="T17" fmla="*/ 278 h 712"/>
                  <a:gd name="T18" fmla="*/ 4 w 720"/>
                  <a:gd name="T19" fmla="*/ 314 h 712"/>
                  <a:gd name="T20" fmla="*/ 2 w 720"/>
                  <a:gd name="T21" fmla="*/ 384 h 712"/>
                  <a:gd name="T22" fmla="*/ 14 w 720"/>
                  <a:gd name="T23" fmla="*/ 452 h 712"/>
                  <a:gd name="T24" fmla="*/ 40 w 720"/>
                  <a:gd name="T25" fmla="*/ 516 h 712"/>
                  <a:gd name="T26" fmla="*/ 78 w 720"/>
                  <a:gd name="T27" fmla="*/ 574 h 712"/>
                  <a:gd name="T28" fmla="*/ 124 w 720"/>
                  <a:gd name="T29" fmla="*/ 624 h 712"/>
                  <a:gd name="T30" fmla="*/ 182 w 720"/>
                  <a:gd name="T31" fmla="*/ 664 h 712"/>
                  <a:gd name="T32" fmla="*/ 248 w 720"/>
                  <a:gd name="T33" fmla="*/ 694 h 712"/>
                  <a:gd name="T34" fmla="*/ 282 w 720"/>
                  <a:gd name="T35" fmla="*/ 704 h 712"/>
                  <a:gd name="T36" fmla="*/ 356 w 720"/>
                  <a:gd name="T37" fmla="*/ 712 h 712"/>
                  <a:gd name="T38" fmla="*/ 426 w 720"/>
                  <a:gd name="T39" fmla="*/ 708 h 712"/>
                  <a:gd name="T40" fmla="*/ 492 w 720"/>
                  <a:gd name="T41" fmla="*/ 688 h 712"/>
                  <a:gd name="T42" fmla="*/ 554 w 720"/>
                  <a:gd name="T43" fmla="*/ 658 h 712"/>
                  <a:gd name="T44" fmla="*/ 608 w 720"/>
                  <a:gd name="T45" fmla="*/ 616 h 712"/>
                  <a:gd name="T46" fmla="*/ 654 w 720"/>
                  <a:gd name="T47" fmla="*/ 564 h 712"/>
                  <a:gd name="T48" fmla="*/ 690 w 720"/>
                  <a:gd name="T49" fmla="*/ 504 h 712"/>
                  <a:gd name="T50" fmla="*/ 712 w 720"/>
                  <a:gd name="T51" fmla="*/ 434 h 712"/>
                  <a:gd name="T52" fmla="*/ 718 w 720"/>
                  <a:gd name="T53" fmla="*/ 398 h 712"/>
                  <a:gd name="T54" fmla="*/ 720 w 720"/>
                  <a:gd name="T55" fmla="*/ 328 h 712"/>
                  <a:gd name="T56" fmla="*/ 708 w 720"/>
                  <a:gd name="T57" fmla="*/ 260 h 712"/>
                  <a:gd name="T58" fmla="*/ 682 w 720"/>
                  <a:gd name="T59" fmla="*/ 196 h 712"/>
                  <a:gd name="T60" fmla="*/ 644 w 720"/>
                  <a:gd name="T61" fmla="*/ 138 h 712"/>
                  <a:gd name="T62" fmla="*/ 596 w 720"/>
                  <a:gd name="T63" fmla="*/ 88 h 712"/>
                  <a:gd name="T64" fmla="*/ 540 w 720"/>
                  <a:gd name="T65" fmla="*/ 48 h 712"/>
                  <a:gd name="T66" fmla="*/ 474 w 720"/>
                  <a:gd name="T67" fmla="*/ 18 h 712"/>
                  <a:gd name="T68" fmla="*/ 438 w 720"/>
                  <a:gd name="T69" fmla="*/ 8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0" h="712">
                    <a:moveTo>
                      <a:pt x="438" y="8"/>
                    </a:moveTo>
                    <a:lnTo>
                      <a:pt x="438" y="8"/>
                    </a:lnTo>
                    <a:lnTo>
                      <a:pt x="402" y="2"/>
                    </a:lnTo>
                    <a:lnTo>
                      <a:pt x="366" y="0"/>
                    </a:lnTo>
                    <a:lnTo>
                      <a:pt x="330" y="0"/>
                    </a:lnTo>
                    <a:lnTo>
                      <a:pt x="296" y="4"/>
                    </a:lnTo>
                    <a:lnTo>
                      <a:pt x="262" y="12"/>
                    </a:lnTo>
                    <a:lnTo>
                      <a:pt x="230" y="24"/>
                    </a:lnTo>
                    <a:lnTo>
                      <a:pt x="198" y="38"/>
                    </a:lnTo>
                    <a:lnTo>
                      <a:pt x="168" y="54"/>
                    </a:lnTo>
                    <a:lnTo>
                      <a:pt x="140" y="74"/>
                    </a:lnTo>
                    <a:lnTo>
                      <a:pt x="112" y="96"/>
                    </a:lnTo>
                    <a:lnTo>
                      <a:pt x="88" y="122"/>
                    </a:lnTo>
                    <a:lnTo>
                      <a:pt x="68" y="148"/>
                    </a:lnTo>
                    <a:lnTo>
                      <a:pt x="48" y="178"/>
                    </a:lnTo>
                    <a:lnTo>
                      <a:pt x="32" y="208"/>
                    </a:lnTo>
                    <a:lnTo>
                      <a:pt x="20" y="242"/>
                    </a:lnTo>
                    <a:lnTo>
                      <a:pt x="10" y="278"/>
                    </a:lnTo>
                    <a:lnTo>
                      <a:pt x="10" y="278"/>
                    </a:lnTo>
                    <a:lnTo>
                      <a:pt x="4" y="314"/>
                    </a:lnTo>
                    <a:lnTo>
                      <a:pt x="0" y="348"/>
                    </a:lnTo>
                    <a:lnTo>
                      <a:pt x="2" y="384"/>
                    </a:lnTo>
                    <a:lnTo>
                      <a:pt x="6" y="418"/>
                    </a:lnTo>
                    <a:lnTo>
                      <a:pt x="14" y="452"/>
                    </a:lnTo>
                    <a:lnTo>
                      <a:pt x="26" y="486"/>
                    </a:lnTo>
                    <a:lnTo>
                      <a:pt x="40" y="516"/>
                    </a:lnTo>
                    <a:lnTo>
                      <a:pt x="58" y="546"/>
                    </a:lnTo>
                    <a:lnTo>
                      <a:pt x="78" y="574"/>
                    </a:lnTo>
                    <a:lnTo>
                      <a:pt x="100" y="600"/>
                    </a:lnTo>
                    <a:lnTo>
                      <a:pt x="124" y="624"/>
                    </a:lnTo>
                    <a:lnTo>
                      <a:pt x="152" y="646"/>
                    </a:lnTo>
                    <a:lnTo>
                      <a:pt x="182" y="664"/>
                    </a:lnTo>
                    <a:lnTo>
                      <a:pt x="214" y="682"/>
                    </a:lnTo>
                    <a:lnTo>
                      <a:pt x="248" y="694"/>
                    </a:lnTo>
                    <a:lnTo>
                      <a:pt x="282" y="704"/>
                    </a:lnTo>
                    <a:lnTo>
                      <a:pt x="282" y="704"/>
                    </a:lnTo>
                    <a:lnTo>
                      <a:pt x="320" y="710"/>
                    </a:lnTo>
                    <a:lnTo>
                      <a:pt x="356" y="712"/>
                    </a:lnTo>
                    <a:lnTo>
                      <a:pt x="390" y="712"/>
                    </a:lnTo>
                    <a:lnTo>
                      <a:pt x="426" y="708"/>
                    </a:lnTo>
                    <a:lnTo>
                      <a:pt x="460" y="700"/>
                    </a:lnTo>
                    <a:lnTo>
                      <a:pt x="492" y="688"/>
                    </a:lnTo>
                    <a:lnTo>
                      <a:pt x="524" y="674"/>
                    </a:lnTo>
                    <a:lnTo>
                      <a:pt x="554" y="658"/>
                    </a:lnTo>
                    <a:lnTo>
                      <a:pt x="582" y="638"/>
                    </a:lnTo>
                    <a:lnTo>
                      <a:pt x="608" y="616"/>
                    </a:lnTo>
                    <a:lnTo>
                      <a:pt x="632" y="590"/>
                    </a:lnTo>
                    <a:lnTo>
                      <a:pt x="654" y="564"/>
                    </a:lnTo>
                    <a:lnTo>
                      <a:pt x="674" y="534"/>
                    </a:lnTo>
                    <a:lnTo>
                      <a:pt x="690" y="504"/>
                    </a:lnTo>
                    <a:lnTo>
                      <a:pt x="702" y="470"/>
                    </a:lnTo>
                    <a:lnTo>
                      <a:pt x="712" y="434"/>
                    </a:lnTo>
                    <a:lnTo>
                      <a:pt x="712" y="434"/>
                    </a:lnTo>
                    <a:lnTo>
                      <a:pt x="718" y="398"/>
                    </a:lnTo>
                    <a:lnTo>
                      <a:pt x="720" y="364"/>
                    </a:lnTo>
                    <a:lnTo>
                      <a:pt x="720" y="328"/>
                    </a:lnTo>
                    <a:lnTo>
                      <a:pt x="716" y="294"/>
                    </a:lnTo>
                    <a:lnTo>
                      <a:pt x="708" y="260"/>
                    </a:lnTo>
                    <a:lnTo>
                      <a:pt x="696" y="228"/>
                    </a:lnTo>
                    <a:lnTo>
                      <a:pt x="682" y="196"/>
                    </a:lnTo>
                    <a:lnTo>
                      <a:pt x="664" y="166"/>
                    </a:lnTo>
                    <a:lnTo>
                      <a:pt x="644" y="138"/>
                    </a:lnTo>
                    <a:lnTo>
                      <a:pt x="622" y="112"/>
                    </a:lnTo>
                    <a:lnTo>
                      <a:pt x="596" y="88"/>
                    </a:lnTo>
                    <a:lnTo>
                      <a:pt x="570" y="66"/>
                    </a:lnTo>
                    <a:lnTo>
                      <a:pt x="540" y="48"/>
                    </a:lnTo>
                    <a:lnTo>
                      <a:pt x="508" y="32"/>
                    </a:lnTo>
                    <a:lnTo>
                      <a:pt x="474" y="18"/>
                    </a:lnTo>
                    <a:lnTo>
                      <a:pt x="438" y="8"/>
                    </a:lnTo>
                    <a:lnTo>
                      <a:pt x="438" y="8"/>
                    </a:lnTo>
                    <a:close/>
                  </a:path>
                </a:pathLst>
              </a:custGeom>
              <a:solidFill>
                <a:srgbClr val="FFF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81" name="Freeform 121"/>
              <p:cNvSpPr>
                <a:spLocks/>
              </p:cNvSpPr>
              <p:nvPr/>
            </p:nvSpPr>
            <p:spPr bwMode="auto">
              <a:xfrm>
                <a:off x="2529" y="1250"/>
                <a:ext cx="344" cy="348"/>
              </a:xfrm>
              <a:custGeom>
                <a:avLst/>
                <a:gdLst>
                  <a:gd name="T0" fmla="*/ 440 w 724"/>
                  <a:gd name="T1" fmla="*/ 8 h 716"/>
                  <a:gd name="T2" fmla="*/ 368 w 724"/>
                  <a:gd name="T3" fmla="*/ 0 h 716"/>
                  <a:gd name="T4" fmla="*/ 298 w 724"/>
                  <a:gd name="T5" fmla="*/ 4 h 716"/>
                  <a:gd name="T6" fmla="*/ 230 w 724"/>
                  <a:gd name="T7" fmla="*/ 24 h 716"/>
                  <a:gd name="T8" fmla="*/ 168 w 724"/>
                  <a:gd name="T9" fmla="*/ 54 h 716"/>
                  <a:gd name="T10" fmla="*/ 114 w 724"/>
                  <a:gd name="T11" fmla="*/ 96 h 716"/>
                  <a:gd name="T12" fmla="*/ 68 w 724"/>
                  <a:gd name="T13" fmla="*/ 150 h 716"/>
                  <a:gd name="T14" fmla="*/ 32 w 724"/>
                  <a:gd name="T15" fmla="*/ 210 h 716"/>
                  <a:gd name="T16" fmla="*/ 10 w 724"/>
                  <a:gd name="T17" fmla="*/ 278 h 716"/>
                  <a:gd name="T18" fmla="*/ 4 w 724"/>
                  <a:gd name="T19" fmla="*/ 314 h 716"/>
                  <a:gd name="T20" fmla="*/ 2 w 724"/>
                  <a:gd name="T21" fmla="*/ 386 h 716"/>
                  <a:gd name="T22" fmla="*/ 14 w 724"/>
                  <a:gd name="T23" fmla="*/ 454 h 716"/>
                  <a:gd name="T24" fmla="*/ 40 w 724"/>
                  <a:gd name="T25" fmla="*/ 520 h 716"/>
                  <a:gd name="T26" fmla="*/ 78 w 724"/>
                  <a:gd name="T27" fmla="*/ 578 h 716"/>
                  <a:gd name="T28" fmla="*/ 126 w 724"/>
                  <a:gd name="T29" fmla="*/ 628 h 716"/>
                  <a:gd name="T30" fmla="*/ 182 w 724"/>
                  <a:gd name="T31" fmla="*/ 668 h 716"/>
                  <a:gd name="T32" fmla="*/ 248 w 724"/>
                  <a:gd name="T33" fmla="*/ 698 h 716"/>
                  <a:gd name="T34" fmla="*/ 284 w 724"/>
                  <a:gd name="T35" fmla="*/ 708 h 716"/>
                  <a:gd name="T36" fmla="*/ 356 w 724"/>
                  <a:gd name="T37" fmla="*/ 716 h 716"/>
                  <a:gd name="T38" fmla="*/ 426 w 724"/>
                  <a:gd name="T39" fmla="*/ 710 h 716"/>
                  <a:gd name="T40" fmla="*/ 494 w 724"/>
                  <a:gd name="T41" fmla="*/ 692 h 716"/>
                  <a:gd name="T42" fmla="*/ 556 w 724"/>
                  <a:gd name="T43" fmla="*/ 660 h 716"/>
                  <a:gd name="T44" fmla="*/ 610 w 724"/>
                  <a:gd name="T45" fmla="*/ 618 h 716"/>
                  <a:gd name="T46" fmla="*/ 656 w 724"/>
                  <a:gd name="T47" fmla="*/ 566 h 716"/>
                  <a:gd name="T48" fmla="*/ 692 w 724"/>
                  <a:gd name="T49" fmla="*/ 506 h 716"/>
                  <a:gd name="T50" fmla="*/ 714 w 724"/>
                  <a:gd name="T51" fmla="*/ 436 h 716"/>
                  <a:gd name="T52" fmla="*/ 720 w 724"/>
                  <a:gd name="T53" fmla="*/ 400 h 716"/>
                  <a:gd name="T54" fmla="*/ 722 w 724"/>
                  <a:gd name="T55" fmla="*/ 330 h 716"/>
                  <a:gd name="T56" fmla="*/ 710 w 724"/>
                  <a:gd name="T57" fmla="*/ 260 h 716"/>
                  <a:gd name="T58" fmla="*/ 684 w 724"/>
                  <a:gd name="T59" fmla="*/ 196 h 716"/>
                  <a:gd name="T60" fmla="*/ 646 w 724"/>
                  <a:gd name="T61" fmla="*/ 138 h 716"/>
                  <a:gd name="T62" fmla="*/ 598 w 724"/>
                  <a:gd name="T63" fmla="*/ 88 h 716"/>
                  <a:gd name="T64" fmla="*/ 542 w 724"/>
                  <a:gd name="T65" fmla="*/ 48 h 716"/>
                  <a:gd name="T66" fmla="*/ 476 w 724"/>
                  <a:gd name="T67" fmla="*/ 18 h 716"/>
                  <a:gd name="T68" fmla="*/ 440 w 724"/>
                  <a:gd name="T69" fmla="*/ 8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4" h="716">
                    <a:moveTo>
                      <a:pt x="440" y="8"/>
                    </a:moveTo>
                    <a:lnTo>
                      <a:pt x="440" y="8"/>
                    </a:lnTo>
                    <a:lnTo>
                      <a:pt x="404" y="2"/>
                    </a:lnTo>
                    <a:lnTo>
                      <a:pt x="368" y="0"/>
                    </a:lnTo>
                    <a:lnTo>
                      <a:pt x="332" y="0"/>
                    </a:lnTo>
                    <a:lnTo>
                      <a:pt x="298" y="4"/>
                    </a:lnTo>
                    <a:lnTo>
                      <a:pt x="262" y="12"/>
                    </a:lnTo>
                    <a:lnTo>
                      <a:pt x="230" y="24"/>
                    </a:lnTo>
                    <a:lnTo>
                      <a:pt x="198" y="38"/>
                    </a:lnTo>
                    <a:lnTo>
                      <a:pt x="168" y="54"/>
                    </a:lnTo>
                    <a:lnTo>
                      <a:pt x="140" y="74"/>
                    </a:lnTo>
                    <a:lnTo>
                      <a:pt x="114" y="96"/>
                    </a:lnTo>
                    <a:lnTo>
                      <a:pt x="90" y="122"/>
                    </a:lnTo>
                    <a:lnTo>
                      <a:pt x="68" y="150"/>
                    </a:lnTo>
                    <a:lnTo>
                      <a:pt x="48" y="178"/>
                    </a:lnTo>
                    <a:lnTo>
                      <a:pt x="32" y="210"/>
                    </a:lnTo>
                    <a:lnTo>
                      <a:pt x="20" y="244"/>
                    </a:lnTo>
                    <a:lnTo>
                      <a:pt x="10" y="278"/>
                    </a:lnTo>
                    <a:lnTo>
                      <a:pt x="10" y="278"/>
                    </a:lnTo>
                    <a:lnTo>
                      <a:pt x="4" y="314"/>
                    </a:lnTo>
                    <a:lnTo>
                      <a:pt x="0" y="350"/>
                    </a:lnTo>
                    <a:lnTo>
                      <a:pt x="2" y="386"/>
                    </a:lnTo>
                    <a:lnTo>
                      <a:pt x="6" y="420"/>
                    </a:lnTo>
                    <a:lnTo>
                      <a:pt x="14" y="454"/>
                    </a:lnTo>
                    <a:lnTo>
                      <a:pt x="26" y="488"/>
                    </a:lnTo>
                    <a:lnTo>
                      <a:pt x="40" y="520"/>
                    </a:lnTo>
                    <a:lnTo>
                      <a:pt x="58" y="550"/>
                    </a:lnTo>
                    <a:lnTo>
                      <a:pt x="78" y="578"/>
                    </a:lnTo>
                    <a:lnTo>
                      <a:pt x="100" y="604"/>
                    </a:lnTo>
                    <a:lnTo>
                      <a:pt x="126" y="628"/>
                    </a:lnTo>
                    <a:lnTo>
                      <a:pt x="152" y="650"/>
                    </a:lnTo>
                    <a:lnTo>
                      <a:pt x="182" y="668"/>
                    </a:lnTo>
                    <a:lnTo>
                      <a:pt x="214" y="684"/>
                    </a:lnTo>
                    <a:lnTo>
                      <a:pt x="248" y="698"/>
                    </a:lnTo>
                    <a:lnTo>
                      <a:pt x="284" y="708"/>
                    </a:lnTo>
                    <a:lnTo>
                      <a:pt x="284" y="708"/>
                    </a:lnTo>
                    <a:lnTo>
                      <a:pt x="320" y="714"/>
                    </a:lnTo>
                    <a:lnTo>
                      <a:pt x="356" y="716"/>
                    </a:lnTo>
                    <a:lnTo>
                      <a:pt x="392" y="716"/>
                    </a:lnTo>
                    <a:lnTo>
                      <a:pt x="426" y="710"/>
                    </a:lnTo>
                    <a:lnTo>
                      <a:pt x="460" y="702"/>
                    </a:lnTo>
                    <a:lnTo>
                      <a:pt x="494" y="692"/>
                    </a:lnTo>
                    <a:lnTo>
                      <a:pt x="526" y="678"/>
                    </a:lnTo>
                    <a:lnTo>
                      <a:pt x="556" y="660"/>
                    </a:lnTo>
                    <a:lnTo>
                      <a:pt x="584" y="640"/>
                    </a:lnTo>
                    <a:lnTo>
                      <a:pt x="610" y="618"/>
                    </a:lnTo>
                    <a:lnTo>
                      <a:pt x="634" y="594"/>
                    </a:lnTo>
                    <a:lnTo>
                      <a:pt x="656" y="566"/>
                    </a:lnTo>
                    <a:lnTo>
                      <a:pt x="676" y="536"/>
                    </a:lnTo>
                    <a:lnTo>
                      <a:pt x="692" y="506"/>
                    </a:lnTo>
                    <a:lnTo>
                      <a:pt x="704" y="472"/>
                    </a:lnTo>
                    <a:lnTo>
                      <a:pt x="714" y="436"/>
                    </a:lnTo>
                    <a:lnTo>
                      <a:pt x="714" y="436"/>
                    </a:lnTo>
                    <a:lnTo>
                      <a:pt x="720" y="400"/>
                    </a:lnTo>
                    <a:lnTo>
                      <a:pt x="724" y="364"/>
                    </a:lnTo>
                    <a:lnTo>
                      <a:pt x="722" y="330"/>
                    </a:lnTo>
                    <a:lnTo>
                      <a:pt x="718" y="294"/>
                    </a:lnTo>
                    <a:lnTo>
                      <a:pt x="710" y="260"/>
                    </a:lnTo>
                    <a:lnTo>
                      <a:pt x="698" y="228"/>
                    </a:lnTo>
                    <a:lnTo>
                      <a:pt x="684" y="196"/>
                    </a:lnTo>
                    <a:lnTo>
                      <a:pt x="666" y="166"/>
                    </a:lnTo>
                    <a:lnTo>
                      <a:pt x="646" y="138"/>
                    </a:lnTo>
                    <a:lnTo>
                      <a:pt x="624" y="112"/>
                    </a:lnTo>
                    <a:lnTo>
                      <a:pt x="598" y="88"/>
                    </a:lnTo>
                    <a:lnTo>
                      <a:pt x="572" y="66"/>
                    </a:lnTo>
                    <a:lnTo>
                      <a:pt x="542" y="48"/>
                    </a:lnTo>
                    <a:lnTo>
                      <a:pt x="510" y="32"/>
                    </a:lnTo>
                    <a:lnTo>
                      <a:pt x="476" y="18"/>
                    </a:lnTo>
                    <a:lnTo>
                      <a:pt x="440" y="8"/>
                    </a:lnTo>
                    <a:lnTo>
                      <a:pt x="440" y="8"/>
                    </a:lnTo>
                    <a:close/>
                  </a:path>
                </a:pathLst>
              </a:custGeom>
              <a:solidFill>
                <a:srgbClr val="FF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82" name="Freeform 122"/>
              <p:cNvSpPr>
                <a:spLocks/>
              </p:cNvSpPr>
              <p:nvPr/>
            </p:nvSpPr>
            <p:spPr bwMode="auto">
              <a:xfrm>
                <a:off x="2529" y="1249"/>
                <a:ext cx="345" cy="350"/>
              </a:xfrm>
              <a:custGeom>
                <a:avLst/>
                <a:gdLst>
                  <a:gd name="T0" fmla="*/ 442 w 726"/>
                  <a:gd name="T1" fmla="*/ 8 h 720"/>
                  <a:gd name="T2" fmla="*/ 368 w 726"/>
                  <a:gd name="T3" fmla="*/ 0 h 720"/>
                  <a:gd name="T4" fmla="*/ 298 w 726"/>
                  <a:gd name="T5" fmla="*/ 4 h 720"/>
                  <a:gd name="T6" fmla="*/ 230 w 726"/>
                  <a:gd name="T7" fmla="*/ 24 h 720"/>
                  <a:gd name="T8" fmla="*/ 168 w 726"/>
                  <a:gd name="T9" fmla="*/ 56 h 720"/>
                  <a:gd name="T10" fmla="*/ 114 w 726"/>
                  <a:gd name="T11" fmla="*/ 98 h 720"/>
                  <a:gd name="T12" fmla="*/ 68 w 726"/>
                  <a:gd name="T13" fmla="*/ 150 h 720"/>
                  <a:gd name="T14" fmla="*/ 32 w 726"/>
                  <a:gd name="T15" fmla="*/ 212 h 720"/>
                  <a:gd name="T16" fmla="*/ 10 w 726"/>
                  <a:gd name="T17" fmla="*/ 280 h 720"/>
                  <a:gd name="T18" fmla="*/ 4 w 726"/>
                  <a:gd name="T19" fmla="*/ 316 h 720"/>
                  <a:gd name="T20" fmla="*/ 2 w 726"/>
                  <a:gd name="T21" fmla="*/ 388 h 720"/>
                  <a:gd name="T22" fmla="*/ 14 w 726"/>
                  <a:gd name="T23" fmla="*/ 458 h 720"/>
                  <a:gd name="T24" fmla="*/ 40 w 726"/>
                  <a:gd name="T25" fmla="*/ 522 h 720"/>
                  <a:gd name="T26" fmla="*/ 78 w 726"/>
                  <a:gd name="T27" fmla="*/ 580 h 720"/>
                  <a:gd name="T28" fmla="*/ 126 w 726"/>
                  <a:gd name="T29" fmla="*/ 630 h 720"/>
                  <a:gd name="T30" fmla="*/ 182 w 726"/>
                  <a:gd name="T31" fmla="*/ 672 h 720"/>
                  <a:gd name="T32" fmla="*/ 248 w 726"/>
                  <a:gd name="T33" fmla="*/ 700 h 720"/>
                  <a:gd name="T34" fmla="*/ 284 w 726"/>
                  <a:gd name="T35" fmla="*/ 710 h 720"/>
                  <a:gd name="T36" fmla="*/ 356 w 726"/>
                  <a:gd name="T37" fmla="*/ 720 h 720"/>
                  <a:gd name="T38" fmla="*/ 428 w 726"/>
                  <a:gd name="T39" fmla="*/ 714 h 720"/>
                  <a:gd name="T40" fmla="*/ 496 w 726"/>
                  <a:gd name="T41" fmla="*/ 694 h 720"/>
                  <a:gd name="T42" fmla="*/ 558 w 726"/>
                  <a:gd name="T43" fmla="*/ 664 h 720"/>
                  <a:gd name="T44" fmla="*/ 612 w 726"/>
                  <a:gd name="T45" fmla="*/ 622 h 720"/>
                  <a:gd name="T46" fmla="*/ 658 w 726"/>
                  <a:gd name="T47" fmla="*/ 568 h 720"/>
                  <a:gd name="T48" fmla="*/ 694 w 726"/>
                  <a:gd name="T49" fmla="*/ 508 h 720"/>
                  <a:gd name="T50" fmla="*/ 716 w 726"/>
                  <a:gd name="T51" fmla="*/ 438 h 720"/>
                  <a:gd name="T52" fmla="*/ 722 w 726"/>
                  <a:gd name="T53" fmla="*/ 402 h 720"/>
                  <a:gd name="T54" fmla="*/ 724 w 726"/>
                  <a:gd name="T55" fmla="*/ 330 h 720"/>
                  <a:gd name="T56" fmla="*/ 712 w 726"/>
                  <a:gd name="T57" fmla="*/ 262 h 720"/>
                  <a:gd name="T58" fmla="*/ 686 w 726"/>
                  <a:gd name="T59" fmla="*/ 198 h 720"/>
                  <a:gd name="T60" fmla="*/ 648 w 726"/>
                  <a:gd name="T61" fmla="*/ 138 h 720"/>
                  <a:gd name="T62" fmla="*/ 600 w 726"/>
                  <a:gd name="T63" fmla="*/ 88 h 720"/>
                  <a:gd name="T64" fmla="*/ 544 w 726"/>
                  <a:gd name="T65" fmla="*/ 48 h 720"/>
                  <a:gd name="T66" fmla="*/ 478 w 726"/>
                  <a:gd name="T67" fmla="*/ 18 h 720"/>
                  <a:gd name="T68" fmla="*/ 442 w 726"/>
                  <a:gd name="T69" fmla="*/ 8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6" h="720">
                    <a:moveTo>
                      <a:pt x="442" y="8"/>
                    </a:moveTo>
                    <a:lnTo>
                      <a:pt x="442" y="8"/>
                    </a:lnTo>
                    <a:lnTo>
                      <a:pt x="406" y="2"/>
                    </a:lnTo>
                    <a:lnTo>
                      <a:pt x="368" y="0"/>
                    </a:lnTo>
                    <a:lnTo>
                      <a:pt x="334" y="0"/>
                    </a:lnTo>
                    <a:lnTo>
                      <a:pt x="298" y="4"/>
                    </a:lnTo>
                    <a:lnTo>
                      <a:pt x="264" y="12"/>
                    </a:lnTo>
                    <a:lnTo>
                      <a:pt x="230" y="24"/>
                    </a:lnTo>
                    <a:lnTo>
                      <a:pt x="200" y="38"/>
                    </a:lnTo>
                    <a:lnTo>
                      <a:pt x="168" y="56"/>
                    </a:lnTo>
                    <a:lnTo>
                      <a:pt x="140" y="74"/>
                    </a:lnTo>
                    <a:lnTo>
                      <a:pt x="114" y="98"/>
                    </a:lnTo>
                    <a:lnTo>
                      <a:pt x="90" y="122"/>
                    </a:lnTo>
                    <a:lnTo>
                      <a:pt x="68" y="150"/>
                    </a:lnTo>
                    <a:lnTo>
                      <a:pt x="48" y="180"/>
                    </a:lnTo>
                    <a:lnTo>
                      <a:pt x="32" y="212"/>
                    </a:lnTo>
                    <a:lnTo>
                      <a:pt x="20" y="244"/>
                    </a:lnTo>
                    <a:lnTo>
                      <a:pt x="10" y="280"/>
                    </a:lnTo>
                    <a:lnTo>
                      <a:pt x="10" y="280"/>
                    </a:lnTo>
                    <a:lnTo>
                      <a:pt x="4" y="316"/>
                    </a:lnTo>
                    <a:lnTo>
                      <a:pt x="0" y="352"/>
                    </a:lnTo>
                    <a:lnTo>
                      <a:pt x="2" y="388"/>
                    </a:lnTo>
                    <a:lnTo>
                      <a:pt x="6" y="424"/>
                    </a:lnTo>
                    <a:lnTo>
                      <a:pt x="14" y="458"/>
                    </a:lnTo>
                    <a:lnTo>
                      <a:pt x="26" y="490"/>
                    </a:lnTo>
                    <a:lnTo>
                      <a:pt x="40" y="522"/>
                    </a:lnTo>
                    <a:lnTo>
                      <a:pt x="58" y="552"/>
                    </a:lnTo>
                    <a:lnTo>
                      <a:pt x="78" y="580"/>
                    </a:lnTo>
                    <a:lnTo>
                      <a:pt x="100" y="606"/>
                    </a:lnTo>
                    <a:lnTo>
                      <a:pt x="126" y="630"/>
                    </a:lnTo>
                    <a:lnTo>
                      <a:pt x="154" y="652"/>
                    </a:lnTo>
                    <a:lnTo>
                      <a:pt x="182" y="672"/>
                    </a:lnTo>
                    <a:lnTo>
                      <a:pt x="214" y="688"/>
                    </a:lnTo>
                    <a:lnTo>
                      <a:pt x="248" y="700"/>
                    </a:lnTo>
                    <a:lnTo>
                      <a:pt x="284" y="710"/>
                    </a:lnTo>
                    <a:lnTo>
                      <a:pt x="284" y="710"/>
                    </a:lnTo>
                    <a:lnTo>
                      <a:pt x="320" y="718"/>
                    </a:lnTo>
                    <a:lnTo>
                      <a:pt x="356" y="720"/>
                    </a:lnTo>
                    <a:lnTo>
                      <a:pt x="392" y="718"/>
                    </a:lnTo>
                    <a:lnTo>
                      <a:pt x="428" y="714"/>
                    </a:lnTo>
                    <a:lnTo>
                      <a:pt x="462" y="706"/>
                    </a:lnTo>
                    <a:lnTo>
                      <a:pt x="496" y="694"/>
                    </a:lnTo>
                    <a:lnTo>
                      <a:pt x="526" y="680"/>
                    </a:lnTo>
                    <a:lnTo>
                      <a:pt x="558" y="664"/>
                    </a:lnTo>
                    <a:lnTo>
                      <a:pt x="586" y="644"/>
                    </a:lnTo>
                    <a:lnTo>
                      <a:pt x="612" y="622"/>
                    </a:lnTo>
                    <a:lnTo>
                      <a:pt x="636" y="596"/>
                    </a:lnTo>
                    <a:lnTo>
                      <a:pt x="658" y="568"/>
                    </a:lnTo>
                    <a:lnTo>
                      <a:pt x="678" y="540"/>
                    </a:lnTo>
                    <a:lnTo>
                      <a:pt x="694" y="508"/>
                    </a:lnTo>
                    <a:lnTo>
                      <a:pt x="706" y="474"/>
                    </a:lnTo>
                    <a:lnTo>
                      <a:pt x="716" y="438"/>
                    </a:lnTo>
                    <a:lnTo>
                      <a:pt x="716" y="438"/>
                    </a:lnTo>
                    <a:lnTo>
                      <a:pt x="722" y="402"/>
                    </a:lnTo>
                    <a:lnTo>
                      <a:pt x="726" y="366"/>
                    </a:lnTo>
                    <a:lnTo>
                      <a:pt x="724" y="330"/>
                    </a:lnTo>
                    <a:lnTo>
                      <a:pt x="720" y="296"/>
                    </a:lnTo>
                    <a:lnTo>
                      <a:pt x="712" y="262"/>
                    </a:lnTo>
                    <a:lnTo>
                      <a:pt x="700" y="228"/>
                    </a:lnTo>
                    <a:lnTo>
                      <a:pt x="686" y="198"/>
                    </a:lnTo>
                    <a:lnTo>
                      <a:pt x="668" y="168"/>
                    </a:lnTo>
                    <a:lnTo>
                      <a:pt x="648" y="138"/>
                    </a:lnTo>
                    <a:lnTo>
                      <a:pt x="626" y="112"/>
                    </a:lnTo>
                    <a:lnTo>
                      <a:pt x="600" y="88"/>
                    </a:lnTo>
                    <a:lnTo>
                      <a:pt x="572" y="66"/>
                    </a:lnTo>
                    <a:lnTo>
                      <a:pt x="544" y="48"/>
                    </a:lnTo>
                    <a:lnTo>
                      <a:pt x="512" y="32"/>
                    </a:lnTo>
                    <a:lnTo>
                      <a:pt x="478" y="18"/>
                    </a:lnTo>
                    <a:lnTo>
                      <a:pt x="442" y="8"/>
                    </a:lnTo>
                    <a:lnTo>
                      <a:pt x="442" y="8"/>
                    </a:lnTo>
                    <a:close/>
                  </a:path>
                </a:pathLst>
              </a:custGeom>
              <a:solidFill>
                <a:srgbClr val="FFE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83" name="Freeform 123"/>
              <p:cNvSpPr>
                <a:spLocks/>
              </p:cNvSpPr>
              <p:nvPr/>
            </p:nvSpPr>
            <p:spPr bwMode="auto">
              <a:xfrm>
                <a:off x="2529" y="1248"/>
                <a:ext cx="345" cy="352"/>
              </a:xfrm>
              <a:custGeom>
                <a:avLst/>
                <a:gdLst>
                  <a:gd name="T0" fmla="*/ 444 w 728"/>
                  <a:gd name="T1" fmla="*/ 8 h 724"/>
                  <a:gd name="T2" fmla="*/ 370 w 728"/>
                  <a:gd name="T3" fmla="*/ 0 h 724"/>
                  <a:gd name="T4" fmla="*/ 300 w 728"/>
                  <a:gd name="T5" fmla="*/ 4 h 724"/>
                  <a:gd name="T6" fmla="*/ 232 w 728"/>
                  <a:gd name="T7" fmla="*/ 24 h 724"/>
                  <a:gd name="T8" fmla="*/ 170 w 728"/>
                  <a:gd name="T9" fmla="*/ 56 h 724"/>
                  <a:gd name="T10" fmla="*/ 114 w 728"/>
                  <a:gd name="T11" fmla="*/ 98 h 724"/>
                  <a:gd name="T12" fmla="*/ 68 w 728"/>
                  <a:gd name="T13" fmla="*/ 150 h 724"/>
                  <a:gd name="T14" fmla="*/ 32 w 728"/>
                  <a:gd name="T15" fmla="*/ 212 h 724"/>
                  <a:gd name="T16" fmla="*/ 10 w 728"/>
                  <a:gd name="T17" fmla="*/ 282 h 724"/>
                  <a:gd name="T18" fmla="*/ 4 w 728"/>
                  <a:gd name="T19" fmla="*/ 318 h 724"/>
                  <a:gd name="T20" fmla="*/ 2 w 728"/>
                  <a:gd name="T21" fmla="*/ 390 h 724"/>
                  <a:gd name="T22" fmla="*/ 14 w 728"/>
                  <a:gd name="T23" fmla="*/ 460 h 724"/>
                  <a:gd name="T24" fmla="*/ 40 w 728"/>
                  <a:gd name="T25" fmla="*/ 524 h 724"/>
                  <a:gd name="T26" fmla="*/ 78 w 728"/>
                  <a:gd name="T27" fmla="*/ 582 h 724"/>
                  <a:gd name="T28" fmla="*/ 126 w 728"/>
                  <a:gd name="T29" fmla="*/ 634 h 724"/>
                  <a:gd name="T30" fmla="*/ 184 w 728"/>
                  <a:gd name="T31" fmla="*/ 674 h 724"/>
                  <a:gd name="T32" fmla="*/ 250 w 728"/>
                  <a:gd name="T33" fmla="*/ 704 h 724"/>
                  <a:gd name="T34" fmla="*/ 284 w 728"/>
                  <a:gd name="T35" fmla="*/ 714 h 724"/>
                  <a:gd name="T36" fmla="*/ 358 w 728"/>
                  <a:gd name="T37" fmla="*/ 724 h 724"/>
                  <a:gd name="T38" fmla="*/ 428 w 728"/>
                  <a:gd name="T39" fmla="*/ 718 h 724"/>
                  <a:gd name="T40" fmla="*/ 496 w 728"/>
                  <a:gd name="T41" fmla="*/ 698 h 724"/>
                  <a:gd name="T42" fmla="*/ 558 w 728"/>
                  <a:gd name="T43" fmla="*/ 666 h 724"/>
                  <a:gd name="T44" fmla="*/ 614 w 728"/>
                  <a:gd name="T45" fmla="*/ 624 h 724"/>
                  <a:gd name="T46" fmla="*/ 660 w 728"/>
                  <a:gd name="T47" fmla="*/ 572 h 724"/>
                  <a:gd name="T48" fmla="*/ 696 w 728"/>
                  <a:gd name="T49" fmla="*/ 510 h 724"/>
                  <a:gd name="T50" fmla="*/ 718 w 728"/>
                  <a:gd name="T51" fmla="*/ 440 h 724"/>
                  <a:gd name="T52" fmla="*/ 724 w 728"/>
                  <a:gd name="T53" fmla="*/ 404 h 724"/>
                  <a:gd name="T54" fmla="*/ 726 w 728"/>
                  <a:gd name="T55" fmla="*/ 332 h 724"/>
                  <a:gd name="T56" fmla="*/ 714 w 728"/>
                  <a:gd name="T57" fmla="*/ 262 h 724"/>
                  <a:gd name="T58" fmla="*/ 688 w 728"/>
                  <a:gd name="T59" fmla="*/ 198 h 724"/>
                  <a:gd name="T60" fmla="*/ 650 w 728"/>
                  <a:gd name="T61" fmla="*/ 140 h 724"/>
                  <a:gd name="T62" fmla="*/ 602 w 728"/>
                  <a:gd name="T63" fmla="*/ 88 h 724"/>
                  <a:gd name="T64" fmla="*/ 544 w 728"/>
                  <a:gd name="T65" fmla="*/ 48 h 724"/>
                  <a:gd name="T66" fmla="*/ 478 w 728"/>
                  <a:gd name="T67" fmla="*/ 18 h 724"/>
                  <a:gd name="T68" fmla="*/ 444 w 728"/>
                  <a:gd name="T69" fmla="*/ 8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8" h="724">
                    <a:moveTo>
                      <a:pt x="444" y="8"/>
                    </a:moveTo>
                    <a:lnTo>
                      <a:pt x="444" y="8"/>
                    </a:lnTo>
                    <a:lnTo>
                      <a:pt x="406" y="2"/>
                    </a:lnTo>
                    <a:lnTo>
                      <a:pt x="370" y="0"/>
                    </a:lnTo>
                    <a:lnTo>
                      <a:pt x="334" y="0"/>
                    </a:lnTo>
                    <a:lnTo>
                      <a:pt x="300" y="4"/>
                    </a:lnTo>
                    <a:lnTo>
                      <a:pt x="264" y="12"/>
                    </a:lnTo>
                    <a:lnTo>
                      <a:pt x="232" y="24"/>
                    </a:lnTo>
                    <a:lnTo>
                      <a:pt x="200" y="38"/>
                    </a:lnTo>
                    <a:lnTo>
                      <a:pt x="170" y="56"/>
                    </a:lnTo>
                    <a:lnTo>
                      <a:pt x="140" y="76"/>
                    </a:lnTo>
                    <a:lnTo>
                      <a:pt x="114" y="98"/>
                    </a:lnTo>
                    <a:lnTo>
                      <a:pt x="90" y="124"/>
                    </a:lnTo>
                    <a:lnTo>
                      <a:pt x="68" y="150"/>
                    </a:lnTo>
                    <a:lnTo>
                      <a:pt x="48" y="180"/>
                    </a:lnTo>
                    <a:lnTo>
                      <a:pt x="32" y="212"/>
                    </a:lnTo>
                    <a:lnTo>
                      <a:pt x="20" y="246"/>
                    </a:lnTo>
                    <a:lnTo>
                      <a:pt x="10" y="282"/>
                    </a:lnTo>
                    <a:lnTo>
                      <a:pt x="10" y="282"/>
                    </a:lnTo>
                    <a:lnTo>
                      <a:pt x="4" y="318"/>
                    </a:lnTo>
                    <a:lnTo>
                      <a:pt x="0" y="354"/>
                    </a:lnTo>
                    <a:lnTo>
                      <a:pt x="2" y="390"/>
                    </a:lnTo>
                    <a:lnTo>
                      <a:pt x="6" y="426"/>
                    </a:lnTo>
                    <a:lnTo>
                      <a:pt x="14" y="460"/>
                    </a:lnTo>
                    <a:lnTo>
                      <a:pt x="26" y="492"/>
                    </a:lnTo>
                    <a:lnTo>
                      <a:pt x="40" y="524"/>
                    </a:lnTo>
                    <a:lnTo>
                      <a:pt x="58" y="554"/>
                    </a:lnTo>
                    <a:lnTo>
                      <a:pt x="78" y="582"/>
                    </a:lnTo>
                    <a:lnTo>
                      <a:pt x="100" y="610"/>
                    </a:lnTo>
                    <a:lnTo>
                      <a:pt x="126" y="634"/>
                    </a:lnTo>
                    <a:lnTo>
                      <a:pt x="154" y="656"/>
                    </a:lnTo>
                    <a:lnTo>
                      <a:pt x="184" y="674"/>
                    </a:lnTo>
                    <a:lnTo>
                      <a:pt x="216" y="692"/>
                    </a:lnTo>
                    <a:lnTo>
                      <a:pt x="250" y="704"/>
                    </a:lnTo>
                    <a:lnTo>
                      <a:pt x="284" y="714"/>
                    </a:lnTo>
                    <a:lnTo>
                      <a:pt x="284" y="714"/>
                    </a:lnTo>
                    <a:lnTo>
                      <a:pt x="322" y="720"/>
                    </a:lnTo>
                    <a:lnTo>
                      <a:pt x="358" y="724"/>
                    </a:lnTo>
                    <a:lnTo>
                      <a:pt x="394" y="722"/>
                    </a:lnTo>
                    <a:lnTo>
                      <a:pt x="428" y="718"/>
                    </a:lnTo>
                    <a:lnTo>
                      <a:pt x="464" y="710"/>
                    </a:lnTo>
                    <a:lnTo>
                      <a:pt x="496" y="698"/>
                    </a:lnTo>
                    <a:lnTo>
                      <a:pt x="528" y="684"/>
                    </a:lnTo>
                    <a:lnTo>
                      <a:pt x="558" y="666"/>
                    </a:lnTo>
                    <a:lnTo>
                      <a:pt x="588" y="646"/>
                    </a:lnTo>
                    <a:lnTo>
                      <a:pt x="614" y="624"/>
                    </a:lnTo>
                    <a:lnTo>
                      <a:pt x="638" y="598"/>
                    </a:lnTo>
                    <a:lnTo>
                      <a:pt x="660" y="572"/>
                    </a:lnTo>
                    <a:lnTo>
                      <a:pt x="680" y="542"/>
                    </a:lnTo>
                    <a:lnTo>
                      <a:pt x="696" y="510"/>
                    </a:lnTo>
                    <a:lnTo>
                      <a:pt x="708" y="476"/>
                    </a:lnTo>
                    <a:lnTo>
                      <a:pt x="718" y="440"/>
                    </a:lnTo>
                    <a:lnTo>
                      <a:pt x="718" y="440"/>
                    </a:lnTo>
                    <a:lnTo>
                      <a:pt x="724" y="404"/>
                    </a:lnTo>
                    <a:lnTo>
                      <a:pt x="728" y="368"/>
                    </a:lnTo>
                    <a:lnTo>
                      <a:pt x="726" y="332"/>
                    </a:lnTo>
                    <a:lnTo>
                      <a:pt x="722" y="296"/>
                    </a:lnTo>
                    <a:lnTo>
                      <a:pt x="714" y="262"/>
                    </a:lnTo>
                    <a:lnTo>
                      <a:pt x="702" y="230"/>
                    </a:lnTo>
                    <a:lnTo>
                      <a:pt x="688" y="198"/>
                    </a:lnTo>
                    <a:lnTo>
                      <a:pt x="670" y="168"/>
                    </a:lnTo>
                    <a:lnTo>
                      <a:pt x="650" y="140"/>
                    </a:lnTo>
                    <a:lnTo>
                      <a:pt x="628" y="112"/>
                    </a:lnTo>
                    <a:lnTo>
                      <a:pt x="602" y="88"/>
                    </a:lnTo>
                    <a:lnTo>
                      <a:pt x="574" y="66"/>
                    </a:lnTo>
                    <a:lnTo>
                      <a:pt x="544" y="48"/>
                    </a:lnTo>
                    <a:lnTo>
                      <a:pt x="512" y="30"/>
                    </a:lnTo>
                    <a:lnTo>
                      <a:pt x="478" y="18"/>
                    </a:lnTo>
                    <a:lnTo>
                      <a:pt x="444" y="8"/>
                    </a:lnTo>
                    <a:lnTo>
                      <a:pt x="444" y="8"/>
                    </a:lnTo>
                    <a:close/>
                  </a:path>
                </a:pathLst>
              </a:custGeom>
              <a:solidFill>
                <a:srgbClr val="FFD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84" name="Freeform 124"/>
              <p:cNvSpPr>
                <a:spLocks/>
              </p:cNvSpPr>
              <p:nvPr/>
            </p:nvSpPr>
            <p:spPr bwMode="auto">
              <a:xfrm>
                <a:off x="2529" y="1246"/>
                <a:ext cx="346" cy="354"/>
              </a:xfrm>
              <a:custGeom>
                <a:avLst/>
                <a:gdLst>
                  <a:gd name="T0" fmla="*/ 444 w 730"/>
                  <a:gd name="T1" fmla="*/ 10 h 728"/>
                  <a:gd name="T2" fmla="*/ 372 w 730"/>
                  <a:gd name="T3" fmla="*/ 0 h 728"/>
                  <a:gd name="T4" fmla="*/ 300 w 730"/>
                  <a:gd name="T5" fmla="*/ 6 h 728"/>
                  <a:gd name="T6" fmla="*/ 232 w 730"/>
                  <a:gd name="T7" fmla="*/ 26 h 728"/>
                  <a:gd name="T8" fmla="*/ 170 w 730"/>
                  <a:gd name="T9" fmla="*/ 58 h 728"/>
                  <a:gd name="T10" fmla="*/ 114 w 730"/>
                  <a:gd name="T11" fmla="*/ 100 h 728"/>
                  <a:gd name="T12" fmla="*/ 68 w 730"/>
                  <a:gd name="T13" fmla="*/ 154 h 728"/>
                  <a:gd name="T14" fmla="*/ 32 w 730"/>
                  <a:gd name="T15" fmla="*/ 216 h 728"/>
                  <a:gd name="T16" fmla="*/ 10 w 730"/>
                  <a:gd name="T17" fmla="*/ 286 h 728"/>
                  <a:gd name="T18" fmla="*/ 4 w 730"/>
                  <a:gd name="T19" fmla="*/ 322 h 728"/>
                  <a:gd name="T20" fmla="*/ 2 w 730"/>
                  <a:gd name="T21" fmla="*/ 394 h 728"/>
                  <a:gd name="T22" fmla="*/ 14 w 730"/>
                  <a:gd name="T23" fmla="*/ 464 h 728"/>
                  <a:gd name="T24" fmla="*/ 40 w 730"/>
                  <a:gd name="T25" fmla="*/ 528 h 728"/>
                  <a:gd name="T26" fmla="*/ 78 w 730"/>
                  <a:gd name="T27" fmla="*/ 588 h 728"/>
                  <a:gd name="T28" fmla="*/ 126 w 730"/>
                  <a:gd name="T29" fmla="*/ 638 h 728"/>
                  <a:gd name="T30" fmla="*/ 184 w 730"/>
                  <a:gd name="T31" fmla="*/ 680 h 728"/>
                  <a:gd name="T32" fmla="*/ 250 w 730"/>
                  <a:gd name="T33" fmla="*/ 710 h 728"/>
                  <a:gd name="T34" fmla="*/ 286 w 730"/>
                  <a:gd name="T35" fmla="*/ 720 h 728"/>
                  <a:gd name="T36" fmla="*/ 358 w 730"/>
                  <a:gd name="T37" fmla="*/ 728 h 728"/>
                  <a:gd name="T38" fmla="*/ 430 w 730"/>
                  <a:gd name="T39" fmla="*/ 722 h 728"/>
                  <a:gd name="T40" fmla="*/ 498 w 730"/>
                  <a:gd name="T41" fmla="*/ 704 h 728"/>
                  <a:gd name="T42" fmla="*/ 560 w 730"/>
                  <a:gd name="T43" fmla="*/ 672 h 728"/>
                  <a:gd name="T44" fmla="*/ 616 w 730"/>
                  <a:gd name="T45" fmla="*/ 628 h 728"/>
                  <a:gd name="T46" fmla="*/ 662 w 730"/>
                  <a:gd name="T47" fmla="*/ 576 h 728"/>
                  <a:gd name="T48" fmla="*/ 698 w 730"/>
                  <a:gd name="T49" fmla="*/ 514 h 728"/>
                  <a:gd name="T50" fmla="*/ 720 w 730"/>
                  <a:gd name="T51" fmla="*/ 444 h 728"/>
                  <a:gd name="T52" fmla="*/ 726 w 730"/>
                  <a:gd name="T53" fmla="*/ 408 h 728"/>
                  <a:gd name="T54" fmla="*/ 728 w 730"/>
                  <a:gd name="T55" fmla="*/ 336 h 728"/>
                  <a:gd name="T56" fmla="*/ 716 w 730"/>
                  <a:gd name="T57" fmla="*/ 266 h 728"/>
                  <a:gd name="T58" fmla="*/ 690 w 730"/>
                  <a:gd name="T59" fmla="*/ 200 h 728"/>
                  <a:gd name="T60" fmla="*/ 652 w 730"/>
                  <a:gd name="T61" fmla="*/ 142 h 728"/>
                  <a:gd name="T62" fmla="*/ 604 w 730"/>
                  <a:gd name="T63" fmla="*/ 90 h 728"/>
                  <a:gd name="T64" fmla="*/ 546 w 730"/>
                  <a:gd name="T65" fmla="*/ 50 h 728"/>
                  <a:gd name="T66" fmla="*/ 480 w 730"/>
                  <a:gd name="T67" fmla="*/ 20 h 728"/>
                  <a:gd name="T68" fmla="*/ 444 w 730"/>
                  <a:gd name="T69" fmla="*/ 1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0" h="728">
                    <a:moveTo>
                      <a:pt x="444" y="10"/>
                    </a:moveTo>
                    <a:lnTo>
                      <a:pt x="444" y="10"/>
                    </a:lnTo>
                    <a:lnTo>
                      <a:pt x="408" y="4"/>
                    </a:lnTo>
                    <a:lnTo>
                      <a:pt x="372" y="0"/>
                    </a:lnTo>
                    <a:lnTo>
                      <a:pt x="336" y="2"/>
                    </a:lnTo>
                    <a:lnTo>
                      <a:pt x="300" y="6"/>
                    </a:lnTo>
                    <a:lnTo>
                      <a:pt x="266" y="14"/>
                    </a:lnTo>
                    <a:lnTo>
                      <a:pt x="232" y="26"/>
                    </a:lnTo>
                    <a:lnTo>
                      <a:pt x="200" y="40"/>
                    </a:lnTo>
                    <a:lnTo>
                      <a:pt x="170" y="58"/>
                    </a:lnTo>
                    <a:lnTo>
                      <a:pt x="142" y="78"/>
                    </a:lnTo>
                    <a:lnTo>
                      <a:pt x="114" y="100"/>
                    </a:lnTo>
                    <a:lnTo>
                      <a:pt x="90" y="126"/>
                    </a:lnTo>
                    <a:lnTo>
                      <a:pt x="68" y="154"/>
                    </a:lnTo>
                    <a:lnTo>
                      <a:pt x="50" y="184"/>
                    </a:lnTo>
                    <a:lnTo>
                      <a:pt x="32" y="216"/>
                    </a:lnTo>
                    <a:lnTo>
                      <a:pt x="20" y="250"/>
                    </a:lnTo>
                    <a:lnTo>
                      <a:pt x="10" y="286"/>
                    </a:lnTo>
                    <a:lnTo>
                      <a:pt x="10" y="286"/>
                    </a:lnTo>
                    <a:lnTo>
                      <a:pt x="4" y="322"/>
                    </a:lnTo>
                    <a:lnTo>
                      <a:pt x="0" y="358"/>
                    </a:lnTo>
                    <a:lnTo>
                      <a:pt x="2" y="394"/>
                    </a:lnTo>
                    <a:lnTo>
                      <a:pt x="6" y="430"/>
                    </a:lnTo>
                    <a:lnTo>
                      <a:pt x="14" y="464"/>
                    </a:lnTo>
                    <a:lnTo>
                      <a:pt x="26" y="496"/>
                    </a:lnTo>
                    <a:lnTo>
                      <a:pt x="40" y="528"/>
                    </a:lnTo>
                    <a:lnTo>
                      <a:pt x="58" y="560"/>
                    </a:lnTo>
                    <a:lnTo>
                      <a:pt x="78" y="588"/>
                    </a:lnTo>
                    <a:lnTo>
                      <a:pt x="100" y="614"/>
                    </a:lnTo>
                    <a:lnTo>
                      <a:pt x="126" y="638"/>
                    </a:lnTo>
                    <a:lnTo>
                      <a:pt x="154" y="660"/>
                    </a:lnTo>
                    <a:lnTo>
                      <a:pt x="184" y="680"/>
                    </a:lnTo>
                    <a:lnTo>
                      <a:pt x="216" y="696"/>
                    </a:lnTo>
                    <a:lnTo>
                      <a:pt x="250" y="710"/>
                    </a:lnTo>
                    <a:lnTo>
                      <a:pt x="286" y="720"/>
                    </a:lnTo>
                    <a:lnTo>
                      <a:pt x="286" y="720"/>
                    </a:lnTo>
                    <a:lnTo>
                      <a:pt x="322" y="726"/>
                    </a:lnTo>
                    <a:lnTo>
                      <a:pt x="358" y="728"/>
                    </a:lnTo>
                    <a:lnTo>
                      <a:pt x="394" y="728"/>
                    </a:lnTo>
                    <a:lnTo>
                      <a:pt x="430" y="722"/>
                    </a:lnTo>
                    <a:lnTo>
                      <a:pt x="464" y="714"/>
                    </a:lnTo>
                    <a:lnTo>
                      <a:pt x="498" y="704"/>
                    </a:lnTo>
                    <a:lnTo>
                      <a:pt x="530" y="690"/>
                    </a:lnTo>
                    <a:lnTo>
                      <a:pt x="560" y="672"/>
                    </a:lnTo>
                    <a:lnTo>
                      <a:pt x="588" y="652"/>
                    </a:lnTo>
                    <a:lnTo>
                      <a:pt x="616" y="628"/>
                    </a:lnTo>
                    <a:lnTo>
                      <a:pt x="640" y="604"/>
                    </a:lnTo>
                    <a:lnTo>
                      <a:pt x="662" y="576"/>
                    </a:lnTo>
                    <a:lnTo>
                      <a:pt x="680" y="546"/>
                    </a:lnTo>
                    <a:lnTo>
                      <a:pt x="698" y="514"/>
                    </a:lnTo>
                    <a:lnTo>
                      <a:pt x="710" y="480"/>
                    </a:lnTo>
                    <a:lnTo>
                      <a:pt x="720" y="444"/>
                    </a:lnTo>
                    <a:lnTo>
                      <a:pt x="720" y="444"/>
                    </a:lnTo>
                    <a:lnTo>
                      <a:pt x="726" y="408"/>
                    </a:lnTo>
                    <a:lnTo>
                      <a:pt x="730" y="372"/>
                    </a:lnTo>
                    <a:lnTo>
                      <a:pt x="728" y="336"/>
                    </a:lnTo>
                    <a:lnTo>
                      <a:pt x="724" y="300"/>
                    </a:lnTo>
                    <a:lnTo>
                      <a:pt x="716" y="266"/>
                    </a:lnTo>
                    <a:lnTo>
                      <a:pt x="704" y="232"/>
                    </a:lnTo>
                    <a:lnTo>
                      <a:pt x="690" y="200"/>
                    </a:lnTo>
                    <a:lnTo>
                      <a:pt x="672" y="170"/>
                    </a:lnTo>
                    <a:lnTo>
                      <a:pt x="652" y="142"/>
                    </a:lnTo>
                    <a:lnTo>
                      <a:pt x="630" y="114"/>
                    </a:lnTo>
                    <a:lnTo>
                      <a:pt x="604" y="90"/>
                    </a:lnTo>
                    <a:lnTo>
                      <a:pt x="576" y="68"/>
                    </a:lnTo>
                    <a:lnTo>
                      <a:pt x="546" y="50"/>
                    </a:lnTo>
                    <a:lnTo>
                      <a:pt x="514" y="32"/>
                    </a:lnTo>
                    <a:lnTo>
                      <a:pt x="480" y="20"/>
                    </a:lnTo>
                    <a:lnTo>
                      <a:pt x="444" y="10"/>
                    </a:lnTo>
                    <a:lnTo>
                      <a:pt x="444" y="10"/>
                    </a:lnTo>
                    <a:close/>
                  </a:path>
                </a:pathLst>
              </a:custGeom>
              <a:solidFill>
                <a:srgbClr val="FFD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85" name="Freeform 125"/>
              <p:cNvSpPr>
                <a:spLocks/>
              </p:cNvSpPr>
              <p:nvPr/>
            </p:nvSpPr>
            <p:spPr bwMode="auto">
              <a:xfrm>
                <a:off x="2529" y="1245"/>
                <a:ext cx="347" cy="356"/>
              </a:xfrm>
              <a:custGeom>
                <a:avLst/>
                <a:gdLst>
                  <a:gd name="T0" fmla="*/ 446 w 732"/>
                  <a:gd name="T1" fmla="*/ 10 h 732"/>
                  <a:gd name="T2" fmla="*/ 372 w 732"/>
                  <a:gd name="T3" fmla="*/ 0 h 732"/>
                  <a:gd name="T4" fmla="*/ 302 w 732"/>
                  <a:gd name="T5" fmla="*/ 6 h 732"/>
                  <a:gd name="T6" fmla="*/ 234 w 732"/>
                  <a:gd name="T7" fmla="*/ 26 h 732"/>
                  <a:gd name="T8" fmla="*/ 170 w 732"/>
                  <a:gd name="T9" fmla="*/ 58 h 732"/>
                  <a:gd name="T10" fmla="*/ 116 w 732"/>
                  <a:gd name="T11" fmla="*/ 100 h 732"/>
                  <a:gd name="T12" fmla="*/ 68 w 732"/>
                  <a:gd name="T13" fmla="*/ 154 h 732"/>
                  <a:gd name="T14" fmla="*/ 34 w 732"/>
                  <a:gd name="T15" fmla="*/ 216 h 732"/>
                  <a:gd name="T16" fmla="*/ 10 w 732"/>
                  <a:gd name="T17" fmla="*/ 286 h 732"/>
                  <a:gd name="T18" fmla="*/ 4 w 732"/>
                  <a:gd name="T19" fmla="*/ 324 h 732"/>
                  <a:gd name="T20" fmla="*/ 2 w 732"/>
                  <a:gd name="T21" fmla="*/ 396 h 732"/>
                  <a:gd name="T22" fmla="*/ 14 w 732"/>
                  <a:gd name="T23" fmla="*/ 466 h 732"/>
                  <a:gd name="T24" fmla="*/ 40 w 732"/>
                  <a:gd name="T25" fmla="*/ 532 h 732"/>
                  <a:gd name="T26" fmla="*/ 78 w 732"/>
                  <a:gd name="T27" fmla="*/ 590 h 732"/>
                  <a:gd name="T28" fmla="*/ 126 w 732"/>
                  <a:gd name="T29" fmla="*/ 642 h 732"/>
                  <a:gd name="T30" fmla="*/ 184 w 732"/>
                  <a:gd name="T31" fmla="*/ 684 h 732"/>
                  <a:gd name="T32" fmla="*/ 250 w 732"/>
                  <a:gd name="T33" fmla="*/ 714 h 732"/>
                  <a:gd name="T34" fmla="*/ 286 w 732"/>
                  <a:gd name="T35" fmla="*/ 724 h 732"/>
                  <a:gd name="T36" fmla="*/ 360 w 732"/>
                  <a:gd name="T37" fmla="*/ 732 h 732"/>
                  <a:gd name="T38" fmla="*/ 432 w 732"/>
                  <a:gd name="T39" fmla="*/ 726 h 732"/>
                  <a:gd name="T40" fmla="*/ 498 w 732"/>
                  <a:gd name="T41" fmla="*/ 706 h 732"/>
                  <a:gd name="T42" fmla="*/ 562 w 732"/>
                  <a:gd name="T43" fmla="*/ 674 h 732"/>
                  <a:gd name="T44" fmla="*/ 616 w 732"/>
                  <a:gd name="T45" fmla="*/ 632 h 732"/>
                  <a:gd name="T46" fmla="*/ 664 w 732"/>
                  <a:gd name="T47" fmla="*/ 578 h 732"/>
                  <a:gd name="T48" fmla="*/ 700 w 732"/>
                  <a:gd name="T49" fmla="*/ 516 h 732"/>
                  <a:gd name="T50" fmla="*/ 722 w 732"/>
                  <a:gd name="T51" fmla="*/ 446 h 732"/>
                  <a:gd name="T52" fmla="*/ 728 w 732"/>
                  <a:gd name="T53" fmla="*/ 410 h 732"/>
                  <a:gd name="T54" fmla="*/ 730 w 732"/>
                  <a:gd name="T55" fmla="*/ 336 h 732"/>
                  <a:gd name="T56" fmla="*/ 718 w 732"/>
                  <a:gd name="T57" fmla="*/ 266 h 732"/>
                  <a:gd name="T58" fmla="*/ 692 w 732"/>
                  <a:gd name="T59" fmla="*/ 202 h 732"/>
                  <a:gd name="T60" fmla="*/ 654 w 732"/>
                  <a:gd name="T61" fmla="*/ 142 h 732"/>
                  <a:gd name="T62" fmla="*/ 606 w 732"/>
                  <a:gd name="T63" fmla="*/ 90 h 732"/>
                  <a:gd name="T64" fmla="*/ 548 w 732"/>
                  <a:gd name="T65" fmla="*/ 50 h 732"/>
                  <a:gd name="T66" fmla="*/ 482 w 732"/>
                  <a:gd name="T67" fmla="*/ 20 h 732"/>
                  <a:gd name="T68" fmla="*/ 446 w 732"/>
                  <a:gd name="T69" fmla="*/ 1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2" h="732">
                    <a:moveTo>
                      <a:pt x="446" y="10"/>
                    </a:moveTo>
                    <a:lnTo>
                      <a:pt x="446" y="10"/>
                    </a:lnTo>
                    <a:lnTo>
                      <a:pt x="410" y="4"/>
                    </a:lnTo>
                    <a:lnTo>
                      <a:pt x="372" y="0"/>
                    </a:lnTo>
                    <a:lnTo>
                      <a:pt x="336" y="2"/>
                    </a:lnTo>
                    <a:lnTo>
                      <a:pt x="302" y="6"/>
                    </a:lnTo>
                    <a:lnTo>
                      <a:pt x="266" y="14"/>
                    </a:lnTo>
                    <a:lnTo>
                      <a:pt x="234" y="26"/>
                    </a:lnTo>
                    <a:lnTo>
                      <a:pt x="202" y="40"/>
                    </a:lnTo>
                    <a:lnTo>
                      <a:pt x="170" y="58"/>
                    </a:lnTo>
                    <a:lnTo>
                      <a:pt x="142" y="78"/>
                    </a:lnTo>
                    <a:lnTo>
                      <a:pt x="116" y="100"/>
                    </a:lnTo>
                    <a:lnTo>
                      <a:pt x="90" y="126"/>
                    </a:lnTo>
                    <a:lnTo>
                      <a:pt x="68" y="154"/>
                    </a:lnTo>
                    <a:lnTo>
                      <a:pt x="50" y="184"/>
                    </a:lnTo>
                    <a:lnTo>
                      <a:pt x="34" y="216"/>
                    </a:lnTo>
                    <a:lnTo>
                      <a:pt x="20" y="250"/>
                    </a:lnTo>
                    <a:lnTo>
                      <a:pt x="10" y="286"/>
                    </a:lnTo>
                    <a:lnTo>
                      <a:pt x="10" y="286"/>
                    </a:lnTo>
                    <a:lnTo>
                      <a:pt x="4" y="324"/>
                    </a:lnTo>
                    <a:lnTo>
                      <a:pt x="0" y="360"/>
                    </a:lnTo>
                    <a:lnTo>
                      <a:pt x="2" y="396"/>
                    </a:lnTo>
                    <a:lnTo>
                      <a:pt x="6" y="432"/>
                    </a:lnTo>
                    <a:lnTo>
                      <a:pt x="14" y="466"/>
                    </a:lnTo>
                    <a:lnTo>
                      <a:pt x="26" y="500"/>
                    </a:lnTo>
                    <a:lnTo>
                      <a:pt x="40" y="532"/>
                    </a:lnTo>
                    <a:lnTo>
                      <a:pt x="58" y="562"/>
                    </a:lnTo>
                    <a:lnTo>
                      <a:pt x="78" y="590"/>
                    </a:lnTo>
                    <a:lnTo>
                      <a:pt x="100" y="618"/>
                    </a:lnTo>
                    <a:lnTo>
                      <a:pt x="126" y="642"/>
                    </a:lnTo>
                    <a:lnTo>
                      <a:pt x="154" y="664"/>
                    </a:lnTo>
                    <a:lnTo>
                      <a:pt x="184" y="684"/>
                    </a:lnTo>
                    <a:lnTo>
                      <a:pt x="216" y="700"/>
                    </a:lnTo>
                    <a:lnTo>
                      <a:pt x="250" y="714"/>
                    </a:lnTo>
                    <a:lnTo>
                      <a:pt x="286" y="724"/>
                    </a:lnTo>
                    <a:lnTo>
                      <a:pt x="286" y="724"/>
                    </a:lnTo>
                    <a:lnTo>
                      <a:pt x="322" y="730"/>
                    </a:lnTo>
                    <a:lnTo>
                      <a:pt x="360" y="732"/>
                    </a:lnTo>
                    <a:lnTo>
                      <a:pt x="396" y="730"/>
                    </a:lnTo>
                    <a:lnTo>
                      <a:pt x="432" y="726"/>
                    </a:lnTo>
                    <a:lnTo>
                      <a:pt x="466" y="718"/>
                    </a:lnTo>
                    <a:lnTo>
                      <a:pt x="498" y="706"/>
                    </a:lnTo>
                    <a:lnTo>
                      <a:pt x="532" y="692"/>
                    </a:lnTo>
                    <a:lnTo>
                      <a:pt x="562" y="674"/>
                    </a:lnTo>
                    <a:lnTo>
                      <a:pt x="590" y="654"/>
                    </a:lnTo>
                    <a:lnTo>
                      <a:pt x="616" y="632"/>
                    </a:lnTo>
                    <a:lnTo>
                      <a:pt x="642" y="606"/>
                    </a:lnTo>
                    <a:lnTo>
                      <a:pt x="664" y="578"/>
                    </a:lnTo>
                    <a:lnTo>
                      <a:pt x="682" y="548"/>
                    </a:lnTo>
                    <a:lnTo>
                      <a:pt x="700" y="516"/>
                    </a:lnTo>
                    <a:lnTo>
                      <a:pt x="712" y="482"/>
                    </a:lnTo>
                    <a:lnTo>
                      <a:pt x="722" y="446"/>
                    </a:lnTo>
                    <a:lnTo>
                      <a:pt x="722" y="446"/>
                    </a:lnTo>
                    <a:lnTo>
                      <a:pt x="728" y="410"/>
                    </a:lnTo>
                    <a:lnTo>
                      <a:pt x="732" y="372"/>
                    </a:lnTo>
                    <a:lnTo>
                      <a:pt x="730" y="336"/>
                    </a:lnTo>
                    <a:lnTo>
                      <a:pt x="726" y="302"/>
                    </a:lnTo>
                    <a:lnTo>
                      <a:pt x="718" y="266"/>
                    </a:lnTo>
                    <a:lnTo>
                      <a:pt x="706" y="234"/>
                    </a:lnTo>
                    <a:lnTo>
                      <a:pt x="692" y="202"/>
                    </a:lnTo>
                    <a:lnTo>
                      <a:pt x="674" y="170"/>
                    </a:lnTo>
                    <a:lnTo>
                      <a:pt x="654" y="142"/>
                    </a:lnTo>
                    <a:lnTo>
                      <a:pt x="632" y="116"/>
                    </a:lnTo>
                    <a:lnTo>
                      <a:pt x="606" y="90"/>
                    </a:lnTo>
                    <a:lnTo>
                      <a:pt x="578" y="68"/>
                    </a:lnTo>
                    <a:lnTo>
                      <a:pt x="548" y="50"/>
                    </a:lnTo>
                    <a:lnTo>
                      <a:pt x="516" y="32"/>
                    </a:lnTo>
                    <a:lnTo>
                      <a:pt x="482" y="20"/>
                    </a:lnTo>
                    <a:lnTo>
                      <a:pt x="446" y="10"/>
                    </a:lnTo>
                    <a:lnTo>
                      <a:pt x="446" y="1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86" name="Freeform 126"/>
              <p:cNvSpPr>
                <a:spLocks/>
              </p:cNvSpPr>
              <p:nvPr/>
            </p:nvSpPr>
            <p:spPr bwMode="auto">
              <a:xfrm>
                <a:off x="2529" y="1244"/>
                <a:ext cx="348" cy="358"/>
              </a:xfrm>
              <a:custGeom>
                <a:avLst/>
                <a:gdLst>
                  <a:gd name="T0" fmla="*/ 448 w 734"/>
                  <a:gd name="T1" fmla="*/ 10 h 736"/>
                  <a:gd name="T2" fmla="*/ 374 w 734"/>
                  <a:gd name="T3" fmla="*/ 0 h 736"/>
                  <a:gd name="T4" fmla="*/ 302 w 734"/>
                  <a:gd name="T5" fmla="*/ 6 h 736"/>
                  <a:gd name="T6" fmla="*/ 234 w 734"/>
                  <a:gd name="T7" fmla="*/ 26 h 736"/>
                  <a:gd name="T8" fmla="*/ 172 w 734"/>
                  <a:gd name="T9" fmla="*/ 58 h 736"/>
                  <a:gd name="T10" fmla="*/ 116 w 734"/>
                  <a:gd name="T11" fmla="*/ 102 h 736"/>
                  <a:gd name="T12" fmla="*/ 70 w 734"/>
                  <a:gd name="T13" fmla="*/ 154 h 736"/>
                  <a:gd name="T14" fmla="*/ 34 w 734"/>
                  <a:gd name="T15" fmla="*/ 218 h 736"/>
                  <a:gd name="T16" fmla="*/ 10 w 734"/>
                  <a:gd name="T17" fmla="*/ 288 h 736"/>
                  <a:gd name="T18" fmla="*/ 4 w 734"/>
                  <a:gd name="T19" fmla="*/ 324 h 736"/>
                  <a:gd name="T20" fmla="*/ 2 w 734"/>
                  <a:gd name="T21" fmla="*/ 398 h 736"/>
                  <a:gd name="T22" fmla="*/ 14 w 734"/>
                  <a:gd name="T23" fmla="*/ 468 h 736"/>
                  <a:gd name="T24" fmla="*/ 40 w 734"/>
                  <a:gd name="T25" fmla="*/ 534 h 736"/>
                  <a:gd name="T26" fmla="*/ 78 w 734"/>
                  <a:gd name="T27" fmla="*/ 594 h 736"/>
                  <a:gd name="T28" fmla="*/ 126 w 734"/>
                  <a:gd name="T29" fmla="*/ 644 h 736"/>
                  <a:gd name="T30" fmla="*/ 184 w 734"/>
                  <a:gd name="T31" fmla="*/ 686 h 736"/>
                  <a:gd name="T32" fmla="*/ 250 w 734"/>
                  <a:gd name="T33" fmla="*/ 716 h 736"/>
                  <a:gd name="T34" fmla="*/ 286 w 734"/>
                  <a:gd name="T35" fmla="*/ 726 h 736"/>
                  <a:gd name="T36" fmla="*/ 360 w 734"/>
                  <a:gd name="T37" fmla="*/ 736 h 736"/>
                  <a:gd name="T38" fmla="*/ 432 w 734"/>
                  <a:gd name="T39" fmla="*/ 730 h 736"/>
                  <a:gd name="T40" fmla="*/ 500 w 734"/>
                  <a:gd name="T41" fmla="*/ 710 h 736"/>
                  <a:gd name="T42" fmla="*/ 562 w 734"/>
                  <a:gd name="T43" fmla="*/ 678 h 736"/>
                  <a:gd name="T44" fmla="*/ 618 w 734"/>
                  <a:gd name="T45" fmla="*/ 634 h 736"/>
                  <a:gd name="T46" fmla="*/ 666 w 734"/>
                  <a:gd name="T47" fmla="*/ 582 h 736"/>
                  <a:gd name="T48" fmla="*/ 702 w 734"/>
                  <a:gd name="T49" fmla="*/ 518 h 736"/>
                  <a:gd name="T50" fmla="*/ 724 w 734"/>
                  <a:gd name="T51" fmla="*/ 448 h 736"/>
                  <a:gd name="T52" fmla="*/ 730 w 734"/>
                  <a:gd name="T53" fmla="*/ 412 h 736"/>
                  <a:gd name="T54" fmla="*/ 732 w 734"/>
                  <a:gd name="T55" fmla="*/ 338 h 736"/>
                  <a:gd name="T56" fmla="*/ 720 w 734"/>
                  <a:gd name="T57" fmla="*/ 268 h 736"/>
                  <a:gd name="T58" fmla="*/ 694 w 734"/>
                  <a:gd name="T59" fmla="*/ 202 h 736"/>
                  <a:gd name="T60" fmla="*/ 656 w 734"/>
                  <a:gd name="T61" fmla="*/ 142 h 736"/>
                  <a:gd name="T62" fmla="*/ 608 w 734"/>
                  <a:gd name="T63" fmla="*/ 90 h 736"/>
                  <a:gd name="T64" fmla="*/ 550 w 734"/>
                  <a:gd name="T65" fmla="*/ 50 h 736"/>
                  <a:gd name="T66" fmla="*/ 484 w 734"/>
                  <a:gd name="T67" fmla="*/ 20 h 736"/>
                  <a:gd name="T68" fmla="*/ 448 w 734"/>
                  <a:gd name="T69" fmla="*/ 1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4" h="736">
                    <a:moveTo>
                      <a:pt x="448" y="10"/>
                    </a:moveTo>
                    <a:lnTo>
                      <a:pt x="448" y="10"/>
                    </a:lnTo>
                    <a:lnTo>
                      <a:pt x="410" y="4"/>
                    </a:lnTo>
                    <a:lnTo>
                      <a:pt x="374" y="0"/>
                    </a:lnTo>
                    <a:lnTo>
                      <a:pt x="338" y="2"/>
                    </a:lnTo>
                    <a:lnTo>
                      <a:pt x="302" y="6"/>
                    </a:lnTo>
                    <a:lnTo>
                      <a:pt x="268" y="14"/>
                    </a:lnTo>
                    <a:lnTo>
                      <a:pt x="234" y="26"/>
                    </a:lnTo>
                    <a:lnTo>
                      <a:pt x="202" y="40"/>
                    </a:lnTo>
                    <a:lnTo>
                      <a:pt x="172" y="58"/>
                    </a:lnTo>
                    <a:lnTo>
                      <a:pt x="142" y="78"/>
                    </a:lnTo>
                    <a:lnTo>
                      <a:pt x="116" y="102"/>
                    </a:lnTo>
                    <a:lnTo>
                      <a:pt x="92" y="126"/>
                    </a:lnTo>
                    <a:lnTo>
                      <a:pt x="70" y="154"/>
                    </a:lnTo>
                    <a:lnTo>
                      <a:pt x="50" y="186"/>
                    </a:lnTo>
                    <a:lnTo>
                      <a:pt x="34" y="218"/>
                    </a:lnTo>
                    <a:lnTo>
                      <a:pt x="20" y="252"/>
                    </a:lnTo>
                    <a:lnTo>
                      <a:pt x="10" y="288"/>
                    </a:lnTo>
                    <a:lnTo>
                      <a:pt x="10" y="288"/>
                    </a:lnTo>
                    <a:lnTo>
                      <a:pt x="4" y="324"/>
                    </a:lnTo>
                    <a:lnTo>
                      <a:pt x="0" y="362"/>
                    </a:lnTo>
                    <a:lnTo>
                      <a:pt x="2" y="398"/>
                    </a:lnTo>
                    <a:lnTo>
                      <a:pt x="6" y="434"/>
                    </a:lnTo>
                    <a:lnTo>
                      <a:pt x="14" y="468"/>
                    </a:lnTo>
                    <a:lnTo>
                      <a:pt x="26" y="502"/>
                    </a:lnTo>
                    <a:lnTo>
                      <a:pt x="40" y="534"/>
                    </a:lnTo>
                    <a:lnTo>
                      <a:pt x="58" y="564"/>
                    </a:lnTo>
                    <a:lnTo>
                      <a:pt x="78" y="594"/>
                    </a:lnTo>
                    <a:lnTo>
                      <a:pt x="102" y="620"/>
                    </a:lnTo>
                    <a:lnTo>
                      <a:pt x="126" y="644"/>
                    </a:lnTo>
                    <a:lnTo>
                      <a:pt x="154" y="668"/>
                    </a:lnTo>
                    <a:lnTo>
                      <a:pt x="184" y="686"/>
                    </a:lnTo>
                    <a:lnTo>
                      <a:pt x="216" y="704"/>
                    </a:lnTo>
                    <a:lnTo>
                      <a:pt x="250" y="716"/>
                    </a:lnTo>
                    <a:lnTo>
                      <a:pt x="286" y="726"/>
                    </a:lnTo>
                    <a:lnTo>
                      <a:pt x="286" y="726"/>
                    </a:lnTo>
                    <a:lnTo>
                      <a:pt x="324" y="732"/>
                    </a:lnTo>
                    <a:lnTo>
                      <a:pt x="360" y="736"/>
                    </a:lnTo>
                    <a:lnTo>
                      <a:pt x="396" y="734"/>
                    </a:lnTo>
                    <a:lnTo>
                      <a:pt x="432" y="730"/>
                    </a:lnTo>
                    <a:lnTo>
                      <a:pt x="466" y="722"/>
                    </a:lnTo>
                    <a:lnTo>
                      <a:pt x="500" y="710"/>
                    </a:lnTo>
                    <a:lnTo>
                      <a:pt x="532" y="696"/>
                    </a:lnTo>
                    <a:lnTo>
                      <a:pt x="562" y="678"/>
                    </a:lnTo>
                    <a:lnTo>
                      <a:pt x="592" y="658"/>
                    </a:lnTo>
                    <a:lnTo>
                      <a:pt x="618" y="634"/>
                    </a:lnTo>
                    <a:lnTo>
                      <a:pt x="644" y="608"/>
                    </a:lnTo>
                    <a:lnTo>
                      <a:pt x="666" y="582"/>
                    </a:lnTo>
                    <a:lnTo>
                      <a:pt x="684" y="550"/>
                    </a:lnTo>
                    <a:lnTo>
                      <a:pt x="702" y="518"/>
                    </a:lnTo>
                    <a:lnTo>
                      <a:pt x="714" y="484"/>
                    </a:lnTo>
                    <a:lnTo>
                      <a:pt x="724" y="448"/>
                    </a:lnTo>
                    <a:lnTo>
                      <a:pt x="724" y="448"/>
                    </a:lnTo>
                    <a:lnTo>
                      <a:pt x="730" y="412"/>
                    </a:lnTo>
                    <a:lnTo>
                      <a:pt x="734" y="374"/>
                    </a:lnTo>
                    <a:lnTo>
                      <a:pt x="732" y="338"/>
                    </a:lnTo>
                    <a:lnTo>
                      <a:pt x="728" y="302"/>
                    </a:lnTo>
                    <a:lnTo>
                      <a:pt x="720" y="268"/>
                    </a:lnTo>
                    <a:lnTo>
                      <a:pt x="708" y="234"/>
                    </a:lnTo>
                    <a:lnTo>
                      <a:pt x="694" y="202"/>
                    </a:lnTo>
                    <a:lnTo>
                      <a:pt x="676" y="172"/>
                    </a:lnTo>
                    <a:lnTo>
                      <a:pt x="656" y="142"/>
                    </a:lnTo>
                    <a:lnTo>
                      <a:pt x="634" y="116"/>
                    </a:lnTo>
                    <a:lnTo>
                      <a:pt x="608" y="90"/>
                    </a:lnTo>
                    <a:lnTo>
                      <a:pt x="580" y="68"/>
                    </a:lnTo>
                    <a:lnTo>
                      <a:pt x="550" y="50"/>
                    </a:lnTo>
                    <a:lnTo>
                      <a:pt x="518" y="32"/>
                    </a:lnTo>
                    <a:lnTo>
                      <a:pt x="484" y="20"/>
                    </a:lnTo>
                    <a:lnTo>
                      <a:pt x="448" y="10"/>
                    </a:lnTo>
                    <a:lnTo>
                      <a:pt x="448" y="10"/>
                    </a:lnTo>
                    <a:close/>
                  </a:path>
                </a:pathLst>
              </a:custGeom>
              <a:solidFill>
                <a:srgbClr val="FFC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87" name="Freeform 127"/>
              <p:cNvSpPr>
                <a:spLocks/>
              </p:cNvSpPr>
              <p:nvPr/>
            </p:nvSpPr>
            <p:spPr bwMode="auto">
              <a:xfrm>
                <a:off x="2529" y="1243"/>
                <a:ext cx="349" cy="359"/>
              </a:xfrm>
              <a:custGeom>
                <a:avLst/>
                <a:gdLst>
                  <a:gd name="T0" fmla="*/ 448 w 736"/>
                  <a:gd name="T1" fmla="*/ 10 h 738"/>
                  <a:gd name="T2" fmla="*/ 376 w 736"/>
                  <a:gd name="T3" fmla="*/ 0 h 738"/>
                  <a:gd name="T4" fmla="*/ 304 w 736"/>
                  <a:gd name="T5" fmla="*/ 6 h 738"/>
                  <a:gd name="T6" fmla="*/ 236 w 736"/>
                  <a:gd name="T7" fmla="*/ 26 h 738"/>
                  <a:gd name="T8" fmla="*/ 172 w 736"/>
                  <a:gd name="T9" fmla="*/ 58 h 738"/>
                  <a:gd name="T10" fmla="*/ 116 w 736"/>
                  <a:gd name="T11" fmla="*/ 102 h 738"/>
                  <a:gd name="T12" fmla="*/ 70 w 736"/>
                  <a:gd name="T13" fmla="*/ 156 h 738"/>
                  <a:gd name="T14" fmla="*/ 34 w 736"/>
                  <a:gd name="T15" fmla="*/ 218 h 738"/>
                  <a:gd name="T16" fmla="*/ 10 w 736"/>
                  <a:gd name="T17" fmla="*/ 290 h 738"/>
                  <a:gd name="T18" fmla="*/ 4 w 736"/>
                  <a:gd name="T19" fmla="*/ 326 h 738"/>
                  <a:gd name="T20" fmla="*/ 2 w 736"/>
                  <a:gd name="T21" fmla="*/ 400 h 738"/>
                  <a:gd name="T22" fmla="*/ 14 w 736"/>
                  <a:gd name="T23" fmla="*/ 470 h 738"/>
                  <a:gd name="T24" fmla="*/ 40 w 736"/>
                  <a:gd name="T25" fmla="*/ 536 h 738"/>
                  <a:gd name="T26" fmla="*/ 78 w 736"/>
                  <a:gd name="T27" fmla="*/ 596 h 738"/>
                  <a:gd name="T28" fmla="*/ 126 w 736"/>
                  <a:gd name="T29" fmla="*/ 648 h 738"/>
                  <a:gd name="T30" fmla="*/ 184 w 736"/>
                  <a:gd name="T31" fmla="*/ 690 h 738"/>
                  <a:gd name="T32" fmla="*/ 252 w 736"/>
                  <a:gd name="T33" fmla="*/ 720 h 738"/>
                  <a:gd name="T34" fmla="*/ 288 w 736"/>
                  <a:gd name="T35" fmla="*/ 730 h 738"/>
                  <a:gd name="T36" fmla="*/ 362 w 736"/>
                  <a:gd name="T37" fmla="*/ 738 h 738"/>
                  <a:gd name="T38" fmla="*/ 434 w 736"/>
                  <a:gd name="T39" fmla="*/ 732 h 738"/>
                  <a:gd name="T40" fmla="*/ 502 w 736"/>
                  <a:gd name="T41" fmla="*/ 714 h 738"/>
                  <a:gd name="T42" fmla="*/ 564 w 736"/>
                  <a:gd name="T43" fmla="*/ 680 h 738"/>
                  <a:gd name="T44" fmla="*/ 620 w 736"/>
                  <a:gd name="T45" fmla="*/ 638 h 738"/>
                  <a:gd name="T46" fmla="*/ 668 w 736"/>
                  <a:gd name="T47" fmla="*/ 584 h 738"/>
                  <a:gd name="T48" fmla="*/ 704 w 736"/>
                  <a:gd name="T49" fmla="*/ 520 h 738"/>
                  <a:gd name="T50" fmla="*/ 726 w 736"/>
                  <a:gd name="T51" fmla="*/ 450 h 738"/>
                  <a:gd name="T52" fmla="*/ 732 w 736"/>
                  <a:gd name="T53" fmla="*/ 412 h 738"/>
                  <a:gd name="T54" fmla="*/ 734 w 736"/>
                  <a:gd name="T55" fmla="*/ 340 h 738"/>
                  <a:gd name="T56" fmla="*/ 722 w 736"/>
                  <a:gd name="T57" fmla="*/ 268 h 738"/>
                  <a:gd name="T58" fmla="*/ 696 w 736"/>
                  <a:gd name="T59" fmla="*/ 202 h 738"/>
                  <a:gd name="T60" fmla="*/ 658 w 736"/>
                  <a:gd name="T61" fmla="*/ 142 h 738"/>
                  <a:gd name="T62" fmla="*/ 610 w 736"/>
                  <a:gd name="T63" fmla="*/ 92 h 738"/>
                  <a:gd name="T64" fmla="*/ 552 w 736"/>
                  <a:gd name="T65" fmla="*/ 50 h 738"/>
                  <a:gd name="T66" fmla="*/ 486 w 736"/>
                  <a:gd name="T67" fmla="*/ 20 h 738"/>
                  <a:gd name="T68" fmla="*/ 448 w 736"/>
                  <a:gd name="T69" fmla="*/ 1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6" h="738">
                    <a:moveTo>
                      <a:pt x="448" y="10"/>
                    </a:moveTo>
                    <a:lnTo>
                      <a:pt x="448" y="10"/>
                    </a:lnTo>
                    <a:lnTo>
                      <a:pt x="412" y="4"/>
                    </a:lnTo>
                    <a:lnTo>
                      <a:pt x="376" y="0"/>
                    </a:lnTo>
                    <a:lnTo>
                      <a:pt x="338" y="2"/>
                    </a:lnTo>
                    <a:lnTo>
                      <a:pt x="304" y="6"/>
                    </a:lnTo>
                    <a:lnTo>
                      <a:pt x="268" y="14"/>
                    </a:lnTo>
                    <a:lnTo>
                      <a:pt x="236" y="26"/>
                    </a:lnTo>
                    <a:lnTo>
                      <a:pt x="202" y="40"/>
                    </a:lnTo>
                    <a:lnTo>
                      <a:pt x="172" y="58"/>
                    </a:lnTo>
                    <a:lnTo>
                      <a:pt x="144" y="78"/>
                    </a:lnTo>
                    <a:lnTo>
                      <a:pt x="116" y="102"/>
                    </a:lnTo>
                    <a:lnTo>
                      <a:pt x="92" y="128"/>
                    </a:lnTo>
                    <a:lnTo>
                      <a:pt x="70" y="156"/>
                    </a:lnTo>
                    <a:lnTo>
                      <a:pt x="50" y="186"/>
                    </a:lnTo>
                    <a:lnTo>
                      <a:pt x="34" y="218"/>
                    </a:lnTo>
                    <a:lnTo>
                      <a:pt x="20" y="254"/>
                    </a:lnTo>
                    <a:lnTo>
                      <a:pt x="10" y="290"/>
                    </a:lnTo>
                    <a:lnTo>
                      <a:pt x="10" y="290"/>
                    </a:lnTo>
                    <a:lnTo>
                      <a:pt x="4" y="326"/>
                    </a:lnTo>
                    <a:lnTo>
                      <a:pt x="0" y="364"/>
                    </a:lnTo>
                    <a:lnTo>
                      <a:pt x="2" y="400"/>
                    </a:lnTo>
                    <a:lnTo>
                      <a:pt x="6" y="436"/>
                    </a:lnTo>
                    <a:lnTo>
                      <a:pt x="14" y="470"/>
                    </a:lnTo>
                    <a:lnTo>
                      <a:pt x="26" y="504"/>
                    </a:lnTo>
                    <a:lnTo>
                      <a:pt x="40" y="536"/>
                    </a:lnTo>
                    <a:lnTo>
                      <a:pt x="58" y="568"/>
                    </a:lnTo>
                    <a:lnTo>
                      <a:pt x="78" y="596"/>
                    </a:lnTo>
                    <a:lnTo>
                      <a:pt x="102" y="624"/>
                    </a:lnTo>
                    <a:lnTo>
                      <a:pt x="126" y="648"/>
                    </a:lnTo>
                    <a:lnTo>
                      <a:pt x="154" y="670"/>
                    </a:lnTo>
                    <a:lnTo>
                      <a:pt x="184" y="690"/>
                    </a:lnTo>
                    <a:lnTo>
                      <a:pt x="218" y="706"/>
                    </a:lnTo>
                    <a:lnTo>
                      <a:pt x="252" y="720"/>
                    </a:lnTo>
                    <a:lnTo>
                      <a:pt x="288" y="730"/>
                    </a:lnTo>
                    <a:lnTo>
                      <a:pt x="288" y="730"/>
                    </a:lnTo>
                    <a:lnTo>
                      <a:pt x="324" y="736"/>
                    </a:lnTo>
                    <a:lnTo>
                      <a:pt x="362" y="738"/>
                    </a:lnTo>
                    <a:lnTo>
                      <a:pt x="398" y="738"/>
                    </a:lnTo>
                    <a:lnTo>
                      <a:pt x="434" y="732"/>
                    </a:lnTo>
                    <a:lnTo>
                      <a:pt x="468" y="724"/>
                    </a:lnTo>
                    <a:lnTo>
                      <a:pt x="502" y="714"/>
                    </a:lnTo>
                    <a:lnTo>
                      <a:pt x="534" y="698"/>
                    </a:lnTo>
                    <a:lnTo>
                      <a:pt x="564" y="680"/>
                    </a:lnTo>
                    <a:lnTo>
                      <a:pt x="594" y="660"/>
                    </a:lnTo>
                    <a:lnTo>
                      <a:pt x="620" y="638"/>
                    </a:lnTo>
                    <a:lnTo>
                      <a:pt x="644" y="612"/>
                    </a:lnTo>
                    <a:lnTo>
                      <a:pt x="668" y="584"/>
                    </a:lnTo>
                    <a:lnTo>
                      <a:pt x="686" y="554"/>
                    </a:lnTo>
                    <a:lnTo>
                      <a:pt x="704" y="520"/>
                    </a:lnTo>
                    <a:lnTo>
                      <a:pt x="716" y="486"/>
                    </a:lnTo>
                    <a:lnTo>
                      <a:pt x="726" y="450"/>
                    </a:lnTo>
                    <a:lnTo>
                      <a:pt x="726" y="450"/>
                    </a:lnTo>
                    <a:lnTo>
                      <a:pt x="732" y="412"/>
                    </a:lnTo>
                    <a:lnTo>
                      <a:pt x="736" y="376"/>
                    </a:lnTo>
                    <a:lnTo>
                      <a:pt x="734" y="340"/>
                    </a:lnTo>
                    <a:lnTo>
                      <a:pt x="730" y="304"/>
                    </a:lnTo>
                    <a:lnTo>
                      <a:pt x="722" y="268"/>
                    </a:lnTo>
                    <a:lnTo>
                      <a:pt x="710" y="234"/>
                    </a:lnTo>
                    <a:lnTo>
                      <a:pt x="696" y="202"/>
                    </a:lnTo>
                    <a:lnTo>
                      <a:pt x="678" y="172"/>
                    </a:lnTo>
                    <a:lnTo>
                      <a:pt x="658" y="142"/>
                    </a:lnTo>
                    <a:lnTo>
                      <a:pt x="636" y="116"/>
                    </a:lnTo>
                    <a:lnTo>
                      <a:pt x="610" y="92"/>
                    </a:lnTo>
                    <a:lnTo>
                      <a:pt x="582" y="68"/>
                    </a:lnTo>
                    <a:lnTo>
                      <a:pt x="552" y="50"/>
                    </a:lnTo>
                    <a:lnTo>
                      <a:pt x="520" y="32"/>
                    </a:lnTo>
                    <a:lnTo>
                      <a:pt x="486" y="20"/>
                    </a:lnTo>
                    <a:lnTo>
                      <a:pt x="448" y="10"/>
                    </a:lnTo>
                    <a:lnTo>
                      <a:pt x="448" y="10"/>
                    </a:lnTo>
                    <a:close/>
                  </a:path>
                </a:pathLst>
              </a:cu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88" name="Freeform 128"/>
              <p:cNvSpPr>
                <a:spLocks/>
              </p:cNvSpPr>
              <p:nvPr/>
            </p:nvSpPr>
            <p:spPr bwMode="auto">
              <a:xfrm>
                <a:off x="2529" y="1242"/>
                <a:ext cx="350" cy="361"/>
              </a:xfrm>
              <a:custGeom>
                <a:avLst/>
                <a:gdLst>
                  <a:gd name="T0" fmla="*/ 450 w 738"/>
                  <a:gd name="T1" fmla="*/ 10 h 742"/>
                  <a:gd name="T2" fmla="*/ 376 w 738"/>
                  <a:gd name="T3" fmla="*/ 0 h 742"/>
                  <a:gd name="T4" fmla="*/ 304 w 738"/>
                  <a:gd name="T5" fmla="*/ 6 h 742"/>
                  <a:gd name="T6" fmla="*/ 236 w 738"/>
                  <a:gd name="T7" fmla="*/ 26 h 742"/>
                  <a:gd name="T8" fmla="*/ 172 w 738"/>
                  <a:gd name="T9" fmla="*/ 58 h 742"/>
                  <a:gd name="T10" fmla="*/ 116 w 738"/>
                  <a:gd name="T11" fmla="*/ 102 h 742"/>
                  <a:gd name="T12" fmla="*/ 70 w 738"/>
                  <a:gd name="T13" fmla="*/ 156 h 742"/>
                  <a:gd name="T14" fmla="*/ 34 w 738"/>
                  <a:gd name="T15" fmla="*/ 220 h 742"/>
                  <a:gd name="T16" fmla="*/ 10 w 738"/>
                  <a:gd name="T17" fmla="*/ 290 h 742"/>
                  <a:gd name="T18" fmla="*/ 4 w 738"/>
                  <a:gd name="T19" fmla="*/ 328 h 742"/>
                  <a:gd name="T20" fmla="*/ 2 w 738"/>
                  <a:gd name="T21" fmla="*/ 402 h 742"/>
                  <a:gd name="T22" fmla="*/ 14 w 738"/>
                  <a:gd name="T23" fmla="*/ 472 h 742"/>
                  <a:gd name="T24" fmla="*/ 40 w 738"/>
                  <a:gd name="T25" fmla="*/ 540 h 742"/>
                  <a:gd name="T26" fmla="*/ 78 w 738"/>
                  <a:gd name="T27" fmla="*/ 600 h 742"/>
                  <a:gd name="T28" fmla="*/ 126 w 738"/>
                  <a:gd name="T29" fmla="*/ 652 h 742"/>
                  <a:gd name="T30" fmla="*/ 186 w 738"/>
                  <a:gd name="T31" fmla="*/ 694 h 742"/>
                  <a:gd name="T32" fmla="*/ 252 w 738"/>
                  <a:gd name="T33" fmla="*/ 724 h 742"/>
                  <a:gd name="T34" fmla="*/ 288 w 738"/>
                  <a:gd name="T35" fmla="*/ 734 h 742"/>
                  <a:gd name="T36" fmla="*/ 362 w 738"/>
                  <a:gd name="T37" fmla="*/ 742 h 742"/>
                  <a:gd name="T38" fmla="*/ 434 w 738"/>
                  <a:gd name="T39" fmla="*/ 736 h 742"/>
                  <a:gd name="T40" fmla="*/ 502 w 738"/>
                  <a:gd name="T41" fmla="*/ 716 h 742"/>
                  <a:gd name="T42" fmla="*/ 566 w 738"/>
                  <a:gd name="T43" fmla="*/ 684 h 742"/>
                  <a:gd name="T44" fmla="*/ 622 w 738"/>
                  <a:gd name="T45" fmla="*/ 640 h 742"/>
                  <a:gd name="T46" fmla="*/ 668 w 738"/>
                  <a:gd name="T47" fmla="*/ 586 h 742"/>
                  <a:gd name="T48" fmla="*/ 706 w 738"/>
                  <a:gd name="T49" fmla="*/ 522 h 742"/>
                  <a:gd name="T50" fmla="*/ 728 w 738"/>
                  <a:gd name="T51" fmla="*/ 452 h 742"/>
                  <a:gd name="T52" fmla="*/ 736 w 738"/>
                  <a:gd name="T53" fmla="*/ 414 h 742"/>
                  <a:gd name="T54" fmla="*/ 736 w 738"/>
                  <a:gd name="T55" fmla="*/ 340 h 742"/>
                  <a:gd name="T56" fmla="*/ 724 w 738"/>
                  <a:gd name="T57" fmla="*/ 270 h 742"/>
                  <a:gd name="T58" fmla="*/ 698 w 738"/>
                  <a:gd name="T59" fmla="*/ 204 h 742"/>
                  <a:gd name="T60" fmla="*/ 660 w 738"/>
                  <a:gd name="T61" fmla="*/ 144 h 742"/>
                  <a:gd name="T62" fmla="*/ 612 w 738"/>
                  <a:gd name="T63" fmla="*/ 92 h 742"/>
                  <a:gd name="T64" fmla="*/ 554 w 738"/>
                  <a:gd name="T65" fmla="*/ 50 h 742"/>
                  <a:gd name="T66" fmla="*/ 486 w 738"/>
                  <a:gd name="T67" fmla="*/ 20 h 742"/>
                  <a:gd name="T68" fmla="*/ 450 w 738"/>
                  <a:gd name="T69" fmla="*/ 10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8" h="742">
                    <a:moveTo>
                      <a:pt x="450" y="10"/>
                    </a:moveTo>
                    <a:lnTo>
                      <a:pt x="450" y="10"/>
                    </a:lnTo>
                    <a:lnTo>
                      <a:pt x="414" y="2"/>
                    </a:lnTo>
                    <a:lnTo>
                      <a:pt x="376" y="0"/>
                    </a:lnTo>
                    <a:lnTo>
                      <a:pt x="340" y="2"/>
                    </a:lnTo>
                    <a:lnTo>
                      <a:pt x="304" y="6"/>
                    </a:lnTo>
                    <a:lnTo>
                      <a:pt x="270" y="14"/>
                    </a:lnTo>
                    <a:lnTo>
                      <a:pt x="236" y="26"/>
                    </a:lnTo>
                    <a:lnTo>
                      <a:pt x="204" y="40"/>
                    </a:lnTo>
                    <a:lnTo>
                      <a:pt x="172" y="58"/>
                    </a:lnTo>
                    <a:lnTo>
                      <a:pt x="144" y="80"/>
                    </a:lnTo>
                    <a:lnTo>
                      <a:pt x="116" y="102"/>
                    </a:lnTo>
                    <a:lnTo>
                      <a:pt x="92" y="128"/>
                    </a:lnTo>
                    <a:lnTo>
                      <a:pt x="70" y="156"/>
                    </a:lnTo>
                    <a:lnTo>
                      <a:pt x="50" y="186"/>
                    </a:lnTo>
                    <a:lnTo>
                      <a:pt x="34" y="220"/>
                    </a:lnTo>
                    <a:lnTo>
                      <a:pt x="20" y="254"/>
                    </a:lnTo>
                    <a:lnTo>
                      <a:pt x="10" y="290"/>
                    </a:lnTo>
                    <a:lnTo>
                      <a:pt x="10" y="290"/>
                    </a:lnTo>
                    <a:lnTo>
                      <a:pt x="4" y="328"/>
                    </a:lnTo>
                    <a:lnTo>
                      <a:pt x="0" y="366"/>
                    </a:lnTo>
                    <a:lnTo>
                      <a:pt x="2" y="402"/>
                    </a:lnTo>
                    <a:lnTo>
                      <a:pt x="6" y="438"/>
                    </a:lnTo>
                    <a:lnTo>
                      <a:pt x="14" y="472"/>
                    </a:lnTo>
                    <a:lnTo>
                      <a:pt x="26" y="506"/>
                    </a:lnTo>
                    <a:lnTo>
                      <a:pt x="40" y="540"/>
                    </a:lnTo>
                    <a:lnTo>
                      <a:pt x="58" y="570"/>
                    </a:lnTo>
                    <a:lnTo>
                      <a:pt x="78" y="600"/>
                    </a:lnTo>
                    <a:lnTo>
                      <a:pt x="102" y="626"/>
                    </a:lnTo>
                    <a:lnTo>
                      <a:pt x="126" y="652"/>
                    </a:lnTo>
                    <a:lnTo>
                      <a:pt x="154" y="674"/>
                    </a:lnTo>
                    <a:lnTo>
                      <a:pt x="186" y="694"/>
                    </a:lnTo>
                    <a:lnTo>
                      <a:pt x="218" y="710"/>
                    </a:lnTo>
                    <a:lnTo>
                      <a:pt x="252" y="724"/>
                    </a:lnTo>
                    <a:lnTo>
                      <a:pt x="288" y="734"/>
                    </a:lnTo>
                    <a:lnTo>
                      <a:pt x="288" y="734"/>
                    </a:lnTo>
                    <a:lnTo>
                      <a:pt x="326" y="740"/>
                    </a:lnTo>
                    <a:lnTo>
                      <a:pt x="362" y="742"/>
                    </a:lnTo>
                    <a:lnTo>
                      <a:pt x="398" y="740"/>
                    </a:lnTo>
                    <a:lnTo>
                      <a:pt x="434" y="736"/>
                    </a:lnTo>
                    <a:lnTo>
                      <a:pt x="470" y="728"/>
                    </a:lnTo>
                    <a:lnTo>
                      <a:pt x="502" y="716"/>
                    </a:lnTo>
                    <a:lnTo>
                      <a:pt x="536" y="702"/>
                    </a:lnTo>
                    <a:lnTo>
                      <a:pt x="566" y="684"/>
                    </a:lnTo>
                    <a:lnTo>
                      <a:pt x="594" y="664"/>
                    </a:lnTo>
                    <a:lnTo>
                      <a:pt x="622" y="640"/>
                    </a:lnTo>
                    <a:lnTo>
                      <a:pt x="646" y="614"/>
                    </a:lnTo>
                    <a:lnTo>
                      <a:pt x="668" y="586"/>
                    </a:lnTo>
                    <a:lnTo>
                      <a:pt x="688" y="556"/>
                    </a:lnTo>
                    <a:lnTo>
                      <a:pt x="706" y="522"/>
                    </a:lnTo>
                    <a:lnTo>
                      <a:pt x="718" y="488"/>
                    </a:lnTo>
                    <a:lnTo>
                      <a:pt x="728" y="452"/>
                    </a:lnTo>
                    <a:lnTo>
                      <a:pt x="728" y="452"/>
                    </a:lnTo>
                    <a:lnTo>
                      <a:pt x="736" y="414"/>
                    </a:lnTo>
                    <a:lnTo>
                      <a:pt x="738" y="378"/>
                    </a:lnTo>
                    <a:lnTo>
                      <a:pt x="736" y="340"/>
                    </a:lnTo>
                    <a:lnTo>
                      <a:pt x="732" y="304"/>
                    </a:lnTo>
                    <a:lnTo>
                      <a:pt x="724" y="270"/>
                    </a:lnTo>
                    <a:lnTo>
                      <a:pt x="712" y="236"/>
                    </a:lnTo>
                    <a:lnTo>
                      <a:pt x="698" y="204"/>
                    </a:lnTo>
                    <a:lnTo>
                      <a:pt x="680" y="172"/>
                    </a:lnTo>
                    <a:lnTo>
                      <a:pt x="660" y="144"/>
                    </a:lnTo>
                    <a:lnTo>
                      <a:pt x="638" y="116"/>
                    </a:lnTo>
                    <a:lnTo>
                      <a:pt x="612" y="92"/>
                    </a:lnTo>
                    <a:lnTo>
                      <a:pt x="584" y="70"/>
                    </a:lnTo>
                    <a:lnTo>
                      <a:pt x="554" y="50"/>
                    </a:lnTo>
                    <a:lnTo>
                      <a:pt x="522" y="32"/>
                    </a:lnTo>
                    <a:lnTo>
                      <a:pt x="486" y="20"/>
                    </a:lnTo>
                    <a:lnTo>
                      <a:pt x="450" y="10"/>
                    </a:lnTo>
                    <a:lnTo>
                      <a:pt x="450" y="10"/>
                    </a:lnTo>
                    <a:close/>
                  </a:path>
                </a:pathLst>
              </a:custGeom>
              <a:solidFill>
                <a:srgbClr val="FFB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89" name="Freeform 129"/>
              <p:cNvSpPr>
                <a:spLocks/>
              </p:cNvSpPr>
              <p:nvPr/>
            </p:nvSpPr>
            <p:spPr bwMode="auto">
              <a:xfrm>
                <a:off x="2530" y="1241"/>
                <a:ext cx="350" cy="363"/>
              </a:xfrm>
              <a:custGeom>
                <a:avLst/>
                <a:gdLst>
                  <a:gd name="T0" fmla="*/ 450 w 738"/>
                  <a:gd name="T1" fmla="*/ 10 h 746"/>
                  <a:gd name="T2" fmla="*/ 376 w 738"/>
                  <a:gd name="T3" fmla="*/ 0 h 746"/>
                  <a:gd name="T4" fmla="*/ 304 w 738"/>
                  <a:gd name="T5" fmla="*/ 6 h 746"/>
                  <a:gd name="T6" fmla="*/ 234 w 738"/>
                  <a:gd name="T7" fmla="*/ 26 h 746"/>
                  <a:gd name="T8" fmla="*/ 172 w 738"/>
                  <a:gd name="T9" fmla="*/ 58 h 746"/>
                  <a:gd name="T10" fmla="*/ 116 w 738"/>
                  <a:gd name="T11" fmla="*/ 102 h 746"/>
                  <a:gd name="T12" fmla="*/ 68 w 738"/>
                  <a:gd name="T13" fmla="*/ 158 h 746"/>
                  <a:gd name="T14" fmla="*/ 32 w 738"/>
                  <a:gd name="T15" fmla="*/ 220 h 746"/>
                  <a:gd name="T16" fmla="*/ 8 w 738"/>
                  <a:gd name="T17" fmla="*/ 292 h 746"/>
                  <a:gd name="T18" fmla="*/ 2 w 738"/>
                  <a:gd name="T19" fmla="*/ 330 h 746"/>
                  <a:gd name="T20" fmla="*/ 0 w 738"/>
                  <a:gd name="T21" fmla="*/ 404 h 746"/>
                  <a:gd name="T22" fmla="*/ 12 w 738"/>
                  <a:gd name="T23" fmla="*/ 476 h 746"/>
                  <a:gd name="T24" fmla="*/ 38 w 738"/>
                  <a:gd name="T25" fmla="*/ 542 h 746"/>
                  <a:gd name="T26" fmla="*/ 76 w 738"/>
                  <a:gd name="T27" fmla="*/ 602 h 746"/>
                  <a:gd name="T28" fmla="*/ 126 w 738"/>
                  <a:gd name="T29" fmla="*/ 654 h 746"/>
                  <a:gd name="T30" fmla="*/ 184 w 738"/>
                  <a:gd name="T31" fmla="*/ 696 h 746"/>
                  <a:gd name="T32" fmla="*/ 250 w 738"/>
                  <a:gd name="T33" fmla="*/ 726 h 746"/>
                  <a:gd name="T34" fmla="*/ 286 w 738"/>
                  <a:gd name="T35" fmla="*/ 736 h 746"/>
                  <a:gd name="T36" fmla="*/ 360 w 738"/>
                  <a:gd name="T37" fmla="*/ 746 h 746"/>
                  <a:gd name="T38" fmla="*/ 434 w 738"/>
                  <a:gd name="T39" fmla="*/ 740 h 746"/>
                  <a:gd name="T40" fmla="*/ 502 w 738"/>
                  <a:gd name="T41" fmla="*/ 720 h 746"/>
                  <a:gd name="T42" fmla="*/ 566 w 738"/>
                  <a:gd name="T43" fmla="*/ 686 h 746"/>
                  <a:gd name="T44" fmla="*/ 622 w 738"/>
                  <a:gd name="T45" fmla="*/ 642 h 746"/>
                  <a:gd name="T46" fmla="*/ 668 w 738"/>
                  <a:gd name="T47" fmla="*/ 588 h 746"/>
                  <a:gd name="T48" fmla="*/ 704 w 738"/>
                  <a:gd name="T49" fmla="*/ 526 h 746"/>
                  <a:gd name="T50" fmla="*/ 728 w 738"/>
                  <a:gd name="T51" fmla="*/ 454 h 746"/>
                  <a:gd name="T52" fmla="*/ 736 w 738"/>
                  <a:gd name="T53" fmla="*/ 416 h 746"/>
                  <a:gd name="T54" fmla="*/ 736 w 738"/>
                  <a:gd name="T55" fmla="*/ 342 h 746"/>
                  <a:gd name="T56" fmla="*/ 724 w 738"/>
                  <a:gd name="T57" fmla="*/ 270 h 746"/>
                  <a:gd name="T58" fmla="*/ 698 w 738"/>
                  <a:gd name="T59" fmla="*/ 204 h 746"/>
                  <a:gd name="T60" fmla="*/ 660 w 738"/>
                  <a:gd name="T61" fmla="*/ 144 h 746"/>
                  <a:gd name="T62" fmla="*/ 612 w 738"/>
                  <a:gd name="T63" fmla="*/ 92 h 746"/>
                  <a:gd name="T64" fmla="*/ 554 w 738"/>
                  <a:gd name="T65" fmla="*/ 50 h 746"/>
                  <a:gd name="T66" fmla="*/ 486 w 738"/>
                  <a:gd name="T67" fmla="*/ 20 h 746"/>
                  <a:gd name="T68" fmla="*/ 450 w 738"/>
                  <a:gd name="T69" fmla="*/ 10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8" h="746">
                    <a:moveTo>
                      <a:pt x="450" y="10"/>
                    </a:moveTo>
                    <a:lnTo>
                      <a:pt x="450" y="10"/>
                    </a:lnTo>
                    <a:lnTo>
                      <a:pt x="412" y="2"/>
                    </a:lnTo>
                    <a:lnTo>
                      <a:pt x="376" y="0"/>
                    </a:lnTo>
                    <a:lnTo>
                      <a:pt x="340" y="2"/>
                    </a:lnTo>
                    <a:lnTo>
                      <a:pt x="304" y="6"/>
                    </a:lnTo>
                    <a:lnTo>
                      <a:pt x="268" y="14"/>
                    </a:lnTo>
                    <a:lnTo>
                      <a:pt x="234" y="26"/>
                    </a:lnTo>
                    <a:lnTo>
                      <a:pt x="202" y="42"/>
                    </a:lnTo>
                    <a:lnTo>
                      <a:pt x="172" y="58"/>
                    </a:lnTo>
                    <a:lnTo>
                      <a:pt x="142" y="80"/>
                    </a:lnTo>
                    <a:lnTo>
                      <a:pt x="116" y="102"/>
                    </a:lnTo>
                    <a:lnTo>
                      <a:pt x="90" y="128"/>
                    </a:lnTo>
                    <a:lnTo>
                      <a:pt x="68" y="158"/>
                    </a:lnTo>
                    <a:lnTo>
                      <a:pt x="48" y="188"/>
                    </a:lnTo>
                    <a:lnTo>
                      <a:pt x="32" y="220"/>
                    </a:lnTo>
                    <a:lnTo>
                      <a:pt x="18" y="256"/>
                    </a:lnTo>
                    <a:lnTo>
                      <a:pt x="8" y="292"/>
                    </a:lnTo>
                    <a:lnTo>
                      <a:pt x="8" y="292"/>
                    </a:lnTo>
                    <a:lnTo>
                      <a:pt x="2" y="330"/>
                    </a:lnTo>
                    <a:lnTo>
                      <a:pt x="0" y="368"/>
                    </a:lnTo>
                    <a:lnTo>
                      <a:pt x="0" y="404"/>
                    </a:lnTo>
                    <a:lnTo>
                      <a:pt x="4" y="440"/>
                    </a:lnTo>
                    <a:lnTo>
                      <a:pt x="12" y="476"/>
                    </a:lnTo>
                    <a:lnTo>
                      <a:pt x="24" y="510"/>
                    </a:lnTo>
                    <a:lnTo>
                      <a:pt x="38" y="542"/>
                    </a:lnTo>
                    <a:lnTo>
                      <a:pt x="56" y="572"/>
                    </a:lnTo>
                    <a:lnTo>
                      <a:pt x="76" y="602"/>
                    </a:lnTo>
                    <a:lnTo>
                      <a:pt x="100" y="630"/>
                    </a:lnTo>
                    <a:lnTo>
                      <a:pt x="126" y="654"/>
                    </a:lnTo>
                    <a:lnTo>
                      <a:pt x="154" y="676"/>
                    </a:lnTo>
                    <a:lnTo>
                      <a:pt x="184" y="696"/>
                    </a:lnTo>
                    <a:lnTo>
                      <a:pt x="216" y="714"/>
                    </a:lnTo>
                    <a:lnTo>
                      <a:pt x="250" y="726"/>
                    </a:lnTo>
                    <a:lnTo>
                      <a:pt x="286" y="736"/>
                    </a:lnTo>
                    <a:lnTo>
                      <a:pt x="286" y="736"/>
                    </a:lnTo>
                    <a:lnTo>
                      <a:pt x="324" y="744"/>
                    </a:lnTo>
                    <a:lnTo>
                      <a:pt x="360" y="746"/>
                    </a:lnTo>
                    <a:lnTo>
                      <a:pt x="398" y="744"/>
                    </a:lnTo>
                    <a:lnTo>
                      <a:pt x="434" y="740"/>
                    </a:lnTo>
                    <a:lnTo>
                      <a:pt x="468" y="732"/>
                    </a:lnTo>
                    <a:lnTo>
                      <a:pt x="502" y="720"/>
                    </a:lnTo>
                    <a:lnTo>
                      <a:pt x="534" y="704"/>
                    </a:lnTo>
                    <a:lnTo>
                      <a:pt x="566" y="686"/>
                    </a:lnTo>
                    <a:lnTo>
                      <a:pt x="594" y="666"/>
                    </a:lnTo>
                    <a:lnTo>
                      <a:pt x="622" y="642"/>
                    </a:lnTo>
                    <a:lnTo>
                      <a:pt x="646" y="618"/>
                    </a:lnTo>
                    <a:lnTo>
                      <a:pt x="668" y="588"/>
                    </a:lnTo>
                    <a:lnTo>
                      <a:pt x="688" y="558"/>
                    </a:lnTo>
                    <a:lnTo>
                      <a:pt x="704" y="526"/>
                    </a:lnTo>
                    <a:lnTo>
                      <a:pt x="718" y="490"/>
                    </a:lnTo>
                    <a:lnTo>
                      <a:pt x="728" y="454"/>
                    </a:lnTo>
                    <a:lnTo>
                      <a:pt x="728" y="454"/>
                    </a:lnTo>
                    <a:lnTo>
                      <a:pt x="736" y="416"/>
                    </a:lnTo>
                    <a:lnTo>
                      <a:pt x="738" y="378"/>
                    </a:lnTo>
                    <a:lnTo>
                      <a:pt x="736" y="342"/>
                    </a:lnTo>
                    <a:lnTo>
                      <a:pt x="732" y="306"/>
                    </a:lnTo>
                    <a:lnTo>
                      <a:pt x="724" y="270"/>
                    </a:lnTo>
                    <a:lnTo>
                      <a:pt x="712" y="236"/>
                    </a:lnTo>
                    <a:lnTo>
                      <a:pt x="698" y="204"/>
                    </a:lnTo>
                    <a:lnTo>
                      <a:pt x="680" y="172"/>
                    </a:lnTo>
                    <a:lnTo>
                      <a:pt x="660" y="144"/>
                    </a:lnTo>
                    <a:lnTo>
                      <a:pt x="638" y="116"/>
                    </a:lnTo>
                    <a:lnTo>
                      <a:pt x="612" y="92"/>
                    </a:lnTo>
                    <a:lnTo>
                      <a:pt x="584" y="70"/>
                    </a:lnTo>
                    <a:lnTo>
                      <a:pt x="554" y="50"/>
                    </a:lnTo>
                    <a:lnTo>
                      <a:pt x="520" y="32"/>
                    </a:lnTo>
                    <a:lnTo>
                      <a:pt x="486" y="20"/>
                    </a:lnTo>
                    <a:lnTo>
                      <a:pt x="450" y="10"/>
                    </a:lnTo>
                    <a:lnTo>
                      <a:pt x="450" y="10"/>
                    </a:lnTo>
                    <a:close/>
                  </a:path>
                </a:pathLst>
              </a:custGeom>
              <a:solidFill>
                <a:srgbClr val="FFB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90" name="Freeform 130"/>
              <p:cNvSpPr>
                <a:spLocks/>
              </p:cNvSpPr>
              <p:nvPr/>
            </p:nvSpPr>
            <p:spPr bwMode="auto">
              <a:xfrm>
                <a:off x="2530" y="1240"/>
                <a:ext cx="351" cy="364"/>
              </a:xfrm>
              <a:custGeom>
                <a:avLst/>
                <a:gdLst>
                  <a:gd name="T0" fmla="*/ 452 w 740"/>
                  <a:gd name="T1" fmla="*/ 10 h 748"/>
                  <a:gd name="T2" fmla="*/ 376 w 740"/>
                  <a:gd name="T3" fmla="*/ 0 h 748"/>
                  <a:gd name="T4" fmla="*/ 304 w 740"/>
                  <a:gd name="T5" fmla="*/ 6 h 748"/>
                  <a:gd name="T6" fmla="*/ 236 w 740"/>
                  <a:gd name="T7" fmla="*/ 26 h 748"/>
                  <a:gd name="T8" fmla="*/ 172 w 740"/>
                  <a:gd name="T9" fmla="*/ 60 h 748"/>
                  <a:gd name="T10" fmla="*/ 116 w 740"/>
                  <a:gd name="T11" fmla="*/ 104 h 748"/>
                  <a:gd name="T12" fmla="*/ 68 w 740"/>
                  <a:gd name="T13" fmla="*/ 158 h 748"/>
                  <a:gd name="T14" fmla="*/ 32 w 740"/>
                  <a:gd name="T15" fmla="*/ 222 h 748"/>
                  <a:gd name="T16" fmla="*/ 8 w 740"/>
                  <a:gd name="T17" fmla="*/ 294 h 748"/>
                  <a:gd name="T18" fmla="*/ 2 w 740"/>
                  <a:gd name="T19" fmla="*/ 332 h 748"/>
                  <a:gd name="T20" fmla="*/ 0 w 740"/>
                  <a:gd name="T21" fmla="*/ 406 h 748"/>
                  <a:gd name="T22" fmla="*/ 12 w 740"/>
                  <a:gd name="T23" fmla="*/ 478 h 748"/>
                  <a:gd name="T24" fmla="*/ 38 w 740"/>
                  <a:gd name="T25" fmla="*/ 544 h 748"/>
                  <a:gd name="T26" fmla="*/ 76 w 740"/>
                  <a:gd name="T27" fmla="*/ 606 h 748"/>
                  <a:gd name="T28" fmla="*/ 126 w 740"/>
                  <a:gd name="T29" fmla="*/ 658 h 748"/>
                  <a:gd name="T30" fmla="*/ 184 w 740"/>
                  <a:gd name="T31" fmla="*/ 700 h 748"/>
                  <a:gd name="T32" fmla="*/ 252 w 740"/>
                  <a:gd name="T33" fmla="*/ 730 h 748"/>
                  <a:gd name="T34" fmla="*/ 288 w 740"/>
                  <a:gd name="T35" fmla="*/ 740 h 748"/>
                  <a:gd name="T36" fmla="*/ 362 w 740"/>
                  <a:gd name="T37" fmla="*/ 748 h 748"/>
                  <a:gd name="T38" fmla="*/ 434 w 740"/>
                  <a:gd name="T39" fmla="*/ 742 h 748"/>
                  <a:gd name="T40" fmla="*/ 504 w 740"/>
                  <a:gd name="T41" fmla="*/ 722 h 748"/>
                  <a:gd name="T42" fmla="*/ 566 w 740"/>
                  <a:gd name="T43" fmla="*/ 690 h 748"/>
                  <a:gd name="T44" fmla="*/ 624 w 740"/>
                  <a:gd name="T45" fmla="*/ 646 h 748"/>
                  <a:gd name="T46" fmla="*/ 670 w 740"/>
                  <a:gd name="T47" fmla="*/ 592 h 748"/>
                  <a:gd name="T48" fmla="*/ 706 w 740"/>
                  <a:gd name="T49" fmla="*/ 528 h 748"/>
                  <a:gd name="T50" fmla="*/ 730 w 740"/>
                  <a:gd name="T51" fmla="*/ 456 h 748"/>
                  <a:gd name="T52" fmla="*/ 738 w 740"/>
                  <a:gd name="T53" fmla="*/ 418 h 748"/>
                  <a:gd name="T54" fmla="*/ 738 w 740"/>
                  <a:gd name="T55" fmla="*/ 344 h 748"/>
                  <a:gd name="T56" fmla="*/ 726 w 740"/>
                  <a:gd name="T57" fmla="*/ 272 h 748"/>
                  <a:gd name="T58" fmla="*/ 700 w 740"/>
                  <a:gd name="T59" fmla="*/ 204 h 748"/>
                  <a:gd name="T60" fmla="*/ 662 w 740"/>
                  <a:gd name="T61" fmla="*/ 144 h 748"/>
                  <a:gd name="T62" fmla="*/ 614 w 740"/>
                  <a:gd name="T63" fmla="*/ 92 h 748"/>
                  <a:gd name="T64" fmla="*/ 554 w 740"/>
                  <a:gd name="T65" fmla="*/ 50 h 748"/>
                  <a:gd name="T66" fmla="*/ 488 w 740"/>
                  <a:gd name="T67" fmla="*/ 20 h 748"/>
                  <a:gd name="T68" fmla="*/ 452 w 740"/>
                  <a:gd name="T69" fmla="*/ 10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0" h="748">
                    <a:moveTo>
                      <a:pt x="452" y="10"/>
                    </a:moveTo>
                    <a:lnTo>
                      <a:pt x="452" y="10"/>
                    </a:lnTo>
                    <a:lnTo>
                      <a:pt x="414" y="2"/>
                    </a:lnTo>
                    <a:lnTo>
                      <a:pt x="376" y="0"/>
                    </a:lnTo>
                    <a:lnTo>
                      <a:pt x="340" y="2"/>
                    </a:lnTo>
                    <a:lnTo>
                      <a:pt x="304" y="6"/>
                    </a:lnTo>
                    <a:lnTo>
                      <a:pt x="270" y="14"/>
                    </a:lnTo>
                    <a:lnTo>
                      <a:pt x="236" y="26"/>
                    </a:lnTo>
                    <a:lnTo>
                      <a:pt x="202" y="42"/>
                    </a:lnTo>
                    <a:lnTo>
                      <a:pt x="172" y="60"/>
                    </a:lnTo>
                    <a:lnTo>
                      <a:pt x="142" y="80"/>
                    </a:lnTo>
                    <a:lnTo>
                      <a:pt x="116" y="104"/>
                    </a:lnTo>
                    <a:lnTo>
                      <a:pt x="90" y="130"/>
                    </a:lnTo>
                    <a:lnTo>
                      <a:pt x="68" y="158"/>
                    </a:lnTo>
                    <a:lnTo>
                      <a:pt x="48" y="188"/>
                    </a:lnTo>
                    <a:lnTo>
                      <a:pt x="32" y="222"/>
                    </a:lnTo>
                    <a:lnTo>
                      <a:pt x="18" y="256"/>
                    </a:lnTo>
                    <a:lnTo>
                      <a:pt x="8" y="294"/>
                    </a:lnTo>
                    <a:lnTo>
                      <a:pt x="8" y="294"/>
                    </a:lnTo>
                    <a:lnTo>
                      <a:pt x="2" y="332"/>
                    </a:lnTo>
                    <a:lnTo>
                      <a:pt x="0" y="368"/>
                    </a:lnTo>
                    <a:lnTo>
                      <a:pt x="0" y="406"/>
                    </a:lnTo>
                    <a:lnTo>
                      <a:pt x="4" y="442"/>
                    </a:lnTo>
                    <a:lnTo>
                      <a:pt x="12" y="478"/>
                    </a:lnTo>
                    <a:lnTo>
                      <a:pt x="24" y="512"/>
                    </a:lnTo>
                    <a:lnTo>
                      <a:pt x="38" y="544"/>
                    </a:lnTo>
                    <a:lnTo>
                      <a:pt x="56" y="576"/>
                    </a:lnTo>
                    <a:lnTo>
                      <a:pt x="76" y="606"/>
                    </a:lnTo>
                    <a:lnTo>
                      <a:pt x="100" y="632"/>
                    </a:lnTo>
                    <a:lnTo>
                      <a:pt x="126" y="658"/>
                    </a:lnTo>
                    <a:lnTo>
                      <a:pt x="154" y="680"/>
                    </a:lnTo>
                    <a:lnTo>
                      <a:pt x="184" y="700"/>
                    </a:lnTo>
                    <a:lnTo>
                      <a:pt x="216" y="716"/>
                    </a:lnTo>
                    <a:lnTo>
                      <a:pt x="252" y="730"/>
                    </a:lnTo>
                    <a:lnTo>
                      <a:pt x="288" y="740"/>
                    </a:lnTo>
                    <a:lnTo>
                      <a:pt x="288" y="740"/>
                    </a:lnTo>
                    <a:lnTo>
                      <a:pt x="324" y="746"/>
                    </a:lnTo>
                    <a:lnTo>
                      <a:pt x="362" y="748"/>
                    </a:lnTo>
                    <a:lnTo>
                      <a:pt x="398" y="748"/>
                    </a:lnTo>
                    <a:lnTo>
                      <a:pt x="434" y="742"/>
                    </a:lnTo>
                    <a:lnTo>
                      <a:pt x="470" y="734"/>
                    </a:lnTo>
                    <a:lnTo>
                      <a:pt x="504" y="722"/>
                    </a:lnTo>
                    <a:lnTo>
                      <a:pt x="536" y="708"/>
                    </a:lnTo>
                    <a:lnTo>
                      <a:pt x="566" y="690"/>
                    </a:lnTo>
                    <a:lnTo>
                      <a:pt x="596" y="670"/>
                    </a:lnTo>
                    <a:lnTo>
                      <a:pt x="624" y="646"/>
                    </a:lnTo>
                    <a:lnTo>
                      <a:pt x="648" y="620"/>
                    </a:lnTo>
                    <a:lnTo>
                      <a:pt x="670" y="592"/>
                    </a:lnTo>
                    <a:lnTo>
                      <a:pt x="690" y="560"/>
                    </a:lnTo>
                    <a:lnTo>
                      <a:pt x="706" y="528"/>
                    </a:lnTo>
                    <a:lnTo>
                      <a:pt x="720" y="492"/>
                    </a:lnTo>
                    <a:lnTo>
                      <a:pt x="730" y="456"/>
                    </a:lnTo>
                    <a:lnTo>
                      <a:pt x="730" y="456"/>
                    </a:lnTo>
                    <a:lnTo>
                      <a:pt x="738" y="418"/>
                    </a:lnTo>
                    <a:lnTo>
                      <a:pt x="740" y="380"/>
                    </a:lnTo>
                    <a:lnTo>
                      <a:pt x="738" y="344"/>
                    </a:lnTo>
                    <a:lnTo>
                      <a:pt x="734" y="308"/>
                    </a:lnTo>
                    <a:lnTo>
                      <a:pt x="726" y="272"/>
                    </a:lnTo>
                    <a:lnTo>
                      <a:pt x="714" y="238"/>
                    </a:lnTo>
                    <a:lnTo>
                      <a:pt x="700" y="204"/>
                    </a:lnTo>
                    <a:lnTo>
                      <a:pt x="682" y="174"/>
                    </a:lnTo>
                    <a:lnTo>
                      <a:pt x="662" y="144"/>
                    </a:lnTo>
                    <a:lnTo>
                      <a:pt x="640" y="116"/>
                    </a:lnTo>
                    <a:lnTo>
                      <a:pt x="614" y="92"/>
                    </a:lnTo>
                    <a:lnTo>
                      <a:pt x="586" y="70"/>
                    </a:lnTo>
                    <a:lnTo>
                      <a:pt x="554" y="50"/>
                    </a:lnTo>
                    <a:lnTo>
                      <a:pt x="522" y="32"/>
                    </a:lnTo>
                    <a:lnTo>
                      <a:pt x="488" y="20"/>
                    </a:lnTo>
                    <a:lnTo>
                      <a:pt x="452" y="10"/>
                    </a:lnTo>
                    <a:lnTo>
                      <a:pt x="452" y="10"/>
                    </a:lnTo>
                    <a:close/>
                  </a:path>
                </a:pathLst>
              </a:custGeom>
              <a:solidFill>
                <a:srgbClr val="FFA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91" name="Freeform 131"/>
              <p:cNvSpPr>
                <a:spLocks/>
              </p:cNvSpPr>
              <p:nvPr/>
            </p:nvSpPr>
            <p:spPr bwMode="auto">
              <a:xfrm>
                <a:off x="2530" y="1239"/>
                <a:ext cx="352" cy="366"/>
              </a:xfrm>
              <a:custGeom>
                <a:avLst/>
                <a:gdLst>
                  <a:gd name="T0" fmla="*/ 452 w 742"/>
                  <a:gd name="T1" fmla="*/ 8 h 752"/>
                  <a:gd name="T2" fmla="*/ 378 w 742"/>
                  <a:gd name="T3" fmla="*/ 0 h 752"/>
                  <a:gd name="T4" fmla="*/ 306 w 742"/>
                  <a:gd name="T5" fmla="*/ 6 h 752"/>
                  <a:gd name="T6" fmla="*/ 236 w 742"/>
                  <a:gd name="T7" fmla="*/ 26 h 752"/>
                  <a:gd name="T8" fmla="*/ 172 w 742"/>
                  <a:gd name="T9" fmla="*/ 60 h 752"/>
                  <a:gd name="T10" fmla="*/ 116 w 742"/>
                  <a:gd name="T11" fmla="*/ 104 h 752"/>
                  <a:gd name="T12" fmla="*/ 68 w 742"/>
                  <a:gd name="T13" fmla="*/ 158 h 752"/>
                  <a:gd name="T14" fmla="*/ 32 w 742"/>
                  <a:gd name="T15" fmla="*/ 222 h 752"/>
                  <a:gd name="T16" fmla="*/ 8 w 742"/>
                  <a:gd name="T17" fmla="*/ 296 h 752"/>
                  <a:gd name="T18" fmla="*/ 2 w 742"/>
                  <a:gd name="T19" fmla="*/ 332 h 752"/>
                  <a:gd name="T20" fmla="*/ 0 w 742"/>
                  <a:gd name="T21" fmla="*/ 408 h 752"/>
                  <a:gd name="T22" fmla="*/ 12 w 742"/>
                  <a:gd name="T23" fmla="*/ 480 h 752"/>
                  <a:gd name="T24" fmla="*/ 38 w 742"/>
                  <a:gd name="T25" fmla="*/ 548 h 752"/>
                  <a:gd name="T26" fmla="*/ 76 w 742"/>
                  <a:gd name="T27" fmla="*/ 608 h 752"/>
                  <a:gd name="T28" fmla="*/ 126 w 742"/>
                  <a:gd name="T29" fmla="*/ 660 h 752"/>
                  <a:gd name="T30" fmla="*/ 184 w 742"/>
                  <a:gd name="T31" fmla="*/ 702 h 752"/>
                  <a:gd name="T32" fmla="*/ 252 w 742"/>
                  <a:gd name="T33" fmla="*/ 734 h 752"/>
                  <a:gd name="T34" fmla="*/ 288 w 742"/>
                  <a:gd name="T35" fmla="*/ 744 h 752"/>
                  <a:gd name="T36" fmla="*/ 362 w 742"/>
                  <a:gd name="T37" fmla="*/ 752 h 752"/>
                  <a:gd name="T38" fmla="*/ 436 w 742"/>
                  <a:gd name="T39" fmla="*/ 746 h 752"/>
                  <a:gd name="T40" fmla="*/ 504 w 742"/>
                  <a:gd name="T41" fmla="*/ 726 h 752"/>
                  <a:gd name="T42" fmla="*/ 568 w 742"/>
                  <a:gd name="T43" fmla="*/ 694 h 752"/>
                  <a:gd name="T44" fmla="*/ 624 w 742"/>
                  <a:gd name="T45" fmla="*/ 648 h 752"/>
                  <a:gd name="T46" fmla="*/ 672 w 742"/>
                  <a:gd name="T47" fmla="*/ 594 h 752"/>
                  <a:gd name="T48" fmla="*/ 708 w 742"/>
                  <a:gd name="T49" fmla="*/ 530 h 752"/>
                  <a:gd name="T50" fmla="*/ 732 w 742"/>
                  <a:gd name="T51" fmla="*/ 458 h 752"/>
                  <a:gd name="T52" fmla="*/ 740 w 742"/>
                  <a:gd name="T53" fmla="*/ 420 h 752"/>
                  <a:gd name="T54" fmla="*/ 740 w 742"/>
                  <a:gd name="T55" fmla="*/ 344 h 752"/>
                  <a:gd name="T56" fmla="*/ 728 w 742"/>
                  <a:gd name="T57" fmla="*/ 272 h 752"/>
                  <a:gd name="T58" fmla="*/ 702 w 742"/>
                  <a:gd name="T59" fmla="*/ 206 h 752"/>
                  <a:gd name="T60" fmla="*/ 664 w 742"/>
                  <a:gd name="T61" fmla="*/ 144 h 752"/>
                  <a:gd name="T62" fmla="*/ 616 w 742"/>
                  <a:gd name="T63" fmla="*/ 92 h 752"/>
                  <a:gd name="T64" fmla="*/ 556 w 742"/>
                  <a:gd name="T65" fmla="*/ 50 h 752"/>
                  <a:gd name="T66" fmla="*/ 490 w 742"/>
                  <a:gd name="T67" fmla="*/ 20 h 752"/>
                  <a:gd name="T68" fmla="*/ 452 w 742"/>
                  <a:gd name="T69" fmla="*/ 8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2" h="752">
                    <a:moveTo>
                      <a:pt x="452" y="8"/>
                    </a:moveTo>
                    <a:lnTo>
                      <a:pt x="452" y="8"/>
                    </a:lnTo>
                    <a:lnTo>
                      <a:pt x="416" y="2"/>
                    </a:lnTo>
                    <a:lnTo>
                      <a:pt x="378" y="0"/>
                    </a:lnTo>
                    <a:lnTo>
                      <a:pt x="342" y="2"/>
                    </a:lnTo>
                    <a:lnTo>
                      <a:pt x="306" y="6"/>
                    </a:lnTo>
                    <a:lnTo>
                      <a:pt x="270" y="14"/>
                    </a:lnTo>
                    <a:lnTo>
                      <a:pt x="236" y="26"/>
                    </a:lnTo>
                    <a:lnTo>
                      <a:pt x="204" y="42"/>
                    </a:lnTo>
                    <a:lnTo>
                      <a:pt x="172" y="60"/>
                    </a:lnTo>
                    <a:lnTo>
                      <a:pt x="144" y="80"/>
                    </a:lnTo>
                    <a:lnTo>
                      <a:pt x="116" y="104"/>
                    </a:lnTo>
                    <a:lnTo>
                      <a:pt x="92" y="130"/>
                    </a:lnTo>
                    <a:lnTo>
                      <a:pt x="68" y="158"/>
                    </a:lnTo>
                    <a:lnTo>
                      <a:pt x="48" y="190"/>
                    </a:lnTo>
                    <a:lnTo>
                      <a:pt x="32" y="222"/>
                    </a:lnTo>
                    <a:lnTo>
                      <a:pt x="18" y="258"/>
                    </a:lnTo>
                    <a:lnTo>
                      <a:pt x="8" y="296"/>
                    </a:lnTo>
                    <a:lnTo>
                      <a:pt x="8" y="296"/>
                    </a:lnTo>
                    <a:lnTo>
                      <a:pt x="2" y="332"/>
                    </a:lnTo>
                    <a:lnTo>
                      <a:pt x="0" y="370"/>
                    </a:lnTo>
                    <a:lnTo>
                      <a:pt x="0" y="408"/>
                    </a:lnTo>
                    <a:lnTo>
                      <a:pt x="4" y="444"/>
                    </a:lnTo>
                    <a:lnTo>
                      <a:pt x="12" y="480"/>
                    </a:lnTo>
                    <a:lnTo>
                      <a:pt x="24" y="514"/>
                    </a:lnTo>
                    <a:lnTo>
                      <a:pt x="38" y="548"/>
                    </a:lnTo>
                    <a:lnTo>
                      <a:pt x="56" y="578"/>
                    </a:lnTo>
                    <a:lnTo>
                      <a:pt x="76" y="608"/>
                    </a:lnTo>
                    <a:lnTo>
                      <a:pt x="100" y="636"/>
                    </a:lnTo>
                    <a:lnTo>
                      <a:pt x="126" y="660"/>
                    </a:lnTo>
                    <a:lnTo>
                      <a:pt x="154" y="684"/>
                    </a:lnTo>
                    <a:lnTo>
                      <a:pt x="184" y="702"/>
                    </a:lnTo>
                    <a:lnTo>
                      <a:pt x="218" y="720"/>
                    </a:lnTo>
                    <a:lnTo>
                      <a:pt x="252" y="734"/>
                    </a:lnTo>
                    <a:lnTo>
                      <a:pt x="288" y="744"/>
                    </a:lnTo>
                    <a:lnTo>
                      <a:pt x="288" y="744"/>
                    </a:lnTo>
                    <a:lnTo>
                      <a:pt x="326" y="750"/>
                    </a:lnTo>
                    <a:lnTo>
                      <a:pt x="362" y="752"/>
                    </a:lnTo>
                    <a:lnTo>
                      <a:pt x="400" y="752"/>
                    </a:lnTo>
                    <a:lnTo>
                      <a:pt x="436" y="746"/>
                    </a:lnTo>
                    <a:lnTo>
                      <a:pt x="470" y="738"/>
                    </a:lnTo>
                    <a:lnTo>
                      <a:pt x="504" y="726"/>
                    </a:lnTo>
                    <a:lnTo>
                      <a:pt x="538" y="712"/>
                    </a:lnTo>
                    <a:lnTo>
                      <a:pt x="568" y="694"/>
                    </a:lnTo>
                    <a:lnTo>
                      <a:pt x="598" y="672"/>
                    </a:lnTo>
                    <a:lnTo>
                      <a:pt x="624" y="648"/>
                    </a:lnTo>
                    <a:lnTo>
                      <a:pt x="650" y="622"/>
                    </a:lnTo>
                    <a:lnTo>
                      <a:pt x="672" y="594"/>
                    </a:lnTo>
                    <a:lnTo>
                      <a:pt x="692" y="562"/>
                    </a:lnTo>
                    <a:lnTo>
                      <a:pt x="708" y="530"/>
                    </a:lnTo>
                    <a:lnTo>
                      <a:pt x="722" y="494"/>
                    </a:lnTo>
                    <a:lnTo>
                      <a:pt x="732" y="458"/>
                    </a:lnTo>
                    <a:lnTo>
                      <a:pt x="732" y="458"/>
                    </a:lnTo>
                    <a:lnTo>
                      <a:pt x="740" y="420"/>
                    </a:lnTo>
                    <a:lnTo>
                      <a:pt x="742" y="382"/>
                    </a:lnTo>
                    <a:lnTo>
                      <a:pt x="740" y="344"/>
                    </a:lnTo>
                    <a:lnTo>
                      <a:pt x="736" y="308"/>
                    </a:lnTo>
                    <a:lnTo>
                      <a:pt x="728" y="272"/>
                    </a:lnTo>
                    <a:lnTo>
                      <a:pt x="716" y="238"/>
                    </a:lnTo>
                    <a:lnTo>
                      <a:pt x="702" y="206"/>
                    </a:lnTo>
                    <a:lnTo>
                      <a:pt x="684" y="174"/>
                    </a:lnTo>
                    <a:lnTo>
                      <a:pt x="664" y="144"/>
                    </a:lnTo>
                    <a:lnTo>
                      <a:pt x="640" y="118"/>
                    </a:lnTo>
                    <a:lnTo>
                      <a:pt x="616" y="92"/>
                    </a:lnTo>
                    <a:lnTo>
                      <a:pt x="588" y="70"/>
                    </a:lnTo>
                    <a:lnTo>
                      <a:pt x="556" y="50"/>
                    </a:lnTo>
                    <a:lnTo>
                      <a:pt x="524" y="32"/>
                    </a:lnTo>
                    <a:lnTo>
                      <a:pt x="490" y="20"/>
                    </a:lnTo>
                    <a:lnTo>
                      <a:pt x="452" y="8"/>
                    </a:lnTo>
                    <a:lnTo>
                      <a:pt x="452" y="8"/>
                    </a:lnTo>
                    <a:close/>
                  </a:path>
                </a:pathLst>
              </a:custGeom>
              <a:solidFill>
                <a:srgbClr val="FFA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92" name="Freeform 132"/>
              <p:cNvSpPr>
                <a:spLocks/>
              </p:cNvSpPr>
              <p:nvPr/>
            </p:nvSpPr>
            <p:spPr bwMode="auto">
              <a:xfrm>
                <a:off x="2530" y="1238"/>
                <a:ext cx="353" cy="368"/>
              </a:xfrm>
              <a:custGeom>
                <a:avLst/>
                <a:gdLst>
                  <a:gd name="T0" fmla="*/ 454 w 744"/>
                  <a:gd name="T1" fmla="*/ 8 h 756"/>
                  <a:gd name="T2" fmla="*/ 380 w 744"/>
                  <a:gd name="T3" fmla="*/ 0 h 756"/>
                  <a:gd name="T4" fmla="*/ 306 w 744"/>
                  <a:gd name="T5" fmla="*/ 6 h 756"/>
                  <a:gd name="T6" fmla="*/ 238 w 744"/>
                  <a:gd name="T7" fmla="*/ 26 h 756"/>
                  <a:gd name="T8" fmla="*/ 174 w 744"/>
                  <a:gd name="T9" fmla="*/ 60 h 756"/>
                  <a:gd name="T10" fmla="*/ 116 w 744"/>
                  <a:gd name="T11" fmla="*/ 104 h 756"/>
                  <a:gd name="T12" fmla="*/ 70 w 744"/>
                  <a:gd name="T13" fmla="*/ 160 h 756"/>
                  <a:gd name="T14" fmla="*/ 32 w 744"/>
                  <a:gd name="T15" fmla="*/ 224 h 756"/>
                  <a:gd name="T16" fmla="*/ 8 w 744"/>
                  <a:gd name="T17" fmla="*/ 296 h 756"/>
                  <a:gd name="T18" fmla="*/ 2 w 744"/>
                  <a:gd name="T19" fmla="*/ 334 h 756"/>
                  <a:gd name="T20" fmla="*/ 0 w 744"/>
                  <a:gd name="T21" fmla="*/ 410 h 756"/>
                  <a:gd name="T22" fmla="*/ 12 w 744"/>
                  <a:gd name="T23" fmla="*/ 482 h 756"/>
                  <a:gd name="T24" fmla="*/ 38 w 744"/>
                  <a:gd name="T25" fmla="*/ 550 h 756"/>
                  <a:gd name="T26" fmla="*/ 76 w 744"/>
                  <a:gd name="T27" fmla="*/ 610 h 756"/>
                  <a:gd name="T28" fmla="*/ 126 w 744"/>
                  <a:gd name="T29" fmla="*/ 664 h 756"/>
                  <a:gd name="T30" fmla="*/ 184 w 744"/>
                  <a:gd name="T31" fmla="*/ 706 h 756"/>
                  <a:gd name="T32" fmla="*/ 252 w 744"/>
                  <a:gd name="T33" fmla="*/ 736 h 756"/>
                  <a:gd name="T34" fmla="*/ 288 w 744"/>
                  <a:gd name="T35" fmla="*/ 746 h 756"/>
                  <a:gd name="T36" fmla="*/ 364 w 744"/>
                  <a:gd name="T37" fmla="*/ 756 h 756"/>
                  <a:gd name="T38" fmla="*/ 436 w 744"/>
                  <a:gd name="T39" fmla="*/ 750 h 756"/>
                  <a:gd name="T40" fmla="*/ 506 w 744"/>
                  <a:gd name="T41" fmla="*/ 730 h 756"/>
                  <a:gd name="T42" fmla="*/ 570 w 744"/>
                  <a:gd name="T43" fmla="*/ 696 h 756"/>
                  <a:gd name="T44" fmla="*/ 626 w 744"/>
                  <a:gd name="T45" fmla="*/ 652 h 756"/>
                  <a:gd name="T46" fmla="*/ 674 w 744"/>
                  <a:gd name="T47" fmla="*/ 596 h 756"/>
                  <a:gd name="T48" fmla="*/ 710 w 744"/>
                  <a:gd name="T49" fmla="*/ 532 h 756"/>
                  <a:gd name="T50" fmla="*/ 734 w 744"/>
                  <a:gd name="T51" fmla="*/ 460 h 756"/>
                  <a:gd name="T52" fmla="*/ 742 w 744"/>
                  <a:gd name="T53" fmla="*/ 422 h 756"/>
                  <a:gd name="T54" fmla="*/ 742 w 744"/>
                  <a:gd name="T55" fmla="*/ 346 h 756"/>
                  <a:gd name="T56" fmla="*/ 730 w 744"/>
                  <a:gd name="T57" fmla="*/ 274 h 756"/>
                  <a:gd name="T58" fmla="*/ 704 w 744"/>
                  <a:gd name="T59" fmla="*/ 206 h 756"/>
                  <a:gd name="T60" fmla="*/ 666 w 744"/>
                  <a:gd name="T61" fmla="*/ 144 h 756"/>
                  <a:gd name="T62" fmla="*/ 618 w 744"/>
                  <a:gd name="T63" fmla="*/ 92 h 756"/>
                  <a:gd name="T64" fmla="*/ 558 w 744"/>
                  <a:gd name="T65" fmla="*/ 50 h 756"/>
                  <a:gd name="T66" fmla="*/ 490 w 744"/>
                  <a:gd name="T67" fmla="*/ 20 h 756"/>
                  <a:gd name="T68" fmla="*/ 454 w 744"/>
                  <a:gd name="T69" fmla="*/ 8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4" h="756">
                    <a:moveTo>
                      <a:pt x="454" y="8"/>
                    </a:moveTo>
                    <a:lnTo>
                      <a:pt x="454" y="8"/>
                    </a:lnTo>
                    <a:lnTo>
                      <a:pt x="416" y="2"/>
                    </a:lnTo>
                    <a:lnTo>
                      <a:pt x="380" y="0"/>
                    </a:lnTo>
                    <a:lnTo>
                      <a:pt x="342" y="2"/>
                    </a:lnTo>
                    <a:lnTo>
                      <a:pt x="306" y="6"/>
                    </a:lnTo>
                    <a:lnTo>
                      <a:pt x="272" y="14"/>
                    </a:lnTo>
                    <a:lnTo>
                      <a:pt x="238" y="26"/>
                    </a:lnTo>
                    <a:lnTo>
                      <a:pt x="204" y="42"/>
                    </a:lnTo>
                    <a:lnTo>
                      <a:pt x="174" y="60"/>
                    </a:lnTo>
                    <a:lnTo>
                      <a:pt x="144" y="80"/>
                    </a:lnTo>
                    <a:lnTo>
                      <a:pt x="116" y="104"/>
                    </a:lnTo>
                    <a:lnTo>
                      <a:pt x="92" y="130"/>
                    </a:lnTo>
                    <a:lnTo>
                      <a:pt x="70" y="160"/>
                    </a:lnTo>
                    <a:lnTo>
                      <a:pt x="50" y="190"/>
                    </a:lnTo>
                    <a:lnTo>
                      <a:pt x="32" y="224"/>
                    </a:lnTo>
                    <a:lnTo>
                      <a:pt x="18" y="260"/>
                    </a:lnTo>
                    <a:lnTo>
                      <a:pt x="8" y="296"/>
                    </a:lnTo>
                    <a:lnTo>
                      <a:pt x="8" y="296"/>
                    </a:lnTo>
                    <a:lnTo>
                      <a:pt x="2" y="334"/>
                    </a:lnTo>
                    <a:lnTo>
                      <a:pt x="0" y="372"/>
                    </a:lnTo>
                    <a:lnTo>
                      <a:pt x="0" y="410"/>
                    </a:lnTo>
                    <a:lnTo>
                      <a:pt x="4" y="446"/>
                    </a:lnTo>
                    <a:lnTo>
                      <a:pt x="12" y="482"/>
                    </a:lnTo>
                    <a:lnTo>
                      <a:pt x="24" y="516"/>
                    </a:lnTo>
                    <a:lnTo>
                      <a:pt x="38" y="550"/>
                    </a:lnTo>
                    <a:lnTo>
                      <a:pt x="56" y="582"/>
                    </a:lnTo>
                    <a:lnTo>
                      <a:pt x="76" y="610"/>
                    </a:lnTo>
                    <a:lnTo>
                      <a:pt x="100" y="638"/>
                    </a:lnTo>
                    <a:lnTo>
                      <a:pt x="126" y="664"/>
                    </a:lnTo>
                    <a:lnTo>
                      <a:pt x="154" y="686"/>
                    </a:lnTo>
                    <a:lnTo>
                      <a:pt x="184" y="706"/>
                    </a:lnTo>
                    <a:lnTo>
                      <a:pt x="218" y="724"/>
                    </a:lnTo>
                    <a:lnTo>
                      <a:pt x="252" y="736"/>
                    </a:lnTo>
                    <a:lnTo>
                      <a:pt x="288" y="746"/>
                    </a:lnTo>
                    <a:lnTo>
                      <a:pt x="288" y="746"/>
                    </a:lnTo>
                    <a:lnTo>
                      <a:pt x="326" y="754"/>
                    </a:lnTo>
                    <a:lnTo>
                      <a:pt x="364" y="756"/>
                    </a:lnTo>
                    <a:lnTo>
                      <a:pt x="400" y="754"/>
                    </a:lnTo>
                    <a:lnTo>
                      <a:pt x="436" y="750"/>
                    </a:lnTo>
                    <a:lnTo>
                      <a:pt x="472" y="740"/>
                    </a:lnTo>
                    <a:lnTo>
                      <a:pt x="506" y="730"/>
                    </a:lnTo>
                    <a:lnTo>
                      <a:pt x="538" y="714"/>
                    </a:lnTo>
                    <a:lnTo>
                      <a:pt x="570" y="696"/>
                    </a:lnTo>
                    <a:lnTo>
                      <a:pt x="600" y="676"/>
                    </a:lnTo>
                    <a:lnTo>
                      <a:pt x="626" y="652"/>
                    </a:lnTo>
                    <a:lnTo>
                      <a:pt x="652" y="626"/>
                    </a:lnTo>
                    <a:lnTo>
                      <a:pt x="674" y="596"/>
                    </a:lnTo>
                    <a:lnTo>
                      <a:pt x="694" y="566"/>
                    </a:lnTo>
                    <a:lnTo>
                      <a:pt x="710" y="532"/>
                    </a:lnTo>
                    <a:lnTo>
                      <a:pt x="724" y="496"/>
                    </a:lnTo>
                    <a:lnTo>
                      <a:pt x="734" y="460"/>
                    </a:lnTo>
                    <a:lnTo>
                      <a:pt x="734" y="460"/>
                    </a:lnTo>
                    <a:lnTo>
                      <a:pt x="742" y="422"/>
                    </a:lnTo>
                    <a:lnTo>
                      <a:pt x="744" y="384"/>
                    </a:lnTo>
                    <a:lnTo>
                      <a:pt x="742" y="346"/>
                    </a:lnTo>
                    <a:lnTo>
                      <a:pt x="738" y="310"/>
                    </a:lnTo>
                    <a:lnTo>
                      <a:pt x="730" y="274"/>
                    </a:lnTo>
                    <a:lnTo>
                      <a:pt x="718" y="240"/>
                    </a:lnTo>
                    <a:lnTo>
                      <a:pt x="704" y="206"/>
                    </a:lnTo>
                    <a:lnTo>
                      <a:pt x="686" y="174"/>
                    </a:lnTo>
                    <a:lnTo>
                      <a:pt x="666" y="144"/>
                    </a:lnTo>
                    <a:lnTo>
                      <a:pt x="642" y="118"/>
                    </a:lnTo>
                    <a:lnTo>
                      <a:pt x="618" y="92"/>
                    </a:lnTo>
                    <a:lnTo>
                      <a:pt x="588" y="70"/>
                    </a:lnTo>
                    <a:lnTo>
                      <a:pt x="558" y="50"/>
                    </a:lnTo>
                    <a:lnTo>
                      <a:pt x="526" y="32"/>
                    </a:lnTo>
                    <a:lnTo>
                      <a:pt x="490" y="20"/>
                    </a:lnTo>
                    <a:lnTo>
                      <a:pt x="454" y="8"/>
                    </a:lnTo>
                    <a:lnTo>
                      <a:pt x="454" y="8"/>
                    </a:lnTo>
                    <a:close/>
                  </a:path>
                </a:pathLst>
              </a:custGeom>
              <a:solidFill>
                <a:srgbClr val="FF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93" name="Freeform 133"/>
              <p:cNvSpPr>
                <a:spLocks/>
              </p:cNvSpPr>
              <p:nvPr/>
            </p:nvSpPr>
            <p:spPr bwMode="auto">
              <a:xfrm>
                <a:off x="2530" y="1237"/>
                <a:ext cx="354" cy="370"/>
              </a:xfrm>
              <a:custGeom>
                <a:avLst/>
                <a:gdLst>
                  <a:gd name="T0" fmla="*/ 456 w 746"/>
                  <a:gd name="T1" fmla="*/ 8 h 760"/>
                  <a:gd name="T2" fmla="*/ 380 w 746"/>
                  <a:gd name="T3" fmla="*/ 0 h 760"/>
                  <a:gd name="T4" fmla="*/ 308 w 746"/>
                  <a:gd name="T5" fmla="*/ 6 h 760"/>
                  <a:gd name="T6" fmla="*/ 238 w 746"/>
                  <a:gd name="T7" fmla="*/ 26 h 760"/>
                  <a:gd name="T8" fmla="*/ 174 w 746"/>
                  <a:gd name="T9" fmla="*/ 60 h 760"/>
                  <a:gd name="T10" fmla="*/ 118 w 746"/>
                  <a:gd name="T11" fmla="*/ 104 h 760"/>
                  <a:gd name="T12" fmla="*/ 70 w 746"/>
                  <a:gd name="T13" fmla="*/ 160 h 760"/>
                  <a:gd name="T14" fmla="*/ 32 w 746"/>
                  <a:gd name="T15" fmla="*/ 226 h 760"/>
                  <a:gd name="T16" fmla="*/ 8 w 746"/>
                  <a:gd name="T17" fmla="*/ 298 h 760"/>
                  <a:gd name="T18" fmla="*/ 2 w 746"/>
                  <a:gd name="T19" fmla="*/ 336 h 760"/>
                  <a:gd name="T20" fmla="*/ 0 w 746"/>
                  <a:gd name="T21" fmla="*/ 412 h 760"/>
                  <a:gd name="T22" fmla="*/ 12 w 746"/>
                  <a:gd name="T23" fmla="*/ 484 h 760"/>
                  <a:gd name="T24" fmla="*/ 38 w 746"/>
                  <a:gd name="T25" fmla="*/ 552 h 760"/>
                  <a:gd name="T26" fmla="*/ 78 w 746"/>
                  <a:gd name="T27" fmla="*/ 614 h 760"/>
                  <a:gd name="T28" fmla="*/ 126 w 746"/>
                  <a:gd name="T29" fmla="*/ 666 h 760"/>
                  <a:gd name="T30" fmla="*/ 186 w 746"/>
                  <a:gd name="T31" fmla="*/ 710 h 760"/>
                  <a:gd name="T32" fmla="*/ 252 w 746"/>
                  <a:gd name="T33" fmla="*/ 740 h 760"/>
                  <a:gd name="T34" fmla="*/ 290 w 746"/>
                  <a:gd name="T35" fmla="*/ 750 h 760"/>
                  <a:gd name="T36" fmla="*/ 364 w 746"/>
                  <a:gd name="T37" fmla="*/ 760 h 760"/>
                  <a:gd name="T38" fmla="*/ 438 w 746"/>
                  <a:gd name="T39" fmla="*/ 752 h 760"/>
                  <a:gd name="T40" fmla="*/ 508 w 746"/>
                  <a:gd name="T41" fmla="*/ 732 h 760"/>
                  <a:gd name="T42" fmla="*/ 572 w 746"/>
                  <a:gd name="T43" fmla="*/ 700 h 760"/>
                  <a:gd name="T44" fmla="*/ 628 w 746"/>
                  <a:gd name="T45" fmla="*/ 654 h 760"/>
                  <a:gd name="T46" fmla="*/ 676 w 746"/>
                  <a:gd name="T47" fmla="*/ 598 h 760"/>
                  <a:gd name="T48" fmla="*/ 712 w 746"/>
                  <a:gd name="T49" fmla="*/ 534 h 760"/>
                  <a:gd name="T50" fmla="*/ 736 w 746"/>
                  <a:gd name="T51" fmla="*/ 462 h 760"/>
                  <a:gd name="T52" fmla="*/ 744 w 746"/>
                  <a:gd name="T53" fmla="*/ 422 h 760"/>
                  <a:gd name="T54" fmla="*/ 744 w 746"/>
                  <a:gd name="T55" fmla="*/ 348 h 760"/>
                  <a:gd name="T56" fmla="*/ 732 w 746"/>
                  <a:gd name="T57" fmla="*/ 274 h 760"/>
                  <a:gd name="T58" fmla="*/ 706 w 746"/>
                  <a:gd name="T59" fmla="*/ 206 h 760"/>
                  <a:gd name="T60" fmla="*/ 668 w 746"/>
                  <a:gd name="T61" fmla="*/ 146 h 760"/>
                  <a:gd name="T62" fmla="*/ 618 w 746"/>
                  <a:gd name="T63" fmla="*/ 92 h 760"/>
                  <a:gd name="T64" fmla="*/ 560 w 746"/>
                  <a:gd name="T65" fmla="*/ 50 h 760"/>
                  <a:gd name="T66" fmla="*/ 492 w 746"/>
                  <a:gd name="T67" fmla="*/ 18 h 760"/>
                  <a:gd name="T68" fmla="*/ 456 w 746"/>
                  <a:gd name="T69" fmla="*/ 8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6" h="760">
                    <a:moveTo>
                      <a:pt x="456" y="8"/>
                    </a:moveTo>
                    <a:lnTo>
                      <a:pt x="456" y="8"/>
                    </a:lnTo>
                    <a:lnTo>
                      <a:pt x="418" y="2"/>
                    </a:lnTo>
                    <a:lnTo>
                      <a:pt x="380" y="0"/>
                    </a:lnTo>
                    <a:lnTo>
                      <a:pt x="344" y="2"/>
                    </a:lnTo>
                    <a:lnTo>
                      <a:pt x="308" y="6"/>
                    </a:lnTo>
                    <a:lnTo>
                      <a:pt x="272" y="14"/>
                    </a:lnTo>
                    <a:lnTo>
                      <a:pt x="238" y="26"/>
                    </a:lnTo>
                    <a:lnTo>
                      <a:pt x="206" y="42"/>
                    </a:lnTo>
                    <a:lnTo>
                      <a:pt x="174" y="60"/>
                    </a:lnTo>
                    <a:lnTo>
                      <a:pt x="144" y="80"/>
                    </a:lnTo>
                    <a:lnTo>
                      <a:pt x="118" y="104"/>
                    </a:lnTo>
                    <a:lnTo>
                      <a:pt x="92" y="132"/>
                    </a:lnTo>
                    <a:lnTo>
                      <a:pt x="70" y="160"/>
                    </a:lnTo>
                    <a:lnTo>
                      <a:pt x="50" y="192"/>
                    </a:lnTo>
                    <a:lnTo>
                      <a:pt x="32" y="226"/>
                    </a:lnTo>
                    <a:lnTo>
                      <a:pt x="18" y="260"/>
                    </a:lnTo>
                    <a:lnTo>
                      <a:pt x="8" y="298"/>
                    </a:lnTo>
                    <a:lnTo>
                      <a:pt x="8" y="298"/>
                    </a:lnTo>
                    <a:lnTo>
                      <a:pt x="2" y="336"/>
                    </a:lnTo>
                    <a:lnTo>
                      <a:pt x="0" y="374"/>
                    </a:lnTo>
                    <a:lnTo>
                      <a:pt x="0" y="412"/>
                    </a:lnTo>
                    <a:lnTo>
                      <a:pt x="4" y="448"/>
                    </a:lnTo>
                    <a:lnTo>
                      <a:pt x="12" y="484"/>
                    </a:lnTo>
                    <a:lnTo>
                      <a:pt x="24" y="518"/>
                    </a:lnTo>
                    <a:lnTo>
                      <a:pt x="38" y="552"/>
                    </a:lnTo>
                    <a:lnTo>
                      <a:pt x="56" y="584"/>
                    </a:lnTo>
                    <a:lnTo>
                      <a:pt x="78" y="614"/>
                    </a:lnTo>
                    <a:lnTo>
                      <a:pt x="100" y="642"/>
                    </a:lnTo>
                    <a:lnTo>
                      <a:pt x="126" y="666"/>
                    </a:lnTo>
                    <a:lnTo>
                      <a:pt x="154" y="690"/>
                    </a:lnTo>
                    <a:lnTo>
                      <a:pt x="186" y="710"/>
                    </a:lnTo>
                    <a:lnTo>
                      <a:pt x="218" y="726"/>
                    </a:lnTo>
                    <a:lnTo>
                      <a:pt x="252" y="740"/>
                    </a:lnTo>
                    <a:lnTo>
                      <a:pt x="290" y="750"/>
                    </a:lnTo>
                    <a:lnTo>
                      <a:pt x="290" y="750"/>
                    </a:lnTo>
                    <a:lnTo>
                      <a:pt x="328" y="756"/>
                    </a:lnTo>
                    <a:lnTo>
                      <a:pt x="364" y="760"/>
                    </a:lnTo>
                    <a:lnTo>
                      <a:pt x="402" y="758"/>
                    </a:lnTo>
                    <a:lnTo>
                      <a:pt x="438" y="752"/>
                    </a:lnTo>
                    <a:lnTo>
                      <a:pt x="472" y="744"/>
                    </a:lnTo>
                    <a:lnTo>
                      <a:pt x="508" y="732"/>
                    </a:lnTo>
                    <a:lnTo>
                      <a:pt x="540" y="718"/>
                    </a:lnTo>
                    <a:lnTo>
                      <a:pt x="572" y="700"/>
                    </a:lnTo>
                    <a:lnTo>
                      <a:pt x="600" y="678"/>
                    </a:lnTo>
                    <a:lnTo>
                      <a:pt x="628" y="654"/>
                    </a:lnTo>
                    <a:lnTo>
                      <a:pt x="654" y="628"/>
                    </a:lnTo>
                    <a:lnTo>
                      <a:pt x="676" y="598"/>
                    </a:lnTo>
                    <a:lnTo>
                      <a:pt x="696" y="568"/>
                    </a:lnTo>
                    <a:lnTo>
                      <a:pt x="712" y="534"/>
                    </a:lnTo>
                    <a:lnTo>
                      <a:pt x="726" y="498"/>
                    </a:lnTo>
                    <a:lnTo>
                      <a:pt x="736" y="462"/>
                    </a:lnTo>
                    <a:lnTo>
                      <a:pt x="736" y="462"/>
                    </a:lnTo>
                    <a:lnTo>
                      <a:pt x="744" y="422"/>
                    </a:lnTo>
                    <a:lnTo>
                      <a:pt x="746" y="384"/>
                    </a:lnTo>
                    <a:lnTo>
                      <a:pt x="744" y="348"/>
                    </a:lnTo>
                    <a:lnTo>
                      <a:pt x="740" y="310"/>
                    </a:lnTo>
                    <a:lnTo>
                      <a:pt x="732" y="274"/>
                    </a:lnTo>
                    <a:lnTo>
                      <a:pt x="720" y="240"/>
                    </a:lnTo>
                    <a:lnTo>
                      <a:pt x="706" y="206"/>
                    </a:lnTo>
                    <a:lnTo>
                      <a:pt x="688" y="176"/>
                    </a:lnTo>
                    <a:lnTo>
                      <a:pt x="668" y="146"/>
                    </a:lnTo>
                    <a:lnTo>
                      <a:pt x="644" y="118"/>
                    </a:lnTo>
                    <a:lnTo>
                      <a:pt x="618" y="92"/>
                    </a:lnTo>
                    <a:lnTo>
                      <a:pt x="590" y="70"/>
                    </a:lnTo>
                    <a:lnTo>
                      <a:pt x="560" y="50"/>
                    </a:lnTo>
                    <a:lnTo>
                      <a:pt x="528" y="32"/>
                    </a:lnTo>
                    <a:lnTo>
                      <a:pt x="492" y="18"/>
                    </a:lnTo>
                    <a:lnTo>
                      <a:pt x="456" y="8"/>
                    </a:lnTo>
                    <a:lnTo>
                      <a:pt x="456" y="8"/>
                    </a:lnTo>
                    <a:close/>
                  </a:path>
                </a:pathLst>
              </a:custGeom>
              <a:solidFill>
                <a:srgbClr val="FF9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94" name="Freeform 134"/>
              <p:cNvSpPr>
                <a:spLocks/>
              </p:cNvSpPr>
              <p:nvPr/>
            </p:nvSpPr>
            <p:spPr bwMode="auto">
              <a:xfrm>
                <a:off x="2530" y="1236"/>
                <a:ext cx="355" cy="371"/>
              </a:xfrm>
              <a:custGeom>
                <a:avLst/>
                <a:gdLst>
                  <a:gd name="T0" fmla="*/ 458 w 748"/>
                  <a:gd name="T1" fmla="*/ 8 h 762"/>
                  <a:gd name="T2" fmla="*/ 382 w 748"/>
                  <a:gd name="T3" fmla="*/ 0 h 762"/>
                  <a:gd name="T4" fmla="*/ 308 w 748"/>
                  <a:gd name="T5" fmla="*/ 6 h 762"/>
                  <a:gd name="T6" fmla="*/ 238 w 748"/>
                  <a:gd name="T7" fmla="*/ 26 h 762"/>
                  <a:gd name="T8" fmla="*/ 174 w 748"/>
                  <a:gd name="T9" fmla="*/ 60 h 762"/>
                  <a:gd name="T10" fmla="*/ 118 w 748"/>
                  <a:gd name="T11" fmla="*/ 106 h 762"/>
                  <a:gd name="T12" fmla="*/ 70 w 748"/>
                  <a:gd name="T13" fmla="*/ 162 h 762"/>
                  <a:gd name="T14" fmla="*/ 32 w 748"/>
                  <a:gd name="T15" fmla="*/ 226 h 762"/>
                  <a:gd name="T16" fmla="*/ 8 w 748"/>
                  <a:gd name="T17" fmla="*/ 300 h 762"/>
                  <a:gd name="T18" fmla="*/ 2 w 748"/>
                  <a:gd name="T19" fmla="*/ 338 h 762"/>
                  <a:gd name="T20" fmla="*/ 0 w 748"/>
                  <a:gd name="T21" fmla="*/ 414 h 762"/>
                  <a:gd name="T22" fmla="*/ 12 w 748"/>
                  <a:gd name="T23" fmla="*/ 486 h 762"/>
                  <a:gd name="T24" fmla="*/ 40 w 748"/>
                  <a:gd name="T25" fmla="*/ 554 h 762"/>
                  <a:gd name="T26" fmla="*/ 78 w 748"/>
                  <a:gd name="T27" fmla="*/ 616 h 762"/>
                  <a:gd name="T28" fmla="*/ 126 w 748"/>
                  <a:gd name="T29" fmla="*/ 670 h 762"/>
                  <a:gd name="T30" fmla="*/ 186 w 748"/>
                  <a:gd name="T31" fmla="*/ 712 h 762"/>
                  <a:gd name="T32" fmla="*/ 254 w 748"/>
                  <a:gd name="T33" fmla="*/ 744 h 762"/>
                  <a:gd name="T34" fmla="*/ 290 w 748"/>
                  <a:gd name="T35" fmla="*/ 754 h 762"/>
                  <a:gd name="T36" fmla="*/ 366 w 748"/>
                  <a:gd name="T37" fmla="*/ 762 h 762"/>
                  <a:gd name="T38" fmla="*/ 438 w 748"/>
                  <a:gd name="T39" fmla="*/ 756 h 762"/>
                  <a:gd name="T40" fmla="*/ 508 w 748"/>
                  <a:gd name="T41" fmla="*/ 736 h 762"/>
                  <a:gd name="T42" fmla="*/ 572 w 748"/>
                  <a:gd name="T43" fmla="*/ 702 h 762"/>
                  <a:gd name="T44" fmla="*/ 630 w 748"/>
                  <a:gd name="T45" fmla="*/ 656 h 762"/>
                  <a:gd name="T46" fmla="*/ 678 w 748"/>
                  <a:gd name="T47" fmla="*/ 602 h 762"/>
                  <a:gd name="T48" fmla="*/ 714 w 748"/>
                  <a:gd name="T49" fmla="*/ 536 h 762"/>
                  <a:gd name="T50" fmla="*/ 738 w 748"/>
                  <a:gd name="T51" fmla="*/ 462 h 762"/>
                  <a:gd name="T52" fmla="*/ 746 w 748"/>
                  <a:gd name="T53" fmla="*/ 424 h 762"/>
                  <a:gd name="T54" fmla="*/ 748 w 748"/>
                  <a:gd name="T55" fmla="*/ 348 h 762"/>
                  <a:gd name="T56" fmla="*/ 734 w 748"/>
                  <a:gd name="T57" fmla="*/ 276 h 762"/>
                  <a:gd name="T58" fmla="*/ 708 w 748"/>
                  <a:gd name="T59" fmla="*/ 208 h 762"/>
                  <a:gd name="T60" fmla="*/ 670 w 748"/>
                  <a:gd name="T61" fmla="*/ 146 h 762"/>
                  <a:gd name="T62" fmla="*/ 620 w 748"/>
                  <a:gd name="T63" fmla="*/ 92 h 762"/>
                  <a:gd name="T64" fmla="*/ 562 w 748"/>
                  <a:gd name="T65" fmla="*/ 50 h 762"/>
                  <a:gd name="T66" fmla="*/ 494 w 748"/>
                  <a:gd name="T67" fmla="*/ 18 h 762"/>
                  <a:gd name="T68" fmla="*/ 458 w 748"/>
                  <a:gd name="T69" fmla="*/ 8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8" h="762">
                    <a:moveTo>
                      <a:pt x="458" y="8"/>
                    </a:moveTo>
                    <a:lnTo>
                      <a:pt x="458" y="8"/>
                    </a:lnTo>
                    <a:lnTo>
                      <a:pt x="420" y="2"/>
                    </a:lnTo>
                    <a:lnTo>
                      <a:pt x="382" y="0"/>
                    </a:lnTo>
                    <a:lnTo>
                      <a:pt x="344" y="2"/>
                    </a:lnTo>
                    <a:lnTo>
                      <a:pt x="308" y="6"/>
                    </a:lnTo>
                    <a:lnTo>
                      <a:pt x="274" y="14"/>
                    </a:lnTo>
                    <a:lnTo>
                      <a:pt x="238" y="26"/>
                    </a:lnTo>
                    <a:lnTo>
                      <a:pt x="206" y="42"/>
                    </a:lnTo>
                    <a:lnTo>
                      <a:pt x="174" y="60"/>
                    </a:lnTo>
                    <a:lnTo>
                      <a:pt x="146" y="82"/>
                    </a:lnTo>
                    <a:lnTo>
                      <a:pt x="118" y="106"/>
                    </a:lnTo>
                    <a:lnTo>
                      <a:pt x="92" y="132"/>
                    </a:lnTo>
                    <a:lnTo>
                      <a:pt x="70" y="162"/>
                    </a:lnTo>
                    <a:lnTo>
                      <a:pt x="50" y="192"/>
                    </a:lnTo>
                    <a:lnTo>
                      <a:pt x="32" y="226"/>
                    </a:lnTo>
                    <a:lnTo>
                      <a:pt x="18" y="262"/>
                    </a:lnTo>
                    <a:lnTo>
                      <a:pt x="8" y="300"/>
                    </a:lnTo>
                    <a:lnTo>
                      <a:pt x="8" y="300"/>
                    </a:lnTo>
                    <a:lnTo>
                      <a:pt x="2" y="338"/>
                    </a:lnTo>
                    <a:lnTo>
                      <a:pt x="0" y="376"/>
                    </a:lnTo>
                    <a:lnTo>
                      <a:pt x="0" y="414"/>
                    </a:lnTo>
                    <a:lnTo>
                      <a:pt x="4" y="450"/>
                    </a:lnTo>
                    <a:lnTo>
                      <a:pt x="12" y="486"/>
                    </a:lnTo>
                    <a:lnTo>
                      <a:pt x="24" y="522"/>
                    </a:lnTo>
                    <a:lnTo>
                      <a:pt x="40" y="554"/>
                    </a:lnTo>
                    <a:lnTo>
                      <a:pt x="56" y="586"/>
                    </a:lnTo>
                    <a:lnTo>
                      <a:pt x="78" y="616"/>
                    </a:lnTo>
                    <a:lnTo>
                      <a:pt x="100" y="644"/>
                    </a:lnTo>
                    <a:lnTo>
                      <a:pt x="126" y="670"/>
                    </a:lnTo>
                    <a:lnTo>
                      <a:pt x="154" y="692"/>
                    </a:lnTo>
                    <a:lnTo>
                      <a:pt x="186" y="712"/>
                    </a:lnTo>
                    <a:lnTo>
                      <a:pt x="218" y="730"/>
                    </a:lnTo>
                    <a:lnTo>
                      <a:pt x="254" y="744"/>
                    </a:lnTo>
                    <a:lnTo>
                      <a:pt x="290" y="754"/>
                    </a:lnTo>
                    <a:lnTo>
                      <a:pt x="290" y="754"/>
                    </a:lnTo>
                    <a:lnTo>
                      <a:pt x="328" y="760"/>
                    </a:lnTo>
                    <a:lnTo>
                      <a:pt x="366" y="762"/>
                    </a:lnTo>
                    <a:lnTo>
                      <a:pt x="402" y="762"/>
                    </a:lnTo>
                    <a:lnTo>
                      <a:pt x="438" y="756"/>
                    </a:lnTo>
                    <a:lnTo>
                      <a:pt x="474" y="748"/>
                    </a:lnTo>
                    <a:lnTo>
                      <a:pt x="508" y="736"/>
                    </a:lnTo>
                    <a:lnTo>
                      <a:pt x="542" y="720"/>
                    </a:lnTo>
                    <a:lnTo>
                      <a:pt x="572" y="702"/>
                    </a:lnTo>
                    <a:lnTo>
                      <a:pt x="602" y="680"/>
                    </a:lnTo>
                    <a:lnTo>
                      <a:pt x="630" y="656"/>
                    </a:lnTo>
                    <a:lnTo>
                      <a:pt x="654" y="630"/>
                    </a:lnTo>
                    <a:lnTo>
                      <a:pt x="678" y="602"/>
                    </a:lnTo>
                    <a:lnTo>
                      <a:pt x="698" y="570"/>
                    </a:lnTo>
                    <a:lnTo>
                      <a:pt x="714" y="536"/>
                    </a:lnTo>
                    <a:lnTo>
                      <a:pt x="728" y="500"/>
                    </a:lnTo>
                    <a:lnTo>
                      <a:pt x="738" y="462"/>
                    </a:lnTo>
                    <a:lnTo>
                      <a:pt x="738" y="462"/>
                    </a:lnTo>
                    <a:lnTo>
                      <a:pt x="746" y="424"/>
                    </a:lnTo>
                    <a:lnTo>
                      <a:pt x="748" y="386"/>
                    </a:lnTo>
                    <a:lnTo>
                      <a:pt x="748" y="348"/>
                    </a:lnTo>
                    <a:lnTo>
                      <a:pt x="742" y="312"/>
                    </a:lnTo>
                    <a:lnTo>
                      <a:pt x="734" y="276"/>
                    </a:lnTo>
                    <a:lnTo>
                      <a:pt x="722" y="240"/>
                    </a:lnTo>
                    <a:lnTo>
                      <a:pt x="708" y="208"/>
                    </a:lnTo>
                    <a:lnTo>
                      <a:pt x="690" y="176"/>
                    </a:lnTo>
                    <a:lnTo>
                      <a:pt x="670" y="146"/>
                    </a:lnTo>
                    <a:lnTo>
                      <a:pt x="646" y="118"/>
                    </a:lnTo>
                    <a:lnTo>
                      <a:pt x="620" y="92"/>
                    </a:lnTo>
                    <a:lnTo>
                      <a:pt x="592" y="70"/>
                    </a:lnTo>
                    <a:lnTo>
                      <a:pt x="562" y="50"/>
                    </a:lnTo>
                    <a:lnTo>
                      <a:pt x="528" y="32"/>
                    </a:lnTo>
                    <a:lnTo>
                      <a:pt x="494" y="18"/>
                    </a:lnTo>
                    <a:lnTo>
                      <a:pt x="458" y="8"/>
                    </a:lnTo>
                    <a:lnTo>
                      <a:pt x="458" y="8"/>
                    </a:lnTo>
                    <a:close/>
                  </a:path>
                </a:pathLst>
              </a:custGeom>
              <a:solidFill>
                <a:srgbClr val="FF8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95" name="Freeform 135"/>
              <p:cNvSpPr>
                <a:spLocks/>
              </p:cNvSpPr>
              <p:nvPr/>
            </p:nvSpPr>
            <p:spPr bwMode="auto">
              <a:xfrm>
                <a:off x="2537" y="1240"/>
                <a:ext cx="338" cy="356"/>
              </a:xfrm>
              <a:custGeom>
                <a:avLst/>
                <a:gdLst>
                  <a:gd name="T0" fmla="*/ 436 w 712"/>
                  <a:gd name="T1" fmla="*/ 8 h 732"/>
                  <a:gd name="T2" fmla="*/ 366 w 712"/>
                  <a:gd name="T3" fmla="*/ 0 h 732"/>
                  <a:gd name="T4" fmla="*/ 296 w 712"/>
                  <a:gd name="T5" fmla="*/ 6 h 732"/>
                  <a:gd name="T6" fmla="*/ 230 w 712"/>
                  <a:gd name="T7" fmla="*/ 26 h 732"/>
                  <a:gd name="T8" fmla="*/ 168 w 712"/>
                  <a:gd name="T9" fmla="*/ 58 h 732"/>
                  <a:gd name="T10" fmla="*/ 114 w 712"/>
                  <a:gd name="T11" fmla="*/ 102 h 732"/>
                  <a:gd name="T12" fmla="*/ 68 w 712"/>
                  <a:gd name="T13" fmla="*/ 154 h 732"/>
                  <a:gd name="T14" fmla="*/ 32 w 712"/>
                  <a:gd name="T15" fmla="*/ 218 h 732"/>
                  <a:gd name="T16" fmla="*/ 10 w 712"/>
                  <a:gd name="T17" fmla="*/ 288 h 732"/>
                  <a:gd name="T18" fmla="*/ 4 w 712"/>
                  <a:gd name="T19" fmla="*/ 324 h 732"/>
                  <a:gd name="T20" fmla="*/ 2 w 712"/>
                  <a:gd name="T21" fmla="*/ 398 h 732"/>
                  <a:gd name="T22" fmla="*/ 14 w 712"/>
                  <a:gd name="T23" fmla="*/ 468 h 732"/>
                  <a:gd name="T24" fmla="*/ 38 w 712"/>
                  <a:gd name="T25" fmla="*/ 534 h 732"/>
                  <a:gd name="T26" fmla="*/ 74 w 712"/>
                  <a:gd name="T27" fmla="*/ 592 h 732"/>
                  <a:gd name="T28" fmla="*/ 120 w 712"/>
                  <a:gd name="T29" fmla="*/ 644 h 732"/>
                  <a:gd name="T30" fmla="*/ 176 w 712"/>
                  <a:gd name="T31" fmla="*/ 684 h 732"/>
                  <a:gd name="T32" fmla="*/ 240 w 712"/>
                  <a:gd name="T33" fmla="*/ 714 h 732"/>
                  <a:gd name="T34" fmla="*/ 276 w 712"/>
                  <a:gd name="T35" fmla="*/ 724 h 732"/>
                  <a:gd name="T36" fmla="*/ 348 w 712"/>
                  <a:gd name="T37" fmla="*/ 732 h 732"/>
                  <a:gd name="T38" fmla="*/ 416 w 712"/>
                  <a:gd name="T39" fmla="*/ 726 h 732"/>
                  <a:gd name="T40" fmla="*/ 484 w 712"/>
                  <a:gd name="T41" fmla="*/ 706 h 732"/>
                  <a:gd name="T42" fmla="*/ 544 w 712"/>
                  <a:gd name="T43" fmla="*/ 674 h 732"/>
                  <a:gd name="T44" fmla="*/ 598 w 712"/>
                  <a:gd name="T45" fmla="*/ 630 h 732"/>
                  <a:gd name="T46" fmla="*/ 644 w 712"/>
                  <a:gd name="T47" fmla="*/ 576 h 732"/>
                  <a:gd name="T48" fmla="*/ 680 w 712"/>
                  <a:gd name="T49" fmla="*/ 514 h 732"/>
                  <a:gd name="T50" fmla="*/ 702 w 712"/>
                  <a:gd name="T51" fmla="*/ 444 h 732"/>
                  <a:gd name="T52" fmla="*/ 708 w 712"/>
                  <a:gd name="T53" fmla="*/ 406 h 732"/>
                  <a:gd name="T54" fmla="*/ 710 w 712"/>
                  <a:gd name="T55" fmla="*/ 334 h 732"/>
                  <a:gd name="T56" fmla="*/ 698 w 712"/>
                  <a:gd name="T57" fmla="*/ 264 h 732"/>
                  <a:gd name="T58" fmla="*/ 674 w 712"/>
                  <a:gd name="T59" fmla="*/ 198 h 732"/>
                  <a:gd name="T60" fmla="*/ 638 w 712"/>
                  <a:gd name="T61" fmla="*/ 138 h 732"/>
                  <a:gd name="T62" fmla="*/ 592 w 712"/>
                  <a:gd name="T63" fmla="*/ 88 h 732"/>
                  <a:gd name="T64" fmla="*/ 536 w 712"/>
                  <a:gd name="T65" fmla="*/ 46 h 732"/>
                  <a:gd name="T66" fmla="*/ 472 w 712"/>
                  <a:gd name="T67" fmla="*/ 18 h 732"/>
                  <a:gd name="T68" fmla="*/ 436 w 712"/>
                  <a:gd name="T69" fmla="*/ 8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12" h="732">
                    <a:moveTo>
                      <a:pt x="436" y="8"/>
                    </a:moveTo>
                    <a:lnTo>
                      <a:pt x="436" y="8"/>
                    </a:lnTo>
                    <a:lnTo>
                      <a:pt x="400" y="2"/>
                    </a:lnTo>
                    <a:lnTo>
                      <a:pt x="366" y="0"/>
                    </a:lnTo>
                    <a:lnTo>
                      <a:pt x="330" y="0"/>
                    </a:lnTo>
                    <a:lnTo>
                      <a:pt x="296" y="6"/>
                    </a:lnTo>
                    <a:lnTo>
                      <a:pt x="262" y="14"/>
                    </a:lnTo>
                    <a:lnTo>
                      <a:pt x="230" y="26"/>
                    </a:lnTo>
                    <a:lnTo>
                      <a:pt x="198" y="40"/>
                    </a:lnTo>
                    <a:lnTo>
                      <a:pt x="168" y="58"/>
                    </a:lnTo>
                    <a:lnTo>
                      <a:pt x="140" y="78"/>
                    </a:lnTo>
                    <a:lnTo>
                      <a:pt x="114" y="102"/>
                    </a:lnTo>
                    <a:lnTo>
                      <a:pt x="90" y="126"/>
                    </a:lnTo>
                    <a:lnTo>
                      <a:pt x="68" y="154"/>
                    </a:lnTo>
                    <a:lnTo>
                      <a:pt x="50" y="186"/>
                    </a:lnTo>
                    <a:lnTo>
                      <a:pt x="32" y="218"/>
                    </a:lnTo>
                    <a:lnTo>
                      <a:pt x="20" y="252"/>
                    </a:lnTo>
                    <a:lnTo>
                      <a:pt x="10" y="288"/>
                    </a:lnTo>
                    <a:lnTo>
                      <a:pt x="10" y="288"/>
                    </a:lnTo>
                    <a:lnTo>
                      <a:pt x="4" y="324"/>
                    </a:lnTo>
                    <a:lnTo>
                      <a:pt x="0" y="362"/>
                    </a:lnTo>
                    <a:lnTo>
                      <a:pt x="2" y="398"/>
                    </a:lnTo>
                    <a:lnTo>
                      <a:pt x="6" y="434"/>
                    </a:lnTo>
                    <a:lnTo>
                      <a:pt x="14" y="468"/>
                    </a:lnTo>
                    <a:lnTo>
                      <a:pt x="24" y="502"/>
                    </a:lnTo>
                    <a:lnTo>
                      <a:pt x="38" y="534"/>
                    </a:lnTo>
                    <a:lnTo>
                      <a:pt x="54" y="564"/>
                    </a:lnTo>
                    <a:lnTo>
                      <a:pt x="74" y="592"/>
                    </a:lnTo>
                    <a:lnTo>
                      <a:pt x="96" y="620"/>
                    </a:lnTo>
                    <a:lnTo>
                      <a:pt x="120" y="644"/>
                    </a:lnTo>
                    <a:lnTo>
                      <a:pt x="148" y="666"/>
                    </a:lnTo>
                    <a:lnTo>
                      <a:pt x="176" y="684"/>
                    </a:lnTo>
                    <a:lnTo>
                      <a:pt x="208" y="700"/>
                    </a:lnTo>
                    <a:lnTo>
                      <a:pt x="240" y="714"/>
                    </a:lnTo>
                    <a:lnTo>
                      <a:pt x="276" y="724"/>
                    </a:lnTo>
                    <a:lnTo>
                      <a:pt x="276" y="724"/>
                    </a:lnTo>
                    <a:lnTo>
                      <a:pt x="312" y="730"/>
                    </a:lnTo>
                    <a:lnTo>
                      <a:pt x="348" y="732"/>
                    </a:lnTo>
                    <a:lnTo>
                      <a:pt x="382" y="730"/>
                    </a:lnTo>
                    <a:lnTo>
                      <a:pt x="416" y="726"/>
                    </a:lnTo>
                    <a:lnTo>
                      <a:pt x="450" y="718"/>
                    </a:lnTo>
                    <a:lnTo>
                      <a:pt x="484" y="706"/>
                    </a:lnTo>
                    <a:lnTo>
                      <a:pt x="514" y="692"/>
                    </a:lnTo>
                    <a:lnTo>
                      <a:pt x="544" y="674"/>
                    </a:lnTo>
                    <a:lnTo>
                      <a:pt x="572" y="654"/>
                    </a:lnTo>
                    <a:lnTo>
                      <a:pt x="598" y="630"/>
                    </a:lnTo>
                    <a:lnTo>
                      <a:pt x="622" y="604"/>
                    </a:lnTo>
                    <a:lnTo>
                      <a:pt x="644" y="576"/>
                    </a:lnTo>
                    <a:lnTo>
                      <a:pt x="664" y="546"/>
                    </a:lnTo>
                    <a:lnTo>
                      <a:pt x="680" y="514"/>
                    </a:lnTo>
                    <a:lnTo>
                      <a:pt x="692" y="480"/>
                    </a:lnTo>
                    <a:lnTo>
                      <a:pt x="702" y="444"/>
                    </a:lnTo>
                    <a:lnTo>
                      <a:pt x="702" y="444"/>
                    </a:lnTo>
                    <a:lnTo>
                      <a:pt x="708" y="406"/>
                    </a:lnTo>
                    <a:lnTo>
                      <a:pt x="712" y="370"/>
                    </a:lnTo>
                    <a:lnTo>
                      <a:pt x="710" y="334"/>
                    </a:lnTo>
                    <a:lnTo>
                      <a:pt x="706" y="298"/>
                    </a:lnTo>
                    <a:lnTo>
                      <a:pt x="698" y="264"/>
                    </a:lnTo>
                    <a:lnTo>
                      <a:pt x="688" y="230"/>
                    </a:lnTo>
                    <a:lnTo>
                      <a:pt x="674" y="198"/>
                    </a:lnTo>
                    <a:lnTo>
                      <a:pt x="658" y="168"/>
                    </a:lnTo>
                    <a:lnTo>
                      <a:pt x="638" y="138"/>
                    </a:lnTo>
                    <a:lnTo>
                      <a:pt x="616" y="112"/>
                    </a:lnTo>
                    <a:lnTo>
                      <a:pt x="592" y="88"/>
                    </a:lnTo>
                    <a:lnTo>
                      <a:pt x="564" y="66"/>
                    </a:lnTo>
                    <a:lnTo>
                      <a:pt x="536" y="46"/>
                    </a:lnTo>
                    <a:lnTo>
                      <a:pt x="504" y="30"/>
                    </a:lnTo>
                    <a:lnTo>
                      <a:pt x="472" y="18"/>
                    </a:lnTo>
                    <a:lnTo>
                      <a:pt x="436" y="8"/>
                    </a:lnTo>
                    <a:lnTo>
                      <a:pt x="436" y="8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96" name="Freeform 136"/>
              <p:cNvSpPr>
                <a:spLocks/>
              </p:cNvSpPr>
              <p:nvPr/>
            </p:nvSpPr>
            <p:spPr bwMode="auto">
              <a:xfrm>
                <a:off x="2541" y="1243"/>
                <a:ext cx="331" cy="348"/>
              </a:xfrm>
              <a:custGeom>
                <a:avLst/>
                <a:gdLst>
                  <a:gd name="T0" fmla="*/ 426 w 696"/>
                  <a:gd name="T1" fmla="*/ 8 h 716"/>
                  <a:gd name="T2" fmla="*/ 356 w 696"/>
                  <a:gd name="T3" fmla="*/ 0 h 716"/>
                  <a:gd name="T4" fmla="*/ 288 w 696"/>
                  <a:gd name="T5" fmla="*/ 6 h 716"/>
                  <a:gd name="T6" fmla="*/ 222 w 696"/>
                  <a:gd name="T7" fmla="*/ 24 h 716"/>
                  <a:gd name="T8" fmla="*/ 164 w 696"/>
                  <a:gd name="T9" fmla="*/ 56 h 716"/>
                  <a:gd name="T10" fmla="*/ 110 w 696"/>
                  <a:gd name="T11" fmla="*/ 98 h 716"/>
                  <a:gd name="T12" fmla="*/ 66 w 696"/>
                  <a:gd name="T13" fmla="*/ 152 h 716"/>
                  <a:gd name="T14" fmla="*/ 30 w 696"/>
                  <a:gd name="T15" fmla="*/ 212 h 716"/>
                  <a:gd name="T16" fmla="*/ 8 w 696"/>
                  <a:gd name="T17" fmla="*/ 282 h 716"/>
                  <a:gd name="T18" fmla="*/ 2 w 696"/>
                  <a:gd name="T19" fmla="*/ 318 h 716"/>
                  <a:gd name="T20" fmla="*/ 0 w 696"/>
                  <a:gd name="T21" fmla="*/ 388 h 716"/>
                  <a:gd name="T22" fmla="*/ 12 w 696"/>
                  <a:gd name="T23" fmla="*/ 458 h 716"/>
                  <a:gd name="T24" fmla="*/ 36 w 696"/>
                  <a:gd name="T25" fmla="*/ 522 h 716"/>
                  <a:gd name="T26" fmla="*/ 72 w 696"/>
                  <a:gd name="T27" fmla="*/ 578 h 716"/>
                  <a:gd name="T28" fmla="*/ 118 w 696"/>
                  <a:gd name="T29" fmla="*/ 628 h 716"/>
                  <a:gd name="T30" fmla="*/ 172 w 696"/>
                  <a:gd name="T31" fmla="*/ 668 h 716"/>
                  <a:gd name="T32" fmla="*/ 236 w 696"/>
                  <a:gd name="T33" fmla="*/ 698 h 716"/>
                  <a:gd name="T34" fmla="*/ 270 w 696"/>
                  <a:gd name="T35" fmla="*/ 708 h 716"/>
                  <a:gd name="T36" fmla="*/ 340 w 696"/>
                  <a:gd name="T37" fmla="*/ 716 h 716"/>
                  <a:gd name="T38" fmla="*/ 408 w 696"/>
                  <a:gd name="T39" fmla="*/ 710 h 716"/>
                  <a:gd name="T40" fmla="*/ 472 w 696"/>
                  <a:gd name="T41" fmla="*/ 690 h 716"/>
                  <a:gd name="T42" fmla="*/ 532 w 696"/>
                  <a:gd name="T43" fmla="*/ 658 h 716"/>
                  <a:gd name="T44" fmla="*/ 586 w 696"/>
                  <a:gd name="T45" fmla="*/ 616 h 716"/>
                  <a:gd name="T46" fmla="*/ 630 w 696"/>
                  <a:gd name="T47" fmla="*/ 564 h 716"/>
                  <a:gd name="T48" fmla="*/ 664 w 696"/>
                  <a:gd name="T49" fmla="*/ 502 h 716"/>
                  <a:gd name="T50" fmla="*/ 688 w 696"/>
                  <a:gd name="T51" fmla="*/ 434 h 716"/>
                  <a:gd name="T52" fmla="*/ 694 w 696"/>
                  <a:gd name="T53" fmla="*/ 398 h 716"/>
                  <a:gd name="T54" fmla="*/ 696 w 696"/>
                  <a:gd name="T55" fmla="*/ 326 h 716"/>
                  <a:gd name="T56" fmla="*/ 684 w 696"/>
                  <a:gd name="T57" fmla="*/ 258 h 716"/>
                  <a:gd name="T58" fmla="*/ 660 w 696"/>
                  <a:gd name="T59" fmla="*/ 194 h 716"/>
                  <a:gd name="T60" fmla="*/ 624 w 696"/>
                  <a:gd name="T61" fmla="*/ 136 h 716"/>
                  <a:gd name="T62" fmla="*/ 578 w 696"/>
                  <a:gd name="T63" fmla="*/ 86 h 716"/>
                  <a:gd name="T64" fmla="*/ 524 w 696"/>
                  <a:gd name="T65" fmla="*/ 46 h 716"/>
                  <a:gd name="T66" fmla="*/ 460 w 696"/>
                  <a:gd name="T67" fmla="*/ 18 h 716"/>
                  <a:gd name="T68" fmla="*/ 426 w 696"/>
                  <a:gd name="T69" fmla="*/ 8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96" h="716">
                    <a:moveTo>
                      <a:pt x="426" y="8"/>
                    </a:moveTo>
                    <a:lnTo>
                      <a:pt x="426" y="8"/>
                    </a:lnTo>
                    <a:lnTo>
                      <a:pt x="392" y="2"/>
                    </a:lnTo>
                    <a:lnTo>
                      <a:pt x="356" y="0"/>
                    </a:lnTo>
                    <a:lnTo>
                      <a:pt x="322" y="0"/>
                    </a:lnTo>
                    <a:lnTo>
                      <a:pt x="288" y="6"/>
                    </a:lnTo>
                    <a:lnTo>
                      <a:pt x="254" y="14"/>
                    </a:lnTo>
                    <a:lnTo>
                      <a:pt x="222" y="24"/>
                    </a:lnTo>
                    <a:lnTo>
                      <a:pt x="192" y="40"/>
                    </a:lnTo>
                    <a:lnTo>
                      <a:pt x="164" y="56"/>
                    </a:lnTo>
                    <a:lnTo>
                      <a:pt x="136" y="76"/>
                    </a:lnTo>
                    <a:lnTo>
                      <a:pt x="110" y="98"/>
                    </a:lnTo>
                    <a:lnTo>
                      <a:pt x="86" y="124"/>
                    </a:lnTo>
                    <a:lnTo>
                      <a:pt x="66" y="152"/>
                    </a:lnTo>
                    <a:lnTo>
                      <a:pt x="46" y="180"/>
                    </a:lnTo>
                    <a:lnTo>
                      <a:pt x="30" y="212"/>
                    </a:lnTo>
                    <a:lnTo>
                      <a:pt x="18" y="246"/>
                    </a:lnTo>
                    <a:lnTo>
                      <a:pt x="8" y="282"/>
                    </a:lnTo>
                    <a:lnTo>
                      <a:pt x="8" y="282"/>
                    </a:lnTo>
                    <a:lnTo>
                      <a:pt x="2" y="318"/>
                    </a:lnTo>
                    <a:lnTo>
                      <a:pt x="0" y="354"/>
                    </a:lnTo>
                    <a:lnTo>
                      <a:pt x="0" y="388"/>
                    </a:lnTo>
                    <a:lnTo>
                      <a:pt x="4" y="424"/>
                    </a:lnTo>
                    <a:lnTo>
                      <a:pt x="12" y="458"/>
                    </a:lnTo>
                    <a:lnTo>
                      <a:pt x="22" y="490"/>
                    </a:lnTo>
                    <a:lnTo>
                      <a:pt x="36" y="522"/>
                    </a:lnTo>
                    <a:lnTo>
                      <a:pt x="52" y="550"/>
                    </a:lnTo>
                    <a:lnTo>
                      <a:pt x="72" y="578"/>
                    </a:lnTo>
                    <a:lnTo>
                      <a:pt x="94" y="604"/>
                    </a:lnTo>
                    <a:lnTo>
                      <a:pt x="118" y="628"/>
                    </a:lnTo>
                    <a:lnTo>
                      <a:pt x="144" y="650"/>
                    </a:lnTo>
                    <a:lnTo>
                      <a:pt x="172" y="668"/>
                    </a:lnTo>
                    <a:lnTo>
                      <a:pt x="202" y="684"/>
                    </a:lnTo>
                    <a:lnTo>
                      <a:pt x="236" y="698"/>
                    </a:lnTo>
                    <a:lnTo>
                      <a:pt x="270" y="708"/>
                    </a:lnTo>
                    <a:lnTo>
                      <a:pt x="270" y="708"/>
                    </a:lnTo>
                    <a:lnTo>
                      <a:pt x="304" y="714"/>
                    </a:lnTo>
                    <a:lnTo>
                      <a:pt x="340" y="716"/>
                    </a:lnTo>
                    <a:lnTo>
                      <a:pt x="374" y="714"/>
                    </a:lnTo>
                    <a:lnTo>
                      <a:pt x="408" y="710"/>
                    </a:lnTo>
                    <a:lnTo>
                      <a:pt x="440" y="702"/>
                    </a:lnTo>
                    <a:lnTo>
                      <a:pt x="472" y="690"/>
                    </a:lnTo>
                    <a:lnTo>
                      <a:pt x="504" y="676"/>
                    </a:lnTo>
                    <a:lnTo>
                      <a:pt x="532" y="658"/>
                    </a:lnTo>
                    <a:lnTo>
                      <a:pt x="560" y="638"/>
                    </a:lnTo>
                    <a:lnTo>
                      <a:pt x="586" y="616"/>
                    </a:lnTo>
                    <a:lnTo>
                      <a:pt x="608" y="590"/>
                    </a:lnTo>
                    <a:lnTo>
                      <a:pt x="630" y="564"/>
                    </a:lnTo>
                    <a:lnTo>
                      <a:pt x="648" y="534"/>
                    </a:lnTo>
                    <a:lnTo>
                      <a:pt x="664" y="502"/>
                    </a:lnTo>
                    <a:lnTo>
                      <a:pt x="678" y="468"/>
                    </a:lnTo>
                    <a:lnTo>
                      <a:pt x="688" y="434"/>
                    </a:lnTo>
                    <a:lnTo>
                      <a:pt x="688" y="434"/>
                    </a:lnTo>
                    <a:lnTo>
                      <a:pt x="694" y="398"/>
                    </a:lnTo>
                    <a:lnTo>
                      <a:pt x="696" y="362"/>
                    </a:lnTo>
                    <a:lnTo>
                      <a:pt x="696" y="326"/>
                    </a:lnTo>
                    <a:lnTo>
                      <a:pt x="692" y="292"/>
                    </a:lnTo>
                    <a:lnTo>
                      <a:pt x="684" y="258"/>
                    </a:lnTo>
                    <a:lnTo>
                      <a:pt x="672" y="226"/>
                    </a:lnTo>
                    <a:lnTo>
                      <a:pt x="660" y="194"/>
                    </a:lnTo>
                    <a:lnTo>
                      <a:pt x="644" y="164"/>
                    </a:lnTo>
                    <a:lnTo>
                      <a:pt x="624" y="136"/>
                    </a:lnTo>
                    <a:lnTo>
                      <a:pt x="602" y="110"/>
                    </a:lnTo>
                    <a:lnTo>
                      <a:pt x="578" y="86"/>
                    </a:lnTo>
                    <a:lnTo>
                      <a:pt x="552" y="64"/>
                    </a:lnTo>
                    <a:lnTo>
                      <a:pt x="524" y="46"/>
                    </a:lnTo>
                    <a:lnTo>
                      <a:pt x="492" y="30"/>
                    </a:lnTo>
                    <a:lnTo>
                      <a:pt x="460" y="18"/>
                    </a:lnTo>
                    <a:lnTo>
                      <a:pt x="426" y="8"/>
                    </a:lnTo>
                    <a:lnTo>
                      <a:pt x="426" y="8"/>
                    </a:lnTo>
                    <a:close/>
                  </a:path>
                </a:pathLst>
              </a:cu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97" name="Freeform 137"/>
              <p:cNvSpPr>
                <a:spLocks/>
              </p:cNvSpPr>
              <p:nvPr/>
            </p:nvSpPr>
            <p:spPr bwMode="auto">
              <a:xfrm>
                <a:off x="2544" y="1246"/>
                <a:ext cx="324" cy="341"/>
              </a:xfrm>
              <a:custGeom>
                <a:avLst/>
                <a:gdLst>
                  <a:gd name="T0" fmla="*/ 418 w 682"/>
                  <a:gd name="T1" fmla="*/ 8 h 700"/>
                  <a:gd name="T2" fmla="*/ 350 w 682"/>
                  <a:gd name="T3" fmla="*/ 0 h 700"/>
                  <a:gd name="T4" fmla="*/ 282 w 682"/>
                  <a:gd name="T5" fmla="*/ 6 h 700"/>
                  <a:gd name="T6" fmla="*/ 218 w 682"/>
                  <a:gd name="T7" fmla="*/ 24 h 700"/>
                  <a:gd name="T8" fmla="*/ 160 w 682"/>
                  <a:gd name="T9" fmla="*/ 56 h 700"/>
                  <a:gd name="T10" fmla="*/ 108 w 682"/>
                  <a:gd name="T11" fmla="*/ 96 h 700"/>
                  <a:gd name="T12" fmla="*/ 64 w 682"/>
                  <a:gd name="T13" fmla="*/ 148 h 700"/>
                  <a:gd name="T14" fmla="*/ 30 w 682"/>
                  <a:gd name="T15" fmla="*/ 208 h 700"/>
                  <a:gd name="T16" fmla="*/ 8 w 682"/>
                  <a:gd name="T17" fmla="*/ 274 h 700"/>
                  <a:gd name="T18" fmla="*/ 2 w 682"/>
                  <a:gd name="T19" fmla="*/ 310 h 700"/>
                  <a:gd name="T20" fmla="*/ 0 w 682"/>
                  <a:gd name="T21" fmla="*/ 380 h 700"/>
                  <a:gd name="T22" fmla="*/ 12 w 682"/>
                  <a:gd name="T23" fmla="*/ 446 h 700"/>
                  <a:gd name="T24" fmla="*/ 36 w 682"/>
                  <a:gd name="T25" fmla="*/ 508 h 700"/>
                  <a:gd name="T26" fmla="*/ 70 w 682"/>
                  <a:gd name="T27" fmla="*/ 566 h 700"/>
                  <a:gd name="T28" fmla="*/ 116 w 682"/>
                  <a:gd name="T29" fmla="*/ 614 h 700"/>
                  <a:gd name="T30" fmla="*/ 170 w 682"/>
                  <a:gd name="T31" fmla="*/ 654 h 700"/>
                  <a:gd name="T32" fmla="*/ 232 w 682"/>
                  <a:gd name="T33" fmla="*/ 682 h 700"/>
                  <a:gd name="T34" fmla="*/ 264 w 682"/>
                  <a:gd name="T35" fmla="*/ 690 h 700"/>
                  <a:gd name="T36" fmla="*/ 334 w 682"/>
                  <a:gd name="T37" fmla="*/ 700 h 700"/>
                  <a:gd name="T38" fmla="*/ 400 w 682"/>
                  <a:gd name="T39" fmla="*/ 694 h 700"/>
                  <a:gd name="T40" fmla="*/ 464 w 682"/>
                  <a:gd name="T41" fmla="*/ 674 h 700"/>
                  <a:gd name="T42" fmla="*/ 522 w 682"/>
                  <a:gd name="T43" fmla="*/ 644 h 700"/>
                  <a:gd name="T44" fmla="*/ 574 w 682"/>
                  <a:gd name="T45" fmla="*/ 602 h 700"/>
                  <a:gd name="T46" fmla="*/ 618 w 682"/>
                  <a:gd name="T47" fmla="*/ 550 h 700"/>
                  <a:gd name="T48" fmla="*/ 652 w 682"/>
                  <a:gd name="T49" fmla="*/ 492 h 700"/>
                  <a:gd name="T50" fmla="*/ 674 w 682"/>
                  <a:gd name="T51" fmla="*/ 424 h 700"/>
                  <a:gd name="T52" fmla="*/ 680 w 682"/>
                  <a:gd name="T53" fmla="*/ 388 h 700"/>
                  <a:gd name="T54" fmla="*/ 682 w 682"/>
                  <a:gd name="T55" fmla="*/ 320 h 700"/>
                  <a:gd name="T56" fmla="*/ 670 w 682"/>
                  <a:gd name="T57" fmla="*/ 252 h 700"/>
                  <a:gd name="T58" fmla="*/ 646 w 682"/>
                  <a:gd name="T59" fmla="*/ 190 h 700"/>
                  <a:gd name="T60" fmla="*/ 612 w 682"/>
                  <a:gd name="T61" fmla="*/ 134 h 700"/>
                  <a:gd name="T62" fmla="*/ 566 w 682"/>
                  <a:gd name="T63" fmla="*/ 84 h 700"/>
                  <a:gd name="T64" fmla="*/ 514 w 682"/>
                  <a:gd name="T65" fmla="*/ 46 h 700"/>
                  <a:gd name="T66" fmla="*/ 452 w 682"/>
                  <a:gd name="T67" fmla="*/ 16 h 700"/>
                  <a:gd name="T68" fmla="*/ 418 w 682"/>
                  <a:gd name="T69" fmla="*/ 8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82" h="700">
                    <a:moveTo>
                      <a:pt x="418" y="8"/>
                    </a:moveTo>
                    <a:lnTo>
                      <a:pt x="418" y="8"/>
                    </a:lnTo>
                    <a:lnTo>
                      <a:pt x="384" y="2"/>
                    </a:lnTo>
                    <a:lnTo>
                      <a:pt x="350" y="0"/>
                    </a:lnTo>
                    <a:lnTo>
                      <a:pt x="316" y="0"/>
                    </a:lnTo>
                    <a:lnTo>
                      <a:pt x="282" y="6"/>
                    </a:lnTo>
                    <a:lnTo>
                      <a:pt x="250" y="14"/>
                    </a:lnTo>
                    <a:lnTo>
                      <a:pt x="218" y="24"/>
                    </a:lnTo>
                    <a:lnTo>
                      <a:pt x="188" y="38"/>
                    </a:lnTo>
                    <a:lnTo>
                      <a:pt x="160" y="56"/>
                    </a:lnTo>
                    <a:lnTo>
                      <a:pt x="134" y="74"/>
                    </a:lnTo>
                    <a:lnTo>
                      <a:pt x="108" y="96"/>
                    </a:lnTo>
                    <a:lnTo>
                      <a:pt x="86" y="122"/>
                    </a:lnTo>
                    <a:lnTo>
                      <a:pt x="64" y="148"/>
                    </a:lnTo>
                    <a:lnTo>
                      <a:pt x="46" y="176"/>
                    </a:lnTo>
                    <a:lnTo>
                      <a:pt x="30" y="208"/>
                    </a:lnTo>
                    <a:lnTo>
                      <a:pt x="18" y="240"/>
                    </a:lnTo>
                    <a:lnTo>
                      <a:pt x="8" y="274"/>
                    </a:lnTo>
                    <a:lnTo>
                      <a:pt x="8" y="274"/>
                    </a:lnTo>
                    <a:lnTo>
                      <a:pt x="2" y="310"/>
                    </a:lnTo>
                    <a:lnTo>
                      <a:pt x="0" y="344"/>
                    </a:lnTo>
                    <a:lnTo>
                      <a:pt x="0" y="380"/>
                    </a:lnTo>
                    <a:lnTo>
                      <a:pt x="4" y="414"/>
                    </a:lnTo>
                    <a:lnTo>
                      <a:pt x="12" y="446"/>
                    </a:lnTo>
                    <a:lnTo>
                      <a:pt x="22" y="478"/>
                    </a:lnTo>
                    <a:lnTo>
                      <a:pt x="36" y="508"/>
                    </a:lnTo>
                    <a:lnTo>
                      <a:pt x="52" y="538"/>
                    </a:lnTo>
                    <a:lnTo>
                      <a:pt x="70" y="566"/>
                    </a:lnTo>
                    <a:lnTo>
                      <a:pt x="92" y="590"/>
                    </a:lnTo>
                    <a:lnTo>
                      <a:pt x="116" y="614"/>
                    </a:lnTo>
                    <a:lnTo>
                      <a:pt x="142" y="636"/>
                    </a:lnTo>
                    <a:lnTo>
                      <a:pt x="170" y="654"/>
                    </a:lnTo>
                    <a:lnTo>
                      <a:pt x="200" y="670"/>
                    </a:lnTo>
                    <a:lnTo>
                      <a:pt x="232" y="682"/>
                    </a:lnTo>
                    <a:lnTo>
                      <a:pt x="264" y="690"/>
                    </a:lnTo>
                    <a:lnTo>
                      <a:pt x="264" y="690"/>
                    </a:lnTo>
                    <a:lnTo>
                      <a:pt x="300" y="696"/>
                    </a:lnTo>
                    <a:lnTo>
                      <a:pt x="334" y="700"/>
                    </a:lnTo>
                    <a:lnTo>
                      <a:pt x="366" y="698"/>
                    </a:lnTo>
                    <a:lnTo>
                      <a:pt x="400" y="694"/>
                    </a:lnTo>
                    <a:lnTo>
                      <a:pt x="432" y="686"/>
                    </a:lnTo>
                    <a:lnTo>
                      <a:pt x="464" y="674"/>
                    </a:lnTo>
                    <a:lnTo>
                      <a:pt x="494" y="660"/>
                    </a:lnTo>
                    <a:lnTo>
                      <a:pt x="522" y="644"/>
                    </a:lnTo>
                    <a:lnTo>
                      <a:pt x="550" y="624"/>
                    </a:lnTo>
                    <a:lnTo>
                      <a:pt x="574" y="602"/>
                    </a:lnTo>
                    <a:lnTo>
                      <a:pt x="598" y="578"/>
                    </a:lnTo>
                    <a:lnTo>
                      <a:pt x="618" y="550"/>
                    </a:lnTo>
                    <a:lnTo>
                      <a:pt x="636" y="522"/>
                    </a:lnTo>
                    <a:lnTo>
                      <a:pt x="652" y="492"/>
                    </a:lnTo>
                    <a:lnTo>
                      <a:pt x="664" y="458"/>
                    </a:lnTo>
                    <a:lnTo>
                      <a:pt x="674" y="424"/>
                    </a:lnTo>
                    <a:lnTo>
                      <a:pt x="674" y="424"/>
                    </a:lnTo>
                    <a:lnTo>
                      <a:pt x="680" y="388"/>
                    </a:lnTo>
                    <a:lnTo>
                      <a:pt x="682" y="354"/>
                    </a:lnTo>
                    <a:lnTo>
                      <a:pt x="682" y="320"/>
                    </a:lnTo>
                    <a:lnTo>
                      <a:pt x="678" y="286"/>
                    </a:lnTo>
                    <a:lnTo>
                      <a:pt x="670" y="252"/>
                    </a:lnTo>
                    <a:lnTo>
                      <a:pt x="660" y="220"/>
                    </a:lnTo>
                    <a:lnTo>
                      <a:pt x="646" y="190"/>
                    </a:lnTo>
                    <a:lnTo>
                      <a:pt x="630" y="160"/>
                    </a:lnTo>
                    <a:lnTo>
                      <a:pt x="612" y="134"/>
                    </a:lnTo>
                    <a:lnTo>
                      <a:pt x="590" y="108"/>
                    </a:lnTo>
                    <a:lnTo>
                      <a:pt x="566" y="84"/>
                    </a:lnTo>
                    <a:lnTo>
                      <a:pt x="542" y="64"/>
                    </a:lnTo>
                    <a:lnTo>
                      <a:pt x="514" y="46"/>
                    </a:lnTo>
                    <a:lnTo>
                      <a:pt x="484" y="30"/>
                    </a:lnTo>
                    <a:lnTo>
                      <a:pt x="452" y="16"/>
                    </a:lnTo>
                    <a:lnTo>
                      <a:pt x="418" y="8"/>
                    </a:lnTo>
                    <a:lnTo>
                      <a:pt x="418" y="8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98" name="Freeform 138"/>
              <p:cNvSpPr>
                <a:spLocks/>
              </p:cNvSpPr>
              <p:nvPr/>
            </p:nvSpPr>
            <p:spPr bwMode="auto">
              <a:xfrm>
                <a:off x="2547" y="1249"/>
                <a:ext cx="318" cy="332"/>
              </a:xfrm>
              <a:custGeom>
                <a:avLst/>
                <a:gdLst>
                  <a:gd name="T0" fmla="*/ 410 w 670"/>
                  <a:gd name="T1" fmla="*/ 8 h 682"/>
                  <a:gd name="T2" fmla="*/ 342 w 670"/>
                  <a:gd name="T3" fmla="*/ 0 h 682"/>
                  <a:gd name="T4" fmla="*/ 276 w 670"/>
                  <a:gd name="T5" fmla="*/ 6 h 682"/>
                  <a:gd name="T6" fmla="*/ 214 w 670"/>
                  <a:gd name="T7" fmla="*/ 24 h 682"/>
                  <a:gd name="T8" fmla="*/ 158 w 670"/>
                  <a:gd name="T9" fmla="*/ 54 h 682"/>
                  <a:gd name="T10" fmla="*/ 106 w 670"/>
                  <a:gd name="T11" fmla="*/ 94 h 682"/>
                  <a:gd name="T12" fmla="*/ 64 w 670"/>
                  <a:gd name="T13" fmla="*/ 144 h 682"/>
                  <a:gd name="T14" fmla="*/ 30 w 670"/>
                  <a:gd name="T15" fmla="*/ 202 h 682"/>
                  <a:gd name="T16" fmla="*/ 8 w 670"/>
                  <a:gd name="T17" fmla="*/ 268 h 682"/>
                  <a:gd name="T18" fmla="*/ 2 w 670"/>
                  <a:gd name="T19" fmla="*/ 302 h 682"/>
                  <a:gd name="T20" fmla="*/ 2 w 670"/>
                  <a:gd name="T21" fmla="*/ 370 h 682"/>
                  <a:gd name="T22" fmla="*/ 12 w 670"/>
                  <a:gd name="T23" fmla="*/ 436 h 682"/>
                  <a:gd name="T24" fmla="*/ 36 w 670"/>
                  <a:gd name="T25" fmla="*/ 496 h 682"/>
                  <a:gd name="T26" fmla="*/ 70 w 670"/>
                  <a:gd name="T27" fmla="*/ 552 h 682"/>
                  <a:gd name="T28" fmla="*/ 114 w 670"/>
                  <a:gd name="T29" fmla="*/ 600 h 682"/>
                  <a:gd name="T30" fmla="*/ 166 w 670"/>
                  <a:gd name="T31" fmla="*/ 638 h 682"/>
                  <a:gd name="T32" fmla="*/ 228 w 670"/>
                  <a:gd name="T33" fmla="*/ 666 h 682"/>
                  <a:gd name="T34" fmla="*/ 260 w 670"/>
                  <a:gd name="T35" fmla="*/ 674 h 682"/>
                  <a:gd name="T36" fmla="*/ 328 w 670"/>
                  <a:gd name="T37" fmla="*/ 682 h 682"/>
                  <a:gd name="T38" fmla="*/ 392 w 670"/>
                  <a:gd name="T39" fmla="*/ 676 h 682"/>
                  <a:gd name="T40" fmla="*/ 454 w 670"/>
                  <a:gd name="T41" fmla="*/ 658 h 682"/>
                  <a:gd name="T42" fmla="*/ 512 w 670"/>
                  <a:gd name="T43" fmla="*/ 628 h 682"/>
                  <a:gd name="T44" fmla="*/ 564 w 670"/>
                  <a:gd name="T45" fmla="*/ 588 h 682"/>
                  <a:gd name="T46" fmla="*/ 606 w 670"/>
                  <a:gd name="T47" fmla="*/ 538 h 682"/>
                  <a:gd name="T48" fmla="*/ 640 w 670"/>
                  <a:gd name="T49" fmla="*/ 480 h 682"/>
                  <a:gd name="T50" fmla="*/ 660 w 670"/>
                  <a:gd name="T51" fmla="*/ 414 h 682"/>
                  <a:gd name="T52" fmla="*/ 666 w 670"/>
                  <a:gd name="T53" fmla="*/ 380 h 682"/>
                  <a:gd name="T54" fmla="*/ 668 w 670"/>
                  <a:gd name="T55" fmla="*/ 312 h 682"/>
                  <a:gd name="T56" fmla="*/ 656 w 670"/>
                  <a:gd name="T57" fmla="*/ 246 h 682"/>
                  <a:gd name="T58" fmla="*/ 634 w 670"/>
                  <a:gd name="T59" fmla="*/ 186 h 682"/>
                  <a:gd name="T60" fmla="*/ 600 w 670"/>
                  <a:gd name="T61" fmla="*/ 130 h 682"/>
                  <a:gd name="T62" fmla="*/ 556 w 670"/>
                  <a:gd name="T63" fmla="*/ 82 h 682"/>
                  <a:gd name="T64" fmla="*/ 502 w 670"/>
                  <a:gd name="T65" fmla="*/ 44 h 682"/>
                  <a:gd name="T66" fmla="*/ 442 w 670"/>
                  <a:gd name="T67" fmla="*/ 16 h 682"/>
                  <a:gd name="T68" fmla="*/ 410 w 670"/>
                  <a:gd name="T69" fmla="*/ 8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70" h="682">
                    <a:moveTo>
                      <a:pt x="410" y="8"/>
                    </a:moveTo>
                    <a:lnTo>
                      <a:pt x="410" y="8"/>
                    </a:lnTo>
                    <a:lnTo>
                      <a:pt x="376" y="2"/>
                    </a:lnTo>
                    <a:lnTo>
                      <a:pt x="342" y="0"/>
                    </a:lnTo>
                    <a:lnTo>
                      <a:pt x="310" y="0"/>
                    </a:lnTo>
                    <a:lnTo>
                      <a:pt x="276" y="6"/>
                    </a:lnTo>
                    <a:lnTo>
                      <a:pt x="246" y="14"/>
                    </a:lnTo>
                    <a:lnTo>
                      <a:pt x="214" y="24"/>
                    </a:lnTo>
                    <a:lnTo>
                      <a:pt x="186" y="38"/>
                    </a:lnTo>
                    <a:lnTo>
                      <a:pt x="158" y="54"/>
                    </a:lnTo>
                    <a:lnTo>
                      <a:pt x="130" y="72"/>
                    </a:lnTo>
                    <a:lnTo>
                      <a:pt x="106" y="94"/>
                    </a:lnTo>
                    <a:lnTo>
                      <a:pt x="84" y="118"/>
                    </a:lnTo>
                    <a:lnTo>
                      <a:pt x="64" y="144"/>
                    </a:lnTo>
                    <a:lnTo>
                      <a:pt x="46" y="172"/>
                    </a:lnTo>
                    <a:lnTo>
                      <a:pt x="30" y="202"/>
                    </a:lnTo>
                    <a:lnTo>
                      <a:pt x="18" y="234"/>
                    </a:lnTo>
                    <a:lnTo>
                      <a:pt x="8" y="268"/>
                    </a:lnTo>
                    <a:lnTo>
                      <a:pt x="8" y="268"/>
                    </a:lnTo>
                    <a:lnTo>
                      <a:pt x="2" y="302"/>
                    </a:lnTo>
                    <a:lnTo>
                      <a:pt x="0" y="336"/>
                    </a:lnTo>
                    <a:lnTo>
                      <a:pt x="2" y="370"/>
                    </a:lnTo>
                    <a:lnTo>
                      <a:pt x="6" y="404"/>
                    </a:lnTo>
                    <a:lnTo>
                      <a:pt x="12" y="436"/>
                    </a:lnTo>
                    <a:lnTo>
                      <a:pt x="22" y="466"/>
                    </a:lnTo>
                    <a:lnTo>
                      <a:pt x="36" y="496"/>
                    </a:lnTo>
                    <a:lnTo>
                      <a:pt x="52" y="526"/>
                    </a:lnTo>
                    <a:lnTo>
                      <a:pt x="70" y="552"/>
                    </a:lnTo>
                    <a:lnTo>
                      <a:pt x="90" y="576"/>
                    </a:lnTo>
                    <a:lnTo>
                      <a:pt x="114" y="600"/>
                    </a:lnTo>
                    <a:lnTo>
                      <a:pt x="140" y="620"/>
                    </a:lnTo>
                    <a:lnTo>
                      <a:pt x="166" y="638"/>
                    </a:lnTo>
                    <a:lnTo>
                      <a:pt x="196" y="654"/>
                    </a:lnTo>
                    <a:lnTo>
                      <a:pt x="228" y="666"/>
                    </a:lnTo>
                    <a:lnTo>
                      <a:pt x="260" y="674"/>
                    </a:lnTo>
                    <a:lnTo>
                      <a:pt x="260" y="674"/>
                    </a:lnTo>
                    <a:lnTo>
                      <a:pt x="294" y="680"/>
                    </a:lnTo>
                    <a:lnTo>
                      <a:pt x="328" y="682"/>
                    </a:lnTo>
                    <a:lnTo>
                      <a:pt x="360" y="682"/>
                    </a:lnTo>
                    <a:lnTo>
                      <a:pt x="392" y="676"/>
                    </a:lnTo>
                    <a:lnTo>
                      <a:pt x="424" y="670"/>
                    </a:lnTo>
                    <a:lnTo>
                      <a:pt x="454" y="658"/>
                    </a:lnTo>
                    <a:lnTo>
                      <a:pt x="484" y="644"/>
                    </a:lnTo>
                    <a:lnTo>
                      <a:pt x="512" y="628"/>
                    </a:lnTo>
                    <a:lnTo>
                      <a:pt x="538" y="610"/>
                    </a:lnTo>
                    <a:lnTo>
                      <a:pt x="564" y="588"/>
                    </a:lnTo>
                    <a:lnTo>
                      <a:pt x="586" y="564"/>
                    </a:lnTo>
                    <a:lnTo>
                      <a:pt x="606" y="538"/>
                    </a:lnTo>
                    <a:lnTo>
                      <a:pt x="624" y="510"/>
                    </a:lnTo>
                    <a:lnTo>
                      <a:pt x="640" y="480"/>
                    </a:lnTo>
                    <a:lnTo>
                      <a:pt x="652" y="448"/>
                    </a:lnTo>
                    <a:lnTo>
                      <a:pt x="660" y="414"/>
                    </a:lnTo>
                    <a:lnTo>
                      <a:pt x="660" y="414"/>
                    </a:lnTo>
                    <a:lnTo>
                      <a:pt x="666" y="380"/>
                    </a:lnTo>
                    <a:lnTo>
                      <a:pt x="670" y="346"/>
                    </a:lnTo>
                    <a:lnTo>
                      <a:pt x="668" y="312"/>
                    </a:lnTo>
                    <a:lnTo>
                      <a:pt x="664" y="278"/>
                    </a:lnTo>
                    <a:lnTo>
                      <a:pt x="656" y="246"/>
                    </a:lnTo>
                    <a:lnTo>
                      <a:pt x="646" y="216"/>
                    </a:lnTo>
                    <a:lnTo>
                      <a:pt x="634" y="186"/>
                    </a:lnTo>
                    <a:lnTo>
                      <a:pt x="618" y="158"/>
                    </a:lnTo>
                    <a:lnTo>
                      <a:pt x="600" y="130"/>
                    </a:lnTo>
                    <a:lnTo>
                      <a:pt x="578" y="106"/>
                    </a:lnTo>
                    <a:lnTo>
                      <a:pt x="556" y="82"/>
                    </a:lnTo>
                    <a:lnTo>
                      <a:pt x="530" y="62"/>
                    </a:lnTo>
                    <a:lnTo>
                      <a:pt x="502" y="44"/>
                    </a:lnTo>
                    <a:lnTo>
                      <a:pt x="474" y="30"/>
                    </a:lnTo>
                    <a:lnTo>
                      <a:pt x="442" y="16"/>
                    </a:lnTo>
                    <a:lnTo>
                      <a:pt x="410" y="8"/>
                    </a:lnTo>
                    <a:lnTo>
                      <a:pt x="410" y="8"/>
                    </a:lnTo>
                    <a:close/>
                  </a:path>
                </a:pathLst>
              </a:custGeom>
              <a:solidFill>
                <a:srgbClr val="FF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099" name="Freeform 139"/>
              <p:cNvSpPr>
                <a:spLocks/>
              </p:cNvSpPr>
              <p:nvPr/>
            </p:nvSpPr>
            <p:spPr bwMode="auto">
              <a:xfrm>
                <a:off x="2550" y="1252"/>
                <a:ext cx="311" cy="324"/>
              </a:xfrm>
              <a:custGeom>
                <a:avLst/>
                <a:gdLst>
                  <a:gd name="T0" fmla="*/ 402 w 656"/>
                  <a:gd name="T1" fmla="*/ 8 h 666"/>
                  <a:gd name="T2" fmla="*/ 336 w 656"/>
                  <a:gd name="T3" fmla="*/ 0 h 666"/>
                  <a:gd name="T4" fmla="*/ 272 w 656"/>
                  <a:gd name="T5" fmla="*/ 6 h 666"/>
                  <a:gd name="T6" fmla="*/ 210 w 656"/>
                  <a:gd name="T7" fmla="*/ 24 h 666"/>
                  <a:gd name="T8" fmla="*/ 154 w 656"/>
                  <a:gd name="T9" fmla="*/ 52 h 666"/>
                  <a:gd name="T10" fmla="*/ 104 w 656"/>
                  <a:gd name="T11" fmla="*/ 92 h 666"/>
                  <a:gd name="T12" fmla="*/ 62 w 656"/>
                  <a:gd name="T13" fmla="*/ 140 h 666"/>
                  <a:gd name="T14" fmla="*/ 30 w 656"/>
                  <a:gd name="T15" fmla="*/ 198 h 666"/>
                  <a:gd name="T16" fmla="*/ 10 w 656"/>
                  <a:gd name="T17" fmla="*/ 262 h 666"/>
                  <a:gd name="T18" fmla="*/ 4 w 656"/>
                  <a:gd name="T19" fmla="*/ 294 h 666"/>
                  <a:gd name="T20" fmla="*/ 2 w 656"/>
                  <a:gd name="T21" fmla="*/ 362 h 666"/>
                  <a:gd name="T22" fmla="*/ 14 w 656"/>
                  <a:gd name="T23" fmla="*/ 424 h 666"/>
                  <a:gd name="T24" fmla="*/ 36 w 656"/>
                  <a:gd name="T25" fmla="*/ 484 h 666"/>
                  <a:gd name="T26" fmla="*/ 70 w 656"/>
                  <a:gd name="T27" fmla="*/ 538 h 666"/>
                  <a:gd name="T28" fmla="*/ 112 w 656"/>
                  <a:gd name="T29" fmla="*/ 584 h 666"/>
                  <a:gd name="T30" fmla="*/ 164 w 656"/>
                  <a:gd name="T31" fmla="*/ 622 h 666"/>
                  <a:gd name="T32" fmla="*/ 224 w 656"/>
                  <a:gd name="T33" fmla="*/ 650 h 666"/>
                  <a:gd name="T34" fmla="*/ 256 w 656"/>
                  <a:gd name="T35" fmla="*/ 658 h 666"/>
                  <a:gd name="T36" fmla="*/ 322 w 656"/>
                  <a:gd name="T37" fmla="*/ 666 h 666"/>
                  <a:gd name="T38" fmla="*/ 386 w 656"/>
                  <a:gd name="T39" fmla="*/ 660 h 666"/>
                  <a:gd name="T40" fmla="*/ 446 w 656"/>
                  <a:gd name="T41" fmla="*/ 642 h 666"/>
                  <a:gd name="T42" fmla="*/ 502 w 656"/>
                  <a:gd name="T43" fmla="*/ 614 h 666"/>
                  <a:gd name="T44" fmla="*/ 552 w 656"/>
                  <a:gd name="T45" fmla="*/ 574 h 666"/>
                  <a:gd name="T46" fmla="*/ 594 w 656"/>
                  <a:gd name="T47" fmla="*/ 526 h 666"/>
                  <a:gd name="T48" fmla="*/ 626 w 656"/>
                  <a:gd name="T49" fmla="*/ 468 h 666"/>
                  <a:gd name="T50" fmla="*/ 648 w 656"/>
                  <a:gd name="T51" fmla="*/ 404 h 666"/>
                  <a:gd name="T52" fmla="*/ 654 w 656"/>
                  <a:gd name="T53" fmla="*/ 370 h 666"/>
                  <a:gd name="T54" fmla="*/ 654 w 656"/>
                  <a:gd name="T55" fmla="*/ 304 h 666"/>
                  <a:gd name="T56" fmla="*/ 644 w 656"/>
                  <a:gd name="T57" fmla="*/ 240 h 666"/>
                  <a:gd name="T58" fmla="*/ 620 w 656"/>
                  <a:gd name="T59" fmla="*/ 182 h 666"/>
                  <a:gd name="T60" fmla="*/ 588 w 656"/>
                  <a:gd name="T61" fmla="*/ 128 h 666"/>
                  <a:gd name="T62" fmla="*/ 544 w 656"/>
                  <a:gd name="T63" fmla="*/ 82 h 666"/>
                  <a:gd name="T64" fmla="*/ 492 w 656"/>
                  <a:gd name="T65" fmla="*/ 44 h 666"/>
                  <a:gd name="T66" fmla="*/ 434 w 656"/>
                  <a:gd name="T67" fmla="*/ 16 h 666"/>
                  <a:gd name="T68" fmla="*/ 402 w 656"/>
                  <a:gd name="T69" fmla="*/ 8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56" h="666">
                    <a:moveTo>
                      <a:pt x="402" y="8"/>
                    </a:moveTo>
                    <a:lnTo>
                      <a:pt x="402" y="8"/>
                    </a:lnTo>
                    <a:lnTo>
                      <a:pt x="368" y="2"/>
                    </a:lnTo>
                    <a:lnTo>
                      <a:pt x="336" y="0"/>
                    </a:lnTo>
                    <a:lnTo>
                      <a:pt x="304" y="2"/>
                    </a:lnTo>
                    <a:lnTo>
                      <a:pt x="272" y="6"/>
                    </a:lnTo>
                    <a:lnTo>
                      <a:pt x="240" y="12"/>
                    </a:lnTo>
                    <a:lnTo>
                      <a:pt x="210" y="24"/>
                    </a:lnTo>
                    <a:lnTo>
                      <a:pt x="182" y="36"/>
                    </a:lnTo>
                    <a:lnTo>
                      <a:pt x="154" y="52"/>
                    </a:lnTo>
                    <a:lnTo>
                      <a:pt x="128" y="72"/>
                    </a:lnTo>
                    <a:lnTo>
                      <a:pt x="104" y="92"/>
                    </a:lnTo>
                    <a:lnTo>
                      <a:pt x="82" y="116"/>
                    </a:lnTo>
                    <a:lnTo>
                      <a:pt x="62" y="140"/>
                    </a:lnTo>
                    <a:lnTo>
                      <a:pt x="46" y="168"/>
                    </a:lnTo>
                    <a:lnTo>
                      <a:pt x="30" y="198"/>
                    </a:lnTo>
                    <a:lnTo>
                      <a:pt x="18" y="228"/>
                    </a:lnTo>
                    <a:lnTo>
                      <a:pt x="10" y="262"/>
                    </a:lnTo>
                    <a:lnTo>
                      <a:pt x="10" y="262"/>
                    </a:lnTo>
                    <a:lnTo>
                      <a:pt x="4" y="294"/>
                    </a:lnTo>
                    <a:lnTo>
                      <a:pt x="0" y="328"/>
                    </a:lnTo>
                    <a:lnTo>
                      <a:pt x="2" y="362"/>
                    </a:lnTo>
                    <a:lnTo>
                      <a:pt x="6" y="394"/>
                    </a:lnTo>
                    <a:lnTo>
                      <a:pt x="14" y="424"/>
                    </a:lnTo>
                    <a:lnTo>
                      <a:pt x="24" y="456"/>
                    </a:lnTo>
                    <a:lnTo>
                      <a:pt x="36" y="484"/>
                    </a:lnTo>
                    <a:lnTo>
                      <a:pt x="52" y="512"/>
                    </a:lnTo>
                    <a:lnTo>
                      <a:pt x="70" y="538"/>
                    </a:lnTo>
                    <a:lnTo>
                      <a:pt x="90" y="562"/>
                    </a:lnTo>
                    <a:lnTo>
                      <a:pt x="112" y="584"/>
                    </a:lnTo>
                    <a:lnTo>
                      <a:pt x="138" y="604"/>
                    </a:lnTo>
                    <a:lnTo>
                      <a:pt x="164" y="622"/>
                    </a:lnTo>
                    <a:lnTo>
                      <a:pt x="192" y="638"/>
                    </a:lnTo>
                    <a:lnTo>
                      <a:pt x="224" y="650"/>
                    </a:lnTo>
                    <a:lnTo>
                      <a:pt x="256" y="658"/>
                    </a:lnTo>
                    <a:lnTo>
                      <a:pt x="256" y="658"/>
                    </a:lnTo>
                    <a:lnTo>
                      <a:pt x="288" y="664"/>
                    </a:lnTo>
                    <a:lnTo>
                      <a:pt x="322" y="666"/>
                    </a:lnTo>
                    <a:lnTo>
                      <a:pt x="354" y="664"/>
                    </a:lnTo>
                    <a:lnTo>
                      <a:pt x="386" y="660"/>
                    </a:lnTo>
                    <a:lnTo>
                      <a:pt x="416" y="652"/>
                    </a:lnTo>
                    <a:lnTo>
                      <a:pt x="446" y="642"/>
                    </a:lnTo>
                    <a:lnTo>
                      <a:pt x="476" y="630"/>
                    </a:lnTo>
                    <a:lnTo>
                      <a:pt x="502" y="614"/>
                    </a:lnTo>
                    <a:lnTo>
                      <a:pt x="528" y="594"/>
                    </a:lnTo>
                    <a:lnTo>
                      <a:pt x="552" y="574"/>
                    </a:lnTo>
                    <a:lnTo>
                      <a:pt x="574" y="550"/>
                    </a:lnTo>
                    <a:lnTo>
                      <a:pt x="594" y="526"/>
                    </a:lnTo>
                    <a:lnTo>
                      <a:pt x="612" y="498"/>
                    </a:lnTo>
                    <a:lnTo>
                      <a:pt x="626" y="468"/>
                    </a:lnTo>
                    <a:lnTo>
                      <a:pt x="638" y="438"/>
                    </a:lnTo>
                    <a:lnTo>
                      <a:pt x="648" y="404"/>
                    </a:lnTo>
                    <a:lnTo>
                      <a:pt x="648" y="404"/>
                    </a:lnTo>
                    <a:lnTo>
                      <a:pt x="654" y="370"/>
                    </a:lnTo>
                    <a:lnTo>
                      <a:pt x="656" y="338"/>
                    </a:lnTo>
                    <a:lnTo>
                      <a:pt x="654" y="304"/>
                    </a:lnTo>
                    <a:lnTo>
                      <a:pt x="650" y="272"/>
                    </a:lnTo>
                    <a:lnTo>
                      <a:pt x="644" y="240"/>
                    </a:lnTo>
                    <a:lnTo>
                      <a:pt x="634" y="210"/>
                    </a:lnTo>
                    <a:lnTo>
                      <a:pt x="620" y="182"/>
                    </a:lnTo>
                    <a:lnTo>
                      <a:pt x="606" y="154"/>
                    </a:lnTo>
                    <a:lnTo>
                      <a:pt x="588" y="128"/>
                    </a:lnTo>
                    <a:lnTo>
                      <a:pt x="568" y="104"/>
                    </a:lnTo>
                    <a:lnTo>
                      <a:pt x="544" y="82"/>
                    </a:lnTo>
                    <a:lnTo>
                      <a:pt x="520" y="62"/>
                    </a:lnTo>
                    <a:lnTo>
                      <a:pt x="492" y="44"/>
                    </a:lnTo>
                    <a:lnTo>
                      <a:pt x="464" y="28"/>
                    </a:lnTo>
                    <a:lnTo>
                      <a:pt x="434" y="16"/>
                    </a:lnTo>
                    <a:lnTo>
                      <a:pt x="402" y="8"/>
                    </a:lnTo>
                    <a:lnTo>
                      <a:pt x="402" y="8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00" name="Freeform 140"/>
              <p:cNvSpPr>
                <a:spLocks/>
              </p:cNvSpPr>
              <p:nvPr/>
            </p:nvSpPr>
            <p:spPr bwMode="auto">
              <a:xfrm>
                <a:off x="2554" y="1255"/>
                <a:ext cx="303" cy="316"/>
              </a:xfrm>
              <a:custGeom>
                <a:avLst/>
                <a:gdLst>
                  <a:gd name="T0" fmla="*/ 390 w 640"/>
                  <a:gd name="T1" fmla="*/ 8 h 650"/>
                  <a:gd name="T2" fmla="*/ 326 w 640"/>
                  <a:gd name="T3" fmla="*/ 0 h 650"/>
                  <a:gd name="T4" fmla="*/ 264 w 640"/>
                  <a:gd name="T5" fmla="*/ 6 h 650"/>
                  <a:gd name="T6" fmla="*/ 204 w 640"/>
                  <a:gd name="T7" fmla="*/ 22 h 650"/>
                  <a:gd name="T8" fmla="*/ 150 w 640"/>
                  <a:gd name="T9" fmla="*/ 52 h 650"/>
                  <a:gd name="T10" fmla="*/ 100 w 640"/>
                  <a:gd name="T11" fmla="*/ 90 h 650"/>
                  <a:gd name="T12" fmla="*/ 60 w 640"/>
                  <a:gd name="T13" fmla="*/ 138 h 650"/>
                  <a:gd name="T14" fmla="*/ 28 w 640"/>
                  <a:gd name="T15" fmla="*/ 192 h 650"/>
                  <a:gd name="T16" fmla="*/ 8 w 640"/>
                  <a:gd name="T17" fmla="*/ 254 h 650"/>
                  <a:gd name="T18" fmla="*/ 2 w 640"/>
                  <a:gd name="T19" fmla="*/ 288 h 650"/>
                  <a:gd name="T20" fmla="*/ 0 w 640"/>
                  <a:gd name="T21" fmla="*/ 352 h 650"/>
                  <a:gd name="T22" fmla="*/ 12 w 640"/>
                  <a:gd name="T23" fmla="*/ 414 h 650"/>
                  <a:gd name="T24" fmla="*/ 34 w 640"/>
                  <a:gd name="T25" fmla="*/ 472 h 650"/>
                  <a:gd name="T26" fmla="*/ 66 w 640"/>
                  <a:gd name="T27" fmla="*/ 524 h 650"/>
                  <a:gd name="T28" fmla="*/ 108 w 640"/>
                  <a:gd name="T29" fmla="*/ 570 h 650"/>
                  <a:gd name="T30" fmla="*/ 160 w 640"/>
                  <a:gd name="T31" fmla="*/ 606 h 650"/>
                  <a:gd name="T32" fmla="*/ 218 w 640"/>
                  <a:gd name="T33" fmla="*/ 634 h 650"/>
                  <a:gd name="T34" fmla="*/ 248 w 640"/>
                  <a:gd name="T35" fmla="*/ 642 h 650"/>
                  <a:gd name="T36" fmla="*/ 314 w 640"/>
                  <a:gd name="T37" fmla="*/ 650 h 650"/>
                  <a:gd name="T38" fmla="*/ 376 w 640"/>
                  <a:gd name="T39" fmla="*/ 644 h 650"/>
                  <a:gd name="T40" fmla="*/ 436 w 640"/>
                  <a:gd name="T41" fmla="*/ 626 h 650"/>
                  <a:gd name="T42" fmla="*/ 490 w 640"/>
                  <a:gd name="T43" fmla="*/ 598 h 650"/>
                  <a:gd name="T44" fmla="*/ 540 w 640"/>
                  <a:gd name="T45" fmla="*/ 560 h 650"/>
                  <a:gd name="T46" fmla="*/ 580 w 640"/>
                  <a:gd name="T47" fmla="*/ 512 h 650"/>
                  <a:gd name="T48" fmla="*/ 612 w 640"/>
                  <a:gd name="T49" fmla="*/ 458 h 650"/>
                  <a:gd name="T50" fmla="*/ 632 w 640"/>
                  <a:gd name="T51" fmla="*/ 394 h 650"/>
                  <a:gd name="T52" fmla="*/ 638 w 640"/>
                  <a:gd name="T53" fmla="*/ 362 h 650"/>
                  <a:gd name="T54" fmla="*/ 640 w 640"/>
                  <a:gd name="T55" fmla="*/ 298 h 650"/>
                  <a:gd name="T56" fmla="*/ 628 w 640"/>
                  <a:gd name="T57" fmla="*/ 236 h 650"/>
                  <a:gd name="T58" fmla="*/ 606 w 640"/>
                  <a:gd name="T59" fmla="*/ 178 h 650"/>
                  <a:gd name="T60" fmla="*/ 574 w 640"/>
                  <a:gd name="T61" fmla="*/ 124 h 650"/>
                  <a:gd name="T62" fmla="*/ 532 w 640"/>
                  <a:gd name="T63" fmla="*/ 80 h 650"/>
                  <a:gd name="T64" fmla="*/ 480 w 640"/>
                  <a:gd name="T65" fmla="*/ 42 h 650"/>
                  <a:gd name="T66" fmla="*/ 422 w 640"/>
                  <a:gd name="T67" fmla="*/ 16 h 650"/>
                  <a:gd name="T68" fmla="*/ 390 w 640"/>
                  <a:gd name="T69" fmla="*/ 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40" h="650">
                    <a:moveTo>
                      <a:pt x="390" y="8"/>
                    </a:moveTo>
                    <a:lnTo>
                      <a:pt x="390" y="8"/>
                    </a:lnTo>
                    <a:lnTo>
                      <a:pt x="358" y="2"/>
                    </a:lnTo>
                    <a:lnTo>
                      <a:pt x="326" y="0"/>
                    </a:lnTo>
                    <a:lnTo>
                      <a:pt x="296" y="2"/>
                    </a:lnTo>
                    <a:lnTo>
                      <a:pt x="264" y="6"/>
                    </a:lnTo>
                    <a:lnTo>
                      <a:pt x="234" y="12"/>
                    </a:lnTo>
                    <a:lnTo>
                      <a:pt x="204" y="22"/>
                    </a:lnTo>
                    <a:lnTo>
                      <a:pt x="176" y="36"/>
                    </a:lnTo>
                    <a:lnTo>
                      <a:pt x="150" y="52"/>
                    </a:lnTo>
                    <a:lnTo>
                      <a:pt x="124" y="70"/>
                    </a:lnTo>
                    <a:lnTo>
                      <a:pt x="100" y="90"/>
                    </a:lnTo>
                    <a:lnTo>
                      <a:pt x="80" y="112"/>
                    </a:lnTo>
                    <a:lnTo>
                      <a:pt x="60" y="138"/>
                    </a:lnTo>
                    <a:lnTo>
                      <a:pt x="42" y="164"/>
                    </a:lnTo>
                    <a:lnTo>
                      <a:pt x="28" y="192"/>
                    </a:lnTo>
                    <a:lnTo>
                      <a:pt x="16" y="222"/>
                    </a:lnTo>
                    <a:lnTo>
                      <a:pt x="8" y="254"/>
                    </a:lnTo>
                    <a:lnTo>
                      <a:pt x="8" y="254"/>
                    </a:lnTo>
                    <a:lnTo>
                      <a:pt x="2" y="288"/>
                    </a:lnTo>
                    <a:lnTo>
                      <a:pt x="0" y="320"/>
                    </a:lnTo>
                    <a:lnTo>
                      <a:pt x="0" y="352"/>
                    </a:lnTo>
                    <a:lnTo>
                      <a:pt x="4" y="384"/>
                    </a:lnTo>
                    <a:lnTo>
                      <a:pt x="12" y="414"/>
                    </a:lnTo>
                    <a:lnTo>
                      <a:pt x="22" y="444"/>
                    </a:lnTo>
                    <a:lnTo>
                      <a:pt x="34" y="472"/>
                    </a:lnTo>
                    <a:lnTo>
                      <a:pt x="48" y="500"/>
                    </a:lnTo>
                    <a:lnTo>
                      <a:pt x="66" y="524"/>
                    </a:lnTo>
                    <a:lnTo>
                      <a:pt x="86" y="548"/>
                    </a:lnTo>
                    <a:lnTo>
                      <a:pt x="108" y="570"/>
                    </a:lnTo>
                    <a:lnTo>
                      <a:pt x="134" y="590"/>
                    </a:lnTo>
                    <a:lnTo>
                      <a:pt x="160" y="606"/>
                    </a:lnTo>
                    <a:lnTo>
                      <a:pt x="188" y="622"/>
                    </a:lnTo>
                    <a:lnTo>
                      <a:pt x="218" y="634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82" y="648"/>
                    </a:lnTo>
                    <a:lnTo>
                      <a:pt x="314" y="650"/>
                    </a:lnTo>
                    <a:lnTo>
                      <a:pt x="344" y="648"/>
                    </a:lnTo>
                    <a:lnTo>
                      <a:pt x="376" y="644"/>
                    </a:lnTo>
                    <a:lnTo>
                      <a:pt x="406" y="636"/>
                    </a:lnTo>
                    <a:lnTo>
                      <a:pt x="436" y="626"/>
                    </a:lnTo>
                    <a:lnTo>
                      <a:pt x="464" y="614"/>
                    </a:lnTo>
                    <a:lnTo>
                      <a:pt x="490" y="598"/>
                    </a:lnTo>
                    <a:lnTo>
                      <a:pt x="516" y="580"/>
                    </a:lnTo>
                    <a:lnTo>
                      <a:pt x="540" y="560"/>
                    </a:lnTo>
                    <a:lnTo>
                      <a:pt x="560" y="538"/>
                    </a:lnTo>
                    <a:lnTo>
                      <a:pt x="580" y="512"/>
                    </a:lnTo>
                    <a:lnTo>
                      <a:pt x="598" y="486"/>
                    </a:lnTo>
                    <a:lnTo>
                      <a:pt x="612" y="458"/>
                    </a:lnTo>
                    <a:lnTo>
                      <a:pt x="624" y="426"/>
                    </a:lnTo>
                    <a:lnTo>
                      <a:pt x="632" y="394"/>
                    </a:lnTo>
                    <a:lnTo>
                      <a:pt x="632" y="394"/>
                    </a:lnTo>
                    <a:lnTo>
                      <a:pt x="638" y="362"/>
                    </a:lnTo>
                    <a:lnTo>
                      <a:pt x="640" y="330"/>
                    </a:lnTo>
                    <a:lnTo>
                      <a:pt x="640" y="298"/>
                    </a:lnTo>
                    <a:lnTo>
                      <a:pt x="636" y="266"/>
                    </a:lnTo>
                    <a:lnTo>
                      <a:pt x="628" y="236"/>
                    </a:lnTo>
                    <a:lnTo>
                      <a:pt x="618" y="206"/>
                    </a:lnTo>
                    <a:lnTo>
                      <a:pt x="606" y="178"/>
                    </a:lnTo>
                    <a:lnTo>
                      <a:pt x="590" y="150"/>
                    </a:lnTo>
                    <a:lnTo>
                      <a:pt x="574" y="124"/>
                    </a:lnTo>
                    <a:lnTo>
                      <a:pt x="554" y="102"/>
                    </a:lnTo>
                    <a:lnTo>
                      <a:pt x="532" y="80"/>
                    </a:lnTo>
                    <a:lnTo>
                      <a:pt x="506" y="60"/>
                    </a:lnTo>
                    <a:lnTo>
                      <a:pt x="480" y="42"/>
                    </a:lnTo>
                    <a:lnTo>
                      <a:pt x="452" y="28"/>
                    </a:lnTo>
                    <a:lnTo>
                      <a:pt x="422" y="16"/>
                    </a:lnTo>
                    <a:lnTo>
                      <a:pt x="390" y="8"/>
                    </a:lnTo>
                    <a:lnTo>
                      <a:pt x="390" y="8"/>
                    </a:lnTo>
                    <a:close/>
                  </a:path>
                </a:pathLst>
              </a:custGeom>
              <a:solidFill>
                <a:srgbClr val="FFD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01" name="Freeform 141"/>
              <p:cNvSpPr>
                <a:spLocks/>
              </p:cNvSpPr>
              <p:nvPr/>
            </p:nvSpPr>
            <p:spPr bwMode="auto">
              <a:xfrm>
                <a:off x="2556" y="1257"/>
                <a:ext cx="298" cy="308"/>
              </a:xfrm>
              <a:custGeom>
                <a:avLst/>
                <a:gdLst>
                  <a:gd name="T0" fmla="*/ 382 w 626"/>
                  <a:gd name="T1" fmla="*/ 8 h 632"/>
                  <a:gd name="T2" fmla="*/ 320 w 626"/>
                  <a:gd name="T3" fmla="*/ 0 h 632"/>
                  <a:gd name="T4" fmla="*/ 258 w 626"/>
                  <a:gd name="T5" fmla="*/ 6 h 632"/>
                  <a:gd name="T6" fmla="*/ 200 w 626"/>
                  <a:gd name="T7" fmla="*/ 22 h 632"/>
                  <a:gd name="T8" fmla="*/ 146 w 626"/>
                  <a:gd name="T9" fmla="*/ 50 h 632"/>
                  <a:gd name="T10" fmla="*/ 98 w 626"/>
                  <a:gd name="T11" fmla="*/ 88 h 632"/>
                  <a:gd name="T12" fmla="*/ 58 w 626"/>
                  <a:gd name="T13" fmla="*/ 134 h 632"/>
                  <a:gd name="T14" fmla="*/ 28 w 626"/>
                  <a:gd name="T15" fmla="*/ 188 h 632"/>
                  <a:gd name="T16" fmla="*/ 8 w 626"/>
                  <a:gd name="T17" fmla="*/ 248 h 632"/>
                  <a:gd name="T18" fmla="*/ 2 w 626"/>
                  <a:gd name="T19" fmla="*/ 280 h 632"/>
                  <a:gd name="T20" fmla="*/ 2 w 626"/>
                  <a:gd name="T21" fmla="*/ 342 h 632"/>
                  <a:gd name="T22" fmla="*/ 12 w 626"/>
                  <a:gd name="T23" fmla="*/ 404 h 632"/>
                  <a:gd name="T24" fmla="*/ 34 w 626"/>
                  <a:gd name="T25" fmla="*/ 460 h 632"/>
                  <a:gd name="T26" fmla="*/ 66 w 626"/>
                  <a:gd name="T27" fmla="*/ 512 h 632"/>
                  <a:gd name="T28" fmla="*/ 108 w 626"/>
                  <a:gd name="T29" fmla="*/ 556 h 632"/>
                  <a:gd name="T30" fmla="*/ 156 w 626"/>
                  <a:gd name="T31" fmla="*/ 592 h 632"/>
                  <a:gd name="T32" fmla="*/ 214 w 626"/>
                  <a:gd name="T33" fmla="*/ 616 h 632"/>
                  <a:gd name="T34" fmla="*/ 244 w 626"/>
                  <a:gd name="T35" fmla="*/ 626 h 632"/>
                  <a:gd name="T36" fmla="*/ 308 w 626"/>
                  <a:gd name="T37" fmla="*/ 632 h 632"/>
                  <a:gd name="T38" fmla="*/ 368 w 626"/>
                  <a:gd name="T39" fmla="*/ 628 h 632"/>
                  <a:gd name="T40" fmla="*/ 426 w 626"/>
                  <a:gd name="T41" fmla="*/ 610 h 632"/>
                  <a:gd name="T42" fmla="*/ 480 w 626"/>
                  <a:gd name="T43" fmla="*/ 584 h 632"/>
                  <a:gd name="T44" fmla="*/ 528 w 626"/>
                  <a:gd name="T45" fmla="*/ 546 h 632"/>
                  <a:gd name="T46" fmla="*/ 568 w 626"/>
                  <a:gd name="T47" fmla="*/ 500 h 632"/>
                  <a:gd name="T48" fmla="*/ 600 w 626"/>
                  <a:gd name="T49" fmla="*/ 446 h 632"/>
                  <a:gd name="T50" fmla="*/ 620 w 626"/>
                  <a:gd name="T51" fmla="*/ 386 h 632"/>
                  <a:gd name="T52" fmla="*/ 624 w 626"/>
                  <a:gd name="T53" fmla="*/ 354 h 632"/>
                  <a:gd name="T54" fmla="*/ 626 w 626"/>
                  <a:gd name="T55" fmla="*/ 290 h 632"/>
                  <a:gd name="T56" fmla="*/ 616 w 626"/>
                  <a:gd name="T57" fmla="*/ 230 h 632"/>
                  <a:gd name="T58" fmla="*/ 594 w 626"/>
                  <a:gd name="T59" fmla="*/ 174 h 632"/>
                  <a:gd name="T60" fmla="*/ 562 w 626"/>
                  <a:gd name="T61" fmla="*/ 122 h 632"/>
                  <a:gd name="T62" fmla="*/ 520 w 626"/>
                  <a:gd name="T63" fmla="*/ 78 h 632"/>
                  <a:gd name="T64" fmla="*/ 470 w 626"/>
                  <a:gd name="T65" fmla="*/ 42 h 632"/>
                  <a:gd name="T66" fmla="*/ 414 w 626"/>
                  <a:gd name="T67" fmla="*/ 16 h 632"/>
                  <a:gd name="T68" fmla="*/ 382 w 626"/>
                  <a:gd name="T69" fmla="*/ 8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26" h="632">
                    <a:moveTo>
                      <a:pt x="382" y="8"/>
                    </a:moveTo>
                    <a:lnTo>
                      <a:pt x="382" y="8"/>
                    </a:lnTo>
                    <a:lnTo>
                      <a:pt x="352" y="2"/>
                    </a:lnTo>
                    <a:lnTo>
                      <a:pt x="320" y="0"/>
                    </a:lnTo>
                    <a:lnTo>
                      <a:pt x="288" y="2"/>
                    </a:lnTo>
                    <a:lnTo>
                      <a:pt x="258" y="6"/>
                    </a:lnTo>
                    <a:lnTo>
                      <a:pt x="228" y="12"/>
                    </a:lnTo>
                    <a:lnTo>
                      <a:pt x="200" y="22"/>
                    </a:lnTo>
                    <a:lnTo>
                      <a:pt x="172" y="34"/>
                    </a:lnTo>
                    <a:lnTo>
                      <a:pt x="146" y="50"/>
                    </a:lnTo>
                    <a:lnTo>
                      <a:pt x="122" y="68"/>
                    </a:lnTo>
                    <a:lnTo>
                      <a:pt x="98" y="88"/>
                    </a:lnTo>
                    <a:lnTo>
                      <a:pt x="78" y="110"/>
                    </a:lnTo>
                    <a:lnTo>
                      <a:pt x="58" y="134"/>
                    </a:lnTo>
                    <a:lnTo>
                      <a:pt x="42" y="160"/>
                    </a:lnTo>
                    <a:lnTo>
                      <a:pt x="28" y="188"/>
                    </a:lnTo>
                    <a:lnTo>
                      <a:pt x="16" y="216"/>
                    </a:lnTo>
                    <a:lnTo>
                      <a:pt x="8" y="248"/>
                    </a:lnTo>
                    <a:lnTo>
                      <a:pt x="8" y="248"/>
                    </a:lnTo>
                    <a:lnTo>
                      <a:pt x="2" y="280"/>
                    </a:lnTo>
                    <a:lnTo>
                      <a:pt x="0" y="312"/>
                    </a:lnTo>
                    <a:lnTo>
                      <a:pt x="2" y="342"/>
                    </a:lnTo>
                    <a:lnTo>
                      <a:pt x="6" y="374"/>
                    </a:lnTo>
                    <a:lnTo>
                      <a:pt x="12" y="404"/>
                    </a:lnTo>
                    <a:lnTo>
                      <a:pt x="22" y="432"/>
                    </a:lnTo>
                    <a:lnTo>
                      <a:pt x="34" y="460"/>
                    </a:lnTo>
                    <a:lnTo>
                      <a:pt x="48" y="486"/>
                    </a:lnTo>
                    <a:lnTo>
                      <a:pt x="66" y="512"/>
                    </a:lnTo>
                    <a:lnTo>
                      <a:pt x="86" y="534"/>
                    </a:lnTo>
                    <a:lnTo>
                      <a:pt x="108" y="556"/>
                    </a:lnTo>
                    <a:lnTo>
                      <a:pt x="130" y="574"/>
                    </a:lnTo>
                    <a:lnTo>
                      <a:pt x="156" y="592"/>
                    </a:lnTo>
                    <a:lnTo>
                      <a:pt x="184" y="606"/>
                    </a:lnTo>
                    <a:lnTo>
                      <a:pt x="214" y="616"/>
                    </a:lnTo>
                    <a:lnTo>
                      <a:pt x="244" y="626"/>
                    </a:lnTo>
                    <a:lnTo>
                      <a:pt x="244" y="626"/>
                    </a:lnTo>
                    <a:lnTo>
                      <a:pt x="276" y="630"/>
                    </a:lnTo>
                    <a:lnTo>
                      <a:pt x="308" y="632"/>
                    </a:lnTo>
                    <a:lnTo>
                      <a:pt x="338" y="632"/>
                    </a:lnTo>
                    <a:lnTo>
                      <a:pt x="368" y="628"/>
                    </a:lnTo>
                    <a:lnTo>
                      <a:pt x="398" y="620"/>
                    </a:lnTo>
                    <a:lnTo>
                      <a:pt x="426" y="610"/>
                    </a:lnTo>
                    <a:lnTo>
                      <a:pt x="454" y="598"/>
                    </a:lnTo>
                    <a:lnTo>
                      <a:pt x="480" y="584"/>
                    </a:lnTo>
                    <a:lnTo>
                      <a:pt x="506" y="566"/>
                    </a:lnTo>
                    <a:lnTo>
                      <a:pt x="528" y="546"/>
                    </a:lnTo>
                    <a:lnTo>
                      <a:pt x="550" y="524"/>
                    </a:lnTo>
                    <a:lnTo>
                      <a:pt x="568" y="500"/>
                    </a:lnTo>
                    <a:lnTo>
                      <a:pt x="584" y="474"/>
                    </a:lnTo>
                    <a:lnTo>
                      <a:pt x="600" y="446"/>
                    </a:lnTo>
                    <a:lnTo>
                      <a:pt x="610" y="416"/>
                    </a:lnTo>
                    <a:lnTo>
                      <a:pt x="620" y="386"/>
                    </a:lnTo>
                    <a:lnTo>
                      <a:pt x="620" y="386"/>
                    </a:lnTo>
                    <a:lnTo>
                      <a:pt x="624" y="354"/>
                    </a:lnTo>
                    <a:lnTo>
                      <a:pt x="626" y="322"/>
                    </a:lnTo>
                    <a:lnTo>
                      <a:pt x="626" y="290"/>
                    </a:lnTo>
                    <a:lnTo>
                      <a:pt x="622" y="260"/>
                    </a:lnTo>
                    <a:lnTo>
                      <a:pt x="616" y="230"/>
                    </a:lnTo>
                    <a:lnTo>
                      <a:pt x="606" y="200"/>
                    </a:lnTo>
                    <a:lnTo>
                      <a:pt x="594" y="174"/>
                    </a:lnTo>
                    <a:lnTo>
                      <a:pt x="578" y="146"/>
                    </a:lnTo>
                    <a:lnTo>
                      <a:pt x="562" y="122"/>
                    </a:lnTo>
                    <a:lnTo>
                      <a:pt x="542" y="98"/>
                    </a:lnTo>
                    <a:lnTo>
                      <a:pt x="520" y="78"/>
                    </a:lnTo>
                    <a:lnTo>
                      <a:pt x="496" y="58"/>
                    </a:lnTo>
                    <a:lnTo>
                      <a:pt x="470" y="42"/>
                    </a:lnTo>
                    <a:lnTo>
                      <a:pt x="442" y="28"/>
                    </a:lnTo>
                    <a:lnTo>
                      <a:pt x="414" y="16"/>
                    </a:lnTo>
                    <a:lnTo>
                      <a:pt x="382" y="8"/>
                    </a:lnTo>
                    <a:lnTo>
                      <a:pt x="382" y="8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02" name="Freeform 142"/>
              <p:cNvSpPr>
                <a:spLocks/>
              </p:cNvSpPr>
              <p:nvPr/>
            </p:nvSpPr>
            <p:spPr bwMode="auto">
              <a:xfrm>
                <a:off x="2575" y="1276"/>
                <a:ext cx="258" cy="259"/>
              </a:xfrm>
              <a:custGeom>
                <a:avLst/>
                <a:gdLst>
                  <a:gd name="T0" fmla="*/ 330 w 542"/>
                  <a:gd name="T1" fmla="*/ 6 h 532"/>
                  <a:gd name="T2" fmla="*/ 274 w 542"/>
                  <a:gd name="T3" fmla="*/ 0 h 532"/>
                  <a:gd name="T4" fmla="*/ 222 w 542"/>
                  <a:gd name="T5" fmla="*/ 4 h 532"/>
                  <a:gd name="T6" fmla="*/ 172 w 542"/>
                  <a:gd name="T7" fmla="*/ 18 h 532"/>
                  <a:gd name="T8" fmla="*/ 124 w 542"/>
                  <a:gd name="T9" fmla="*/ 40 h 532"/>
                  <a:gd name="T10" fmla="*/ 84 w 542"/>
                  <a:gd name="T11" fmla="*/ 72 h 532"/>
                  <a:gd name="T12" fmla="*/ 50 w 542"/>
                  <a:gd name="T13" fmla="*/ 110 h 532"/>
                  <a:gd name="T14" fmla="*/ 24 w 542"/>
                  <a:gd name="T15" fmla="*/ 156 h 532"/>
                  <a:gd name="T16" fmla="*/ 6 w 542"/>
                  <a:gd name="T17" fmla="*/ 206 h 532"/>
                  <a:gd name="T18" fmla="*/ 2 w 542"/>
                  <a:gd name="T19" fmla="*/ 234 h 532"/>
                  <a:gd name="T20" fmla="*/ 0 w 542"/>
                  <a:gd name="T21" fmla="*/ 286 h 532"/>
                  <a:gd name="T22" fmla="*/ 10 w 542"/>
                  <a:gd name="T23" fmla="*/ 338 h 532"/>
                  <a:gd name="T24" fmla="*/ 30 w 542"/>
                  <a:gd name="T25" fmla="*/ 384 h 532"/>
                  <a:gd name="T26" fmla="*/ 58 w 542"/>
                  <a:gd name="T27" fmla="*/ 428 h 532"/>
                  <a:gd name="T28" fmla="*/ 94 w 542"/>
                  <a:gd name="T29" fmla="*/ 466 h 532"/>
                  <a:gd name="T30" fmla="*/ 136 w 542"/>
                  <a:gd name="T31" fmla="*/ 496 h 532"/>
                  <a:gd name="T32" fmla="*/ 186 w 542"/>
                  <a:gd name="T33" fmla="*/ 518 h 532"/>
                  <a:gd name="T34" fmla="*/ 212 w 542"/>
                  <a:gd name="T35" fmla="*/ 526 h 532"/>
                  <a:gd name="T36" fmla="*/ 268 w 542"/>
                  <a:gd name="T37" fmla="*/ 532 h 532"/>
                  <a:gd name="T38" fmla="*/ 320 w 542"/>
                  <a:gd name="T39" fmla="*/ 528 h 532"/>
                  <a:gd name="T40" fmla="*/ 370 w 542"/>
                  <a:gd name="T41" fmla="*/ 514 h 532"/>
                  <a:gd name="T42" fmla="*/ 418 w 542"/>
                  <a:gd name="T43" fmla="*/ 492 h 532"/>
                  <a:gd name="T44" fmla="*/ 458 w 542"/>
                  <a:gd name="T45" fmla="*/ 460 h 532"/>
                  <a:gd name="T46" fmla="*/ 492 w 542"/>
                  <a:gd name="T47" fmla="*/ 422 h 532"/>
                  <a:gd name="T48" fmla="*/ 518 w 542"/>
                  <a:gd name="T49" fmla="*/ 376 h 532"/>
                  <a:gd name="T50" fmla="*/ 536 w 542"/>
                  <a:gd name="T51" fmla="*/ 326 h 532"/>
                  <a:gd name="T52" fmla="*/ 540 w 542"/>
                  <a:gd name="T53" fmla="*/ 298 h 532"/>
                  <a:gd name="T54" fmla="*/ 542 w 542"/>
                  <a:gd name="T55" fmla="*/ 246 h 532"/>
                  <a:gd name="T56" fmla="*/ 532 w 542"/>
                  <a:gd name="T57" fmla="*/ 194 h 532"/>
                  <a:gd name="T58" fmla="*/ 512 w 542"/>
                  <a:gd name="T59" fmla="*/ 146 h 532"/>
                  <a:gd name="T60" fmla="*/ 484 w 542"/>
                  <a:gd name="T61" fmla="*/ 104 h 532"/>
                  <a:gd name="T62" fmla="*/ 448 w 542"/>
                  <a:gd name="T63" fmla="*/ 66 h 532"/>
                  <a:gd name="T64" fmla="*/ 406 w 542"/>
                  <a:gd name="T65" fmla="*/ 36 h 532"/>
                  <a:gd name="T66" fmla="*/ 356 w 542"/>
                  <a:gd name="T67" fmla="*/ 14 h 532"/>
                  <a:gd name="T68" fmla="*/ 330 w 542"/>
                  <a:gd name="T69" fmla="*/ 6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2" h="532">
                    <a:moveTo>
                      <a:pt x="330" y="6"/>
                    </a:moveTo>
                    <a:lnTo>
                      <a:pt x="330" y="6"/>
                    </a:lnTo>
                    <a:lnTo>
                      <a:pt x="302" y="2"/>
                    </a:lnTo>
                    <a:lnTo>
                      <a:pt x="274" y="0"/>
                    </a:lnTo>
                    <a:lnTo>
                      <a:pt x="248" y="0"/>
                    </a:lnTo>
                    <a:lnTo>
                      <a:pt x="222" y="4"/>
                    </a:lnTo>
                    <a:lnTo>
                      <a:pt x="196" y="10"/>
                    </a:lnTo>
                    <a:lnTo>
                      <a:pt x="172" y="18"/>
                    </a:lnTo>
                    <a:lnTo>
                      <a:pt x="148" y="28"/>
                    </a:lnTo>
                    <a:lnTo>
                      <a:pt x="124" y="40"/>
                    </a:lnTo>
                    <a:lnTo>
                      <a:pt x="104" y="54"/>
                    </a:lnTo>
                    <a:lnTo>
                      <a:pt x="84" y="72"/>
                    </a:lnTo>
                    <a:lnTo>
                      <a:pt x="66" y="90"/>
                    </a:lnTo>
                    <a:lnTo>
                      <a:pt x="50" y="110"/>
                    </a:lnTo>
                    <a:lnTo>
                      <a:pt x="36" y="132"/>
                    </a:lnTo>
                    <a:lnTo>
                      <a:pt x="24" y="156"/>
                    </a:lnTo>
                    <a:lnTo>
                      <a:pt x="14" y="180"/>
                    </a:lnTo>
                    <a:lnTo>
                      <a:pt x="6" y="206"/>
                    </a:lnTo>
                    <a:lnTo>
                      <a:pt x="6" y="206"/>
                    </a:lnTo>
                    <a:lnTo>
                      <a:pt x="2" y="234"/>
                    </a:lnTo>
                    <a:lnTo>
                      <a:pt x="0" y="260"/>
                    </a:lnTo>
                    <a:lnTo>
                      <a:pt x="0" y="286"/>
                    </a:lnTo>
                    <a:lnTo>
                      <a:pt x="4" y="312"/>
                    </a:lnTo>
                    <a:lnTo>
                      <a:pt x="10" y="338"/>
                    </a:lnTo>
                    <a:lnTo>
                      <a:pt x="18" y="362"/>
                    </a:lnTo>
                    <a:lnTo>
                      <a:pt x="30" y="384"/>
                    </a:lnTo>
                    <a:lnTo>
                      <a:pt x="42" y="408"/>
                    </a:lnTo>
                    <a:lnTo>
                      <a:pt x="58" y="428"/>
                    </a:lnTo>
                    <a:lnTo>
                      <a:pt x="74" y="448"/>
                    </a:lnTo>
                    <a:lnTo>
                      <a:pt x="94" y="466"/>
                    </a:lnTo>
                    <a:lnTo>
                      <a:pt x="114" y="482"/>
                    </a:lnTo>
                    <a:lnTo>
                      <a:pt x="136" y="496"/>
                    </a:lnTo>
                    <a:lnTo>
                      <a:pt x="160" y="508"/>
                    </a:lnTo>
                    <a:lnTo>
                      <a:pt x="186" y="518"/>
                    </a:lnTo>
                    <a:lnTo>
                      <a:pt x="212" y="526"/>
                    </a:lnTo>
                    <a:lnTo>
                      <a:pt x="212" y="526"/>
                    </a:lnTo>
                    <a:lnTo>
                      <a:pt x="240" y="530"/>
                    </a:lnTo>
                    <a:lnTo>
                      <a:pt x="268" y="532"/>
                    </a:lnTo>
                    <a:lnTo>
                      <a:pt x="294" y="532"/>
                    </a:lnTo>
                    <a:lnTo>
                      <a:pt x="320" y="528"/>
                    </a:lnTo>
                    <a:lnTo>
                      <a:pt x="346" y="522"/>
                    </a:lnTo>
                    <a:lnTo>
                      <a:pt x="370" y="514"/>
                    </a:lnTo>
                    <a:lnTo>
                      <a:pt x="394" y="504"/>
                    </a:lnTo>
                    <a:lnTo>
                      <a:pt x="418" y="492"/>
                    </a:lnTo>
                    <a:lnTo>
                      <a:pt x="438" y="476"/>
                    </a:lnTo>
                    <a:lnTo>
                      <a:pt x="458" y="460"/>
                    </a:lnTo>
                    <a:lnTo>
                      <a:pt x="476" y="442"/>
                    </a:lnTo>
                    <a:lnTo>
                      <a:pt x="492" y="422"/>
                    </a:lnTo>
                    <a:lnTo>
                      <a:pt x="506" y="400"/>
                    </a:lnTo>
                    <a:lnTo>
                      <a:pt x="518" y="376"/>
                    </a:lnTo>
                    <a:lnTo>
                      <a:pt x="528" y="352"/>
                    </a:lnTo>
                    <a:lnTo>
                      <a:pt x="536" y="326"/>
                    </a:lnTo>
                    <a:lnTo>
                      <a:pt x="536" y="326"/>
                    </a:lnTo>
                    <a:lnTo>
                      <a:pt x="540" y="298"/>
                    </a:lnTo>
                    <a:lnTo>
                      <a:pt x="542" y="272"/>
                    </a:lnTo>
                    <a:lnTo>
                      <a:pt x="542" y="246"/>
                    </a:lnTo>
                    <a:lnTo>
                      <a:pt x="538" y="220"/>
                    </a:lnTo>
                    <a:lnTo>
                      <a:pt x="532" y="194"/>
                    </a:lnTo>
                    <a:lnTo>
                      <a:pt x="522" y="170"/>
                    </a:lnTo>
                    <a:lnTo>
                      <a:pt x="512" y="146"/>
                    </a:lnTo>
                    <a:lnTo>
                      <a:pt x="500" y="124"/>
                    </a:lnTo>
                    <a:lnTo>
                      <a:pt x="484" y="104"/>
                    </a:lnTo>
                    <a:lnTo>
                      <a:pt x="468" y="84"/>
                    </a:lnTo>
                    <a:lnTo>
                      <a:pt x="448" y="66"/>
                    </a:lnTo>
                    <a:lnTo>
                      <a:pt x="428" y="50"/>
                    </a:lnTo>
                    <a:lnTo>
                      <a:pt x="406" y="36"/>
                    </a:lnTo>
                    <a:lnTo>
                      <a:pt x="382" y="24"/>
                    </a:lnTo>
                    <a:lnTo>
                      <a:pt x="356" y="14"/>
                    </a:lnTo>
                    <a:lnTo>
                      <a:pt x="330" y="6"/>
                    </a:lnTo>
                    <a:lnTo>
                      <a:pt x="330" y="6"/>
                    </a:lnTo>
                    <a:close/>
                  </a:path>
                </a:pathLst>
              </a:custGeom>
              <a:solidFill>
                <a:srgbClr val="FFF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03" name="Freeform 143"/>
              <p:cNvSpPr>
                <a:spLocks/>
              </p:cNvSpPr>
              <p:nvPr/>
            </p:nvSpPr>
            <p:spPr bwMode="auto">
              <a:xfrm>
                <a:off x="2578" y="1279"/>
                <a:ext cx="251" cy="251"/>
              </a:xfrm>
              <a:custGeom>
                <a:avLst/>
                <a:gdLst>
                  <a:gd name="T0" fmla="*/ 320 w 528"/>
                  <a:gd name="T1" fmla="*/ 6 h 516"/>
                  <a:gd name="T2" fmla="*/ 268 w 528"/>
                  <a:gd name="T3" fmla="*/ 0 h 516"/>
                  <a:gd name="T4" fmla="*/ 216 w 528"/>
                  <a:gd name="T5" fmla="*/ 4 h 516"/>
                  <a:gd name="T6" fmla="*/ 168 w 528"/>
                  <a:gd name="T7" fmla="*/ 16 h 516"/>
                  <a:gd name="T8" fmla="*/ 122 w 528"/>
                  <a:gd name="T9" fmla="*/ 40 h 516"/>
                  <a:gd name="T10" fmla="*/ 82 w 528"/>
                  <a:gd name="T11" fmla="*/ 70 h 516"/>
                  <a:gd name="T12" fmla="*/ 48 w 528"/>
                  <a:gd name="T13" fmla="*/ 106 h 516"/>
                  <a:gd name="T14" fmla="*/ 22 w 528"/>
                  <a:gd name="T15" fmla="*/ 150 h 516"/>
                  <a:gd name="T16" fmla="*/ 6 w 528"/>
                  <a:gd name="T17" fmla="*/ 200 h 516"/>
                  <a:gd name="T18" fmla="*/ 2 w 528"/>
                  <a:gd name="T19" fmla="*/ 226 h 516"/>
                  <a:gd name="T20" fmla="*/ 2 w 528"/>
                  <a:gd name="T21" fmla="*/ 276 h 516"/>
                  <a:gd name="T22" fmla="*/ 10 w 528"/>
                  <a:gd name="T23" fmla="*/ 326 h 516"/>
                  <a:gd name="T24" fmla="*/ 30 w 528"/>
                  <a:gd name="T25" fmla="*/ 372 h 516"/>
                  <a:gd name="T26" fmla="*/ 58 w 528"/>
                  <a:gd name="T27" fmla="*/ 414 h 516"/>
                  <a:gd name="T28" fmla="*/ 92 w 528"/>
                  <a:gd name="T29" fmla="*/ 450 h 516"/>
                  <a:gd name="T30" fmla="*/ 134 w 528"/>
                  <a:gd name="T31" fmla="*/ 480 h 516"/>
                  <a:gd name="T32" fmla="*/ 182 w 528"/>
                  <a:gd name="T33" fmla="*/ 502 h 516"/>
                  <a:gd name="T34" fmla="*/ 208 w 528"/>
                  <a:gd name="T35" fmla="*/ 508 h 516"/>
                  <a:gd name="T36" fmla="*/ 262 w 528"/>
                  <a:gd name="T37" fmla="*/ 516 h 516"/>
                  <a:gd name="T38" fmla="*/ 312 w 528"/>
                  <a:gd name="T39" fmla="*/ 512 h 516"/>
                  <a:gd name="T40" fmla="*/ 362 w 528"/>
                  <a:gd name="T41" fmla="*/ 498 h 516"/>
                  <a:gd name="T42" fmla="*/ 408 w 528"/>
                  <a:gd name="T43" fmla="*/ 476 h 516"/>
                  <a:gd name="T44" fmla="*/ 446 w 528"/>
                  <a:gd name="T45" fmla="*/ 446 h 516"/>
                  <a:gd name="T46" fmla="*/ 480 w 528"/>
                  <a:gd name="T47" fmla="*/ 408 h 516"/>
                  <a:gd name="T48" fmla="*/ 506 w 528"/>
                  <a:gd name="T49" fmla="*/ 364 h 516"/>
                  <a:gd name="T50" fmla="*/ 522 w 528"/>
                  <a:gd name="T51" fmla="*/ 316 h 516"/>
                  <a:gd name="T52" fmla="*/ 528 w 528"/>
                  <a:gd name="T53" fmla="*/ 290 h 516"/>
                  <a:gd name="T54" fmla="*/ 528 w 528"/>
                  <a:gd name="T55" fmla="*/ 238 h 516"/>
                  <a:gd name="T56" fmla="*/ 518 w 528"/>
                  <a:gd name="T57" fmla="*/ 188 h 516"/>
                  <a:gd name="T58" fmla="*/ 500 w 528"/>
                  <a:gd name="T59" fmla="*/ 142 h 516"/>
                  <a:gd name="T60" fmla="*/ 472 w 528"/>
                  <a:gd name="T61" fmla="*/ 100 h 516"/>
                  <a:gd name="T62" fmla="*/ 436 w 528"/>
                  <a:gd name="T63" fmla="*/ 64 h 516"/>
                  <a:gd name="T64" fmla="*/ 394 w 528"/>
                  <a:gd name="T65" fmla="*/ 34 h 516"/>
                  <a:gd name="T66" fmla="*/ 346 w 528"/>
                  <a:gd name="T67" fmla="*/ 14 h 516"/>
                  <a:gd name="T68" fmla="*/ 320 w 528"/>
                  <a:gd name="T69" fmla="*/ 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28" h="516">
                    <a:moveTo>
                      <a:pt x="320" y="6"/>
                    </a:moveTo>
                    <a:lnTo>
                      <a:pt x="320" y="6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42" y="0"/>
                    </a:lnTo>
                    <a:lnTo>
                      <a:pt x="216" y="4"/>
                    </a:lnTo>
                    <a:lnTo>
                      <a:pt x="192" y="10"/>
                    </a:lnTo>
                    <a:lnTo>
                      <a:pt x="168" y="16"/>
                    </a:lnTo>
                    <a:lnTo>
                      <a:pt x="144" y="26"/>
                    </a:lnTo>
                    <a:lnTo>
                      <a:pt x="122" y="40"/>
                    </a:lnTo>
                    <a:lnTo>
                      <a:pt x="102" y="54"/>
                    </a:lnTo>
                    <a:lnTo>
                      <a:pt x="82" y="70"/>
                    </a:lnTo>
                    <a:lnTo>
                      <a:pt x="64" y="88"/>
                    </a:lnTo>
                    <a:lnTo>
                      <a:pt x="48" y="106"/>
                    </a:lnTo>
                    <a:lnTo>
                      <a:pt x="34" y="128"/>
                    </a:lnTo>
                    <a:lnTo>
                      <a:pt x="22" y="150"/>
                    </a:lnTo>
                    <a:lnTo>
                      <a:pt x="14" y="174"/>
                    </a:lnTo>
                    <a:lnTo>
                      <a:pt x="6" y="200"/>
                    </a:lnTo>
                    <a:lnTo>
                      <a:pt x="6" y="200"/>
                    </a:lnTo>
                    <a:lnTo>
                      <a:pt x="2" y="226"/>
                    </a:lnTo>
                    <a:lnTo>
                      <a:pt x="0" y="252"/>
                    </a:lnTo>
                    <a:lnTo>
                      <a:pt x="2" y="276"/>
                    </a:lnTo>
                    <a:lnTo>
                      <a:pt x="4" y="302"/>
                    </a:lnTo>
                    <a:lnTo>
                      <a:pt x="10" y="326"/>
                    </a:lnTo>
                    <a:lnTo>
                      <a:pt x="20" y="350"/>
                    </a:lnTo>
                    <a:lnTo>
                      <a:pt x="30" y="372"/>
                    </a:lnTo>
                    <a:lnTo>
                      <a:pt x="42" y="394"/>
                    </a:lnTo>
                    <a:lnTo>
                      <a:pt x="58" y="414"/>
                    </a:lnTo>
                    <a:lnTo>
                      <a:pt x="74" y="434"/>
                    </a:lnTo>
                    <a:lnTo>
                      <a:pt x="92" y="450"/>
                    </a:lnTo>
                    <a:lnTo>
                      <a:pt x="112" y="466"/>
                    </a:lnTo>
                    <a:lnTo>
                      <a:pt x="134" y="480"/>
                    </a:lnTo>
                    <a:lnTo>
                      <a:pt x="158" y="492"/>
                    </a:lnTo>
                    <a:lnTo>
                      <a:pt x="182" y="502"/>
                    </a:lnTo>
                    <a:lnTo>
                      <a:pt x="208" y="508"/>
                    </a:lnTo>
                    <a:lnTo>
                      <a:pt x="208" y="508"/>
                    </a:lnTo>
                    <a:lnTo>
                      <a:pt x="234" y="514"/>
                    </a:lnTo>
                    <a:lnTo>
                      <a:pt x="262" y="516"/>
                    </a:lnTo>
                    <a:lnTo>
                      <a:pt x="288" y="514"/>
                    </a:lnTo>
                    <a:lnTo>
                      <a:pt x="312" y="512"/>
                    </a:lnTo>
                    <a:lnTo>
                      <a:pt x="338" y="506"/>
                    </a:lnTo>
                    <a:lnTo>
                      <a:pt x="362" y="498"/>
                    </a:lnTo>
                    <a:lnTo>
                      <a:pt x="386" y="488"/>
                    </a:lnTo>
                    <a:lnTo>
                      <a:pt x="408" y="476"/>
                    </a:lnTo>
                    <a:lnTo>
                      <a:pt x="428" y="462"/>
                    </a:lnTo>
                    <a:lnTo>
                      <a:pt x="446" y="446"/>
                    </a:lnTo>
                    <a:lnTo>
                      <a:pt x="464" y="428"/>
                    </a:lnTo>
                    <a:lnTo>
                      <a:pt x="480" y="408"/>
                    </a:lnTo>
                    <a:lnTo>
                      <a:pt x="494" y="388"/>
                    </a:lnTo>
                    <a:lnTo>
                      <a:pt x="506" y="364"/>
                    </a:lnTo>
                    <a:lnTo>
                      <a:pt x="516" y="340"/>
                    </a:lnTo>
                    <a:lnTo>
                      <a:pt x="522" y="316"/>
                    </a:lnTo>
                    <a:lnTo>
                      <a:pt x="522" y="316"/>
                    </a:lnTo>
                    <a:lnTo>
                      <a:pt x="528" y="290"/>
                    </a:lnTo>
                    <a:lnTo>
                      <a:pt x="528" y="264"/>
                    </a:lnTo>
                    <a:lnTo>
                      <a:pt x="528" y="238"/>
                    </a:lnTo>
                    <a:lnTo>
                      <a:pt x="524" y="214"/>
                    </a:lnTo>
                    <a:lnTo>
                      <a:pt x="518" y="188"/>
                    </a:lnTo>
                    <a:lnTo>
                      <a:pt x="510" y="166"/>
                    </a:lnTo>
                    <a:lnTo>
                      <a:pt x="500" y="142"/>
                    </a:lnTo>
                    <a:lnTo>
                      <a:pt x="486" y="120"/>
                    </a:lnTo>
                    <a:lnTo>
                      <a:pt x="472" y="100"/>
                    </a:lnTo>
                    <a:lnTo>
                      <a:pt x="456" y="82"/>
                    </a:lnTo>
                    <a:lnTo>
                      <a:pt x="436" y="64"/>
                    </a:lnTo>
                    <a:lnTo>
                      <a:pt x="416" y="48"/>
                    </a:lnTo>
                    <a:lnTo>
                      <a:pt x="394" y="34"/>
                    </a:lnTo>
                    <a:lnTo>
                      <a:pt x="372" y="22"/>
                    </a:lnTo>
                    <a:lnTo>
                      <a:pt x="346" y="14"/>
                    </a:lnTo>
                    <a:lnTo>
                      <a:pt x="320" y="6"/>
                    </a:lnTo>
                    <a:lnTo>
                      <a:pt x="320" y="6"/>
                    </a:lnTo>
                    <a:close/>
                  </a:path>
                </a:pathLst>
              </a:custGeom>
              <a:solidFill>
                <a:srgbClr val="FFF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04" name="Freeform 144"/>
              <p:cNvSpPr>
                <a:spLocks/>
              </p:cNvSpPr>
              <p:nvPr/>
            </p:nvSpPr>
            <p:spPr bwMode="auto">
              <a:xfrm>
                <a:off x="2581" y="1282"/>
                <a:ext cx="245" cy="242"/>
              </a:xfrm>
              <a:custGeom>
                <a:avLst/>
                <a:gdLst>
                  <a:gd name="T0" fmla="*/ 312 w 516"/>
                  <a:gd name="T1" fmla="*/ 6 h 498"/>
                  <a:gd name="T2" fmla="*/ 260 w 516"/>
                  <a:gd name="T3" fmla="*/ 0 h 498"/>
                  <a:gd name="T4" fmla="*/ 210 w 516"/>
                  <a:gd name="T5" fmla="*/ 4 h 498"/>
                  <a:gd name="T6" fmla="*/ 162 w 516"/>
                  <a:gd name="T7" fmla="*/ 16 h 498"/>
                  <a:gd name="T8" fmla="*/ 118 w 516"/>
                  <a:gd name="T9" fmla="*/ 38 h 498"/>
                  <a:gd name="T10" fmla="*/ 80 w 516"/>
                  <a:gd name="T11" fmla="*/ 66 h 498"/>
                  <a:gd name="T12" fmla="*/ 48 w 516"/>
                  <a:gd name="T13" fmla="*/ 104 h 498"/>
                  <a:gd name="T14" fmla="*/ 22 w 516"/>
                  <a:gd name="T15" fmla="*/ 146 h 498"/>
                  <a:gd name="T16" fmla="*/ 6 w 516"/>
                  <a:gd name="T17" fmla="*/ 194 h 498"/>
                  <a:gd name="T18" fmla="*/ 2 w 516"/>
                  <a:gd name="T19" fmla="*/ 218 h 498"/>
                  <a:gd name="T20" fmla="*/ 2 w 516"/>
                  <a:gd name="T21" fmla="*/ 268 h 498"/>
                  <a:gd name="T22" fmla="*/ 12 w 516"/>
                  <a:gd name="T23" fmla="*/ 316 h 498"/>
                  <a:gd name="T24" fmla="*/ 30 w 516"/>
                  <a:gd name="T25" fmla="*/ 360 h 498"/>
                  <a:gd name="T26" fmla="*/ 56 w 516"/>
                  <a:gd name="T27" fmla="*/ 402 h 498"/>
                  <a:gd name="T28" fmla="*/ 90 w 516"/>
                  <a:gd name="T29" fmla="*/ 436 h 498"/>
                  <a:gd name="T30" fmla="*/ 132 w 516"/>
                  <a:gd name="T31" fmla="*/ 464 h 498"/>
                  <a:gd name="T32" fmla="*/ 178 w 516"/>
                  <a:gd name="T33" fmla="*/ 486 h 498"/>
                  <a:gd name="T34" fmla="*/ 204 w 516"/>
                  <a:gd name="T35" fmla="*/ 492 h 498"/>
                  <a:gd name="T36" fmla="*/ 256 w 516"/>
                  <a:gd name="T37" fmla="*/ 498 h 498"/>
                  <a:gd name="T38" fmla="*/ 306 w 516"/>
                  <a:gd name="T39" fmla="*/ 496 h 498"/>
                  <a:gd name="T40" fmla="*/ 354 w 516"/>
                  <a:gd name="T41" fmla="*/ 482 h 498"/>
                  <a:gd name="T42" fmla="*/ 398 w 516"/>
                  <a:gd name="T43" fmla="*/ 460 h 498"/>
                  <a:gd name="T44" fmla="*/ 436 w 516"/>
                  <a:gd name="T45" fmla="*/ 432 h 498"/>
                  <a:gd name="T46" fmla="*/ 468 w 516"/>
                  <a:gd name="T47" fmla="*/ 396 h 498"/>
                  <a:gd name="T48" fmla="*/ 494 w 516"/>
                  <a:gd name="T49" fmla="*/ 354 h 498"/>
                  <a:gd name="T50" fmla="*/ 510 w 516"/>
                  <a:gd name="T51" fmla="*/ 306 h 498"/>
                  <a:gd name="T52" fmla="*/ 514 w 516"/>
                  <a:gd name="T53" fmla="*/ 280 h 498"/>
                  <a:gd name="T54" fmla="*/ 514 w 516"/>
                  <a:gd name="T55" fmla="*/ 230 h 498"/>
                  <a:gd name="T56" fmla="*/ 504 w 516"/>
                  <a:gd name="T57" fmla="*/ 184 h 498"/>
                  <a:gd name="T58" fmla="*/ 486 w 516"/>
                  <a:gd name="T59" fmla="*/ 138 h 498"/>
                  <a:gd name="T60" fmla="*/ 460 w 516"/>
                  <a:gd name="T61" fmla="*/ 98 h 498"/>
                  <a:gd name="T62" fmla="*/ 426 w 516"/>
                  <a:gd name="T63" fmla="*/ 62 h 498"/>
                  <a:gd name="T64" fmla="*/ 384 w 516"/>
                  <a:gd name="T65" fmla="*/ 34 h 498"/>
                  <a:gd name="T66" fmla="*/ 338 w 516"/>
                  <a:gd name="T67" fmla="*/ 14 h 498"/>
                  <a:gd name="T68" fmla="*/ 312 w 516"/>
                  <a:gd name="T69" fmla="*/ 6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6" h="498">
                    <a:moveTo>
                      <a:pt x="312" y="6"/>
                    </a:moveTo>
                    <a:lnTo>
                      <a:pt x="312" y="6"/>
                    </a:lnTo>
                    <a:lnTo>
                      <a:pt x="286" y="2"/>
                    </a:lnTo>
                    <a:lnTo>
                      <a:pt x="260" y="0"/>
                    </a:lnTo>
                    <a:lnTo>
                      <a:pt x="236" y="0"/>
                    </a:lnTo>
                    <a:lnTo>
                      <a:pt x="210" y="4"/>
                    </a:lnTo>
                    <a:lnTo>
                      <a:pt x="186" y="8"/>
                    </a:lnTo>
                    <a:lnTo>
                      <a:pt x="162" y="16"/>
                    </a:lnTo>
                    <a:lnTo>
                      <a:pt x="140" y="26"/>
                    </a:lnTo>
                    <a:lnTo>
                      <a:pt x="118" y="38"/>
                    </a:lnTo>
                    <a:lnTo>
                      <a:pt x="98" y="52"/>
                    </a:lnTo>
                    <a:lnTo>
                      <a:pt x="80" y="66"/>
                    </a:lnTo>
                    <a:lnTo>
                      <a:pt x="64" y="84"/>
                    </a:lnTo>
                    <a:lnTo>
                      <a:pt x="48" y="104"/>
                    </a:lnTo>
                    <a:lnTo>
                      <a:pt x="34" y="124"/>
                    </a:lnTo>
                    <a:lnTo>
                      <a:pt x="22" y="146"/>
                    </a:lnTo>
                    <a:lnTo>
                      <a:pt x="14" y="168"/>
                    </a:lnTo>
                    <a:lnTo>
                      <a:pt x="6" y="194"/>
                    </a:lnTo>
                    <a:lnTo>
                      <a:pt x="6" y="194"/>
                    </a:lnTo>
                    <a:lnTo>
                      <a:pt x="2" y="218"/>
                    </a:lnTo>
                    <a:lnTo>
                      <a:pt x="0" y="244"/>
                    </a:lnTo>
                    <a:lnTo>
                      <a:pt x="2" y="268"/>
                    </a:lnTo>
                    <a:lnTo>
                      <a:pt x="6" y="292"/>
                    </a:lnTo>
                    <a:lnTo>
                      <a:pt x="12" y="316"/>
                    </a:lnTo>
                    <a:lnTo>
                      <a:pt x="20" y="338"/>
                    </a:lnTo>
                    <a:lnTo>
                      <a:pt x="30" y="360"/>
                    </a:lnTo>
                    <a:lnTo>
                      <a:pt x="42" y="382"/>
                    </a:lnTo>
                    <a:lnTo>
                      <a:pt x="56" y="402"/>
                    </a:lnTo>
                    <a:lnTo>
                      <a:pt x="72" y="420"/>
                    </a:lnTo>
                    <a:lnTo>
                      <a:pt x="90" y="436"/>
                    </a:lnTo>
                    <a:lnTo>
                      <a:pt x="110" y="452"/>
                    </a:lnTo>
                    <a:lnTo>
                      <a:pt x="132" y="464"/>
                    </a:lnTo>
                    <a:lnTo>
                      <a:pt x="154" y="476"/>
                    </a:lnTo>
                    <a:lnTo>
                      <a:pt x="178" y="486"/>
                    </a:lnTo>
                    <a:lnTo>
                      <a:pt x="204" y="492"/>
                    </a:lnTo>
                    <a:lnTo>
                      <a:pt x="204" y="492"/>
                    </a:lnTo>
                    <a:lnTo>
                      <a:pt x="230" y="498"/>
                    </a:lnTo>
                    <a:lnTo>
                      <a:pt x="256" y="498"/>
                    </a:lnTo>
                    <a:lnTo>
                      <a:pt x="280" y="498"/>
                    </a:lnTo>
                    <a:lnTo>
                      <a:pt x="306" y="496"/>
                    </a:lnTo>
                    <a:lnTo>
                      <a:pt x="330" y="490"/>
                    </a:lnTo>
                    <a:lnTo>
                      <a:pt x="354" y="482"/>
                    </a:lnTo>
                    <a:lnTo>
                      <a:pt x="376" y="472"/>
                    </a:lnTo>
                    <a:lnTo>
                      <a:pt x="398" y="460"/>
                    </a:lnTo>
                    <a:lnTo>
                      <a:pt x="418" y="448"/>
                    </a:lnTo>
                    <a:lnTo>
                      <a:pt x="436" y="432"/>
                    </a:lnTo>
                    <a:lnTo>
                      <a:pt x="454" y="414"/>
                    </a:lnTo>
                    <a:lnTo>
                      <a:pt x="468" y="396"/>
                    </a:lnTo>
                    <a:lnTo>
                      <a:pt x="482" y="376"/>
                    </a:lnTo>
                    <a:lnTo>
                      <a:pt x="494" y="354"/>
                    </a:lnTo>
                    <a:lnTo>
                      <a:pt x="502" y="330"/>
                    </a:lnTo>
                    <a:lnTo>
                      <a:pt x="510" y="306"/>
                    </a:lnTo>
                    <a:lnTo>
                      <a:pt x="510" y="306"/>
                    </a:lnTo>
                    <a:lnTo>
                      <a:pt x="514" y="280"/>
                    </a:lnTo>
                    <a:lnTo>
                      <a:pt x="516" y="256"/>
                    </a:lnTo>
                    <a:lnTo>
                      <a:pt x="514" y="230"/>
                    </a:lnTo>
                    <a:lnTo>
                      <a:pt x="510" y="206"/>
                    </a:lnTo>
                    <a:lnTo>
                      <a:pt x="504" y="184"/>
                    </a:lnTo>
                    <a:lnTo>
                      <a:pt x="496" y="160"/>
                    </a:lnTo>
                    <a:lnTo>
                      <a:pt x="486" y="138"/>
                    </a:lnTo>
                    <a:lnTo>
                      <a:pt x="474" y="118"/>
                    </a:lnTo>
                    <a:lnTo>
                      <a:pt x="460" y="98"/>
                    </a:lnTo>
                    <a:lnTo>
                      <a:pt x="444" y="80"/>
                    </a:lnTo>
                    <a:lnTo>
                      <a:pt x="426" y="62"/>
                    </a:lnTo>
                    <a:lnTo>
                      <a:pt x="406" y="48"/>
                    </a:lnTo>
                    <a:lnTo>
                      <a:pt x="384" y="34"/>
                    </a:lnTo>
                    <a:lnTo>
                      <a:pt x="362" y="22"/>
                    </a:lnTo>
                    <a:lnTo>
                      <a:pt x="338" y="14"/>
                    </a:lnTo>
                    <a:lnTo>
                      <a:pt x="312" y="6"/>
                    </a:lnTo>
                    <a:lnTo>
                      <a:pt x="312" y="6"/>
                    </a:lnTo>
                    <a:close/>
                  </a:path>
                </a:pathLst>
              </a:custGeom>
              <a:solidFill>
                <a:srgbClr val="FFF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05" name="Freeform 145"/>
              <p:cNvSpPr>
                <a:spLocks/>
              </p:cNvSpPr>
              <p:nvPr/>
            </p:nvSpPr>
            <p:spPr bwMode="auto">
              <a:xfrm>
                <a:off x="2585" y="1285"/>
                <a:ext cx="237" cy="234"/>
              </a:xfrm>
              <a:custGeom>
                <a:avLst/>
                <a:gdLst>
                  <a:gd name="T0" fmla="*/ 302 w 500"/>
                  <a:gd name="T1" fmla="*/ 6 h 482"/>
                  <a:gd name="T2" fmla="*/ 252 w 500"/>
                  <a:gd name="T3" fmla="*/ 0 h 482"/>
                  <a:gd name="T4" fmla="*/ 204 w 500"/>
                  <a:gd name="T5" fmla="*/ 4 h 482"/>
                  <a:gd name="T6" fmla="*/ 156 w 500"/>
                  <a:gd name="T7" fmla="*/ 16 h 482"/>
                  <a:gd name="T8" fmla="*/ 114 w 500"/>
                  <a:gd name="T9" fmla="*/ 36 h 482"/>
                  <a:gd name="T10" fmla="*/ 76 w 500"/>
                  <a:gd name="T11" fmla="*/ 64 h 482"/>
                  <a:gd name="T12" fmla="*/ 44 w 500"/>
                  <a:gd name="T13" fmla="*/ 100 h 482"/>
                  <a:gd name="T14" fmla="*/ 20 w 500"/>
                  <a:gd name="T15" fmla="*/ 140 h 482"/>
                  <a:gd name="T16" fmla="*/ 6 w 500"/>
                  <a:gd name="T17" fmla="*/ 186 h 482"/>
                  <a:gd name="T18" fmla="*/ 0 w 500"/>
                  <a:gd name="T19" fmla="*/ 210 h 482"/>
                  <a:gd name="T20" fmla="*/ 0 w 500"/>
                  <a:gd name="T21" fmla="*/ 258 h 482"/>
                  <a:gd name="T22" fmla="*/ 10 w 500"/>
                  <a:gd name="T23" fmla="*/ 304 h 482"/>
                  <a:gd name="T24" fmla="*/ 28 w 500"/>
                  <a:gd name="T25" fmla="*/ 348 h 482"/>
                  <a:gd name="T26" fmla="*/ 54 w 500"/>
                  <a:gd name="T27" fmla="*/ 388 h 482"/>
                  <a:gd name="T28" fmla="*/ 86 w 500"/>
                  <a:gd name="T29" fmla="*/ 422 h 482"/>
                  <a:gd name="T30" fmla="*/ 126 w 500"/>
                  <a:gd name="T31" fmla="*/ 450 h 482"/>
                  <a:gd name="T32" fmla="*/ 172 w 500"/>
                  <a:gd name="T33" fmla="*/ 470 h 482"/>
                  <a:gd name="T34" fmla="*/ 196 w 500"/>
                  <a:gd name="T35" fmla="*/ 476 h 482"/>
                  <a:gd name="T36" fmla="*/ 248 w 500"/>
                  <a:gd name="T37" fmla="*/ 482 h 482"/>
                  <a:gd name="T38" fmla="*/ 296 w 500"/>
                  <a:gd name="T39" fmla="*/ 478 h 482"/>
                  <a:gd name="T40" fmla="*/ 342 w 500"/>
                  <a:gd name="T41" fmla="*/ 466 h 482"/>
                  <a:gd name="T42" fmla="*/ 386 w 500"/>
                  <a:gd name="T43" fmla="*/ 446 h 482"/>
                  <a:gd name="T44" fmla="*/ 422 w 500"/>
                  <a:gd name="T45" fmla="*/ 418 h 482"/>
                  <a:gd name="T46" fmla="*/ 454 w 500"/>
                  <a:gd name="T47" fmla="*/ 384 h 482"/>
                  <a:gd name="T48" fmla="*/ 478 w 500"/>
                  <a:gd name="T49" fmla="*/ 342 h 482"/>
                  <a:gd name="T50" fmla="*/ 494 w 500"/>
                  <a:gd name="T51" fmla="*/ 296 h 482"/>
                  <a:gd name="T52" fmla="*/ 498 w 500"/>
                  <a:gd name="T53" fmla="*/ 272 h 482"/>
                  <a:gd name="T54" fmla="*/ 498 w 500"/>
                  <a:gd name="T55" fmla="*/ 224 h 482"/>
                  <a:gd name="T56" fmla="*/ 490 w 500"/>
                  <a:gd name="T57" fmla="*/ 178 h 482"/>
                  <a:gd name="T58" fmla="*/ 472 w 500"/>
                  <a:gd name="T59" fmla="*/ 134 h 482"/>
                  <a:gd name="T60" fmla="*/ 446 w 500"/>
                  <a:gd name="T61" fmla="*/ 94 h 482"/>
                  <a:gd name="T62" fmla="*/ 412 w 500"/>
                  <a:gd name="T63" fmla="*/ 60 h 482"/>
                  <a:gd name="T64" fmla="*/ 372 w 500"/>
                  <a:gd name="T65" fmla="*/ 34 h 482"/>
                  <a:gd name="T66" fmla="*/ 326 w 500"/>
                  <a:gd name="T67" fmla="*/ 14 h 482"/>
                  <a:gd name="T68" fmla="*/ 302 w 500"/>
                  <a:gd name="T69" fmla="*/ 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0" h="482">
                    <a:moveTo>
                      <a:pt x="302" y="6"/>
                    </a:moveTo>
                    <a:lnTo>
                      <a:pt x="302" y="6"/>
                    </a:lnTo>
                    <a:lnTo>
                      <a:pt x="278" y="2"/>
                    </a:lnTo>
                    <a:lnTo>
                      <a:pt x="252" y="0"/>
                    </a:lnTo>
                    <a:lnTo>
                      <a:pt x="228" y="0"/>
                    </a:lnTo>
                    <a:lnTo>
                      <a:pt x="204" y="4"/>
                    </a:lnTo>
                    <a:lnTo>
                      <a:pt x="180" y="8"/>
                    </a:lnTo>
                    <a:lnTo>
                      <a:pt x="156" y="16"/>
                    </a:lnTo>
                    <a:lnTo>
                      <a:pt x="134" y="26"/>
                    </a:lnTo>
                    <a:lnTo>
                      <a:pt x="114" y="36"/>
                    </a:lnTo>
                    <a:lnTo>
                      <a:pt x="94" y="50"/>
                    </a:lnTo>
                    <a:lnTo>
                      <a:pt x="76" y="64"/>
                    </a:lnTo>
                    <a:lnTo>
                      <a:pt x="60" y="82"/>
                    </a:lnTo>
                    <a:lnTo>
                      <a:pt x="44" y="100"/>
                    </a:lnTo>
                    <a:lnTo>
                      <a:pt x="32" y="120"/>
                    </a:lnTo>
                    <a:lnTo>
                      <a:pt x="20" y="140"/>
                    </a:lnTo>
                    <a:lnTo>
                      <a:pt x="12" y="162"/>
                    </a:lnTo>
                    <a:lnTo>
                      <a:pt x="6" y="186"/>
                    </a:lnTo>
                    <a:lnTo>
                      <a:pt x="6" y="186"/>
                    </a:lnTo>
                    <a:lnTo>
                      <a:pt x="0" y="210"/>
                    </a:lnTo>
                    <a:lnTo>
                      <a:pt x="0" y="234"/>
                    </a:lnTo>
                    <a:lnTo>
                      <a:pt x="0" y="258"/>
                    </a:lnTo>
                    <a:lnTo>
                      <a:pt x="4" y="282"/>
                    </a:lnTo>
                    <a:lnTo>
                      <a:pt x="10" y="304"/>
                    </a:lnTo>
                    <a:lnTo>
                      <a:pt x="18" y="328"/>
                    </a:lnTo>
                    <a:lnTo>
                      <a:pt x="28" y="348"/>
                    </a:lnTo>
                    <a:lnTo>
                      <a:pt x="40" y="368"/>
                    </a:lnTo>
                    <a:lnTo>
                      <a:pt x="54" y="388"/>
                    </a:lnTo>
                    <a:lnTo>
                      <a:pt x="70" y="406"/>
                    </a:lnTo>
                    <a:lnTo>
                      <a:pt x="86" y="422"/>
                    </a:lnTo>
                    <a:lnTo>
                      <a:pt x="106" y="436"/>
                    </a:lnTo>
                    <a:lnTo>
                      <a:pt x="126" y="450"/>
                    </a:lnTo>
                    <a:lnTo>
                      <a:pt x="148" y="460"/>
                    </a:lnTo>
                    <a:lnTo>
                      <a:pt x="172" y="470"/>
                    </a:lnTo>
                    <a:lnTo>
                      <a:pt x="196" y="476"/>
                    </a:lnTo>
                    <a:lnTo>
                      <a:pt x="196" y="476"/>
                    </a:lnTo>
                    <a:lnTo>
                      <a:pt x="222" y="480"/>
                    </a:lnTo>
                    <a:lnTo>
                      <a:pt x="248" y="482"/>
                    </a:lnTo>
                    <a:lnTo>
                      <a:pt x="272" y="482"/>
                    </a:lnTo>
                    <a:lnTo>
                      <a:pt x="296" y="478"/>
                    </a:lnTo>
                    <a:lnTo>
                      <a:pt x="320" y="474"/>
                    </a:lnTo>
                    <a:lnTo>
                      <a:pt x="342" y="466"/>
                    </a:lnTo>
                    <a:lnTo>
                      <a:pt x="364" y="458"/>
                    </a:lnTo>
                    <a:lnTo>
                      <a:pt x="386" y="446"/>
                    </a:lnTo>
                    <a:lnTo>
                      <a:pt x="404" y="432"/>
                    </a:lnTo>
                    <a:lnTo>
                      <a:pt x="422" y="418"/>
                    </a:lnTo>
                    <a:lnTo>
                      <a:pt x="440" y="402"/>
                    </a:lnTo>
                    <a:lnTo>
                      <a:pt x="454" y="384"/>
                    </a:lnTo>
                    <a:lnTo>
                      <a:pt x="468" y="364"/>
                    </a:lnTo>
                    <a:lnTo>
                      <a:pt x="478" y="342"/>
                    </a:lnTo>
                    <a:lnTo>
                      <a:pt x="488" y="320"/>
                    </a:lnTo>
                    <a:lnTo>
                      <a:pt x="494" y="296"/>
                    </a:lnTo>
                    <a:lnTo>
                      <a:pt x="494" y="296"/>
                    </a:lnTo>
                    <a:lnTo>
                      <a:pt x="498" y="272"/>
                    </a:lnTo>
                    <a:lnTo>
                      <a:pt x="500" y="248"/>
                    </a:lnTo>
                    <a:lnTo>
                      <a:pt x="498" y="224"/>
                    </a:lnTo>
                    <a:lnTo>
                      <a:pt x="496" y="200"/>
                    </a:lnTo>
                    <a:lnTo>
                      <a:pt x="490" y="178"/>
                    </a:lnTo>
                    <a:lnTo>
                      <a:pt x="482" y="156"/>
                    </a:lnTo>
                    <a:lnTo>
                      <a:pt x="472" y="134"/>
                    </a:lnTo>
                    <a:lnTo>
                      <a:pt x="460" y="114"/>
                    </a:lnTo>
                    <a:lnTo>
                      <a:pt x="446" y="94"/>
                    </a:lnTo>
                    <a:lnTo>
                      <a:pt x="430" y="78"/>
                    </a:lnTo>
                    <a:lnTo>
                      <a:pt x="412" y="60"/>
                    </a:lnTo>
                    <a:lnTo>
                      <a:pt x="394" y="46"/>
                    </a:lnTo>
                    <a:lnTo>
                      <a:pt x="372" y="34"/>
                    </a:lnTo>
                    <a:lnTo>
                      <a:pt x="350" y="22"/>
                    </a:lnTo>
                    <a:lnTo>
                      <a:pt x="326" y="14"/>
                    </a:lnTo>
                    <a:lnTo>
                      <a:pt x="302" y="6"/>
                    </a:lnTo>
                    <a:lnTo>
                      <a:pt x="302" y="6"/>
                    </a:lnTo>
                    <a:close/>
                  </a:path>
                </a:pathLst>
              </a:custGeom>
              <a:solidFill>
                <a:srgbClr val="FFF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06" name="Freeform 146"/>
              <p:cNvSpPr>
                <a:spLocks/>
              </p:cNvSpPr>
              <p:nvPr/>
            </p:nvSpPr>
            <p:spPr bwMode="auto">
              <a:xfrm>
                <a:off x="2588" y="1288"/>
                <a:ext cx="230" cy="227"/>
              </a:xfrm>
              <a:custGeom>
                <a:avLst/>
                <a:gdLst>
                  <a:gd name="T0" fmla="*/ 294 w 486"/>
                  <a:gd name="T1" fmla="*/ 6 h 466"/>
                  <a:gd name="T2" fmla="*/ 246 w 486"/>
                  <a:gd name="T3" fmla="*/ 0 h 466"/>
                  <a:gd name="T4" fmla="*/ 198 w 486"/>
                  <a:gd name="T5" fmla="*/ 4 h 466"/>
                  <a:gd name="T6" fmla="*/ 152 w 486"/>
                  <a:gd name="T7" fmla="*/ 16 h 466"/>
                  <a:gd name="T8" fmla="*/ 112 w 486"/>
                  <a:gd name="T9" fmla="*/ 36 h 466"/>
                  <a:gd name="T10" fmla="*/ 74 w 486"/>
                  <a:gd name="T11" fmla="*/ 62 h 466"/>
                  <a:gd name="T12" fmla="*/ 44 w 486"/>
                  <a:gd name="T13" fmla="*/ 96 h 466"/>
                  <a:gd name="T14" fmla="*/ 20 w 486"/>
                  <a:gd name="T15" fmla="*/ 136 h 466"/>
                  <a:gd name="T16" fmla="*/ 6 w 486"/>
                  <a:gd name="T17" fmla="*/ 180 h 466"/>
                  <a:gd name="T18" fmla="*/ 2 w 486"/>
                  <a:gd name="T19" fmla="*/ 204 h 466"/>
                  <a:gd name="T20" fmla="*/ 2 w 486"/>
                  <a:gd name="T21" fmla="*/ 250 h 466"/>
                  <a:gd name="T22" fmla="*/ 10 w 486"/>
                  <a:gd name="T23" fmla="*/ 294 h 466"/>
                  <a:gd name="T24" fmla="*/ 28 w 486"/>
                  <a:gd name="T25" fmla="*/ 336 h 466"/>
                  <a:gd name="T26" fmla="*/ 52 w 486"/>
                  <a:gd name="T27" fmla="*/ 374 h 466"/>
                  <a:gd name="T28" fmla="*/ 86 w 486"/>
                  <a:gd name="T29" fmla="*/ 408 h 466"/>
                  <a:gd name="T30" fmla="*/ 124 w 486"/>
                  <a:gd name="T31" fmla="*/ 434 h 466"/>
                  <a:gd name="T32" fmla="*/ 168 w 486"/>
                  <a:gd name="T33" fmla="*/ 454 h 466"/>
                  <a:gd name="T34" fmla="*/ 192 w 486"/>
                  <a:gd name="T35" fmla="*/ 460 h 466"/>
                  <a:gd name="T36" fmla="*/ 242 w 486"/>
                  <a:gd name="T37" fmla="*/ 466 h 466"/>
                  <a:gd name="T38" fmla="*/ 288 w 486"/>
                  <a:gd name="T39" fmla="*/ 462 h 466"/>
                  <a:gd name="T40" fmla="*/ 334 w 486"/>
                  <a:gd name="T41" fmla="*/ 450 h 466"/>
                  <a:gd name="T42" fmla="*/ 376 w 486"/>
                  <a:gd name="T43" fmla="*/ 430 h 466"/>
                  <a:gd name="T44" fmla="*/ 412 w 486"/>
                  <a:gd name="T45" fmla="*/ 404 h 466"/>
                  <a:gd name="T46" fmla="*/ 442 w 486"/>
                  <a:gd name="T47" fmla="*/ 370 h 466"/>
                  <a:gd name="T48" fmla="*/ 466 w 486"/>
                  <a:gd name="T49" fmla="*/ 330 h 466"/>
                  <a:gd name="T50" fmla="*/ 480 w 486"/>
                  <a:gd name="T51" fmla="*/ 286 h 466"/>
                  <a:gd name="T52" fmla="*/ 484 w 486"/>
                  <a:gd name="T53" fmla="*/ 262 h 466"/>
                  <a:gd name="T54" fmla="*/ 486 w 486"/>
                  <a:gd name="T55" fmla="*/ 216 h 466"/>
                  <a:gd name="T56" fmla="*/ 476 w 486"/>
                  <a:gd name="T57" fmla="*/ 172 h 466"/>
                  <a:gd name="T58" fmla="*/ 458 w 486"/>
                  <a:gd name="T59" fmla="*/ 130 h 466"/>
                  <a:gd name="T60" fmla="*/ 434 w 486"/>
                  <a:gd name="T61" fmla="*/ 92 h 466"/>
                  <a:gd name="T62" fmla="*/ 402 w 486"/>
                  <a:gd name="T63" fmla="*/ 60 h 466"/>
                  <a:gd name="T64" fmla="*/ 362 w 486"/>
                  <a:gd name="T65" fmla="*/ 32 h 466"/>
                  <a:gd name="T66" fmla="*/ 318 w 486"/>
                  <a:gd name="T67" fmla="*/ 12 h 466"/>
                  <a:gd name="T68" fmla="*/ 294 w 486"/>
                  <a:gd name="T69" fmla="*/ 6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6" h="466">
                    <a:moveTo>
                      <a:pt x="294" y="6"/>
                    </a:moveTo>
                    <a:lnTo>
                      <a:pt x="294" y="6"/>
                    </a:lnTo>
                    <a:lnTo>
                      <a:pt x="270" y="2"/>
                    </a:lnTo>
                    <a:lnTo>
                      <a:pt x="246" y="0"/>
                    </a:lnTo>
                    <a:lnTo>
                      <a:pt x="222" y="0"/>
                    </a:lnTo>
                    <a:lnTo>
                      <a:pt x="198" y="4"/>
                    </a:lnTo>
                    <a:lnTo>
                      <a:pt x="174" y="8"/>
                    </a:lnTo>
                    <a:lnTo>
                      <a:pt x="152" y="16"/>
                    </a:lnTo>
                    <a:lnTo>
                      <a:pt x="132" y="24"/>
                    </a:lnTo>
                    <a:lnTo>
                      <a:pt x="112" y="36"/>
                    </a:lnTo>
                    <a:lnTo>
                      <a:pt x="92" y="48"/>
                    </a:lnTo>
                    <a:lnTo>
                      <a:pt x="74" y="62"/>
                    </a:lnTo>
                    <a:lnTo>
                      <a:pt x="58" y="78"/>
                    </a:lnTo>
                    <a:lnTo>
                      <a:pt x="44" y="96"/>
                    </a:lnTo>
                    <a:lnTo>
                      <a:pt x="32" y="114"/>
                    </a:lnTo>
                    <a:lnTo>
                      <a:pt x="20" y="136"/>
                    </a:lnTo>
                    <a:lnTo>
                      <a:pt x="12" y="156"/>
                    </a:lnTo>
                    <a:lnTo>
                      <a:pt x="6" y="180"/>
                    </a:lnTo>
                    <a:lnTo>
                      <a:pt x="6" y="180"/>
                    </a:lnTo>
                    <a:lnTo>
                      <a:pt x="2" y="204"/>
                    </a:lnTo>
                    <a:lnTo>
                      <a:pt x="0" y="226"/>
                    </a:lnTo>
                    <a:lnTo>
                      <a:pt x="2" y="250"/>
                    </a:lnTo>
                    <a:lnTo>
                      <a:pt x="4" y="272"/>
                    </a:lnTo>
                    <a:lnTo>
                      <a:pt x="10" y="294"/>
                    </a:lnTo>
                    <a:lnTo>
                      <a:pt x="18" y="316"/>
                    </a:lnTo>
                    <a:lnTo>
                      <a:pt x="28" y="336"/>
                    </a:lnTo>
                    <a:lnTo>
                      <a:pt x="40" y="356"/>
                    </a:lnTo>
                    <a:lnTo>
                      <a:pt x="52" y="374"/>
                    </a:lnTo>
                    <a:lnTo>
                      <a:pt x="68" y="392"/>
                    </a:lnTo>
                    <a:lnTo>
                      <a:pt x="86" y="408"/>
                    </a:lnTo>
                    <a:lnTo>
                      <a:pt x="104" y="422"/>
                    </a:lnTo>
                    <a:lnTo>
                      <a:pt x="124" y="434"/>
                    </a:lnTo>
                    <a:lnTo>
                      <a:pt x="146" y="444"/>
                    </a:lnTo>
                    <a:lnTo>
                      <a:pt x="168" y="454"/>
                    </a:lnTo>
                    <a:lnTo>
                      <a:pt x="192" y="460"/>
                    </a:lnTo>
                    <a:lnTo>
                      <a:pt x="192" y="460"/>
                    </a:lnTo>
                    <a:lnTo>
                      <a:pt x="216" y="464"/>
                    </a:lnTo>
                    <a:lnTo>
                      <a:pt x="242" y="466"/>
                    </a:lnTo>
                    <a:lnTo>
                      <a:pt x="266" y="466"/>
                    </a:lnTo>
                    <a:lnTo>
                      <a:pt x="288" y="462"/>
                    </a:lnTo>
                    <a:lnTo>
                      <a:pt x="312" y="458"/>
                    </a:lnTo>
                    <a:lnTo>
                      <a:pt x="334" y="450"/>
                    </a:lnTo>
                    <a:lnTo>
                      <a:pt x="356" y="442"/>
                    </a:lnTo>
                    <a:lnTo>
                      <a:pt x="376" y="430"/>
                    </a:lnTo>
                    <a:lnTo>
                      <a:pt x="394" y="418"/>
                    </a:lnTo>
                    <a:lnTo>
                      <a:pt x="412" y="404"/>
                    </a:lnTo>
                    <a:lnTo>
                      <a:pt x="428" y="388"/>
                    </a:lnTo>
                    <a:lnTo>
                      <a:pt x="442" y="370"/>
                    </a:lnTo>
                    <a:lnTo>
                      <a:pt x="456" y="352"/>
                    </a:lnTo>
                    <a:lnTo>
                      <a:pt x="466" y="330"/>
                    </a:lnTo>
                    <a:lnTo>
                      <a:pt x="474" y="310"/>
                    </a:lnTo>
                    <a:lnTo>
                      <a:pt x="480" y="286"/>
                    </a:lnTo>
                    <a:lnTo>
                      <a:pt x="480" y="286"/>
                    </a:lnTo>
                    <a:lnTo>
                      <a:pt x="484" y="262"/>
                    </a:lnTo>
                    <a:lnTo>
                      <a:pt x="486" y="240"/>
                    </a:lnTo>
                    <a:lnTo>
                      <a:pt x="486" y="216"/>
                    </a:lnTo>
                    <a:lnTo>
                      <a:pt x="482" y="194"/>
                    </a:lnTo>
                    <a:lnTo>
                      <a:pt x="476" y="172"/>
                    </a:lnTo>
                    <a:lnTo>
                      <a:pt x="468" y="150"/>
                    </a:lnTo>
                    <a:lnTo>
                      <a:pt x="458" y="130"/>
                    </a:lnTo>
                    <a:lnTo>
                      <a:pt x="448" y="110"/>
                    </a:lnTo>
                    <a:lnTo>
                      <a:pt x="434" y="92"/>
                    </a:lnTo>
                    <a:lnTo>
                      <a:pt x="418" y="74"/>
                    </a:lnTo>
                    <a:lnTo>
                      <a:pt x="402" y="60"/>
                    </a:lnTo>
                    <a:lnTo>
                      <a:pt x="382" y="44"/>
                    </a:lnTo>
                    <a:lnTo>
                      <a:pt x="362" y="32"/>
                    </a:lnTo>
                    <a:lnTo>
                      <a:pt x="340" y="22"/>
                    </a:lnTo>
                    <a:lnTo>
                      <a:pt x="318" y="12"/>
                    </a:lnTo>
                    <a:lnTo>
                      <a:pt x="294" y="6"/>
                    </a:lnTo>
                    <a:lnTo>
                      <a:pt x="294" y="6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07" name="Freeform 147"/>
              <p:cNvSpPr>
                <a:spLocks/>
              </p:cNvSpPr>
              <p:nvPr/>
            </p:nvSpPr>
            <p:spPr bwMode="auto">
              <a:xfrm>
                <a:off x="2715" y="1264"/>
                <a:ext cx="76" cy="37"/>
              </a:xfrm>
              <a:custGeom>
                <a:avLst/>
                <a:gdLst>
                  <a:gd name="T0" fmla="*/ 160 w 160"/>
                  <a:gd name="T1" fmla="*/ 76 h 76"/>
                  <a:gd name="T2" fmla="*/ 160 w 160"/>
                  <a:gd name="T3" fmla="*/ 76 h 76"/>
                  <a:gd name="T4" fmla="*/ 160 w 160"/>
                  <a:gd name="T5" fmla="*/ 70 h 76"/>
                  <a:gd name="T6" fmla="*/ 156 w 160"/>
                  <a:gd name="T7" fmla="*/ 60 h 76"/>
                  <a:gd name="T8" fmla="*/ 152 w 160"/>
                  <a:gd name="T9" fmla="*/ 46 h 76"/>
                  <a:gd name="T10" fmla="*/ 144 w 160"/>
                  <a:gd name="T11" fmla="*/ 30 h 76"/>
                  <a:gd name="T12" fmla="*/ 132 w 160"/>
                  <a:gd name="T13" fmla="*/ 16 h 76"/>
                  <a:gd name="T14" fmla="*/ 126 w 160"/>
                  <a:gd name="T15" fmla="*/ 10 h 76"/>
                  <a:gd name="T16" fmla="*/ 118 w 160"/>
                  <a:gd name="T17" fmla="*/ 6 h 76"/>
                  <a:gd name="T18" fmla="*/ 108 w 160"/>
                  <a:gd name="T19" fmla="*/ 2 h 76"/>
                  <a:gd name="T20" fmla="*/ 98 w 160"/>
                  <a:gd name="T21" fmla="*/ 0 h 76"/>
                  <a:gd name="T22" fmla="*/ 88 w 160"/>
                  <a:gd name="T23" fmla="*/ 0 h 76"/>
                  <a:gd name="T24" fmla="*/ 74 w 160"/>
                  <a:gd name="T25" fmla="*/ 4 h 76"/>
                  <a:gd name="T26" fmla="*/ 74 w 160"/>
                  <a:gd name="T27" fmla="*/ 4 h 76"/>
                  <a:gd name="T28" fmla="*/ 58 w 160"/>
                  <a:gd name="T29" fmla="*/ 10 h 76"/>
                  <a:gd name="T30" fmla="*/ 42 w 160"/>
                  <a:gd name="T31" fmla="*/ 16 h 76"/>
                  <a:gd name="T32" fmla="*/ 30 w 160"/>
                  <a:gd name="T33" fmla="*/ 24 h 76"/>
                  <a:gd name="T34" fmla="*/ 20 w 160"/>
                  <a:gd name="T35" fmla="*/ 30 h 76"/>
                  <a:gd name="T36" fmla="*/ 12 w 160"/>
                  <a:gd name="T37" fmla="*/ 38 h 76"/>
                  <a:gd name="T38" fmla="*/ 6 w 160"/>
                  <a:gd name="T39" fmla="*/ 44 h 76"/>
                  <a:gd name="T40" fmla="*/ 2 w 160"/>
                  <a:gd name="T41" fmla="*/ 50 h 76"/>
                  <a:gd name="T42" fmla="*/ 0 w 160"/>
                  <a:gd name="T43" fmla="*/ 56 h 76"/>
                  <a:gd name="T44" fmla="*/ 0 w 160"/>
                  <a:gd name="T45" fmla="*/ 62 h 76"/>
                  <a:gd name="T46" fmla="*/ 2 w 160"/>
                  <a:gd name="T47" fmla="*/ 66 h 76"/>
                  <a:gd name="T48" fmla="*/ 4 w 160"/>
                  <a:gd name="T49" fmla="*/ 68 h 76"/>
                  <a:gd name="T50" fmla="*/ 10 w 160"/>
                  <a:gd name="T51" fmla="*/ 70 h 76"/>
                  <a:gd name="T52" fmla="*/ 16 w 160"/>
                  <a:gd name="T53" fmla="*/ 70 h 76"/>
                  <a:gd name="T54" fmla="*/ 22 w 160"/>
                  <a:gd name="T55" fmla="*/ 68 h 76"/>
                  <a:gd name="T56" fmla="*/ 32 w 160"/>
                  <a:gd name="T57" fmla="*/ 62 h 76"/>
                  <a:gd name="T58" fmla="*/ 42 w 160"/>
                  <a:gd name="T59" fmla="*/ 56 h 76"/>
                  <a:gd name="T60" fmla="*/ 42 w 160"/>
                  <a:gd name="T61" fmla="*/ 56 h 76"/>
                  <a:gd name="T62" fmla="*/ 62 w 160"/>
                  <a:gd name="T63" fmla="*/ 42 h 76"/>
                  <a:gd name="T64" fmla="*/ 72 w 160"/>
                  <a:gd name="T65" fmla="*/ 36 h 76"/>
                  <a:gd name="T66" fmla="*/ 84 w 160"/>
                  <a:gd name="T67" fmla="*/ 30 h 76"/>
                  <a:gd name="T68" fmla="*/ 96 w 160"/>
                  <a:gd name="T69" fmla="*/ 28 h 76"/>
                  <a:gd name="T70" fmla="*/ 110 w 160"/>
                  <a:gd name="T71" fmla="*/ 30 h 76"/>
                  <a:gd name="T72" fmla="*/ 122 w 160"/>
                  <a:gd name="T73" fmla="*/ 34 h 76"/>
                  <a:gd name="T74" fmla="*/ 136 w 160"/>
                  <a:gd name="T75" fmla="*/ 42 h 76"/>
                  <a:gd name="T76" fmla="*/ 136 w 160"/>
                  <a:gd name="T77" fmla="*/ 42 h 76"/>
                  <a:gd name="T78" fmla="*/ 154 w 160"/>
                  <a:gd name="T79" fmla="*/ 70 h 76"/>
                  <a:gd name="T80" fmla="*/ 160 w 160"/>
                  <a:gd name="T81" fmla="*/ 76 h 76"/>
                  <a:gd name="T82" fmla="*/ 160 w 160"/>
                  <a:gd name="T8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0" h="76">
                    <a:moveTo>
                      <a:pt x="160" y="76"/>
                    </a:moveTo>
                    <a:lnTo>
                      <a:pt x="160" y="76"/>
                    </a:lnTo>
                    <a:lnTo>
                      <a:pt x="160" y="70"/>
                    </a:lnTo>
                    <a:lnTo>
                      <a:pt x="156" y="60"/>
                    </a:lnTo>
                    <a:lnTo>
                      <a:pt x="152" y="46"/>
                    </a:lnTo>
                    <a:lnTo>
                      <a:pt x="144" y="30"/>
                    </a:lnTo>
                    <a:lnTo>
                      <a:pt x="132" y="16"/>
                    </a:lnTo>
                    <a:lnTo>
                      <a:pt x="126" y="10"/>
                    </a:lnTo>
                    <a:lnTo>
                      <a:pt x="118" y="6"/>
                    </a:lnTo>
                    <a:lnTo>
                      <a:pt x="108" y="2"/>
                    </a:lnTo>
                    <a:lnTo>
                      <a:pt x="98" y="0"/>
                    </a:lnTo>
                    <a:lnTo>
                      <a:pt x="88" y="0"/>
                    </a:lnTo>
                    <a:lnTo>
                      <a:pt x="74" y="4"/>
                    </a:lnTo>
                    <a:lnTo>
                      <a:pt x="74" y="4"/>
                    </a:lnTo>
                    <a:lnTo>
                      <a:pt x="58" y="10"/>
                    </a:lnTo>
                    <a:lnTo>
                      <a:pt x="42" y="16"/>
                    </a:lnTo>
                    <a:lnTo>
                      <a:pt x="30" y="24"/>
                    </a:lnTo>
                    <a:lnTo>
                      <a:pt x="20" y="30"/>
                    </a:lnTo>
                    <a:lnTo>
                      <a:pt x="12" y="38"/>
                    </a:lnTo>
                    <a:lnTo>
                      <a:pt x="6" y="44"/>
                    </a:lnTo>
                    <a:lnTo>
                      <a:pt x="2" y="50"/>
                    </a:lnTo>
                    <a:lnTo>
                      <a:pt x="0" y="56"/>
                    </a:lnTo>
                    <a:lnTo>
                      <a:pt x="0" y="62"/>
                    </a:lnTo>
                    <a:lnTo>
                      <a:pt x="2" y="66"/>
                    </a:lnTo>
                    <a:lnTo>
                      <a:pt x="4" y="68"/>
                    </a:lnTo>
                    <a:lnTo>
                      <a:pt x="10" y="70"/>
                    </a:lnTo>
                    <a:lnTo>
                      <a:pt x="16" y="70"/>
                    </a:lnTo>
                    <a:lnTo>
                      <a:pt x="22" y="68"/>
                    </a:lnTo>
                    <a:lnTo>
                      <a:pt x="32" y="62"/>
                    </a:lnTo>
                    <a:lnTo>
                      <a:pt x="42" y="56"/>
                    </a:lnTo>
                    <a:lnTo>
                      <a:pt x="42" y="56"/>
                    </a:lnTo>
                    <a:lnTo>
                      <a:pt x="62" y="42"/>
                    </a:lnTo>
                    <a:lnTo>
                      <a:pt x="72" y="36"/>
                    </a:lnTo>
                    <a:lnTo>
                      <a:pt x="84" y="30"/>
                    </a:lnTo>
                    <a:lnTo>
                      <a:pt x="96" y="28"/>
                    </a:lnTo>
                    <a:lnTo>
                      <a:pt x="110" y="30"/>
                    </a:lnTo>
                    <a:lnTo>
                      <a:pt x="122" y="34"/>
                    </a:lnTo>
                    <a:lnTo>
                      <a:pt x="136" y="42"/>
                    </a:lnTo>
                    <a:lnTo>
                      <a:pt x="136" y="42"/>
                    </a:lnTo>
                    <a:lnTo>
                      <a:pt x="154" y="70"/>
                    </a:lnTo>
                    <a:lnTo>
                      <a:pt x="160" y="76"/>
                    </a:lnTo>
                    <a:lnTo>
                      <a:pt x="160" y="76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08" name="Freeform 148"/>
              <p:cNvSpPr>
                <a:spLocks/>
              </p:cNvSpPr>
              <p:nvPr/>
            </p:nvSpPr>
            <p:spPr bwMode="auto">
              <a:xfrm>
                <a:off x="2581" y="1301"/>
                <a:ext cx="84" cy="129"/>
              </a:xfrm>
              <a:custGeom>
                <a:avLst/>
                <a:gdLst>
                  <a:gd name="T0" fmla="*/ 88 w 176"/>
                  <a:gd name="T1" fmla="*/ 0 h 264"/>
                  <a:gd name="T2" fmla="*/ 88 w 176"/>
                  <a:gd name="T3" fmla="*/ 0 h 264"/>
                  <a:gd name="T4" fmla="*/ 96 w 176"/>
                  <a:gd name="T5" fmla="*/ 2 h 264"/>
                  <a:gd name="T6" fmla="*/ 106 w 176"/>
                  <a:gd name="T7" fmla="*/ 4 h 264"/>
                  <a:gd name="T8" fmla="*/ 122 w 176"/>
                  <a:gd name="T9" fmla="*/ 12 h 264"/>
                  <a:gd name="T10" fmla="*/ 136 w 176"/>
                  <a:gd name="T11" fmla="*/ 26 h 264"/>
                  <a:gd name="T12" fmla="*/ 150 w 176"/>
                  <a:gd name="T13" fmla="*/ 44 h 264"/>
                  <a:gd name="T14" fmla="*/ 160 w 176"/>
                  <a:gd name="T15" fmla="*/ 64 h 264"/>
                  <a:gd name="T16" fmla="*/ 168 w 176"/>
                  <a:gd name="T17" fmla="*/ 86 h 264"/>
                  <a:gd name="T18" fmla="*/ 174 w 176"/>
                  <a:gd name="T19" fmla="*/ 112 h 264"/>
                  <a:gd name="T20" fmla="*/ 176 w 176"/>
                  <a:gd name="T21" fmla="*/ 138 h 264"/>
                  <a:gd name="T22" fmla="*/ 176 w 176"/>
                  <a:gd name="T23" fmla="*/ 138 h 264"/>
                  <a:gd name="T24" fmla="*/ 174 w 176"/>
                  <a:gd name="T25" fmla="*/ 164 h 264"/>
                  <a:gd name="T26" fmla="*/ 168 w 176"/>
                  <a:gd name="T27" fmla="*/ 190 h 264"/>
                  <a:gd name="T28" fmla="*/ 160 w 176"/>
                  <a:gd name="T29" fmla="*/ 212 h 264"/>
                  <a:gd name="T30" fmla="*/ 150 w 176"/>
                  <a:gd name="T31" fmla="*/ 230 h 264"/>
                  <a:gd name="T32" fmla="*/ 136 w 176"/>
                  <a:gd name="T33" fmla="*/ 244 h 264"/>
                  <a:gd name="T34" fmla="*/ 122 w 176"/>
                  <a:gd name="T35" fmla="*/ 256 h 264"/>
                  <a:gd name="T36" fmla="*/ 114 w 176"/>
                  <a:gd name="T37" fmla="*/ 260 h 264"/>
                  <a:gd name="T38" fmla="*/ 104 w 176"/>
                  <a:gd name="T39" fmla="*/ 262 h 264"/>
                  <a:gd name="T40" fmla="*/ 96 w 176"/>
                  <a:gd name="T41" fmla="*/ 264 h 264"/>
                  <a:gd name="T42" fmla="*/ 88 w 176"/>
                  <a:gd name="T43" fmla="*/ 264 h 264"/>
                  <a:gd name="T44" fmla="*/ 88 w 176"/>
                  <a:gd name="T45" fmla="*/ 264 h 264"/>
                  <a:gd name="T46" fmla="*/ 78 w 176"/>
                  <a:gd name="T47" fmla="*/ 262 h 264"/>
                  <a:gd name="T48" fmla="*/ 70 w 176"/>
                  <a:gd name="T49" fmla="*/ 260 h 264"/>
                  <a:gd name="T50" fmla="*/ 54 w 176"/>
                  <a:gd name="T51" fmla="*/ 250 h 264"/>
                  <a:gd name="T52" fmla="*/ 38 w 176"/>
                  <a:gd name="T53" fmla="*/ 238 h 264"/>
                  <a:gd name="T54" fmla="*/ 26 w 176"/>
                  <a:gd name="T55" fmla="*/ 220 h 264"/>
                  <a:gd name="T56" fmla="*/ 14 w 176"/>
                  <a:gd name="T57" fmla="*/ 200 h 264"/>
                  <a:gd name="T58" fmla="*/ 6 w 176"/>
                  <a:gd name="T59" fmla="*/ 176 h 264"/>
                  <a:gd name="T60" fmla="*/ 2 w 176"/>
                  <a:gd name="T61" fmla="*/ 152 h 264"/>
                  <a:gd name="T62" fmla="*/ 0 w 176"/>
                  <a:gd name="T63" fmla="*/ 126 h 264"/>
                  <a:gd name="T64" fmla="*/ 0 w 176"/>
                  <a:gd name="T65" fmla="*/ 126 h 264"/>
                  <a:gd name="T66" fmla="*/ 2 w 176"/>
                  <a:gd name="T67" fmla="*/ 98 h 264"/>
                  <a:gd name="T68" fmla="*/ 6 w 176"/>
                  <a:gd name="T69" fmla="*/ 74 h 264"/>
                  <a:gd name="T70" fmla="*/ 14 w 176"/>
                  <a:gd name="T71" fmla="*/ 52 h 264"/>
                  <a:gd name="T72" fmla="*/ 26 w 176"/>
                  <a:gd name="T73" fmla="*/ 34 h 264"/>
                  <a:gd name="T74" fmla="*/ 38 w 176"/>
                  <a:gd name="T75" fmla="*/ 18 h 264"/>
                  <a:gd name="T76" fmla="*/ 54 w 176"/>
                  <a:gd name="T77" fmla="*/ 8 h 264"/>
                  <a:gd name="T78" fmla="*/ 62 w 176"/>
                  <a:gd name="T79" fmla="*/ 4 h 264"/>
                  <a:gd name="T80" fmla="*/ 70 w 176"/>
                  <a:gd name="T81" fmla="*/ 2 h 264"/>
                  <a:gd name="T82" fmla="*/ 78 w 176"/>
                  <a:gd name="T83" fmla="*/ 0 h 264"/>
                  <a:gd name="T84" fmla="*/ 88 w 176"/>
                  <a:gd name="T85" fmla="*/ 0 h 264"/>
                  <a:gd name="T86" fmla="*/ 88 w 176"/>
                  <a:gd name="T8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6" h="264">
                    <a:moveTo>
                      <a:pt x="88" y="0"/>
                    </a:moveTo>
                    <a:lnTo>
                      <a:pt x="88" y="0"/>
                    </a:lnTo>
                    <a:lnTo>
                      <a:pt x="96" y="2"/>
                    </a:lnTo>
                    <a:lnTo>
                      <a:pt x="106" y="4"/>
                    </a:lnTo>
                    <a:lnTo>
                      <a:pt x="122" y="12"/>
                    </a:lnTo>
                    <a:lnTo>
                      <a:pt x="136" y="26"/>
                    </a:lnTo>
                    <a:lnTo>
                      <a:pt x="150" y="44"/>
                    </a:lnTo>
                    <a:lnTo>
                      <a:pt x="160" y="64"/>
                    </a:lnTo>
                    <a:lnTo>
                      <a:pt x="168" y="86"/>
                    </a:lnTo>
                    <a:lnTo>
                      <a:pt x="174" y="112"/>
                    </a:lnTo>
                    <a:lnTo>
                      <a:pt x="176" y="138"/>
                    </a:lnTo>
                    <a:lnTo>
                      <a:pt x="176" y="138"/>
                    </a:lnTo>
                    <a:lnTo>
                      <a:pt x="174" y="164"/>
                    </a:lnTo>
                    <a:lnTo>
                      <a:pt x="168" y="190"/>
                    </a:lnTo>
                    <a:lnTo>
                      <a:pt x="160" y="212"/>
                    </a:lnTo>
                    <a:lnTo>
                      <a:pt x="150" y="230"/>
                    </a:lnTo>
                    <a:lnTo>
                      <a:pt x="136" y="244"/>
                    </a:lnTo>
                    <a:lnTo>
                      <a:pt x="122" y="256"/>
                    </a:lnTo>
                    <a:lnTo>
                      <a:pt x="114" y="260"/>
                    </a:lnTo>
                    <a:lnTo>
                      <a:pt x="104" y="262"/>
                    </a:lnTo>
                    <a:lnTo>
                      <a:pt x="96" y="264"/>
                    </a:lnTo>
                    <a:lnTo>
                      <a:pt x="88" y="264"/>
                    </a:lnTo>
                    <a:lnTo>
                      <a:pt x="88" y="264"/>
                    </a:lnTo>
                    <a:lnTo>
                      <a:pt x="78" y="262"/>
                    </a:lnTo>
                    <a:lnTo>
                      <a:pt x="70" y="260"/>
                    </a:lnTo>
                    <a:lnTo>
                      <a:pt x="54" y="250"/>
                    </a:lnTo>
                    <a:lnTo>
                      <a:pt x="38" y="238"/>
                    </a:lnTo>
                    <a:lnTo>
                      <a:pt x="26" y="220"/>
                    </a:lnTo>
                    <a:lnTo>
                      <a:pt x="14" y="200"/>
                    </a:lnTo>
                    <a:lnTo>
                      <a:pt x="6" y="176"/>
                    </a:lnTo>
                    <a:lnTo>
                      <a:pt x="2" y="152"/>
                    </a:lnTo>
                    <a:lnTo>
                      <a:pt x="0" y="126"/>
                    </a:lnTo>
                    <a:lnTo>
                      <a:pt x="0" y="126"/>
                    </a:lnTo>
                    <a:lnTo>
                      <a:pt x="2" y="98"/>
                    </a:lnTo>
                    <a:lnTo>
                      <a:pt x="6" y="74"/>
                    </a:lnTo>
                    <a:lnTo>
                      <a:pt x="14" y="52"/>
                    </a:lnTo>
                    <a:lnTo>
                      <a:pt x="26" y="34"/>
                    </a:lnTo>
                    <a:lnTo>
                      <a:pt x="38" y="18"/>
                    </a:lnTo>
                    <a:lnTo>
                      <a:pt x="54" y="8"/>
                    </a:lnTo>
                    <a:lnTo>
                      <a:pt x="62" y="4"/>
                    </a:lnTo>
                    <a:lnTo>
                      <a:pt x="70" y="2"/>
                    </a:lnTo>
                    <a:lnTo>
                      <a:pt x="78" y="0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CD6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09" name="Freeform 149"/>
              <p:cNvSpPr>
                <a:spLocks/>
              </p:cNvSpPr>
              <p:nvPr/>
            </p:nvSpPr>
            <p:spPr bwMode="auto">
              <a:xfrm>
                <a:off x="2584" y="1302"/>
                <a:ext cx="74" cy="127"/>
              </a:xfrm>
              <a:custGeom>
                <a:avLst/>
                <a:gdLst>
                  <a:gd name="T0" fmla="*/ 76 w 156"/>
                  <a:gd name="T1" fmla="*/ 0 h 260"/>
                  <a:gd name="T2" fmla="*/ 76 w 156"/>
                  <a:gd name="T3" fmla="*/ 0 h 260"/>
                  <a:gd name="T4" fmla="*/ 84 w 156"/>
                  <a:gd name="T5" fmla="*/ 2 h 260"/>
                  <a:gd name="T6" fmla="*/ 92 w 156"/>
                  <a:gd name="T7" fmla="*/ 4 h 260"/>
                  <a:gd name="T8" fmla="*/ 106 w 156"/>
                  <a:gd name="T9" fmla="*/ 14 h 260"/>
                  <a:gd name="T10" fmla="*/ 120 w 156"/>
                  <a:gd name="T11" fmla="*/ 28 h 260"/>
                  <a:gd name="T12" fmla="*/ 132 w 156"/>
                  <a:gd name="T13" fmla="*/ 44 h 260"/>
                  <a:gd name="T14" fmla="*/ 142 w 156"/>
                  <a:gd name="T15" fmla="*/ 64 h 260"/>
                  <a:gd name="T16" fmla="*/ 148 w 156"/>
                  <a:gd name="T17" fmla="*/ 88 h 260"/>
                  <a:gd name="T18" fmla="*/ 154 w 156"/>
                  <a:gd name="T19" fmla="*/ 112 h 260"/>
                  <a:gd name="T20" fmla="*/ 156 w 156"/>
                  <a:gd name="T21" fmla="*/ 138 h 260"/>
                  <a:gd name="T22" fmla="*/ 156 w 156"/>
                  <a:gd name="T23" fmla="*/ 138 h 260"/>
                  <a:gd name="T24" fmla="*/ 154 w 156"/>
                  <a:gd name="T25" fmla="*/ 164 h 260"/>
                  <a:gd name="T26" fmla="*/ 150 w 156"/>
                  <a:gd name="T27" fmla="*/ 188 h 260"/>
                  <a:gd name="T28" fmla="*/ 142 w 156"/>
                  <a:gd name="T29" fmla="*/ 210 h 260"/>
                  <a:gd name="T30" fmla="*/ 134 w 156"/>
                  <a:gd name="T31" fmla="*/ 228 h 260"/>
                  <a:gd name="T32" fmla="*/ 122 w 156"/>
                  <a:gd name="T33" fmla="*/ 242 h 260"/>
                  <a:gd name="T34" fmla="*/ 108 w 156"/>
                  <a:gd name="T35" fmla="*/ 254 h 260"/>
                  <a:gd name="T36" fmla="*/ 102 w 156"/>
                  <a:gd name="T37" fmla="*/ 256 h 260"/>
                  <a:gd name="T38" fmla="*/ 94 w 156"/>
                  <a:gd name="T39" fmla="*/ 260 h 260"/>
                  <a:gd name="T40" fmla="*/ 86 w 156"/>
                  <a:gd name="T41" fmla="*/ 260 h 260"/>
                  <a:gd name="T42" fmla="*/ 78 w 156"/>
                  <a:gd name="T43" fmla="*/ 260 h 260"/>
                  <a:gd name="T44" fmla="*/ 78 w 156"/>
                  <a:gd name="T45" fmla="*/ 260 h 260"/>
                  <a:gd name="T46" fmla="*/ 70 w 156"/>
                  <a:gd name="T47" fmla="*/ 260 h 260"/>
                  <a:gd name="T48" fmla="*/ 64 w 156"/>
                  <a:gd name="T49" fmla="*/ 256 h 260"/>
                  <a:gd name="T50" fmla="*/ 48 w 156"/>
                  <a:gd name="T51" fmla="*/ 248 h 260"/>
                  <a:gd name="T52" fmla="*/ 36 w 156"/>
                  <a:gd name="T53" fmla="*/ 234 h 260"/>
                  <a:gd name="T54" fmla="*/ 24 w 156"/>
                  <a:gd name="T55" fmla="*/ 216 h 260"/>
                  <a:gd name="T56" fmla="*/ 14 w 156"/>
                  <a:gd name="T57" fmla="*/ 196 h 260"/>
                  <a:gd name="T58" fmla="*/ 6 w 156"/>
                  <a:gd name="T59" fmla="*/ 174 h 260"/>
                  <a:gd name="T60" fmla="*/ 2 w 156"/>
                  <a:gd name="T61" fmla="*/ 150 h 260"/>
                  <a:gd name="T62" fmla="*/ 0 w 156"/>
                  <a:gd name="T63" fmla="*/ 122 h 260"/>
                  <a:gd name="T64" fmla="*/ 0 w 156"/>
                  <a:gd name="T65" fmla="*/ 122 h 260"/>
                  <a:gd name="T66" fmla="*/ 0 w 156"/>
                  <a:gd name="T67" fmla="*/ 96 h 260"/>
                  <a:gd name="T68" fmla="*/ 6 w 156"/>
                  <a:gd name="T69" fmla="*/ 72 h 260"/>
                  <a:gd name="T70" fmla="*/ 12 w 156"/>
                  <a:gd name="T71" fmla="*/ 52 h 260"/>
                  <a:gd name="T72" fmla="*/ 22 w 156"/>
                  <a:gd name="T73" fmla="*/ 34 h 260"/>
                  <a:gd name="T74" fmla="*/ 32 w 156"/>
                  <a:gd name="T75" fmla="*/ 18 h 260"/>
                  <a:gd name="T76" fmla="*/ 46 w 156"/>
                  <a:gd name="T77" fmla="*/ 8 h 260"/>
                  <a:gd name="T78" fmla="*/ 52 w 156"/>
                  <a:gd name="T79" fmla="*/ 4 h 260"/>
                  <a:gd name="T80" fmla="*/ 60 w 156"/>
                  <a:gd name="T81" fmla="*/ 2 h 260"/>
                  <a:gd name="T82" fmla="*/ 68 w 156"/>
                  <a:gd name="T83" fmla="*/ 0 h 260"/>
                  <a:gd name="T84" fmla="*/ 76 w 156"/>
                  <a:gd name="T85" fmla="*/ 0 h 260"/>
                  <a:gd name="T86" fmla="*/ 76 w 156"/>
                  <a:gd name="T8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6" h="260">
                    <a:moveTo>
                      <a:pt x="76" y="0"/>
                    </a:moveTo>
                    <a:lnTo>
                      <a:pt x="76" y="0"/>
                    </a:lnTo>
                    <a:lnTo>
                      <a:pt x="84" y="2"/>
                    </a:lnTo>
                    <a:lnTo>
                      <a:pt x="92" y="4"/>
                    </a:lnTo>
                    <a:lnTo>
                      <a:pt x="106" y="14"/>
                    </a:lnTo>
                    <a:lnTo>
                      <a:pt x="120" y="28"/>
                    </a:lnTo>
                    <a:lnTo>
                      <a:pt x="132" y="44"/>
                    </a:lnTo>
                    <a:lnTo>
                      <a:pt x="142" y="64"/>
                    </a:lnTo>
                    <a:lnTo>
                      <a:pt x="148" y="88"/>
                    </a:lnTo>
                    <a:lnTo>
                      <a:pt x="154" y="112"/>
                    </a:lnTo>
                    <a:lnTo>
                      <a:pt x="156" y="138"/>
                    </a:lnTo>
                    <a:lnTo>
                      <a:pt x="156" y="138"/>
                    </a:lnTo>
                    <a:lnTo>
                      <a:pt x="154" y="164"/>
                    </a:lnTo>
                    <a:lnTo>
                      <a:pt x="150" y="188"/>
                    </a:lnTo>
                    <a:lnTo>
                      <a:pt x="142" y="210"/>
                    </a:lnTo>
                    <a:lnTo>
                      <a:pt x="134" y="228"/>
                    </a:lnTo>
                    <a:lnTo>
                      <a:pt x="122" y="242"/>
                    </a:lnTo>
                    <a:lnTo>
                      <a:pt x="108" y="254"/>
                    </a:lnTo>
                    <a:lnTo>
                      <a:pt x="102" y="256"/>
                    </a:lnTo>
                    <a:lnTo>
                      <a:pt x="94" y="260"/>
                    </a:lnTo>
                    <a:lnTo>
                      <a:pt x="86" y="260"/>
                    </a:lnTo>
                    <a:lnTo>
                      <a:pt x="78" y="260"/>
                    </a:lnTo>
                    <a:lnTo>
                      <a:pt x="78" y="260"/>
                    </a:lnTo>
                    <a:lnTo>
                      <a:pt x="70" y="260"/>
                    </a:lnTo>
                    <a:lnTo>
                      <a:pt x="64" y="256"/>
                    </a:lnTo>
                    <a:lnTo>
                      <a:pt x="48" y="248"/>
                    </a:lnTo>
                    <a:lnTo>
                      <a:pt x="36" y="234"/>
                    </a:lnTo>
                    <a:lnTo>
                      <a:pt x="24" y="216"/>
                    </a:lnTo>
                    <a:lnTo>
                      <a:pt x="14" y="196"/>
                    </a:lnTo>
                    <a:lnTo>
                      <a:pt x="6" y="174"/>
                    </a:lnTo>
                    <a:lnTo>
                      <a:pt x="2" y="150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0" y="96"/>
                    </a:lnTo>
                    <a:lnTo>
                      <a:pt x="6" y="72"/>
                    </a:lnTo>
                    <a:lnTo>
                      <a:pt x="12" y="52"/>
                    </a:lnTo>
                    <a:lnTo>
                      <a:pt x="22" y="34"/>
                    </a:lnTo>
                    <a:lnTo>
                      <a:pt x="32" y="18"/>
                    </a:lnTo>
                    <a:lnTo>
                      <a:pt x="46" y="8"/>
                    </a:lnTo>
                    <a:lnTo>
                      <a:pt x="52" y="4"/>
                    </a:lnTo>
                    <a:lnTo>
                      <a:pt x="60" y="2"/>
                    </a:lnTo>
                    <a:lnTo>
                      <a:pt x="68" y="0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10" name="Freeform 150"/>
              <p:cNvSpPr>
                <a:spLocks/>
              </p:cNvSpPr>
              <p:nvPr/>
            </p:nvSpPr>
            <p:spPr bwMode="auto">
              <a:xfrm>
                <a:off x="2589" y="1306"/>
                <a:ext cx="64" cy="114"/>
              </a:xfrm>
              <a:custGeom>
                <a:avLst/>
                <a:gdLst>
                  <a:gd name="T0" fmla="*/ 62 w 136"/>
                  <a:gd name="T1" fmla="*/ 0 h 234"/>
                  <a:gd name="T2" fmla="*/ 62 w 136"/>
                  <a:gd name="T3" fmla="*/ 0 h 234"/>
                  <a:gd name="T4" fmla="*/ 70 w 136"/>
                  <a:gd name="T5" fmla="*/ 0 h 234"/>
                  <a:gd name="T6" fmla="*/ 76 w 136"/>
                  <a:gd name="T7" fmla="*/ 2 h 234"/>
                  <a:gd name="T8" fmla="*/ 88 w 136"/>
                  <a:gd name="T9" fmla="*/ 10 h 234"/>
                  <a:gd name="T10" fmla="*/ 100 w 136"/>
                  <a:gd name="T11" fmla="*/ 20 h 234"/>
                  <a:gd name="T12" fmla="*/ 112 w 136"/>
                  <a:gd name="T13" fmla="*/ 34 h 234"/>
                  <a:gd name="T14" fmla="*/ 120 w 136"/>
                  <a:gd name="T15" fmla="*/ 50 h 234"/>
                  <a:gd name="T16" fmla="*/ 128 w 136"/>
                  <a:gd name="T17" fmla="*/ 70 h 234"/>
                  <a:gd name="T18" fmla="*/ 132 w 136"/>
                  <a:gd name="T19" fmla="*/ 92 h 234"/>
                  <a:gd name="T20" fmla="*/ 136 w 136"/>
                  <a:gd name="T21" fmla="*/ 116 h 234"/>
                  <a:gd name="T22" fmla="*/ 136 w 136"/>
                  <a:gd name="T23" fmla="*/ 116 h 234"/>
                  <a:gd name="T24" fmla="*/ 134 w 136"/>
                  <a:gd name="T25" fmla="*/ 140 h 234"/>
                  <a:gd name="T26" fmla="*/ 132 w 136"/>
                  <a:gd name="T27" fmla="*/ 162 h 234"/>
                  <a:gd name="T28" fmla="*/ 126 w 136"/>
                  <a:gd name="T29" fmla="*/ 182 h 234"/>
                  <a:gd name="T30" fmla="*/ 118 w 136"/>
                  <a:gd name="T31" fmla="*/ 200 h 234"/>
                  <a:gd name="T32" fmla="*/ 110 w 136"/>
                  <a:gd name="T33" fmla="*/ 214 h 234"/>
                  <a:gd name="T34" fmla="*/ 98 w 136"/>
                  <a:gd name="T35" fmla="*/ 224 h 234"/>
                  <a:gd name="T36" fmla="*/ 86 w 136"/>
                  <a:gd name="T37" fmla="*/ 232 h 234"/>
                  <a:gd name="T38" fmla="*/ 80 w 136"/>
                  <a:gd name="T39" fmla="*/ 234 h 234"/>
                  <a:gd name="T40" fmla="*/ 72 w 136"/>
                  <a:gd name="T41" fmla="*/ 234 h 234"/>
                  <a:gd name="T42" fmla="*/ 72 w 136"/>
                  <a:gd name="T43" fmla="*/ 234 h 234"/>
                  <a:gd name="T44" fmla="*/ 66 w 136"/>
                  <a:gd name="T45" fmla="*/ 234 h 234"/>
                  <a:gd name="T46" fmla="*/ 58 w 136"/>
                  <a:gd name="T47" fmla="*/ 232 h 234"/>
                  <a:gd name="T48" fmla="*/ 46 w 136"/>
                  <a:gd name="T49" fmla="*/ 226 h 234"/>
                  <a:gd name="T50" fmla="*/ 34 w 136"/>
                  <a:gd name="T51" fmla="*/ 216 h 234"/>
                  <a:gd name="T52" fmla="*/ 22 w 136"/>
                  <a:gd name="T53" fmla="*/ 202 h 234"/>
                  <a:gd name="T54" fmla="*/ 14 w 136"/>
                  <a:gd name="T55" fmla="*/ 184 h 234"/>
                  <a:gd name="T56" fmla="*/ 6 w 136"/>
                  <a:gd name="T57" fmla="*/ 164 h 234"/>
                  <a:gd name="T58" fmla="*/ 2 w 136"/>
                  <a:gd name="T59" fmla="*/ 142 h 234"/>
                  <a:gd name="T60" fmla="*/ 0 w 136"/>
                  <a:gd name="T61" fmla="*/ 120 h 234"/>
                  <a:gd name="T62" fmla="*/ 0 w 136"/>
                  <a:gd name="T63" fmla="*/ 120 h 234"/>
                  <a:gd name="T64" fmla="*/ 0 w 136"/>
                  <a:gd name="T65" fmla="*/ 96 h 234"/>
                  <a:gd name="T66" fmla="*/ 2 w 136"/>
                  <a:gd name="T67" fmla="*/ 74 h 234"/>
                  <a:gd name="T68" fmla="*/ 8 w 136"/>
                  <a:gd name="T69" fmla="*/ 54 h 234"/>
                  <a:gd name="T70" fmla="*/ 16 w 136"/>
                  <a:gd name="T71" fmla="*/ 36 h 234"/>
                  <a:gd name="T72" fmla="*/ 26 w 136"/>
                  <a:gd name="T73" fmla="*/ 22 h 234"/>
                  <a:gd name="T74" fmla="*/ 36 w 136"/>
                  <a:gd name="T75" fmla="*/ 10 h 234"/>
                  <a:gd name="T76" fmla="*/ 48 w 136"/>
                  <a:gd name="T77" fmla="*/ 4 h 234"/>
                  <a:gd name="T78" fmla="*/ 56 w 136"/>
                  <a:gd name="T79" fmla="*/ 2 h 234"/>
                  <a:gd name="T80" fmla="*/ 62 w 136"/>
                  <a:gd name="T81" fmla="*/ 0 h 234"/>
                  <a:gd name="T82" fmla="*/ 62 w 136"/>
                  <a:gd name="T83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6" h="234">
                    <a:moveTo>
                      <a:pt x="62" y="0"/>
                    </a:moveTo>
                    <a:lnTo>
                      <a:pt x="62" y="0"/>
                    </a:lnTo>
                    <a:lnTo>
                      <a:pt x="70" y="0"/>
                    </a:lnTo>
                    <a:lnTo>
                      <a:pt x="76" y="2"/>
                    </a:lnTo>
                    <a:lnTo>
                      <a:pt x="88" y="10"/>
                    </a:lnTo>
                    <a:lnTo>
                      <a:pt x="100" y="20"/>
                    </a:lnTo>
                    <a:lnTo>
                      <a:pt x="112" y="34"/>
                    </a:lnTo>
                    <a:lnTo>
                      <a:pt x="120" y="50"/>
                    </a:lnTo>
                    <a:lnTo>
                      <a:pt x="128" y="70"/>
                    </a:lnTo>
                    <a:lnTo>
                      <a:pt x="132" y="92"/>
                    </a:lnTo>
                    <a:lnTo>
                      <a:pt x="136" y="116"/>
                    </a:lnTo>
                    <a:lnTo>
                      <a:pt x="136" y="116"/>
                    </a:lnTo>
                    <a:lnTo>
                      <a:pt x="134" y="140"/>
                    </a:lnTo>
                    <a:lnTo>
                      <a:pt x="132" y="162"/>
                    </a:lnTo>
                    <a:lnTo>
                      <a:pt x="126" y="182"/>
                    </a:lnTo>
                    <a:lnTo>
                      <a:pt x="118" y="200"/>
                    </a:lnTo>
                    <a:lnTo>
                      <a:pt x="110" y="214"/>
                    </a:lnTo>
                    <a:lnTo>
                      <a:pt x="98" y="224"/>
                    </a:lnTo>
                    <a:lnTo>
                      <a:pt x="86" y="232"/>
                    </a:lnTo>
                    <a:lnTo>
                      <a:pt x="80" y="234"/>
                    </a:lnTo>
                    <a:lnTo>
                      <a:pt x="72" y="234"/>
                    </a:lnTo>
                    <a:lnTo>
                      <a:pt x="72" y="234"/>
                    </a:lnTo>
                    <a:lnTo>
                      <a:pt x="66" y="234"/>
                    </a:lnTo>
                    <a:lnTo>
                      <a:pt x="58" y="232"/>
                    </a:lnTo>
                    <a:lnTo>
                      <a:pt x="46" y="226"/>
                    </a:lnTo>
                    <a:lnTo>
                      <a:pt x="34" y="216"/>
                    </a:lnTo>
                    <a:lnTo>
                      <a:pt x="22" y="202"/>
                    </a:lnTo>
                    <a:lnTo>
                      <a:pt x="14" y="184"/>
                    </a:lnTo>
                    <a:lnTo>
                      <a:pt x="6" y="164"/>
                    </a:lnTo>
                    <a:lnTo>
                      <a:pt x="2" y="142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96"/>
                    </a:lnTo>
                    <a:lnTo>
                      <a:pt x="2" y="74"/>
                    </a:lnTo>
                    <a:lnTo>
                      <a:pt x="8" y="54"/>
                    </a:lnTo>
                    <a:lnTo>
                      <a:pt x="16" y="36"/>
                    </a:lnTo>
                    <a:lnTo>
                      <a:pt x="26" y="22"/>
                    </a:lnTo>
                    <a:lnTo>
                      <a:pt x="36" y="10"/>
                    </a:lnTo>
                    <a:lnTo>
                      <a:pt x="48" y="4"/>
                    </a:lnTo>
                    <a:lnTo>
                      <a:pt x="56" y="2"/>
                    </a:lnTo>
                    <a:lnTo>
                      <a:pt x="62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11" name="Freeform 151"/>
              <p:cNvSpPr>
                <a:spLocks/>
              </p:cNvSpPr>
              <p:nvPr/>
            </p:nvSpPr>
            <p:spPr bwMode="auto">
              <a:xfrm>
                <a:off x="2591" y="1375"/>
                <a:ext cx="59" cy="45"/>
              </a:xfrm>
              <a:custGeom>
                <a:avLst/>
                <a:gdLst>
                  <a:gd name="T0" fmla="*/ 126 w 126"/>
                  <a:gd name="T1" fmla="*/ 26 h 92"/>
                  <a:gd name="T2" fmla="*/ 126 w 126"/>
                  <a:gd name="T3" fmla="*/ 26 h 92"/>
                  <a:gd name="T4" fmla="*/ 122 w 126"/>
                  <a:gd name="T5" fmla="*/ 40 h 92"/>
                  <a:gd name="T6" fmla="*/ 116 w 126"/>
                  <a:gd name="T7" fmla="*/ 52 h 92"/>
                  <a:gd name="T8" fmla="*/ 110 w 126"/>
                  <a:gd name="T9" fmla="*/ 64 h 92"/>
                  <a:gd name="T10" fmla="*/ 104 w 126"/>
                  <a:gd name="T11" fmla="*/ 74 h 92"/>
                  <a:gd name="T12" fmla="*/ 96 w 126"/>
                  <a:gd name="T13" fmla="*/ 82 h 92"/>
                  <a:gd name="T14" fmla="*/ 88 w 126"/>
                  <a:gd name="T15" fmla="*/ 88 h 92"/>
                  <a:gd name="T16" fmla="*/ 78 w 126"/>
                  <a:gd name="T17" fmla="*/ 92 h 92"/>
                  <a:gd name="T18" fmla="*/ 68 w 126"/>
                  <a:gd name="T19" fmla="*/ 92 h 92"/>
                  <a:gd name="T20" fmla="*/ 68 w 126"/>
                  <a:gd name="T21" fmla="*/ 92 h 92"/>
                  <a:gd name="T22" fmla="*/ 58 w 126"/>
                  <a:gd name="T23" fmla="*/ 92 h 92"/>
                  <a:gd name="T24" fmla="*/ 46 w 126"/>
                  <a:gd name="T25" fmla="*/ 86 h 92"/>
                  <a:gd name="T26" fmla="*/ 36 w 126"/>
                  <a:gd name="T27" fmla="*/ 80 h 92"/>
                  <a:gd name="T28" fmla="*/ 26 w 126"/>
                  <a:gd name="T29" fmla="*/ 70 h 92"/>
                  <a:gd name="T30" fmla="*/ 18 w 126"/>
                  <a:gd name="T31" fmla="*/ 58 h 92"/>
                  <a:gd name="T32" fmla="*/ 10 w 126"/>
                  <a:gd name="T33" fmla="*/ 44 h 92"/>
                  <a:gd name="T34" fmla="*/ 4 w 126"/>
                  <a:gd name="T35" fmla="*/ 28 h 92"/>
                  <a:gd name="T36" fmla="*/ 0 w 126"/>
                  <a:gd name="T37" fmla="*/ 12 h 92"/>
                  <a:gd name="T38" fmla="*/ 0 w 126"/>
                  <a:gd name="T39" fmla="*/ 12 h 92"/>
                  <a:gd name="T40" fmla="*/ 18 w 126"/>
                  <a:gd name="T41" fmla="*/ 4 h 92"/>
                  <a:gd name="T42" fmla="*/ 38 w 126"/>
                  <a:gd name="T43" fmla="*/ 0 h 92"/>
                  <a:gd name="T44" fmla="*/ 38 w 126"/>
                  <a:gd name="T45" fmla="*/ 0 h 92"/>
                  <a:gd name="T46" fmla="*/ 52 w 126"/>
                  <a:gd name="T47" fmla="*/ 0 h 92"/>
                  <a:gd name="T48" fmla="*/ 64 w 126"/>
                  <a:gd name="T49" fmla="*/ 0 h 92"/>
                  <a:gd name="T50" fmla="*/ 76 w 126"/>
                  <a:gd name="T51" fmla="*/ 2 h 92"/>
                  <a:gd name="T52" fmla="*/ 88 w 126"/>
                  <a:gd name="T53" fmla="*/ 4 h 92"/>
                  <a:gd name="T54" fmla="*/ 100 w 126"/>
                  <a:gd name="T55" fmla="*/ 8 h 92"/>
                  <a:gd name="T56" fmla="*/ 110 w 126"/>
                  <a:gd name="T57" fmla="*/ 14 h 92"/>
                  <a:gd name="T58" fmla="*/ 118 w 126"/>
                  <a:gd name="T59" fmla="*/ 20 h 92"/>
                  <a:gd name="T60" fmla="*/ 126 w 126"/>
                  <a:gd name="T61" fmla="*/ 26 h 92"/>
                  <a:gd name="T62" fmla="*/ 126 w 126"/>
                  <a:gd name="T63" fmla="*/ 2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6" h="92">
                    <a:moveTo>
                      <a:pt x="126" y="26"/>
                    </a:moveTo>
                    <a:lnTo>
                      <a:pt x="126" y="26"/>
                    </a:lnTo>
                    <a:lnTo>
                      <a:pt x="122" y="40"/>
                    </a:lnTo>
                    <a:lnTo>
                      <a:pt x="116" y="52"/>
                    </a:lnTo>
                    <a:lnTo>
                      <a:pt x="110" y="64"/>
                    </a:lnTo>
                    <a:lnTo>
                      <a:pt x="104" y="74"/>
                    </a:lnTo>
                    <a:lnTo>
                      <a:pt x="96" y="82"/>
                    </a:lnTo>
                    <a:lnTo>
                      <a:pt x="88" y="88"/>
                    </a:lnTo>
                    <a:lnTo>
                      <a:pt x="78" y="92"/>
                    </a:lnTo>
                    <a:lnTo>
                      <a:pt x="68" y="92"/>
                    </a:lnTo>
                    <a:lnTo>
                      <a:pt x="68" y="92"/>
                    </a:lnTo>
                    <a:lnTo>
                      <a:pt x="58" y="92"/>
                    </a:lnTo>
                    <a:lnTo>
                      <a:pt x="46" y="86"/>
                    </a:lnTo>
                    <a:lnTo>
                      <a:pt x="36" y="80"/>
                    </a:lnTo>
                    <a:lnTo>
                      <a:pt x="26" y="70"/>
                    </a:lnTo>
                    <a:lnTo>
                      <a:pt x="18" y="58"/>
                    </a:lnTo>
                    <a:lnTo>
                      <a:pt x="10" y="44"/>
                    </a:lnTo>
                    <a:lnTo>
                      <a:pt x="4" y="2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8" y="4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52" y="0"/>
                    </a:lnTo>
                    <a:lnTo>
                      <a:pt x="64" y="0"/>
                    </a:lnTo>
                    <a:lnTo>
                      <a:pt x="76" y="2"/>
                    </a:lnTo>
                    <a:lnTo>
                      <a:pt x="88" y="4"/>
                    </a:lnTo>
                    <a:lnTo>
                      <a:pt x="100" y="8"/>
                    </a:lnTo>
                    <a:lnTo>
                      <a:pt x="110" y="14"/>
                    </a:lnTo>
                    <a:lnTo>
                      <a:pt x="118" y="20"/>
                    </a:lnTo>
                    <a:lnTo>
                      <a:pt x="126" y="26"/>
                    </a:lnTo>
                    <a:lnTo>
                      <a:pt x="126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12" name="Freeform 152"/>
              <p:cNvSpPr>
                <a:spLocks/>
              </p:cNvSpPr>
              <p:nvPr/>
            </p:nvSpPr>
            <p:spPr bwMode="auto">
              <a:xfrm>
                <a:off x="2603" y="1360"/>
                <a:ext cx="35" cy="48"/>
              </a:xfrm>
              <a:custGeom>
                <a:avLst/>
                <a:gdLst>
                  <a:gd name="T0" fmla="*/ 0 w 74"/>
                  <a:gd name="T1" fmla="*/ 50 h 100"/>
                  <a:gd name="T2" fmla="*/ 0 w 74"/>
                  <a:gd name="T3" fmla="*/ 50 h 100"/>
                  <a:gd name="T4" fmla="*/ 0 w 74"/>
                  <a:gd name="T5" fmla="*/ 60 h 100"/>
                  <a:gd name="T6" fmla="*/ 2 w 74"/>
                  <a:gd name="T7" fmla="*/ 68 h 100"/>
                  <a:gd name="T8" fmla="*/ 6 w 74"/>
                  <a:gd name="T9" fmla="*/ 78 h 100"/>
                  <a:gd name="T10" fmla="*/ 10 w 74"/>
                  <a:gd name="T11" fmla="*/ 84 h 100"/>
                  <a:gd name="T12" fmla="*/ 16 w 74"/>
                  <a:gd name="T13" fmla="*/ 90 h 100"/>
                  <a:gd name="T14" fmla="*/ 22 w 74"/>
                  <a:gd name="T15" fmla="*/ 96 h 100"/>
                  <a:gd name="T16" fmla="*/ 28 w 74"/>
                  <a:gd name="T17" fmla="*/ 98 h 100"/>
                  <a:gd name="T18" fmla="*/ 36 w 74"/>
                  <a:gd name="T19" fmla="*/ 100 h 100"/>
                  <a:gd name="T20" fmla="*/ 36 w 74"/>
                  <a:gd name="T21" fmla="*/ 100 h 100"/>
                  <a:gd name="T22" fmla="*/ 42 w 74"/>
                  <a:gd name="T23" fmla="*/ 98 h 100"/>
                  <a:gd name="T24" fmla="*/ 50 w 74"/>
                  <a:gd name="T25" fmla="*/ 96 h 100"/>
                  <a:gd name="T26" fmla="*/ 56 w 74"/>
                  <a:gd name="T27" fmla="*/ 92 h 100"/>
                  <a:gd name="T28" fmla="*/ 62 w 74"/>
                  <a:gd name="T29" fmla="*/ 86 h 100"/>
                  <a:gd name="T30" fmla="*/ 66 w 74"/>
                  <a:gd name="T31" fmla="*/ 78 h 100"/>
                  <a:gd name="T32" fmla="*/ 70 w 74"/>
                  <a:gd name="T33" fmla="*/ 70 h 100"/>
                  <a:gd name="T34" fmla="*/ 72 w 74"/>
                  <a:gd name="T35" fmla="*/ 62 h 100"/>
                  <a:gd name="T36" fmla="*/ 74 w 74"/>
                  <a:gd name="T37" fmla="*/ 52 h 100"/>
                  <a:gd name="T38" fmla="*/ 74 w 74"/>
                  <a:gd name="T39" fmla="*/ 52 h 100"/>
                  <a:gd name="T40" fmla="*/ 74 w 74"/>
                  <a:gd name="T41" fmla="*/ 42 h 100"/>
                  <a:gd name="T42" fmla="*/ 72 w 74"/>
                  <a:gd name="T43" fmla="*/ 32 h 100"/>
                  <a:gd name="T44" fmla="*/ 68 w 74"/>
                  <a:gd name="T45" fmla="*/ 24 h 100"/>
                  <a:gd name="T46" fmla="*/ 64 w 74"/>
                  <a:gd name="T47" fmla="*/ 16 h 100"/>
                  <a:gd name="T48" fmla="*/ 58 w 74"/>
                  <a:gd name="T49" fmla="*/ 10 h 100"/>
                  <a:gd name="T50" fmla="*/ 52 w 74"/>
                  <a:gd name="T51" fmla="*/ 6 h 100"/>
                  <a:gd name="T52" fmla="*/ 46 w 74"/>
                  <a:gd name="T53" fmla="*/ 2 h 100"/>
                  <a:gd name="T54" fmla="*/ 38 w 74"/>
                  <a:gd name="T55" fmla="*/ 0 h 100"/>
                  <a:gd name="T56" fmla="*/ 38 w 74"/>
                  <a:gd name="T57" fmla="*/ 0 h 100"/>
                  <a:gd name="T58" fmla="*/ 30 w 74"/>
                  <a:gd name="T59" fmla="*/ 2 h 100"/>
                  <a:gd name="T60" fmla="*/ 24 w 74"/>
                  <a:gd name="T61" fmla="*/ 4 h 100"/>
                  <a:gd name="T62" fmla="*/ 18 w 74"/>
                  <a:gd name="T63" fmla="*/ 8 h 100"/>
                  <a:gd name="T64" fmla="*/ 12 w 74"/>
                  <a:gd name="T65" fmla="*/ 14 h 100"/>
                  <a:gd name="T66" fmla="*/ 8 w 74"/>
                  <a:gd name="T67" fmla="*/ 22 h 100"/>
                  <a:gd name="T68" fmla="*/ 4 w 74"/>
                  <a:gd name="T69" fmla="*/ 30 h 100"/>
                  <a:gd name="T70" fmla="*/ 2 w 74"/>
                  <a:gd name="T71" fmla="*/ 40 h 100"/>
                  <a:gd name="T72" fmla="*/ 0 w 74"/>
                  <a:gd name="T73" fmla="*/ 50 h 100"/>
                  <a:gd name="T74" fmla="*/ 0 w 74"/>
                  <a:gd name="T75" fmla="*/ 5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4" h="100">
                    <a:moveTo>
                      <a:pt x="0" y="50"/>
                    </a:moveTo>
                    <a:lnTo>
                      <a:pt x="0" y="50"/>
                    </a:lnTo>
                    <a:lnTo>
                      <a:pt x="0" y="60"/>
                    </a:lnTo>
                    <a:lnTo>
                      <a:pt x="2" y="68"/>
                    </a:lnTo>
                    <a:lnTo>
                      <a:pt x="6" y="78"/>
                    </a:lnTo>
                    <a:lnTo>
                      <a:pt x="10" y="84"/>
                    </a:lnTo>
                    <a:lnTo>
                      <a:pt x="16" y="90"/>
                    </a:lnTo>
                    <a:lnTo>
                      <a:pt x="22" y="96"/>
                    </a:lnTo>
                    <a:lnTo>
                      <a:pt x="28" y="98"/>
                    </a:lnTo>
                    <a:lnTo>
                      <a:pt x="36" y="100"/>
                    </a:lnTo>
                    <a:lnTo>
                      <a:pt x="36" y="100"/>
                    </a:lnTo>
                    <a:lnTo>
                      <a:pt x="42" y="98"/>
                    </a:lnTo>
                    <a:lnTo>
                      <a:pt x="50" y="96"/>
                    </a:lnTo>
                    <a:lnTo>
                      <a:pt x="56" y="92"/>
                    </a:lnTo>
                    <a:lnTo>
                      <a:pt x="62" y="86"/>
                    </a:lnTo>
                    <a:lnTo>
                      <a:pt x="66" y="78"/>
                    </a:lnTo>
                    <a:lnTo>
                      <a:pt x="70" y="70"/>
                    </a:lnTo>
                    <a:lnTo>
                      <a:pt x="72" y="62"/>
                    </a:lnTo>
                    <a:lnTo>
                      <a:pt x="74" y="52"/>
                    </a:lnTo>
                    <a:lnTo>
                      <a:pt x="74" y="52"/>
                    </a:lnTo>
                    <a:lnTo>
                      <a:pt x="74" y="42"/>
                    </a:lnTo>
                    <a:lnTo>
                      <a:pt x="72" y="32"/>
                    </a:lnTo>
                    <a:lnTo>
                      <a:pt x="68" y="24"/>
                    </a:lnTo>
                    <a:lnTo>
                      <a:pt x="64" y="16"/>
                    </a:lnTo>
                    <a:lnTo>
                      <a:pt x="58" y="10"/>
                    </a:lnTo>
                    <a:lnTo>
                      <a:pt x="52" y="6"/>
                    </a:lnTo>
                    <a:lnTo>
                      <a:pt x="46" y="2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2"/>
                    </a:lnTo>
                    <a:lnTo>
                      <a:pt x="24" y="4"/>
                    </a:lnTo>
                    <a:lnTo>
                      <a:pt x="18" y="8"/>
                    </a:lnTo>
                    <a:lnTo>
                      <a:pt x="12" y="14"/>
                    </a:lnTo>
                    <a:lnTo>
                      <a:pt x="8" y="22"/>
                    </a:lnTo>
                    <a:lnTo>
                      <a:pt x="4" y="30"/>
                    </a:lnTo>
                    <a:lnTo>
                      <a:pt x="2" y="4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203E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13" name="Freeform 153"/>
              <p:cNvSpPr>
                <a:spLocks/>
              </p:cNvSpPr>
              <p:nvPr/>
            </p:nvSpPr>
            <p:spPr bwMode="auto">
              <a:xfrm>
                <a:off x="2607" y="1365"/>
                <a:ext cx="27" cy="39"/>
              </a:xfrm>
              <a:custGeom>
                <a:avLst/>
                <a:gdLst>
                  <a:gd name="T0" fmla="*/ 0 w 58"/>
                  <a:gd name="T1" fmla="*/ 40 h 80"/>
                  <a:gd name="T2" fmla="*/ 0 w 58"/>
                  <a:gd name="T3" fmla="*/ 40 h 80"/>
                  <a:gd name="T4" fmla="*/ 0 w 58"/>
                  <a:gd name="T5" fmla="*/ 48 h 80"/>
                  <a:gd name="T6" fmla="*/ 2 w 58"/>
                  <a:gd name="T7" fmla="*/ 54 h 80"/>
                  <a:gd name="T8" fmla="*/ 8 w 58"/>
                  <a:gd name="T9" fmla="*/ 68 h 80"/>
                  <a:gd name="T10" fmla="*/ 12 w 58"/>
                  <a:gd name="T11" fmla="*/ 72 h 80"/>
                  <a:gd name="T12" fmla="*/ 16 w 58"/>
                  <a:gd name="T13" fmla="*/ 76 h 80"/>
                  <a:gd name="T14" fmla="*/ 22 w 58"/>
                  <a:gd name="T15" fmla="*/ 78 h 80"/>
                  <a:gd name="T16" fmla="*/ 28 w 58"/>
                  <a:gd name="T17" fmla="*/ 80 h 80"/>
                  <a:gd name="T18" fmla="*/ 28 w 58"/>
                  <a:gd name="T19" fmla="*/ 80 h 80"/>
                  <a:gd name="T20" fmla="*/ 34 w 58"/>
                  <a:gd name="T21" fmla="*/ 80 h 80"/>
                  <a:gd name="T22" fmla="*/ 40 w 58"/>
                  <a:gd name="T23" fmla="*/ 78 h 80"/>
                  <a:gd name="T24" fmla="*/ 44 w 58"/>
                  <a:gd name="T25" fmla="*/ 74 h 80"/>
                  <a:gd name="T26" fmla="*/ 48 w 58"/>
                  <a:gd name="T27" fmla="*/ 68 h 80"/>
                  <a:gd name="T28" fmla="*/ 56 w 58"/>
                  <a:gd name="T29" fmla="*/ 56 h 80"/>
                  <a:gd name="T30" fmla="*/ 58 w 58"/>
                  <a:gd name="T31" fmla="*/ 50 h 80"/>
                  <a:gd name="T32" fmla="*/ 58 w 58"/>
                  <a:gd name="T33" fmla="*/ 42 h 80"/>
                  <a:gd name="T34" fmla="*/ 58 w 58"/>
                  <a:gd name="T35" fmla="*/ 42 h 80"/>
                  <a:gd name="T36" fmla="*/ 58 w 58"/>
                  <a:gd name="T37" fmla="*/ 34 h 80"/>
                  <a:gd name="T38" fmla="*/ 56 w 58"/>
                  <a:gd name="T39" fmla="*/ 26 h 80"/>
                  <a:gd name="T40" fmla="*/ 50 w 58"/>
                  <a:gd name="T41" fmla="*/ 14 h 80"/>
                  <a:gd name="T42" fmla="*/ 46 w 58"/>
                  <a:gd name="T43" fmla="*/ 8 h 80"/>
                  <a:gd name="T44" fmla="*/ 42 w 58"/>
                  <a:gd name="T45" fmla="*/ 4 h 80"/>
                  <a:gd name="T46" fmla="*/ 36 w 58"/>
                  <a:gd name="T47" fmla="*/ 2 h 80"/>
                  <a:gd name="T48" fmla="*/ 30 w 58"/>
                  <a:gd name="T49" fmla="*/ 0 h 80"/>
                  <a:gd name="T50" fmla="*/ 30 w 58"/>
                  <a:gd name="T51" fmla="*/ 0 h 80"/>
                  <a:gd name="T52" fmla="*/ 24 w 58"/>
                  <a:gd name="T53" fmla="*/ 2 h 80"/>
                  <a:gd name="T54" fmla="*/ 18 w 58"/>
                  <a:gd name="T55" fmla="*/ 4 h 80"/>
                  <a:gd name="T56" fmla="*/ 14 w 58"/>
                  <a:gd name="T57" fmla="*/ 8 h 80"/>
                  <a:gd name="T58" fmla="*/ 8 w 58"/>
                  <a:gd name="T59" fmla="*/ 12 h 80"/>
                  <a:gd name="T60" fmla="*/ 2 w 58"/>
                  <a:gd name="T61" fmla="*/ 24 h 80"/>
                  <a:gd name="T62" fmla="*/ 0 w 58"/>
                  <a:gd name="T63" fmla="*/ 32 h 80"/>
                  <a:gd name="T64" fmla="*/ 0 w 58"/>
                  <a:gd name="T65" fmla="*/ 40 h 80"/>
                  <a:gd name="T66" fmla="*/ 0 w 58"/>
                  <a:gd name="T67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" h="80">
                    <a:moveTo>
                      <a:pt x="0" y="40"/>
                    </a:moveTo>
                    <a:lnTo>
                      <a:pt x="0" y="40"/>
                    </a:lnTo>
                    <a:lnTo>
                      <a:pt x="0" y="48"/>
                    </a:lnTo>
                    <a:lnTo>
                      <a:pt x="2" y="54"/>
                    </a:lnTo>
                    <a:lnTo>
                      <a:pt x="8" y="68"/>
                    </a:lnTo>
                    <a:lnTo>
                      <a:pt x="12" y="72"/>
                    </a:lnTo>
                    <a:lnTo>
                      <a:pt x="16" y="76"/>
                    </a:lnTo>
                    <a:lnTo>
                      <a:pt x="22" y="78"/>
                    </a:lnTo>
                    <a:lnTo>
                      <a:pt x="28" y="80"/>
                    </a:lnTo>
                    <a:lnTo>
                      <a:pt x="28" y="80"/>
                    </a:lnTo>
                    <a:lnTo>
                      <a:pt x="34" y="80"/>
                    </a:lnTo>
                    <a:lnTo>
                      <a:pt x="40" y="78"/>
                    </a:lnTo>
                    <a:lnTo>
                      <a:pt x="44" y="74"/>
                    </a:lnTo>
                    <a:lnTo>
                      <a:pt x="48" y="68"/>
                    </a:lnTo>
                    <a:lnTo>
                      <a:pt x="56" y="56"/>
                    </a:lnTo>
                    <a:lnTo>
                      <a:pt x="58" y="50"/>
                    </a:lnTo>
                    <a:lnTo>
                      <a:pt x="58" y="42"/>
                    </a:lnTo>
                    <a:lnTo>
                      <a:pt x="58" y="42"/>
                    </a:lnTo>
                    <a:lnTo>
                      <a:pt x="58" y="34"/>
                    </a:lnTo>
                    <a:lnTo>
                      <a:pt x="56" y="26"/>
                    </a:lnTo>
                    <a:lnTo>
                      <a:pt x="50" y="14"/>
                    </a:lnTo>
                    <a:lnTo>
                      <a:pt x="46" y="8"/>
                    </a:lnTo>
                    <a:lnTo>
                      <a:pt x="42" y="4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4" y="2"/>
                    </a:lnTo>
                    <a:lnTo>
                      <a:pt x="18" y="4"/>
                    </a:lnTo>
                    <a:lnTo>
                      <a:pt x="14" y="8"/>
                    </a:lnTo>
                    <a:lnTo>
                      <a:pt x="8" y="12"/>
                    </a:lnTo>
                    <a:lnTo>
                      <a:pt x="2" y="24"/>
                    </a:lnTo>
                    <a:lnTo>
                      <a:pt x="0" y="32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3261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14" name="Freeform 154"/>
              <p:cNvSpPr>
                <a:spLocks/>
              </p:cNvSpPr>
              <p:nvPr/>
            </p:nvSpPr>
            <p:spPr bwMode="auto">
              <a:xfrm>
                <a:off x="2611" y="1373"/>
                <a:ext cx="19" cy="24"/>
              </a:xfrm>
              <a:custGeom>
                <a:avLst/>
                <a:gdLst>
                  <a:gd name="T0" fmla="*/ 0 w 38"/>
                  <a:gd name="T1" fmla="*/ 24 h 48"/>
                  <a:gd name="T2" fmla="*/ 0 w 38"/>
                  <a:gd name="T3" fmla="*/ 24 h 48"/>
                  <a:gd name="T4" fmla="*/ 0 w 38"/>
                  <a:gd name="T5" fmla="*/ 32 h 48"/>
                  <a:gd name="T6" fmla="*/ 4 w 38"/>
                  <a:gd name="T7" fmla="*/ 40 h 48"/>
                  <a:gd name="T8" fmla="*/ 10 w 38"/>
                  <a:gd name="T9" fmla="*/ 46 h 48"/>
                  <a:gd name="T10" fmla="*/ 18 w 38"/>
                  <a:gd name="T11" fmla="*/ 48 h 48"/>
                  <a:gd name="T12" fmla="*/ 18 w 38"/>
                  <a:gd name="T13" fmla="*/ 48 h 48"/>
                  <a:gd name="T14" fmla="*/ 26 w 38"/>
                  <a:gd name="T15" fmla="*/ 46 h 48"/>
                  <a:gd name="T16" fmla="*/ 32 w 38"/>
                  <a:gd name="T17" fmla="*/ 42 h 48"/>
                  <a:gd name="T18" fmla="*/ 36 w 38"/>
                  <a:gd name="T19" fmla="*/ 34 h 48"/>
                  <a:gd name="T20" fmla="*/ 38 w 38"/>
                  <a:gd name="T21" fmla="*/ 24 h 48"/>
                  <a:gd name="T22" fmla="*/ 38 w 38"/>
                  <a:gd name="T23" fmla="*/ 24 h 48"/>
                  <a:gd name="T24" fmla="*/ 36 w 38"/>
                  <a:gd name="T25" fmla="*/ 14 h 48"/>
                  <a:gd name="T26" fmla="*/ 32 w 38"/>
                  <a:gd name="T27" fmla="*/ 8 h 48"/>
                  <a:gd name="T28" fmla="*/ 26 w 38"/>
                  <a:gd name="T29" fmla="*/ 2 h 48"/>
                  <a:gd name="T30" fmla="*/ 20 w 38"/>
                  <a:gd name="T31" fmla="*/ 0 h 48"/>
                  <a:gd name="T32" fmla="*/ 20 w 38"/>
                  <a:gd name="T33" fmla="*/ 0 h 48"/>
                  <a:gd name="T34" fmla="*/ 12 w 38"/>
                  <a:gd name="T35" fmla="*/ 2 h 48"/>
                  <a:gd name="T36" fmla="*/ 6 w 38"/>
                  <a:gd name="T37" fmla="*/ 6 h 48"/>
                  <a:gd name="T38" fmla="*/ 2 w 38"/>
                  <a:gd name="T39" fmla="*/ 14 h 48"/>
                  <a:gd name="T40" fmla="*/ 0 w 38"/>
                  <a:gd name="T41" fmla="*/ 24 h 48"/>
                  <a:gd name="T42" fmla="*/ 0 w 38"/>
                  <a:gd name="T43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8" h="48">
                    <a:moveTo>
                      <a:pt x="0" y="24"/>
                    </a:moveTo>
                    <a:lnTo>
                      <a:pt x="0" y="24"/>
                    </a:lnTo>
                    <a:lnTo>
                      <a:pt x="0" y="32"/>
                    </a:lnTo>
                    <a:lnTo>
                      <a:pt x="4" y="40"/>
                    </a:lnTo>
                    <a:lnTo>
                      <a:pt x="10" y="46"/>
                    </a:lnTo>
                    <a:lnTo>
                      <a:pt x="18" y="48"/>
                    </a:lnTo>
                    <a:lnTo>
                      <a:pt x="18" y="48"/>
                    </a:lnTo>
                    <a:lnTo>
                      <a:pt x="26" y="46"/>
                    </a:lnTo>
                    <a:lnTo>
                      <a:pt x="32" y="42"/>
                    </a:lnTo>
                    <a:lnTo>
                      <a:pt x="36" y="34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36" y="14"/>
                    </a:lnTo>
                    <a:lnTo>
                      <a:pt x="32" y="8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15" name="Freeform 155"/>
              <p:cNvSpPr>
                <a:spLocks/>
              </p:cNvSpPr>
              <p:nvPr/>
            </p:nvSpPr>
            <p:spPr bwMode="auto">
              <a:xfrm>
                <a:off x="2622" y="1372"/>
                <a:ext cx="7" cy="10"/>
              </a:xfrm>
              <a:custGeom>
                <a:avLst/>
                <a:gdLst>
                  <a:gd name="T0" fmla="*/ 0 w 14"/>
                  <a:gd name="T1" fmla="*/ 8 h 20"/>
                  <a:gd name="T2" fmla="*/ 0 w 14"/>
                  <a:gd name="T3" fmla="*/ 8 h 20"/>
                  <a:gd name="T4" fmla="*/ 0 w 14"/>
                  <a:gd name="T5" fmla="*/ 12 h 20"/>
                  <a:gd name="T6" fmla="*/ 0 w 14"/>
                  <a:gd name="T7" fmla="*/ 16 h 20"/>
                  <a:gd name="T8" fmla="*/ 2 w 14"/>
                  <a:gd name="T9" fmla="*/ 18 h 20"/>
                  <a:gd name="T10" fmla="*/ 4 w 14"/>
                  <a:gd name="T11" fmla="*/ 20 h 20"/>
                  <a:gd name="T12" fmla="*/ 4 w 14"/>
                  <a:gd name="T13" fmla="*/ 20 h 20"/>
                  <a:gd name="T14" fmla="*/ 8 w 14"/>
                  <a:gd name="T15" fmla="*/ 18 h 20"/>
                  <a:gd name="T16" fmla="*/ 10 w 14"/>
                  <a:gd name="T17" fmla="*/ 18 h 20"/>
                  <a:gd name="T18" fmla="*/ 12 w 14"/>
                  <a:gd name="T19" fmla="*/ 14 h 20"/>
                  <a:gd name="T20" fmla="*/ 14 w 14"/>
                  <a:gd name="T21" fmla="*/ 10 h 20"/>
                  <a:gd name="T22" fmla="*/ 14 w 14"/>
                  <a:gd name="T23" fmla="*/ 10 h 20"/>
                  <a:gd name="T24" fmla="*/ 14 w 14"/>
                  <a:gd name="T25" fmla="*/ 8 h 20"/>
                  <a:gd name="T26" fmla="*/ 12 w 14"/>
                  <a:gd name="T27" fmla="*/ 4 h 20"/>
                  <a:gd name="T28" fmla="*/ 10 w 14"/>
                  <a:gd name="T29" fmla="*/ 2 h 20"/>
                  <a:gd name="T30" fmla="*/ 8 w 14"/>
                  <a:gd name="T31" fmla="*/ 0 h 20"/>
                  <a:gd name="T32" fmla="*/ 8 w 14"/>
                  <a:gd name="T33" fmla="*/ 0 h 20"/>
                  <a:gd name="T34" fmla="*/ 6 w 14"/>
                  <a:gd name="T35" fmla="*/ 0 h 20"/>
                  <a:gd name="T36" fmla="*/ 2 w 14"/>
                  <a:gd name="T37" fmla="*/ 2 h 20"/>
                  <a:gd name="T38" fmla="*/ 0 w 14"/>
                  <a:gd name="T39" fmla="*/ 4 h 20"/>
                  <a:gd name="T40" fmla="*/ 0 w 14"/>
                  <a:gd name="T41" fmla="*/ 8 h 20"/>
                  <a:gd name="T42" fmla="*/ 0 w 14"/>
                  <a:gd name="T4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20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2" y="14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16" name="Freeform 156"/>
              <p:cNvSpPr>
                <a:spLocks/>
              </p:cNvSpPr>
              <p:nvPr/>
            </p:nvSpPr>
            <p:spPr bwMode="auto">
              <a:xfrm>
                <a:off x="2611" y="1389"/>
                <a:ext cx="5" cy="5"/>
              </a:xfrm>
              <a:custGeom>
                <a:avLst/>
                <a:gdLst>
                  <a:gd name="T0" fmla="*/ 6 w 10"/>
                  <a:gd name="T1" fmla="*/ 0 h 10"/>
                  <a:gd name="T2" fmla="*/ 6 w 10"/>
                  <a:gd name="T3" fmla="*/ 0 h 10"/>
                  <a:gd name="T4" fmla="*/ 2 w 10"/>
                  <a:gd name="T5" fmla="*/ 0 h 10"/>
                  <a:gd name="T6" fmla="*/ 0 w 10"/>
                  <a:gd name="T7" fmla="*/ 4 h 10"/>
                  <a:gd name="T8" fmla="*/ 0 w 10"/>
                  <a:gd name="T9" fmla="*/ 4 h 10"/>
                  <a:gd name="T10" fmla="*/ 0 w 10"/>
                  <a:gd name="T11" fmla="*/ 6 h 10"/>
                  <a:gd name="T12" fmla="*/ 4 w 10"/>
                  <a:gd name="T13" fmla="*/ 10 h 10"/>
                  <a:gd name="T14" fmla="*/ 4 w 10"/>
                  <a:gd name="T15" fmla="*/ 10 h 10"/>
                  <a:gd name="T16" fmla="*/ 6 w 10"/>
                  <a:gd name="T17" fmla="*/ 8 h 10"/>
                  <a:gd name="T18" fmla="*/ 10 w 10"/>
                  <a:gd name="T19" fmla="*/ 6 h 10"/>
                  <a:gd name="T20" fmla="*/ 10 w 10"/>
                  <a:gd name="T21" fmla="*/ 6 h 10"/>
                  <a:gd name="T22" fmla="*/ 8 w 10"/>
                  <a:gd name="T23" fmla="*/ 2 h 10"/>
                  <a:gd name="T24" fmla="*/ 6 w 10"/>
                  <a:gd name="T25" fmla="*/ 0 h 10"/>
                  <a:gd name="T26" fmla="*/ 6 w 10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6" y="8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17" name="Freeform 157"/>
              <p:cNvSpPr>
                <a:spLocks/>
              </p:cNvSpPr>
              <p:nvPr/>
            </p:nvSpPr>
            <p:spPr bwMode="auto">
              <a:xfrm>
                <a:off x="2595" y="1416"/>
                <a:ext cx="62" cy="25"/>
              </a:xfrm>
              <a:custGeom>
                <a:avLst/>
                <a:gdLst>
                  <a:gd name="T0" fmla="*/ 104 w 130"/>
                  <a:gd name="T1" fmla="*/ 50 h 50"/>
                  <a:gd name="T2" fmla="*/ 0 w 130"/>
                  <a:gd name="T3" fmla="*/ 16 h 50"/>
                  <a:gd name="T4" fmla="*/ 0 w 130"/>
                  <a:gd name="T5" fmla="*/ 16 h 50"/>
                  <a:gd name="T6" fmla="*/ 14 w 130"/>
                  <a:gd name="T7" fmla="*/ 8 h 50"/>
                  <a:gd name="T8" fmla="*/ 26 w 130"/>
                  <a:gd name="T9" fmla="*/ 4 h 50"/>
                  <a:gd name="T10" fmla="*/ 44 w 130"/>
                  <a:gd name="T11" fmla="*/ 0 h 50"/>
                  <a:gd name="T12" fmla="*/ 54 w 130"/>
                  <a:gd name="T13" fmla="*/ 0 h 50"/>
                  <a:gd name="T14" fmla="*/ 64 w 130"/>
                  <a:gd name="T15" fmla="*/ 0 h 50"/>
                  <a:gd name="T16" fmla="*/ 76 w 130"/>
                  <a:gd name="T17" fmla="*/ 2 h 50"/>
                  <a:gd name="T18" fmla="*/ 86 w 130"/>
                  <a:gd name="T19" fmla="*/ 6 h 50"/>
                  <a:gd name="T20" fmla="*/ 98 w 130"/>
                  <a:gd name="T21" fmla="*/ 10 h 50"/>
                  <a:gd name="T22" fmla="*/ 108 w 130"/>
                  <a:gd name="T23" fmla="*/ 18 h 50"/>
                  <a:gd name="T24" fmla="*/ 120 w 130"/>
                  <a:gd name="T25" fmla="*/ 28 h 50"/>
                  <a:gd name="T26" fmla="*/ 130 w 130"/>
                  <a:gd name="T27" fmla="*/ 42 h 50"/>
                  <a:gd name="T28" fmla="*/ 104 w 130"/>
                  <a:gd name="T29" fmla="*/ 50 h 50"/>
                  <a:gd name="T30" fmla="*/ 104 w 130"/>
                  <a:gd name="T3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" h="50">
                    <a:moveTo>
                      <a:pt x="104" y="50"/>
                    </a:moveTo>
                    <a:lnTo>
                      <a:pt x="0" y="16"/>
                    </a:lnTo>
                    <a:lnTo>
                      <a:pt x="0" y="16"/>
                    </a:lnTo>
                    <a:lnTo>
                      <a:pt x="14" y="8"/>
                    </a:lnTo>
                    <a:lnTo>
                      <a:pt x="26" y="4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76" y="2"/>
                    </a:lnTo>
                    <a:lnTo>
                      <a:pt x="86" y="6"/>
                    </a:lnTo>
                    <a:lnTo>
                      <a:pt x="98" y="10"/>
                    </a:lnTo>
                    <a:lnTo>
                      <a:pt x="108" y="18"/>
                    </a:lnTo>
                    <a:lnTo>
                      <a:pt x="120" y="28"/>
                    </a:lnTo>
                    <a:lnTo>
                      <a:pt x="130" y="42"/>
                    </a:lnTo>
                    <a:lnTo>
                      <a:pt x="104" y="50"/>
                    </a:lnTo>
                    <a:lnTo>
                      <a:pt x="104" y="5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18" name="Freeform 158"/>
              <p:cNvSpPr>
                <a:spLocks/>
              </p:cNvSpPr>
              <p:nvPr/>
            </p:nvSpPr>
            <p:spPr bwMode="auto">
              <a:xfrm>
                <a:off x="2594" y="1413"/>
                <a:ext cx="61" cy="19"/>
              </a:xfrm>
              <a:custGeom>
                <a:avLst/>
                <a:gdLst>
                  <a:gd name="T0" fmla="*/ 0 w 128"/>
                  <a:gd name="T1" fmla="*/ 24 h 38"/>
                  <a:gd name="T2" fmla="*/ 0 w 128"/>
                  <a:gd name="T3" fmla="*/ 24 h 38"/>
                  <a:gd name="T4" fmla="*/ 12 w 128"/>
                  <a:gd name="T5" fmla="*/ 16 h 38"/>
                  <a:gd name="T6" fmla="*/ 24 w 128"/>
                  <a:gd name="T7" fmla="*/ 8 h 38"/>
                  <a:gd name="T8" fmla="*/ 42 w 128"/>
                  <a:gd name="T9" fmla="*/ 2 h 38"/>
                  <a:gd name="T10" fmla="*/ 52 w 128"/>
                  <a:gd name="T11" fmla="*/ 2 h 38"/>
                  <a:gd name="T12" fmla="*/ 62 w 128"/>
                  <a:gd name="T13" fmla="*/ 0 h 38"/>
                  <a:gd name="T14" fmla="*/ 72 w 128"/>
                  <a:gd name="T15" fmla="*/ 2 h 38"/>
                  <a:gd name="T16" fmla="*/ 84 w 128"/>
                  <a:gd name="T17" fmla="*/ 4 h 38"/>
                  <a:gd name="T18" fmla="*/ 94 w 128"/>
                  <a:gd name="T19" fmla="*/ 10 h 38"/>
                  <a:gd name="T20" fmla="*/ 106 w 128"/>
                  <a:gd name="T21" fmla="*/ 16 h 38"/>
                  <a:gd name="T22" fmla="*/ 116 w 128"/>
                  <a:gd name="T23" fmla="*/ 26 h 38"/>
                  <a:gd name="T24" fmla="*/ 128 w 128"/>
                  <a:gd name="T25" fmla="*/ 38 h 38"/>
                  <a:gd name="T26" fmla="*/ 128 w 128"/>
                  <a:gd name="T27" fmla="*/ 38 h 38"/>
                  <a:gd name="T28" fmla="*/ 120 w 128"/>
                  <a:gd name="T29" fmla="*/ 30 h 38"/>
                  <a:gd name="T30" fmla="*/ 110 w 128"/>
                  <a:gd name="T31" fmla="*/ 24 h 38"/>
                  <a:gd name="T32" fmla="*/ 96 w 128"/>
                  <a:gd name="T33" fmla="*/ 16 h 38"/>
                  <a:gd name="T34" fmla="*/ 78 w 128"/>
                  <a:gd name="T35" fmla="*/ 12 h 38"/>
                  <a:gd name="T36" fmla="*/ 68 w 128"/>
                  <a:gd name="T37" fmla="*/ 10 h 38"/>
                  <a:gd name="T38" fmla="*/ 56 w 128"/>
                  <a:gd name="T39" fmla="*/ 10 h 38"/>
                  <a:gd name="T40" fmla="*/ 44 w 128"/>
                  <a:gd name="T41" fmla="*/ 10 h 38"/>
                  <a:gd name="T42" fmla="*/ 30 w 128"/>
                  <a:gd name="T43" fmla="*/ 14 h 38"/>
                  <a:gd name="T44" fmla="*/ 16 w 128"/>
                  <a:gd name="T45" fmla="*/ 18 h 38"/>
                  <a:gd name="T46" fmla="*/ 0 w 128"/>
                  <a:gd name="T47" fmla="*/ 24 h 38"/>
                  <a:gd name="T48" fmla="*/ 0 w 128"/>
                  <a:gd name="T49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8" h="38">
                    <a:moveTo>
                      <a:pt x="0" y="24"/>
                    </a:moveTo>
                    <a:lnTo>
                      <a:pt x="0" y="24"/>
                    </a:lnTo>
                    <a:lnTo>
                      <a:pt x="12" y="16"/>
                    </a:lnTo>
                    <a:lnTo>
                      <a:pt x="24" y="8"/>
                    </a:lnTo>
                    <a:lnTo>
                      <a:pt x="42" y="2"/>
                    </a:lnTo>
                    <a:lnTo>
                      <a:pt x="52" y="2"/>
                    </a:lnTo>
                    <a:lnTo>
                      <a:pt x="62" y="0"/>
                    </a:lnTo>
                    <a:lnTo>
                      <a:pt x="72" y="2"/>
                    </a:lnTo>
                    <a:lnTo>
                      <a:pt x="84" y="4"/>
                    </a:lnTo>
                    <a:lnTo>
                      <a:pt x="94" y="10"/>
                    </a:lnTo>
                    <a:lnTo>
                      <a:pt x="106" y="16"/>
                    </a:lnTo>
                    <a:lnTo>
                      <a:pt x="116" y="26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20" y="30"/>
                    </a:lnTo>
                    <a:lnTo>
                      <a:pt x="110" y="24"/>
                    </a:lnTo>
                    <a:lnTo>
                      <a:pt x="96" y="16"/>
                    </a:lnTo>
                    <a:lnTo>
                      <a:pt x="78" y="12"/>
                    </a:lnTo>
                    <a:lnTo>
                      <a:pt x="68" y="10"/>
                    </a:lnTo>
                    <a:lnTo>
                      <a:pt x="56" y="10"/>
                    </a:lnTo>
                    <a:lnTo>
                      <a:pt x="44" y="10"/>
                    </a:lnTo>
                    <a:lnTo>
                      <a:pt x="30" y="14"/>
                    </a:lnTo>
                    <a:lnTo>
                      <a:pt x="16" y="18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A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19" name="Freeform 159"/>
              <p:cNvSpPr>
                <a:spLocks/>
              </p:cNvSpPr>
              <p:nvPr/>
            </p:nvSpPr>
            <p:spPr bwMode="auto">
              <a:xfrm>
                <a:off x="2588" y="1305"/>
                <a:ext cx="65" cy="71"/>
              </a:xfrm>
              <a:custGeom>
                <a:avLst/>
                <a:gdLst>
                  <a:gd name="T0" fmla="*/ 138 w 138"/>
                  <a:gd name="T1" fmla="*/ 146 h 146"/>
                  <a:gd name="T2" fmla="*/ 138 w 138"/>
                  <a:gd name="T3" fmla="*/ 146 h 146"/>
                  <a:gd name="T4" fmla="*/ 138 w 138"/>
                  <a:gd name="T5" fmla="*/ 118 h 146"/>
                  <a:gd name="T6" fmla="*/ 138 w 138"/>
                  <a:gd name="T7" fmla="*/ 118 h 146"/>
                  <a:gd name="T8" fmla="*/ 136 w 138"/>
                  <a:gd name="T9" fmla="*/ 94 h 146"/>
                  <a:gd name="T10" fmla="*/ 132 w 138"/>
                  <a:gd name="T11" fmla="*/ 72 h 146"/>
                  <a:gd name="T12" fmla="*/ 124 w 138"/>
                  <a:gd name="T13" fmla="*/ 52 h 146"/>
                  <a:gd name="T14" fmla="*/ 114 w 138"/>
                  <a:gd name="T15" fmla="*/ 34 h 146"/>
                  <a:gd name="T16" fmla="*/ 104 w 138"/>
                  <a:gd name="T17" fmla="*/ 20 h 146"/>
                  <a:gd name="T18" fmla="*/ 92 w 138"/>
                  <a:gd name="T19" fmla="*/ 10 h 146"/>
                  <a:gd name="T20" fmla="*/ 78 w 138"/>
                  <a:gd name="T21" fmla="*/ 4 h 146"/>
                  <a:gd name="T22" fmla="*/ 72 w 138"/>
                  <a:gd name="T23" fmla="*/ 2 h 146"/>
                  <a:gd name="T24" fmla="*/ 64 w 138"/>
                  <a:gd name="T25" fmla="*/ 0 h 146"/>
                  <a:gd name="T26" fmla="*/ 64 w 138"/>
                  <a:gd name="T27" fmla="*/ 0 h 146"/>
                  <a:gd name="T28" fmla="*/ 58 w 138"/>
                  <a:gd name="T29" fmla="*/ 2 h 146"/>
                  <a:gd name="T30" fmla="*/ 50 w 138"/>
                  <a:gd name="T31" fmla="*/ 4 h 146"/>
                  <a:gd name="T32" fmla="*/ 38 w 138"/>
                  <a:gd name="T33" fmla="*/ 10 h 146"/>
                  <a:gd name="T34" fmla="*/ 26 w 138"/>
                  <a:gd name="T35" fmla="*/ 22 h 146"/>
                  <a:gd name="T36" fmla="*/ 16 w 138"/>
                  <a:gd name="T37" fmla="*/ 38 h 146"/>
                  <a:gd name="T38" fmla="*/ 10 w 138"/>
                  <a:gd name="T39" fmla="*/ 54 h 146"/>
                  <a:gd name="T40" fmla="*/ 4 w 138"/>
                  <a:gd name="T41" fmla="*/ 76 h 146"/>
                  <a:gd name="T42" fmla="*/ 0 w 138"/>
                  <a:gd name="T43" fmla="*/ 98 h 146"/>
                  <a:gd name="T44" fmla="*/ 0 w 138"/>
                  <a:gd name="T45" fmla="*/ 122 h 146"/>
                  <a:gd name="T46" fmla="*/ 0 w 138"/>
                  <a:gd name="T47" fmla="*/ 122 h 146"/>
                  <a:gd name="T48" fmla="*/ 0 w 138"/>
                  <a:gd name="T49" fmla="*/ 126 h 146"/>
                  <a:gd name="T50" fmla="*/ 0 w 138"/>
                  <a:gd name="T51" fmla="*/ 126 h 146"/>
                  <a:gd name="T52" fmla="*/ 12 w 138"/>
                  <a:gd name="T53" fmla="*/ 122 h 146"/>
                  <a:gd name="T54" fmla="*/ 26 w 138"/>
                  <a:gd name="T55" fmla="*/ 118 h 146"/>
                  <a:gd name="T56" fmla="*/ 42 w 138"/>
                  <a:gd name="T57" fmla="*/ 116 h 146"/>
                  <a:gd name="T58" fmla="*/ 60 w 138"/>
                  <a:gd name="T59" fmla="*/ 116 h 146"/>
                  <a:gd name="T60" fmla="*/ 78 w 138"/>
                  <a:gd name="T61" fmla="*/ 118 h 146"/>
                  <a:gd name="T62" fmla="*/ 98 w 138"/>
                  <a:gd name="T63" fmla="*/ 122 h 146"/>
                  <a:gd name="T64" fmla="*/ 118 w 138"/>
                  <a:gd name="T65" fmla="*/ 132 h 146"/>
                  <a:gd name="T66" fmla="*/ 138 w 138"/>
                  <a:gd name="T67" fmla="*/ 146 h 146"/>
                  <a:gd name="T68" fmla="*/ 138 w 138"/>
                  <a:gd name="T69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" h="146">
                    <a:moveTo>
                      <a:pt x="138" y="146"/>
                    </a:moveTo>
                    <a:lnTo>
                      <a:pt x="138" y="146"/>
                    </a:lnTo>
                    <a:lnTo>
                      <a:pt x="138" y="118"/>
                    </a:lnTo>
                    <a:lnTo>
                      <a:pt x="138" y="118"/>
                    </a:lnTo>
                    <a:lnTo>
                      <a:pt x="136" y="94"/>
                    </a:lnTo>
                    <a:lnTo>
                      <a:pt x="132" y="72"/>
                    </a:lnTo>
                    <a:lnTo>
                      <a:pt x="124" y="52"/>
                    </a:lnTo>
                    <a:lnTo>
                      <a:pt x="114" y="34"/>
                    </a:lnTo>
                    <a:lnTo>
                      <a:pt x="104" y="20"/>
                    </a:lnTo>
                    <a:lnTo>
                      <a:pt x="92" y="10"/>
                    </a:lnTo>
                    <a:lnTo>
                      <a:pt x="78" y="4"/>
                    </a:lnTo>
                    <a:lnTo>
                      <a:pt x="72" y="2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38" y="10"/>
                    </a:lnTo>
                    <a:lnTo>
                      <a:pt x="26" y="22"/>
                    </a:lnTo>
                    <a:lnTo>
                      <a:pt x="16" y="38"/>
                    </a:lnTo>
                    <a:lnTo>
                      <a:pt x="10" y="54"/>
                    </a:lnTo>
                    <a:lnTo>
                      <a:pt x="4" y="76"/>
                    </a:lnTo>
                    <a:lnTo>
                      <a:pt x="0" y="98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0" y="126"/>
                    </a:lnTo>
                    <a:lnTo>
                      <a:pt x="12" y="122"/>
                    </a:lnTo>
                    <a:lnTo>
                      <a:pt x="26" y="118"/>
                    </a:lnTo>
                    <a:lnTo>
                      <a:pt x="42" y="116"/>
                    </a:lnTo>
                    <a:lnTo>
                      <a:pt x="60" y="116"/>
                    </a:lnTo>
                    <a:lnTo>
                      <a:pt x="78" y="118"/>
                    </a:lnTo>
                    <a:lnTo>
                      <a:pt x="98" y="122"/>
                    </a:lnTo>
                    <a:lnTo>
                      <a:pt x="118" y="132"/>
                    </a:lnTo>
                    <a:lnTo>
                      <a:pt x="138" y="146"/>
                    </a:lnTo>
                    <a:lnTo>
                      <a:pt x="138" y="146"/>
                    </a:lnTo>
                    <a:close/>
                  </a:path>
                </a:pathLst>
              </a:custGeom>
              <a:solidFill>
                <a:srgbClr val="FCD1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20" name="Freeform 160"/>
              <p:cNvSpPr>
                <a:spLocks noEditPoints="1"/>
              </p:cNvSpPr>
              <p:nvPr/>
            </p:nvSpPr>
            <p:spPr bwMode="auto">
              <a:xfrm>
                <a:off x="2588" y="1305"/>
                <a:ext cx="65" cy="71"/>
              </a:xfrm>
              <a:custGeom>
                <a:avLst/>
                <a:gdLst>
                  <a:gd name="T0" fmla="*/ 50 w 138"/>
                  <a:gd name="T1" fmla="*/ 116 h 146"/>
                  <a:gd name="T2" fmla="*/ 50 w 138"/>
                  <a:gd name="T3" fmla="*/ 116 h 146"/>
                  <a:gd name="T4" fmla="*/ 36 w 138"/>
                  <a:gd name="T5" fmla="*/ 116 h 146"/>
                  <a:gd name="T6" fmla="*/ 22 w 138"/>
                  <a:gd name="T7" fmla="*/ 120 h 146"/>
                  <a:gd name="T8" fmla="*/ 0 w 138"/>
                  <a:gd name="T9" fmla="*/ 126 h 146"/>
                  <a:gd name="T10" fmla="*/ 0 w 138"/>
                  <a:gd name="T11" fmla="*/ 126 h 146"/>
                  <a:gd name="T12" fmla="*/ 0 w 138"/>
                  <a:gd name="T13" fmla="*/ 122 h 146"/>
                  <a:gd name="T14" fmla="*/ 0 w 138"/>
                  <a:gd name="T15" fmla="*/ 122 h 146"/>
                  <a:gd name="T16" fmla="*/ 22 w 138"/>
                  <a:gd name="T17" fmla="*/ 116 h 146"/>
                  <a:gd name="T18" fmla="*/ 36 w 138"/>
                  <a:gd name="T19" fmla="*/ 116 h 146"/>
                  <a:gd name="T20" fmla="*/ 50 w 138"/>
                  <a:gd name="T21" fmla="*/ 116 h 146"/>
                  <a:gd name="T22" fmla="*/ 50 w 138"/>
                  <a:gd name="T23" fmla="*/ 116 h 146"/>
                  <a:gd name="T24" fmla="*/ 138 w 138"/>
                  <a:gd name="T25" fmla="*/ 118 h 146"/>
                  <a:gd name="T26" fmla="*/ 138 w 138"/>
                  <a:gd name="T27" fmla="*/ 118 h 146"/>
                  <a:gd name="T28" fmla="*/ 138 w 138"/>
                  <a:gd name="T29" fmla="*/ 146 h 146"/>
                  <a:gd name="T30" fmla="*/ 138 w 138"/>
                  <a:gd name="T31" fmla="*/ 146 h 146"/>
                  <a:gd name="T32" fmla="*/ 128 w 138"/>
                  <a:gd name="T33" fmla="*/ 138 h 146"/>
                  <a:gd name="T34" fmla="*/ 128 w 138"/>
                  <a:gd name="T35" fmla="*/ 138 h 146"/>
                  <a:gd name="T36" fmla="*/ 128 w 138"/>
                  <a:gd name="T37" fmla="*/ 118 h 146"/>
                  <a:gd name="T38" fmla="*/ 128 w 138"/>
                  <a:gd name="T39" fmla="*/ 118 h 146"/>
                  <a:gd name="T40" fmla="*/ 126 w 138"/>
                  <a:gd name="T41" fmla="*/ 96 h 146"/>
                  <a:gd name="T42" fmla="*/ 122 w 138"/>
                  <a:gd name="T43" fmla="*/ 74 h 146"/>
                  <a:gd name="T44" fmla="*/ 114 w 138"/>
                  <a:gd name="T45" fmla="*/ 56 h 146"/>
                  <a:gd name="T46" fmla="*/ 106 w 138"/>
                  <a:gd name="T47" fmla="*/ 38 h 146"/>
                  <a:gd name="T48" fmla="*/ 96 w 138"/>
                  <a:gd name="T49" fmla="*/ 24 h 146"/>
                  <a:gd name="T50" fmla="*/ 86 w 138"/>
                  <a:gd name="T51" fmla="*/ 14 h 146"/>
                  <a:gd name="T52" fmla="*/ 72 w 138"/>
                  <a:gd name="T53" fmla="*/ 6 h 146"/>
                  <a:gd name="T54" fmla="*/ 60 w 138"/>
                  <a:gd name="T55" fmla="*/ 2 h 146"/>
                  <a:gd name="T56" fmla="*/ 60 w 138"/>
                  <a:gd name="T57" fmla="*/ 2 h 146"/>
                  <a:gd name="T58" fmla="*/ 64 w 138"/>
                  <a:gd name="T59" fmla="*/ 0 h 146"/>
                  <a:gd name="T60" fmla="*/ 64 w 138"/>
                  <a:gd name="T61" fmla="*/ 0 h 146"/>
                  <a:gd name="T62" fmla="*/ 72 w 138"/>
                  <a:gd name="T63" fmla="*/ 2 h 146"/>
                  <a:gd name="T64" fmla="*/ 78 w 138"/>
                  <a:gd name="T65" fmla="*/ 4 h 146"/>
                  <a:gd name="T66" fmla="*/ 92 w 138"/>
                  <a:gd name="T67" fmla="*/ 10 h 146"/>
                  <a:gd name="T68" fmla="*/ 104 w 138"/>
                  <a:gd name="T69" fmla="*/ 20 h 146"/>
                  <a:gd name="T70" fmla="*/ 114 w 138"/>
                  <a:gd name="T71" fmla="*/ 34 h 146"/>
                  <a:gd name="T72" fmla="*/ 124 w 138"/>
                  <a:gd name="T73" fmla="*/ 52 h 146"/>
                  <a:gd name="T74" fmla="*/ 132 w 138"/>
                  <a:gd name="T75" fmla="*/ 72 h 146"/>
                  <a:gd name="T76" fmla="*/ 136 w 138"/>
                  <a:gd name="T77" fmla="*/ 94 h 146"/>
                  <a:gd name="T78" fmla="*/ 138 w 138"/>
                  <a:gd name="T79" fmla="*/ 118 h 146"/>
                  <a:gd name="T80" fmla="*/ 138 w 138"/>
                  <a:gd name="T81" fmla="*/ 118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8" h="146">
                    <a:moveTo>
                      <a:pt x="50" y="116"/>
                    </a:moveTo>
                    <a:lnTo>
                      <a:pt x="50" y="116"/>
                    </a:lnTo>
                    <a:lnTo>
                      <a:pt x="36" y="116"/>
                    </a:lnTo>
                    <a:lnTo>
                      <a:pt x="22" y="120"/>
                    </a:lnTo>
                    <a:lnTo>
                      <a:pt x="0" y="126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22" y="116"/>
                    </a:lnTo>
                    <a:lnTo>
                      <a:pt x="36" y="116"/>
                    </a:lnTo>
                    <a:lnTo>
                      <a:pt x="50" y="116"/>
                    </a:lnTo>
                    <a:lnTo>
                      <a:pt x="50" y="116"/>
                    </a:lnTo>
                    <a:close/>
                    <a:moveTo>
                      <a:pt x="138" y="118"/>
                    </a:moveTo>
                    <a:lnTo>
                      <a:pt x="138" y="118"/>
                    </a:lnTo>
                    <a:lnTo>
                      <a:pt x="138" y="146"/>
                    </a:lnTo>
                    <a:lnTo>
                      <a:pt x="138" y="146"/>
                    </a:lnTo>
                    <a:lnTo>
                      <a:pt x="128" y="138"/>
                    </a:lnTo>
                    <a:lnTo>
                      <a:pt x="128" y="138"/>
                    </a:lnTo>
                    <a:lnTo>
                      <a:pt x="128" y="118"/>
                    </a:lnTo>
                    <a:lnTo>
                      <a:pt x="128" y="118"/>
                    </a:lnTo>
                    <a:lnTo>
                      <a:pt x="126" y="96"/>
                    </a:lnTo>
                    <a:lnTo>
                      <a:pt x="122" y="74"/>
                    </a:lnTo>
                    <a:lnTo>
                      <a:pt x="114" y="56"/>
                    </a:lnTo>
                    <a:lnTo>
                      <a:pt x="106" y="38"/>
                    </a:lnTo>
                    <a:lnTo>
                      <a:pt x="96" y="24"/>
                    </a:lnTo>
                    <a:lnTo>
                      <a:pt x="86" y="14"/>
                    </a:lnTo>
                    <a:lnTo>
                      <a:pt x="72" y="6"/>
                    </a:lnTo>
                    <a:lnTo>
                      <a:pt x="60" y="2"/>
                    </a:lnTo>
                    <a:lnTo>
                      <a:pt x="60" y="2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72" y="2"/>
                    </a:lnTo>
                    <a:lnTo>
                      <a:pt x="78" y="4"/>
                    </a:lnTo>
                    <a:lnTo>
                      <a:pt x="92" y="10"/>
                    </a:lnTo>
                    <a:lnTo>
                      <a:pt x="104" y="20"/>
                    </a:lnTo>
                    <a:lnTo>
                      <a:pt x="114" y="34"/>
                    </a:lnTo>
                    <a:lnTo>
                      <a:pt x="124" y="52"/>
                    </a:lnTo>
                    <a:lnTo>
                      <a:pt x="132" y="72"/>
                    </a:lnTo>
                    <a:lnTo>
                      <a:pt x="136" y="94"/>
                    </a:lnTo>
                    <a:lnTo>
                      <a:pt x="138" y="118"/>
                    </a:lnTo>
                    <a:lnTo>
                      <a:pt x="138" y="118"/>
                    </a:lnTo>
                    <a:close/>
                  </a:path>
                </a:pathLst>
              </a:custGeom>
              <a:solidFill>
                <a:srgbClr val="FCAB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21" name="Freeform 161"/>
              <p:cNvSpPr>
                <a:spLocks/>
              </p:cNvSpPr>
              <p:nvPr/>
            </p:nvSpPr>
            <p:spPr bwMode="auto">
              <a:xfrm>
                <a:off x="2588" y="1286"/>
                <a:ext cx="66" cy="43"/>
              </a:xfrm>
              <a:custGeom>
                <a:avLst/>
                <a:gdLst>
                  <a:gd name="T0" fmla="*/ 0 w 140"/>
                  <a:gd name="T1" fmla="*/ 88 h 88"/>
                  <a:gd name="T2" fmla="*/ 0 w 140"/>
                  <a:gd name="T3" fmla="*/ 88 h 88"/>
                  <a:gd name="T4" fmla="*/ 0 w 140"/>
                  <a:gd name="T5" fmla="*/ 82 h 88"/>
                  <a:gd name="T6" fmla="*/ 2 w 140"/>
                  <a:gd name="T7" fmla="*/ 72 h 88"/>
                  <a:gd name="T8" fmla="*/ 6 w 140"/>
                  <a:gd name="T9" fmla="*/ 58 h 88"/>
                  <a:gd name="T10" fmla="*/ 14 w 140"/>
                  <a:gd name="T11" fmla="*/ 42 h 88"/>
                  <a:gd name="T12" fmla="*/ 24 w 140"/>
                  <a:gd name="T13" fmla="*/ 26 h 88"/>
                  <a:gd name="T14" fmla="*/ 30 w 140"/>
                  <a:gd name="T15" fmla="*/ 18 h 88"/>
                  <a:gd name="T16" fmla="*/ 36 w 140"/>
                  <a:gd name="T17" fmla="*/ 12 h 88"/>
                  <a:gd name="T18" fmla="*/ 44 w 140"/>
                  <a:gd name="T19" fmla="*/ 8 h 88"/>
                  <a:gd name="T20" fmla="*/ 54 w 140"/>
                  <a:gd name="T21" fmla="*/ 4 h 88"/>
                  <a:gd name="T22" fmla="*/ 64 w 140"/>
                  <a:gd name="T23" fmla="*/ 2 h 88"/>
                  <a:gd name="T24" fmla="*/ 74 w 140"/>
                  <a:gd name="T25" fmla="*/ 0 h 88"/>
                  <a:gd name="T26" fmla="*/ 74 w 140"/>
                  <a:gd name="T27" fmla="*/ 0 h 88"/>
                  <a:gd name="T28" fmla="*/ 90 w 140"/>
                  <a:gd name="T29" fmla="*/ 2 h 88"/>
                  <a:gd name="T30" fmla="*/ 102 w 140"/>
                  <a:gd name="T31" fmla="*/ 4 h 88"/>
                  <a:gd name="T32" fmla="*/ 112 w 140"/>
                  <a:gd name="T33" fmla="*/ 8 h 88"/>
                  <a:gd name="T34" fmla="*/ 122 w 140"/>
                  <a:gd name="T35" fmla="*/ 12 h 88"/>
                  <a:gd name="T36" fmla="*/ 128 w 140"/>
                  <a:gd name="T37" fmla="*/ 18 h 88"/>
                  <a:gd name="T38" fmla="*/ 134 w 140"/>
                  <a:gd name="T39" fmla="*/ 22 h 88"/>
                  <a:gd name="T40" fmla="*/ 138 w 140"/>
                  <a:gd name="T41" fmla="*/ 28 h 88"/>
                  <a:gd name="T42" fmla="*/ 138 w 140"/>
                  <a:gd name="T43" fmla="*/ 32 h 88"/>
                  <a:gd name="T44" fmla="*/ 140 w 140"/>
                  <a:gd name="T45" fmla="*/ 38 h 88"/>
                  <a:gd name="T46" fmla="*/ 138 w 140"/>
                  <a:gd name="T47" fmla="*/ 42 h 88"/>
                  <a:gd name="T48" fmla="*/ 136 w 140"/>
                  <a:gd name="T49" fmla="*/ 44 h 88"/>
                  <a:gd name="T50" fmla="*/ 132 w 140"/>
                  <a:gd name="T51" fmla="*/ 46 h 88"/>
                  <a:gd name="T52" fmla="*/ 126 w 140"/>
                  <a:gd name="T53" fmla="*/ 48 h 88"/>
                  <a:gd name="T54" fmla="*/ 120 w 140"/>
                  <a:gd name="T55" fmla="*/ 48 h 88"/>
                  <a:gd name="T56" fmla="*/ 112 w 140"/>
                  <a:gd name="T57" fmla="*/ 46 h 88"/>
                  <a:gd name="T58" fmla="*/ 104 w 140"/>
                  <a:gd name="T59" fmla="*/ 42 h 88"/>
                  <a:gd name="T60" fmla="*/ 104 w 140"/>
                  <a:gd name="T61" fmla="*/ 42 h 88"/>
                  <a:gd name="T62" fmla="*/ 86 w 140"/>
                  <a:gd name="T63" fmla="*/ 34 h 88"/>
                  <a:gd name="T64" fmla="*/ 76 w 140"/>
                  <a:gd name="T65" fmla="*/ 30 h 88"/>
                  <a:gd name="T66" fmla="*/ 66 w 140"/>
                  <a:gd name="T67" fmla="*/ 28 h 88"/>
                  <a:gd name="T68" fmla="*/ 56 w 140"/>
                  <a:gd name="T69" fmla="*/ 28 h 88"/>
                  <a:gd name="T70" fmla="*/ 44 w 140"/>
                  <a:gd name="T71" fmla="*/ 32 h 88"/>
                  <a:gd name="T72" fmla="*/ 32 w 140"/>
                  <a:gd name="T73" fmla="*/ 40 h 88"/>
                  <a:gd name="T74" fmla="*/ 20 w 140"/>
                  <a:gd name="T75" fmla="*/ 50 h 88"/>
                  <a:gd name="T76" fmla="*/ 20 w 140"/>
                  <a:gd name="T77" fmla="*/ 50 h 88"/>
                  <a:gd name="T78" fmla="*/ 4 w 140"/>
                  <a:gd name="T79" fmla="*/ 80 h 88"/>
                  <a:gd name="T80" fmla="*/ 0 w 140"/>
                  <a:gd name="T81" fmla="*/ 88 h 88"/>
                  <a:gd name="T82" fmla="*/ 0 w 140"/>
                  <a:gd name="T83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0" h="88">
                    <a:moveTo>
                      <a:pt x="0" y="88"/>
                    </a:moveTo>
                    <a:lnTo>
                      <a:pt x="0" y="88"/>
                    </a:lnTo>
                    <a:lnTo>
                      <a:pt x="0" y="82"/>
                    </a:lnTo>
                    <a:lnTo>
                      <a:pt x="2" y="72"/>
                    </a:lnTo>
                    <a:lnTo>
                      <a:pt x="6" y="58"/>
                    </a:lnTo>
                    <a:lnTo>
                      <a:pt x="14" y="42"/>
                    </a:lnTo>
                    <a:lnTo>
                      <a:pt x="24" y="26"/>
                    </a:lnTo>
                    <a:lnTo>
                      <a:pt x="30" y="18"/>
                    </a:lnTo>
                    <a:lnTo>
                      <a:pt x="36" y="12"/>
                    </a:lnTo>
                    <a:lnTo>
                      <a:pt x="44" y="8"/>
                    </a:lnTo>
                    <a:lnTo>
                      <a:pt x="54" y="4"/>
                    </a:lnTo>
                    <a:lnTo>
                      <a:pt x="64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90" y="2"/>
                    </a:lnTo>
                    <a:lnTo>
                      <a:pt x="102" y="4"/>
                    </a:lnTo>
                    <a:lnTo>
                      <a:pt x="112" y="8"/>
                    </a:lnTo>
                    <a:lnTo>
                      <a:pt x="122" y="12"/>
                    </a:lnTo>
                    <a:lnTo>
                      <a:pt x="128" y="18"/>
                    </a:lnTo>
                    <a:lnTo>
                      <a:pt x="134" y="22"/>
                    </a:lnTo>
                    <a:lnTo>
                      <a:pt x="138" y="28"/>
                    </a:lnTo>
                    <a:lnTo>
                      <a:pt x="138" y="32"/>
                    </a:lnTo>
                    <a:lnTo>
                      <a:pt x="140" y="38"/>
                    </a:lnTo>
                    <a:lnTo>
                      <a:pt x="138" y="42"/>
                    </a:lnTo>
                    <a:lnTo>
                      <a:pt x="136" y="44"/>
                    </a:lnTo>
                    <a:lnTo>
                      <a:pt x="132" y="46"/>
                    </a:lnTo>
                    <a:lnTo>
                      <a:pt x="126" y="48"/>
                    </a:lnTo>
                    <a:lnTo>
                      <a:pt x="120" y="48"/>
                    </a:lnTo>
                    <a:lnTo>
                      <a:pt x="112" y="46"/>
                    </a:lnTo>
                    <a:lnTo>
                      <a:pt x="104" y="42"/>
                    </a:lnTo>
                    <a:lnTo>
                      <a:pt x="104" y="42"/>
                    </a:lnTo>
                    <a:lnTo>
                      <a:pt x="86" y="34"/>
                    </a:lnTo>
                    <a:lnTo>
                      <a:pt x="76" y="30"/>
                    </a:lnTo>
                    <a:lnTo>
                      <a:pt x="66" y="28"/>
                    </a:lnTo>
                    <a:lnTo>
                      <a:pt x="56" y="28"/>
                    </a:lnTo>
                    <a:lnTo>
                      <a:pt x="44" y="32"/>
                    </a:lnTo>
                    <a:lnTo>
                      <a:pt x="32" y="40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4" y="80"/>
                    </a:lnTo>
                    <a:lnTo>
                      <a:pt x="0" y="88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22" name="Freeform 162"/>
              <p:cNvSpPr>
                <a:spLocks/>
              </p:cNvSpPr>
              <p:nvPr/>
            </p:nvSpPr>
            <p:spPr bwMode="auto">
              <a:xfrm>
                <a:off x="2614" y="1422"/>
                <a:ext cx="34" cy="19"/>
              </a:xfrm>
              <a:custGeom>
                <a:avLst/>
                <a:gdLst>
                  <a:gd name="T0" fmla="*/ 0 w 70"/>
                  <a:gd name="T1" fmla="*/ 14 h 38"/>
                  <a:gd name="T2" fmla="*/ 0 w 70"/>
                  <a:gd name="T3" fmla="*/ 14 h 38"/>
                  <a:gd name="T4" fmla="*/ 0 w 70"/>
                  <a:gd name="T5" fmla="*/ 16 h 38"/>
                  <a:gd name="T6" fmla="*/ 2 w 70"/>
                  <a:gd name="T7" fmla="*/ 20 h 38"/>
                  <a:gd name="T8" fmla="*/ 8 w 70"/>
                  <a:gd name="T9" fmla="*/ 28 h 38"/>
                  <a:gd name="T10" fmla="*/ 18 w 70"/>
                  <a:gd name="T11" fmla="*/ 34 h 38"/>
                  <a:gd name="T12" fmla="*/ 32 w 70"/>
                  <a:gd name="T13" fmla="*/ 38 h 38"/>
                  <a:gd name="T14" fmla="*/ 32 w 70"/>
                  <a:gd name="T15" fmla="*/ 38 h 38"/>
                  <a:gd name="T16" fmla="*/ 46 w 70"/>
                  <a:gd name="T17" fmla="*/ 38 h 38"/>
                  <a:gd name="T18" fmla="*/ 58 w 70"/>
                  <a:gd name="T19" fmla="*/ 38 h 38"/>
                  <a:gd name="T20" fmla="*/ 66 w 70"/>
                  <a:gd name="T21" fmla="*/ 32 h 38"/>
                  <a:gd name="T22" fmla="*/ 70 w 70"/>
                  <a:gd name="T23" fmla="*/ 30 h 38"/>
                  <a:gd name="T24" fmla="*/ 70 w 70"/>
                  <a:gd name="T25" fmla="*/ 26 h 38"/>
                  <a:gd name="T26" fmla="*/ 70 w 70"/>
                  <a:gd name="T27" fmla="*/ 26 h 38"/>
                  <a:gd name="T28" fmla="*/ 70 w 70"/>
                  <a:gd name="T29" fmla="*/ 22 h 38"/>
                  <a:gd name="T30" fmla="*/ 70 w 70"/>
                  <a:gd name="T31" fmla="*/ 18 h 38"/>
                  <a:gd name="T32" fmla="*/ 64 w 70"/>
                  <a:gd name="T33" fmla="*/ 12 h 38"/>
                  <a:gd name="T34" fmla="*/ 52 w 70"/>
                  <a:gd name="T35" fmla="*/ 6 h 38"/>
                  <a:gd name="T36" fmla="*/ 40 w 70"/>
                  <a:gd name="T37" fmla="*/ 2 h 38"/>
                  <a:gd name="T38" fmla="*/ 40 w 70"/>
                  <a:gd name="T39" fmla="*/ 2 h 38"/>
                  <a:gd name="T40" fmla="*/ 26 w 70"/>
                  <a:gd name="T41" fmla="*/ 0 h 38"/>
                  <a:gd name="T42" fmla="*/ 14 w 70"/>
                  <a:gd name="T43" fmla="*/ 2 h 38"/>
                  <a:gd name="T44" fmla="*/ 4 w 70"/>
                  <a:gd name="T45" fmla="*/ 6 h 38"/>
                  <a:gd name="T46" fmla="*/ 2 w 70"/>
                  <a:gd name="T47" fmla="*/ 10 h 38"/>
                  <a:gd name="T48" fmla="*/ 0 w 70"/>
                  <a:gd name="T49" fmla="*/ 14 h 38"/>
                  <a:gd name="T50" fmla="*/ 0 w 70"/>
                  <a:gd name="T51" fmla="*/ 1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0" h="38">
                    <a:moveTo>
                      <a:pt x="0" y="14"/>
                    </a:moveTo>
                    <a:lnTo>
                      <a:pt x="0" y="14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8" y="28"/>
                    </a:lnTo>
                    <a:lnTo>
                      <a:pt x="18" y="34"/>
                    </a:lnTo>
                    <a:lnTo>
                      <a:pt x="32" y="38"/>
                    </a:lnTo>
                    <a:lnTo>
                      <a:pt x="32" y="38"/>
                    </a:lnTo>
                    <a:lnTo>
                      <a:pt x="46" y="38"/>
                    </a:lnTo>
                    <a:lnTo>
                      <a:pt x="58" y="38"/>
                    </a:lnTo>
                    <a:lnTo>
                      <a:pt x="66" y="32"/>
                    </a:lnTo>
                    <a:lnTo>
                      <a:pt x="70" y="30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70" y="22"/>
                    </a:lnTo>
                    <a:lnTo>
                      <a:pt x="70" y="18"/>
                    </a:lnTo>
                    <a:lnTo>
                      <a:pt x="64" y="12"/>
                    </a:lnTo>
                    <a:lnTo>
                      <a:pt x="52" y="6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26" y="0"/>
                    </a:lnTo>
                    <a:lnTo>
                      <a:pt x="14" y="2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F7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23" name="Freeform 163"/>
              <p:cNvSpPr>
                <a:spLocks/>
              </p:cNvSpPr>
              <p:nvPr/>
            </p:nvSpPr>
            <p:spPr bwMode="auto">
              <a:xfrm>
                <a:off x="2615" y="1422"/>
                <a:ext cx="33" cy="19"/>
              </a:xfrm>
              <a:custGeom>
                <a:avLst/>
                <a:gdLst>
                  <a:gd name="T0" fmla="*/ 68 w 68"/>
                  <a:gd name="T1" fmla="*/ 26 h 38"/>
                  <a:gd name="T2" fmla="*/ 68 w 68"/>
                  <a:gd name="T3" fmla="*/ 26 h 38"/>
                  <a:gd name="T4" fmla="*/ 68 w 68"/>
                  <a:gd name="T5" fmla="*/ 22 h 38"/>
                  <a:gd name="T6" fmla="*/ 66 w 68"/>
                  <a:gd name="T7" fmla="*/ 18 h 38"/>
                  <a:gd name="T8" fmla="*/ 60 w 68"/>
                  <a:gd name="T9" fmla="*/ 12 h 38"/>
                  <a:gd name="T10" fmla="*/ 50 w 68"/>
                  <a:gd name="T11" fmla="*/ 6 h 38"/>
                  <a:gd name="T12" fmla="*/ 38 w 68"/>
                  <a:gd name="T13" fmla="*/ 2 h 38"/>
                  <a:gd name="T14" fmla="*/ 38 w 68"/>
                  <a:gd name="T15" fmla="*/ 2 h 38"/>
                  <a:gd name="T16" fmla="*/ 24 w 68"/>
                  <a:gd name="T17" fmla="*/ 0 h 38"/>
                  <a:gd name="T18" fmla="*/ 12 w 68"/>
                  <a:gd name="T19" fmla="*/ 2 h 38"/>
                  <a:gd name="T20" fmla="*/ 4 w 68"/>
                  <a:gd name="T21" fmla="*/ 6 h 38"/>
                  <a:gd name="T22" fmla="*/ 2 w 68"/>
                  <a:gd name="T23" fmla="*/ 10 h 38"/>
                  <a:gd name="T24" fmla="*/ 0 w 68"/>
                  <a:gd name="T25" fmla="*/ 14 h 38"/>
                  <a:gd name="T26" fmla="*/ 0 w 68"/>
                  <a:gd name="T27" fmla="*/ 14 h 38"/>
                  <a:gd name="T28" fmla="*/ 0 w 68"/>
                  <a:gd name="T29" fmla="*/ 16 h 38"/>
                  <a:gd name="T30" fmla="*/ 0 w 68"/>
                  <a:gd name="T31" fmla="*/ 20 h 38"/>
                  <a:gd name="T32" fmla="*/ 6 w 68"/>
                  <a:gd name="T33" fmla="*/ 28 h 38"/>
                  <a:gd name="T34" fmla="*/ 16 w 68"/>
                  <a:gd name="T35" fmla="*/ 34 h 38"/>
                  <a:gd name="T36" fmla="*/ 30 w 68"/>
                  <a:gd name="T37" fmla="*/ 38 h 38"/>
                  <a:gd name="T38" fmla="*/ 30 w 68"/>
                  <a:gd name="T39" fmla="*/ 38 h 38"/>
                  <a:gd name="T40" fmla="*/ 44 w 68"/>
                  <a:gd name="T41" fmla="*/ 38 h 38"/>
                  <a:gd name="T42" fmla="*/ 54 w 68"/>
                  <a:gd name="T43" fmla="*/ 36 h 38"/>
                  <a:gd name="T44" fmla="*/ 64 w 68"/>
                  <a:gd name="T45" fmla="*/ 32 h 38"/>
                  <a:gd name="T46" fmla="*/ 66 w 68"/>
                  <a:gd name="T47" fmla="*/ 30 h 38"/>
                  <a:gd name="T48" fmla="*/ 68 w 68"/>
                  <a:gd name="T49" fmla="*/ 26 h 38"/>
                  <a:gd name="T50" fmla="*/ 68 w 68"/>
                  <a:gd name="T51" fmla="*/ 2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8" h="38">
                    <a:moveTo>
                      <a:pt x="68" y="26"/>
                    </a:moveTo>
                    <a:lnTo>
                      <a:pt x="68" y="26"/>
                    </a:lnTo>
                    <a:lnTo>
                      <a:pt x="68" y="22"/>
                    </a:lnTo>
                    <a:lnTo>
                      <a:pt x="66" y="18"/>
                    </a:lnTo>
                    <a:lnTo>
                      <a:pt x="60" y="12"/>
                    </a:lnTo>
                    <a:lnTo>
                      <a:pt x="50" y="6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24" y="0"/>
                    </a:lnTo>
                    <a:lnTo>
                      <a:pt x="12" y="2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6" y="28"/>
                    </a:lnTo>
                    <a:lnTo>
                      <a:pt x="16" y="34"/>
                    </a:lnTo>
                    <a:lnTo>
                      <a:pt x="30" y="38"/>
                    </a:lnTo>
                    <a:lnTo>
                      <a:pt x="30" y="38"/>
                    </a:lnTo>
                    <a:lnTo>
                      <a:pt x="44" y="38"/>
                    </a:lnTo>
                    <a:lnTo>
                      <a:pt x="54" y="36"/>
                    </a:lnTo>
                    <a:lnTo>
                      <a:pt x="64" y="32"/>
                    </a:lnTo>
                    <a:lnTo>
                      <a:pt x="66" y="30"/>
                    </a:lnTo>
                    <a:lnTo>
                      <a:pt x="68" y="26"/>
                    </a:lnTo>
                    <a:lnTo>
                      <a:pt x="68" y="26"/>
                    </a:lnTo>
                    <a:close/>
                  </a:path>
                </a:pathLst>
              </a:custGeom>
              <a:solidFill>
                <a:srgbClr val="FFF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24" name="Freeform 164"/>
              <p:cNvSpPr>
                <a:spLocks/>
              </p:cNvSpPr>
              <p:nvPr/>
            </p:nvSpPr>
            <p:spPr bwMode="auto">
              <a:xfrm>
                <a:off x="2615" y="1423"/>
                <a:ext cx="32" cy="18"/>
              </a:xfrm>
              <a:custGeom>
                <a:avLst/>
                <a:gdLst>
                  <a:gd name="T0" fmla="*/ 66 w 66"/>
                  <a:gd name="T1" fmla="*/ 24 h 36"/>
                  <a:gd name="T2" fmla="*/ 66 w 66"/>
                  <a:gd name="T3" fmla="*/ 24 h 36"/>
                  <a:gd name="T4" fmla="*/ 66 w 66"/>
                  <a:gd name="T5" fmla="*/ 20 h 36"/>
                  <a:gd name="T6" fmla="*/ 64 w 66"/>
                  <a:gd name="T7" fmla="*/ 16 h 36"/>
                  <a:gd name="T8" fmla="*/ 60 w 66"/>
                  <a:gd name="T9" fmla="*/ 10 h 36"/>
                  <a:gd name="T10" fmla="*/ 50 w 66"/>
                  <a:gd name="T11" fmla="*/ 4 h 36"/>
                  <a:gd name="T12" fmla="*/ 38 w 66"/>
                  <a:gd name="T13" fmla="*/ 0 h 36"/>
                  <a:gd name="T14" fmla="*/ 38 w 66"/>
                  <a:gd name="T15" fmla="*/ 0 h 36"/>
                  <a:gd name="T16" fmla="*/ 24 w 66"/>
                  <a:gd name="T17" fmla="*/ 0 h 36"/>
                  <a:gd name="T18" fmla="*/ 14 w 66"/>
                  <a:gd name="T19" fmla="*/ 2 h 36"/>
                  <a:gd name="T20" fmla="*/ 4 w 66"/>
                  <a:gd name="T21" fmla="*/ 6 h 36"/>
                  <a:gd name="T22" fmla="*/ 2 w 66"/>
                  <a:gd name="T23" fmla="*/ 8 h 36"/>
                  <a:gd name="T24" fmla="*/ 0 w 66"/>
                  <a:gd name="T25" fmla="*/ 12 h 36"/>
                  <a:gd name="T26" fmla="*/ 0 w 66"/>
                  <a:gd name="T27" fmla="*/ 12 h 36"/>
                  <a:gd name="T28" fmla="*/ 0 w 66"/>
                  <a:gd name="T29" fmla="*/ 16 h 36"/>
                  <a:gd name="T30" fmla="*/ 2 w 66"/>
                  <a:gd name="T31" fmla="*/ 18 h 36"/>
                  <a:gd name="T32" fmla="*/ 8 w 66"/>
                  <a:gd name="T33" fmla="*/ 26 h 36"/>
                  <a:gd name="T34" fmla="*/ 18 w 66"/>
                  <a:gd name="T35" fmla="*/ 30 h 36"/>
                  <a:gd name="T36" fmla="*/ 30 w 66"/>
                  <a:gd name="T37" fmla="*/ 34 h 36"/>
                  <a:gd name="T38" fmla="*/ 30 w 66"/>
                  <a:gd name="T39" fmla="*/ 34 h 36"/>
                  <a:gd name="T40" fmla="*/ 42 w 66"/>
                  <a:gd name="T41" fmla="*/ 36 h 36"/>
                  <a:gd name="T42" fmla="*/ 54 w 66"/>
                  <a:gd name="T43" fmla="*/ 34 h 36"/>
                  <a:gd name="T44" fmla="*/ 62 w 66"/>
                  <a:gd name="T45" fmla="*/ 30 h 36"/>
                  <a:gd name="T46" fmla="*/ 64 w 66"/>
                  <a:gd name="T47" fmla="*/ 26 h 36"/>
                  <a:gd name="T48" fmla="*/ 66 w 66"/>
                  <a:gd name="T49" fmla="*/ 24 h 36"/>
                  <a:gd name="T50" fmla="*/ 66 w 66"/>
                  <a:gd name="T51" fmla="*/ 2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6" h="36">
                    <a:moveTo>
                      <a:pt x="66" y="24"/>
                    </a:moveTo>
                    <a:lnTo>
                      <a:pt x="66" y="24"/>
                    </a:lnTo>
                    <a:lnTo>
                      <a:pt x="66" y="20"/>
                    </a:lnTo>
                    <a:lnTo>
                      <a:pt x="64" y="16"/>
                    </a:lnTo>
                    <a:lnTo>
                      <a:pt x="60" y="10"/>
                    </a:lnTo>
                    <a:lnTo>
                      <a:pt x="50" y="4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8" y="26"/>
                    </a:lnTo>
                    <a:lnTo>
                      <a:pt x="18" y="30"/>
                    </a:lnTo>
                    <a:lnTo>
                      <a:pt x="30" y="34"/>
                    </a:lnTo>
                    <a:lnTo>
                      <a:pt x="30" y="34"/>
                    </a:lnTo>
                    <a:lnTo>
                      <a:pt x="42" y="36"/>
                    </a:lnTo>
                    <a:lnTo>
                      <a:pt x="54" y="34"/>
                    </a:lnTo>
                    <a:lnTo>
                      <a:pt x="62" y="30"/>
                    </a:lnTo>
                    <a:lnTo>
                      <a:pt x="64" y="26"/>
                    </a:lnTo>
                    <a:lnTo>
                      <a:pt x="66" y="24"/>
                    </a:lnTo>
                    <a:lnTo>
                      <a:pt x="66" y="24"/>
                    </a:lnTo>
                    <a:close/>
                  </a:path>
                </a:pathLst>
              </a:custGeom>
              <a:solidFill>
                <a:srgbClr val="FFF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25" name="Freeform 165"/>
              <p:cNvSpPr>
                <a:spLocks/>
              </p:cNvSpPr>
              <p:nvPr/>
            </p:nvSpPr>
            <p:spPr bwMode="auto">
              <a:xfrm>
                <a:off x="2616" y="1423"/>
                <a:ext cx="30" cy="17"/>
              </a:xfrm>
              <a:custGeom>
                <a:avLst/>
                <a:gdLst>
                  <a:gd name="T0" fmla="*/ 62 w 62"/>
                  <a:gd name="T1" fmla="*/ 24 h 34"/>
                  <a:gd name="T2" fmla="*/ 62 w 62"/>
                  <a:gd name="T3" fmla="*/ 24 h 34"/>
                  <a:gd name="T4" fmla="*/ 62 w 62"/>
                  <a:gd name="T5" fmla="*/ 20 h 34"/>
                  <a:gd name="T6" fmla="*/ 62 w 62"/>
                  <a:gd name="T7" fmla="*/ 16 h 34"/>
                  <a:gd name="T8" fmla="*/ 56 w 62"/>
                  <a:gd name="T9" fmla="*/ 10 h 34"/>
                  <a:gd name="T10" fmla="*/ 46 w 62"/>
                  <a:gd name="T11" fmla="*/ 4 h 34"/>
                  <a:gd name="T12" fmla="*/ 36 w 62"/>
                  <a:gd name="T13" fmla="*/ 2 h 34"/>
                  <a:gd name="T14" fmla="*/ 36 w 62"/>
                  <a:gd name="T15" fmla="*/ 2 h 34"/>
                  <a:gd name="T16" fmla="*/ 22 w 62"/>
                  <a:gd name="T17" fmla="*/ 0 h 34"/>
                  <a:gd name="T18" fmla="*/ 12 w 62"/>
                  <a:gd name="T19" fmla="*/ 2 h 34"/>
                  <a:gd name="T20" fmla="*/ 4 w 62"/>
                  <a:gd name="T21" fmla="*/ 6 h 34"/>
                  <a:gd name="T22" fmla="*/ 2 w 62"/>
                  <a:gd name="T23" fmla="*/ 8 h 34"/>
                  <a:gd name="T24" fmla="*/ 0 w 62"/>
                  <a:gd name="T25" fmla="*/ 12 h 34"/>
                  <a:gd name="T26" fmla="*/ 0 w 62"/>
                  <a:gd name="T27" fmla="*/ 12 h 34"/>
                  <a:gd name="T28" fmla="*/ 0 w 62"/>
                  <a:gd name="T29" fmla="*/ 16 h 34"/>
                  <a:gd name="T30" fmla="*/ 2 w 62"/>
                  <a:gd name="T31" fmla="*/ 18 h 34"/>
                  <a:gd name="T32" fmla="*/ 6 w 62"/>
                  <a:gd name="T33" fmla="*/ 24 h 34"/>
                  <a:gd name="T34" fmla="*/ 16 w 62"/>
                  <a:gd name="T35" fmla="*/ 30 h 34"/>
                  <a:gd name="T36" fmla="*/ 28 w 62"/>
                  <a:gd name="T37" fmla="*/ 34 h 34"/>
                  <a:gd name="T38" fmla="*/ 28 w 62"/>
                  <a:gd name="T39" fmla="*/ 34 h 34"/>
                  <a:gd name="T40" fmla="*/ 40 w 62"/>
                  <a:gd name="T41" fmla="*/ 34 h 34"/>
                  <a:gd name="T42" fmla="*/ 52 w 62"/>
                  <a:gd name="T43" fmla="*/ 34 h 34"/>
                  <a:gd name="T44" fmla="*/ 58 w 62"/>
                  <a:gd name="T45" fmla="*/ 30 h 34"/>
                  <a:gd name="T46" fmla="*/ 62 w 62"/>
                  <a:gd name="T47" fmla="*/ 26 h 34"/>
                  <a:gd name="T48" fmla="*/ 62 w 62"/>
                  <a:gd name="T49" fmla="*/ 24 h 34"/>
                  <a:gd name="T50" fmla="*/ 62 w 62"/>
                  <a:gd name="T51" fmla="*/ 2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2" h="34">
                    <a:moveTo>
                      <a:pt x="62" y="24"/>
                    </a:moveTo>
                    <a:lnTo>
                      <a:pt x="62" y="24"/>
                    </a:lnTo>
                    <a:lnTo>
                      <a:pt x="62" y="20"/>
                    </a:lnTo>
                    <a:lnTo>
                      <a:pt x="62" y="16"/>
                    </a:lnTo>
                    <a:lnTo>
                      <a:pt x="56" y="10"/>
                    </a:lnTo>
                    <a:lnTo>
                      <a:pt x="46" y="4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6" y="24"/>
                    </a:lnTo>
                    <a:lnTo>
                      <a:pt x="16" y="30"/>
                    </a:lnTo>
                    <a:lnTo>
                      <a:pt x="28" y="34"/>
                    </a:lnTo>
                    <a:lnTo>
                      <a:pt x="28" y="34"/>
                    </a:lnTo>
                    <a:lnTo>
                      <a:pt x="40" y="34"/>
                    </a:lnTo>
                    <a:lnTo>
                      <a:pt x="52" y="34"/>
                    </a:lnTo>
                    <a:lnTo>
                      <a:pt x="58" y="30"/>
                    </a:lnTo>
                    <a:lnTo>
                      <a:pt x="62" y="26"/>
                    </a:lnTo>
                    <a:lnTo>
                      <a:pt x="62" y="24"/>
                    </a:lnTo>
                    <a:lnTo>
                      <a:pt x="62" y="24"/>
                    </a:lnTo>
                    <a:close/>
                  </a:path>
                </a:pathLst>
              </a:custGeom>
              <a:solidFill>
                <a:srgbClr val="FFF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26" name="Freeform 166"/>
              <p:cNvSpPr>
                <a:spLocks/>
              </p:cNvSpPr>
              <p:nvPr/>
            </p:nvSpPr>
            <p:spPr bwMode="auto">
              <a:xfrm>
                <a:off x="2617" y="1424"/>
                <a:ext cx="29" cy="16"/>
              </a:xfrm>
              <a:custGeom>
                <a:avLst/>
                <a:gdLst>
                  <a:gd name="T0" fmla="*/ 60 w 60"/>
                  <a:gd name="T1" fmla="*/ 22 h 32"/>
                  <a:gd name="T2" fmla="*/ 60 w 60"/>
                  <a:gd name="T3" fmla="*/ 22 h 32"/>
                  <a:gd name="T4" fmla="*/ 60 w 60"/>
                  <a:gd name="T5" fmla="*/ 18 h 32"/>
                  <a:gd name="T6" fmla="*/ 58 w 60"/>
                  <a:gd name="T7" fmla="*/ 14 h 32"/>
                  <a:gd name="T8" fmla="*/ 54 w 60"/>
                  <a:gd name="T9" fmla="*/ 8 h 32"/>
                  <a:gd name="T10" fmla="*/ 44 w 60"/>
                  <a:gd name="T11" fmla="*/ 4 h 32"/>
                  <a:gd name="T12" fmla="*/ 32 w 60"/>
                  <a:gd name="T13" fmla="*/ 0 h 32"/>
                  <a:gd name="T14" fmla="*/ 32 w 60"/>
                  <a:gd name="T15" fmla="*/ 0 h 32"/>
                  <a:gd name="T16" fmla="*/ 20 w 60"/>
                  <a:gd name="T17" fmla="*/ 0 h 32"/>
                  <a:gd name="T18" fmla="*/ 10 w 60"/>
                  <a:gd name="T19" fmla="*/ 0 h 32"/>
                  <a:gd name="T20" fmla="*/ 4 w 60"/>
                  <a:gd name="T21" fmla="*/ 4 h 32"/>
                  <a:gd name="T22" fmla="*/ 0 w 60"/>
                  <a:gd name="T23" fmla="*/ 10 h 32"/>
                  <a:gd name="T24" fmla="*/ 0 w 60"/>
                  <a:gd name="T25" fmla="*/ 10 h 32"/>
                  <a:gd name="T26" fmla="*/ 0 w 60"/>
                  <a:gd name="T27" fmla="*/ 14 h 32"/>
                  <a:gd name="T28" fmla="*/ 0 w 60"/>
                  <a:gd name="T29" fmla="*/ 16 h 32"/>
                  <a:gd name="T30" fmla="*/ 6 w 60"/>
                  <a:gd name="T31" fmla="*/ 22 h 32"/>
                  <a:gd name="T32" fmla="*/ 14 w 60"/>
                  <a:gd name="T33" fmla="*/ 28 h 32"/>
                  <a:gd name="T34" fmla="*/ 26 w 60"/>
                  <a:gd name="T35" fmla="*/ 32 h 32"/>
                  <a:gd name="T36" fmla="*/ 26 w 60"/>
                  <a:gd name="T37" fmla="*/ 32 h 32"/>
                  <a:gd name="T38" fmla="*/ 38 w 60"/>
                  <a:gd name="T39" fmla="*/ 32 h 32"/>
                  <a:gd name="T40" fmla="*/ 48 w 60"/>
                  <a:gd name="T41" fmla="*/ 30 h 32"/>
                  <a:gd name="T42" fmla="*/ 56 w 60"/>
                  <a:gd name="T43" fmla="*/ 26 h 32"/>
                  <a:gd name="T44" fmla="*/ 60 w 60"/>
                  <a:gd name="T45" fmla="*/ 22 h 32"/>
                  <a:gd name="T46" fmla="*/ 60 w 60"/>
                  <a:gd name="T47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0" h="32">
                    <a:moveTo>
                      <a:pt x="60" y="22"/>
                    </a:moveTo>
                    <a:lnTo>
                      <a:pt x="60" y="22"/>
                    </a:lnTo>
                    <a:lnTo>
                      <a:pt x="60" y="18"/>
                    </a:lnTo>
                    <a:lnTo>
                      <a:pt x="58" y="14"/>
                    </a:lnTo>
                    <a:lnTo>
                      <a:pt x="54" y="8"/>
                    </a:lnTo>
                    <a:lnTo>
                      <a:pt x="44" y="4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2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6" y="22"/>
                    </a:lnTo>
                    <a:lnTo>
                      <a:pt x="14" y="28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38" y="32"/>
                    </a:lnTo>
                    <a:lnTo>
                      <a:pt x="48" y="30"/>
                    </a:lnTo>
                    <a:lnTo>
                      <a:pt x="56" y="26"/>
                    </a:lnTo>
                    <a:lnTo>
                      <a:pt x="60" y="22"/>
                    </a:lnTo>
                    <a:lnTo>
                      <a:pt x="60" y="22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27" name="Freeform 167"/>
              <p:cNvSpPr>
                <a:spLocks/>
              </p:cNvSpPr>
              <p:nvPr/>
            </p:nvSpPr>
            <p:spPr bwMode="auto">
              <a:xfrm>
                <a:off x="2617" y="1424"/>
                <a:ext cx="28" cy="16"/>
              </a:xfrm>
              <a:custGeom>
                <a:avLst/>
                <a:gdLst>
                  <a:gd name="T0" fmla="*/ 58 w 58"/>
                  <a:gd name="T1" fmla="*/ 20 h 32"/>
                  <a:gd name="T2" fmla="*/ 58 w 58"/>
                  <a:gd name="T3" fmla="*/ 20 h 32"/>
                  <a:gd name="T4" fmla="*/ 58 w 58"/>
                  <a:gd name="T5" fmla="*/ 14 h 32"/>
                  <a:gd name="T6" fmla="*/ 52 w 58"/>
                  <a:gd name="T7" fmla="*/ 8 h 32"/>
                  <a:gd name="T8" fmla="*/ 44 w 58"/>
                  <a:gd name="T9" fmla="*/ 4 h 32"/>
                  <a:gd name="T10" fmla="*/ 32 w 58"/>
                  <a:gd name="T11" fmla="*/ 0 h 32"/>
                  <a:gd name="T12" fmla="*/ 32 w 58"/>
                  <a:gd name="T13" fmla="*/ 0 h 32"/>
                  <a:gd name="T14" fmla="*/ 22 w 58"/>
                  <a:gd name="T15" fmla="*/ 0 h 32"/>
                  <a:gd name="T16" fmla="*/ 12 w 58"/>
                  <a:gd name="T17" fmla="*/ 2 h 32"/>
                  <a:gd name="T18" fmla="*/ 4 w 58"/>
                  <a:gd name="T19" fmla="*/ 4 h 32"/>
                  <a:gd name="T20" fmla="*/ 0 w 58"/>
                  <a:gd name="T21" fmla="*/ 10 h 32"/>
                  <a:gd name="T22" fmla="*/ 0 w 58"/>
                  <a:gd name="T23" fmla="*/ 10 h 32"/>
                  <a:gd name="T24" fmla="*/ 2 w 58"/>
                  <a:gd name="T25" fmla="*/ 16 h 32"/>
                  <a:gd name="T26" fmla="*/ 6 w 58"/>
                  <a:gd name="T27" fmla="*/ 22 h 32"/>
                  <a:gd name="T28" fmla="*/ 16 w 58"/>
                  <a:gd name="T29" fmla="*/ 28 h 32"/>
                  <a:gd name="T30" fmla="*/ 26 w 58"/>
                  <a:gd name="T31" fmla="*/ 30 h 32"/>
                  <a:gd name="T32" fmla="*/ 26 w 58"/>
                  <a:gd name="T33" fmla="*/ 30 h 32"/>
                  <a:gd name="T34" fmla="*/ 38 w 58"/>
                  <a:gd name="T35" fmla="*/ 32 h 32"/>
                  <a:gd name="T36" fmla="*/ 48 w 58"/>
                  <a:gd name="T37" fmla="*/ 30 h 32"/>
                  <a:gd name="T38" fmla="*/ 54 w 58"/>
                  <a:gd name="T39" fmla="*/ 26 h 32"/>
                  <a:gd name="T40" fmla="*/ 58 w 58"/>
                  <a:gd name="T41" fmla="*/ 20 h 32"/>
                  <a:gd name="T42" fmla="*/ 58 w 58"/>
                  <a:gd name="T43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32">
                    <a:moveTo>
                      <a:pt x="58" y="20"/>
                    </a:moveTo>
                    <a:lnTo>
                      <a:pt x="58" y="20"/>
                    </a:lnTo>
                    <a:lnTo>
                      <a:pt x="58" y="14"/>
                    </a:lnTo>
                    <a:lnTo>
                      <a:pt x="52" y="8"/>
                    </a:lnTo>
                    <a:lnTo>
                      <a:pt x="44" y="4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4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6" y="22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38" y="32"/>
                    </a:lnTo>
                    <a:lnTo>
                      <a:pt x="48" y="30"/>
                    </a:lnTo>
                    <a:lnTo>
                      <a:pt x="54" y="26"/>
                    </a:lnTo>
                    <a:lnTo>
                      <a:pt x="58" y="20"/>
                    </a:lnTo>
                    <a:lnTo>
                      <a:pt x="58" y="20"/>
                    </a:lnTo>
                    <a:close/>
                  </a:path>
                </a:pathLst>
              </a:custGeom>
              <a:solidFill>
                <a:srgbClr val="FFE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28" name="Freeform 168"/>
              <p:cNvSpPr>
                <a:spLocks/>
              </p:cNvSpPr>
              <p:nvPr/>
            </p:nvSpPr>
            <p:spPr bwMode="auto">
              <a:xfrm>
                <a:off x="2618" y="1424"/>
                <a:ext cx="26" cy="15"/>
              </a:xfrm>
              <a:custGeom>
                <a:avLst/>
                <a:gdLst>
                  <a:gd name="T0" fmla="*/ 54 w 54"/>
                  <a:gd name="T1" fmla="*/ 20 h 30"/>
                  <a:gd name="T2" fmla="*/ 54 w 54"/>
                  <a:gd name="T3" fmla="*/ 20 h 30"/>
                  <a:gd name="T4" fmla="*/ 54 w 54"/>
                  <a:gd name="T5" fmla="*/ 14 h 30"/>
                  <a:gd name="T6" fmla="*/ 48 w 54"/>
                  <a:gd name="T7" fmla="*/ 10 h 30"/>
                  <a:gd name="T8" fmla="*/ 40 w 54"/>
                  <a:gd name="T9" fmla="*/ 4 h 30"/>
                  <a:gd name="T10" fmla="*/ 30 w 54"/>
                  <a:gd name="T11" fmla="*/ 2 h 30"/>
                  <a:gd name="T12" fmla="*/ 30 w 54"/>
                  <a:gd name="T13" fmla="*/ 2 h 30"/>
                  <a:gd name="T14" fmla="*/ 20 w 54"/>
                  <a:gd name="T15" fmla="*/ 0 h 30"/>
                  <a:gd name="T16" fmla="*/ 10 w 54"/>
                  <a:gd name="T17" fmla="*/ 2 h 30"/>
                  <a:gd name="T18" fmla="*/ 4 w 54"/>
                  <a:gd name="T19" fmla="*/ 6 h 30"/>
                  <a:gd name="T20" fmla="*/ 0 w 54"/>
                  <a:gd name="T21" fmla="*/ 10 h 30"/>
                  <a:gd name="T22" fmla="*/ 0 w 54"/>
                  <a:gd name="T23" fmla="*/ 10 h 30"/>
                  <a:gd name="T24" fmla="*/ 2 w 54"/>
                  <a:gd name="T25" fmla="*/ 16 h 30"/>
                  <a:gd name="T26" fmla="*/ 6 w 54"/>
                  <a:gd name="T27" fmla="*/ 22 h 30"/>
                  <a:gd name="T28" fmla="*/ 14 w 54"/>
                  <a:gd name="T29" fmla="*/ 26 h 30"/>
                  <a:gd name="T30" fmla="*/ 24 w 54"/>
                  <a:gd name="T31" fmla="*/ 30 h 30"/>
                  <a:gd name="T32" fmla="*/ 24 w 54"/>
                  <a:gd name="T33" fmla="*/ 30 h 30"/>
                  <a:gd name="T34" fmla="*/ 36 w 54"/>
                  <a:gd name="T35" fmla="*/ 30 h 30"/>
                  <a:gd name="T36" fmla="*/ 44 w 54"/>
                  <a:gd name="T37" fmla="*/ 30 h 30"/>
                  <a:gd name="T38" fmla="*/ 52 w 54"/>
                  <a:gd name="T39" fmla="*/ 26 h 30"/>
                  <a:gd name="T40" fmla="*/ 54 w 54"/>
                  <a:gd name="T41" fmla="*/ 20 h 30"/>
                  <a:gd name="T42" fmla="*/ 54 w 54"/>
                  <a:gd name="T43" fmla="*/ 2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30">
                    <a:moveTo>
                      <a:pt x="54" y="20"/>
                    </a:moveTo>
                    <a:lnTo>
                      <a:pt x="54" y="20"/>
                    </a:lnTo>
                    <a:lnTo>
                      <a:pt x="54" y="14"/>
                    </a:lnTo>
                    <a:lnTo>
                      <a:pt x="48" y="10"/>
                    </a:lnTo>
                    <a:lnTo>
                      <a:pt x="40" y="4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6" y="22"/>
                    </a:lnTo>
                    <a:lnTo>
                      <a:pt x="14" y="26"/>
                    </a:lnTo>
                    <a:lnTo>
                      <a:pt x="24" y="30"/>
                    </a:lnTo>
                    <a:lnTo>
                      <a:pt x="24" y="30"/>
                    </a:lnTo>
                    <a:lnTo>
                      <a:pt x="36" y="30"/>
                    </a:lnTo>
                    <a:lnTo>
                      <a:pt x="44" y="30"/>
                    </a:lnTo>
                    <a:lnTo>
                      <a:pt x="52" y="26"/>
                    </a:lnTo>
                    <a:lnTo>
                      <a:pt x="54" y="20"/>
                    </a:lnTo>
                    <a:lnTo>
                      <a:pt x="54" y="20"/>
                    </a:lnTo>
                    <a:close/>
                  </a:path>
                </a:pathLst>
              </a:custGeom>
              <a:solidFill>
                <a:srgbClr val="FF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29" name="Freeform 169"/>
              <p:cNvSpPr>
                <a:spLocks/>
              </p:cNvSpPr>
              <p:nvPr/>
            </p:nvSpPr>
            <p:spPr bwMode="auto">
              <a:xfrm>
                <a:off x="2619" y="1425"/>
                <a:ext cx="25" cy="14"/>
              </a:xfrm>
              <a:custGeom>
                <a:avLst/>
                <a:gdLst>
                  <a:gd name="T0" fmla="*/ 52 w 52"/>
                  <a:gd name="T1" fmla="*/ 18 h 28"/>
                  <a:gd name="T2" fmla="*/ 52 w 52"/>
                  <a:gd name="T3" fmla="*/ 18 h 28"/>
                  <a:gd name="T4" fmla="*/ 50 w 52"/>
                  <a:gd name="T5" fmla="*/ 12 h 28"/>
                  <a:gd name="T6" fmla="*/ 46 w 52"/>
                  <a:gd name="T7" fmla="*/ 8 h 28"/>
                  <a:gd name="T8" fmla="*/ 38 w 52"/>
                  <a:gd name="T9" fmla="*/ 4 h 28"/>
                  <a:gd name="T10" fmla="*/ 28 w 52"/>
                  <a:gd name="T11" fmla="*/ 0 h 28"/>
                  <a:gd name="T12" fmla="*/ 28 w 52"/>
                  <a:gd name="T13" fmla="*/ 0 h 28"/>
                  <a:gd name="T14" fmla="*/ 18 w 52"/>
                  <a:gd name="T15" fmla="*/ 0 h 28"/>
                  <a:gd name="T16" fmla="*/ 10 w 52"/>
                  <a:gd name="T17" fmla="*/ 0 h 28"/>
                  <a:gd name="T18" fmla="*/ 2 w 52"/>
                  <a:gd name="T19" fmla="*/ 4 h 28"/>
                  <a:gd name="T20" fmla="*/ 0 w 52"/>
                  <a:gd name="T21" fmla="*/ 8 h 28"/>
                  <a:gd name="T22" fmla="*/ 0 w 52"/>
                  <a:gd name="T23" fmla="*/ 8 h 28"/>
                  <a:gd name="T24" fmla="*/ 0 w 52"/>
                  <a:gd name="T25" fmla="*/ 14 h 28"/>
                  <a:gd name="T26" fmla="*/ 6 w 52"/>
                  <a:gd name="T27" fmla="*/ 20 h 28"/>
                  <a:gd name="T28" fmla="*/ 12 w 52"/>
                  <a:gd name="T29" fmla="*/ 24 h 28"/>
                  <a:gd name="T30" fmla="*/ 22 w 52"/>
                  <a:gd name="T31" fmla="*/ 28 h 28"/>
                  <a:gd name="T32" fmla="*/ 22 w 52"/>
                  <a:gd name="T33" fmla="*/ 28 h 28"/>
                  <a:gd name="T34" fmla="*/ 32 w 52"/>
                  <a:gd name="T35" fmla="*/ 28 h 28"/>
                  <a:gd name="T36" fmla="*/ 42 w 52"/>
                  <a:gd name="T37" fmla="*/ 26 h 28"/>
                  <a:gd name="T38" fmla="*/ 48 w 52"/>
                  <a:gd name="T39" fmla="*/ 24 h 28"/>
                  <a:gd name="T40" fmla="*/ 52 w 52"/>
                  <a:gd name="T41" fmla="*/ 18 h 28"/>
                  <a:gd name="T42" fmla="*/ 52 w 52"/>
                  <a:gd name="T43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28">
                    <a:moveTo>
                      <a:pt x="52" y="18"/>
                    </a:moveTo>
                    <a:lnTo>
                      <a:pt x="52" y="18"/>
                    </a:lnTo>
                    <a:lnTo>
                      <a:pt x="50" y="12"/>
                    </a:lnTo>
                    <a:lnTo>
                      <a:pt x="46" y="8"/>
                    </a:lnTo>
                    <a:lnTo>
                      <a:pt x="38" y="4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6" y="20"/>
                    </a:lnTo>
                    <a:lnTo>
                      <a:pt x="12" y="24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32" y="28"/>
                    </a:lnTo>
                    <a:lnTo>
                      <a:pt x="42" y="26"/>
                    </a:lnTo>
                    <a:lnTo>
                      <a:pt x="48" y="24"/>
                    </a:lnTo>
                    <a:lnTo>
                      <a:pt x="52" y="18"/>
                    </a:lnTo>
                    <a:lnTo>
                      <a:pt x="52" y="18"/>
                    </a:lnTo>
                    <a:close/>
                  </a:path>
                </a:pathLst>
              </a:custGeom>
              <a:solidFill>
                <a:srgbClr val="FFE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30" name="Freeform 170"/>
              <p:cNvSpPr>
                <a:spLocks/>
              </p:cNvSpPr>
              <p:nvPr/>
            </p:nvSpPr>
            <p:spPr bwMode="auto">
              <a:xfrm>
                <a:off x="2619" y="1425"/>
                <a:ext cx="24" cy="14"/>
              </a:xfrm>
              <a:custGeom>
                <a:avLst/>
                <a:gdLst>
                  <a:gd name="T0" fmla="*/ 50 w 50"/>
                  <a:gd name="T1" fmla="*/ 18 h 28"/>
                  <a:gd name="T2" fmla="*/ 50 w 50"/>
                  <a:gd name="T3" fmla="*/ 18 h 28"/>
                  <a:gd name="T4" fmla="*/ 50 w 50"/>
                  <a:gd name="T5" fmla="*/ 12 h 28"/>
                  <a:gd name="T6" fmla="*/ 44 w 50"/>
                  <a:gd name="T7" fmla="*/ 8 h 28"/>
                  <a:gd name="T8" fmla="*/ 38 w 50"/>
                  <a:gd name="T9" fmla="*/ 4 h 28"/>
                  <a:gd name="T10" fmla="*/ 28 w 50"/>
                  <a:gd name="T11" fmla="*/ 0 h 28"/>
                  <a:gd name="T12" fmla="*/ 28 w 50"/>
                  <a:gd name="T13" fmla="*/ 0 h 28"/>
                  <a:gd name="T14" fmla="*/ 18 w 50"/>
                  <a:gd name="T15" fmla="*/ 0 h 28"/>
                  <a:gd name="T16" fmla="*/ 10 w 50"/>
                  <a:gd name="T17" fmla="*/ 2 h 28"/>
                  <a:gd name="T18" fmla="*/ 4 w 50"/>
                  <a:gd name="T19" fmla="*/ 4 h 28"/>
                  <a:gd name="T20" fmla="*/ 0 w 50"/>
                  <a:gd name="T21" fmla="*/ 8 h 28"/>
                  <a:gd name="T22" fmla="*/ 0 w 50"/>
                  <a:gd name="T23" fmla="*/ 8 h 28"/>
                  <a:gd name="T24" fmla="*/ 2 w 50"/>
                  <a:gd name="T25" fmla="*/ 14 h 28"/>
                  <a:gd name="T26" fmla="*/ 6 w 50"/>
                  <a:gd name="T27" fmla="*/ 20 h 28"/>
                  <a:gd name="T28" fmla="*/ 14 w 50"/>
                  <a:gd name="T29" fmla="*/ 24 h 28"/>
                  <a:gd name="T30" fmla="*/ 22 w 50"/>
                  <a:gd name="T31" fmla="*/ 26 h 28"/>
                  <a:gd name="T32" fmla="*/ 22 w 50"/>
                  <a:gd name="T33" fmla="*/ 26 h 28"/>
                  <a:gd name="T34" fmla="*/ 32 w 50"/>
                  <a:gd name="T35" fmla="*/ 28 h 28"/>
                  <a:gd name="T36" fmla="*/ 40 w 50"/>
                  <a:gd name="T37" fmla="*/ 26 h 28"/>
                  <a:gd name="T38" fmla="*/ 48 w 50"/>
                  <a:gd name="T39" fmla="*/ 22 h 28"/>
                  <a:gd name="T40" fmla="*/ 50 w 50"/>
                  <a:gd name="T41" fmla="*/ 18 h 28"/>
                  <a:gd name="T42" fmla="*/ 50 w 50"/>
                  <a:gd name="T43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" h="28">
                    <a:moveTo>
                      <a:pt x="50" y="18"/>
                    </a:moveTo>
                    <a:lnTo>
                      <a:pt x="50" y="18"/>
                    </a:lnTo>
                    <a:lnTo>
                      <a:pt x="50" y="12"/>
                    </a:lnTo>
                    <a:lnTo>
                      <a:pt x="44" y="8"/>
                    </a:lnTo>
                    <a:lnTo>
                      <a:pt x="38" y="4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6" y="20"/>
                    </a:lnTo>
                    <a:lnTo>
                      <a:pt x="14" y="24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2" y="28"/>
                    </a:lnTo>
                    <a:lnTo>
                      <a:pt x="40" y="26"/>
                    </a:lnTo>
                    <a:lnTo>
                      <a:pt x="48" y="22"/>
                    </a:lnTo>
                    <a:lnTo>
                      <a:pt x="50" y="18"/>
                    </a:lnTo>
                    <a:lnTo>
                      <a:pt x="50" y="18"/>
                    </a:lnTo>
                    <a:close/>
                  </a:path>
                </a:pathLst>
              </a:custGeom>
              <a:solidFill>
                <a:srgbClr val="FFE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31" name="Freeform 171"/>
              <p:cNvSpPr>
                <a:spLocks/>
              </p:cNvSpPr>
              <p:nvPr/>
            </p:nvSpPr>
            <p:spPr bwMode="auto">
              <a:xfrm>
                <a:off x="2620" y="1425"/>
                <a:ext cx="22" cy="13"/>
              </a:xfrm>
              <a:custGeom>
                <a:avLst/>
                <a:gdLst>
                  <a:gd name="T0" fmla="*/ 46 w 46"/>
                  <a:gd name="T1" fmla="*/ 18 h 26"/>
                  <a:gd name="T2" fmla="*/ 46 w 46"/>
                  <a:gd name="T3" fmla="*/ 18 h 26"/>
                  <a:gd name="T4" fmla="*/ 46 w 46"/>
                  <a:gd name="T5" fmla="*/ 12 h 26"/>
                  <a:gd name="T6" fmla="*/ 42 w 46"/>
                  <a:gd name="T7" fmla="*/ 8 h 26"/>
                  <a:gd name="T8" fmla="*/ 36 w 46"/>
                  <a:gd name="T9" fmla="*/ 4 h 26"/>
                  <a:gd name="T10" fmla="*/ 26 w 46"/>
                  <a:gd name="T11" fmla="*/ 2 h 26"/>
                  <a:gd name="T12" fmla="*/ 26 w 46"/>
                  <a:gd name="T13" fmla="*/ 2 h 26"/>
                  <a:gd name="T14" fmla="*/ 16 w 46"/>
                  <a:gd name="T15" fmla="*/ 0 h 26"/>
                  <a:gd name="T16" fmla="*/ 8 w 46"/>
                  <a:gd name="T17" fmla="*/ 2 h 26"/>
                  <a:gd name="T18" fmla="*/ 2 w 46"/>
                  <a:gd name="T19" fmla="*/ 4 h 26"/>
                  <a:gd name="T20" fmla="*/ 0 w 46"/>
                  <a:gd name="T21" fmla="*/ 10 h 26"/>
                  <a:gd name="T22" fmla="*/ 0 w 46"/>
                  <a:gd name="T23" fmla="*/ 10 h 26"/>
                  <a:gd name="T24" fmla="*/ 0 w 46"/>
                  <a:gd name="T25" fmla="*/ 14 h 26"/>
                  <a:gd name="T26" fmla="*/ 6 w 46"/>
                  <a:gd name="T27" fmla="*/ 20 h 26"/>
                  <a:gd name="T28" fmla="*/ 12 w 46"/>
                  <a:gd name="T29" fmla="*/ 24 h 26"/>
                  <a:gd name="T30" fmla="*/ 20 w 46"/>
                  <a:gd name="T31" fmla="*/ 26 h 26"/>
                  <a:gd name="T32" fmla="*/ 20 w 46"/>
                  <a:gd name="T33" fmla="*/ 26 h 26"/>
                  <a:gd name="T34" fmla="*/ 30 w 46"/>
                  <a:gd name="T35" fmla="*/ 26 h 26"/>
                  <a:gd name="T36" fmla="*/ 38 w 46"/>
                  <a:gd name="T37" fmla="*/ 26 h 26"/>
                  <a:gd name="T38" fmla="*/ 44 w 46"/>
                  <a:gd name="T39" fmla="*/ 22 h 26"/>
                  <a:gd name="T40" fmla="*/ 46 w 46"/>
                  <a:gd name="T41" fmla="*/ 18 h 26"/>
                  <a:gd name="T42" fmla="*/ 46 w 46"/>
                  <a:gd name="T43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6" h="26">
                    <a:moveTo>
                      <a:pt x="46" y="18"/>
                    </a:moveTo>
                    <a:lnTo>
                      <a:pt x="46" y="18"/>
                    </a:lnTo>
                    <a:lnTo>
                      <a:pt x="46" y="12"/>
                    </a:lnTo>
                    <a:lnTo>
                      <a:pt x="42" y="8"/>
                    </a:lnTo>
                    <a:lnTo>
                      <a:pt x="36" y="4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16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6" y="20"/>
                    </a:lnTo>
                    <a:lnTo>
                      <a:pt x="12" y="24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30" y="26"/>
                    </a:lnTo>
                    <a:lnTo>
                      <a:pt x="38" y="26"/>
                    </a:lnTo>
                    <a:lnTo>
                      <a:pt x="44" y="22"/>
                    </a:lnTo>
                    <a:lnTo>
                      <a:pt x="46" y="18"/>
                    </a:lnTo>
                    <a:lnTo>
                      <a:pt x="46" y="18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32" name="Freeform 172"/>
              <p:cNvSpPr>
                <a:spLocks/>
              </p:cNvSpPr>
              <p:nvPr/>
            </p:nvSpPr>
            <p:spPr bwMode="auto">
              <a:xfrm>
                <a:off x="2621" y="1426"/>
                <a:ext cx="21" cy="12"/>
              </a:xfrm>
              <a:custGeom>
                <a:avLst/>
                <a:gdLst>
                  <a:gd name="T0" fmla="*/ 44 w 44"/>
                  <a:gd name="T1" fmla="*/ 16 h 24"/>
                  <a:gd name="T2" fmla="*/ 44 w 44"/>
                  <a:gd name="T3" fmla="*/ 16 h 24"/>
                  <a:gd name="T4" fmla="*/ 42 w 44"/>
                  <a:gd name="T5" fmla="*/ 10 h 24"/>
                  <a:gd name="T6" fmla="*/ 38 w 44"/>
                  <a:gd name="T7" fmla="*/ 6 h 24"/>
                  <a:gd name="T8" fmla="*/ 32 w 44"/>
                  <a:gd name="T9" fmla="*/ 2 h 24"/>
                  <a:gd name="T10" fmla="*/ 24 w 44"/>
                  <a:gd name="T11" fmla="*/ 0 h 24"/>
                  <a:gd name="T12" fmla="*/ 24 w 44"/>
                  <a:gd name="T13" fmla="*/ 0 h 24"/>
                  <a:gd name="T14" fmla="*/ 16 w 44"/>
                  <a:gd name="T15" fmla="*/ 0 h 24"/>
                  <a:gd name="T16" fmla="*/ 8 w 44"/>
                  <a:gd name="T17" fmla="*/ 0 h 24"/>
                  <a:gd name="T18" fmla="*/ 2 w 44"/>
                  <a:gd name="T19" fmla="*/ 4 h 24"/>
                  <a:gd name="T20" fmla="*/ 0 w 44"/>
                  <a:gd name="T21" fmla="*/ 8 h 24"/>
                  <a:gd name="T22" fmla="*/ 0 w 44"/>
                  <a:gd name="T23" fmla="*/ 8 h 24"/>
                  <a:gd name="T24" fmla="*/ 0 w 44"/>
                  <a:gd name="T25" fmla="*/ 12 h 24"/>
                  <a:gd name="T26" fmla="*/ 4 w 44"/>
                  <a:gd name="T27" fmla="*/ 16 h 24"/>
                  <a:gd name="T28" fmla="*/ 10 w 44"/>
                  <a:gd name="T29" fmla="*/ 20 h 24"/>
                  <a:gd name="T30" fmla="*/ 18 w 44"/>
                  <a:gd name="T31" fmla="*/ 22 h 24"/>
                  <a:gd name="T32" fmla="*/ 18 w 44"/>
                  <a:gd name="T33" fmla="*/ 22 h 24"/>
                  <a:gd name="T34" fmla="*/ 28 w 44"/>
                  <a:gd name="T35" fmla="*/ 24 h 24"/>
                  <a:gd name="T36" fmla="*/ 36 w 44"/>
                  <a:gd name="T37" fmla="*/ 22 h 24"/>
                  <a:gd name="T38" fmla="*/ 40 w 44"/>
                  <a:gd name="T39" fmla="*/ 20 h 24"/>
                  <a:gd name="T40" fmla="*/ 44 w 44"/>
                  <a:gd name="T41" fmla="*/ 16 h 24"/>
                  <a:gd name="T42" fmla="*/ 44 w 44"/>
                  <a:gd name="T43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4" h="24">
                    <a:moveTo>
                      <a:pt x="44" y="16"/>
                    </a:moveTo>
                    <a:lnTo>
                      <a:pt x="44" y="16"/>
                    </a:lnTo>
                    <a:lnTo>
                      <a:pt x="42" y="10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4" y="16"/>
                    </a:lnTo>
                    <a:lnTo>
                      <a:pt x="10" y="20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8" y="24"/>
                    </a:lnTo>
                    <a:lnTo>
                      <a:pt x="36" y="22"/>
                    </a:lnTo>
                    <a:lnTo>
                      <a:pt x="40" y="20"/>
                    </a:lnTo>
                    <a:lnTo>
                      <a:pt x="44" y="16"/>
                    </a:lnTo>
                    <a:lnTo>
                      <a:pt x="44" y="16"/>
                    </a:lnTo>
                    <a:close/>
                  </a:path>
                </a:pathLst>
              </a:custGeom>
              <a:solidFill>
                <a:srgbClr val="FFD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33" name="Freeform 173"/>
              <p:cNvSpPr>
                <a:spLocks/>
              </p:cNvSpPr>
              <p:nvPr/>
            </p:nvSpPr>
            <p:spPr bwMode="auto">
              <a:xfrm>
                <a:off x="2621" y="1426"/>
                <a:ext cx="20" cy="11"/>
              </a:xfrm>
              <a:custGeom>
                <a:avLst/>
                <a:gdLst>
                  <a:gd name="T0" fmla="*/ 42 w 42"/>
                  <a:gd name="T1" fmla="*/ 16 h 22"/>
                  <a:gd name="T2" fmla="*/ 42 w 42"/>
                  <a:gd name="T3" fmla="*/ 16 h 22"/>
                  <a:gd name="T4" fmla="*/ 42 w 42"/>
                  <a:gd name="T5" fmla="*/ 10 h 22"/>
                  <a:gd name="T6" fmla="*/ 38 w 42"/>
                  <a:gd name="T7" fmla="*/ 6 h 22"/>
                  <a:gd name="T8" fmla="*/ 32 w 42"/>
                  <a:gd name="T9" fmla="*/ 4 h 22"/>
                  <a:gd name="T10" fmla="*/ 24 w 42"/>
                  <a:gd name="T11" fmla="*/ 0 h 22"/>
                  <a:gd name="T12" fmla="*/ 24 w 42"/>
                  <a:gd name="T13" fmla="*/ 0 h 22"/>
                  <a:gd name="T14" fmla="*/ 16 w 42"/>
                  <a:gd name="T15" fmla="*/ 0 h 22"/>
                  <a:gd name="T16" fmla="*/ 8 w 42"/>
                  <a:gd name="T17" fmla="*/ 2 h 22"/>
                  <a:gd name="T18" fmla="*/ 4 w 42"/>
                  <a:gd name="T19" fmla="*/ 4 h 22"/>
                  <a:gd name="T20" fmla="*/ 0 w 42"/>
                  <a:gd name="T21" fmla="*/ 8 h 22"/>
                  <a:gd name="T22" fmla="*/ 0 w 42"/>
                  <a:gd name="T23" fmla="*/ 8 h 22"/>
                  <a:gd name="T24" fmla="*/ 2 w 42"/>
                  <a:gd name="T25" fmla="*/ 12 h 22"/>
                  <a:gd name="T26" fmla="*/ 6 w 42"/>
                  <a:gd name="T27" fmla="*/ 16 h 22"/>
                  <a:gd name="T28" fmla="*/ 12 w 42"/>
                  <a:gd name="T29" fmla="*/ 20 h 22"/>
                  <a:gd name="T30" fmla="*/ 20 w 42"/>
                  <a:gd name="T31" fmla="*/ 22 h 22"/>
                  <a:gd name="T32" fmla="*/ 20 w 42"/>
                  <a:gd name="T33" fmla="*/ 22 h 22"/>
                  <a:gd name="T34" fmla="*/ 28 w 42"/>
                  <a:gd name="T35" fmla="*/ 22 h 22"/>
                  <a:gd name="T36" fmla="*/ 34 w 42"/>
                  <a:gd name="T37" fmla="*/ 22 h 22"/>
                  <a:gd name="T38" fmla="*/ 40 w 42"/>
                  <a:gd name="T39" fmla="*/ 20 h 22"/>
                  <a:gd name="T40" fmla="*/ 42 w 42"/>
                  <a:gd name="T41" fmla="*/ 16 h 22"/>
                  <a:gd name="T42" fmla="*/ 42 w 42"/>
                  <a:gd name="T43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22">
                    <a:moveTo>
                      <a:pt x="42" y="16"/>
                    </a:moveTo>
                    <a:lnTo>
                      <a:pt x="42" y="16"/>
                    </a:lnTo>
                    <a:lnTo>
                      <a:pt x="42" y="10"/>
                    </a:lnTo>
                    <a:lnTo>
                      <a:pt x="38" y="6"/>
                    </a:lnTo>
                    <a:lnTo>
                      <a:pt x="32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6" y="16"/>
                    </a:lnTo>
                    <a:lnTo>
                      <a:pt x="12" y="20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8" y="22"/>
                    </a:lnTo>
                    <a:lnTo>
                      <a:pt x="34" y="22"/>
                    </a:lnTo>
                    <a:lnTo>
                      <a:pt x="40" y="20"/>
                    </a:lnTo>
                    <a:lnTo>
                      <a:pt x="42" y="16"/>
                    </a:ln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34" name="Freeform 174"/>
              <p:cNvSpPr>
                <a:spLocks/>
              </p:cNvSpPr>
              <p:nvPr/>
            </p:nvSpPr>
            <p:spPr bwMode="auto">
              <a:xfrm>
                <a:off x="2622" y="1426"/>
                <a:ext cx="18" cy="11"/>
              </a:xfrm>
              <a:custGeom>
                <a:avLst/>
                <a:gdLst>
                  <a:gd name="T0" fmla="*/ 38 w 38"/>
                  <a:gd name="T1" fmla="*/ 16 h 22"/>
                  <a:gd name="T2" fmla="*/ 38 w 38"/>
                  <a:gd name="T3" fmla="*/ 16 h 22"/>
                  <a:gd name="T4" fmla="*/ 38 w 38"/>
                  <a:gd name="T5" fmla="*/ 12 h 22"/>
                  <a:gd name="T6" fmla="*/ 34 w 38"/>
                  <a:gd name="T7" fmla="*/ 8 h 22"/>
                  <a:gd name="T8" fmla="*/ 30 w 38"/>
                  <a:gd name="T9" fmla="*/ 4 h 22"/>
                  <a:gd name="T10" fmla="*/ 22 w 38"/>
                  <a:gd name="T11" fmla="*/ 2 h 22"/>
                  <a:gd name="T12" fmla="*/ 22 w 38"/>
                  <a:gd name="T13" fmla="*/ 2 h 22"/>
                  <a:gd name="T14" fmla="*/ 14 w 38"/>
                  <a:gd name="T15" fmla="*/ 0 h 22"/>
                  <a:gd name="T16" fmla="*/ 8 w 38"/>
                  <a:gd name="T17" fmla="*/ 2 h 22"/>
                  <a:gd name="T18" fmla="*/ 2 w 38"/>
                  <a:gd name="T19" fmla="*/ 4 h 22"/>
                  <a:gd name="T20" fmla="*/ 0 w 38"/>
                  <a:gd name="T21" fmla="*/ 8 h 22"/>
                  <a:gd name="T22" fmla="*/ 0 w 38"/>
                  <a:gd name="T23" fmla="*/ 8 h 22"/>
                  <a:gd name="T24" fmla="*/ 0 w 38"/>
                  <a:gd name="T25" fmla="*/ 12 h 22"/>
                  <a:gd name="T26" fmla="*/ 4 w 38"/>
                  <a:gd name="T27" fmla="*/ 16 h 22"/>
                  <a:gd name="T28" fmla="*/ 10 w 38"/>
                  <a:gd name="T29" fmla="*/ 20 h 22"/>
                  <a:gd name="T30" fmla="*/ 18 w 38"/>
                  <a:gd name="T31" fmla="*/ 22 h 22"/>
                  <a:gd name="T32" fmla="*/ 18 w 38"/>
                  <a:gd name="T33" fmla="*/ 22 h 22"/>
                  <a:gd name="T34" fmla="*/ 26 w 38"/>
                  <a:gd name="T35" fmla="*/ 22 h 22"/>
                  <a:gd name="T36" fmla="*/ 32 w 38"/>
                  <a:gd name="T37" fmla="*/ 22 h 22"/>
                  <a:gd name="T38" fmla="*/ 36 w 38"/>
                  <a:gd name="T39" fmla="*/ 18 h 22"/>
                  <a:gd name="T40" fmla="*/ 38 w 38"/>
                  <a:gd name="T41" fmla="*/ 16 h 22"/>
                  <a:gd name="T42" fmla="*/ 38 w 38"/>
                  <a:gd name="T43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8" h="22">
                    <a:moveTo>
                      <a:pt x="38" y="16"/>
                    </a:moveTo>
                    <a:lnTo>
                      <a:pt x="38" y="16"/>
                    </a:lnTo>
                    <a:lnTo>
                      <a:pt x="38" y="12"/>
                    </a:lnTo>
                    <a:lnTo>
                      <a:pt x="34" y="8"/>
                    </a:lnTo>
                    <a:lnTo>
                      <a:pt x="30" y="4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4" y="16"/>
                    </a:lnTo>
                    <a:lnTo>
                      <a:pt x="10" y="20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6" y="22"/>
                    </a:lnTo>
                    <a:lnTo>
                      <a:pt x="32" y="22"/>
                    </a:lnTo>
                    <a:lnTo>
                      <a:pt x="36" y="18"/>
                    </a:lnTo>
                    <a:lnTo>
                      <a:pt x="38" y="16"/>
                    </a:lnTo>
                    <a:lnTo>
                      <a:pt x="38" y="16"/>
                    </a:lnTo>
                    <a:close/>
                  </a:path>
                </a:pathLst>
              </a:custGeom>
              <a:solidFill>
                <a:srgbClr val="FF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35" name="Freeform 175"/>
              <p:cNvSpPr>
                <a:spLocks/>
              </p:cNvSpPr>
              <p:nvPr/>
            </p:nvSpPr>
            <p:spPr bwMode="auto">
              <a:xfrm>
                <a:off x="2623" y="1427"/>
                <a:ext cx="17" cy="10"/>
              </a:xfrm>
              <a:custGeom>
                <a:avLst/>
                <a:gdLst>
                  <a:gd name="T0" fmla="*/ 0 w 36"/>
                  <a:gd name="T1" fmla="*/ 6 h 20"/>
                  <a:gd name="T2" fmla="*/ 0 w 36"/>
                  <a:gd name="T3" fmla="*/ 6 h 20"/>
                  <a:gd name="T4" fmla="*/ 0 w 36"/>
                  <a:gd name="T5" fmla="*/ 10 h 20"/>
                  <a:gd name="T6" fmla="*/ 4 w 36"/>
                  <a:gd name="T7" fmla="*/ 14 h 20"/>
                  <a:gd name="T8" fmla="*/ 8 w 36"/>
                  <a:gd name="T9" fmla="*/ 16 h 20"/>
                  <a:gd name="T10" fmla="*/ 16 w 36"/>
                  <a:gd name="T11" fmla="*/ 18 h 20"/>
                  <a:gd name="T12" fmla="*/ 16 w 36"/>
                  <a:gd name="T13" fmla="*/ 18 h 20"/>
                  <a:gd name="T14" fmla="*/ 22 w 36"/>
                  <a:gd name="T15" fmla="*/ 20 h 20"/>
                  <a:gd name="T16" fmla="*/ 28 w 36"/>
                  <a:gd name="T17" fmla="*/ 18 h 20"/>
                  <a:gd name="T18" fmla="*/ 34 w 36"/>
                  <a:gd name="T19" fmla="*/ 16 h 20"/>
                  <a:gd name="T20" fmla="*/ 36 w 36"/>
                  <a:gd name="T21" fmla="*/ 12 h 20"/>
                  <a:gd name="T22" fmla="*/ 36 w 36"/>
                  <a:gd name="T23" fmla="*/ 12 h 20"/>
                  <a:gd name="T24" fmla="*/ 36 w 36"/>
                  <a:gd name="T25" fmla="*/ 10 h 20"/>
                  <a:gd name="T26" fmla="*/ 32 w 36"/>
                  <a:gd name="T27" fmla="*/ 6 h 20"/>
                  <a:gd name="T28" fmla="*/ 26 w 36"/>
                  <a:gd name="T29" fmla="*/ 2 h 20"/>
                  <a:gd name="T30" fmla="*/ 20 w 36"/>
                  <a:gd name="T31" fmla="*/ 0 h 20"/>
                  <a:gd name="T32" fmla="*/ 20 w 36"/>
                  <a:gd name="T33" fmla="*/ 0 h 20"/>
                  <a:gd name="T34" fmla="*/ 12 w 36"/>
                  <a:gd name="T35" fmla="*/ 0 h 20"/>
                  <a:gd name="T36" fmla="*/ 6 w 36"/>
                  <a:gd name="T37" fmla="*/ 0 h 20"/>
                  <a:gd name="T38" fmla="*/ 2 w 36"/>
                  <a:gd name="T39" fmla="*/ 2 h 20"/>
                  <a:gd name="T40" fmla="*/ 0 w 36"/>
                  <a:gd name="T41" fmla="*/ 6 h 20"/>
                  <a:gd name="T42" fmla="*/ 0 w 36"/>
                  <a:gd name="T43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20">
                    <a:moveTo>
                      <a:pt x="0" y="6"/>
                    </a:moveTo>
                    <a:lnTo>
                      <a:pt x="0" y="6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8" y="1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22" y="20"/>
                    </a:lnTo>
                    <a:lnTo>
                      <a:pt x="28" y="18"/>
                    </a:lnTo>
                    <a:lnTo>
                      <a:pt x="34" y="16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2" y="6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36" name="Freeform 176"/>
              <p:cNvSpPr>
                <a:spLocks/>
              </p:cNvSpPr>
              <p:nvPr/>
            </p:nvSpPr>
            <p:spPr bwMode="auto">
              <a:xfrm>
                <a:off x="2704" y="1299"/>
                <a:ext cx="98" cy="142"/>
              </a:xfrm>
              <a:custGeom>
                <a:avLst/>
                <a:gdLst>
                  <a:gd name="T0" fmla="*/ 76 w 208"/>
                  <a:gd name="T1" fmla="*/ 0 h 292"/>
                  <a:gd name="T2" fmla="*/ 76 w 208"/>
                  <a:gd name="T3" fmla="*/ 0 h 292"/>
                  <a:gd name="T4" fmla="*/ 64 w 208"/>
                  <a:gd name="T5" fmla="*/ 8 h 292"/>
                  <a:gd name="T6" fmla="*/ 50 w 208"/>
                  <a:gd name="T7" fmla="*/ 18 h 292"/>
                  <a:gd name="T8" fmla="*/ 38 w 208"/>
                  <a:gd name="T9" fmla="*/ 30 h 292"/>
                  <a:gd name="T10" fmla="*/ 28 w 208"/>
                  <a:gd name="T11" fmla="*/ 46 h 292"/>
                  <a:gd name="T12" fmla="*/ 20 w 208"/>
                  <a:gd name="T13" fmla="*/ 62 h 292"/>
                  <a:gd name="T14" fmla="*/ 12 w 208"/>
                  <a:gd name="T15" fmla="*/ 80 h 292"/>
                  <a:gd name="T16" fmla="*/ 6 w 208"/>
                  <a:gd name="T17" fmla="*/ 100 h 292"/>
                  <a:gd name="T18" fmla="*/ 2 w 208"/>
                  <a:gd name="T19" fmla="*/ 122 h 292"/>
                  <a:gd name="T20" fmla="*/ 2 w 208"/>
                  <a:gd name="T21" fmla="*/ 122 h 292"/>
                  <a:gd name="T22" fmla="*/ 0 w 208"/>
                  <a:gd name="T23" fmla="*/ 152 h 292"/>
                  <a:gd name="T24" fmla="*/ 2 w 208"/>
                  <a:gd name="T25" fmla="*/ 180 h 292"/>
                  <a:gd name="T26" fmla="*/ 8 w 208"/>
                  <a:gd name="T27" fmla="*/ 208 h 292"/>
                  <a:gd name="T28" fmla="*/ 18 w 208"/>
                  <a:gd name="T29" fmla="*/ 232 h 292"/>
                  <a:gd name="T30" fmla="*/ 30 w 208"/>
                  <a:gd name="T31" fmla="*/ 254 h 292"/>
                  <a:gd name="T32" fmla="*/ 38 w 208"/>
                  <a:gd name="T33" fmla="*/ 262 h 292"/>
                  <a:gd name="T34" fmla="*/ 46 w 208"/>
                  <a:gd name="T35" fmla="*/ 270 h 292"/>
                  <a:gd name="T36" fmla="*/ 54 w 208"/>
                  <a:gd name="T37" fmla="*/ 278 h 292"/>
                  <a:gd name="T38" fmla="*/ 62 w 208"/>
                  <a:gd name="T39" fmla="*/ 284 h 292"/>
                  <a:gd name="T40" fmla="*/ 72 w 208"/>
                  <a:gd name="T41" fmla="*/ 288 h 292"/>
                  <a:gd name="T42" fmla="*/ 84 w 208"/>
                  <a:gd name="T43" fmla="*/ 290 h 292"/>
                  <a:gd name="T44" fmla="*/ 84 w 208"/>
                  <a:gd name="T45" fmla="*/ 290 h 292"/>
                  <a:gd name="T46" fmla="*/ 94 w 208"/>
                  <a:gd name="T47" fmla="*/ 292 h 292"/>
                  <a:gd name="T48" fmla="*/ 104 w 208"/>
                  <a:gd name="T49" fmla="*/ 292 h 292"/>
                  <a:gd name="T50" fmla="*/ 114 w 208"/>
                  <a:gd name="T51" fmla="*/ 290 h 292"/>
                  <a:gd name="T52" fmla="*/ 124 w 208"/>
                  <a:gd name="T53" fmla="*/ 286 h 292"/>
                  <a:gd name="T54" fmla="*/ 134 w 208"/>
                  <a:gd name="T55" fmla="*/ 282 h 292"/>
                  <a:gd name="T56" fmla="*/ 144 w 208"/>
                  <a:gd name="T57" fmla="*/ 276 h 292"/>
                  <a:gd name="T58" fmla="*/ 160 w 208"/>
                  <a:gd name="T59" fmla="*/ 262 h 292"/>
                  <a:gd name="T60" fmla="*/ 176 w 208"/>
                  <a:gd name="T61" fmla="*/ 242 h 292"/>
                  <a:gd name="T62" fmla="*/ 190 w 208"/>
                  <a:gd name="T63" fmla="*/ 218 h 292"/>
                  <a:gd name="T64" fmla="*/ 200 w 208"/>
                  <a:gd name="T65" fmla="*/ 192 h 292"/>
                  <a:gd name="T66" fmla="*/ 206 w 208"/>
                  <a:gd name="T67" fmla="*/ 162 h 292"/>
                  <a:gd name="T68" fmla="*/ 206 w 208"/>
                  <a:gd name="T69" fmla="*/ 162 h 292"/>
                  <a:gd name="T70" fmla="*/ 208 w 208"/>
                  <a:gd name="T71" fmla="*/ 132 h 292"/>
                  <a:gd name="T72" fmla="*/ 206 w 208"/>
                  <a:gd name="T73" fmla="*/ 102 h 292"/>
                  <a:gd name="T74" fmla="*/ 200 w 208"/>
                  <a:gd name="T75" fmla="*/ 76 h 292"/>
                  <a:gd name="T76" fmla="*/ 190 w 208"/>
                  <a:gd name="T77" fmla="*/ 52 h 292"/>
                  <a:gd name="T78" fmla="*/ 190 w 208"/>
                  <a:gd name="T79" fmla="*/ 52 h 292"/>
                  <a:gd name="T80" fmla="*/ 166 w 208"/>
                  <a:gd name="T81" fmla="*/ 36 h 292"/>
                  <a:gd name="T82" fmla="*/ 140 w 208"/>
                  <a:gd name="T83" fmla="*/ 22 h 292"/>
                  <a:gd name="T84" fmla="*/ 110 w 208"/>
                  <a:gd name="T85" fmla="*/ 10 h 292"/>
                  <a:gd name="T86" fmla="*/ 76 w 208"/>
                  <a:gd name="T87" fmla="*/ 0 h 292"/>
                  <a:gd name="T88" fmla="*/ 76 w 208"/>
                  <a:gd name="T89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8" h="292">
                    <a:moveTo>
                      <a:pt x="76" y="0"/>
                    </a:moveTo>
                    <a:lnTo>
                      <a:pt x="76" y="0"/>
                    </a:lnTo>
                    <a:lnTo>
                      <a:pt x="64" y="8"/>
                    </a:lnTo>
                    <a:lnTo>
                      <a:pt x="50" y="18"/>
                    </a:lnTo>
                    <a:lnTo>
                      <a:pt x="38" y="30"/>
                    </a:lnTo>
                    <a:lnTo>
                      <a:pt x="28" y="46"/>
                    </a:lnTo>
                    <a:lnTo>
                      <a:pt x="20" y="62"/>
                    </a:lnTo>
                    <a:lnTo>
                      <a:pt x="12" y="80"/>
                    </a:lnTo>
                    <a:lnTo>
                      <a:pt x="6" y="100"/>
                    </a:lnTo>
                    <a:lnTo>
                      <a:pt x="2" y="122"/>
                    </a:lnTo>
                    <a:lnTo>
                      <a:pt x="2" y="122"/>
                    </a:lnTo>
                    <a:lnTo>
                      <a:pt x="0" y="152"/>
                    </a:lnTo>
                    <a:lnTo>
                      <a:pt x="2" y="180"/>
                    </a:lnTo>
                    <a:lnTo>
                      <a:pt x="8" y="208"/>
                    </a:lnTo>
                    <a:lnTo>
                      <a:pt x="18" y="232"/>
                    </a:lnTo>
                    <a:lnTo>
                      <a:pt x="30" y="254"/>
                    </a:lnTo>
                    <a:lnTo>
                      <a:pt x="38" y="262"/>
                    </a:lnTo>
                    <a:lnTo>
                      <a:pt x="46" y="270"/>
                    </a:lnTo>
                    <a:lnTo>
                      <a:pt x="54" y="278"/>
                    </a:lnTo>
                    <a:lnTo>
                      <a:pt x="62" y="284"/>
                    </a:lnTo>
                    <a:lnTo>
                      <a:pt x="72" y="288"/>
                    </a:lnTo>
                    <a:lnTo>
                      <a:pt x="84" y="290"/>
                    </a:lnTo>
                    <a:lnTo>
                      <a:pt x="84" y="290"/>
                    </a:lnTo>
                    <a:lnTo>
                      <a:pt x="94" y="292"/>
                    </a:lnTo>
                    <a:lnTo>
                      <a:pt x="104" y="292"/>
                    </a:lnTo>
                    <a:lnTo>
                      <a:pt x="114" y="290"/>
                    </a:lnTo>
                    <a:lnTo>
                      <a:pt x="124" y="286"/>
                    </a:lnTo>
                    <a:lnTo>
                      <a:pt x="134" y="282"/>
                    </a:lnTo>
                    <a:lnTo>
                      <a:pt x="144" y="276"/>
                    </a:lnTo>
                    <a:lnTo>
                      <a:pt x="160" y="262"/>
                    </a:lnTo>
                    <a:lnTo>
                      <a:pt x="176" y="242"/>
                    </a:lnTo>
                    <a:lnTo>
                      <a:pt x="190" y="218"/>
                    </a:lnTo>
                    <a:lnTo>
                      <a:pt x="200" y="192"/>
                    </a:lnTo>
                    <a:lnTo>
                      <a:pt x="206" y="162"/>
                    </a:lnTo>
                    <a:lnTo>
                      <a:pt x="206" y="162"/>
                    </a:lnTo>
                    <a:lnTo>
                      <a:pt x="208" y="132"/>
                    </a:lnTo>
                    <a:lnTo>
                      <a:pt x="206" y="102"/>
                    </a:lnTo>
                    <a:lnTo>
                      <a:pt x="200" y="76"/>
                    </a:lnTo>
                    <a:lnTo>
                      <a:pt x="190" y="52"/>
                    </a:lnTo>
                    <a:lnTo>
                      <a:pt x="190" y="52"/>
                    </a:lnTo>
                    <a:lnTo>
                      <a:pt x="166" y="36"/>
                    </a:lnTo>
                    <a:lnTo>
                      <a:pt x="140" y="22"/>
                    </a:lnTo>
                    <a:lnTo>
                      <a:pt x="110" y="10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CD6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37" name="Freeform 177"/>
              <p:cNvSpPr>
                <a:spLocks/>
              </p:cNvSpPr>
              <p:nvPr/>
            </p:nvSpPr>
            <p:spPr bwMode="auto">
              <a:xfrm>
                <a:off x="2706" y="1296"/>
                <a:ext cx="88" cy="145"/>
              </a:xfrm>
              <a:custGeom>
                <a:avLst/>
                <a:gdLst>
                  <a:gd name="T0" fmla="*/ 110 w 184"/>
                  <a:gd name="T1" fmla="*/ 2 h 296"/>
                  <a:gd name="T2" fmla="*/ 110 w 184"/>
                  <a:gd name="T3" fmla="*/ 2 h 296"/>
                  <a:gd name="T4" fmla="*/ 120 w 184"/>
                  <a:gd name="T5" fmla="*/ 4 h 296"/>
                  <a:gd name="T6" fmla="*/ 128 w 184"/>
                  <a:gd name="T7" fmla="*/ 8 h 296"/>
                  <a:gd name="T8" fmla="*/ 136 w 184"/>
                  <a:gd name="T9" fmla="*/ 14 h 296"/>
                  <a:gd name="T10" fmla="*/ 144 w 184"/>
                  <a:gd name="T11" fmla="*/ 22 h 296"/>
                  <a:gd name="T12" fmla="*/ 158 w 184"/>
                  <a:gd name="T13" fmla="*/ 38 h 296"/>
                  <a:gd name="T14" fmla="*/ 168 w 184"/>
                  <a:gd name="T15" fmla="*/ 58 h 296"/>
                  <a:gd name="T16" fmla="*/ 178 w 184"/>
                  <a:gd name="T17" fmla="*/ 84 h 296"/>
                  <a:gd name="T18" fmla="*/ 182 w 184"/>
                  <a:gd name="T19" fmla="*/ 110 h 296"/>
                  <a:gd name="T20" fmla="*/ 184 w 184"/>
                  <a:gd name="T21" fmla="*/ 138 h 296"/>
                  <a:gd name="T22" fmla="*/ 182 w 184"/>
                  <a:gd name="T23" fmla="*/ 168 h 296"/>
                  <a:gd name="T24" fmla="*/ 182 w 184"/>
                  <a:gd name="T25" fmla="*/ 168 h 296"/>
                  <a:gd name="T26" fmla="*/ 178 w 184"/>
                  <a:gd name="T27" fmla="*/ 198 h 296"/>
                  <a:gd name="T28" fmla="*/ 168 w 184"/>
                  <a:gd name="T29" fmla="*/ 224 h 296"/>
                  <a:gd name="T30" fmla="*/ 158 w 184"/>
                  <a:gd name="T31" fmla="*/ 246 h 296"/>
                  <a:gd name="T32" fmla="*/ 144 w 184"/>
                  <a:gd name="T33" fmla="*/ 266 h 296"/>
                  <a:gd name="T34" fmla="*/ 128 w 184"/>
                  <a:gd name="T35" fmla="*/ 280 h 296"/>
                  <a:gd name="T36" fmla="*/ 120 w 184"/>
                  <a:gd name="T37" fmla="*/ 286 h 296"/>
                  <a:gd name="T38" fmla="*/ 110 w 184"/>
                  <a:gd name="T39" fmla="*/ 292 h 296"/>
                  <a:gd name="T40" fmla="*/ 102 w 184"/>
                  <a:gd name="T41" fmla="*/ 294 h 296"/>
                  <a:gd name="T42" fmla="*/ 94 w 184"/>
                  <a:gd name="T43" fmla="*/ 296 h 296"/>
                  <a:gd name="T44" fmla="*/ 84 w 184"/>
                  <a:gd name="T45" fmla="*/ 296 h 296"/>
                  <a:gd name="T46" fmla="*/ 74 w 184"/>
                  <a:gd name="T47" fmla="*/ 294 h 296"/>
                  <a:gd name="T48" fmla="*/ 74 w 184"/>
                  <a:gd name="T49" fmla="*/ 294 h 296"/>
                  <a:gd name="T50" fmla="*/ 66 w 184"/>
                  <a:gd name="T51" fmla="*/ 292 h 296"/>
                  <a:gd name="T52" fmla="*/ 56 w 184"/>
                  <a:gd name="T53" fmla="*/ 288 h 296"/>
                  <a:gd name="T54" fmla="*/ 48 w 184"/>
                  <a:gd name="T55" fmla="*/ 282 h 296"/>
                  <a:gd name="T56" fmla="*/ 42 w 184"/>
                  <a:gd name="T57" fmla="*/ 276 h 296"/>
                  <a:gd name="T58" fmla="*/ 28 w 184"/>
                  <a:gd name="T59" fmla="*/ 258 h 296"/>
                  <a:gd name="T60" fmla="*/ 16 w 184"/>
                  <a:gd name="T61" fmla="*/ 238 h 296"/>
                  <a:gd name="T62" fmla="*/ 8 w 184"/>
                  <a:gd name="T63" fmla="*/ 214 h 296"/>
                  <a:gd name="T64" fmla="*/ 2 w 184"/>
                  <a:gd name="T65" fmla="*/ 186 h 296"/>
                  <a:gd name="T66" fmla="*/ 0 w 184"/>
                  <a:gd name="T67" fmla="*/ 158 h 296"/>
                  <a:gd name="T68" fmla="*/ 2 w 184"/>
                  <a:gd name="T69" fmla="*/ 128 h 296"/>
                  <a:gd name="T70" fmla="*/ 2 w 184"/>
                  <a:gd name="T71" fmla="*/ 128 h 296"/>
                  <a:gd name="T72" fmla="*/ 8 w 184"/>
                  <a:gd name="T73" fmla="*/ 100 h 296"/>
                  <a:gd name="T74" fmla="*/ 16 w 184"/>
                  <a:gd name="T75" fmla="*/ 72 h 296"/>
                  <a:gd name="T76" fmla="*/ 28 w 184"/>
                  <a:gd name="T77" fmla="*/ 50 h 296"/>
                  <a:gd name="T78" fmla="*/ 42 w 184"/>
                  <a:gd name="T79" fmla="*/ 30 h 296"/>
                  <a:gd name="T80" fmla="*/ 58 w 184"/>
                  <a:gd name="T81" fmla="*/ 16 h 296"/>
                  <a:gd name="T82" fmla="*/ 66 w 184"/>
                  <a:gd name="T83" fmla="*/ 10 h 296"/>
                  <a:gd name="T84" fmla="*/ 74 w 184"/>
                  <a:gd name="T85" fmla="*/ 6 h 296"/>
                  <a:gd name="T86" fmla="*/ 84 w 184"/>
                  <a:gd name="T87" fmla="*/ 2 h 296"/>
                  <a:gd name="T88" fmla="*/ 92 w 184"/>
                  <a:gd name="T89" fmla="*/ 0 h 296"/>
                  <a:gd name="T90" fmla="*/ 102 w 184"/>
                  <a:gd name="T91" fmla="*/ 0 h 296"/>
                  <a:gd name="T92" fmla="*/ 110 w 184"/>
                  <a:gd name="T93" fmla="*/ 2 h 296"/>
                  <a:gd name="T94" fmla="*/ 110 w 184"/>
                  <a:gd name="T95" fmla="*/ 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4" h="296">
                    <a:moveTo>
                      <a:pt x="110" y="2"/>
                    </a:moveTo>
                    <a:lnTo>
                      <a:pt x="110" y="2"/>
                    </a:lnTo>
                    <a:lnTo>
                      <a:pt x="120" y="4"/>
                    </a:lnTo>
                    <a:lnTo>
                      <a:pt x="128" y="8"/>
                    </a:lnTo>
                    <a:lnTo>
                      <a:pt x="136" y="14"/>
                    </a:lnTo>
                    <a:lnTo>
                      <a:pt x="144" y="22"/>
                    </a:lnTo>
                    <a:lnTo>
                      <a:pt x="158" y="38"/>
                    </a:lnTo>
                    <a:lnTo>
                      <a:pt x="168" y="58"/>
                    </a:lnTo>
                    <a:lnTo>
                      <a:pt x="178" y="84"/>
                    </a:lnTo>
                    <a:lnTo>
                      <a:pt x="182" y="110"/>
                    </a:lnTo>
                    <a:lnTo>
                      <a:pt x="184" y="138"/>
                    </a:lnTo>
                    <a:lnTo>
                      <a:pt x="182" y="168"/>
                    </a:lnTo>
                    <a:lnTo>
                      <a:pt x="182" y="168"/>
                    </a:lnTo>
                    <a:lnTo>
                      <a:pt x="178" y="198"/>
                    </a:lnTo>
                    <a:lnTo>
                      <a:pt x="168" y="224"/>
                    </a:lnTo>
                    <a:lnTo>
                      <a:pt x="158" y="246"/>
                    </a:lnTo>
                    <a:lnTo>
                      <a:pt x="144" y="266"/>
                    </a:lnTo>
                    <a:lnTo>
                      <a:pt x="128" y="280"/>
                    </a:lnTo>
                    <a:lnTo>
                      <a:pt x="120" y="286"/>
                    </a:lnTo>
                    <a:lnTo>
                      <a:pt x="110" y="292"/>
                    </a:lnTo>
                    <a:lnTo>
                      <a:pt x="102" y="294"/>
                    </a:lnTo>
                    <a:lnTo>
                      <a:pt x="94" y="296"/>
                    </a:lnTo>
                    <a:lnTo>
                      <a:pt x="84" y="296"/>
                    </a:lnTo>
                    <a:lnTo>
                      <a:pt x="74" y="294"/>
                    </a:lnTo>
                    <a:lnTo>
                      <a:pt x="74" y="294"/>
                    </a:lnTo>
                    <a:lnTo>
                      <a:pt x="66" y="292"/>
                    </a:lnTo>
                    <a:lnTo>
                      <a:pt x="56" y="288"/>
                    </a:lnTo>
                    <a:lnTo>
                      <a:pt x="48" y="282"/>
                    </a:lnTo>
                    <a:lnTo>
                      <a:pt x="42" y="276"/>
                    </a:lnTo>
                    <a:lnTo>
                      <a:pt x="28" y="258"/>
                    </a:lnTo>
                    <a:lnTo>
                      <a:pt x="16" y="238"/>
                    </a:lnTo>
                    <a:lnTo>
                      <a:pt x="8" y="214"/>
                    </a:lnTo>
                    <a:lnTo>
                      <a:pt x="2" y="186"/>
                    </a:lnTo>
                    <a:lnTo>
                      <a:pt x="0" y="158"/>
                    </a:lnTo>
                    <a:lnTo>
                      <a:pt x="2" y="128"/>
                    </a:lnTo>
                    <a:lnTo>
                      <a:pt x="2" y="128"/>
                    </a:lnTo>
                    <a:lnTo>
                      <a:pt x="8" y="100"/>
                    </a:lnTo>
                    <a:lnTo>
                      <a:pt x="16" y="72"/>
                    </a:lnTo>
                    <a:lnTo>
                      <a:pt x="28" y="50"/>
                    </a:lnTo>
                    <a:lnTo>
                      <a:pt x="42" y="30"/>
                    </a:lnTo>
                    <a:lnTo>
                      <a:pt x="58" y="16"/>
                    </a:lnTo>
                    <a:lnTo>
                      <a:pt x="66" y="10"/>
                    </a:lnTo>
                    <a:lnTo>
                      <a:pt x="74" y="6"/>
                    </a:lnTo>
                    <a:lnTo>
                      <a:pt x="84" y="2"/>
                    </a:lnTo>
                    <a:lnTo>
                      <a:pt x="92" y="0"/>
                    </a:lnTo>
                    <a:lnTo>
                      <a:pt x="102" y="0"/>
                    </a:lnTo>
                    <a:lnTo>
                      <a:pt x="110" y="2"/>
                    </a:lnTo>
                    <a:lnTo>
                      <a:pt x="110" y="2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38" name="Freeform 178"/>
              <p:cNvSpPr>
                <a:spLocks/>
              </p:cNvSpPr>
              <p:nvPr/>
            </p:nvSpPr>
            <p:spPr bwMode="auto">
              <a:xfrm>
                <a:off x="2712" y="1301"/>
                <a:ext cx="77" cy="130"/>
              </a:xfrm>
              <a:custGeom>
                <a:avLst/>
                <a:gdLst>
                  <a:gd name="T0" fmla="*/ 92 w 162"/>
                  <a:gd name="T1" fmla="*/ 0 h 266"/>
                  <a:gd name="T2" fmla="*/ 92 w 162"/>
                  <a:gd name="T3" fmla="*/ 0 h 266"/>
                  <a:gd name="T4" fmla="*/ 100 w 162"/>
                  <a:gd name="T5" fmla="*/ 2 h 266"/>
                  <a:gd name="T6" fmla="*/ 108 w 162"/>
                  <a:gd name="T7" fmla="*/ 4 h 266"/>
                  <a:gd name="T8" fmla="*/ 116 w 162"/>
                  <a:gd name="T9" fmla="*/ 8 h 266"/>
                  <a:gd name="T10" fmla="*/ 122 w 162"/>
                  <a:gd name="T11" fmla="*/ 14 h 266"/>
                  <a:gd name="T12" fmla="*/ 136 w 162"/>
                  <a:gd name="T13" fmla="*/ 28 h 266"/>
                  <a:gd name="T14" fmla="*/ 146 w 162"/>
                  <a:gd name="T15" fmla="*/ 44 h 266"/>
                  <a:gd name="T16" fmla="*/ 154 w 162"/>
                  <a:gd name="T17" fmla="*/ 66 h 266"/>
                  <a:gd name="T18" fmla="*/ 160 w 162"/>
                  <a:gd name="T19" fmla="*/ 88 h 266"/>
                  <a:gd name="T20" fmla="*/ 162 w 162"/>
                  <a:gd name="T21" fmla="*/ 114 h 266"/>
                  <a:gd name="T22" fmla="*/ 160 w 162"/>
                  <a:gd name="T23" fmla="*/ 140 h 266"/>
                  <a:gd name="T24" fmla="*/ 160 w 162"/>
                  <a:gd name="T25" fmla="*/ 140 h 266"/>
                  <a:gd name="T26" fmla="*/ 156 w 162"/>
                  <a:gd name="T27" fmla="*/ 168 h 266"/>
                  <a:gd name="T28" fmla="*/ 150 w 162"/>
                  <a:gd name="T29" fmla="*/ 192 h 266"/>
                  <a:gd name="T30" fmla="*/ 140 w 162"/>
                  <a:gd name="T31" fmla="*/ 214 h 266"/>
                  <a:gd name="T32" fmla="*/ 130 w 162"/>
                  <a:gd name="T33" fmla="*/ 232 h 266"/>
                  <a:gd name="T34" fmla="*/ 116 w 162"/>
                  <a:gd name="T35" fmla="*/ 246 h 266"/>
                  <a:gd name="T36" fmla="*/ 102 w 162"/>
                  <a:gd name="T37" fmla="*/ 258 h 266"/>
                  <a:gd name="T38" fmla="*/ 94 w 162"/>
                  <a:gd name="T39" fmla="*/ 262 h 266"/>
                  <a:gd name="T40" fmla="*/ 86 w 162"/>
                  <a:gd name="T41" fmla="*/ 264 h 266"/>
                  <a:gd name="T42" fmla="*/ 78 w 162"/>
                  <a:gd name="T43" fmla="*/ 266 h 266"/>
                  <a:gd name="T44" fmla="*/ 70 w 162"/>
                  <a:gd name="T45" fmla="*/ 266 h 266"/>
                  <a:gd name="T46" fmla="*/ 70 w 162"/>
                  <a:gd name="T47" fmla="*/ 266 h 266"/>
                  <a:gd name="T48" fmla="*/ 62 w 162"/>
                  <a:gd name="T49" fmla="*/ 264 h 266"/>
                  <a:gd name="T50" fmla="*/ 54 w 162"/>
                  <a:gd name="T51" fmla="*/ 260 h 266"/>
                  <a:gd name="T52" fmla="*/ 46 w 162"/>
                  <a:gd name="T53" fmla="*/ 256 h 266"/>
                  <a:gd name="T54" fmla="*/ 40 w 162"/>
                  <a:gd name="T55" fmla="*/ 252 h 266"/>
                  <a:gd name="T56" fmla="*/ 26 w 162"/>
                  <a:gd name="T57" fmla="*/ 238 h 266"/>
                  <a:gd name="T58" fmla="*/ 16 w 162"/>
                  <a:gd name="T59" fmla="*/ 220 h 266"/>
                  <a:gd name="T60" fmla="*/ 8 w 162"/>
                  <a:gd name="T61" fmla="*/ 200 h 266"/>
                  <a:gd name="T62" fmla="*/ 4 w 162"/>
                  <a:gd name="T63" fmla="*/ 176 h 266"/>
                  <a:gd name="T64" fmla="*/ 0 w 162"/>
                  <a:gd name="T65" fmla="*/ 152 h 266"/>
                  <a:gd name="T66" fmla="*/ 2 w 162"/>
                  <a:gd name="T67" fmla="*/ 124 h 266"/>
                  <a:gd name="T68" fmla="*/ 2 w 162"/>
                  <a:gd name="T69" fmla="*/ 124 h 266"/>
                  <a:gd name="T70" fmla="*/ 6 w 162"/>
                  <a:gd name="T71" fmla="*/ 98 h 266"/>
                  <a:gd name="T72" fmla="*/ 12 w 162"/>
                  <a:gd name="T73" fmla="*/ 74 h 266"/>
                  <a:gd name="T74" fmla="*/ 22 w 162"/>
                  <a:gd name="T75" fmla="*/ 52 h 266"/>
                  <a:gd name="T76" fmla="*/ 32 w 162"/>
                  <a:gd name="T77" fmla="*/ 34 h 266"/>
                  <a:gd name="T78" fmla="*/ 46 w 162"/>
                  <a:gd name="T79" fmla="*/ 18 h 266"/>
                  <a:gd name="T80" fmla="*/ 60 w 162"/>
                  <a:gd name="T81" fmla="*/ 8 h 266"/>
                  <a:gd name="T82" fmla="*/ 68 w 162"/>
                  <a:gd name="T83" fmla="*/ 4 h 266"/>
                  <a:gd name="T84" fmla="*/ 76 w 162"/>
                  <a:gd name="T85" fmla="*/ 2 h 266"/>
                  <a:gd name="T86" fmla="*/ 84 w 162"/>
                  <a:gd name="T87" fmla="*/ 0 h 266"/>
                  <a:gd name="T88" fmla="*/ 92 w 162"/>
                  <a:gd name="T89" fmla="*/ 0 h 266"/>
                  <a:gd name="T90" fmla="*/ 92 w 162"/>
                  <a:gd name="T9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266">
                    <a:moveTo>
                      <a:pt x="92" y="0"/>
                    </a:moveTo>
                    <a:lnTo>
                      <a:pt x="92" y="0"/>
                    </a:lnTo>
                    <a:lnTo>
                      <a:pt x="100" y="2"/>
                    </a:lnTo>
                    <a:lnTo>
                      <a:pt x="108" y="4"/>
                    </a:lnTo>
                    <a:lnTo>
                      <a:pt x="116" y="8"/>
                    </a:lnTo>
                    <a:lnTo>
                      <a:pt x="122" y="14"/>
                    </a:lnTo>
                    <a:lnTo>
                      <a:pt x="136" y="28"/>
                    </a:lnTo>
                    <a:lnTo>
                      <a:pt x="146" y="44"/>
                    </a:lnTo>
                    <a:lnTo>
                      <a:pt x="154" y="66"/>
                    </a:lnTo>
                    <a:lnTo>
                      <a:pt x="160" y="88"/>
                    </a:lnTo>
                    <a:lnTo>
                      <a:pt x="162" y="114"/>
                    </a:lnTo>
                    <a:lnTo>
                      <a:pt x="160" y="140"/>
                    </a:lnTo>
                    <a:lnTo>
                      <a:pt x="160" y="140"/>
                    </a:lnTo>
                    <a:lnTo>
                      <a:pt x="156" y="168"/>
                    </a:lnTo>
                    <a:lnTo>
                      <a:pt x="150" y="192"/>
                    </a:lnTo>
                    <a:lnTo>
                      <a:pt x="140" y="214"/>
                    </a:lnTo>
                    <a:lnTo>
                      <a:pt x="130" y="232"/>
                    </a:lnTo>
                    <a:lnTo>
                      <a:pt x="116" y="246"/>
                    </a:lnTo>
                    <a:lnTo>
                      <a:pt x="102" y="258"/>
                    </a:lnTo>
                    <a:lnTo>
                      <a:pt x="94" y="262"/>
                    </a:lnTo>
                    <a:lnTo>
                      <a:pt x="86" y="264"/>
                    </a:lnTo>
                    <a:lnTo>
                      <a:pt x="78" y="266"/>
                    </a:lnTo>
                    <a:lnTo>
                      <a:pt x="70" y="266"/>
                    </a:lnTo>
                    <a:lnTo>
                      <a:pt x="70" y="266"/>
                    </a:lnTo>
                    <a:lnTo>
                      <a:pt x="62" y="264"/>
                    </a:lnTo>
                    <a:lnTo>
                      <a:pt x="54" y="260"/>
                    </a:lnTo>
                    <a:lnTo>
                      <a:pt x="46" y="256"/>
                    </a:lnTo>
                    <a:lnTo>
                      <a:pt x="40" y="252"/>
                    </a:lnTo>
                    <a:lnTo>
                      <a:pt x="26" y="238"/>
                    </a:lnTo>
                    <a:lnTo>
                      <a:pt x="16" y="220"/>
                    </a:lnTo>
                    <a:lnTo>
                      <a:pt x="8" y="200"/>
                    </a:lnTo>
                    <a:lnTo>
                      <a:pt x="4" y="176"/>
                    </a:lnTo>
                    <a:lnTo>
                      <a:pt x="0" y="152"/>
                    </a:lnTo>
                    <a:lnTo>
                      <a:pt x="2" y="124"/>
                    </a:lnTo>
                    <a:lnTo>
                      <a:pt x="2" y="124"/>
                    </a:lnTo>
                    <a:lnTo>
                      <a:pt x="6" y="98"/>
                    </a:lnTo>
                    <a:lnTo>
                      <a:pt x="12" y="74"/>
                    </a:lnTo>
                    <a:lnTo>
                      <a:pt x="22" y="52"/>
                    </a:lnTo>
                    <a:lnTo>
                      <a:pt x="32" y="34"/>
                    </a:lnTo>
                    <a:lnTo>
                      <a:pt x="46" y="18"/>
                    </a:lnTo>
                    <a:lnTo>
                      <a:pt x="60" y="8"/>
                    </a:lnTo>
                    <a:lnTo>
                      <a:pt x="68" y="4"/>
                    </a:lnTo>
                    <a:lnTo>
                      <a:pt x="76" y="2"/>
                    </a:lnTo>
                    <a:lnTo>
                      <a:pt x="84" y="0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39" name="Freeform 179"/>
              <p:cNvSpPr>
                <a:spLocks/>
              </p:cNvSpPr>
              <p:nvPr/>
            </p:nvSpPr>
            <p:spPr bwMode="auto">
              <a:xfrm>
                <a:off x="2712" y="1301"/>
                <a:ext cx="77" cy="130"/>
              </a:xfrm>
              <a:custGeom>
                <a:avLst/>
                <a:gdLst>
                  <a:gd name="T0" fmla="*/ 92 w 162"/>
                  <a:gd name="T1" fmla="*/ 0 h 266"/>
                  <a:gd name="T2" fmla="*/ 92 w 162"/>
                  <a:gd name="T3" fmla="*/ 0 h 266"/>
                  <a:gd name="T4" fmla="*/ 100 w 162"/>
                  <a:gd name="T5" fmla="*/ 2 h 266"/>
                  <a:gd name="T6" fmla="*/ 108 w 162"/>
                  <a:gd name="T7" fmla="*/ 4 h 266"/>
                  <a:gd name="T8" fmla="*/ 116 w 162"/>
                  <a:gd name="T9" fmla="*/ 8 h 266"/>
                  <a:gd name="T10" fmla="*/ 122 w 162"/>
                  <a:gd name="T11" fmla="*/ 14 h 266"/>
                  <a:gd name="T12" fmla="*/ 136 w 162"/>
                  <a:gd name="T13" fmla="*/ 28 h 266"/>
                  <a:gd name="T14" fmla="*/ 146 w 162"/>
                  <a:gd name="T15" fmla="*/ 44 h 266"/>
                  <a:gd name="T16" fmla="*/ 154 w 162"/>
                  <a:gd name="T17" fmla="*/ 66 h 266"/>
                  <a:gd name="T18" fmla="*/ 160 w 162"/>
                  <a:gd name="T19" fmla="*/ 88 h 266"/>
                  <a:gd name="T20" fmla="*/ 162 w 162"/>
                  <a:gd name="T21" fmla="*/ 114 h 266"/>
                  <a:gd name="T22" fmla="*/ 160 w 162"/>
                  <a:gd name="T23" fmla="*/ 140 h 266"/>
                  <a:gd name="T24" fmla="*/ 160 w 162"/>
                  <a:gd name="T25" fmla="*/ 140 h 266"/>
                  <a:gd name="T26" fmla="*/ 156 w 162"/>
                  <a:gd name="T27" fmla="*/ 168 h 266"/>
                  <a:gd name="T28" fmla="*/ 150 w 162"/>
                  <a:gd name="T29" fmla="*/ 192 h 266"/>
                  <a:gd name="T30" fmla="*/ 140 w 162"/>
                  <a:gd name="T31" fmla="*/ 214 h 266"/>
                  <a:gd name="T32" fmla="*/ 130 w 162"/>
                  <a:gd name="T33" fmla="*/ 232 h 266"/>
                  <a:gd name="T34" fmla="*/ 116 w 162"/>
                  <a:gd name="T35" fmla="*/ 246 h 266"/>
                  <a:gd name="T36" fmla="*/ 102 w 162"/>
                  <a:gd name="T37" fmla="*/ 258 h 266"/>
                  <a:gd name="T38" fmla="*/ 94 w 162"/>
                  <a:gd name="T39" fmla="*/ 262 h 266"/>
                  <a:gd name="T40" fmla="*/ 86 w 162"/>
                  <a:gd name="T41" fmla="*/ 264 h 266"/>
                  <a:gd name="T42" fmla="*/ 78 w 162"/>
                  <a:gd name="T43" fmla="*/ 266 h 266"/>
                  <a:gd name="T44" fmla="*/ 70 w 162"/>
                  <a:gd name="T45" fmla="*/ 266 h 266"/>
                  <a:gd name="T46" fmla="*/ 70 w 162"/>
                  <a:gd name="T47" fmla="*/ 266 h 266"/>
                  <a:gd name="T48" fmla="*/ 62 w 162"/>
                  <a:gd name="T49" fmla="*/ 264 h 266"/>
                  <a:gd name="T50" fmla="*/ 54 w 162"/>
                  <a:gd name="T51" fmla="*/ 260 h 266"/>
                  <a:gd name="T52" fmla="*/ 46 w 162"/>
                  <a:gd name="T53" fmla="*/ 256 h 266"/>
                  <a:gd name="T54" fmla="*/ 40 w 162"/>
                  <a:gd name="T55" fmla="*/ 252 h 266"/>
                  <a:gd name="T56" fmla="*/ 26 w 162"/>
                  <a:gd name="T57" fmla="*/ 238 h 266"/>
                  <a:gd name="T58" fmla="*/ 16 w 162"/>
                  <a:gd name="T59" fmla="*/ 220 h 266"/>
                  <a:gd name="T60" fmla="*/ 8 w 162"/>
                  <a:gd name="T61" fmla="*/ 200 h 266"/>
                  <a:gd name="T62" fmla="*/ 4 w 162"/>
                  <a:gd name="T63" fmla="*/ 176 h 266"/>
                  <a:gd name="T64" fmla="*/ 0 w 162"/>
                  <a:gd name="T65" fmla="*/ 152 h 266"/>
                  <a:gd name="T66" fmla="*/ 2 w 162"/>
                  <a:gd name="T67" fmla="*/ 124 h 266"/>
                  <a:gd name="T68" fmla="*/ 2 w 162"/>
                  <a:gd name="T69" fmla="*/ 124 h 266"/>
                  <a:gd name="T70" fmla="*/ 6 w 162"/>
                  <a:gd name="T71" fmla="*/ 98 h 266"/>
                  <a:gd name="T72" fmla="*/ 12 w 162"/>
                  <a:gd name="T73" fmla="*/ 74 h 266"/>
                  <a:gd name="T74" fmla="*/ 22 w 162"/>
                  <a:gd name="T75" fmla="*/ 52 h 266"/>
                  <a:gd name="T76" fmla="*/ 32 w 162"/>
                  <a:gd name="T77" fmla="*/ 34 h 266"/>
                  <a:gd name="T78" fmla="*/ 46 w 162"/>
                  <a:gd name="T79" fmla="*/ 18 h 266"/>
                  <a:gd name="T80" fmla="*/ 60 w 162"/>
                  <a:gd name="T81" fmla="*/ 8 h 266"/>
                  <a:gd name="T82" fmla="*/ 68 w 162"/>
                  <a:gd name="T83" fmla="*/ 4 h 266"/>
                  <a:gd name="T84" fmla="*/ 76 w 162"/>
                  <a:gd name="T85" fmla="*/ 2 h 266"/>
                  <a:gd name="T86" fmla="*/ 84 w 162"/>
                  <a:gd name="T87" fmla="*/ 0 h 266"/>
                  <a:gd name="T88" fmla="*/ 92 w 162"/>
                  <a:gd name="T89" fmla="*/ 0 h 266"/>
                  <a:gd name="T90" fmla="*/ 92 w 162"/>
                  <a:gd name="T9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266">
                    <a:moveTo>
                      <a:pt x="92" y="0"/>
                    </a:moveTo>
                    <a:lnTo>
                      <a:pt x="92" y="0"/>
                    </a:lnTo>
                    <a:lnTo>
                      <a:pt x="100" y="2"/>
                    </a:lnTo>
                    <a:lnTo>
                      <a:pt x="108" y="4"/>
                    </a:lnTo>
                    <a:lnTo>
                      <a:pt x="116" y="8"/>
                    </a:lnTo>
                    <a:lnTo>
                      <a:pt x="122" y="14"/>
                    </a:lnTo>
                    <a:lnTo>
                      <a:pt x="136" y="28"/>
                    </a:lnTo>
                    <a:lnTo>
                      <a:pt x="146" y="44"/>
                    </a:lnTo>
                    <a:lnTo>
                      <a:pt x="154" y="66"/>
                    </a:lnTo>
                    <a:lnTo>
                      <a:pt x="160" y="88"/>
                    </a:lnTo>
                    <a:lnTo>
                      <a:pt x="162" y="114"/>
                    </a:lnTo>
                    <a:lnTo>
                      <a:pt x="160" y="140"/>
                    </a:lnTo>
                    <a:lnTo>
                      <a:pt x="160" y="140"/>
                    </a:lnTo>
                    <a:lnTo>
                      <a:pt x="156" y="168"/>
                    </a:lnTo>
                    <a:lnTo>
                      <a:pt x="150" y="192"/>
                    </a:lnTo>
                    <a:lnTo>
                      <a:pt x="140" y="214"/>
                    </a:lnTo>
                    <a:lnTo>
                      <a:pt x="130" y="232"/>
                    </a:lnTo>
                    <a:lnTo>
                      <a:pt x="116" y="246"/>
                    </a:lnTo>
                    <a:lnTo>
                      <a:pt x="102" y="258"/>
                    </a:lnTo>
                    <a:lnTo>
                      <a:pt x="94" y="262"/>
                    </a:lnTo>
                    <a:lnTo>
                      <a:pt x="86" y="264"/>
                    </a:lnTo>
                    <a:lnTo>
                      <a:pt x="78" y="266"/>
                    </a:lnTo>
                    <a:lnTo>
                      <a:pt x="70" y="266"/>
                    </a:lnTo>
                    <a:lnTo>
                      <a:pt x="70" y="266"/>
                    </a:lnTo>
                    <a:lnTo>
                      <a:pt x="62" y="264"/>
                    </a:lnTo>
                    <a:lnTo>
                      <a:pt x="54" y="260"/>
                    </a:lnTo>
                    <a:lnTo>
                      <a:pt x="46" y="256"/>
                    </a:lnTo>
                    <a:lnTo>
                      <a:pt x="40" y="252"/>
                    </a:lnTo>
                    <a:lnTo>
                      <a:pt x="26" y="238"/>
                    </a:lnTo>
                    <a:lnTo>
                      <a:pt x="16" y="220"/>
                    </a:lnTo>
                    <a:lnTo>
                      <a:pt x="8" y="200"/>
                    </a:lnTo>
                    <a:lnTo>
                      <a:pt x="4" y="176"/>
                    </a:lnTo>
                    <a:lnTo>
                      <a:pt x="0" y="152"/>
                    </a:lnTo>
                    <a:lnTo>
                      <a:pt x="2" y="124"/>
                    </a:lnTo>
                    <a:lnTo>
                      <a:pt x="2" y="124"/>
                    </a:lnTo>
                    <a:lnTo>
                      <a:pt x="6" y="98"/>
                    </a:lnTo>
                    <a:lnTo>
                      <a:pt x="12" y="74"/>
                    </a:lnTo>
                    <a:lnTo>
                      <a:pt x="22" y="52"/>
                    </a:lnTo>
                    <a:lnTo>
                      <a:pt x="32" y="34"/>
                    </a:lnTo>
                    <a:lnTo>
                      <a:pt x="46" y="18"/>
                    </a:lnTo>
                    <a:lnTo>
                      <a:pt x="60" y="8"/>
                    </a:lnTo>
                    <a:lnTo>
                      <a:pt x="68" y="4"/>
                    </a:lnTo>
                    <a:lnTo>
                      <a:pt x="76" y="2"/>
                    </a:lnTo>
                    <a:lnTo>
                      <a:pt x="84" y="0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40" name="Freeform 180"/>
              <p:cNvSpPr>
                <a:spLocks/>
              </p:cNvSpPr>
              <p:nvPr/>
            </p:nvSpPr>
            <p:spPr bwMode="auto">
              <a:xfrm>
                <a:off x="2714" y="1301"/>
                <a:ext cx="75" cy="74"/>
              </a:xfrm>
              <a:custGeom>
                <a:avLst/>
                <a:gdLst>
                  <a:gd name="T0" fmla="*/ 156 w 158"/>
                  <a:gd name="T1" fmla="*/ 152 h 152"/>
                  <a:gd name="T2" fmla="*/ 156 w 158"/>
                  <a:gd name="T3" fmla="*/ 152 h 152"/>
                  <a:gd name="T4" fmla="*/ 156 w 158"/>
                  <a:gd name="T5" fmla="*/ 140 h 152"/>
                  <a:gd name="T6" fmla="*/ 156 w 158"/>
                  <a:gd name="T7" fmla="*/ 140 h 152"/>
                  <a:gd name="T8" fmla="*/ 158 w 158"/>
                  <a:gd name="T9" fmla="*/ 114 h 152"/>
                  <a:gd name="T10" fmla="*/ 156 w 158"/>
                  <a:gd name="T11" fmla="*/ 88 h 152"/>
                  <a:gd name="T12" fmla="*/ 150 w 158"/>
                  <a:gd name="T13" fmla="*/ 66 h 152"/>
                  <a:gd name="T14" fmla="*/ 142 w 158"/>
                  <a:gd name="T15" fmla="*/ 44 h 152"/>
                  <a:gd name="T16" fmla="*/ 132 w 158"/>
                  <a:gd name="T17" fmla="*/ 28 h 152"/>
                  <a:gd name="T18" fmla="*/ 118 w 158"/>
                  <a:gd name="T19" fmla="*/ 14 h 152"/>
                  <a:gd name="T20" fmla="*/ 112 w 158"/>
                  <a:gd name="T21" fmla="*/ 8 h 152"/>
                  <a:gd name="T22" fmla="*/ 104 w 158"/>
                  <a:gd name="T23" fmla="*/ 4 h 152"/>
                  <a:gd name="T24" fmla="*/ 96 w 158"/>
                  <a:gd name="T25" fmla="*/ 2 h 152"/>
                  <a:gd name="T26" fmla="*/ 88 w 158"/>
                  <a:gd name="T27" fmla="*/ 0 h 152"/>
                  <a:gd name="T28" fmla="*/ 88 w 158"/>
                  <a:gd name="T29" fmla="*/ 0 h 152"/>
                  <a:gd name="T30" fmla="*/ 74 w 158"/>
                  <a:gd name="T31" fmla="*/ 0 h 152"/>
                  <a:gd name="T32" fmla="*/ 60 w 158"/>
                  <a:gd name="T33" fmla="*/ 6 h 152"/>
                  <a:gd name="T34" fmla="*/ 46 w 158"/>
                  <a:gd name="T35" fmla="*/ 16 h 152"/>
                  <a:gd name="T36" fmla="*/ 34 w 158"/>
                  <a:gd name="T37" fmla="*/ 28 h 152"/>
                  <a:gd name="T38" fmla="*/ 22 w 158"/>
                  <a:gd name="T39" fmla="*/ 44 h 152"/>
                  <a:gd name="T40" fmla="*/ 12 w 158"/>
                  <a:gd name="T41" fmla="*/ 64 h 152"/>
                  <a:gd name="T42" fmla="*/ 4 w 158"/>
                  <a:gd name="T43" fmla="*/ 84 h 152"/>
                  <a:gd name="T44" fmla="*/ 0 w 158"/>
                  <a:gd name="T45" fmla="*/ 108 h 152"/>
                  <a:gd name="T46" fmla="*/ 0 w 158"/>
                  <a:gd name="T47" fmla="*/ 108 h 152"/>
                  <a:gd name="T48" fmla="*/ 14 w 158"/>
                  <a:gd name="T49" fmla="*/ 106 h 152"/>
                  <a:gd name="T50" fmla="*/ 32 w 158"/>
                  <a:gd name="T51" fmla="*/ 106 h 152"/>
                  <a:gd name="T52" fmla="*/ 52 w 158"/>
                  <a:gd name="T53" fmla="*/ 106 h 152"/>
                  <a:gd name="T54" fmla="*/ 72 w 158"/>
                  <a:gd name="T55" fmla="*/ 108 h 152"/>
                  <a:gd name="T56" fmla="*/ 94 w 158"/>
                  <a:gd name="T57" fmla="*/ 114 h 152"/>
                  <a:gd name="T58" fmla="*/ 116 w 158"/>
                  <a:gd name="T59" fmla="*/ 122 h 152"/>
                  <a:gd name="T60" fmla="*/ 136 w 158"/>
                  <a:gd name="T61" fmla="*/ 134 h 152"/>
                  <a:gd name="T62" fmla="*/ 146 w 158"/>
                  <a:gd name="T63" fmla="*/ 142 h 152"/>
                  <a:gd name="T64" fmla="*/ 156 w 158"/>
                  <a:gd name="T65" fmla="*/ 152 h 152"/>
                  <a:gd name="T66" fmla="*/ 156 w 158"/>
                  <a:gd name="T67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8" h="152">
                    <a:moveTo>
                      <a:pt x="156" y="152"/>
                    </a:moveTo>
                    <a:lnTo>
                      <a:pt x="156" y="152"/>
                    </a:lnTo>
                    <a:lnTo>
                      <a:pt x="156" y="140"/>
                    </a:lnTo>
                    <a:lnTo>
                      <a:pt x="156" y="140"/>
                    </a:lnTo>
                    <a:lnTo>
                      <a:pt x="158" y="114"/>
                    </a:lnTo>
                    <a:lnTo>
                      <a:pt x="156" y="88"/>
                    </a:lnTo>
                    <a:lnTo>
                      <a:pt x="150" y="66"/>
                    </a:lnTo>
                    <a:lnTo>
                      <a:pt x="142" y="44"/>
                    </a:lnTo>
                    <a:lnTo>
                      <a:pt x="132" y="28"/>
                    </a:lnTo>
                    <a:lnTo>
                      <a:pt x="118" y="14"/>
                    </a:lnTo>
                    <a:lnTo>
                      <a:pt x="112" y="8"/>
                    </a:lnTo>
                    <a:lnTo>
                      <a:pt x="104" y="4"/>
                    </a:lnTo>
                    <a:lnTo>
                      <a:pt x="96" y="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74" y="0"/>
                    </a:lnTo>
                    <a:lnTo>
                      <a:pt x="60" y="6"/>
                    </a:lnTo>
                    <a:lnTo>
                      <a:pt x="46" y="16"/>
                    </a:lnTo>
                    <a:lnTo>
                      <a:pt x="34" y="28"/>
                    </a:lnTo>
                    <a:lnTo>
                      <a:pt x="22" y="44"/>
                    </a:lnTo>
                    <a:lnTo>
                      <a:pt x="12" y="64"/>
                    </a:lnTo>
                    <a:lnTo>
                      <a:pt x="4" y="84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14" y="106"/>
                    </a:lnTo>
                    <a:lnTo>
                      <a:pt x="32" y="106"/>
                    </a:lnTo>
                    <a:lnTo>
                      <a:pt x="52" y="106"/>
                    </a:lnTo>
                    <a:lnTo>
                      <a:pt x="72" y="108"/>
                    </a:lnTo>
                    <a:lnTo>
                      <a:pt x="94" y="114"/>
                    </a:lnTo>
                    <a:lnTo>
                      <a:pt x="116" y="122"/>
                    </a:lnTo>
                    <a:lnTo>
                      <a:pt x="136" y="134"/>
                    </a:lnTo>
                    <a:lnTo>
                      <a:pt x="146" y="142"/>
                    </a:lnTo>
                    <a:lnTo>
                      <a:pt x="156" y="152"/>
                    </a:lnTo>
                    <a:lnTo>
                      <a:pt x="156" y="152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41" name="Freeform 181"/>
              <p:cNvSpPr>
                <a:spLocks/>
              </p:cNvSpPr>
              <p:nvPr/>
            </p:nvSpPr>
            <p:spPr bwMode="auto">
              <a:xfrm>
                <a:off x="2727" y="1357"/>
                <a:ext cx="42" cy="53"/>
              </a:xfrm>
              <a:custGeom>
                <a:avLst/>
                <a:gdLst>
                  <a:gd name="T0" fmla="*/ 2 w 88"/>
                  <a:gd name="T1" fmla="*/ 48 h 110"/>
                  <a:gd name="T2" fmla="*/ 2 w 88"/>
                  <a:gd name="T3" fmla="*/ 48 h 110"/>
                  <a:gd name="T4" fmla="*/ 0 w 88"/>
                  <a:gd name="T5" fmla="*/ 60 h 110"/>
                  <a:gd name="T6" fmla="*/ 2 w 88"/>
                  <a:gd name="T7" fmla="*/ 70 h 110"/>
                  <a:gd name="T8" fmla="*/ 4 w 88"/>
                  <a:gd name="T9" fmla="*/ 80 h 110"/>
                  <a:gd name="T10" fmla="*/ 8 w 88"/>
                  <a:gd name="T11" fmla="*/ 90 h 110"/>
                  <a:gd name="T12" fmla="*/ 12 w 88"/>
                  <a:gd name="T13" fmla="*/ 98 h 110"/>
                  <a:gd name="T14" fmla="*/ 20 w 88"/>
                  <a:gd name="T15" fmla="*/ 104 h 110"/>
                  <a:gd name="T16" fmla="*/ 26 w 88"/>
                  <a:gd name="T17" fmla="*/ 108 h 110"/>
                  <a:gd name="T18" fmla="*/ 36 w 88"/>
                  <a:gd name="T19" fmla="*/ 110 h 110"/>
                  <a:gd name="T20" fmla="*/ 36 w 88"/>
                  <a:gd name="T21" fmla="*/ 110 h 110"/>
                  <a:gd name="T22" fmla="*/ 44 w 88"/>
                  <a:gd name="T23" fmla="*/ 110 h 110"/>
                  <a:gd name="T24" fmla="*/ 52 w 88"/>
                  <a:gd name="T25" fmla="*/ 108 h 110"/>
                  <a:gd name="T26" fmla="*/ 60 w 88"/>
                  <a:gd name="T27" fmla="*/ 104 h 110"/>
                  <a:gd name="T28" fmla="*/ 68 w 88"/>
                  <a:gd name="T29" fmla="*/ 98 h 110"/>
                  <a:gd name="T30" fmla="*/ 74 w 88"/>
                  <a:gd name="T31" fmla="*/ 92 h 110"/>
                  <a:gd name="T32" fmla="*/ 80 w 88"/>
                  <a:gd name="T33" fmla="*/ 82 h 110"/>
                  <a:gd name="T34" fmla="*/ 84 w 88"/>
                  <a:gd name="T35" fmla="*/ 72 h 110"/>
                  <a:gd name="T36" fmla="*/ 88 w 88"/>
                  <a:gd name="T37" fmla="*/ 62 h 110"/>
                  <a:gd name="T38" fmla="*/ 88 w 88"/>
                  <a:gd name="T39" fmla="*/ 62 h 110"/>
                  <a:gd name="T40" fmla="*/ 88 w 88"/>
                  <a:gd name="T41" fmla="*/ 50 h 110"/>
                  <a:gd name="T42" fmla="*/ 88 w 88"/>
                  <a:gd name="T43" fmla="*/ 40 h 110"/>
                  <a:gd name="T44" fmla="*/ 84 w 88"/>
                  <a:gd name="T45" fmla="*/ 30 h 110"/>
                  <a:gd name="T46" fmla="*/ 82 w 88"/>
                  <a:gd name="T47" fmla="*/ 20 h 110"/>
                  <a:gd name="T48" fmla="*/ 76 w 88"/>
                  <a:gd name="T49" fmla="*/ 12 h 110"/>
                  <a:gd name="T50" fmla="*/ 70 w 88"/>
                  <a:gd name="T51" fmla="*/ 6 h 110"/>
                  <a:gd name="T52" fmla="*/ 62 w 88"/>
                  <a:gd name="T53" fmla="*/ 2 h 110"/>
                  <a:gd name="T54" fmla="*/ 54 w 88"/>
                  <a:gd name="T55" fmla="*/ 0 h 110"/>
                  <a:gd name="T56" fmla="*/ 54 w 88"/>
                  <a:gd name="T57" fmla="*/ 0 h 110"/>
                  <a:gd name="T58" fmla="*/ 44 w 88"/>
                  <a:gd name="T59" fmla="*/ 0 h 110"/>
                  <a:gd name="T60" fmla="*/ 36 w 88"/>
                  <a:gd name="T61" fmla="*/ 2 h 110"/>
                  <a:gd name="T62" fmla="*/ 28 w 88"/>
                  <a:gd name="T63" fmla="*/ 6 h 110"/>
                  <a:gd name="T64" fmla="*/ 20 w 88"/>
                  <a:gd name="T65" fmla="*/ 12 h 110"/>
                  <a:gd name="T66" fmla="*/ 14 w 88"/>
                  <a:gd name="T67" fmla="*/ 18 h 110"/>
                  <a:gd name="T68" fmla="*/ 8 w 88"/>
                  <a:gd name="T69" fmla="*/ 28 h 110"/>
                  <a:gd name="T70" fmla="*/ 4 w 88"/>
                  <a:gd name="T71" fmla="*/ 38 h 110"/>
                  <a:gd name="T72" fmla="*/ 2 w 88"/>
                  <a:gd name="T73" fmla="*/ 48 h 110"/>
                  <a:gd name="T74" fmla="*/ 2 w 88"/>
                  <a:gd name="T75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110">
                    <a:moveTo>
                      <a:pt x="2" y="48"/>
                    </a:moveTo>
                    <a:lnTo>
                      <a:pt x="2" y="48"/>
                    </a:lnTo>
                    <a:lnTo>
                      <a:pt x="0" y="60"/>
                    </a:lnTo>
                    <a:lnTo>
                      <a:pt x="2" y="70"/>
                    </a:lnTo>
                    <a:lnTo>
                      <a:pt x="4" y="80"/>
                    </a:lnTo>
                    <a:lnTo>
                      <a:pt x="8" y="90"/>
                    </a:lnTo>
                    <a:lnTo>
                      <a:pt x="12" y="98"/>
                    </a:lnTo>
                    <a:lnTo>
                      <a:pt x="20" y="104"/>
                    </a:lnTo>
                    <a:lnTo>
                      <a:pt x="26" y="108"/>
                    </a:lnTo>
                    <a:lnTo>
                      <a:pt x="36" y="110"/>
                    </a:lnTo>
                    <a:lnTo>
                      <a:pt x="36" y="110"/>
                    </a:lnTo>
                    <a:lnTo>
                      <a:pt x="44" y="110"/>
                    </a:lnTo>
                    <a:lnTo>
                      <a:pt x="52" y="108"/>
                    </a:lnTo>
                    <a:lnTo>
                      <a:pt x="60" y="104"/>
                    </a:lnTo>
                    <a:lnTo>
                      <a:pt x="68" y="98"/>
                    </a:lnTo>
                    <a:lnTo>
                      <a:pt x="74" y="92"/>
                    </a:lnTo>
                    <a:lnTo>
                      <a:pt x="80" y="82"/>
                    </a:lnTo>
                    <a:lnTo>
                      <a:pt x="84" y="72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50"/>
                    </a:lnTo>
                    <a:lnTo>
                      <a:pt x="88" y="40"/>
                    </a:lnTo>
                    <a:lnTo>
                      <a:pt x="84" y="30"/>
                    </a:lnTo>
                    <a:lnTo>
                      <a:pt x="82" y="20"/>
                    </a:lnTo>
                    <a:lnTo>
                      <a:pt x="76" y="12"/>
                    </a:lnTo>
                    <a:lnTo>
                      <a:pt x="70" y="6"/>
                    </a:lnTo>
                    <a:lnTo>
                      <a:pt x="62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4" y="0"/>
                    </a:lnTo>
                    <a:lnTo>
                      <a:pt x="36" y="2"/>
                    </a:lnTo>
                    <a:lnTo>
                      <a:pt x="28" y="6"/>
                    </a:lnTo>
                    <a:lnTo>
                      <a:pt x="20" y="12"/>
                    </a:lnTo>
                    <a:lnTo>
                      <a:pt x="14" y="18"/>
                    </a:lnTo>
                    <a:lnTo>
                      <a:pt x="8" y="28"/>
                    </a:lnTo>
                    <a:lnTo>
                      <a:pt x="4" y="38"/>
                    </a:lnTo>
                    <a:lnTo>
                      <a:pt x="2" y="48"/>
                    </a:lnTo>
                    <a:lnTo>
                      <a:pt x="2" y="48"/>
                    </a:lnTo>
                    <a:close/>
                  </a:path>
                </a:pathLst>
              </a:custGeom>
              <a:solidFill>
                <a:srgbClr val="203E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42" name="Freeform 182"/>
              <p:cNvSpPr>
                <a:spLocks/>
              </p:cNvSpPr>
              <p:nvPr/>
            </p:nvSpPr>
            <p:spPr bwMode="auto">
              <a:xfrm>
                <a:off x="2732" y="1362"/>
                <a:ext cx="33" cy="43"/>
              </a:xfrm>
              <a:custGeom>
                <a:avLst/>
                <a:gdLst>
                  <a:gd name="T0" fmla="*/ 0 w 70"/>
                  <a:gd name="T1" fmla="*/ 40 h 90"/>
                  <a:gd name="T2" fmla="*/ 0 w 70"/>
                  <a:gd name="T3" fmla="*/ 40 h 90"/>
                  <a:gd name="T4" fmla="*/ 0 w 70"/>
                  <a:gd name="T5" fmla="*/ 48 h 90"/>
                  <a:gd name="T6" fmla="*/ 0 w 70"/>
                  <a:gd name="T7" fmla="*/ 58 h 90"/>
                  <a:gd name="T8" fmla="*/ 2 w 70"/>
                  <a:gd name="T9" fmla="*/ 66 h 90"/>
                  <a:gd name="T10" fmla="*/ 4 w 70"/>
                  <a:gd name="T11" fmla="*/ 72 h 90"/>
                  <a:gd name="T12" fmla="*/ 8 w 70"/>
                  <a:gd name="T13" fmla="*/ 78 h 90"/>
                  <a:gd name="T14" fmla="*/ 14 w 70"/>
                  <a:gd name="T15" fmla="*/ 84 h 90"/>
                  <a:gd name="T16" fmla="*/ 20 w 70"/>
                  <a:gd name="T17" fmla="*/ 88 h 90"/>
                  <a:gd name="T18" fmla="*/ 26 w 70"/>
                  <a:gd name="T19" fmla="*/ 90 h 90"/>
                  <a:gd name="T20" fmla="*/ 26 w 70"/>
                  <a:gd name="T21" fmla="*/ 90 h 90"/>
                  <a:gd name="T22" fmla="*/ 34 w 70"/>
                  <a:gd name="T23" fmla="*/ 90 h 90"/>
                  <a:gd name="T24" fmla="*/ 40 w 70"/>
                  <a:gd name="T25" fmla="*/ 88 h 90"/>
                  <a:gd name="T26" fmla="*/ 48 w 70"/>
                  <a:gd name="T27" fmla="*/ 84 h 90"/>
                  <a:gd name="T28" fmla="*/ 54 w 70"/>
                  <a:gd name="T29" fmla="*/ 80 h 90"/>
                  <a:gd name="T30" fmla="*/ 58 w 70"/>
                  <a:gd name="T31" fmla="*/ 74 h 90"/>
                  <a:gd name="T32" fmla="*/ 64 w 70"/>
                  <a:gd name="T33" fmla="*/ 68 h 90"/>
                  <a:gd name="T34" fmla="*/ 66 w 70"/>
                  <a:gd name="T35" fmla="*/ 60 h 90"/>
                  <a:gd name="T36" fmla="*/ 68 w 70"/>
                  <a:gd name="T37" fmla="*/ 50 h 90"/>
                  <a:gd name="T38" fmla="*/ 68 w 70"/>
                  <a:gd name="T39" fmla="*/ 50 h 90"/>
                  <a:gd name="T40" fmla="*/ 70 w 70"/>
                  <a:gd name="T41" fmla="*/ 42 h 90"/>
                  <a:gd name="T42" fmla="*/ 68 w 70"/>
                  <a:gd name="T43" fmla="*/ 32 h 90"/>
                  <a:gd name="T44" fmla="*/ 66 w 70"/>
                  <a:gd name="T45" fmla="*/ 24 h 90"/>
                  <a:gd name="T46" fmla="*/ 64 w 70"/>
                  <a:gd name="T47" fmla="*/ 18 h 90"/>
                  <a:gd name="T48" fmla="*/ 60 w 70"/>
                  <a:gd name="T49" fmla="*/ 12 h 90"/>
                  <a:gd name="T50" fmla="*/ 54 w 70"/>
                  <a:gd name="T51" fmla="*/ 6 h 90"/>
                  <a:gd name="T52" fmla="*/ 48 w 70"/>
                  <a:gd name="T53" fmla="*/ 2 h 90"/>
                  <a:gd name="T54" fmla="*/ 42 w 70"/>
                  <a:gd name="T55" fmla="*/ 0 h 90"/>
                  <a:gd name="T56" fmla="*/ 42 w 70"/>
                  <a:gd name="T57" fmla="*/ 0 h 90"/>
                  <a:gd name="T58" fmla="*/ 34 w 70"/>
                  <a:gd name="T59" fmla="*/ 0 h 90"/>
                  <a:gd name="T60" fmla="*/ 28 w 70"/>
                  <a:gd name="T61" fmla="*/ 2 h 90"/>
                  <a:gd name="T62" fmla="*/ 22 w 70"/>
                  <a:gd name="T63" fmla="*/ 6 h 90"/>
                  <a:gd name="T64" fmla="*/ 16 w 70"/>
                  <a:gd name="T65" fmla="*/ 10 h 90"/>
                  <a:gd name="T66" fmla="*/ 10 w 70"/>
                  <a:gd name="T67" fmla="*/ 16 h 90"/>
                  <a:gd name="T68" fmla="*/ 6 w 70"/>
                  <a:gd name="T69" fmla="*/ 24 h 90"/>
                  <a:gd name="T70" fmla="*/ 2 w 70"/>
                  <a:gd name="T71" fmla="*/ 32 h 90"/>
                  <a:gd name="T72" fmla="*/ 0 w 70"/>
                  <a:gd name="T73" fmla="*/ 40 h 90"/>
                  <a:gd name="T74" fmla="*/ 0 w 70"/>
                  <a:gd name="T75" fmla="*/ 4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0" h="90">
                    <a:moveTo>
                      <a:pt x="0" y="40"/>
                    </a:moveTo>
                    <a:lnTo>
                      <a:pt x="0" y="40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2" y="66"/>
                    </a:lnTo>
                    <a:lnTo>
                      <a:pt x="4" y="72"/>
                    </a:lnTo>
                    <a:lnTo>
                      <a:pt x="8" y="78"/>
                    </a:lnTo>
                    <a:lnTo>
                      <a:pt x="14" y="84"/>
                    </a:lnTo>
                    <a:lnTo>
                      <a:pt x="20" y="88"/>
                    </a:lnTo>
                    <a:lnTo>
                      <a:pt x="26" y="90"/>
                    </a:lnTo>
                    <a:lnTo>
                      <a:pt x="26" y="90"/>
                    </a:lnTo>
                    <a:lnTo>
                      <a:pt x="34" y="90"/>
                    </a:lnTo>
                    <a:lnTo>
                      <a:pt x="40" y="88"/>
                    </a:lnTo>
                    <a:lnTo>
                      <a:pt x="48" y="84"/>
                    </a:lnTo>
                    <a:lnTo>
                      <a:pt x="54" y="80"/>
                    </a:lnTo>
                    <a:lnTo>
                      <a:pt x="58" y="74"/>
                    </a:lnTo>
                    <a:lnTo>
                      <a:pt x="64" y="68"/>
                    </a:lnTo>
                    <a:lnTo>
                      <a:pt x="66" y="60"/>
                    </a:lnTo>
                    <a:lnTo>
                      <a:pt x="68" y="50"/>
                    </a:lnTo>
                    <a:lnTo>
                      <a:pt x="68" y="50"/>
                    </a:lnTo>
                    <a:lnTo>
                      <a:pt x="70" y="42"/>
                    </a:lnTo>
                    <a:lnTo>
                      <a:pt x="68" y="32"/>
                    </a:lnTo>
                    <a:lnTo>
                      <a:pt x="66" y="24"/>
                    </a:lnTo>
                    <a:lnTo>
                      <a:pt x="64" y="18"/>
                    </a:lnTo>
                    <a:lnTo>
                      <a:pt x="60" y="12"/>
                    </a:lnTo>
                    <a:lnTo>
                      <a:pt x="54" y="6"/>
                    </a:lnTo>
                    <a:lnTo>
                      <a:pt x="48" y="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28" y="2"/>
                    </a:lnTo>
                    <a:lnTo>
                      <a:pt x="22" y="6"/>
                    </a:lnTo>
                    <a:lnTo>
                      <a:pt x="16" y="10"/>
                    </a:lnTo>
                    <a:lnTo>
                      <a:pt x="10" y="16"/>
                    </a:lnTo>
                    <a:lnTo>
                      <a:pt x="6" y="24"/>
                    </a:lnTo>
                    <a:lnTo>
                      <a:pt x="2" y="32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3261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43" name="Freeform 183"/>
              <p:cNvSpPr>
                <a:spLocks/>
              </p:cNvSpPr>
              <p:nvPr/>
            </p:nvSpPr>
            <p:spPr bwMode="auto">
              <a:xfrm>
                <a:off x="2738" y="1371"/>
                <a:ext cx="21" cy="27"/>
              </a:xfrm>
              <a:custGeom>
                <a:avLst/>
                <a:gdLst>
                  <a:gd name="T0" fmla="*/ 0 w 44"/>
                  <a:gd name="T1" fmla="*/ 24 h 54"/>
                  <a:gd name="T2" fmla="*/ 0 w 44"/>
                  <a:gd name="T3" fmla="*/ 24 h 54"/>
                  <a:gd name="T4" fmla="*/ 0 w 44"/>
                  <a:gd name="T5" fmla="*/ 34 h 54"/>
                  <a:gd name="T6" fmla="*/ 2 w 44"/>
                  <a:gd name="T7" fmla="*/ 44 h 54"/>
                  <a:gd name="T8" fmla="*/ 10 w 44"/>
                  <a:gd name="T9" fmla="*/ 50 h 54"/>
                  <a:gd name="T10" fmla="*/ 18 w 44"/>
                  <a:gd name="T11" fmla="*/ 54 h 54"/>
                  <a:gd name="T12" fmla="*/ 18 w 44"/>
                  <a:gd name="T13" fmla="*/ 54 h 54"/>
                  <a:gd name="T14" fmla="*/ 26 w 44"/>
                  <a:gd name="T15" fmla="*/ 54 h 54"/>
                  <a:gd name="T16" fmla="*/ 34 w 44"/>
                  <a:gd name="T17" fmla="*/ 48 h 54"/>
                  <a:gd name="T18" fmla="*/ 40 w 44"/>
                  <a:gd name="T19" fmla="*/ 40 h 54"/>
                  <a:gd name="T20" fmla="*/ 44 w 44"/>
                  <a:gd name="T21" fmla="*/ 30 h 54"/>
                  <a:gd name="T22" fmla="*/ 44 w 44"/>
                  <a:gd name="T23" fmla="*/ 30 h 54"/>
                  <a:gd name="T24" fmla="*/ 44 w 44"/>
                  <a:gd name="T25" fmla="*/ 20 h 54"/>
                  <a:gd name="T26" fmla="*/ 42 w 44"/>
                  <a:gd name="T27" fmla="*/ 10 h 54"/>
                  <a:gd name="T28" fmla="*/ 34 w 44"/>
                  <a:gd name="T29" fmla="*/ 4 h 54"/>
                  <a:gd name="T30" fmla="*/ 26 w 44"/>
                  <a:gd name="T31" fmla="*/ 0 h 54"/>
                  <a:gd name="T32" fmla="*/ 26 w 44"/>
                  <a:gd name="T33" fmla="*/ 0 h 54"/>
                  <a:gd name="T34" fmla="*/ 18 w 44"/>
                  <a:gd name="T35" fmla="*/ 0 h 54"/>
                  <a:gd name="T36" fmla="*/ 10 w 44"/>
                  <a:gd name="T37" fmla="*/ 6 h 54"/>
                  <a:gd name="T38" fmla="*/ 4 w 44"/>
                  <a:gd name="T39" fmla="*/ 14 h 54"/>
                  <a:gd name="T40" fmla="*/ 0 w 44"/>
                  <a:gd name="T41" fmla="*/ 24 h 54"/>
                  <a:gd name="T42" fmla="*/ 0 w 44"/>
                  <a:gd name="T43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4" h="54">
                    <a:moveTo>
                      <a:pt x="0" y="24"/>
                    </a:moveTo>
                    <a:lnTo>
                      <a:pt x="0" y="24"/>
                    </a:lnTo>
                    <a:lnTo>
                      <a:pt x="0" y="34"/>
                    </a:lnTo>
                    <a:lnTo>
                      <a:pt x="2" y="44"/>
                    </a:lnTo>
                    <a:lnTo>
                      <a:pt x="10" y="50"/>
                    </a:lnTo>
                    <a:lnTo>
                      <a:pt x="18" y="54"/>
                    </a:lnTo>
                    <a:lnTo>
                      <a:pt x="18" y="54"/>
                    </a:lnTo>
                    <a:lnTo>
                      <a:pt x="26" y="54"/>
                    </a:lnTo>
                    <a:lnTo>
                      <a:pt x="34" y="48"/>
                    </a:lnTo>
                    <a:lnTo>
                      <a:pt x="40" y="40"/>
                    </a:lnTo>
                    <a:lnTo>
                      <a:pt x="44" y="30"/>
                    </a:lnTo>
                    <a:lnTo>
                      <a:pt x="44" y="30"/>
                    </a:lnTo>
                    <a:lnTo>
                      <a:pt x="44" y="20"/>
                    </a:lnTo>
                    <a:lnTo>
                      <a:pt x="42" y="10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4" y="1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44" name="Freeform 184"/>
              <p:cNvSpPr>
                <a:spLocks/>
              </p:cNvSpPr>
              <p:nvPr/>
            </p:nvSpPr>
            <p:spPr bwMode="auto">
              <a:xfrm>
                <a:off x="2750" y="1371"/>
                <a:ext cx="9" cy="10"/>
              </a:xfrm>
              <a:custGeom>
                <a:avLst/>
                <a:gdLst>
                  <a:gd name="T0" fmla="*/ 2 w 18"/>
                  <a:gd name="T1" fmla="*/ 8 h 20"/>
                  <a:gd name="T2" fmla="*/ 2 w 18"/>
                  <a:gd name="T3" fmla="*/ 8 h 20"/>
                  <a:gd name="T4" fmla="*/ 0 w 18"/>
                  <a:gd name="T5" fmla="*/ 12 h 20"/>
                  <a:gd name="T6" fmla="*/ 2 w 18"/>
                  <a:gd name="T7" fmla="*/ 16 h 20"/>
                  <a:gd name="T8" fmla="*/ 4 w 18"/>
                  <a:gd name="T9" fmla="*/ 18 h 20"/>
                  <a:gd name="T10" fmla="*/ 6 w 18"/>
                  <a:gd name="T11" fmla="*/ 20 h 20"/>
                  <a:gd name="T12" fmla="*/ 6 w 18"/>
                  <a:gd name="T13" fmla="*/ 20 h 20"/>
                  <a:gd name="T14" fmla="*/ 10 w 18"/>
                  <a:gd name="T15" fmla="*/ 20 h 20"/>
                  <a:gd name="T16" fmla="*/ 14 w 18"/>
                  <a:gd name="T17" fmla="*/ 20 h 20"/>
                  <a:gd name="T18" fmla="*/ 16 w 18"/>
                  <a:gd name="T19" fmla="*/ 16 h 20"/>
                  <a:gd name="T20" fmla="*/ 18 w 18"/>
                  <a:gd name="T21" fmla="*/ 12 h 20"/>
                  <a:gd name="T22" fmla="*/ 18 w 18"/>
                  <a:gd name="T23" fmla="*/ 12 h 20"/>
                  <a:gd name="T24" fmla="*/ 18 w 18"/>
                  <a:gd name="T25" fmla="*/ 8 h 20"/>
                  <a:gd name="T26" fmla="*/ 18 w 18"/>
                  <a:gd name="T27" fmla="*/ 4 h 20"/>
                  <a:gd name="T28" fmla="*/ 16 w 18"/>
                  <a:gd name="T29" fmla="*/ 2 h 20"/>
                  <a:gd name="T30" fmla="*/ 14 w 18"/>
                  <a:gd name="T31" fmla="*/ 0 h 20"/>
                  <a:gd name="T32" fmla="*/ 14 w 18"/>
                  <a:gd name="T33" fmla="*/ 0 h 20"/>
                  <a:gd name="T34" fmla="*/ 10 w 18"/>
                  <a:gd name="T35" fmla="*/ 0 h 20"/>
                  <a:gd name="T36" fmla="*/ 6 w 18"/>
                  <a:gd name="T37" fmla="*/ 0 h 20"/>
                  <a:gd name="T38" fmla="*/ 4 w 18"/>
                  <a:gd name="T39" fmla="*/ 4 h 20"/>
                  <a:gd name="T40" fmla="*/ 2 w 18"/>
                  <a:gd name="T41" fmla="*/ 8 h 20"/>
                  <a:gd name="T42" fmla="*/ 2 w 18"/>
                  <a:gd name="T4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20">
                    <a:moveTo>
                      <a:pt x="2" y="8"/>
                    </a:moveTo>
                    <a:lnTo>
                      <a:pt x="2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6" y="1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45" name="Freeform 185"/>
              <p:cNvSpPr>
                <a:spLocks/>
              </p:cNvSpPr>
              <p:nvPr/>
            </p:nvSpPr>
            <p:spPr bwMode="auto">
              <a:xfrm>
                <a:off x="2737" y="1388"/>
                <a:ext cx="5" cy="5"/>
              </a:xfrm>
              <a:custGeom>
                <a:avLst/>
                <a:gdLst>
                  <a:gd name="T0" fmla="*/ 8 w 10"/>
                  <a:gd name="T1" fmla="*/ 0 h 10"/>
                  <a:gd name="T2" fmla="*/ 8 w 10"/>
                  <a:gd name="T3" fmla="*/ 0 h 10"/>
                  <a:gd name="T4" fmla="*/ 4 w 10"/>
                  <a:gd name="T5" fmla="*/ 0 h 10"/>
                  <a:gd name="T6" fmla="*/ 0 w 10"/>
                  <a:gd name="T7" fmla="*/ 2 h 10"/>
                  <a:gd name="T8" fmla="*/ 0 w 10"/>
                  <a:gd name="T9" fmla="*/ 2 h 10"/>
                  <a:gd name="T10" fmla="*/ 0 w 10"/>
                  <a:gd name="T11" fmla="*/ 6 h 10"/>
                  <a:gd name="T12" fmla="*/ 4 w 10"/>
                  <a:gd name="T13" fmla="*/ 10 h 10"/>
                  <a:gd name="T14" fmla="*/ 4 w 10"/>
                  <a:gd name="T15" fmla="*/ 10 h 10"/>
                  <a:gd name="T16" fmla="*/ 8 w 10"/>
                  <a:gd name="T17" fmla="*/ 10 h 10"/>
                  <a:gd name="T18" fmla="*/ 10 w 10"/>
                  <a:gd name="T19" fmla="*/ 8 h 10"/>
                  <a:gd name="T20" fmla="*/ 10 w 10"/>
                  <a:gd name="T21" fmla="*/ 8 h 10"/>
                  <a:gd name="T22" fmla="*/ 10 w 10"/>
                  <a:gd name="T23" fmla="*/ 4 h 10"/>
                  <a:gd name="T24" fmla="*/ 8 w 10"/>
                  <a:gd name="T25" fmla="*/ 0 h 10"/>
                  <a:gd name="T26" fmla="*/ 8 w 10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0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46" name="Freeform 186"/>
              <p:cNvSpPr>
                <a:spLocks/>
              </p:cNvSpPr>
              <p:nvPr/>
            </p:nvSpPr>
            <p:spPr bwMode="auto">
              <a:xfrm>
                <a:off x="2713" y="1425"/>
                <a:ext cx="69" cy="31"/>
              </a:xfrm>
              <a:custGeom>
                <a:avLst/>
                <a:gdLst>
                  <a:gd name="T0" fmla="*/ 116 w 146"/>
                  <a:gd name="T1" fmla="*/ 64 h 64"/>
                  <a:gd name="T2" fmla="*/ 0 w 146"/>
                  <a:gd name="T3" fmla="*/ 10 h 64"/>
                  <a:gd name="T4" fmla="*/ 0 w 146"/>
                  <a:gd name="T5" fmla="*/ 10 h 64"/>
                  <a:gd name="T6" fmla="*/ 14 w 146"/>
                  <a:gd name="T7" fmla="*/ 4 h 64"/>
                  <a:gd name="T8" fmla="*/ 32 w 146"/>
                  <a:gd name="T9" fmla="*/ 0 h 64"/>
                  <a:gd name="T10" fmla="*/ 52 w 146"/>
                  <a:gd name="T11" fmla="*/ 0 h 64"/>
                  <a:gd name="T12" fmla="*/ 64 w 146"/>
                  <a:gd name="T13" fmla="*/ 0 h 64"/>
                  <a:gd name="T14" fmla="*/ 76 w 146"/>
                  <a:gd name="T15" fmla="*/ 2 h 64"/>
                  <a:gd name="T16" fmla="*/ 88 w 146"/>
                  <a:gd name="T17" fmla="*/ 6 h 64"/>
                  <a:gd name="T18" fmla="*/ 100 w 146"/>
                  <a:gd name="T19" fmla="*/ 12 h 64"/>
                  <a:gd name="T20" fmla="*/ 112 w 146"/>
                  <a:gd name="T21" fmla="*/ 20 h 64"/>
                  <a:gd name="T22" fmla="*/ 124 w 146"/>
                  <a:gd name="T23" fmla="*/ 30 h 64"/>
                  <a:gd name="T24" fmla="*/ 136 w 146"/>
                  <a:gd name="T25" fmla="*/ 42 h 64"/>
                  <a:gd name="T26" fmla="*/ 146 w 146"/>
                  <a:gd name="T27" fmla="*/ 60 h 64"/>
                  <a:gd name="T28" fmla="*/ 116 w 146"/>
                  <a:gd name="T29" fmla="*/ 64 h 64"/>
                  <a:gd name="T30" fmla="*/ 116 w 146"/>
                  <a:gd name="T3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6" h="64">
                    <a:moveTo>
                      <a:pt x="116" y="64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14" y="4"/>
                    </a:lnTo>
                    <a:lnTo>
                      <a:pt x="32" y="0"/>
                    </a:lnTo>
                    <a:lnTo>
                      <a:pt x="52" y="0"/>
                    </a:lnTo>
                    <a:lnTo>
                      <a:pt x="64" y="0"/>
                    </a:lnTo>
                    <a:lnTo>
                      <a:pt x="76" y="2"/>
                    </a:lnTo>
                    <a:lnTo>
                      <a:pt x="88" y="6"/>
                    </a:lnTo>
                    <a:lnTo>
                      <a:pt x="100" y="12"/>
                    </a:lnTo>
                    <a:lnTo>
                      <a:pt x="112" y="20"/>
                    </a:lnTo>
                    <a:lnTo>
                      <a:pt x="124" y="30"/>
                    </a:lnTo>
                    <a:lnTo>
                      <a:pt x="136" y="42"/>
                    </a:lnTo>
                    <a:lnTo>
                      <a:pt x="146" y="60"/>
                    </a:lnTo>
                    <a:lnTo>
                      <a:pt x="116" y="64"/>
                    </a:lnTo>
                    <a:lnTo>
                      <a:pt x="116" y="64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47" name="Freeform 187"/>
              <p:cNvSpPr>
                <a:spLocks/>
              </p:cNvSpPr>
              <p:nvPr/>
            </p:nvSpPr>
            <p:spPr bwMode="auto">
              <a:xfrm>
                <a:off x="2710" y="1422"/>
                <a:ext cx="70" cy="26"/>
              </a:xfrm>
              <a:custGeom>
                <a:avLst/>
                <a:gdLst>
                  <a:gd name="T0" fmla="*/ 0 w 148"/>
                  <a:gd name="T1" fmla="*/ 18 h 54"/>
                  <a:gd name="T2" fmla="*/ 0 w 148"/>
                  <a:gd name="T3" fmla="*/ 18 h 54"/>
                  <a:gd name="T4" fmla="*/ 16 w 148"/>
                  <a:gd name="T5" fmla="*/ 10 h 54"/>
                  <a:gd name="T6" fmla="*/ 32 w 148"/>
                  <a:gd name="T7" fmla="*/ 6 h 54"/>
                  <a:gd name="T8" fmla="*/ 54 w 148"/>
                  <a:gd name="T9" fmla="*/ 2 h 54"/>
                  <a:gd name="T10" fmla="*/ 64 w 148"/>
                  <a:gd name="T11" fmla="*/ 0 h 54"/>
                  <a:gd name="T12" fmla="*/ 76 w 148"/>
                  <a:gd name="T13" fmla="*/ 2 h 54"/>
                  <a:gd name="T14" fmla="*/ 90 w 148"/>
                  <a:gd name="T15" fmla="*/ 4 h 54"/>
                  <a:gd name="T16" fmla="*/ 102 w 148"/>
                  <a:gd name="T17" fmla="*/ 10 h 54"/>
                  <a:gd name="T18" fmla="*/ 114 w 148"/>
                  <a:gd name="T19" fmla="*/ 16 h 54"/>
                  <a:gd name="T20" fmla="*/ 126 w 148"/>
                  <a:gd name="T21" fmla="*/ 26 h 54"/>
                  <a:gd name="T22" fmla="*/ 138 w 148"/>
                  <a:gd name="T23" fmla="*/ 38 h 54"/>
                  <a:gd name="T24" fmla="*/ 148 w 148"/>
                  <a:gd name="T25" fmla="*/ 54 h 54"/>
                  <a:gd name="T26" fmla="*/ 148 w 148"/>
                  <a:gd name="T27" fmla="*/ 54 h 54"/>
                  <a:gd name="T28" fmla="*/ 140 w 148"/>
                  <a:gd name="T29" fmla="*/ 44 h 54"/>
                  <a:gd name="T30" fmla="*/ 130 w 148"/>
                  <a:gd name="T31" fmla="*/ 34 h 54"/>
                  <a:gd name="T32" fmla="*/ 114 w 148"/>
                  <a:gd name="T33" fmla="*/ 24 h 54"/>
                  <a:gd name="T34" fmla="*/ 94 w 148"/>
                  <a:gd name="T35" fmla="*/ 16 h 54"/>
                  <a:gd name="T36" fmla="*/ 82 w 148"/>
                  <a:gd name="T37" fmla="*/ 14 h 54"/>
                  <a:gd name="T38" fmla="*/ 68 w 148"/>
                  <a:gd name="T39" fmla="*/ 12 h 54"/>
                  <a:gd name="T40" fmla="*/ 54 w 148"/>
                  <a:gd name="T41" fmla="*/ 10 h 54"/>
                  <a:gd name="T42" fmla="*/ 38 w 148"/>
                  <a:gd name="T43" fmla="*/ 12 h 54"/>
                  <a:gd name="T44" fmla="*/ 20 w 148"/>
                  <a:gd name="T45" fmla="*/ 14 h 54"/>
                  <a:gd name="T46" fmla="*/ 0 w 148"/>
                  <a:gd name="T47" fmla="*/ 18 h 54"/>
                  <a:gd name="T48" fmla="*/ 0 w 148"/>
                  <a:gd name="T49" fmla="*/ 1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8" h="54">
                    <a:moveTo>
                      <a:pt x="0" y="18"/>
                    </a:moveTo>
                    <a:lnTo>
                      <a:pt x="0" y="18"/>
                    </a:lnTo>
                    <a:lnTo>
                      <a:pt x="16" y="10"/>
                    </a:lnTo>
                    <a:lnTo>
                      <a:pt x="32" y="6"/>
                    </a:lnTo>
                    <a:lnTo>
                      <a:pt x="54" y="2"/>
                    </a:lnTo>
                    <a:lnTo>
                      <a:pt x="64" y="0"/>
                    </a:lnTo>
                    <a:lnTo>
                      <a:pt x="76" y="2"/>
                    </a:lnTo>
                    <a:lnTo>
                      <a:pt x="90" y="4"/>
                    </a:lnTo>
                    <a:lnTo>
                      <a:pt x="102" y="10"/>
                    </a:lnTo>
                    <a:lnTo>
                      <a:pt x="114" y="16"/>
                    </a:lnTo>
                    <a:lnTo>
                      <a:pt x="126" y="26"/>
                    </a:lnTo>
                    <a:lnTo>
                      <a:pt x="138" y="38"/>
                    </a:lnTo>
                    <a:lnTo>
                      <a:pt x="148" y="54"/>
                    </a:lnTo>
                    <a:lnTo>
                      <a:pt x="148" y="54"/>
                    </a:lnTo>
                    <a:lnTo>
                      <a:pt x="140" y="44"/>
                    </a:lnTo>
                    <a:lnTo>
                      <a:pt x="130" y="34"/>
                    </a:lnTo>
                    <a:lnTo>
                      <a:pt x="114" y="24"/>
                    </a:lnTo>
                    <a:lnTo>
                      <a:pt x="94" y="16"/>
                    </a:lnTo>
                    <a:lnTo>
                      <a:pt x="82" y="14"/>
                    </a:lnTo>
                    <a:lnTo>
                      <a:pt x="68" y="12"/>
                    </a:lnTo>
                    <a:lnTo>
                      <a:pt x="54" y="10"/>
                    </a:lnTo>
                    <a:lnTo>
                      <a:pt x="38" y="12"/>
                    </a:lnTo>
                    <a:lnTo>
                      <a:pt x="20" y="14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A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48" name="Freeform 188"/>
              <p:cNvSpPr>
                <a:spLocks/>
              </p:cNvSpPr>
              <p:nvPr/>
            </p:nvSpPr>
            <p:spPr bwMode="auto">
              <a:xfrm>
                <a:off x="2716" y="1300"/>
                <a:ext cx="73" cy="56"/>
              </a:xfrm>
              <a:custGeom>
                <a:avLst/>
                <a:gdLst>
                  <a:gd name="T0" fmla="*/ 154 w 154"/>
                  <a:gd name="T1" fmla="*/ 114 h 114"/>
                  <a:gd name="T2" fmla="*/ 154 w 154"/>
                  <a:gd name="T3" fmla="*/ 114 h 114"/>
                  <a:gd name="T4" fmla="*/ 152 w 154"/>
                  <a:gd name="T5" fmla="*/ 92 h 114"/>
                  <a:gd name="T6" fmla="*/ 148 w 154"/>
                  <a:gd name="T7" fmla="*/ 72 h 114"/>
                  <a:gd name="T8" fmla="*/ 142 w 154"/>
                  <a:gd name="T9" fmla="*/ 52 h 114"/>
                  <a:gd name="T10" fmla="*/ 134 w 154"/>
                  <a:gd name="T11" fmla="*/ 36 h 114"/>
                  <a:gd name="T12" fmla="*/ 124 w 154"/>
                  <a:gd name="T13" fmla="*/ 22 h 114"/>
                  <a:gd name="T14" fmla="*/ 112 w 154"/>
                  <a:gd name="T15" fmla="*/ 12 h 114"/>
                  <a:gd name="T16" fmla="*/ 98 w 154"/>
                  <a:gd name="T17" fmla="*/ 4 h 114"/>
                  <a:gd name="T18" fmla="*/ 84 w 154"/>
                  <a:gd name="T19" fmla="*/ 0 h 114"/>
                  <a:gd name="T20" fmla="*/ 84 w 154"/>
                  <a:gd name="T21" fmla="*/ 0 h 114"/>
                  <a:gd name="T22" fmla="*/ 72 w 154"/>
                  <a:gd name="T23" fmla="*/ 2 h 114"/>
                  <a:gd name="T24" fmla="*/ 58 w 154"/>
                  <a:gd name="T25" fmla="*/ 6 h 114"/>
                  <a:gd name="T26" fmla="*/ 46 w 154"/>
                  <a:gd name="T27" fmla="*/ 12 h 114"/>
                  <a:gd name="T28" fmla="*/ 34 w 154"/>
                  <a:gd name="T29" fmla="*/ 22 h 114"/>
                  <a:gd name="T30" fmla="*/ 24 w 154"/>
                  <a:gd name="T31" fmla="*/ 34 h 114"/>
                  <a:gd name="T32" fmla="*/ 14 w 154"/>
                  <a:gd name="T33" fmla="*/ 50 h 114"/>
                  <a:gd name="T34" fmla="*/ 6 w 154"/>
                  <a:gd name="T35" fmla="*/ 66 h 114"/>
                  <a:gd name="T36" fmla="*/ 0 w 154"/>
                  <a:gd name="T37" fmla="*/ 84 h 114"/>
                  <a:gd name="T38" fmla="*/ 0 w 154"/>
                  <a:gd name="T39" fmla="*/ 84 h 114"/>
                  <a:gd name="T40" fmla="*/ 30 w 154"/>
                  <a:gd name="T41" fmla="*/ 80 h 114"/>
                  <a:gd name="T42" fmla="*/ 48 w 154"/>
                  <a:gd name="T43" fmla="*/ 78 h 114"/>
                  <a:gd name="T44" fmla="*/ 70 w 154"/>
                  <a:gd name="T45" fmla="*/ 78 h 114"/>
                  <a:gd name="T46" fmla="*/ 92 w 154"/>
                  <a:gd name="T47" fmla="*/ 82 h 114"/>
                  <a:gd name="T48" fmla="*/ 114 w 154"/>
                  <a:gd name="T49" fmla="*/ 88 h 114"/>
                  <a:gd name="T50" fmla="*/ 134 w 154"/>
                  <a:gd name="T51" fmla="*/ 98 h 114"/>
                  <a:gd name="T52" fmla="*/ 144 w 154"/>
                  <a:gd name="T53" fmla="*/ 106 h 114"/>
                  <a:gd name="T54" fmla="*/ 154 w 154"/>
                  <a:gd name="T55" fmla="*/ 114 h 114"/>
                  <a:gd name="T56" fmla="*/ 154 w 154"/>
                  <a:gd name="T5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4" h="114">
                    <a:moveTo>
                      <a:pt x="154" y="114"/>
                    </a:moveTo>
                    <a:lnTo>
                      <a:pt x="154" y="114"/>
                    </a:lnTo>
                    <a:lnTo>
                      <a:pt x="152" y="92"/>
                    </a:lnTo>
                    <a:lnTo>
                      <a:pt x="148" y="72"/>
                    </a:lnTo>
                    <a:lnTo>
                      <a:pt x="142" y="52"/>
                    </a:lnTo>
                    <a:lnTo>
                      <a:pt x="134" y="36"/>
                    </a:lnTo>
                    <a:lnTo>
                      <a:pt x="124" y="22"/>
                    </a:lnTo>
                    <a:lnTo>
                      <a:pt x="112" y="12"/>
                    </a:lnTo>
                    <a:lnTo>
                      <a:pt x="98" y="4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72" y="2"/>
                    </a:lnTo>
                    <a:lnTo>
                      <a:pt x="58" y="6"/>
                    </a:lnTo>
                    <a:lnTo>
                      <a:pt x="46" y="12"/>
                    </a:lnTo>
                    <a:lnTo>
                      <a:pt x="34" y="22"/>
                    </a:lnTo>
                    <a:lnTo>
                      <a:pt x="24" y="34"/>
                    </a:lnTo>
                    <a:lnTo>
                      <a:pt x="14" y="50"/>
                    </a:lnTo>
                    <a:lnTo>
                      <a:pt x="6" y="66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0" y="80"/>
                    </a:lnTo>
                    <a:lnTo>
                      <a:pt x="48" y="78"/>
                    </a:lnTo>
                    <a:lnTo>
                      <a:pt x="70" y="78"/>
                    </a:lnTo>
                    <a:lnTo>
                      <a:pt x="92" y="82"/>
                    </a:lnTo>
                    <a:lnTo>
                      <a:pt x="114" y="88"/>
                    </a:lnTo>
                    <a:lnTo>
                      <a:pt x="134" y="98"/>
                    </a:lnTo>
                    <a:lnTo>
                      <a:pt x="144" y="106"/>
                    </a:lnTo>
                    <a:lnTo>
                      <a:pt x="154" y="114"/>
                    </a:lnTo>
                    <a:lnTo>
                      <a:pt x="154" y="114"/>
                    </a:lnTo>
                    <a:close/>
                  </a:path>
                </a:pathLst>
              </a:custGeom>
              <a:solidFill>
                <a:srgbClr val="FCD1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49" name="Freeform 189"/>
              <p:cNvSpPr>
                <a:spLocks/>
              </p:cNvSpPr>
              <p:nvPr/>
            </p:nvSpPr>
            <p:spPr bwMode="auto">
              <a:xfrm>
                <a:off x="2789" y="1357"/>
                <a:ext cx="11" cy="15"/>
              </a:xfrm>
              <a:custGeom>
                <a:avLst/>
                <a:gdLst>
                  <a:gd name="T0" fmla="*/ 2 w 24"/>
                  <a:gd name="T1" fmla="*/ 0 h 32"/>
                  <a:gd name="T2" fmla="*/ 2 w 24"/>
                  <a:gd name="T3" fmla="*/ 0 h 32"/>
                  <a:gd name="T4" fmla="*/ 2 w 24"/>
                  <a:gd name="T5" fmla="*/ 2 h 32"/>
                  <a:gd name="T6" fmla="*/ 2 w 24"/>
                  <a:gd name="T7" fmla="*/ 2 h 32"/>
                  <a:gd name="T8" fmla="*/ 0 w 24"/>
                  <a:gd name="T9" fmla="*/ 14 h 32"/>
                  <a:gd name="T10" fmla="*/ 0 w 24"/>
                  <a:gd name="T11" fmla="*/ 14 h 32"/>
                  <a:gd name="T12" fmla="*/ 12 w 24"/>
                  <a:gd name="T13" fmla="*/ 26 h 32"/>
                  <a:gd name="T14" fmla="*/ 16 w 24"/>
                  <a:gd name="T15" fmla="*/ 32 h 32"/>
                  <a:gd name="T16" fmla="*/ 24 w 24"/>
                  <a:gd name="T17" fmla="*/ 26 h 32"/>
                  <a:gd name="T18" fmla="*/ 24 w 24"/>
                  <a:gd name="T19" fmla="*/ 26 h 32"/>
                  <a:gd name="T20" fmla="*/ 14 w 24"/>
                  <a:gd name="T21" fmla="*/ 12 h 32"/>
                  <a:gd name="T22" fmla="*/ 2 w 24"/>
                  <a:gd name="T23" fmla="*/ 0 h 32"/>
                  <a:gd name="T24" fmla="*/ 2 w 24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3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2" y="26"/>
                    </a:lnTo>
                    <a:lnTo>
                      <a:pt x="16" y="32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14" y="1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50" name="Freeform 190"/>
              <p:cNvSpPr>
                <a:spLocks/>
              </p:cNvSpPr>
              <p:nvPr/>
            </p:nvSpPr>
            <p:spPr bwMode="auto">
              <a:xfrm>
                <a:off x="2709" y="1342"/>
                <a:ext cx="5" cy="5"/>
              </a:xfrm>
              <a:custGeom>
                <a:avLst/>
                <a:gdLst>
                  <a:gd name="T0" fmla="*/ 0 w 10"/>
                  <a:gd name="T1" fmla="*/ 4 h 10"/>
                  <a:gd name="T2" fmla="*/ 6 w 10"/>
                  <a:gd name="T3" fmla="*/ 10 h 10"/>
                  <a:gd name="T4" fmla="*/ 6 w 10"/>
                  <a:gd name="T5" fmla="*/ 10 h 10"/>
                  <a:gd name="T6" fmla="*/ 8 w 10"/>
                  <a:gd name="T7" fmla="*/ 10 h 10"/>
                  <a:gd name="T8" fmla="*/ 8 w 10"/>
                  <a:gd name="T9" fmla="*/ 10 h 10"/>
                  <a:gd name="T10" fmla="*/ 10 w 10"/>
                  <a:gd name="T11" fmla="*/ 0 h 10"/>
                  <a:gd name="T12" fmla="*/ 10 w 10"/>
                  <a:gd name="T13" fmla="*/ 0 h 10"/>
                  <a:gd name="T14" fmla="*/ 0 w 10"/>
                  <a:gd name="T15" fmla="*/ 4 h 10"/>
                  <a:gd name="T16" fmla="*/ 0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0" y="4"/>
                    </a:moveTo>
                    <a:lnTo>
                      <a:pt x="6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51" name="Freeform 191"/>
              <p:cNvSpPr>
                <a:spLocks/>
              </p:cNvSpPr>
              <p:nvPr/>
            </p:nvSpPr>
            <p:spPr bwMode="auto">
              <a:xfrm>
                <a:off x="2713" y="1338"/>
                <a:ext cx="77" cy="26"/>
              </a:xfrm>
              <a:custGeom>
                <a:avLst/>
                <a:gdLst>
                  <a:gd name="T0" fmla="*/ 162 w 162"/>
                  <a:gd name="T1" fmla="*/ 38 h 52"/>
                  <a:gd name="T2" fmla="*/ 162 w 162"/>
                  <a:gd name="T3" fmla="*/ 38 h 52"/>
                  <a:gd name="T4" fmla="*/ 152 w 162"/>
                  <a:gd name="T5" fmla="*/ 28 h 52"/>
                  <a:gd name="T6" fmla="*/ 140 w 162"/>
                  <a:gd name="T7" fmla="*/ 20 h 52"/>
                  <a:gd name="T8" fmla="*/ 130 w 162"/>
                  <a:gd name="T9" fmla="*/ 14 h 52"/>
                  <a:gd name="T10" fmla="*/ 118 w 162"/>
                  <a:gd name="T11" fmla="*/ 10 h 52"/>
                  <a:gd name="T12" fmla="*/ 94 w 162"/>
                  <a:gd name="T13" fmla="*/ 2 h 52"/>
                  <a:gd name="T14" fmla="*/ 70 w 162"/>
                  <a:gd name="T15" fmla="*/ 0 h 52"/>
                  <a:gd name="T16" fmla="*/ 50 w 162"/>
                  <a:gd name="T17" fmla="*/ 0 h 52"/>
                  <a:gd name="T18" fmla="*/ 30 w 162"/>
                  <a:gd name="T19" fmla="*/ 2 h 52"/>
                  <a:gd name="T20" fmla="*/ 2 w 162"/>
                  <a:gd name="T21" fmla="*/ 8 h 52"/>
                  <a:gd name="T22" fmla="*/ 2 w 162"/>
                  <a:gd name="T23" fmla="*/ 8 h 52"/>
                  <a:gd name="T24" fmla="*/ 0 w 162"/>
                  <a:gd name="T25" fmla="*/ 18 h 52"/>
                  <a:gd name="T26" fmla="*/ 0 w 162"/>
                  <a:gd name="T27" fmla="*/ 18 h 52"/>
                  <a:gd name="T28" fmla="*/ 30 w 162"/>
                  <a:gd name="T29" fmla="*/ 12 h 52"/>
                  <a:gd name="T30" fmla="*/ 56 w 162"/>
                  <a:gd name="T31" fmla="*/ 10 h 52"/>
                  <a:gd name="T32" fmla="*/ 80 w 162"/>
                  <a:gd name="T33" fmla="*/ 14 h 52"/>
                  <a:gd name="T34" fmla="*/ 102 w 162"/>
                  <a:gd name="T35" fmla="*/ 18 h 52"/>
                  <a:gd name="T36" fmla="*/ 120 w 162"/>
                  <a:gd name="T37" fmla="*/ 26 h 52"/>
                  <a:gd name="T38" fmla="*/ 136 w 162"/>
                  <a:gd name="T39" fmla="*/ 34 h 52"/>
                  <a:gd name="T40" fmla="*/ 150 w 162"/>
                  <a:gd name="T41" fmla="*/ 44 h 52"/>
                  <a:gd name="T42" fmla="*/ 160 w 162"/>
                  <a:gd name="T43" fmla="*/ 52 h 52"/>
                  <a:gd name="T44" fmla="*/ 160 w 162"/>
                  <a:gd name="T45" fmla="*/ 52 h 52"/>
                  <a:gd name="T46" fmla="*/ 162 w 162"/>
                  <a:gd name="T47" fmla="*/ 40 h 52"/>
                  <a:gd name="T48" fmla="*/ 162 w 162"/>
                  <a:gd name="T49" fmla="*/ 40 h 52"/>
                  <a:gd name="T50" fmla="*/ 162 w 162"/>
                  <a:gd name="T51" fmla="*/ 38 h 52"/>
                  <a:gd name="T52" fmla="*/ 162 w 162"/>
                  <a:gd name="T53" fmla="*/ 3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2" h="52">
                    <a:moveTo>
                      <a:pt x="162" y="38"/>
                    </a:moveTo>
                    <a:lnTo>
                      <a:pt x="162" y="38"/>
                    </a:lnTo>
                    <a:lnTo>
                      <a:pt x="152" y="28"/>
                    </a:lnTo>
                    <a:lnTo>
                      <a:pt x="140" y="20"/>
                    </a:lnTo>
                    <a:lnTo>
                      <a:pt x="130" y="14"/>
                    </a:lnTo>
                    <a:lnTo>
                      <a:pt x="118" y="10"/>
                    </a:lnTo>
                    <a:lnTo>
                      <a:pt x="94" y="2"/>
                    </a:lnTo>
                    <a:lnTo>
                      <a:pt x="70" y="0"/>
                    </a:lnTo>
                    <a:lnTo>
                      <a:pt x="50" y="0"/>
                    </a:lnTo>
                    <a:lnTo>
                      <a:pt x="30" y="2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30" y="12"/>
                    </a:lnTo>
                    <a:lnTo>
                      <a:pt x="56" y="10"/>
                    </a:lnTo>
                    <a:lnTo>
                      <a:pt x="80" y="14"/>
                    </a:lnTo>
                    <a:lnTo>
                      <a:pt x="102" y="18"/>
                    </a:lnTo>
                    <a:lnTo>
                      <a:pt x="120" y="26"/>
                    </a:lnTo>
                    <a:lnTo>
                      <a:pt x="136" y="34"/>
                    </a:lnTo>
                    <a:lnTo>
                      <a:pt x="150" y="44"/>
                    </a:lnTo>
                    <a:lnTo>
                      <a:pt x="160" y="52"/>
                    </a:lnTo>
                    <a:lnTo>
                      <a:pt x="160" y="52"/>
                    </a:lnTo>
                    <a:lnTo>
                      <a:pt x="162" y="40"/>
                    </a:lnTo>
                    <a:lnTo>
                      <a:pt x="162" y="40"/>
                    </a:lnTo>
                    <a:lnTo>
                      <a:pt x="162" y="38"/>
                    </a:lnTo>
                    <a:lnTo>
                      <a:pt x="162" y="38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52" name="Freeform 192"/>
              <p:cNvSpPr>
                <a:spLocks/>
              </p:cNvSpPr>
              <p:nvPr/>
            </p:nvSpPr>
            <p:spPr bwMode="auto">
              <a:xfrm>
                <a:off x="2757" y="1300"/>
                <a:ext cx="33" cy="56"/>
              </a:xfrm>
              <a:custGeom>
                <a:avLst/>
                <a:gdLst>
                  <a:gd name="T0" fmla="*/ 58 w 70"/>
                  <a:gd name="T1" fmla="*/ 106 h 114"/>
                  <a:gd name="T2" fmla="*/ 58 w 70"/>
                  <a:gd name="T3" fmla="*/ 106 h 114"/>
                  <a:gd name="T4" fmla="*/ 70 w 70"/>
                  <a:gd name="T5" fmla="*/ 114 h 114"/>
                  <a:gd name="T6" fmla="*/ 70 w 70"/>
                  <a:gd name="T7" fmla="*/ 114 h 114"/>
                  <a:gd name="T8" fmla="*/ 68 w 70"/>
                  <a:gd name="T9" fmla="*/ 92 h 114"/>
                  <a:gd name="T10" fmla="*/ 64 w 70"/>
                  <a:gd name="T11" fmla="*/ 72 h 114"/>
                  <a:gd name="T12" fmla="*/ 58 w 70"/>
                  <a:gd name="T13" fmla="*/ 54 h 114"/>
                  <a:gd name="T14" fmla="*/ 48 w 70"/>
                  <a:gd name="T15" fmla="*/ 36 h 114"/>
                  <a:gd name="T16" fmla="*/ 38 w 70"/>
                  <a:gd name="T17" fmla="*/ 22 h 114"/>
                  <a:gd name="T18" fmla="*/ 28 w 70"/>
                  <a:gd name="T19" fmla="*/ 12 h 114"/>
                  <a:gd name="T20" fmla="*/ 14 w 70"/>
                  <a:gd name="T21" fmla="*/ 4 h 114"/>
                  <a:gd name="T22" fmla="*/ 0 w 70"/>
                  <a:gd name="T23" fmla="*/ 0 h 114"/>
                  <a:gd name="T24" fmla="*/ 0 w 70"/>
                  <a:gd name="T25" fmla="*/ 0 h 114"/>
                  <a:gd name="T26" fmla="*/ 12 w 70"/>
                  <a:gd name="T27" fmla="*/ 6 h 114"/>
                  <a:gd name="T28" fmla="*/ 22 w 70"/>
                  <a:gd name="T29" fmla="*/ 14 h 114"/>
                  <a:gd name="T30" fmla="*/ 32 w 70"/>
                  <a:gd name="T31" fmla="*/ 26 h 114"/>
                  <a:gd name="T32" fmla="*/ 40 w 70"/>
                  <a:gd name="T33" fmla="*/ 38 h 114"/>
                  <a:gd name="T34" fmla="*/ 46 w 70"/>
                  <a:gd name="T35" fmla="*/ 52 h 114"/>
                  <a:gd name="T36" fmla="*/ 52 w 70"/>
                  <a:gd name="T37" fmla="*/ 70 h 114"/>
                  <a:gd name="T38" fmla="*/ 56 w 70"/>
                  <a:gd name="T39" fmla="*/ 86 h 114"/>
                  <a:gd name="T40" fmla="*/ 58 w 70"/>
                  <a:gd name="T41" fmla="*/ 106 h 114"/>
                  <a:gd name="T42" fmla="*/ 58 w 70"/>
                  <a:gd name="T43" fmla="*/ 10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0" h="114">
                    <a:moveTo>
                      <a:pt x="58" y="106"/>
                    </a:moveTo>
                    <a:lnTo>
                      <a:pt x="58" y="106"/>
                    </a:lnTo>
                    <a:lnTo>
                      <a:pt x="70" y="114"/>
                    </a:lnTo>
                    <a:lnTo>
                      <a:pt x="70" y="114"/>
                    </a:lnTo>
                    <a:lnTo>
                      <a:pt x="68" y="92"/>
                    </a:lnTo>
                    <a:lnTo>
                      <a:pt x="64" y="72"/>
                    </a:lnTo>
                    <a:lnTo>
                      <a:pt x="58" y="54"/>
                    </a:lnTo>
                    <a:lnTo>
                      <a:pt x="48" y="36"/>
                    </a:lnTo>
                    <a:lnTo>
                      <a:pt x="38" y="22"/>
                    </a:lnTo>
                    <a:lnTo>
                      <a:pt x="28" y="12"/>
                    </a:lnTo>
                    <a:lnTo>
                      <a:pt x="14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2" y="6"/>
                    </a:lnTo>
                    <a:lnTo>
                      <a:pt x="22" y="14"/>
                    </a:lnTo>
                    <a:lnTo>
                      <a:pt x="32" y="26"/>
                    </a:lnTo>
                    <a:lnTo>
                      <a:pt x="40" y="38"/>
                    </a:lnTo>
                    <a:lnTo>
                      <a:pt x="46" y="52"/>
                    </a:lnTo>
                    <a:lnTo>
                      <a:pt x="52" y="70"/>
                    </a:lnTo>
                    <a:lnTo>
                      <a:pt x="56" y="86"/>
                    </a:lnTo>
                    <a:lnTo>
                      <a:pt x="58" y="106"/>
                    </a:lnTo>
                    <a:lnTo>
                      <a:pt x="58" y="106"/>
                    </a:lnTo>
                    <a:close/>
                  </a:path>
                </a:pathLst>
              </a:custGeom>
              <a:solidFill>
                <a:srgbClr val="FCAB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53" name="Freeform 193"/>
              <p:cNvSpPr>
                <a:spLocks/>
              </p:cNvSpPr>
              <p:nvPr/>
            </p:nvSpPr>
            <p:spPr bwMode="auto">
              <a:xfrm>
                <a:off x="2734" y="1433"/>
                <a:ext cx="38" cy="22"/>
              </a:xfrm>
              <a:custGeom>
                <a:avLst/>
                <a:gdLst>
                  <a:gd name="T0" fmla="*/ 0 w 80"/>
                  <a:gd name="T1" fmla="*/ 10 h 46"/>
                  <a:gd name="T2" fmla="*/ 0 w 80"/>
                  <a:gd name="T3" fmla="*/ 10 h 46"/>
                  <a:gd name="T4" fmla="*/ 0 w 80"/>
                  <a:gd name="T5" fmla="*/ 16 h 46"/>
                  <a:gd name="T6" fmla="*/ 0 w 80"/>
                  <a:gd name="T7" fmla="*/ 20 h 46"/>
                  <a:gd name="T8" fmla="*/ 6 w 80"/>
                  <a:gd name="T9" fmla="*/ 28 h 46"/>
                  <a:gd name="T10" fmla="*/ 18 w 80"/>
                  <a:gd name="T11" fmla="*/ 36 h 46"/>
                  <a:gd name="T12" fmla="*/ 32 w 80"/>
                  <a:gd name="T13" fmla="*/ 44 h 46"/>
                  <a:gd name="T14" fmla="*/ 32 w 80"/>
                  <a:gd name="T15" fmla="*/ 44 h 46"/>
                  <a:gd name="T16" fmla="*/ 48 w 80"/>
                  <a:gd name="T17" fmla="*/ 46 h 46"/>
                  <a:gd name="T18" fmla="*/ 64 w 80"/>
                  <a:gd name="T19" fmla="*/ 46 h 46"/>
                  <a:gd name="T20" fmla="*/ 74 w 80"/>
                  <a:gd name="T21" fmla="*/ 42 h 46"/>
                  <a:gd name="T22" fmla="*/ 78 w 80"/>
                  <a:gd name="T23" fmla="*/ 40 h 46"/>
                  <a:gd name="T24" fmla="*/ 80 w 80"/>
                  <a:gd name="T25" fmla="*/ 36 h 46"/>
                  <a:gd name="T26" fmla="*/ 80 w 80"/>
                  <a:gd name="T27" fmla="*/ 36 h 46"/>
                  <a:gd name="T28" fmla="*/ 80 w 80"/>
                  <a:gd name="T29" fmla="*/ 32 h 46"/>
                  <a:gd name="T30" fmla="*/ 80 w 80"/>
                  <a:gd name="T31" fmla="*/ 28 h 46"/>
                  <a:gd name="T32" fmla="*/ 74 w 80"/>
                  <a:gd name="T33" fmla="*/ 18 h 46"/>
                  <a:gd name="T34" fmla="*/ 62 w 80"/>
                  <a:gd name="T35" fmla="*/ 10 h 46"/>
                  <a:gd name="T36" fmla="*/ 48 w 80"/>
                  <a:gd name="T37" fmla="*/ 4 h 46"/>
                  <a:gd name="T38" fmla="*/ 48 w 80"/>
                  <a:gd name="T39" fmla="*/ 4 h 46"/>
                  <a:gd name="T40" fmla="*/ 32 w 80"/>
                  <a:gd name="T41" fmla="*/ 0 h 46"/>
                  <a:gd name="T42" fmla="*/ 16 w 80"/>
                  <a:gd name="T43" fmla="*/ 0 h 46"/>
                  <a:gd name="T44" fmla="*/ 6 w 80"/>
                  <a:gd name="T45" fmla="*/ 4 h 46"/>
                  <a:gd name="T46" fmla="*/ 2 w 80"/>
                  <a:gd name="T47" fmla="*/ 8 h 46"/>
                  <a:gd name="T48" fmla="*/ 0 w 80"/>
                  <a:gd name="T49" fmla="*/ 10 h 46"/>
                  <a:gd name="T50" fmla="*/ 0 w 80"/>
                  <a:gd name="T51" fmla="*/ 1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" h="46">
                    <a:moveTo>
                      <a:pt x="0" y="10"/>
                    </a:moveTo>
                    <a:lnTo>
                      <a:pt x="0" y="10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6" y="28"/>
                    </a:lnTo>
                    <a:lnTo>
                      <a:pt x="18" y="36"/>
                    </a:lnTo>
                    <a:lnTo>
                      <a:pt x="32" y="44"/>
                    </a:lnTo>
                    <a:lnTo>
                      <a:pt x="32" y="44"/>
                    </a:lnTo>
                    <a:lnTo>
                      <a:pt x="48" y="46"/>
                    </a:lnTo>
                    <a:lnTo>
                      <a:pt x="64" y="46"/>
                    </a:lnTo>
                    <a:lnTo>
                      <a:pt x="74" y="42"/>
                    </a:lnTo>
                    <a:lnTo>
                      <a:pt x="78" y="40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32"/>
                    </a:lnTo>
                    <a:lnTo>
                      <a:pt x="80" y="28"/>
                    </a:lnTo>
                    <a:lnTo>
                      <a:pt x="74" y="18"/>
                    </a:lnTo>
                    <a:lnTo>
                      <a:pt x="62" y="10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3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7F7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54" name="Freeform 194"/>
              <p:cNvSpPr>
                <a:spLocks/>
              </p:cNvSpPr>
              <p:nvPr/>
            </p:nvSpPr>
            <p:spPr bwMode="auto">
              <a:xfrm>
                <a:off x="2734" y="1434"/>
                <a:ext cx="38" cy="21"/>
              </a:xfrm>
              <a:custGeom>
                <a:avLst/>
                <a:gdLst>
                  <a:gd name="T0" fmla="*/ 78 w 80"/>
                  <a:gd name="T1" fmla="*/ 34 h 44"/>
                  <a:gd name="T2" fmla="*/ 78 w 80"/>
                  <a:gd name="T3" fmla="*/ 34 h 44"/>
                  <a:gd name="T4" fmla="*/ 80 w 80"/>
                  <a:gd name="T5" fmla="*/ 30 h 44"/>
                  <a:gd name="T6" fmla="*/ 78 w 80"/>
                  <a:gd name="T7" fmla="*/ 26 h 44"/>
                  <a:gd name="T8" fmla="*/ 72 w 80"/>
                  <a:gd name="T9" fmla="*/ 16 h 44"/>
                  <a:gd name="T10" fmla="*/ 62 w 80"/>
                  <a:gd name="T11" fmla="*/ 8 h 44"/>
                  <a:gd name="T12" fmla="*/ 48 w 80"/>
                  <a:gd name="T13" fmla="*/ 2 h 44"/>
                  <a:gd name="T14" fmla="*/ 48 w 80"/>
                  <a:gd name="T15" fmla="*/ 2 h 44"/>
                  <a:gd name="T16" fmla="*/ 32 w 80"/>
                  <a:gd name="T17" fmla="*/ 0 h 44"/>
                  <a:gd name="T18" fmla="*/ 18 w 80"/>
                  <a:gd name="T19" fmla="*/ 0 h 44"/>
                  <a:gd name="T20" fmla="*/ 8 w 80"/>
                  <a:gd name="T21" fmla="*/ 2 h 44"/>
                  <a:gd name="T22" fmla="*/ 4 w 80"/>
                  <a:gd name="T23" fmla="*/ 6 h 44"/>
                  <a:gd name="T24" fmla="*/ 2 w 80"/>
                  <a:gd name="T25" fmla="*/ 10 h 44"/>
                  <a:gd name="T26" fmla="*/ 2 w 80"/>
                  <a:gd name="T27" fmla="*/ 10 h 44"/>
                  <a:gd name="T28" fmla="*/ 0 w 80"/>
                  <a:gd name="T29" fmla="*/ 14 h 44"/>
                  <a:gd name="T30" fmla="*/ 2 w 80"/>
                  <a:gd name="T31" fmla="*/ 18 h 44"/>
                  <a:gd name="T32" fmla="*/ 8 w 80"/>
                  <a:gd name="T33" fmla="*/ 26 h 44"/>
                  <a:gd name="T34" fmla="*/ 18 w 80"/>
                  <a:gd name="T35" fmla="*/ 34 h 44"/>
                  <a:gd name="T36" fmla="*/ 32 w 80"/>
                  <a:gd name="T37" fmla="*/ 40 h 44"/>
                  <a:gd name="T38" fmla="*/ 32 w 80"/>
                  <a:gd name="T39" fmla="*/ 40 h 44"/>
                  <a:gd name="T40" fmla="*/ 48 w 80"/>
                  <a:gd name="T41" fmla="*/ 44 h 44"/>
                  <a:gd name="T42" fmla="*/ 62 w 80"/>
                  <a:gd name="T43" fmla="*/ 44 h 44"/>
                  <a:gd name="T44" fmla="*/ 72 w 80"/>
                  <a:gd name="T45" fmla="*/ 40 h 44"/>
                  <a:gd name="T46" fmla="*/ 76 w 80"/>
                  <a:gd name="T47" fmla="*/ 38 h 44"/>
                  <a:gd name="T48" fmla="*/ 78 w 80"/>
                  <a:gd name="T49" fmla="*/ 34 h 44"/>
                  <a:gd name="T50" fmla="*/ 78 w 80"/>
                  <a:gd name="T51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" h="44">
                    <a:moveTo>
                      <a:pt x="78" y="34"/>
                    </a:moveTo>
                    <a:lnTo>
                      <a:pt x="78" y="34"/>
                    </a:lnTo>
                    <a:lnTo>
                      <a:pt x="80" y="30"/>
                    </a:lnTo>
                    <a:lnTo>
                      <a:pt x="78" y="26"/>
                    </a:lnTo>
                    <a:lnTo>
                      <a:pt x="72" y="16"/>
                    </a:lnTo>
                    <a:lnTo>
                      <a:pt x="62" y="8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32" y="0"/>
                    </a:lnTo>
                    <a:lnTo>
                      <a:pt x="18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8" y="26"/>
                    </a:lnTo>
                    <a:lnTo>
                      <a:pt x="18" y="34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48" y="44"/>
                    </a:lnTo>
                    <a:lnTo>
                      <a:pt x="62" y="44"/>
                    </a:lnTo>
                    <a:lnTo>
                      <a:pt x="72" y="40"/>
                    </a:lnTo>
                    <a:lnTo>
                      <a:pt x="76" y="38"/>
                    </a:lnTo>
                    <a:lnTo>
                      <a:pt x="78" y="34"/>
                    </a:lnTo>
                    <a:lnTo>
                      <a:pt x="78" y="34"/>
                    </a:lnTo>
                    <a:close/>
                  </a:path>
                </a:pathLst>
              </a:custGeom>
              <a:solidFill>
                <a:srgbClr val="FFF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55" name="Freeform 195"/>
              <p:cNvSpPr>
                <a:spLocks/>
              </p:cNvSpPr>
              <p:nvPr/>
            </p:nvSpPr>
            <p:spPr bwMode="auto">
              <a:xfrm>
                <a:off x="2735" y="1434"/>
                <a:ext cx="36" cy="20"/>
              </a:xfrm>
              <a:custGeom>
                <a:avLst/>
                <a:gdLst>
                  <a:gd name="T0" fmla="*/ 76 w 76"/>
                  <a:gd name="T1" fmla="*/ 32 h 42"/>
                  <a:gd name="T2" fmla="*/ 76 w 76"/>
                  <a:gd name="T3" fmla="*/ 32 h 42"/>
                  <a:gd name="T4" fmla="*/ 76 w 76"/>
                  <a:gd name="T5" fmla="*/ 30 h 42"/>
                  <a:gd name="T6" fmla="*/ 74 w 76"/>
                  <a:gd name="T7" fmla="*/ 24 h 42"/>
                  <a:gd name="T8" fmla="*/ 70 w 76"/>
                  <a:gd name="T9" fmla="*/ 16 h 42"/>
                  <a:gd name="T10" fmla="*/ 58 w 76"/>
                  <a:gd name="T11" fmla="*/ 8 h 42"/>
                  <a:gd name="T12" fmla="*/ 44 w 76"/>
                  <a:gd name="T13" fmla="*/ 4 h 42"/>
                  <a:gd name="T14" fmla="*/ 44 w 76"/>
                  <a:gd name="T15" fmla="*/ 4 h 42"/>
                  <a:gd name="T16" fmla="*/ 30 w 76"/>
                  <a:gd name="T17" fmla="*/ 0 h 42"/>
                  <a:gd name="T18" fmla="*/ 16 w 76"/>
                  <a:gd name="T19" fmla="*/ 0 h 42"/>
                  <a:gd name="T20" fmla="*/ 6 w 76"/>
                  <a:gd name="T21" fmla="*/ 4 h 42"/>
                  <a:gd name="T22" fmla="*/ 2 w 76"/>
                  <a:gd name="T23" fmla="*/ 6 h 42"/>
                  <a:gd name="T24" fmla="*/ 0 w 76"/>
                  <a:gd name="T25" fmla="*/ 10 h 42"/>
                  <a:gd name="T26" fmla="*/ 0 w 76"/>
                  <a:gd name="T27" fmla="*/ 10 h 42"/>
                  <a:gd name="T28" fmla="*/ 0 w 76"/>
                  <a:gd name="T29" fmla="*/ 14 h 42"/>
                  <a:gd name="T30" fmla="*/ 2 w 76"/>
                  <a:gd name="T31" fmla="*/ 18 h 42"/>
                  <a:gd name="T32" fmla="*/ 6 w 76"/>
                  <a:gd name="T33" fmla="*/ 26 h 42"/>
                  <a:gd name="T34" fmla="*/ 18 w 76"/>
                  <a:gd name="T35" fmla="*/ 34 h 42"/>
                  <a:gd name="T36" fmla="*/ 32 w 76"/>
                  <a:gd name="T37" fmla="*/ 40 h 42"/>
                  <a:gd name="T38" fmla="*/ 32 w 76"/>
                  <a:gd name="T39" fmla="*/ 40 h 42"/>
                  <a:gd name="T40" fmla="*/ 46 w 76"/>
                  <a:gd name="T41" fmla="*/ 42 h 42"/>
                  <a:gd name="T42" fmla="*/ 60 w 76"/>
                  <a:gd name="T43" fmla="*/ 42 h 42"/>
                  <a:gd name="T44" fmla="*/ 70 w 76"/>
                  <a:gd name="T45" fmla="*/ 40 h 42"/>
                  <a:gd name="T46" fmla="*/ 74 w 76"/>
                  <a:gd name="T47" fmla="*/ 36 h 42"/>
                  <a:gd name="T48" fmla="*/ 76 w 76"/>
                  <a:gd name="T49" fmla="*/ 32 h 42"/>
                  <a:gd name="T50" fmla="*/ 76 w 76"/>
                  <a:gd name="T51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6" h="42">
                    <a:moveTo>
                      <a:pt x="76" y="32"/>
                    </a:moveTo>
                    <a:lnTo>
                      <a:pt x="76" y="32"/>
                    </a:lnTo>
                    <a:lnTo>
                      <a:pt x="76" y="30"/>
                    </a:lnTo>
                    <a:lnTo>
                      <a:pt x="74" y="24"/>
                    </a:lnTo>
                    <a:lnTo>
                      <a:pt x="70" y="16"/>
                    </a:lnTo>
                    <a:lnTo>
                      <a:pt x="58" y="8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6"/>
                    </a:lnTo>
                    <a:lnTo>
                      <a:pt x="18" y="34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46" y="42"/>
                    </a:lnTo>
                    <a:lnTo>
                      <a:pt x="60" y="42"/>
                    </a:lnTo>
                    <a:lnTo>
                      <a:pt x="70" y="40"/>
                    </a:lnTo>
                    <a:lnTo>
                      <a:pt x="74" y="36"/>
                    </a:lnTo>
                    <a:lnTo>
                      <a:pt x="76" y="32"/>
                    </a:lnTo>
                    <a:lnTo>
                      <a:pt x="76" y="32"/>
                    </a:lnTo>
                    <a:close/>
                  </a:path>
                </a:pathLst>
              </a:custGeom>
              <a:solidFill>
                <a:srgbClr val="FFF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56" name="Freeform 196"/>
              <p:cNvSpPr>
                <a:spLocks/>
              </p:cNvSpPr>
              <p:nvPr/>
            </p:nvSpPr>
            <p:spPr bwMode="auto">
              <a:xfrm>
                <a:off x="2736" y="1434"/>
                <a:ext cx="34" cy="20"/>
              </a:xfrm>
              <a:custGeom>
                <a:avLst/>
                <a:gdLst>
                  <a:gd name="T0" fmla="*/ 72 w 72"/>
                  <a:gd name="T1" fmla="*/ 32 h 42"/>
                  <a:gd name="T2" fmla="*/ 72 w 72"/>
                  <a:gd name="T3" fmla="*/ 32 h 42"/>
                  <a:gd name="T4" fmla="*/ 72 w 72"/>
                  <a:gd name="T5" fmla="*/ 28 h 42"/>
                  <a:gd name="T6" fmla="*/ 72 w 72"/>
                  <a:gd name="T7" fmla="*/ 24 h 42"/>
                  <a:gd name="T8" fmla="*/ 66 w 72"/>
                  <a:gd name="T9" fmla="*/ 16 h 42"/>
                  <a:gd name="T10" fmla="*/ 56 w 72"/>
                  <a:gd name="T11" fmla="*/ 10 h 42"/>
                  <a:gd name="T12" fmla="*/ 42 w 72"/>
                  <a:gd name="T13" fmla="*/ 4 h 42"/>
                  <a:gd name="T14" fmla="*/ 42 w 72"/>
                  <a:gd name="T15" fmla="*/ 4 h 42"/>
                  <a:gd name="T16" fmla="*/ 28 w 72"/>
                  <a:gd name="T17" fmla="*/ 0 h 42"/>
                  <a:gd name="T18" fmla="*/ 16 w 72"/>
                  <a:gd name="T19" fmla="*/ 2 h 42"/>
                  <a:gd name="T20" fmla="*/ 6 w 72"/>
                  <a:gd name="T21" fmla="*/ 4 h 42"/>
                  <a:gd name="T22" fmla="*/ 2 w 72"/>
                  <a:gd name="T23" fmla="*/ 6 h 42"/>
                  <a:gd name="T24" fmla="*/ 0 w 72"/>
                  <a:gd name="T25" fmla="*/ 10 h 42"/>
                  <a:gd name="T26" fmla="*/ 0 w 72"/>
                  <a:gd name="T27" fmla="*/ 10 h 42"/>
                  <a:gd name="T28" fmla="*/ 0 w 72"/>
                  <a:gd name="T29" fmla="*/ 14 h 42"/>
                  <a:gd name="T30" fmla="*/ 0 w 72"/>
                  <a:gd name="T31" fmla="*/ 18 h 42"/>
                  <a:gd name="T32" fmla="*/ 6 w 72"/>
                  <a:gd name="T33" fmla="*/ 26 h 42"/>
                  <a:gd name="T34" fmla="*/ 16 w 72"/>
                  <a:gd name="T35" fmla="*/ 34 h 42"/>
                  <a:gd name="T36" fmla="*/ 30 w 72"/>
                  <a:gd name="T37" fmla="*/ 40 h 42"/>
                  <a:gd name="T38" fmla="*/ 30 w 72"/>
                  <a:gd name="T39" fmla="*/ 40 h 42"/>
                  <a:gd name="T40" fmla="*/ 44 w 72"/>
                  <a:gd name="T41" fmla="*/ 42 h 42"/>
                  <a:gd name="T42" fmla="*/ 56 w 72"/>
                  <a:gd name="T43" fmla="*/ 42 h 42"/>
                  <a:gd name="T44" fmla="*/ 66 w 72"/>
                  <a:gd name="T45" fmla="*/ 38 h 42"/>
                  <a:gd name="T46" fmla="*/ 70 w 72"/>
                  <a:gd name="T47" fmla="*/ 36 h 42"/>
                  <a:gd name="T48" fmla="*/ 72 w 72"/>
                  <a:gd name="T49" fmla="*/ 32 h 42"/>
                  <a:gd name="T50" fmla="*/ 72 w 72"/>
                  <a:gd name="T51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" h="42">
                    <a:moveTo>
                      <a:pt x="72" y="32"/>
                    </a:moveTo>
                    <a:lnTo>
                      <a:pt x="72" y="32"/>
                    </a:lnTo>
                    <a:lnTo>
                      <a:pt x="72" y="28"/>
                    </a:lnTo>
                    <a:lnTo>
                      <a:pt x="72" y="24"/>
                    </a:lnTo>
                    <a:lnTo>
                      <a:pt x="66" y="16"/>
                    </a:lnTo>
                    <a:lnTo>
                      <a:pt x="56" y="10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28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6" y="26"/>
                    </a:lnTo>
                    <a:lnTo>
                      <a:pt x="16" y="34"/>
                    </a:lnTo>
                    <a:lnTo>
                      <a:pt x="30" y="40"/>
                    </a:lnTo>
                    <a:lnTo>
                      <a:pt x="30" y="40"/>
                    </a:lnTo>
                    <a:lnTo>
                      <a:pt x="44" y="42"/>
                    </a:lnTo>
                    <a:lnTo>
                      <a:pt x="56" y="42"/>
                    </a:lnTo>
                    <a:lnTo>
                      <a:pt x="66" y="38"/>
                    </a:lnTo>
                    <a:lnTo>
                      <a:pt x="70" y="36"/>
                    </a:lnTo>
                    <a:lnTo>
                      <a:pt x="72" y="32"/>
                    </a:lnTo>
                    <a:lnTo>
                      <a:pt x="72" y="32"/>
                    </a:lnTo>
                    <a:close/>
                  </a:path>
                </a:pathLst>
              </a:custGeom>
              <a:solidFill>
                <a:srgbClr val="FFF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57" name="Freeform 197"/>
              <p:cNvSpPr>
                <a:spLocks/>
              </p:cNvSpPr>
              <p:nvPr/>
            </p:nvSpPr>
            <p:spPr bwMode="auto">
              <a:xfrm>
                <a:off x="2737" y="1435"/>
                <a:ext cx="32" cy="19"/>
              </a:xfrm>
              <a:custGeom>
                <a:avLst/>
                <a:gdLst>
                  <a:gd name="T0" fmla="*/ 68 w 68"/>
                  <a:gd name="T1" fmla="*/ 30 h 40"/>
                  <a:gd name="T2" fmla="*/ 68 w 68"/>
                  <a:gd name="T3" fmla="*/ 30 h 40"/>
                  <a:gd name="T4" fmla="*/ 68 w 68"/>
                  <a:gd name="T5" fmla="*/ 26 h 40"/>
                  <a:gd name="T6" fmla="*/ 68 w 68"/>
                  <a:gd name="T7" fmla="*/ 22 h 40"/>
                  <a:gd name="T8" fmla="*/ 62 w 68"/>
                  <a:gd name="T9" fmla="*/ 14 h 40"/>
                  <a:gd name="T10" fmla="*/ 54 w 68"/>
                  <a:gd name="T11" fmla="*/ 8 h 40"/>
                  <a:gd name="T12" fmla="*/ 40 w 68"/>
                  <a:gd name="T13" fmla="*/ 2 h 40"/>
                  <a:gd name="T14" fmla="*/ 40 w 68"/>
                  <a:gd name="T15" fmla="*/ 2 h 40"/>
                  <a:gd name="T16" fmla="*/ 26 w 68"/>
                  <a:gd name="T17" fmla="*/ 0 h 40"/>
                  <a:gd name="T18" fmla="*/ 14 w 68"/>
                  <a:gd name="T19" fmla="*/ 0 h 40"/>
                  <a:gd name="T20" fmla="*/ 4 w 68"/>
                  <a:gd name="T21" fmla="*/ 4 h 40"/>
                  <a:gd name="T22" fmla="*/ 2 w 68"/>
                  <a:gd name="T23" fmla="*/ 6 h 40"/>
                  <a:gd name="T24" fmla="*/ 0 w 68"/>
                  <a:gd name="T25" fmla="*/ 8 h 40"/>
                  <a:gd name="T26" fmla="*/ 0 w 68"/>
                  <a:gd name="T27" fmla="*/ 8 h 40"/>
                  <a:gd name="T28" fmla="*/ 0 w 68"/>
                  <a:gd name="T29" fmla="*/ 12 h 40"/>
                  <a:gd name="T30" fmla="*/ 0 w 68"/>
                  <a:gd name="T31" fmla="*/ 16 h 40"/>
                  <a:gd name="T32" fmla="*/ 6 w 68"/>
                  <a:gd name="T33" fmla="*/ 24 h 40"/>
                  <a:gd name="T34" fmla="*/ 14 w 68"/>
                  <a:gd name="T35" fmla="*/ 30 h 40"/>
                  <a:gd name="T36" fmla="*/ 28 w 68"/>
                  <a:gd name="T37" fmla="*/ 36 h 40"/>
                  <a:gd name="T38" fmla="*/ 28 w 68"/>
                  <a:gd name="T39" fmla="*/ 36 h 40"/>
                  <a:gd name="T40" fmla="*/ 42 w 68"/>
                  <a:gd name="T41" fmla="*/ 40 h 40"/>
                  <a:gd name="T42" fmla="*/ 54 w 68"/>
                  <a:gd name="T43" fmla="*/ 38 h 40"/>
                  <a:gd name="T44" fmla="*/ 64 w 68"/>
                  <a:gd name="T45" fmla="*/ 36 h 40"/>
                  <a:gd name="T46" fmla="*/ 66 w 68"/>
                  <a:gd name="T47" fmla="*/ 34 h 40"/>
                  <a:gd name="T48" fmla="*/ 68 w 68"/>
                  <a:gd name="T49" fmla="*/ 30 h 40"/>
                  <a:gd name="T50" fmla="*/ 68 w 68"/>
                  <a:gd name="T51" fmla="*/ 3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8" h="40">
                    <a:moveTo>
                      <a:pt x="68" y="30"/>
                    </a:moveTo>
                    <a:lnTo>
                      <a:pt x="68" y="30"/>
                    </a:lnTo>
                    <a:lnTo>
                      <a:pt x="68" y="26"/>
                    </a:lnTo>
                    <a:lnTo>
                      <a:pt x="68" y="22"/>
                    </a:lnTo>
                    <a:lnTo>
                      <a:pt x="62" y="14"/>
                    </a:lnTo>
                    <a:lnTo>
                      <a:pt x="54" y="8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26" y="0"/>
                    </a:lnTo>
                    <a:lnTo>
                      <a:pt x="14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6" y="24"/>
                    </a:lnTo>
                    <a:lnTo>
                      <a:pt x="14" y="30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42" y="40"/>
                    </a:lnTo>
                    <a:lnTo>
                      <a:pt x="54" y="38"/>
                    </a:lnTo>
                    <a:lnTo>
                      <a:pt x="64" y="36"/>
                    </a:lnTo>
                    <a:lnTo>
                      <a:pt x="66" y="34"/>
                    </a:lnTo>
                    <a:lnTo>
                      <a:pt x="68" y="30"/>
                    </a:lnTo>
                    <a:lnTo>
                      <a:pt x="68" y="30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58" name="Freeform 198"/>
              <p:cNvSpPr>
                <a:spLocks/>
              </p:cNvSpPr>
              <p:nvPr/>
            </p:nvSpPr>
            <p:spPr bwMode="auto">
              <a:xfrm>
                <a:off x="2737" y="1435"/>
                <a:ext cx="32" cy="18"/>
              </a:xfrm>
              <a:custGeom>
                <a:avLst/>
                <a:gdLst>
                  <a:gd name="T0" fmla="*/ 66 w 68"/>
                  <a:gd name="T1" fmla="*/ 30 h 38"/>
                  <a:gd name="T2" fmla="*/ 66 w 68"/>
                  <a:gd name="T3" fmla="*/ 30 h 38"/>
                  <a:gd name="T4" fmla="*/ 68 w 68"/>
                  <a:gd name="T5" fmla="*/ 26 h 38"/>
                  <a:gd name="T6" fmla="*/ 66 w 68"/>
                  <a:gd name="T7" fmla="*/ 22 h 38"/>
                  <a:gd name="T8" fmla="*/ 62 w 68"/>
                  <a:gd name="T9" fmla="*/ 16 h 38"/>
                  <a:gd name="T10" fmla="*/ 52 w 68"/>
                  <a:gd name="T11" fmla="*/ 8 h 38"/>
                  <a:gd name="T12" fmla="*/ 40 w 68"/>
                  <a:gd name="T13" fmla="*/ 4 h 38"/>
                  <a:gd name="T14" fmla="*/ 40 w 68"/>
                  <a:gd name="T15" fmla="*/ 4 h 38"/>
                  <a:gd name="T16" fmla="*/ 26 w 68"/>
                  <a:gd name="T17" fmla="*/ 0 h 38"/>
                  <a:gd name="T18" fmla="*/ 16 w 68"/>
                  <a:gd name="T19" fmla="*/ 0 h 38"/>
                  <a:gd name="T20" fmla="*/ 6 w 68"/>
                  <a:gd name="T21" fmla="*/ 4 h 38"/>
                  <a:gd name="T22" fmla="*/ 4 w 68"/>
                  <a:gd name="T23" fmla="*/ 6 h 38"/>
                  <a:gd name="T24" fmla="*/ 2 w 68"/>
                  <a:gd name="T25" fmla="*/ 10 h 38"/>
                  <a:gd name="T26" fmla="*/ 2 w 68"/>
                  <a:gd name="T27" fmla="*/ 10 h 38"/>
                  <a:gd name="T28" fmla="*/ 0 w 68"/>
                  <a:gd name="T29" fmla="*/ 12 h 38"/>
                  <a:gd name="T30" fmla="*/ 2 w 68"/>
                  <a:gd name="T31" fmla="*/ 16 h 38"/>
                  <a:gd name="T32" fmla="*/ 6 w 68"/>
                  <a:gd name="T33" fmla="*/ 24 h 38"/>
                  <a:gd name="T34" fmla="*/ 16 w 68"/>
                  <a:gd name="T35" fmla="*/ 30 h 38"/>
                  <a:gd name="T36" fmla="*/ 28 w 68"/>
                  <a:gd name="T37" fmla="*/ 36 h 38"/>
                  <a:gd name="T38" fmla="*/ 28 w 68"/>
                  <a:gd name="T39" fmla="*/ 36 h 38"/>
                  <a:gd name="T40" fmla="*/ 42 w 68"/>
                  <a:gd name="T41" fmla="*/ 38 h 38"/>
                  <a:gd name="T42" fmla="*/ 52 w 68"/>
                  <a:gd name="T43" fmla="*/ 38 h 38"/>
                  <a:gd name="T44" fmla="*/ 62 w 68"/>
                  <a:gd name="T45" fmla="*/ 36 h 38"/>
                  <a:gd name="T46" fmla="*/ 64 w 68"/>
                  <a:gd name="T47" fmla="*/ 32 h 38"/>
                  <a:gd name="T48" fmla="*/ 66 w 68"/>
                  <a:gd name="T49" fmla="*/ 30 h 38"/>
                  <a:gd name="T50" fmla="*/ 66 w 68"/>
                  <a:gd name="T51" fmla="*/ 3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8" h="38">
                    <a:moveTo>
                      <a:pt x="66" y="30"/>
                    </a:moveTo>
                    <a:lnTo>
                      <a:pt x="66" y="30"/>
                    </a:lnTo>
                    <a:lnTo>
                      <a:pt x="68" y="26"/>
                    </a:lnTo>
                    <a:lnTo>
                      <a:pt x="66" y="22"/>
                    </a:lnTo>
                    <a:lnTo>
                      <a:pt x="62" y="16"/>
                    </a:lnTo>
                    <a:lnTo>
                      <a:pt x="52" y="8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6" y="24"/>
                    </a:lnTo>
                    <a:lnTo>
                      <a:pt x="16" y="30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42" y="38"/>
                    </a:lnTo>
                    <a:lnTo>
                      <a:pt x="52" y="38"/>
                    </a:lnTo>
                    <a:lnTo>
                      <a:pt x="62" y="36"/>
                    </a:lnTo>
                    <a:lnTo>
                      <a:pt x="64" y="32"/>
                    </a:lnTo>
                    <a:lnTo>
                      <a:pt x="66" y="30"/>
                    </a:lnTo>
                    <a:lnTo>
                      <a:pt x="66" y="30"/>
                    </a:lnTo>
                    <a:close/>
                  </a:path>
                </a:pathLst>
              </a:custGeom>
              <a:solidFill>
                <a:srgbClr val="FFE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59" name="Freeform 199"/>
              <p:cNvSpPr>
                <a:spLocks/>
              </p:cNvSpPr>
              <p:nvPr/>
            </p:nvSpPr>
            <p:spPr bwMode="auto">
              <a:xfrm>
                <a:off x="2738" y="1436"/>
                <a:ext cx="30" cy="17"/>
              </a:xfrm>
              <a:custGeom>
                <a:avLst/>
                <a:gdLst>
                  <a:gd name="T0" fmla="*/ 64 w 64"/>
                  <a:gd name="T1" fmla="*/ 28 h 36"/>
                  <a:gd name="T2" fmla="*/ 64 w 64"/>
                  <a:gd name="T3" fmla="*/ 28 h 36"/>
                  <a:gd name="T4" fmla="*/ 64 w 64"/>
                  <a:gd name="T5" fmla="*/ 24 h 36"/>
                  <a:gd name="T6" fmla="*/ 62 w 64"/>
                  <a:gd name="T7" fmla="*/ 20 h 36"/>
                  <a:gd name="T8" fmla="*/ 58 w 64"/>
                  <a:gd name="T9" fmla="*/ 14 h 36"/>
                  <a:gd name="T10" fmla="*/ 50 w 64"/>
                  <a:gd name="T11" fmla="*/ 6 h 36"/>
                  <a:gd name="T12" fmla="*/ 38 w 64"/>
                  <a:gd name="T13" fmla="*/ 2 h 36"/>
                  <a:gd name="T14" fmla="*/ 38 w 64"/>
                  <a:gd name="T15" fmla="*/ 2 h 36"/>
                  <a:gd name="T16" fmla="*/ 26 w 64"/>
                  <a:gd name="T17" fmla="*/ 0 h 36"/>
                  <a:gd name="T18" fmla="*/ 14 w 64"/>
                  <a:gd name="T19" fmla="*/ 0 h 36"/>
                  <a:gd name="T20" fmla="*/ 6 w 64"/>
                  <a:gd name="T21" fmla="*/ 2 h 36"/>
                  <a:gd name="T22" fmla="*/ 2 w 64"/>
                  <a:gd name="T23" fmla="*/ 4 h 36"/>
                  <a:gd name="T24" fmla="*/ 0 w 64"/>
                  <a:gd name="T25" fmla="*/ 8 h 36"/>
                  <a:gd name="T26" fmla="*/ 0 w 64"/>
                  <a:gd name="T27" fmla="*/ 8 h 36"/>
                  <a:gd name="T28" fmla="*/ 0 w 64"/>
                  <a:gd name="T29" fmla="*/ 12 h 36"/>
                  <a:gd name="T30" fmla="*/ 0 w 64"/>
                  <a:gd name="T31" fmla="*/ 14 h 36"/>
                  <a:gd name="T32" fmla="*/ 6 w 64"/>
                  <a:gd name="T33" fmla="*/ 22 h 36"/>
                  <a:gd name="T34" fmla="*/ 14 w 64"/>
                  <a:gd name="T35" fmla="*/ 28 h 36"/>
                  <a:gd name="T36" fmla="*/ 26 w 64"/>
                  <a:gd name="T37" fmla="*/ 32 h 36"/>
                  <a:gd name="T38" fmla="*/ 26 w 64"/>
                  <a:gd name="T39" fmla="*/ 32 h 36"/>
                  <a:gd name="T40" fmla="*/ 38 w 64"/>
                  <a:gd name="T41" fmla="*/ 36 h 36"/>
                  <a:gd name="T42" fmla="*/ 50 w 64"/>
                  <a:gd name="T43" fmla="*/ 36 h 36"/>
                  <a:gd name="T44" fmla="*/ 58 w 64"/>
                  <a:gd name="T45" fmla="*/ 32 h 36"/>
                  <a:gd name="T46" fmla="*/ 62 w 64"/>
                  <a:gd name="T47" fmla="*/ 30 h 36"/>
                  <a:gd name="T48" fmla="*/ 64 w 64"/>
                  <a:gd name="T49" fmla="*/ 28 h 36"/>
                  <a:gd name="T50" fmla="*/ 64 w 64"/>
                  <a:gd name="T51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4" h="36">
                    <a:moveTo>
                      <a:pt x="64" y="28"/>
                    </a:moveTo>
                    <a:lnTo>
                      <a:pt x="64" y="28"/>
                    </a:lnTo>
                    <a:lnTo>
                      <a:pt x="64" y="24"/>
                    </a:lnTo>
                    <a:lnTo>
                      <a:pt x="62" y="20"/>
                    </a:lnTo>
                    <a:lnTo>
                      <a:pt x="58" y="14"/>
                    </a:lnTo>
                    <a:lnTo>
                      <a:pt x="50" y="6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26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6" y="22"/>
                    </a:lnTo>
                    <a:lnTo>
                      <a:pt x="14" y="28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38" y="36"/>
                    </a:lnTo>
                    <a:lnTo>
                      <a:pt x="50" y="36"/>
                    </a:lnTo>
                    <a:lnTo>
                      <a:pt x="58" y="32"/>
                    </a:lnTo>
                    <a:lnTo>
                      <a:pt x="62" y="30"/>
                    </a:lnTo>
                    <a:lnTo>
                      <a:pt x="64" y="28"/>
                    </a:lnTo>
                    <a:lnTo>
                      <a:pt x="64" y="28"/>
                    </a:lnTo>
                    <a:close/>
                  </a:path>
                </a:pathLst>
              </a:custGeom>
              <a:solidFill>
                <a:srgbClr val="FF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60" name="Freeform 200"/>
              <p:cNvSpPr>
                <a:spLocks/>
              </p:cNvSpPr>
              <p:nvPr/>
            </p:nvSpPr>
            <p:spPr bwMode="auto">
              <a:xfrm>
                <a:off x="2739" y="1436"/>
                <a:ext cx="28" cy="16"/>
              </a:xfrm>
              <a:custGeom>
                <a:avLst/>
                <a:gdLst>
                  <a:gd name="T0" fmla="*/ 60 w 60"/>
                  <a:gd name="T1" fmla="*/ 26 h 34"/>
                  <a:gd name="T2" fmla="*/ 60 w 60"/>
                  <a:gd name="T3" fmla="*/ 26 h 34"/>
                  <a:gd name="T4" fmla="*/ 60 w 60"/>
                  <a:gd name="T5" fmla="*/ 24 h 34"/>
                  <a:gd name="T6" fmla="*/ 60 w 60"/>
                  <a:gd name="T7" fmla="*/ 20 h 34"/>
                  <a:gd name="T8" fmla="*/ 54 w 60"/>
                  <a:gd name="T9" fmla="*/ 14 h 34"/>
                  <a:gd name="T10" fmla="*/ 46 w 60"/>
                  <a:gd name="T11" fmla="*/ 8 h 34"/>
                  <a:gd name="T12" fmla="*/ 36 w 60"/>
                  <a:gd name="T13" fmla="*/ 2 h 34"/>
                  <a:gd name="T14" fmla="*/ 36 w 60"/>
                  <a:gd name="T15" fmla="*/ 2 h 34"/>
                  <a:gd name="T16" fmla="*/ 24 w 60"/>
                  <a:gd name="T17" fmla="*/ 0 h 34"/>
                  <a:gd name="T18" fmla="*/ 12 w 60"/>
                  <a:gd name="T19" fmla="*/ 0 h 34"/>
                  <a:gd name="T20" fmla="*/ 4 w 60"/>
                  <a:gd name="T21" fmla="*/ 4 h 34"/>
                  <a:gd name="T22" fmla="*/ 0 w 60"/>
                  <a:gd name="T23" fmla="*/ 8 h 34"/>
                  <a:gd name="T24" fmla="*/ 0 w 60"/>
                  <a:gd name="T25" fmla="*/ 8 h 34"/>
                  <a:gd name="T26" fmla="*/ 0 w 60"/>
                  <a:gd name="T27" fmla="*/ 12 h 34"/>
                  <a:gd name="T28" fmla="*/ 0 w 60"/>
                  <a:gd name="T29" fmla="*/ 14 h 34"/>
                  <a:gd name="T30" fmla="*/ 6 w 60"/>
                  <a:gd name="T31" fmla="*/ 22 h 34"/>
                  <a:gd name="T32" fmla="*/ 14 w 60"/>
                  <a:gd name="T33" fmla="*/ 28 h 34"/>
                  <a:gd name="T34" fmla="*/ 24 w 60"/>
                  <a:gd name="T35" fmla="*/ 32 h 34"/>
                  <a:gd name="T36" fmla="*/ 24 w 60"/>
                  <a:gd name="T37" fmla="*/ 32 h 34"/>
                  <a:gd name="T38" fmla="*/ 36 w 60"/>
                  <a:gd name="T39" fmla="*/ 34 h 34"/>
                  <a:gd name="T40" fmla="*/ 48 w 60"/>
                  <a:gd name="T41" fmla="*/ 34 h 34"/>
                  <a:gd name="T42" fmla="*/ 56 w 60"/>
                  <a:gd name="T43" fmla="*/ 32 h 34"/>
                  <a:gd name="T44" fmla="*/ 60 w 60"/>
                  <a:gd name="T45" fmla="*/ 26 h 34"/>
                  <a:gd name="T46" fmla="*/ 60 w 60"/>
                  <a:gd name="T47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0" h="34">
                    <a:moveTo>
                      <a:pt x="60" y="26"/>
                    </a:moveTo>
                    <a:lnTo>
                      <a:pt x="60" y="26"/>
                    </a:lnTo>
                    <a:lnTo>
                      <a:pt x="60" y="24"/>
                    </a:lnTo>
                    <a:lnTo>
                      <a:pt x="60" y="20"/>
                    </a:lnTo>
                    <a:lnTo>
                      <a:pt x="54" y="14"/>
                    </a:lnTo>
                    <a:lnTo>
                      <a:pt x="46" y="8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24" y="0"/>
                    </a:lnTo>
                    <a:lnTo>
                      <a:pt x="12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6" y="22"/>
                    </a:lnTo>
                    <a:lnTo>
                      <a:pt x="14" y="28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36" y="34"/>
                    </a:lnTo>
                    <a:lnTo>
                      <a:pt x="48" y="34"/>
                    </a:lnTo>
                    <a:lnTo>
                      <a:pt x="56" y="32"/>
                    </a:lnTo>
                    <a:lnTo>
                      <a:pt x="60" y="26"/>
                    </a:lnTo>
                    <a:lnTo>
                      <a:pt x="60" y="26"/>
                    </a:lnTo>
                    <a:close/>
                  </a:path>
                </a:pathLst>
              </a:custGeom>
              <a:solidFill>
                <a:srgbClr val="FFE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61" name="Freeform 201"/>
              <p:cNvSpPr>
                <a:spLocks/>
              </p:cNvSpPr>
              <p:nvPr/>
            </p:nvSpPr>
            <p:spPr bwMode="auto">
              <a:xfrm>
                <a:off x="2740" y="1437"/>
                <a:ext cx="26" cy="15"/>
              </a:xfrm>
              <a:custGeom>
                <a:avLst/>
                <a:gdLst>
                  <a:gd name="T0" fmla="*/ 56 w 56"/>
                  <a:gd name="T1" fmla="*/ 24 h 32"/>
                  <a:gd name="T2" fmla="*/ 56 w 56"/>
                  <a:gd name="T3" fmla="*/ 24 h 32"/>
                  <a:gd name="T4" fmla="*/ 56 w 56"/>
                  <a:gd name="T5" fmla="*/ 18 h 32"/>
                  <a:gd name="T6" fmla="*/ 52 w 56"/>
                  <a:gd name="T7" fmla="*/ 12 h 32"/>
                  <a:gd name="T8" fmla="*/ 44 w 56"/>
                  <a:gd name="T9" fmla="*/ 6 h 32"/>
                  <a:gd name="T10" fmla="*/ 34 w 56"/>
                  <a:gd name="T11" fmla="*/ 2 h 32"/>
                  <a:gd name="T12" fmla="*/ 34 w 56"/>
                  <a:gd name="T13" fmla="*/ 2 h 32"/>
                  <a:gd name="T14" fmla="*/ 22 w 56"/>
                  <a:gd name="T15" fmla="*/ 0 h 32"/>
                  <a:gd name="T16" fmla="*/ 12 w 56"/>
                  <a:gd name="T17" fmla="*/ 0 h 32"/>
                  <a:gd name="T18" fmla="*/ 4 w 56"/>
                  <a:gd name="T19" fmla="*/ 2 h 32"/>
                  <a:gd name="T20" fmla="*/ 0 w 56"/>
                  <a:gd name="T21" fmla="*/ 6 h 32"/>
                  <a:gd name="T22" fmla="*/ 0 w 56"/>
                  <a:gd name="T23" fmla="*/ 6 h 32"/>
                  <a:gd name="T24" fmla="*/ 0 w 56"/>
                  <a:gd name="T25" fmla="*/ 12 h 32"/>
                  <a:gd name="T26" fmla="*/ 4 w 56"/>
                  <a:gd name="T27" fmla="*/ 20 h 32"/>
                  <a:gd name="T28" fmla="*/ 12 w 56"/>
                  <a:gd name="T29" fmla="*/ 24 h 32"/>
                  <a:gd name="T30" fmla="*/ 22 w 56"/>
                  <a:gd name="T31" fmla="*/ 30 h 32"/>
                  <a:gd name="T32" fmla="*/ 22 w 56"/>
                  <a:gd name="T33" fmla="*/ 30 h 32"/>
                  <a:gd name="T34" fmla="*/ 34 w 56"/>
                  <a:gd name="T35" fmla="*/ 32 h 32"/>
                  <a:gd name="T36" fmla="*/ 44 w 56"/>
                  <a:gd name="T37" fmla="*/ 32 h 32"/>
                  <a:gd name="T38" fmla="*/ 52 w 56"/>
                  <a:gd name="T39" fmla="*/ 28 h 32"/>
                  <a:gd name="T40" fmla="*/ 56 w 56"/>
                  <a:gd name="T41" fmla="*/ 24 h 32"/>
                  <a:gd name="T42" fmla="*/ 56 w 56"/>
                  <a:gd name="T43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32">
                    <a:moveTo>
                      <a:pt x="56" y="24"/>
                    </a:moveTo>
                    <a:lnTo>
                      <a:pt x="56" y="24"/>
                    </a:lnTo>
                    <a:lnTo>
                      <a:pt x="56" y="18"/>
                    </a:lnTo>
                    <a:lnTo>
                      <a:pt x="52" y="12"/>
                    </a:lnTo>
                    <a:lnTo>
                      <a:pt x="44" y="6"/>
                    </a:lnTo>
                    <a:lnTo>
                      <a:pt x="34" y="2"/>
                    </a:lnTo>
                    <a:lnTo>
                      <a:pt x="34" y="2"/>
                    </a:lnTo>
                    <a:lnTo>
                      <a:pt x="22" y="0"/>
                    </a:lnTo>
                    <a:lnTo>
                      <a:pt x="12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4" y="20"/>
                    </a:lnTo>
                    <a:lnTo>
                      <a:pt x="12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34" y="32"/>
                    </a:lnTo>
                    <a:lnTo>
                      <a:pt x="44" y="32"/>
                    </a:lnTo>
                    <a:lnTo>
                      <a:pt x="52" y="28"/>
                    </a:lnTo>
                    <a:lnTo>
                      <a:pt x="56" y="24"/>
                    </a:lnTo>
                    <a:lnTo>
                      <a:pt x="56" y="24"/>
                    </a:lnTo>
                    <a:close/>
                  </a:path>
                </a:pathLst>
              </a:custGeom>
              <a:solidFill>
                <a:srgbClr val="FFE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62" name="Freeform 202"/>
              <p:cNvSpPr>
                <a:spLocks/>
              </p:cNvSpPr>
              <p:nvPr/>
            </p:nvSpPr>
            <p:spPr bwMode="auto">
              <a:xfrm>
                <a:off x="2741" y="1437"/>
                <a:ext cx="24" cy="14"/>
              </a:xfrm>
              <a:custGeom>
                <a:avLst/>
                <a:gdLst>
                  <a:gd name="T0" fmla="*/ 52 w 52"/>
                  <a:gd name="T1" fmla="*/ 24 h 30"/>
                  <a:gd name="T2" fmla="*/ 52 w 52"/>
                  <a:gd name="T3" fmla="*/ 24 h 30"/>
                  <a:gd name="T4" fmla="*/ 52 w 52"/>
                  <a:gd name="T5" fmla="*/ 18 h 30"/>
                  <a:gd name="T6" fmla="*/ 48 w 52"/>
                  <a:gd name="T7" fmla="*/ 12 h 30"/>
                  <a:gd name="T8" fmla="*/ 40 w 52"/>
                  <a:gd name="T9" fmla="*/ 6 h 30"/>
                  <a:gd name="T10" fmla="*/ 30 w 52"/>
                  <a:gd name="T11" fmla="*/ 2 h 30"/>
                  <a:gd name="T12" fmla="*/ 30 w 52"/>
                  <a:gd name="T13" fmla="*/ 2 h 30"/>
                  <a:gd name="T14" fmla="*/ 20 w 52"/>
                  <a:gd name="T15" fmla="*/ 0 h 30"/>
                  <a:gd name="T16" fmla="*/ 10 w 52"/>
                  <a:gd name="T17" fmla="*/ 0 h 30"/>
                  <a:gd name="T18" fmla="*/ 4 w 52"/>
                  <a:gd name="T19" fmla="*/ 2 h 30"/>
                  <a:gd name="T20" fmla="*/ 0 w 52"/>
                  <a:gd name="T21" fmla="*/ 8 h 30"/>
                  <a:gd name="T22" fmla="*/ 0 w 52"/>
                  <a:gd name="T23" fmla="*/ 8 h 30"/>
                  <a:gd name="T24" fmla="*/ 0 w 52"/>
                  <a:gd name="T25" fmla="*/ 12 h 30"/>
                  <a:gd name="T26" fmla="*/ 4 w 52"/>
                  <a:gd name="T27" fmla="*/ 18 h 30"/>
                  <a:gd name="T28" fmla="*/ 12 w 52"/>
                  <a:gd name="T29" fmla="*/ 24 h 30"/>
                  <a:gd name="T30" fmla="*/ 22 w 52"/>
                  <a:gd name="T31" fmla="*/ 28 h 30"/>
                  <a:gd name="T32" fmla="*/ 22 w 52"/>
                  <a:gd name="T33" fmla="*/ 28 h 30"/>
                  <a:gd name="T34" fmla="*/ 32 w 52"/>
                  <a:gd name="T35" fmla="*/ 30 h 30"/>
                  <a:gd name="T36" fmla="*/ 42 w 52"/>
                  <a:gd name="T37" fmla="*/ 30 h 30"/>
                  <a:gd name="T38" fmla="*/ 48 w 52"/>
                  <a:gd name="T39" fmla="*/ 28 h 30"/>
                  <a:gd name="T40" fmla="*/ 52 w 52"/>
                  <a:gd name="T41" fmla="*/ 24 h 30"/>
                  <a:gd name="T42" fmla="*/ 52 w 52"/>
                  <a:gd name="T43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30">
                    <a:moveTo>
                      <a:pt x="52" y="24"/>
                    </a:moveTo>
                    <a:lnTo>
                      <a:pt x="52" y="24"/>
                    </a:lnTo>
                    <a:lnTo>
                      <a:pt x="52" y="18"/>
                    </a:lnTo>
                    <a:lnTo>
                      <a:pt x="48" y="12"/>
                    </a:lnTo>
                    <a:lnTo>
                      <a:pt x="40" y="6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0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4" y="18"/>
                    </a:lnTo>
                    <a:lnTo>
                      <a:pt x="12" y="24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32" y="30"/>
                    </a:lnTo>
                    <a:lnTo>
                      <a:pt x="42" y="30"/>
                    </a:lnTo>
                    <a:lnTo>
                      <a:pt x="48" y="28"/>
                    </a:lnTo>
                    <a:lnTo>
                      <a:pt x="52" y="24"/>
                    </a:lnTo>
                    <a:lnTo>
                      <a:pt x="52" y="24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63" name="Freeform 203"/>
              <p:cNvSpPr>
                <a:spLocks/>
              </p:cNvSpPr>
              <p:nvPr/>
            </p:nvSpPr>
            <p:spPr bwMode="auto">
              <a:xfrm>
                <a:off x="2741" y="1437"/>
                <a:ext cx="24" cy="14"/>
              </a:xfrm>
              <a:custGeom>
                <a:avLst/>
                <a:gdLst>
                  <a:gd name="T0" fmla="*/ 52 w 52"/>
                  <a:gd name="T1" fmla="*/ 24 h 30"/>
                  <a:gd name="T2" fmla="*/ 52 w 52"/>
                  <a:gd name="T3" fmla="*/ 24 h 30"/>
                  <a:gd name="T4" fmla="*/ 52 w 52"/>
                  <a:gd name="T5" fmla="*/ 18 h 30"/>
                  <a:gd name="T6" fmla="*/ 48 w 52"/>
                  <a:gd name="T7" fmla="*/ 12 h 30"/>
                  <a:gd name="T8" fmla="*/ 40 w 52"/>
                  <a:gd name="T9" fmla="*/ 6 h 30"/>
                  <a:gd name="T10" fmla="*/ 30 w 52"/>
                  <a:gd name="T11" fmla="*/ 2 h 30"/>
                  <a:gd name="T12" fmla="*/ 30 w 52"/>
                  <a:gd name="T13" fmla="*/ 2 h 30"/>
                  <a:gd name="T14" fmla="*/ 20 w 52"/>
                  <a:gd name="T15" fmla="*/ 0 h 30"/>
                  <a:gd name="T16" fmla="*/ 12 w 52"/>
                  <a:gd name="T17" fmla="*/ 2 h 30"/>
                  <a:gd name="T18" fmla="*/ 4 w 52"/>
                  <a:gd name="T19" fmla="*/ 4 h 30"/>
                  <a:gd name="T20" fmla="*/ 0 w 52"/>
                  <a:gd name="T21" fmla="*/ 8 h 30"/>
                  <a:gd name="T22" fmla="*/ 0 w 52"/>
                  <a:gd name="T23" fmla="*/ 8 h 30"/>
                  <a:gd name="T24" fmla="*/ 0 w 52"/>
                  <a:gd name="T25" fmla="*/ 14 h 30"/>
                  <a:gd name="T26" fmla="*/ 4 w 52"/>
                  <a:gd name="T27" fmla="*/ 18 h 30"/>
                  <a:gd name="T28" fmla="*/ 12 w 52"/>
                  <a:gd name="T29" fmla="*/ 24 h 30"/>
                  <a:gd name="T30" fmla="*/ 22 w 52"/>
                  <a:gd name="T31" fmla="*/ 28 h 30"/>
                  <a:gd name="T32" fmla="*/ 22 w 52"/>
                  <a:gd name="T33" fmla="*/ 28 h 30"/>
                  <a:gd name="T34" fmla="*/ 32 w 52"/>
                  <a:gd name="T35" fmla="*/ 30 h 30"/>
                  <a:gd name="T36" fmla="*/ 40 w 52"/>
                  <a:gd name="T37" fmla="*/ 30 h 30"/>
                  <a:gd name="T38" fmla="*/ 48 w 52"/>
                  <a:gd name="T39" fmla="*/ 28 h 30"/>
                  <a:gd name="T40" fmla="*/ 52 w 52"/>
                  <a:gd name="T41" fmla="*/ 24 h 30"/>
                  <a:gd name="T42" fmla="*/ 52 w 52"/>
                  <a:gd name="T43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30">
                    <a:moveTo>
                      <a:pt x="52" y="24"/>
                    </a:moveTo>
                    <a:lnTo>
                      <a:pt x="52" y="24"/>
                    </a:lnTo>
                    <a:lnTo>
                      <a:pt x="52" y="18"/>
                    </a:lnTo>
                    <a:lnTo>
                      <a:pt x="48" y="12"/>
                    </a:lnTo>
                    <a:lnTo>
                      <a:pt x="40" y="6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4" y="18"/>
                    </a:lnTo>
                    <a:lnTo>
                      <a:pt x="12" y="24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32" y="30"/>
                    </a:lnTo>
                    <a:lnTo>
                      <a:pt x="40" y="30"/>
                    </a:lnTo>
                    <a:lnTo>
                      <a:pt x="48" y="28"/>
                    </a:lnTo>
                    <a:lnTo>
                      <a:pt x="52" y="24"/>
                    </a:lnTo>
                    <a:lnTo>
                      <a:pt x="52" y="24"/>
                    </a:lnTo>
                    <a:close/>
                  </a:path>
                </a:pathLst>
              </a:custGeom>
              <a:solidFill>
                <a:srgbClr val="FFD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64" name="Freeform 204"/>
              <p:cNvSpPr>
                <a:spLocks/>
              </p:cNvSpPr>
              <p:nvPr/>
            </p:nvSpPr>
            <p:spPr bwMode="auto">
              <a:xfrm>
                <a:off x="2742" y="1438"/>
                <a:ext cx="22" cy="13"/>
              </a:xfrm>
              <a:custGeom>
                <a:avLst/>
                <a:gdLst>
                  <a:gd name="T0" fmla="*/ 48 w 48"/>
                  <a:gd name="T1" fmla="*/ 20 h 28"/>
                  <a:gd name="T2" fmla="*/ 48 w 48"/>
                  <a:gd name="T3" fmla="*/ 20 h 28"/>
                  <a:gd name="T4" fmla="*/ 48 w 48"/>
                  <a:gd name="T5" fmla="*/ 16 h 28"/>
                  <a:gd name="T6" fmla="*/ 44 w 48"/>
                  <a:gd name="T7" fmla="*/ 10 h 28"/>
                  <a:gd name="T8" fmla="*/ 38 w 48"/>
                  <a:gd name="T9" fmla="*/ 6 h 28"/>
                  <a:gd name="T10" fmla="*/ 28 w 48"/>
                  <a:gd name="T11" fmla="*/ 2 h 28"/>
                  <a:gd name="T12" fmla="*/ 28 w 48"/>
                  <a:gd name="T13" fmla="*/ 2 h 28"/>
                  <a:gd name="T14" fmla="*/ 18 w 48"/>
                  <a:gd name="T15" fmla="*/ 0 h 28"/>
                  <a:gd name="T16" fmla="*/ 10 w 48"/>
                  <a:gd name="T17" fmla="*/ 0 h 28"/>
                  <a:gd name="T18" fmla="*/ 4 w 48"/>
                  <a:gd name="T19" fmla="*/ 2 h 28"/>
                  <a:gd name="T20" fmla="*/ 0 w 48"/>
                  <a:gd name="T21" fmla="*/ 6 h 28"/>
                  <a:gd name="T22" fmla="*/ 0 w 48"/>
                  <a:gd name="T23" fmla="*/ 6 h 28"/>
                  <a:gd name="T24" fmla="*/ 0 w 48"/>
                  <a:gd name="T25" fmla="*/ 12 h 28"/>
                  <a:gd name="T26" fmla="*/ 4 w 48"/>
                  <a:gd name="T27" fmla="*/ 16 h 28"/>
                  <a:gd name="T28" fmla="*/ 10 w 48"/>
                  <a:gd name="T29" fmla="*/ 22 h 28"/>
                  <a:gd name="T30" fmla="*/ 20 w 48"/>
                  <a:gd name="T31" fmla="*/ 26 h 28"/>
                  <a:gd name="T32" fmla="*/ 20 w 48"/>
                  <a:gd name="T33" fmla="*/ 26 h 28"/>
                  <a:gd name="T34" fmla="*/ 30 w 48"/>
                  <a:gd name="T35" fmla="*/ 28 h 28"/>
                  <a:gd name="T36" fmla="*/ 38 w 48"/>
                  <a:gd name="T37" fmla="*/ 26 h 28"/>
                  <a:gd name="T38" fmla="*/ 44 w 48"/>
                  <a:gd name="T39" fmla="*/ 24 h 28"/>
                  <a:gd name="T40" fmla="*/ 48 w 48"/>
                  <a:gd name="T41" fmla="*/ 20 h 28"/>
                  <a:gd name="T42" fmla="*/ 48 w 48"/>
                  <a:gd name="T43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8" h="28">
                    <a:moveTo>
                      <a:pt x="48" y="20"/>
                    </a:moveTo>
                    <a:lnTo>
                      <a:pt x="48" y="20"/>
                    </a:lnTo>
                    <a:lnTo>
                      <a:pt x="48" y="16"/>
                    </a:lnTo>
                    <a:lnTo>
                      <a:pt x="44" y="10"/>
                    </a:lnTo>
                    <a:lnTo>
                      <a:pt x="38" y="6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4" y="16"/>
                    </a:lnTo>
                    <a:lnTo>
                      <a:pt x="10" y="22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30" y="28"/>
                    </a:lnTo>
                    <a:lnTo>
                      <a:pt x="38" y="26"/>
                    </a:lnTo>
                    <a:lnTo>
                      <a:pt x="44" y="24"/>
                    </a:lnTo>
                    <a:lnTo>
                      <a:pt x="48" y="20"/>
                    </a:lnTo>
                    <a:lnTo>
                      <a:pt x="48" y="20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65" name="Freeform 205"/>
              <p:cNvSpPr>
                <a:spLocks/>
              </p:cNvSpPr>
              <p:nvPr/>
            </p:nvSpPr>
            <p:spPr bwMode="auto">
              <a:xfrm>
                <a:off x="2743" y="1438"/>
                <a:ext cx="20" cy="12"/>
              </a:xfrm>
              <a:custGeom>
                <a:avLst/>
                <a:gdLst>
                  <a:gd name="T0" fmla="*/ 44 w 44"/>
                  <a:gd name="T1" fmla="*/ 20 h 26"/>
                  <a:gd name="T2" fmla="*/ 44 w 44"/>
                  <a:gd name="T3" fmla="*/ 20 h 26"/>
                  <a:gd name="T4" fmla="*/ 44 w 44"/>
                  <a:gd name="T5" fmla="*/ 16 h 26"/>
                  <a:gd name="T6" fmla="*/ 40 w 44"/>
                  <a:gd name="T7" fmla="*/ 10 h 26"/>
                  <a:gd name="T8" fmla="*/ 34 w 44"/>
                  <a:gd name="T9" fmla="*/ 6 h 26"/>
                  <a:gd name="T10" fmla="*/ 26 w 44"/>
                  <a:gd name="T11" fmla="*/ 2 h 26"/>
                  <a:gd name="T12" fmla="*/ 26 w 44"/>
                  <a:gd name="T13" fmla="*/ 2 h 26"/>
                  <a:gd name="T14" fmla="*/ 18 w 44"/>
                  <a:gd name="T15" fmla="*/ 0 h 26"/>
                  <a:gd name="T16" fmla="*/ 10 w 44"/>
                  <a:gd name="T17" fmla="*/ 0 h 26"/>
                  <a:gd name="T18" fmla="*/ 4 w 44"/>
                  <a:gd name="T19" fmla="*/ 2 h 26"/>
                  <a:gd name="T20" fmla="*/ 0 w 44"/>
                  <a:gd name="T21" fmla="*/ 6 h 26"/>
                  <a:gd name="T22" fmla="*/ 0 w 44"/>
                  <a:gd name="T23" fmla="*/ 6 h 26"/>
                  <a:gd name="T24" fmla="*/ 0 w 44"/>
                  <a:gd name="T25" fmla="*/ 12 h 26"/>
                  <a:gd name="T26" fmla="*/ 4 w 44"/>
                  <a:gd name="T27" fmla="*/ 16 h 26"/>
                  <a:gd name="T28" fmla="*/ 10 w 44"/>
                  <a:gd name="T29" fmla="*/ 20 h 26"/>
                  <a:gd name="T30" fmla="*/ 18 w 44"/>
                  <a:gd name="T31" fmla="*/ 24 h 26"/>
                  <a:gd name="T32" fmla="*/ 18 w 44"/>
                  <a:gd name="T33" fmla="*/ 24 h 26"/>
                  <a:gd name="T34" fmla="*/ 26 w 44"/>
                  <a:gd name="T35" fmla="*/ 26 h 26"/>
                  <a:gd name="T36" fmla="*/ 34 w 44"/>
                  <a:gd name="T37" fmla="*/ 26 h 26"/>
                  <a:gd name="T38" fmla="*/ 40 w 44"/>
                  <a:gd name="T39" fmla="*/ 24 h 26"/>
                  <a:gd name="T40" fmla="*/ 44 w 44"/>
                  <a:gd name="T41" fmla="*/ 20 h 26"/>
                  <a:gd name="T42" fmla="*/ 44 w 44"/>
                  <a:gd name="T43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4" h="26">
                    <a:moveTo>
                      <a:pt x="44" y="20"/>
                    </a:moveTo>
                    <a:lnTo>
                      <a:pt x="44" y="20"/>
                    </a:lnTo>
                    <a:lnTo>
                      <a:pt x="44" y="16"/>
                    </a:lnTo>
                    <a:lnTo>
                      <a:pt x="40" y="10"/>
                    </a:lnTo>
                    <a:lnTo>
                      <a:pt x="34" y="6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4" y="16"/>
                    </a:lnTo>
                    <a:lnTo>
                      <a:pt x="10" y="20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26" y="26"/>
                    </a:lnTo>
                    <a:lnTo>
                      <a:pt x="34" y="26"/>
                    </a:lnTo>
                    <a:lnTo>
                      <a:pt x="40" y="24"/>
                    </a:lnTo>
                    <a:lnTo>
                      <a:pt x="44" y="20"/>
                    </a:lnTo>
                    <a:lnTo>
                      <a:pt x="44" y="20"/>
                    </a:lnTo>
                    <a:close/>
                  </a:path>
                </a:pathLst>
              </a:custGeom>
              <a:solidFill>
                <a:srgbClr val="FF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66" name="Freeform 206"/>
              <p:cNvSpPr>
                <a:spLocks/>
              </p:cNvSpPr>
              <p:nvPr/>
            </p:nvSpPr>
            <p:spPr bwMode="auto">
              <a:xfrm>
                <a:off x="2743" y="1439"/>
                <a:ext cx="19" cy="11"/>
              </a:xfrm>
              <a:custGeom>
                <a:avLst/>
                <a:gdLst>
                  <a:gd name="T0" fmla="*/ 0 w 40"/>
                  <a:gd name="T1" fmla="*/ 4 h 24"/>
                  <a:gd name="T2" fmla="*/ 0 w 40"/>
                  <a:gd name="T3" fmla="*/ 4 h 24"/>
                  <a:gd name="T4" fmla="*/ 0 w 40"/>
                  <a:gd name="T5" fmla="*/ 10 h 24"/>
                  <a:gd name="T6" fmla="*/ 2 w 40"/>
                  <a:gd name="T7" fmla="*/ 14 h 24"/>
                  <a:gd name="T8" fmla="*/ 8 w 40"/>
                  <a:gd name="T9" fmla="*/ 18 h 24"/>
                  <a:gd name="T10" fmla="*/ 16 w 40"/>
                  <a:gd name="T11" fmla="*/ 22 h 24"/>
                  <a:gd name="T12" fmla="*/ 16 w 40"/>
                  <a:gd name="T13" fmla="*/ 22 h 24"/>
                  <a:gd name="T14" fmla="*/ 24 w 40"/>
                  <a:gd name="T15" fmla="*/ 24 h 24"/>
                  <a:gd name="T16" fmla="*/ 32 w 40"/>
                  <a:gd name="T17" fmla="*/ 24 h 24"/>
                  <a:gd name="T18" fmla="*/ 38 w 40"/>
                  <a:gd name="T19" fmla="*/ 22 h 24"/>
                  <a:gd name="T20" fmla="*/ 40 w 40"/>
                  <a:gd name="T21" fmla="*/ 18 h 24"/>
                  <a:gd name="T22" fmla="*/ 40 w 40"/>
                  <a:gd name="T23" fmla="*/ 18 h 24"/>
                  <a:gd name="T24" fmla="*/ 40 w 40"/>
                  <a:gd name="T25" fmla="*/ 14 h 24"/>
                  <a:gd name="T26" fmla="*/ 38 w 40"/>
                  <a:gd name="T27" fmla="*/ 8 h 24"/>
                  <a:gd name="T28" fmla="*/ 32 w 40"/>
                  <a:gd name="T29" fmla="*/ 4 h 24"/>
                  <a:gd name="T30" fmla="*/ 24 w 40"/>
                  <a:gd name="T31" fmla="*/ 2 h 24"/>
                  <a:gd name="T32" fmla="*/ 24 w 40"/>
                  <a:gd name="T33" fmla="*/ 2 h 24"/>
                  <a:gd name="T34" fmla="*/ 16 w 40"/>
                  <a:gd name="T35" fmla="*/ 0 h 24"/>
                  <a:gd name="T36" fmla="*/ 8 w 40"/>
                  <a:gd name="T37" fmla="*/ 0 h 24"/>
                  <a:gd name="T38" fmla="*/ 2 w 40"/>
                  <a:gd name="T39" fmla="*/ 2 h 24"/>
                  <a:gd name="T40" fmla="*/ 0 w 40"/>
                  <a:gd name="T41" fmla="*/ 4 h 24"/>
                  <a:gd name="T42" fmla="*/ 0 w 40"/>
                  <a:gd name="T4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24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8" y="18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24" y="24"/>
                    </a:lnTo>
                    <a:lnTo>
                      <a:pt x="32" y="24"/>
                    </a:lnTo>
                    <a:lnTo>
                      <a:pt x="38" y="22"/>
                    </a:lnTo>
                    <a:lnTo>
                      <a:pt x="40" y="18"/>
                    </a:lnTo>
                    <a:lnTo>
                      <a:pt x="40" y="18"/>
                    </a:lnTo>
                    <a:lnTo>
                      <a:pt x="40" y="14"/>
                    </a:lnTo>
                    <a:lnTo>
                      <a:pt x="38" y="8"/>
                    </a:lnTo>
                    <a:lnTo>
                      <a:pt x="32" y="4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67" name="Freeform 207"/>
              <p:cNvSpPr>
                <a:spLocks/>
              </p:cNvSpPr>
              <p:nvPr/>
            </p:nvSpPr>
            <p:spPr bwMode="auto">
              <a:xfrm>
                <a:off x="2709" y="1338"/>
                <a:ext cx="91" cy="34"/>
              </a:xfrm>
              <a:custGeom>
                <a:avLst/>
                <a:gdLst>
                  <a:gd name="T0" fmla="*/ 0 w 192"/>
                  <a:gd name="T1" fmla="*/ 12 h 70"/>
                  <a:gd name="T2" fmla="*/ 0 w 192"/>
                  <a:gd name="T3" fmla="*/ 12 h 70"/>
                  <a:gd name="T4" fmla="*/ 20 w 192"/>
                  <a:gd name="T5" fmla="*/ 6 h 70"/>
                  <a:gd name="T6" fmla="*/ 44 w 192"/>
                  <a:gd name="T7" fmla="*/ 2 h 70"/>
                  <a:gd name="T8" fmla="*/ 72 w 192"/>
                  <a:gd name="T9" fmla="*/ 0 h 70"/>
                  <a:gd name="T10" fmla="*/ 86 w 192"/>
                  <a:gd name="T11" fmla="*/ 0 h 70"/>
                  <a:gd name="T12" fmla="*/ 102 w 192"/>
                  <a:gd name="T13" fmla="*/ 4 h 70"/>
                  <a:gd name="T14" fmla="*/ 118 w 192"/>
                  <a:gd name="T15" fmla="*/ 8 h 70"/>
                  <a:gd name="T16" fmla="*/ 134 w 192"/>
                  <a:gd name="T17" fmla="*/ 14 h 70"/>
                  <a:gd name="T18" fmla="*/ 150 w 192"/>
                  <a:gd name="T19" fmla="*/ 22 h 70"/>
                  <a:gd name="T20" fmla="*/ 164 w 192"/>
                  <a:gd name="T21" fmla="*/ 32 h 70"/>
                  <a:gd name="T22" fmla="*/ 178 w 192"/>
                  <a:gd name="T23" fmla="*/ 46 h 70"/>
                  <a:gd name="T24" fmla="*/ 192 w 192"/>
                  <a:gd name="T25" fmla="*/ 64 h 70"/>
                  <a:gd name="T26" fmla="*/ 184 w 192"/>
                  <a:gd name="T27" fmla="*/ 70 h 70"/>
                  <a:gd name="T28" fmla="*/ 184 w 192"/>
                  <a:gd name="T29" fmla="*/ 70 h 70"/>
                  <a:gd name="T30" fmla="*/ 172 w 192"/>
                  <a:gd name="T31" fmla="*/ 56 h 70"/>
                  <a:gd name="T32" fmla="*/ 158 w 192"/>
                  <a:gd name="T33" fmla="*/ 44 h 70"/>
                  <a:gd name="T34" fmla="*/ 140 w 192"/>
                  <a:gd name="T35" fmla="*/ 32 h 70"/>
                  <a:gd name="T36" fmla="*/ 128 w 192"/>
                  <a:gd name="T37" fmla="*/ 26 h 70"/>
                  <a:gd name="T38" fmla="*/ 114 w 192"/>
                  <a:gd name="T39" fmla="*/ 20 h 70"/>
                  <a:gd name="T40" fmla="*/ 100 w 192"/>
                  <a:gd name="T41" fmla="*/ 16 h 70"/>
                  <a:gd name="T42" fmla="*/ 84 w 192"/>
                  <a:gd name="T43" fmla="*/ 12 h 70"/>
                  <a:gd name="T44" fmla="*/ 66 w 192"/>
                  <a:gd name="T45" fmla="*/ 10 h 70"/>
                  <a:gd name="T46" fmla="*/ 48 w 192"/>
                  <a:gd name="T47" fmla="*/ 12 h 70"/>
                  <a:gd name="T48" fmla="*/ 28 w 192"/>
                  <a:gd name="T49" fmla="*/ 14 h 70"/>
                  <a:gd name="T50" fmla="*/ 6 w 192"/>
                  <a:gd name="T51" fmla="*/ 18 h 70"/>
                  <a:gd name="T52" fmla="*/ 0 w 192"/>
                  <a:gd name="T53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2" h="70">
                    <a:moveTo>
                      <a:pt x="0" y="12"/>
                    </a:moveTo>
                    <a:lnTo>
                      <a:pt x="0" y="12"/>
                    </a:lnTo>
                    <a:lnTo>
                      <a:pt x="20" y="6"/>
                    </a:lnTo>
                    <a:lnTo>
                      <a:pt x="44" y="2"/>
                    </a:lnTo>
                    <a:lnTo>
                      <a:pt x="72" y="0"/>
                    </a:lnTo>
                    <a:lnTo>
                      <a:pt x="86" y="0"/>
                    </a:lnTo>
                    <a:lnTo>
                      <a:pt x="102" y="4"/>
                    </a:lnTo>
                    <a:lnTo>
                      <a:pt x="118" y="8"/>
                    </a:lnTo>
                    <a:lnTo>
                      <a:pt x="134" y="14"/>
                    </a:lnTo>
                    <a:lnTo>
                      <a:pt x="150" y="22"/>
                    </a:lnTo>
                    <a:lnTo>
                      <a:pt x="164" y="32"/>
                    </a:lnTo>
                    <a:lnTo>
                      <a:pt x="178" y="46"/>
                    </a:lnTo>
                    <a:lnTo>
                      <a:pt x="192" y="64"/>
                    </a:lnTo>
                    <a:lnTo>
                      <a:pt x="184" y="70"/>
                    </a:lnTo>
                    <a:lnTo>
                      <a:pt x="184" y="70"/>
                    </a:lnTo>
                    <a:lnTo>
                      <a:pt x="172" y="56"/>
                    </a:lnTo>
                    <a:lnTo>
                      <a:pt x="158" y="44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14" y="20"/>
                    </a:lnTo>
                    <a:lnTo>
                      <a:pt x="100" y="16"/>
                    </a:lnTo>
                    <a:lnTo>
                      <a:pt x="84" y="12"/>
                    </a:lnTo>
                    <a:lnTo>
                      <a:pt x="66" y="10"/>
                    </a:lnTo>
                    <a:lnTo>
                      <a:pt x="48" y="12"/>
                    </a:lnTo>
                    <a:lnTo>
                      <a:pt x="28" y="14"/>
                    </a:lnTo>
                    <a:lnTo>
                      <a:pt x="6" y="18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68" name="Freeform 208"/>
              <p:cNvSpPr>
                <a:spLocks/>
              </p:cNvSpPr>
              <p:nvPr/>
            </p:nvSpPr>
            <p:spPr bwMode="auto">
              <a:xfrm>
                <a:off x="2585" y="1358"/>
                <a:ext cx="72" cy="21"/>
              </a:xfrm>
              <a:custGeom>
                <a:avLst/>
                <a:gdLst>
                  <a:gd name="T0" fmla="*/ 0 w 152"/>
                  <a:gd name="T1" fmla="*/ 16 h 44"/>
                  <a:gd name="T2" fmla="*/ 0 w 152"/>
                  <a:gd name="T3" fmla="*/ 16 h 44"/>
                  <a:gd name="T4" fmla="*/ 14 w 152"/>
                  <a:gd name="T5" fmla="*/ 10 h 44"/>
                  <a:gd name="T6" fmla="*/ 30 w 152"/>
                  <a:gd name="T7" fmla="*/ 4 h 44"/>
                  <a:gd name="T8" fmla="*/ 50 w 152"/>
                  <a:gd name="T9" fmla="*/ 0 h 44"/>
                  <a:gd name="T10" fmla="*/ 62 w 152"/>
                  <a:gd name="T11" fmla="*/ 0 h 44"/>
                  <a:gd name="T12" fmla="*/ 74 w 152"/>
                  <a:gd name="T13" fmla="*/ 0 h 44"/>
                  <a:gd name="T14" fmla="*/ 86 w 152"/>
                  <a:gd name="T15" fmla="*/ 2 h 44"/>
                  <a:gd name="T16" fmla="*/ 100 w 152"/>
                  <a:gd name="T17" fmla="*/ 6 h 44"/>
                  <a:gd name="T18" fmla="*/ 112 w 152"/>
                  <a:gd name="T19" fmla="*/ 12 h 44"/>
                  <a:gd name="T20" fmla="*/ 126 w 152"/>
                  <a:gd name="T21" fmla="*/ 18 h 44"/>
                  <a:gd name="T22" fmla="*/ 140 w 152"/>
                  <a:gd name="T23" fmla="*/ 28 h 44"/>
                  <a:gd name="T24" fmla="*/ 152 w 152"/>
                  <a:gd name="T25" fmla="*/ 42 h 44"/>
                  <a:gd name="T26" fmla="*/ 150 w 152"/>
                  <a:gd name="T27" fmla="*/ 44 h 44"/>
                  <a:gd name="T28" fmla="*/ 150 w 152"/>
                  <a:gd name="T29" fmla="*/ 44 h 44"/>
                  <a:gd name="T30" fmla="*/ 136 w 152"/>
                  <a:gd name="T31" fmla="*/ 36 h 44"/>
                  <a:gd name="T32" fmla="*/ 122 w 152"/>
                  <a:gd name="T33" fmla="*/ 26 h 44"/>
                  <a:gd name="T34" fmla="*/ 102 w 152"/>
                  <a:gd name="T35" fmla="*/ 18 h 44"/>
                  <a:gd name="T36" fmla="*/ 78 w 152"/>
                  <a:gd name="T37" fmla="*/ 12 h 44"/>
                  <a:gd name="T38" fmla="*/ 66 w 152"/>
                  <a:gd name="T39" fmla="*/ 10 h 44"/>
                  <a:gd name="T40" fmla="*/ 54 w 152"/>
                  <a:gd name="T41" fmla="*/ 10 h 44"/>
                  <a:gd name="T42" fmla="*/ 42 w 152"/>
                  <a:gd name="T43" fmla="*/ 12 h 44"/>
                  <a:gd name="T44" fmla="*/ 28 w 152"/>
                  <a:gd name="T45" fmla="*/ 14 h 44"/>
                  <a:gd name="T46" fmla="*/ 16 w 152"/>
                  <a:gd name="T47" fmla="*/ 20 h 44"/>
                  <a:gd name="T48" fmla="*/ 2 w 152"/>
                  <a:gd name="T49" fmla="*/ 28 h 44"/>
                  <a:gd name="T50" fmla="*/ 0 w 152"/>
                  <a:gd name="T51" fmla="*/ 1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2" h="44">
                    <a:moveTo>
                      <a:pt x="0" y="16"/>
                    </a:moveTo>
                    <a:lnTo>
                      <a:pt x="0" y="16"/>
                    </a:lnTo>
                    <a:lnTo>
                      <a:pt x="14" y="10"/>
                    </a:lnTo>
                    <a:lnTo>
                      <a:pt x="30" y="4"/>
                    </a:lnTo>
                    <a:lnTo>
                      <a:pt x="50" y="0"/>
                    </a:lnTo>
                    <a:lnTo>
                      <a:pt x="62" y="0"/>
                    </a:lnTo>
                    <a:lnTo>
                      <a:pt x="74" y="0"/>
                    </a:lnTo>
                    <a:lnTo>
                      <a:pt x="86" y="2"/>
                    </a:lnTo>
                    <a:lnTo>
                      <a:pt x="100" y="6"/>
                    </a:lnTo>
                    <a:lnTo>
                      <a:pt x="112" y="12"/>
                    </a:lnTo>
                    <a:lnTo>
                      <a:pt x="126" y="18"/>
                    </a:lnTo>
                    <a:lnTo>
                      <a:pt x="140" y="28"/>
                    </a:lnTo>
                    <a:lnTo>
                      <a:pt x="152" y="42"/>
                    </a:lnTo>
                    <a:lnTo>
                      <a:pt x="150" y="44"/>
                    </a:lnTo>
                    <a:lnTo>
                      <a:pt x="150" y="44"/>
                    </a:lnTo>
                    <a:lnTo>
                      <a:pt x="136" y="36"/>
                    </a:lnTo>
                    <a:lnTo>
                      <a:pt x="122" y="26"/>
                    </a:lnTo>
                    <a:lnTo>
                      <a:pt x="102" y="18"/>
                    </a:lnTo>
                    <a:lnTo>
                      <a:pt x="78" y="12"/>
                    </a:lnTo>
                    <a:lnTo>
                      <a:pt x="66" y="10"/>
                    </a:lnTo>
                    <a:lnTo>
                      <a:pt x="54" y="10"/>
                    </a:lnTo>
                    <a:lnTo>
                      <a:pt x="42" y="12"/>
                    </a:lnTo>
                    <a:lnTo>
                      <a:pt x="28" y="14"/>
                    </a:lnTo>
                    <a:lnTo>
                      <a:pt x="16" y="20"/>
                    </a:lnTo>
                    <a:lnTo>
                      <a:pt x="2" y="28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69" name="Freeform 209"/>
              <p:cNvSpPr>
                <a:spLocks/>
              </p:cNvSpPr>
              <p:nvPr/>
            </p:nvSpPr>
            <p:spPr bwMode="auto">
              <a:xfrm>
                <a:off x="2603" y="1441"/>
                <a:ext cx="169" cy="93"/>
              </a:xfrm>
              <a:custGeom>
                <a:avLst/>
                <a:gdLst>
                  <a:gd name="T0" fmla="*/ 4 w 356"/>
                  <a:gd name="T1" fmla="*/ 4 h 192"/>
                  <a:gd name="T2" fmla="*/ 2 w 356"/>
                  <a:gd name="T3" fmla="*/ 2 h 192"/>
                  <a:gd name="T4" fmla="*/ 4 w 356"/>
                  <a:gd name="T5" fmla="*/ 2 h 192"/>
                  <a:gd name="T6" fmla="*/ 6 w 356"/>
                  <a:gd name="T7" fmla="*/ 4 h 192"/>
                  <a:gd name="T8" fmla="*/ 8 w 356"/>
                  <a:gd name="T9" fmla="*/ 8 h 192"/>
                  <a:gd name="T10" fmla="*/ 8 w 356"/>
                  <a:gd name="T11" fmla="*/ 10 h 192"/>
                  <a:gd name="T12" fmla="*/ 4 w 356"/>
                  <a:gd name="T13" fmla="*/ 4 h 192"/>
                  <a:gd name="T14" fmla="*/ 8 w 356"/>
                  <a:gd name="T15" fmla="*/ 6 h 192"/>
                  <a:gd name="T16" fmla="*/ 56 w 356"/>
                  <a:gd name="T17" fmla="*/ 78 h 192"/>
                  <a:gd name="T18" fmla="*/ 68 w 356"/>
                  <a:gd name="T19" fmla="*/ 94 h 192"/>
                  <a:gd name="T20" fmla="*/ 92 w 356"/>
                  <a:gd name="T21" fmla="*/ 120 h 192"/>
                  <a:gd name="T22" fmla="*/ 124 w 356"/>
                  <a:gd name="T23" fmla="*/ 138 h 192"/>
                  <a:gd name="T24" fmla="*/ 164 w 356"/>
                  <a:gd name="T25" fmla="*/ 144 h 192"/>
                  <a:gd name="T26" fmla="*/ 188 w 356"/>
                  <a:gd name="T27" fmla="*/ 140 h 192"/>
                  <a:gd name="T28" fmla="*/ 214 w 356"/>
                  <a:gd name="T29" fmla="*/ 132 h 192"/>
                  <a:gd name="T30" fmla="*/ 268 w 356"/>
                  <a:gd name="T31" fmla="*/ 100 h 192"/>
                  <a:gd name="T32" fmla="*/ 292 w 356"/>
                  <a:gd name="T33" fmla="*/ 80 h 192"/>
                  <a:gd name="T34" fmla="*/ 310 w 356"/>
                  <a:gd name="T35" fmla="*/ 66 h 192"/>
                  <a:gd name="T36" fmla="*/ 338 w 356"/>
                  <a:gd name="T37" fmla="*/ 52 h 192"/>
                  <a:gd name="T38" fmla="*/ 352 w 356"/>
                  <a:gd name="T39" fmla="*/ 46 h 192"/>
                  <a:gd name="T40" fmla="*/ 356 w 356"/>
                  <a:gd name="T41" fmla="*/ 54 h 192"/>
                  <a:gd name="T42" fmla="*/ 354 w 356"/>
                  <a:gd name="T43" fmla="*/ 70 h 192"/>
                  <a:gd name="T44" fmla="*/ 336 w 356"/>
                  <a:gd name="T45" fmla="*/ 78 h 192"/>
                  <a:gd name="T46" fmla="*/ 310 w 356"/>
                  <a:gd name="T47" fmla="*/ 112 h 192"/>
                  <a:gd name="T48" fmla="*/ 284 w 356"/>
                  <a:gd name="T49" fmla="*/ 138 h 192"/>
                  <a:gd name="T50" fmla="*/ 236 w 356"/>
                  <a:gd name="T51" fmla="*/ 170 h 192"/>
                  <a:gd name="T52" fmla="*/ 204 w 356"/>
                  <a:gd name="T53" fmla="*/ 186 h 192"/>
                  <a:gd name="T54" fmla="*/ 190 w 356"/>
                  <a:gd name="T55" fmla="*/ 190 h 192"/>
                  <a:gd name="T56" fmla="*/ 140 w 356"/>
                  <a:gd name="T57" fmla="*/ 192 h 192"/>
                  <a:gd name="T58" fmla="*/ 102 w 356"/>
                  <a:gd name="T59" fmla="*/ 178 h 192"/>
                  <a:gd name="T60" fmla="*/ 68 w 356"/>
                  <a:gd name="T61" fmla="*/ 150 h 192"/>
                  <a:gd name="T62" fmla="*/ 38 w 356"/>
                  <a:gd name="T63" fmla="*/ 108 h 192"/>
                  <a:gd name="T64" fmla="*/ 22 w 356"/>
                  <a:gd name="T65" fmla="*/ 80 h 192"/>
                  <a:gd name="T66" fmla="*/ 4 w 356"/>
                  <a:gd name="T67" fmla="*/ 42 h 192"/>
                  <a:gd name="T68" fmla="*/ 0 w 356"/>
                  <a:gd name="T69" fmla="*/ 20 h 192"/>
                  <a:gd name="T70" fmla="*/ 4 w 356"/>
                  <a:gd name="T71" fmla="*/ 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6" h="192">
                    <a:moveTo>
                      <a:pt x="4" y="4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56" y="78"/>
                    </a:lnTo>
                    <a:lnTo>
                      <a:pt x="56" y="78"/>
                    </a:lnTo>
                    <a:lnTo>
                      <a:pt x="68" y="94"/>
                    </a:lnTo>
                    <a:lnTo>
                      <a:pt x="80" y="108"/>
                    </a:lnTo>
                    <a:lnTo>
                      <a:pt x="92" y="120"/>
                    </a:lnTo>
                    <a:lnTo>
                      <a:pt x="108" y="130"/>
                    </a:lnTo>
                    <a:lnTo>
                      <a:pt x="124" y="138"/>
                    </a:lnTo>
                    <a:lnTo>
                      <a:pt x="142" y="142"/>
                    </a:lnTo>
                    <a:lnTo>
                      <a:pt x="164" y="144"/>
                    </a:lnTo>
                    <a:lnTo>
                      <a:pt x="188" y="140"/>
                    </a:lnTo>
                    <a:lnTo>
                      <a:pt x="188" y="140"/>
                    </a:lnTo>
                    <a:lnTo>
                      <a:pt x="200" y="138"/>
                    </a:lnTo>
                    <a:lnTo>
                      <a:pt x="214" y="132"/>
                    </a:lnTo>
                    <a:lnTo>
                      <a:pt x="242" y="118"/>
                    </a:lnTo>
                    <a:lnTo>
                      <a:pt x="268" y="100"/>
                    </a:lnTo>
                    <a:lnTo>
                      <a:pt x="288" y="82"/>
                    </a:lnTo>
                    <a:lnTo>
                      <a:pt x="292" y="80"/>
                    </a:lnTo>
                    <a:lnTo>
                      <a:pt x="292" y="80"/>
                    </a:lnTo>
                    <a:lnTo>
                      <a:pt x="310" y="66"/>
                    </a:lnTo>
                    <a:lnTo>
                      <a:pt x="326" y="56"/>
                    </a:lnTo>
                    <a:lnTo>
                      <a:pt x="338" y="52"/>
                    </a:lnTo>
                    <a:lnTo>
                      <a:pt x="352" y="46"/>
                    </a:lnTo>
                    <a:lnTo>
                      <a:pt x="352" y="46"/>
                    </a:lnTo>
                    <a:lnTo>
                      <a:pt x="356" y="50"/>
                    </a:lnTo>
                    <a:lnTo>
                      <a:pt x="356" y="54"/>
                    </a:lnTo>
                    <a:lnTo>
                      <a:pt x="354" y="70"/>
                    </a:lnTo>
                    <a:lnTo>
                      <a:pt x="354" y="70"/>
                    </a:lnTo>
                    <a:lnTo>
                      <a:pt x="342" y="74"/>
                    </a:lnTo>
                    <a:lnTo>
                      <a:pt x="336" y="78"/>
                    </a:lnTo>
                    <a:lnTo>
                      <a:pt x="324" y="92"/>
                    </a:lnTo>
                    <a:lnTo>
                      <a:pt x="310" y="112"/>
                    </a:lnTo>
                    <a:lnTo>
                      <a:pt x="310" y="112"/>
                    </a:lnTo>
                    <a:lnTo>
                      <a:pt x="284" y="138"/>
                    </a:lnTo>
                    <a:lnTo>
                      <a:pt x="252" y="160"/>
                    </a:lnTo>
                    <a:lnTo>
                      <a:pt x="236" y="170"/>
                    </a:lnTo>
                    <a:lnTo>
                      <a:pt x="220" y="178"/>
                    </a:lnTo>
                    <a:lnTo>
                      <a:pt x="204" y="186"/>
                    </a:lnTo>
                    <a:lnTo>
                      <a:pt x="190" y="190"/>
                    </a:lnTo>
                    <a:lnTo>
                      <a:pt x="190" y="190"/>
                    </a:lnTo>
                    <a:lnTo>
                      <a:pt x="164" y="192"/>
                    </a:lnTo>
                    <a:lnTo>
                      <a:pt x="140" y="192"/>
                    </a:lnTo>
                    <a:lnTo>
                      <a:pt x="120" y="186"/>
                    </a:lnTo>
                    <a:lnTo>
                      <a:pt x="102" y="178"/>
                    </a:lnTo>
                    <a:lnTo>
                      <a:pt x="84" y="166"/>
                    </a:lnTo>
                    <a:lnTo>
                      <a:pt x="68" y="150"/>
                    </a:lnTo>
                    <a:lnTo>
                      <a:pt x="52" y="130"/>
                    </a:lnTo>
                    <a:lnTo>
                      <a:pt x="38" y="108"/>
                    </a:lnTo>
                    <a:lnTo>
                      <a:pt x="38" y="108"/>
                    </a:lnTo>
                    <a:lnTo>
                      <a:pt x="22" y="80"/>
                    </a:lnTo>
                    <a:lnTo>
                      <a:pt x="12" y="58"/>
                    </a:lnTo>
                    <a:lnTo>
                      <a:pt x="4" y="42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FFC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70" name="Freeform 210"/>
              <p:cNvSpPr>
                <a:spLocks/>
              </p:cNvSpPr>
              <p:nvPr/>
            </p:nvSpPr>
            <p:spPr bwMode="auto">
              <a:xfrm>
                <a:off x="2603" y="1444"/>
                <a:ext cx="172" cy="79"/>
              </a:xfrm>
              <a:custGeom>
                <a:avLst/>
                <a:gdLst>
                  <a:gd name="T0" fmla="*/ 362 w 362"/>
                  <a:gd name="T1" fmla="*/ 46 h 162"/>
                  <a:gd name="T2" fmla="*/ 362 w 362"/>
                  <a:gd name="T3" fmla="*/ 46 h 162"/>
                  <a:gd name="T4" fmla="*/ 352 w 362"/>
                  <a:gd name="T5" fmla="*/ 46 h 162"/>
                  <a:gd name="T6" fmla="*/ 342 w 362"/>
                  <a:gd name="T7" fmla="*/ 48 h 162"/>
                  <a:gd name="T8" fmla="*/ 334 w 362"/>
                  <a:gd name="T9" fmla="*/ 52 h 162"/>
                  <a:gd name="T10" fmla="*/ 326 w 362"/>
                  <a:gd name="T11" fmla="*/ 58 h 162"/>
                  <a:gd name="T12" fmla="*/ 310 w 362"/>
                  <a:gd name="T13" fmla="*/ 70 h 162"/>
                  <a:gd name="T14" fmla="*/ 298 w 362"/>
                  <a:gd name="T15" fmla="*/ 84 h 162"/>
                  <a:gd name="T16" fmla="*/ 298 w 362"/>
                  <a:gd name="T17" fmla="*/ 84 h 162"/>
                  <a:gd name="T18" fmla="*/ 276 w 362"/>
                  <a:gd name="T19" fmla="*/ 102 h 162"/>
                  <a:gd name="T20" fmla="*/ 248 w 362"/>
                  <a:gd name="T21" fmla="*/ 120 h 162"/>
                  <a:gd name="T22" fmla="*/ 218 w 362"/>
                  <a:gd name="T23" fmla="*/ 136 h 162"/>
                  <a:gd name="T24" fmla="*/ 204 w 362"/>
                  <a:gd name="T25" fmla="*/ 142 h 162"/>
                  <a:gd name="T26" fmla="*/ 190 w 362"/>
                  <a:gd name="T27" fmla="*/ 144 h 162"/>
                  <a:gd name="T28" fmla="*/ 190 w 362"/>
                  <a:gd name="T29" fmla="*/ 144 h 162"/>
                  <a:gd name="T30" fmla="*/ 174 w 362"/>
                  <a:gd name="T31" fmla="*/ 146 h 162"/>
                  <a:gd name="T32" fmla="*/ 160 w 362"/>
                  <a:gd name="T33" fmla="*/ 148 h 162"/>
                  <a:gd name="T34" fmla="*/ 148 w 362"/>
                  <a:gd name="T35" fmla="*/ 148 h 162"/>
                  <a:gd name="T36" fmla="*/ 134 w 362"/>
                  <a:gd name="T37" fmla="*/ 146 h 162"/>
                  <a:gd name="T38" fmla="*/ 124 w 362"/>
                  <a:gd name="T39" fmla="*/ 142 h 162"/>
                  <a:gd name="T40" fmla="*/ 114 w 362"/>
                  <a:gd name="T41" fmla="*/ 138 h 162"/>
                  <a:gd name="T42" fmla="*/ 96 w 362"/>
                  <a:gd name="T43" fmla="*/ 128 h 162"/>
                  <a:gd name="T44" fmla="*/ 80 w 362"/>
                  <a:gd name="T45" fmla="*/ 114 h 162"/>
                  <a:gd name="T46" fmla="*/ 66 w 362"/>
                  <a:gd name="T47" fmla="*/ 98 h 162"/>
                  <a:gd name="T48" fmla="*/ 38 w 362"/>
                  <a:gd name="T49" fmla="*/ 62 h 162"/>
                  <a:gd name="T50" fmla="*/ 38 w 362"/>
                  <a:gd name="T51" fmla="*/ 62 h 162"/>
                  <a:gd name="T52" fmla="*/ 14 w 362"/>
                  <a:gd name="T53" fmla="*/ 26 h 162"/>
                  <a:gd name="T54" fmla="*/ 4 w 362"/>
                  <a:gd name="T55" fmla="*/ 8 h 162"/>
                  <a:gd name="T56" fmla="*/ 2 w 362"/>
                  <a:gd name="T57" fmla="*/ 2 h 162"/>
                  <a:gd name="T58" fmla="*/ 2 w 362"/>
                  <a:gd name="T59" fmla="*/ 0 h 162"/>
                  <a:gd name="T60" fmla="*/ 2 w 362"/>
                  <a:gd name="T61" fmla="*/ 0 h 162"/>
                  <a:gd name="T62" fmla="*/ 0 w 362"/>
                  <a:gd name="T63" fmla="*/ 2 h 162"/>
                  <a:gd name="T64" fmla="*/ 0 w 362"/>
                  <a:gd name="T65" fmla="*/ 2 h 162"/>
                  <a:gd name="T66" fmla="*/ 0 w 362"/>
                  <a:gd name="T67" fmla="*/ 10 h 162"/>
                  <a:gd name="T68" fmla="*/ 10 w 362"/>
                  <a:gd name="T69" fmla="*/ 34 h 162"/>
                  <a:gd name="T70" fmla="*/ 26 w 362"/>
                  <a:gd name="T71" fmla="*/ 64 h 162"/>
                  <a:gd name="T72" fmla="*/ 42 w 362"/>
                  <a:gd name="T73" fmla="*/ 92 h 162"/>
                  <a:gd name="T74" fmla="*/ 42 w 362"/>
                  <a:gd name="T75" fmla="*/ 92 h 162"/>
                  <a:gd name="T76" fmla="*/ 56 w 362"/>
                  <a:gd name="T77" fmla="*/ 112 h 162"/>
                  <a:gd name="T78" fmla="*/ 72 w 362"/>
                  <a:gd name="T79" fmla="*/ 130 h 162"/>
                  <a:gd name="T80" fmla="*/ 88 w 362"/>
                  <a:gd name="T81" fmla="*/ 144 h 162"/>
                  <a:gd name="T82" fmla="*/ 106 w 362"/>
                  <a:gd name="T83" fmla="*/ 152 h 162"/>
                  <a:gd name="T84" fmla="*/ 124 w 362"/>
                  <a:gd name="T85" fmla="*/ 160 h 162"/>
                  <a:gd name="T86" fmla="*/ 146 w 362"/>
                  <a:gd name="T87" fmla="*/ 162 h 162"/>
                  <a:gd name="T88" fmla="*/ 166 w 362"/>
                  <a:gd name="T89" fmla="*/ 162 h 162"/>
                  <a:gd name="T90" fmla="*/ 190 w 362"/>
                  <a:gd name="T91" fmla="*/ 160 h 162"/>
                  <a:gd name="T92" fmla="*/ 190 w 362"/>
                  <a:gd name="T93" fmla="*/ 160 h 162"/>
                  <a:gd name="T94" fmla="*/ 204 w 362"/>
                  <a:gd name="T95" fmla="*/ 156 h 162"/>
                  <a:gd name="T96" fmla="*/ 220 w 362"/>
                  <a:gd name="T97" fmla="*/ 150 h 162"/>
                  <a:gd name="T98" fmla="*/ 234 w 362"/>
                  <a:gd name="T99" fmla="*/ 144 h 162"/>
                  <a:gd name="T100" fmla="*/ 250 w 362"/>
                  <a:gd name="T101" fmla="*/ 136 h 162"/>
                  <a:gd name="T102" fmla="*/ 278 w 362"/>
                  <a:gd name="T103" fmla="*/ 118 h 162"/>
                  <a:gd name="T104" fmla="*/ 290 w 362"/>
                  <a:gd name="T105" fmla="*/ 106 h 162"/>
                  <a:gd name="T106" fmla="*/ 300 w 362"/>
                  <a:gd name="T107" fmla="*/ 96 h 162"/>
                  <a:gd name="T108" fmla="*/ 300 w 362"/>
                  <a:gd name="T109" fmla="*/ 96 h 162"/>
                  <a:gd name="T110" fmla="*/ 316 w 362"/>
                  <a:gd name="T111" fmla="*/ 78 h 162"/>
                  <a:gd name="T112" fmla="*/ 324 w 362"/>
                  <a:gd name="T113" fmla="*/ 70 h 162"/>
                  <a:gd name="T114" fmla="*/ 336 w 362"/>
                  <a:gd name="T115" fmla="*/ 64 h 162"/>
                  <a:gd name="T116" fmla="*/ 354 w 362"/>
                  <a:gd name="T117" fmla="*/ 56 h 162"/>
                  <a:gd name="T118" fmla="*/ 354 w 362"/>
                  <a:gd name="T119" fmla="*/ 56 h 162"/>
                  <a:gd name="T120" fmla="*/ 360 w 362"/>
                  <a:gd name="T121" fmla="*/ 52 h 162"/>
                  <a:gd name="T122" fmla="*/ 360 w 362"/>
                  <a:gd name="T123" fmla="*/ 54 h 162"/>
                  <a:gd name="T124" fmla="*/ 362 w 362"/>
                  <a:gd name="T125" fmla="*/ 4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2" h="162">
                    <a:moveTo>
                      <a:pt x="362" y="46"/>
                    </a:moveTo>
                    <a:lnTo>
                      <a:pt x="362" y="46"/>
                    </a:lnTo>
                    <a:lnTo>
                      <a:pt x="352" y="46"/>
                    </a:lnTo>
                    <a:lnTo>
                      <a:pt x="342" y="48"/>
                    </a:lnTo>
                    <a:lnTo>
                      <a:pt x="334" y="52"/>
                    </a:lnTo>
                    <a:lnTo>
                      <a:pt x="326" y="58"/>
                    </a:lnTo>
                    <a:lnTo>
                      <a:pt x="310" y="70"/>
                    </a:lnTo>
                    <a:lnTo>
                      <a:pt x="298" y="84"/>
                    </a:lnTo>
                    <a:lnTo>
                      <a:pt x="298" y="84"/>
                    </a:lnTo>
                    <a:lnTo>
                      <a:pt x="276" y="102"/>
                    </a:lnTo>
                    <a:lnTo>
                      <a:pt x="248" y="120"/>
                    </a:lnTo>
                    <a:lnTo>
                      <a:pt x="218" y="136"/>
                    </a:lnTo>
                    <a:lnTo>
                      <a:pt x="204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74" y="146"/>
                    </a:lnTo>
                    <a:lnTo>
                      <a:pt x="160" y="148"/>
                    </a:lnTo>
                    <a:lnTo>
                      <a:pt x="148" y="148"/>
                    </a:lnTo>
                    <a:lnTo>
                      <a:pt x="134" y="146"/>
                    </a:lnTo>
                    <a:lnTo>
                      <a:pt x="124" y="142"/>
                    </a:lnTo>
                    <a:lnTo>
                      <a:pt x="114" y="138"/>
                    </a:lnTo>
                    <a:lnTo>
                      <a:pt x="96" y="128"/>
                    </a:lnTo>
                    <a:lnTo>
                      <a:pt x="80" y="114"/>
                    </a:lnTo>
                    <a:lnTo>
                      <a:pt x="66" y="98"/>
                    </a:lnTo>
                    <a:lnTo>
                      <a:pt x="38" y="62"/>
                    </a:lnTo>
                    <a:lnTo>
                      <a:pt x="38" y="62"/>
                    </a:lnTo>
                    <a:lnTo>
                      <a:pt x="14" y="26"/>
                    </a:lnTo>
                    <a:lnTo>
                      <a:pt x="4" y="8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0"/>
                    </a:lnTo>
                    <a:lnTo>
                      <a:pt x="10" y="34"/>
                    </a:lnTo>
                    <a:lnTo>
                      <a:pt x="26" y="64"/>
                    </a:lnTo>
                    <a:lnTo>
                      <a:pt x="42" y="92"/>
                    </a:lnTo>
                    <a:lnTo>
                      <a:pt x="42" y="92"/>
                    </a:lnTo>
                    <a:lnTo>
                      <a:pt x="56" y="112"/>
                    </a:lnTo>
                    <a:lnTo>
                      <a:pt x="72" y="130"/>
                    </a:lnTo>
                    <a:lnTo>
                      <a:pt x="88" y="144"/>
                    </a:lnTo>
                    <a:lnTo>
                      <a:pt x="106" y="152"/>
                    </a:lnTo>
                    <a:lnTo>
                      <a:pt x="124" y="160"/>
                    </a:lnTo>
                    <a:lnTo>
                      <a:pt x="146" y="162"/>
                    </a:lnTo>
                    <a:lnTo>
                      <a:pt x="166" y="162"/>
                    </a:lnTo>
                    <a:lnTo>
                      <a:pt x="190" y="160"/>
                    </a:lnTo>
                    <a:lnTo>
                      <a:pt x="190" y="160"/>
                    </a:lnTo>
                    <a:lnTo>
                      <a:pt x="204" y="156"/>
                    </a:lnTo>
                    <a:lnTo>
                      <a:pt x="220" y="150"/>
                    </a:lnTo>
                    <a:lnTo>
                      <a:pt x="234" y="144"/>
                    </a:lnTo>
                    <a:lnTo>
                      <a:pt x="250" y="136"/>
                    </a:lnTo>
                    <a:lnTo>
                      <a:pt x="278" y="118"/>
                    </a:lnTo>
                    <a:lnTo>
                      <a:pt x="290" y="106"/>
                    </a:lnTo>
                    <a:lnTo>
                      <a:pt x="300" y="96"/>
                    </a:lnTo>
                    <a:lnTo>
                      <a:pt x="300" y="96"/>
                    </a:lnTo>
                    <a:lnTo>
                      <a:pt x="316" y="78"/>
                    </a:lnTo>
                    <a:lnTo>
                      <a:pt x="324" y="70"/>
                    </a:lnTo>
                    <a:lnTo>
                      <a:pt x="336" y="64"/>
                    </a:lnTo>
                    <a:lnTo>
                      <a:pt x="354" y="56"/>
                    </a:lnTo>
                    <a:lnTo>
                      <a:pt x="354" y="56"/>
                    </a:lnTo>
                    <a:lnTo>
                      <a:pt x="360" y="52"/>
                    </a:lnTo>
                    <a:lnTo>
                      <a:pt x="360" y="54"/>
                    </a:lnTo>
                    <a:lnTo>
                      <a:pt x="362" y="46"/>
                    </a:lnTo>
                    <a:close/>
                  </a:path>
                </a:pathLst>
              </a:custGeom>
              <a:solidFill>
                <a:srgbClr val="CF62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71" name="Freeform 211"/>
              <p:cNvSpPr>
                <a:spLocks/>
              </p:cNvSpPr>
              <p:nvPr/>
            </p:nvSpPr>
            <p:spPr bwMode="auto">
              <a:xfrm>
                <a:off x="2595" y="1441"/>
                <a:ext cx="24" cy="21"/>
              </a:xfrm>
              <a:custGeom>
                <a:avLst/>
                <a:gdLst>
                  <a:gd name="T0" fmla="*/ 50 w 50"/>
                  <a:gd name="T1" fmla="*/ 2 h 44"/>
                  <a:gd name="T2" fmla="*/ 50 w 50"/>
                  <a:gd name="T3" fmla="*/ 2 h 44"/>
                  <a:gd name="T4" fmla="*/ 40 w 50"/>
                  <a:gd name="T5" fmla="*/ 0 h 44"/>
                  <a:gd name="T6" fmla="*/ 32 w 50"/>
                  <a:gd name="T7" fmla="*/ 0 h 44"/>
                  <a:gd name="T8" fmla="*/ 22 w 50"/>
                  <a:gd name="T9" fmla="*/ 0 h 44"/>
                  <a:gd name="T10" fmla="*/ 12 w 50"/>
                  <a:gd name="T11" fmla="*/ 4 h 44"/>
                  <a:gd name="T12" fmla="*/ 8 w 50"/>
                  <a:gd name="T13" fmla="*/ 6 h 44"/>
                  <a:gd name="T14" fmla="*/ 4 w 50"/>
                  <a:gd name="T15" fmla="*/ 12 h 44"/>
                  <a:gd name="T16" fmla="*/ 2 w 50"/>
                  <a:gd name="T17" fmla="*/ 18 h 44"/>
                  <a:gd name="T18" fmla="*/ 0 w 50"/>
                  <a:gd name="T19" fmla="*/ 24 h 44"/>
                  <a:gd name="T20" fmla="*/ 0 w 50"/>
                  <a:gd name="T21" fmla="*/ 34 h 44"/>
                  <a:gd name="T22" fmla="*/ 0 w 50"/>
                  <a:gd name="T23" fmla="*/ 44 h 44"/>
                  <a:gd name="T24" fmla="*/ 0 w 50"/>
                  <a:gd name="T25" fmla="*/ 44 h 44"/>
                  <a:gd name="T26" fmla="*/ 2 w 50"/>
                  <a:gd name="T27" fmla="*/ 38 h 44"/>
                  <a:gd name="T28" fmla="*/ 12 w 50"/>
                  <a:gd name="T29" fmla="*/ 26 h 44"/>
                  <a:gd name="T30" fmla="*/ 18 w 50"/>
                  <a:gd name="T31" fmla="*/ 20 h 44"/>
                  <a:gd name="T32" fmla="*/ 26 w 50"/>
                  <a:gd name="T33" fmla="*/ 12 h 44"/>
                  <a:gd name="T34" fmla="*/ 38 w 50"/>
                  <a:gd name="T35" fmla="*/ 6 h 44"/>
                  <a:gd name="T36" fmla="*/ 50 w 50"/>
                  <a:gd name="T37" fmla="*/ 2 h 44"/>
                  <a:gd name="T38" fmla="*/ 50 w 50"/>
                  <a:gd name="T39" fmla="*/ 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0" h="44">
                    <a:moveTo>
                      <a:pt x="50" y="2"/>
                    </a:moveTo>
                    <a:lnTo>
                      <a:pt x="50" y="2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2" y="0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0" y="24"/>
                    </a:lnTo>
                    <a:lnTo>
                      <a:pt x="0" y="3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38"/>
                    </a:lnTo>
                    <a:lnTo>
                      <a:pt x="12" y="26"/>
                    </a:lnTo>
                    <a:lnTo>
                      <a:pt x="18" y="20"/>
                    </a:lnTo>
                    <a:lnTo>
                      <a:pt x="26" y="12"/>
                    </a:lnTo>
                    <a:lnTo>
                      <a:pt x="38" y="6"/>
                    </a:lnTo>
                    <a:lnTo>
                      <a:pt x="50" y="2"/>
                    </a:lnTo>
                    <a:lnTo>
                      <a:pt x="50" y="2"/>
                    </a:lnTo>
                    <a:close/>
                  </a:path>
                </a:pathLst>
              </a:custGeom>
              <a:solidFill>
                <a:srgbClr val="CF62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72" name="Freeform 212"/>
              <p:cNvSpPr>
                <a:spLocks/>
              </p:cNvSpPr>
              <p:nvPr/>
            </p:nvSpPr>
            <p:spPr bwMode="auto">
              <a:xfrm>
                <a:off x="2762" y="1458"/>
                <a:ext cx="15" cy="2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8 w 30"/>
                  <a:gd name="T5" fmla="*/ 0 h 58"/>
                  <a:gd name="T6" fmla="*/ 16 w 30"/>
                  <a:gd name="T7" fmla="*/ 2 h 58"/>
                  <a:gd name="T8" fmla="*/ 24 w 30"/>
                  <a:gd name="T9" fmla="*/ 6 h 58"/>
                  <a:gd name="T10" fmla="*/ 28 w 30"/>
                  <a:gd name="T11" fmla="*/ 12 h 58"/>
                  <a:gd name="T12" fmla="*/ 30 w 30"/>
                  <a:gd name="T13" fmla="*/ 18 h 58"/>
                  <a:gd name="T14" fmla="*/ 30 w 30"/>
                  <a:gd name="T15" fmla="*/ 22 h 58"/>
                  <a:gd name="T16" fmla="*/ 30 w 30"/>
                  <a:gd name="T17" fmla="*/ 30 h 58"/>
                  <a:gd name="T18" fmla="*/ 26 w 30"/>
                  <a:gd name="T19" fmla="*/ 38 h 58"/>
                  <a:gd name="T20" fmla="*/ 14 w 30"/>
                  <a:gd name="T21" fmla="*/ 58 h 58"/>
                  <a:gd name="T22" fmla="*/ 14 w 30"/>
                  <a:gd name="T23" fmla="*/ 58 h 58"/>
                  <a:gd name="T24" fmla="*/ 16 w 30"/>
                  <a:gd name="T25" fmla="*/ 52 h 58"/>
                  <a:gd name="T26" fmla="*/ 16 w 30"/>
                  <a:gd name="T27" fmla="*/ 36 h 58"/>
                  <a:gd name="T28" fmla="*/ 14 w 30"/>
                  <a:gd name="T29" fmla="*/ 28 h 58"/>
                  <a:gd name="T30" fmla="*/ 12 w 30"/>
                  <a:gd name="T31" fmla="*/ 18 h 58"/>
                  <a:gd name="T32" fmla="*/ 8 w 30"/>
                  <a:gd name="T33" fmla="*/ 8 h 58"/>
                  <a:gd name="T34" fmla="*/ 0 w 30"/>
                  <a:gd name="T35" fmla="*/ 0 h 58"/>
                  <a:gd name="T36" fmla="*/ 0 w 30"/>
                  <a:gd name="T3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16" y="2"/>
                    </a:lnTo>
                    <a:lnTo>
                      <a:pt x="24" y="6"/>
                    </a:lnTo>
                    <a:lnTo>
                      <a:pt x="28" y="12"/>
                    </a:lnTo>
                    <a:lnTo>
                      <a:pt x="30" y="18"/>
                    </a:lnTo>
                    <a:lnTo>
                      <a:pt x="30" y="22"/>
                    </a:lnTo>
                    <a:lnTo>
                      <a:pt x="30" y="30"/>
                    </a:lnTo>
                    <a:lnTo>
                      <a:pt x="26" y="38"/>
                    </a:lnTo>
                    <a:lnTo>
                      <a:pt x="14" y="58"/>
                    </a:lnTo>
                    <a:lnTo>
                      <a:pt x="14" y="58"/>
                    </a:lnTo>
                    <a:lnTo>
                      <a:pt x="16" y="52"/>
                    </a:lnTo>
                    <a:lnTo>
                      <a:pt x="16" y="36"/>
                    </a:lnTo>
                    <a:lnTo>
                      <a:pt x="14" y="28"/>
                    </a:lnTo>
                    <a:lnTo>
                      <a:pt x="12" y="18"/>
                    </a:lnTo>
                    <a:lnTo>
                      <a:pt x="8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62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73" name="Freeform 213"/>
              <p:cNvSpPr>
                <a:spLocks/>
              </p:cNvSpPr>
              <p:nvPr/>
            </p:nvSpPr>
            <p:spPr bwMode="auto">
              <a:xfrm>
                <a:off x="2636" y="1531"/>
                <a:ext cx="50" cy="20"/>
              </a:xfrm>
              <a:custGeom>
                <a:avLst/>
                <a:gdLst>
                  <a:gd name="T0" fmla="*/ 100 w 104"/>
                  <a:gd name="T1" fmla="*/ 22 h 40"/>
                  <a:gd name="T2" fmla="*/ 100 w 104"/>
                  <a:gd name="T3" fmla="*/ 22 h 40"/>
                  <a:gd name="T4" fmla="*/ 88 w 104"/>
                  <a:gd name="T5" fmla="*/ 28 h 40"/>
                  <a:gd name="T6" fmla="*/ 74 w 104"/>
                  <a:gd name="T7" fmla="*/ 34 h 40"/>
                  <a:gd name="T8" fmla="*/ 58 w 104"/>
                  <a:gd name="T9" fmla="*/ 38 h 40"/>
                  <a:gd name="T10" fmla="*/ 50 w 104"/>
                  <a:gd name="T11" fmla="*/ 40 h 40"/>
                  <a:gd name="T12" fmla="*/ 42 w 104"/>
                  <a:gd name="T13" fmla="*/ 40 h 40"/>
                  <a:gd name="T14" fmla="*/ 34 w 104"/>
                  <a:gd name="T15" fmla="*/ 38 h 40"/>
                  <a:gd name="T16" fmla="*/ 26 w 104"/>
                  <a:gd name="T17" fmla="*/ 34 h 40"/>
                  <a:gd name="T18" fmla="*/ 18 w 104"/>
                  <a:gd name="T19" fmla="*/ 28 h 40"/>
                  <a:gd name="T20" fmla="*/ 10 w 104"/>
                  <a:gd name="T21" fmla="*/ 22 h 40"/>
                  <a:gd name="T22" fmla="*/ 4 w 104"/>
                  <a:gd name="T23" fmla="*/ 12 h 40"/>
                  <a:gd name="T24" fmla="*/ 0 w 104"/>
                  <a:gd name="T25" fmla="*/ 0 h 40"/>
                  <a:gd name="T26" fmla="*/ 0 w 104"/>
                  <a:gd name="T27" fmla="*/ 0 h 40"/>
                  <a:gd name="T28" fmla="*/ 2 w 104"/>
                  <a:gd name="T29" fmla="*/ 6 h 40"/>
                  <a:gd name="T30" fmla="*/ 8 w 104"/>
                  <a:gd name="T31" fmla="*/ 12 h 40"/>
                  <a:gd name="T32" fmla="*/ 16 w 104"/>
                  <a:gd name="T33" fmla="*/ 18 h 40"/>
                  <a:gd name="T34" fmla="*/ 30 w 104"/>
                  <a:gd name="T35" fmla="*/ 24 h 40"/>
                  <a:gd name="T36" fmla="*/ 48 w 104"/>
                  <a:gd name="T37" fmla="*/ 28 h 40"/>
                  <a:gd name="T38" fmla="*/ 72 w 104"/>
                  <a:gd name="T39" fmla="*/ 28 h 40"/>
                  <a:gd name="T40" fmla="*/ 104 w 104"/>
                  <a:gd name="T41" fmla="*/ 22 h 40"/>
                  <a:gd name="T42" fmla="*/ 100 w 104"/>
                  <a:gd name="T43" fmla="*/ 2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40">
                    <a:moveTo>
                      <a:pt x="100" y="22"/>
                    </a:moveTo>
                    <a:lnTo>
                      <a:pt x="100" y="22"/>
                    </a:lnTo>
                    <a:lnTo>
                      <a:pt x="88" y="28"/>
                    </a:lnTo>
                    <a:lnTo>
                      <a:pt x="74" y="34"/>
                    </a:lnTo>
                    <a:lnTo>
                      <a:pt x="58" y="38"/>
                    </a:lnTo>
                    <a:lnTo>
                      <a:pt x="50" y="40"/>
                    </a:lnTo>
                    <a:lnTo>
                      <a:pt x="42" y="40"/>
                    </a:lnTo>
                    <a:lnTo>
                      <a:pt x="34" y="38"/>
                    </a:lnTo>
                    <a:lnTo>
                      <a:pt x="26" y="34"/>
                    </a:lnTo>
                    <a:lnTo>
                      <a:pt x="18" y="28"/>
                    </a:lnTo>
                    <a:lnTo>
                      <a:pt x="10" y="22"/>
                    </a:lnTo>
                    <a:lnTo>
                      <a:pt x="4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8" y="12"/>
                    </a:lnTo>
                    <a:lnTo>
                      <a:pt x="16" y="18"/>
                    </a:lnTo>
                    <a:lnTo>
                      <a:pt x="30" y="24"/>
                    </a:lnTo>
                    <a:lnTo>
                      <a:pt x="48" y="28"/>
                    </a:lnTo>
                    <a:lnTo>
                      <a:pt x="72" y="28"/>
                    </a:lnTo>
                    <a:lnTo>
                      <a:pt x="104" y="22"/>
                    </a:lnTo>
                    <a:lnTo>
                      <a:pt x="100" y="22"/>
                    </a:lnTo>
                    <a:close/>
                  </a:path>
                </a:pathLst>
              </a:custGeom>
              <a:solidFill>
                <a:srgbClr val="F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174" name="Freeform 214"/>
              <p:cNvSpPr>
                <a:spLocks/>
              </p:cNvSpPr>
              <p:nvPr/>
            </p:nvSpPr>
            <p:spPr bwMode="auto">
              <a:xfrm>
                <a:off x="2636" y="1531"/>
                <a:ext cx="50" cy="20"/>
              </a:xfrm>
              <a:custGeom>
                <a:avLst/>
                <a:gdLst>
                  <a:gd name="T0" fmla="*/ 100 w 104"/>
                  <a:gd name="T1" fmla="*/ 22 h 40"/>
                  <a:gd name="T2" fmla="*/ 100 w 104"/>
                  <a:gd name="T3" fmla="*/ 22 h 40"/>
                  <a:gd name="T4" fmla="*/ 88 w 104"/>
                  <a:gd name="T5" fmla="*/ 28 h 40"/>
                  <a:gd name="T6" fmla="*/ 74 w 104"/>
                  <a:gd name="T7" fmla="*/ 34 h 40"/>
                  <a:gd name="T8" fmla="*/ 58 w 104"/>
                  <a:gd name="T9" fmla="*/ 38 h 40"/>
                  <a:gd name="T10" fmla="*/ 50 w 104"/>
                  <a:gd name="T11" fmla="*/ 40 h 40"/>
                  <a:gd name="T12" fmla="*/ 42 w 104"/>
                  <a:gd name="T13" fmla="*/ 40 h 40"/>
                  <a:gd name="T14" fmla="*/ 34 w 104"/>
                  <a:gd name="T15" fmla="*/ 38 h 40"/>
                  <a:gd name="T16" fmla="*/ 26 w 104"/>
                  <a:gd name="T17" fmla="*/ 34 h 40"/>
                  <a:gd name="T18" fmla="*/ 18 w 104"/>
                  <a:gd name="T19" fmla="*/ 28 h 40"/>
                  <a:gd name="T20" fmla="*/ 10 w 104"/>
                  <a:gd name="T21" fmla="*/ 22 h 40"/>
                  <a:gd name="T22" fmla="*/ 4 w 104"/>
                  <a:gd name="T23" fmla="*/ 12 h 40"/>
                  <a:gd name="T24" fmla="*/ 0 w 104"/>
                  <a:gd name="T25" fmla="*/ 0 h 40"/>
                  <a:gd name="T26" fmla="*/ 0 w 104"/>
                  <a:gd name="T27" fmla="*/ 0 h 40"/>
                  <a:gd name="T28" fmla="*/ 2 w 104"/>
                  <a:gd name="T29" fmla="*/ 6 h 40"/>
                  <a:gd name="T30" fmla="*/ 8 w 104"/>
                  <a:gd name="T31" fmla="*/ 12 h 40"/>
                  <a:gd name="T32" fmla="*/ 16 w 104"/>
                  <a:gd name="T33" fmla="*/ 18 h 40"/>
                  <a:gd name="T34" fmla="*/ 30 w 104"/>
                  <a:gd name="T35" fmla="*/ 24 h 40"/>
                  <a:gd name="T36" fmla="*/ 48 w 104"/>
                  <a:gd name="T37" fmla="*/ 28 h 40"/>
                  <a:gd name="T38" fmla="*/ 72 w 104"/>
                  <a:gd name="T39" fmla="*/ 28 h 40"/>
                  <a:gd name="T40" fmla="*/ 104 w 104"/>
                  <a:gd name="T41" fmla="*/ 2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4" h="40">
                    <a:moveTo>
                      <a:pt x="100" y="22"/>
                    </a:moveTo>
                    <a:lnTo>
                      <a:pt x="100" y="22"/>
                    </a:lnTo>
                    <a:lnTo>
                      <a:pt x="88" y="28"/>
                    </a:lnTo>
                    <a:lnTo>
                      <a:pt x="74" y="34"/>
                    </a:lnTo>
                    <a:lnTo>
                      <a:pt x="58" y="38"/>
                    </a:lnTo>
                    <a:lnTo>
                      <a:pt x="50" y="40"/>
                    </a:lnTo>
                    <a:lnTo>
                      <a:pt x="42" y="40"/>
                    </a:lnTo>
                    <a:lnTo>
                      <a:pt x="34" y="38"/>
                    </a:lnTo>
                    <a:lnTo>
                      <a:pt x="26" y="34"/>
                    </a:lnTo>
                    <a:lnTo>
                      <a:pt x="18" y="28"/>
                    </a:lnTo>
                    <a:lnTo>
                      <a:pt x="10" y="22"/>
                    </a:lnTo>
                    <a:lnTo>
                      <a:pt x="4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8" y="12"/>
                    </a:lnTo>
                    <a:lnTo>
                      <a:pt x="16" y="18"/>
                    </a:lnTo>
                    <a:lnTo>
                      <a:pt x="30" y="24"/>
                    </a:lnTo>
                    <a:lnTo>
                      <a:pt x="48" y="28"/>
                    </a:lnTo>
                    <a:lnTo>
                      <a:pt x="72" y="28"/>
                    </a:lnTo>
                    <a:lnTo>
                      <a:pt x="104" y="2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1193175" name="Text Box 215"/>
            <p:cNvSpPr txBox="1">
              <a:spLocks noChangeArrowheads="1"/>
            </p:cNvSpPr>
            <p:nvPr/>
          </p:nvSpPr>
          <p:spPr bwMode="auto">
            <a:xfrm>
              <a:off x="4826" y="690"/>
              <a:ext cx="75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/>
                <a:t>BOB</a:t>
              </a:r>
            </a:p>
          </p:txBody>
        </p:sp>
      </p:grpSp>
      <p:grpSp>
        <p:nvGrpSpPr>
          <p:cNvPr id="1193322" name="Group 362"/>
          <p:cNvGrpSpPr>
            <a:grpSpLocks/>
          </p:cNvGrpSpPr>
          <p:nvPr/>
        </p:nvGrpSpPr>
        <p:grpSpPr bwMode="auto">
          <a:xfrm>
            <a:off x="7956581" y="2019846"/>
            <a:ext cx="1015361" cy="1110985"/>
            <a:chOff x="4772" y="825"/>
            <a:chExt cx="730" cy="884"/>
          </a:xfrm>
        </p:grpSpPr>
        <p:grpSp>
          <p:nvGrpSpPr>
            <p:cNvPr id="1193323" name="Group 363"/>
            <p:cNvGrpSpPr>
              <a:grpSpLocks/>
            </p:cNvGrpSpPr>
            <p:nvPr/>
          </p:nvGrpSpPr>
          <p:grpSpPr bwMode="auto">
            <a:xfrm>
              <a:off x="4772" y="825"/>
              <a:ext cx="467" cy="642"/>
              <a:chOff x="2094" y="2807"/>
              <a:chExt cx="588" cy="706"/>
            </a:xfrm>
          </p:grpSpPr>
          <p:sp>
            <p:nvSpPr>
              <p:cNvPr id="1193324" name="Freeform 364"/>
              <p:cNvSpPr>
                <a:spLocks noEditPoints="1"/>
              </p:cNvSpPr>
              <p:nvPr/>
            </p:nvSpPr>
            <p:spPr bwMode="auto">
              <a:xfrm>
                <a:off x="2146" y="2807"/>
                <a:ext cx="484" cy="172"/>
              </a:xfrm>
              <a:custGeom>
                <a:avLst/>
                <a:gdLst>
                  <a:gd name="T0" fmla="*/ 242 w 484"/>
                  <a:gd name="T1" fmla="*/ 0 h 172"/>
                  <a:gd name="T2" fmla="*/ 148 w 484"/>
                  <a:gd name="T3" fmla="*/ 6 h 172"/>
                  <a:gd name="T4" fmla="*/ 72 w 484"/>
                  <a:gd name="T5" fmla="*/ 24 h 172"/>
                  <a:gd name="T6" fmla="*/ 30 w 484"/>
                  <a:gd name="T7" fmla="*/ 44 h 172"/>
                  <a:gd name="T8" fmla="*/ 12 w 484"/>
                  <a:gd name="T9" fmla="*/ 60 h 172"/>
                  <a:gd name="T10" fmla="*/ 2 w 484"/>
                  <a:gd name="T11" fmla="*/ 76 h 172"/>
                  <a:gd name="T12" fmla="*/ 0 w 484"/>
                  <a:gd name="T13" fmla="*/ 86 h 172"/>
                  <a:gd name="T14" fmla="*/ 6 w 484"/>
                  <a:gd name="T15" fmla="*/ 102 h 172"/>
                  <a:gd name="T16" fmla="*/ 20 w 484"/>
                  <a:gd name="T17" fmla="*/ 120 h 172"/>
                  <a:gd name="T18" fmla="*/ 42 w 484"/>
                  <a:gd name="T19" fmla="*/ 134 h 172"/>
                  <a:gd name="T20" fmla="*/ 108 w 484"/>
                  <a:gd name="T21" fmla="*/ 156 h 172"/>
                  <a:gd name="T22" fmla="*/ 194 w 484"/>
                  <a:gd name="T23" fmla="*/ 170 h 172"/>
                  <a:gd name="T24" fmla="*/ 242 w 484"/>
                  <a:gd name="T25" fmla="*/ 172 h 172"/>
                  <a:gd name="T26" fmla="*/ 336 w 484"/>
                  <a:gd name="T27" fmla="*/ 164 h 172"/>
                  <a:gd name="T28" fmla="*/ 414 w 484"/>
                  <a:gd name="T29" fmla="*/ 146 h 172"/>
                  <a:gd name="T30" fmla="*/ 454 w 484"/>
                  <a:gd name="T31" fmla="*/ 126 h 172"/>
                  <a:gd name="T32" fmla="*/ 474 w 484"/>
                  <a:gd name="T33" fmla="*/ 112 h 172"/>
                  <a:gd name="T34" fmla="*/ 482 w 484"/>
                  <a:gd name="T35" fmla="*/ 94 h 172"/>
                  <a:gd name="T36" fmla="*/ 484 w 484"/>
                  <a:gd name="T37" fmla="*/ 86 h 172"/>
                  <a:gd name="T38" fmla="*/ 480 w 484"/>
                  <a:gd name="T39" fmla="*/ 68 h 172"/>
                  <a:gd name="T40" fmla="*/ 464 w 484"/>
                  <a:gd name="T41" fmla="*/ 52 h 172"/>
                  <a:gd name="T42" fmla="*/ 442 w 484"/>
                  <a:gd name="T43" fmla="*/ 38 h 172"/>
                  <a:gd name="T44" fmla="*/ 378 w 484"/>
                  <a:gd name="T45" fmla="*/ 14 h 172"/>
                  <a:gd name="T46" fmla="*/ 290 w 484"/>
                  <a:gd name="T47" fmla="*/ 2 h 172"/>
                  <a:gd name="T48" fmla="*/ 242 w 484"/>
                  <a:gd name="T49" fmla="*/ 0 h 172"/>
                  <a:gd name="T50" fmla="*/ 242 w 484"/>
                  <a:gd name="T51" fmla="*/ 158 h 172"/>
                  <a:gd name="T52" fmla="*/ 164 w 484"/>
                  <a:gd name="T53" fmla="*/ 152 h 172"/>
                  <a:gd name="T54" fmla="*/ 100 w 484"/>
                  <a:gd name="T55" fmla="*/ 138 h 172"/>
                  <a:gd name="T56" fmla="*/ 58 w 484"/>
                  <a:gd name="T57" fmla="*/ 118 h 172"/>
                  <a:gd name="T58" fmla="*/ 46 w 484"/>
                  <a:gd name="T59" fmla="*/ 106 h 172"/>
                  <a:gd name="T60" fmla="*/ 42 w 484"/>
                  <a:gd name="T61" fmla="*/ 94 h 172"/>
                  <a:gd name="T62" fmla="*/ 42 w 484"/>
                  <a:gd name="T63" fmla="*/ 88 h 172"/>
                  <a:gd name="T64" fmla="*/ 50 w 484"/>
                  <a:gd name="T65" fmla="*/ 76 h 172"/>
                  <a:gd name="T66" fmla="*/ 76 w 484"/>
                  <a:gd name="T67" fmla="*/ 58 h 172"/>
                  <a:gd name="T68" fmla="*/ 130 w 484"/>
                  <a:gd name="T69" fmla="*/ 42 h 172"/>
                  <a:gd name="T70" fmla="*/ 202 w 484"/>
                  <a:gd name="T71" fmla="*/ 32 h 172"/>
                  <a:gd name="T72" fmla="*/ 242 w 484"/>
                  <a:gd name="T73" fmla="*/ 32 h 172"/>
                  <a:gd name="T74" fmla="*/ 320 w 484"/>
                  <a:gd name="T75" fmla="*/ 36 h 172"/>
                  <a:gd name="T76" fmla="*/ 384 w 484"/>
                  <a:gd name="T77" fmla="*/ 50 h 172"/>
                  <a:gd name="T78" fmla="*/ 428 w 484"/>
                  <a:gd name="T79" fmla="*/ 70 h 172"/>
                  <a:gd name="T80" fmla="*/ 440 w 484"/>
                  <a:gd name="T81" fmla="*/ 82 h 172"/>
                  <a:gd name="T82" fmla="*/ 444 w 484"/>
                  <a:gd name="T83" fmla="*/ 94 h 172"/>
                  <a:gd name="T84" fmla="*/ 442 w 484"/>
                  <a:gd name="T85" fmla="*/ 100 h 172"/>
                  <a:gd name="T86" fmla="*/ 434 w 484"/>
                  <a:gd name="T87" fmla="*/ 112 h 172"/>
                  <a:gd name="T88" fmla="*/ 408 w 484"/>
                  <a:gd name="T89" fmla="*/ 130 h 172"/>
                  <a:gd name="T90" fmla="*/ 354 w 484"/>
                  <a:gd name="T91" fmla="*/ 146 h 172"/>
                  <a:gd name="T92" fmla="*/ 282 w 484"/>
                  <a:gd name="T93" fmla="*/ 156 h 172"/>
                  <a:gd name="T94" fmla="*/ 242 w 484"/>
                  <a:gd name="T95" fmla="*/ 15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4" h="172">
                    <a:moveTo>
                      <a:pt x="242" y="0"/>
                    </a:moveTo>
                    <a:lnTo>
                      <a:pt x="242" y="0"/>
                    </a:lnTo>
                    <a:lnTo>
                      <a:pt x="194" y="2"/>
                    </a:lnTo>
                    <a:lnTo>
                      <a:pt x="148" y="6"/>
                    </a:lnTo>
                    <a:lnTo>
                      <a:pt x="108" y="14"/>
                    </a:lnTo>
                    <a:lnTo>
                      <a:pt x="72" y="24"/>
                    </a:lnTo>
                    <a:lnTo>
                      <a:pt x="42" y="38"/>
                    </a:lnTo>
                    <a:lnTo>
                      <a:pt x="30" y="44"/>
                    </a:lnTo>
                    <a:lnTo>
                      <a:pt x="20" y="52"/>
                    </a:lnTo>
                    <a:lnTo>
                      <a:pt x="12" y="60"/>
                    </a:lnTo>
                    <a:lnTo>
                      <a:pt x="6" y="68"/>
                    </a:lnTo>
                    <a:lnTo>
                      <a:pt x="2" y="76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2" y="94"/>
                    </a:lnTo>
                    <a:lnTo>
                      <a:pt x="6" y="102"/>
                    </a:lnTo>
                    <a:lnTo>
                      <a:pt x="12" y="112"/>
                    </a:lnTo>
                    <a:lnTo>
                      <a:pt x="20" y="120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72" y="146"/>
                    </a:lnTo>
                    <a:lnTo>
                      <a:pt x="108" y="156"/>
                    </a:lnTo>
                    <a:lnTo>
                      <a:pt x="148" y="164"/>
                    </a:lnTo>
                    <a:lnTo>
                      <a:pt x="194" y="170"/>
                    </a:lnTo>
                    <a:lnTo>
                      <a:pt x="242" y="172"/>
                    </a:lnTo>
                    <a:lnTo>
                      <a:pt x="242" y="172"/>
                    </a:lnTo>
                    <a:lnTo>
                      <a:pt x="290" y="170"/>
                    </a:lnTo>
                    <a:lnTo>
                      <a:pt x="336" y="164"/>
                    </a:lnTo>
                    <a:lnTo>
                      <a:pt x="378" y="156"/>
                    </a:lnTo>
                    <a:lnTo>
                      <a:pt x="414" y="146"/>
                    </a:lnTo>
                    <a:lnTo>
                      <a:pt x="442" y="134"/>
                    </a:lnTo>
                    <a:lnTo>
                      <a:pt x="454" y="126"/>
                    </a:lnTo>
                    <a:lnTo>
                      <a:pt x="464" y="120"/>
                    </a:lnTo>
                    <a:lnTo>
                      <a:pt x="474" y="112"/>
                    </a:lnTo>
                    <a:lnTo>
                      <a:pt x="480" y="102"/>
                    </a:lnTo>
                    <a:lnTo>
                      <a:pt x="482" y="94"/>
                    </a:lnTo>
                    <a:lnTo>
                      <a:pt x="484" y="86"/>
                    </a:lnTo>
                    <a:lnTo>
                      <a:pt x="484" y="86"/>
                    </a:lnTo>
                    <a:lnTo>
                      <a:pt x="482" y="76"/>
                    </a:lnTo>
                    <a:lnTo>
                      <a:pt x="480" y="68"/>
                    </a:lnTo>
                    <a:lnTo>
                      <a:pt x="474" y="60"/>
                    </a:lnTo>
                    <a:lnTo>
                      <a:pt x="464" y="52"/>
                    </a:lnTo>
                    <a:lnTo>
                      <a:pt x="454" y="44"/>
                    </a:lnTo>
                    <a:lnTo>
                      <a:pt x="442" y="38"/>
                    </a:lnTo>
                    <a:lnTo>
                      <a:pt x="414" y="24"/>
                    </a:lnTo>
                    <a:lnTo>
                      <a:pt x="378" y="14"/>
                    </a:lnTo>
                    <a:lnTo>
                      <a:pt x="336" y="6"/>
                    </a:lnTo>
                    <a:lnTo>
                      <a:pt x="290" y="2"/>
                    </a:lnTo>
                    <a:lnTo>
                      <a:pt x="242" y="0"/>
                    </a:lnTo>
                    <a:lnTo>
                      <a:pt x="242" y="0"/>
                    </a:lnTo>
                    <a:close/>
                    <a:moveTo>
                      <a:pt x="242" y="158"/>
                    </a:moveTo>
                    <a:lnTo>
                      <a:pt x="242" y="158"/>
                    </a:lnTo>
                    <a:lnTo>
                      <a:pt x="202" y="156"/>
                    </a:lnTo>
                    <a:lnTo>
                      <a:pt x="164" y="152"/>
                    </a:lnTo>
                    <a:lnTo>
                      <a:pt x="130" y="146"/>
                    </a:lnTo>
                    <a:lnTo>
                      <a:pt x="100" y="138"/>
                    </a:lnTo>
                    <a:lnTo>
                      <a:pt x="76" y="130"/>
                    </a:lnTo>
                    <a:lnTo>
                      <a:pt x="58" y="118"/>
                    </a:lnTo>
                    <a:lnTo>
                      <a:pt x="50" y="112"/>
                    </a:lnTo>
                    <a:lnTo>
                      <a:pt x="46" y="106"/>
                    </a:lnTo>
                    <a:lnTo>
                      <a:pt x="42" y="100"/>
                    </a:lnTo>
                    <a:lnTo>
                      <a:pt x="42" y="94"/>
                    </a:lnTo>
                    <a:lnTo>
                      <a:pt x="42" y="94"/>
                    </a:lnTo>
                    <a:lnTo>
                      <a:pt x="42" y="88"/>
                    </a:lnTo>
                    <a:lnTo>
                      <a:pt x="46" y="82"/>
                    </a:lnTo>
                    <a:lnTo>
                      <a:pt x="50" y="76"/>
                    </a:lnTo>
                    <a:lnTo>
                      <a:pt x="58" y="70"/>
                    </a:lnTo>
                    <a:lnTo>
                      <a:pt x="76" y="58"/>
                    </a:lnTo>
                    <a:lnTo>
                      <a:pt x="100" y="50"/>
                    </a:lnTo>
                    <a:lnTo>
                      <a:pt x="130" y="42"/>
                    </a:lnTo>
                    <a:lnTo>
                      <a:pt x="164" y="36"/>
                    </a:lnTo>
                    <a:lnTo>
                      <a:pt x="202" y="32"/>
                    </a:lnTo>
                    <a:lnTo>
                      <a:pt x="242" y="32"/>
                    </a:lnTo>
                    <a:lnTo>
                      <a:pt x="242" y="32"/>
                    </a:lnTo>
                    <a:lnTo>
                      <a:pt x="282" y="32"/>
                    </a:lnTo>
                    <a:lnTo>
                      <a:pt x="320" y="36"/>
                    </a:lnTo>
                    <a:lnTo>
                      <a:pt x="354" y="42"/>
                    </a:lnTo>
                    <a:lnTo>
                      <a:pt x="384" y="50"/>
                    </a:lnTo>
                    <a:lnTo>
                      <a:pt x="408" y="58"/>
                    </a:lnTo>
                    <a:lnTo>
                      <a:pt x="428" y="70"/>
                    </a:lnTo>
                    <a:lnTo>
                      <a:pt x="434" y="76"/>
                    </a:lnTo>
                    <a:lnTo>
                      <a:pt x="440" y="82"/>
                    </a:lnTo>
                    <a:lnTo>
                      <a:pt x="442" y="88"/>
                    </a:lnTo>
                    <a:lnTo>
                      <a:pt x="444" y="94"/>
                    </a:lnTo>
                    <a:lnTo>
                      <a:pt x="444" y="94"/>
                    </a:lnTo>
                    <a:lnTo>
                      <a:pt x="442" y="100"/>
                    </a:lnTo>
                    <a:lnTo>
                      <a:pt x="440" y="106"/>
                    </a:lnTo>
                    <a:lnTo>
                      <a:pt x="434" y="112"/>
                    </a:lnTo>
                    <a:lnTo>
                      <a:pt x="428" y="118"/>
                    </a:lnTo>
                    <a:lnTo>
                      <a:pt x="408" y="130"/>
                    </a:lnTo>
                    <a:lnTo>
                      <a:pt x="384" y="138"/>
                    </a:lnTo>
                    <a:lnTo>
                      <a:pt x="354" y="146"/>
                    </a:lnTo>
                    <a:lnTo>
                      <a:pt x="320" y="152"/>
                    </a:lnTo>
                    <a:lnTo>
                      <a:pt x="282" y="156"/>
                    </a:lnTo>
                    <a:lnTo>
                      <a:pt x="242" y="158"/>
                    </a:lnTo>
                    <a:lnTo>
                      <a:pt x="242" y="158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25" name="Freeform 365"/>
              <p:cNvSpPr>
                <a:spLocks/>
              </p:cNvSpPr>
              <p:nvPr/>
            </p:nvSpPr>
            <p:spPr bwMode="auto">
              <a:xfrm>
                <a:off x="2468" y="2813"/>
                <a:ext cx="126" cy="76"/>
              </a:xfrm>
              <a:custGeom>
                <a:avLst/>
                <a:gdLst>
                  <a:gd name="T0" fmla="*/ 6 w 126"/>
                  <a:gd name="T1" fmla="*/ 0 h 76"/>
                  <a:gd name="T2" fmla="*/ 0 w 126"/>
                  <a:gd name="T3" fmla="*/ 30 h 76"/>
                  <a:gd name="T4" fmla="*/ 0 w 126"/>
                  <a:gd name="T5" fmla="*/ 30 h 76"/>
                  <a:gd name="T6" fmla="*/ 42 w 126"/>
                  <a:gd name="T7" fmla="*/ 38 h 76"/>
                  <a:gd name="T8" fmla="*/ 60 w 126"/>
                  <a:gd name="T9" fmla="*/ 44 h 76"/>
                  <a:gd name="T10" fmla="*/ 76 w 126"/>
                  <a:gd name="T11" fmla="*/ 48 h 76"/>
                  <a:gd name="T12" fmla="*/ 92 w 126"/>
                  <a:gd name="T13" fmla="*/ 56 h 76"/>
                  <a:gd name="T14" fmla="*/ 102 w 126"/>
                  <a:gd name="T15" fmla="*/ 62 h 76"/>
                  <a:gd name="T16" fmla="*/ 112 w 126"/>
                  <a:gd name="T17" fmla="*/ 70 h 76"/>
                  <a:gd name="T18" fmla="*/ 118 w 126"/>
                  <a:gd name="T19" fmla="*/ 76 h 76"/>
                  <a:gd name="T20" fmla="*/ 126 w 126"/>
                  <a:gd name="T21" fmla="*/ 34 h 76"/>
                  <a:gd name="T22" fmla="*/ 126 w 126"/>
                  <a:gd name="T23" fmla="*/ 34 h 76"/>
                  <a:gd name="T24" fmla="*/ 104 w 126"/>
                  <a:gd name="T25" fmla="*/ 24 h 76"/>
                  <a:gd name="T26" fmla="*/ 74 w 126"/>
                  <a:gd name="T27" fmla="*/ 14 h 76"/>
                  <a:gd name="T28" fmla="*/ 42 w 126"/>
                  <a:gd name="T29" fmla="*/ 6 h 76"/>
                  <a:gd name="T30" fmla="*/ 6 w 126"/>
                  <a:gd name="T31" fmla="*/ 0 h 76"/>
                  <a:gd name="T32" fmla="*/ 6 w 126"/>
                  <a:gd name="T3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76">
                    <a:moveTo>
                      <a:pt x="6" y="0"/>
                    </a:moveTo>
                    <a:lnTo>
                      <a:pt x="0" y="30"/>
                    </a:lnTo>
                    <a:lnTo>
                      <a:pt x="0" y="30"/>
                    </a:lnTo>
                    <a:lnTo>
                      <a:pt x="42" y="38"/>
                    </a:lnTo>
                    <a:lnTo>
                      <a:pt x="60" y="44"/>
                    </a:lnTo>
                    <a:lnTo>
                      <a:pt x="76" y="48"/>
                    </a:lnTo>
                    <a:lnTo>
                      <a:pt x="92" y="56"/>
                    </a:lnTo>
                    <a:lnTo>
                      <a:pt x="102" y="62"/>
                    </a:lnTo>
                    <a:lnTo>
                      <a:pt x="112" y="70"/>
                    </a:lnTo>
                    <a:lnTo>
                      <a:pt x="118" y="76"/>
                    </a:lnTo>
                    <a:lnTo>
                      <a:pt x="126" y="34"/>
                    </a:lnTo>
                    <a:lnTo>
                      <a:pt x="126" y="34"/>
                    </a:lnTo>
                    <a:lnTo>
                      <a:pt x="104" y="24"/>
                    </a:lnTo>
                    <a:lnTo>
                      <a:pt x="74" y="14"/>
                    </a:lnTo>
                    <a:lnTo>
                      <a:pt x="42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26" name="Freeform 366"/>
              <p:cNvSpPr>
                <a:spLocks/>
              </p:cNvSpPr>
              <p:nvPr/>
            </p:nvSpPr>
            <p:spPr bwMode="auto">
              <a:xfrm>
                <a:off x="2470" y="2813"/>
                <a:ext cx="124" cy="76"/>
              </a:xfrm>
              <a:custGeom>
                <a:avLst/>
                <a:gdLst>
                  <a:gd name="T0" fmla="*/ 6 w 124"/>
                  <a:gd name="T1" fmla="*/ 0 h 76"/>
                  <a:gd name="T2" fmla="*/ 6 w 124"/>
                  <a:gd name="T3" fmla="*/ 0 h 76"/>
                  <a:gd name="T4" fmla="*/ 0 w 124"/>
                  <a:gd name="T5" fmla="*/ 30 h 76"/>
                  <a:gd name="T6" fmla="*/ 0 w 124"/>
                  <a:gd name="T7" fmla="*/ 30 h 76"/>
                  <a:gd name="T8" fmla="*/ 40 w 124"/>
                  <a:gd name="T9" fmla="*/ 38 h 76"/>
                  <a:gd name="T10" fmla="*/ 74 w 124"/>
                  <a:gd name="T11" fmla="*/ 48 h 76"/>
                  <a:gd name="T12" fmla="*/ 88 w 124"/>
                  <a:gd name="T13" fmla="*/ 54 h 76"/>
                  <a:gd name="T14" fmla="*/ 100 w 124"/>
                  <a:gd name="T15" fmla="*/ 60 h 76"/>
                  <a:gd name="T16" fmla="*/ 108 w 124"/>
                  <a:gd name="T17" fmla="*/ 68 h 76"/>
                  <a:gd name="T18" fmla="*/ 114 w 124"/>
                  <a:gd name="T19" fmla="*/ 76 h 76"/>
                  <a:gd name="T20" fmla="*/ 114 w 124"/>
                  <a:gd name="T21" fmla="*/ 76 h 76"/>
                  <a:gd name="T22" fmla="*/ 124 w 124"/>
                  <a:gd name="T23" fmla="*/ 34 h 76"/>
                  <a:gd name="T24" fmla="*/ 124 w 124"/>
                  <a:gd name="T25" fmla="*/ 34 h 76"/>
                  <a:gd name="T26" fmla="*/ 100 w 124"/>
                  <a:gd name="T27" fmla="*/ 22 h 76"/>
                  <a:gd name="T28" fmla="*/ 72 w 124"/>
                  <a:gd name="T29" fmla="*/ 14 h 76"/>
                  <a:gd name="T30" fmla="*/ 40 w 124"/>
                  <a:gd name="T31" fmla="*/ 6 h 76"/>
                  <a:gd name="T32" fmla="*/ 6 w 124"/>
                  <a:gd name="T33" fmla="*/ 0 h 76"/>
                  <a:gd name="T34" fmla="*/ 6 w 124"/>
                  <a:gd name="T3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4" h="76">
                    <a:moveTo>
                      <a:pt x="6" y="0"/>
                    </a:moveTo>
                    <a:lnTo>
                      <a:pt x="6" y="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40" y="38"/>
                    </a:lnTo>
                    <a:lnTo>
                      <a:pt x="74" y="48"/>
                    </a:lnTo>
                    <a:lnTo>
                      <a:pt x="88" y="54"/>
                    </a:lnTo>
                    <a:lnTo>
                      <a:pt x="100" y="60"/>
                    </a:lnTo>
                    <a:lnTo>
                      <a:pt x="108" y="68"/>
                    </a:lnTo>
                    <a:lnTo>
                      <a:pt x="114" y="76"/>
                    </a:lnTo>
                    <a:lnTo>
                      <a:pt x="114" y="76"/>
                    </a:lnTo>
                    <a:lnTo>
                      <a:pt x="124" y="34"/>
                    </a:lnTo>
                    <a:lnTo>
                      <a:pt x="124" y="34"/>
                    </a:lnTo>
                    <a:lnTo>
                      <a:pt x="100" y="22"/>
                    </a:lnTo>
                    <a:lnTo>
                      <a:pt x="72" y="14"/>
                    </a:lnTo>
                    <a:lnTo>
                      <a:pt x="40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27" name="Freeform 367"/>
              <p:cNvSpPr>
                <a:spLocks/>
              </p:cNvSpPr>
              <p:nvPr/>
            </p:nvSpPr>
            <p:spPr bwMode="auto">
              <a:xfrm>
                <a:off x="2472" y="2813"/>
                <a:ext cx="120" cy="74"/>
              </a:xfrm>
              <a:custGeom>
                <a:avLst/>
                <a:gdLst>
                  <a:gd name="T0" fmla="*/ 6 w 120"/>
                  <a:gd name="T1" fmla="*/ 0 h 74"/>
                  <a:gd name="T2" fmla="*/ 6 w 120"/>
                  <a:gd name="T3" fmla="*/ 0 h 74"/>
                  <a:gd name="T4" fmla="*/ 0 w 120"/>
                  <a:gd name="T5" fmla="*/ 30 h 74"/>
                  <a:gd name="T6" fmla="*/ 0 w 120"/>
                  <a:gd name="T7" fmla="*/ 30 h 74"/>
                  <a:gd name="T8" fmla="*/ 38 w 120"/>
                  <a:gd name="T9" fmla="*/ 38 h 74"/>
                  <a:gd name="T10" fmla="*/ 70 w 120"/>
                  <a:gd name="T11" fmla="*/ 48 h 74"/>
                  <a:gd name="T12" fmla="*/ 84 w 120"/>
                  <a:gd name="T13" fmla="*/ 54 h 74"/>
                  <a:gd name="T14" fmla="*/ 96 w 120"/>
                  <a:gd name="T15" fmla="*/ 60 h 74"/>
                  <a:gd name="T16" fmla="*/ 104 w 120"/>
                  <a:gd name="T17" fmla="*/ 66 h 74"/>
                  <a:gd name="T18" fmla="*/ 112 w 120"/>
                  <a:gd name="T19" fmla="*/ 74 h 74"/>
                  <a:gd name="T20" fmla="*/ 112 w 120"/>
                  <a:gd name="T21" fmla="*/ 74 h 74"/>
                  <a:gd name="T22" fmla="*/ 120 w 120"/>
                  <a:gd name="T23" fmla="*/ 34 h 74"/>
                  <a:gd name="T24" fmla="*/ 120 w 120"/>
                  <a:gd name="T25" fmla="*/ 34 h 74"/>
                  <a:gd name="T26" fmla="*/ 98 w 120"/>
                  <a:gd name="T27" fmla="*/ 22 h 74"/>
                  <a:gd name="T28" fmla="*/ 70 w 120"/>
                  <a:gd name="T29" fmla="*/ 14 h 74"/>
                  <a:gd name="T30" fmla="*/ 40 w 120"/>
                  <a:gd name="T31" fmla="*/ 6 h 74"/>
                  <a:gd name="T32" fmla="*/ 6 w 120"/>
                  <a:gd name="T33" fmla="*/ 0 h 74"/>
                  <a:gd name="T34" fmla="*/ 6 w 120"/>
                  <a:gd name="T3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" h="74">
                    <a:moveTo>
                      <a:pt x="6" y="0"/>
                    </a:moveTo>
                    <a:lnTo>
                      <a:pt x="6" y="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38" y="38"/>
                    </a:lnTo>
                    <a:lnTo>
                      <a:pt x="70" y="48"/>
                    </a:lnTo>
                    <a:lnTo>
                      <a:pt x="84" y="54"/>
                    </a:lnTo>
                    <a:lnTo>
                      <a:pt x="96" y="60"/>
                    </a:lnTo>
                    <a:lnTo>
                      <a:pt x="104" y="66"/>
                    </a:lnTo>
                    <a:lnTo>
                      <a:pt x="112" y="74"/>
                    </a:lnTo>
                    <a:lnTo>
                      <a:pt x="112" y="74"/>
                    </a:lnTo>
                    <a:lnTo>
                      <a:pt x="120" y="34"/>
                    </a:lnTo>
                    <a:lnTo>
                      <a:pt x="120" y="34"/>
                    </a:lnTo>
                    <a:lnTo>
                      <a:pt x="98" y="22"/>
                    </a:lnTo>
                    <a:lnTo>
                      <a:pt x="70" y="14"/>
                    </a:lnTo>
                    <a:lnTo>
                      <a:pt x="40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28" name="Freeform 368"/>
              <p:cNvSpPr>
                <a:spLocks/>
              </p:cNvSpPr>
              <p:nvPr/>
            </p:nvSpPr>
            <p:spPr bwMode="auto">
              <a:xfrm>
                <a:off x="2474" y="2813"/>
                <a:ext cx="116" cy="72"/>
              </a:xfrm>
              <a:custGeom>
                <a:avLst/>
                <a:gdLst>
                  <a:gd name="T0" fmla="*/ 6 w 116"/>
                  <a:gd name="T1" fmla="*/ 0 h 72"/>
                  <a:gd name="T2" fmla="*/ 6 w 116"/>
                  <a:gd name="T3" fmla="*/ 0 h 72"/>
                  <a:gd name="T4" fmla="*/ 0 w 116"/>
                  <a:gd name="T5" fmla="*/ 32 h 72"/>
                  <a:gd name="T6" fmla="*/ 0 w 116"/>
                  <a:gd name="T7" fmla="*/ 32 h 72"/>
                  <a:gd name="T8" fmla="*/ 36 w 116"/>
                  <a:gd name="T9" fmla="*/ 38 h 72"/>
                  <a:gd name="T10" fmla="*/ 68 w 116"/>
                  <a:gd name="T11" fmla="*/ 48 h 72"/>
                  <a:gd name="T12" fmla="*/ 92 w 116"/>
                  <a:gd name="T13" fmla="*/ 58 h 72"/>
                  <a:gd name="T14" fmla="*/ 102 w 116"/>
                  <a:gd name="T15" fmla="*/ 66 h 72"/>
                  <a:gd name="T16" fmla="*/ 108 w 116"/>
                  <a:gd name="T17" fmla="*/ 72 h 72"/>
                  <a:gd name="T18" fmla="*/ 108 w 116"/>
                  <a:gd name="T19" fmla="*/ 72 h 72"/>
                  <a:gd name="T20" fmla="*/ 116 w 116"/>
                  <a:gd name="T21" fmla="*/ 32 h 72"/>
                  <a:gd name="T22" fmla="*/ 116 w 116"/>
                  <a:gd name="T23" fmla="*/ 32 h 72"/>
                  <a:gd name="T24" fmla="*/ 94 w 116"/>
                  <a:gd name="T25" fmla="*/ 22 h 72"/>
                  <a:gd name="T26" fmla="*/ 68 w 116"/>
                  <a:gd name="T27" fmla="*/ 14 h 72"/>
                  <a:gd name="T28" fmla="*/ 38 w 116"/>
                  <a:gd name="T29" fmla="*/ 6 h 72"/>
                  <a:gd name="T30" fmla="*/ 6 w 116"/>
                  <a:gd name="T31" fmla="*/ 0 h 72"/>
                  <a:gd name="T32" fmla="*/ 6 w 116"/>
                  <a:gd name="T3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6" h="72">
                    <a:moveTo>
                      <a:pt x="6" y="0"/>
                    </a:moveTo>
                    <a:lnTo>
                      <a:pt x="6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36" y="38"/>
                    </a:lnTo>
                    <a:lnTo>
                      <a:pt x="68" y="48"/>
                    </a:lnTo>
                    <a:lnTo>
                      <a:pt x="92" y="58"/>
                    </a:lnTo>
                    <a:lnTo>
                      <a:pt x="102" y="66"/>
                    </a:lnTo>
                    <a:lnTo>
                      <a:pt x="108" y="72"/>
                    </a:lnTo>
                    <a:lnTo>
                      <a:pt x="108" y="72"/>
                    </a:lnTo>
                    <a:lnTo>
                      <a:pt x="116" y="32"/>
                    </a:lnTo>
                    <a:lnTo>
                      <a:pt x="116" y="32"/>
                    </a:lnTo>
                    <a:lnTo>
                      <a:pt x="94" y="22"/>
                    </a:lnTo>
                    <a:lnTo>
                      <a:pt x="68" y="14"/>
                    </a:lnTo>
                    <a:lnTo>
                      <a:pt x="38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29" name="Freeform 369"/>
              <p:cNvSpPr>
                <a:spLocks/>
              </p:cNvSpPr>
              <p:nvPr/>
            </p:nvSpPr>
            <p:spPr bwMode="auto">
              <a:xfrm>
                <a:off x="2476" y="2813"/>
                <a:ext cx="112" cy="70"/>
              </a:xfrm>
              <a:custGeom>
                <a:avLst/>
                <a:gdLst>
                  <a:gd name="T0" fmla="*/ 6 w 112"/>
                  <a:gd name="T1" fmla="*/ 0 h 70"/>
                  <a:gd name="T2" fmla="*/ 6 w 112"/>
                  <a:gd name="T3" fmla="*/ 0 h 70"/>
                  <a:gd name="T4" fmla="*/ 0 w 112"/>
                  <a:gd name="T5" fmla="*/ 32 h 70"/>
                  <a:gd name="T6" fmla="*/ 0 w 112"/>
                  <a:gd name="T7" fmla="*/ 32 h 70"/>
                  <a:gd name="T8" fmla="*/ 36 w 112"/>
                  <a:gd name="T9" fmla="*/ 38 h 70"/>
                  <a:gd name="T10" fmla="*/ 66 w 112"/>
                  <a:gd name="T11" fmla="*/ 48 h 70"/>
                  <a:gd name="T12" fmla="*/ 88 w 112"/>
                  <a:gd name="T13" fmla="*/ 58 h 70"/>
                  <a:gd name="T14" fmla="*/ 98 w 112"/>
                  <a:gd name="T15" fmla="*/ 64 h 70"/>
                  <a:gd name="T16" fmla="*/ 104 w 112"/>
                  <a:gd name="T17" fmla="*/ 70 h 70"/>
                  <a:gd name="T18" fmla="*/ 104 w 112"/>
                  <a:gd name="T19" fmla="*/ 70 h 70"/>
                  <a:gd name="T20" fmla="*/ 112 w 112"/>
                  <a:gd name="T21" fmla="*/ 32 h 70"/>
                  <a:gd name="T22" fmla="*/ 112 w 112"/>
                  <a:gd name="T23" fmla="*/ 32 h 70"/>
                  <a:gd name="T24" fmla="*/ 90 w 112"/>
                  <a:gd name="T25" fmla="*/ 22 h 70"/>
                  <a:gd name="T26" fmla="*/ 66 w 112"/>
                  <a:gd name="T27" fmla="*/ 14 h 70"/>
                  <a:gd name="T28" fmla="*/ 36 w 112"/>
                  <a:gd name="T29" fmla="*/ 6 h 70"/>
                  <a:gd name="T30" fmla="*/ 6 w 112"/>
                  <a:gd name="T31" fmla="*/ 0 h 70"/>
                  <a:gd name="T32" fmla="*/ 6 w 112"/>
                  <a:gd name="T33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2" h="70">
                    <a:moveTo>
                      <a:pt x="6" y="0"/>
                    </a:moveTo>
                    <a:lnTo>
                      <a:pt x="6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36" y="38"/>
                    </a:lnTo>
                    <a:lnTo>
                      <a:pt x="66" y="48"/>
                    </a:lnTo>
                    <a:lnTo>
                      <a:pt x="88" y="58"/>
                    </a:lnTo>
                    <a:lnTo>
                      <a:pt x="98" y="64"/>
                    </a:lnTo>
                    <a:lnTo>
                      <a:pt x="104" y="70"/>
                    </a:lnTo>
                    <a:lnTo>
                      <a:pt x="104" y="70"/>
                    </a:lnTo>
                    <a:lnTo>
                      <a:pt x="112" y="32"/>
                    </a:lnTo>
                    <a:lnTo>
                      <a:pt x="112" y="32"/>
                    </a:lnTo>
                    <a:lnTo>
                      <a:pt x="90" y="22"/>
                    </a:lnTo>
                    <a:lnTo>
                      <a:pt x="66" y="14"/>
                    </a:lnTo>
                    <a:lnTo>
                      <a:pt x="36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30" name="Freeform 370"/>
              <p:cNvSpPr>
                <a:spLocks/>
              </p:cNvSpPr>
              <p:nvPr/>
            </p:nvSpPr>
            <p:spPr bwMode="auto">
              <a:xfrm>
                <a:off x="2478" y="2813"/>
                <a:ext cx="108" cy="68"/>
              </a:xfrm>
              <a:custGeom>
                <a:avLst/>
                <a:gdLst>
                  <a:gd name="T0" fmla="*/ 6 w 108"/>
                  <a:gd name="T1" fmla="*/ 0 h 68"/>
                  <a:gd name="T2" fmla="*/ 6 w 108"/>
                  <a:gd name="T3" fmla="*/ 0 h 68"/>
                  <a:gd name="T4" fmla="*/ 0 w 108"/>
                  <a:gd name="T5" fmla="*/ 32 h 68"/>
                  <a:gd name="T6" fmla="*/ 0 w 108"/>
                  <a:gd name="T7" fmla="*/ 32 h 68"/>
                  <a:gd name="T8" fmla="*/ 34 w 108"/>
                  <a:gd name="T9" fmla="*/ 38 h 68"/>
                  <a:gd name="T10" fmla="*/ 62 w 108"/>
                  <a:gd name="T11" fmla="*/ 48 h 68"/>
                  <a:gd name="T12" fmla="*/ 86 w 108"/>
                  <a:gd name="T13" fmla="*/ 58 h 68"/>
                  <a:gd name="T14" fmla="*/ 94 w 108"/>
                  <a:gd name="T15" fmla="*/ 62 h 68"/>
                  <a:gd name="T16" fmla="*/ 102 w 108"/>
                  <a:gd name="T17" fmla="*/ 68 h 68"/>
                  <a:gd name="T18" fmla="*/ 102 w 108"/>
                  <a:gd name="T19" fmla="*/ 68 h 68"/>
                  <a:gd name="T20" fmla="*/ 108 w 108"/>
                  <a:gd name="T21" fmla="*/ 30 h 68"/>
                  <a:gd name="T22" fmla="*/ 108 w 108"/>
                  <a:gd name="T23" fmla="*/ 30 h 68"/>
                  <a:gd name="T24" fmla="*/ 88 w 108"/>
                  <a:gd name="T25" fmla="*/ 22 h 68"/>
                  <a:gd name="T26" fmla="*/ 64 w 108"/>
                  <a:gd name="T27" fmla="*/ 12 h 68"/>
                  <a:gd name="T28" fmla="*/ 36 w 108"/>
                  <a:gd name="T29" fmla="*/ 6 h 68"/>
                  <a:gd name="T30" fmla="*/ 6 w 108"/>
                  <a:gd name="T31" fmla="*/ 0 h 68"/>
                  <a:gd name="T32" fmla="*/ 6 w 108"/>
                  <a:gd name="T3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68">
                    <a:moveTo>
                      <a:pt x="6" y="0"/>
                    </a:moveTo>
                    <a:lnTo>
                      <a:pt x="6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34" y="38"/>
                    </a:lnTo>
                    <a:lnTo>
                      <a:pt x="62" y="48"/>
                    </a:lnTo>
                    <a:lnTo>
                      <a:pt x="86" y="58"/>
                    </a:lnTo>
                    <a:lnTo>
                      <a:pt x="94" y="62"/>
                    </a:lnTo>
                    <a:lnTo>
                      <a:pt x="102" y="68"/>
                    </a:lnTo>
                    <a:lnTo>
                      <a:pt x="102" y="68"/>
                    </a:lnTo>
                    <a:lnTo>
                      <a:pt x="108" y="30"/>
                    </a:lnTo>
                    <a:lnTo>
                      <a:pt x="108" y="30"/>
                    </a:lnTo>
                    <a:lnTo>
                      <a:pt x="88" y="22"/>
                    </a:lnTo>
                    <a:lnTo>
                      <a:pt x="64" y="12"/>
                    </a:lnTo>
                    <a:lnTo>
                      <a:pt x="36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31" name="Freeform 371"/>
              <p:cNvSpPr>
                <a:spLocks/>
              </p:cNvSpPr>
              <p:nvPr/>
            </p:nvSpPr>
            <p:spPr bwMode="auto">
              <a:xfrm>
                <a:off x="2480" y="2813"/>
                <a:ext cx="104" cy="68"/>
              </a:xfrm>
              <a:custGeom>
                <a:avLst/>
                <a:gdLst>
                  <a:gd name="T0" fmla="*/ 6 w 104"/>
                  <a:gd name="T1" fmla="*/ 0 h 68"/>
                  <a:gd name="T2" fmla="*/ 6 w 104"/>
                  <a:gd name="T3" fmla="*/ 0 h 68"/>
                  <a:gd name="T4" fmla="*/ 0 w 104"/>
                  <a:gd name="T5" fmla="*/ 32 h 68"/>
                  <a:gd name="T6" fmla="*/ 0 w 104"/>
                  <a:gd name="T7" fmla="*/ 32 h 68"/>
                  <a:gd name="T8" fmla="*/ 32 w 104"/>
                  <a:gd name="T9" fmla="*/ 38 h 68"/>
                  <a:gd name="T10" fmla="*/ 60 w 104"/>
                  <a:gd name="T11" fmla="*/ 46 h 68"/>
                  <a:gd name="T12" fmla="*/ 82 w 104"/>
                  <a:gd name="T13" fmla="*/ 56 h 68"/>
                  <a:gd name="T14" fmla="*/ 98 w 104"/>
                  <a:gd name="T15" fmla="*/ 68 h 68"/>
                  <a:gd name="T16" fmla="*/ 98 w 104"/>
                  <a:gd name="T17" fmla="*/ 68 h 68"/>
                  <a:gd name="T18" fmla="*/ 104 w 104"/>
                  <a:gd name="T19" fmla="*/ 30 h 68"/>
                  <a:gd name="T20" fmla="*/ 104 w 104"/>
                  <a:gd name="T21" fmla="*/ 30 h 68"/>
                  <a:gd name="T22" fmla="*/ 84 w 104"/>
                  <a:gd name="T23" fmla="*/ 20 h 68"/>
                  <a:gd name="T24" fmla="*/ 60 w 104"/>
                  <a:gd name="T25" fmla="*/ 12 h 68"/>
                  <a:gd name="T26" fmla="*/ 34 w 104"/>
                  <a:gd name="T27" fmla="*/ 6 h 68"/>
                  <a:gd name="T28" fmla="*/ 6 w 104"/>
                  <a:gd name="T29" fmla="*/ 0 h 68"/>
                  <a:gd name="T30" fmla="*/ 6 w 104"/>
                  <a:gd name="T3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68">
                    <a:moveTo>
                      <a:pt x="6" y="0"/>
                    </a:moveTo>
                    <a:lnTo>
                      <a:pt x="6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32" y="38"/>
                    </a:lnTo>
                    <a:lnTo>
                      <a:pt x="60" y="46"/>
                    </a:lnTo>
                    <a:lnTo>
                      <a:pt x="82" y="56"/>
                    </a:lnTo>
                    <a:lnTo>
                      <a:pt x="98" y="68"/>
                    </a:lnTo>
                    <a:lnTo>
                      <a:pt x="98" y="68"/>
                    </a:lnTo>
                    <a:lnTo>
                      <a:pt x="104" y="30"/>
                    </a:lnTo>
                    <a:lnTo>
                      <a:pt x="104" y="30"/>
                    </a:lnTo>
                    <a:lnTo>
                      <a:pt x="84" y="20"/>
                    </a:lnTo>
                    <a:lnTo>
                      <a:pt x="60" y="12"/>
                    </a:lnTo>
                    <a:lnTo>
                      <a:pt x="34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32" name="Freeform 372"/>
              <p:cNvSpPr>
                <a:spLocks/>
              </p:cNvSpPr>
              <p:nvPr/>
            </p:nvSpPr>
            <p:spPr bwMode="auto">
              <a:xfrm>
                <a:off x="2482" y="2815"/>
                <a:ext cx="102" cy="64"/>
              </a:xfrm>
              <a:custGeom>
                <a:avLst/>
                <a:gdLst>
                  <a:gd name="T0" fmla="*/ 6 w 102"/>
                  <a:gd name="T1" fmla="*/ 0 h 64"/>
                  <a:gd name="T2" fmla="*/ 6 w 102"/>
                  <a:gd name="T3" fmla="*/ 0 h 64"/>
                  <a:gd name="T4" fmla="*/ 0 w 102"/>
                  <a:gd name="T5" fmla="*/ 30 h 64"/>
                  <a:gd name="T6" fmla="*/ 0 w 102"/>
                  <a:gd name="T7" fmla="*/ 30 h 64"/>
                  <a:gd name="T8" fmla="*/ 30 w 102"/>
                  <a:gd name="T9" fmla="*/ 36 h 64"/>
                  <a:gd name="T10" fmla="*/ 58 w 102"/>
                  <a:gd name="T11" fmla="*/ 44 h 64"/>
                  <a:gd name="T12" fmla="*/ 78 w 102"/>
                  <a:gd name="T13" fmla="*/ 54 h 64"/>
                  <a:gd name="T14" fmla="*/ 94 w 102"/>
                  <a:gd name="T15" fmla="*/ 64 h 64"/>
                  <a:gd name="T16" fmla="*/ 94 w 102"/>
                  <a:gd name="T17" fmla="*/ 64 h 64"/>
                  <a:gd name="T18" fmla="*/ 102 w 102"/>
                  <a:gd name="T19" fmla="*/ 26 h 64"/>
                  <a:gd name="T20" fmla="*/ 102 w 102"/>
                  <a:gd name="T21" fmla="*/ 26 h 64"/>
                  <a:gd name="T22" fmla="*/ 82 w 102"/>
                  <a:gd name="T23" fmla="*/ 18 h 64"/>
                  <a:gd name="T24" fmla="*/ 58 w 102"/>
                  <a:gd name="T25" fmla="*/ 10 h 64"/>
                  <a:gd name="T26" fmla="*/ 34 w 102"/>
                  <a:gd name="T27" fmla="*/ 4 h 64"/>
                  <a:gd name="T28" fmla="*/ 6 w 102"/>
                  <a:gd name="T29" fmla="*/ 0 h 64"/>
                  <a:gd name="T30" fmla="*/ 6 w 102"/>
                  <a:gd name="T3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2" h="64">
                    <a:moveTo>
                      <a:pt x="6" y="0"/>
                    </a:moveTo>
                    <a:lnTo>
                      <a:pt x="6" y="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30" y="36"/>
                    </a:lnTo>
                    <a:lnTo>
                      <a:pt x="58" y="44"/>
                    </a:lnTo>
                    <a:lnTo>
                      <a:pt x="78" y="54"/>
                    </a:lnTo>
                    <a:lnTo>
                      <a:pt x="94" y="64"/>
                    </a:lnTo>
                    <a:lnTo>
                      <a:pt x="94" y="64"/>
                    </a:lnTo>
                    <a:lnTo>
                      <a:pt x="102" y="26"/>
                    </a:lnTo>
                    <a:lnTo>
                      <a:pt x="102" y="26"/>
                    </a:lnTo>
                    <a:lnTo>
                      <a:pt x="82" y="18"/>
                    </a:lnTo>
                    <a:lnTo>
                      <a:pt x="58" y="10"/>
                    </a:lnTo>
                    <a:lnTo>
                      <a:pt x="34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33" name="Freeform 373"/>
              <p:cNvSpPr>
                <a:spLocks/>
              </p:cNvSpPr>
              <p:nvPr/>
            </p:nvSpPr>
            <p:spPr bwMode="auto">
              <a:xfrm>
                <a:off x="2484" y="2815"/>
                <a:ext cx="98" cy="64"/>
              </a:xfrm>
              <a:custGeom>
                <a:avLst/>
                <a:gdLst>
                  <a:gd name="T0" fmla="*/ 6 w 98"/>
                  <a:gd name="T1" fmla="*/ 0 h 64"/>
                  <a:gd name="T2" fmla="*/ 6 w 98"/>
                  <a:gd name="T3" fmla="*/ 0 h 64"/>
                  <a:gd name="T4" fmla="*/ 0 w 98"/>
                  <a:gd name="T5" fmla="*/ 30 h 64"/>
                  <a:gd name="T6" fmla="*/ 0 w 98"/>
                  <a:gd name="T7" fmla="*/ 30 h 64"/>
                  <a:gd name="T8" fmla="*/ 30 w 98"/>
                  <a:gd name="T9" fmla="*/ 36 h 64"/>
                  <a:gd name="T10" fmla="*/ 54 w 98"/>
                  <a:gd name="T11" fmla="*/ 44 h 64"/>
                  <a:gd name="T12" fmla="*/ 76 w 98"/>
                  <a:gd name="T13" fmla="*/ 54 h 64"/>
                  <a:gd name="T14" fmla="*/ 92 w 98"/>
                  <a:gd name="T15" fmla="*/ 64 h 64"/>
                  <a:gd name="T16" fmla="*/ 92 w 98"/>
                  <a:gd name="T17" fmla="*/ 64 h 64"/>
                  <a:gd name="T18" fmla="*/ 98 w 98"/>
                  <a:gd name="T19" fmla="*/ 26 h 64"/>
                  <a:gd name="T20" fmla="*/ 98 w 98"/>
                  <a:gd name="T21" fmla="*/ 26 h 64"/>
                  <a:gd name="T22" fmla="*/ 78 w 98"/>
                  <a:gd name="T23" fmla="*/ 18 h 64"/>
                  <a:gd name="T24" fmla="*/ 56 w 98"/>
                  <a:gd name="T25" fmla="*/ 10 h 64"/>
                  <a:gd name="T26" fmla="*/ 32 w 98"/>
                  <a:gd name="T27" fmla="*/ 4 h 64"/>
                  <a:gd name="T28" fmla="*/ 6 w 98"/>
                  <a:gd name="T29" fmla="*/ 0 h 64"/>
                  <a:gd name="T30" fmla="*/ 6 w 98"/>
                  <a:gd name="T3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" h="64">
                    <a:moveTo>
                      <a:pt x="6" y="0"/>
                    </a:moveTo>
                    <a:lnTo>
                      <a:pt x="6" y="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30" y="36"/>
                    </a:lnTo>
                    <a:lnTo>
                      <a:pt x="54" y="44"/>
                    </a:lnTo>
                    <a:lnTo>
                      <a:pt x="76" y="54"/>
                    </a:lnTo>
                    <a:lnTo>
                      <a:pt x="92" y="64"/>
                    </a:lnTo>
                    <a:lnTo>
                      <a:pt x="92" y="64"/>
                    </a:lnTo>
                    <a:lnTo>
                      <a:pt x="98" y="26"/>
                    </a:lnTo>
                    <a:lnTo>
                      <a:pt x="98" y="26"/>
                    </a:lnTo>
                    <a:lnTo>
                      <a:pt x="78" y="18"/>
                    </a:lnTo>
                    <a:lnTo>
                      <a:pt x="56" y="10"/>
                    </a:lnTo>
                    <a:lnTo>
                      <a:pt x="32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E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34" name="Freeform 374"/>
              <p:cNvSpPr>
                <a:spLocks/>
              </p:cNvSpPr>
              <p:nvPr/>
            </p:nvSpPr>
            <p:spPr bwMode="auto">
              <a:xfrm>
                <a:off x="2486" y="2815"/>
                <a:ext cx="94" cy="62"/>
              </a:xfrm>
              <a:custGeom>
                <a:avLst/>
                <a:gdLst>
                  <a:gd name="T0" fmla="*/ 6 w 94"/>
                  <a:gd name="T1" fmla="*/ 0 h 62"/>
                  <a:gd name="T2" fmla="*/ 6 w 94"/>
                  <a:gd name="T3" fmla="*/ 0 h 62"/>
                  <a:gd name="T4" fmla="*/ 0 w 94"/>
                  <a:gd name="T5" fmla="*/ 32 h 62"/>
                  <a:gd name="T6" fmla="*/ 0 w 94"/>
                  <a:gd name="T7" fmla="*/ 32 h 62"/>
                  <a:gd name="T8" fmla="*/ 28 w 94"/>
                  <a:gd name="T9" fmla="*/ 38 h 62"/>
                  <a:gd name="T10" fmla="*/ 52 w 94"/>
                  <a:gd name="T11" fmla="*/ 44 h 62"/>
                  <a:gd name="T12" fmla="*/ 72 w 94"/>
                  <a:gd name="T13" fmla="*/ 52 h 62"/>
                  <a:gd name="T14" fmla="*/ 88 w 94"/>
                  <a:gd name="T15" fmla="*/ 62 h 62"/>
                  <a:gd name="T16" fmla="*/ 88 w 94"/>
                  <a:gd name="T17" fmla="*/ 62 h 62"/>
                  <a:gd name="T18" fmla="*/ 94 w 94"/>
                  <a:gd name="T19" fmla="*/ 24 h 62"/>
                  <a:gd name="T20" fmla="*/ 94 w 94"/>
                  <a:gd name="T21" fmla="*/ 24 h 62"/>
                  <a:gd name="T22" fmla="*/ 74 w 94"/>
                  <a:gd name="T23" fmla="*/ 18 h 62"/>
                  <a:gd name="T24" fmla="*/ 54 w 94"/>
                  <a:gd name="T25" fmla="*/ 10 h 62"/>
                  <a:gd name="T26" fmla="*/ 30 w 94"/>
                  <a:gd name="T27" fmla="*/ 4 h 62"/>
                  <a:gd name="T28" fmla="*/ 6 w 94"/>
                  <a:gd name="T29" fmla="*/ 0 h 62"/>
                  <a:gd name="T30" fmla="*/ 6 w 94"/>
                  <a:gd name="T3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2">
                    <a:moveTo>
                      <a:pt x="6" y="0"/>
                    </a:moveTo>
                    <a:lnTo>
                      <a:pt x="6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8" y="38"/>
                    </a:lnTo>
                    <a:lnTo>
                      <a:pt x="52" y="44"/>
                    </a:lnTo>
                    <a:lnTo>
                      <a:pt x="72" y="52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94" y="24"/>
                    </a:lnTo>
                    <a:lnTo>
                      <a:pt x="94" y="24"/>
                    </a:lnTo>
                    <a:lnTo>
                      <a:pt x="74" y="18"/>
                    </a:lnTo>
                    <a:lnTo>
                      <a:pt x="54" y="10"/>
                    </a:lnTo>
                    <a:lnTo>
                      <a:pt x="30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35" name="Freeform 375"/>
              <p:cNvSpPr>
                <a:spLocks/>
              </p:cNvSpPr>
              <p:nvPr/>
            </p:nvSpPr>
            <p:spPr bwMode="auto">
              <a:xfrm>
                <a:off x="2488" y="2815"/>
                <a:ext cx="90" cy="60"/>
              </a:xfrm>
              <a:custGeom>
                <a:avLst/>
                <a:gdLst>
                  <a:gd name="T0" fmla="*/ 6 w 90"/>
                  <a:gd name="T1" fmla="*/ 0 h 60"/>
                  <a:gd name="T2" fmla="*/ 6 w 90"/>
                  <a:gd name="T3" fmla="*/ 0 h 60"/>
                  <a:gd name="T4" fmla="*/ 0 w 90"/>
                  <a:gd name="T5" fmla="*/ 32 h 60"/>
                  <a:gd name="T6" fmla="*/ 0 w 90"/>
                  <a:gd name="T7" fmla="*/ 32 h 60"/>
                  <a:gd name="T8" fmla="*/ 28 w 90"/>
                  <a:gd name="T9" fmla="*/ 38 h 60"/>
                  <a:gd name="T10" fmla="*/ 50 w 90"/>
                  <a:gd name="T11" fmla="*/ 44 h 60"/>
                  <a:gd name="T12" fmla="*/ 70 w 90"/>
                  <a:gd name="T13" fmla="*/ 52 h 60"/>
                  <a:gd name="T14" fmla="*/ 84 w 90"/>
                  <a:gd name="T15" fmla="*/ 60 h 60"/>
                  <a:gd name="T16" fmla="*/ 84 w 90"/>
                  <a:gd name="T17" fmla="*/ 60 h 60"/>
                  <a:gd name="T18" fmla="*/ 90 w 90"/>
                  <a:gd name="T19" fmla="*/ 24 h 60"/>
                  <a:gd name="T20" fmla="*/ 90 w 90"/>
                  <a:gd name="T21" fmla="*/ 24 h 60"/>
                  <a:gd name="T22" fmla="*/ 72 w 90"/>
                  <a:gd name="T23" fmla="*/ 16 h 60"/>
                  <a:gd name="T24" fmla="*/ 52 w 90"/>
                  <a:gd name="T25" fmla="*/ 10 h 60"/>
                  <a:gd name="T26" fmla="*/ 30 w 90"/>
                  <a:gd name="T27" fmla="*/ 4 h 60"/>
                  <a:gd name="T28" fmla="*/ 6 w 90"/>
                  <a:gd name="T29" fmla="*/ 0 h 60"/>
                  <a:gd name="T30" fmla="*/ 6 w 90"/>
                  <a:gd name="T3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" h="60">
                    <a:moveTo>
                      <a:pt x="6" y="0"/>
                    </a:moveTo>
                    <a:lnTo>
                      <a:pt x="6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8" y="38"/>
                    </a:lnTo>
                    <a:lnTo>
                      <a:pt x="50" y="44"/>
                    </a:lnTo>
                    <a:lnTo>
                      <a:pt x="70" y="52"/>
                    </a:lnTo>
                    <a:lnTo>
                      <a:pt x="84" y="60"/>
                    </a:lnTo>
                    <a:lnTo>
                      <a:pt x="84" y="60"/>
                    </a:lnTo>
                    <a:lnTo>
                      <a:pt x="90" y="24"/>
                    </a:lnTo>
                    <a:lnTo>
                      <a:pt x="90" y="24"/>
                    </a:lnTo>
                    <a:lnTo>
                      <a:pt x="72" y="16"/>
                    </a:lnTo>
                    <a:lnTo>
                      <a:pt x="52" y="10"/>
                    </a:lnTo>
                    <a:lnTo>
                      <a:pt x="30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36" name="Freeform 376"/>
              <p:cNvSpPr>
                <a:spLocks/>
              </p:cNvSpPr>
              <p:nvPr/>
            </p:nvSpPr>
            <p:spPr bwMode="auto">
              <a:xfrm>
                <a:off x="2492" y="2815"/>
                <a:ext cx="84" cy="60"/>
              </a:xfrm>
              <a:custGeom>
                <a:avLst/>
                <a:gdLst>
                  <a:gd name="T0" fmla="*/ 4 w 84"/>
                  <a:gd name="T1" fmla="*/ 0 h 60"/>
                  <a:gd name="T2" fmla="*/ 4 w 84"/>
                  <a:gd name="T3" fmla="*/ 0 h 60"/>
                  <a:gd name="T4" fmla="*/ 0 w 84"/>
                  <a:gd name="T5" fmla="*/ 32 h 60"/>
                  <a:gd name="T6" fmla="*/ 0 w 84"/>
                  <a:gd name="T7" fmla="*/ 32 h 60"/>
                  <a:gd name="T8" fmla="*/ 24 w 84"/>
                  <a:gd name="T9" fmla="*/ 38 h 60"/>
                  <a:gd name="T10" fmla="*/ 46 w 84"/>
                  <a:gd name="T11" fmla="*/ 44 h 60"/>
                  <a:gd name="T12" fmla="*/ 64 w 84"/>
                  <a:gd name="T13" fmla="*/ 52 h 60"/>
                  <a:gd name="T14" fmla="*/ 78 w 84"/>
                  <a:gd name="T15" fmla="*/ 60 h 60"/>
                  <a:gd name="T16" fmla="*/ 78 w 84"/>
                  <a:gd name="T17" fmla="*/ 60 h 60"/>
                  <a:gd name="T18" fmla="*/ 84 w 84"/>
                  <a:gd name="T19" fmla="*/ 24 h 60"/>
                  <a:gd name="T20" fmla="*/ 84 w 84"/>
                  <a:gd name="T21" fmla="*/ 24 h 60"/>
                  <a:gd name="T22" fmla="*/ 66 w 84"/>
                  <a:gd name="T23" fmla="*/ 16 h 60"/>
                  <a:gd name="T24" fmla="*/ 48 w 84"/>
                  <a:gd name="T25" fmla="*/ 10 h 60"/>
                  <a:gd name="T26" fmla="*/ 4 w 84"/>
                  <a:gd name="T27" fmla="*/ 0 h 60"/>
                  <a:gd name="T28" fmla="*/ 4 w 84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60">
                    <a:moveTo>
                      <a:pt x="4" y="0"/>
                    </a:moveTo>
                    <a:lnTo>
                      <a:pt x="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38"/>
                    </a:lnTo>
                    <a:lnTo>
                      <a:pt x="46" y="44"/>
                    </a:lnTo>
                    <a:lnTo>
                      <a:pt x="64" y="52"/>
                    </a:lnTo>
                    <a:lnTo>
                      <a:pt x="78" y="60"/>
                    </a:lnTo>
                    <a:lnTo>
                      <a:pt x="78" y="60"/>
                    </a:lnTo>
                    <a:lnTo>
                      <a:pt x="84" y="24"/>
                    </a:lnTo>
                    <a:lnTo>
                      <a:pt x="84" y="24"/>
                    </a:lnTo>
                    <a:lnTo>
                      <a:pt x="66" y="16"/>
                    </a:lnTo>
                    <a:lnTo>
                      <a:pt x="48" y="1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E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37" name="Freeform 377"/>
              <p:cNvSpPr>
                <a:spLocks/>
              </p:cNvSpPr>
              <p:nvPr/>
            </p:nvSpPr>
            <p:spPr bwMode="auto">
              <a:xfrm>
                <a:off x="2494" y="2815"/>
                <a:ext cx="80" cy="58"/>
              </a:xfrm>
              <a:custGeom>
                <a:avLst/>
                <a:gdLst>
                  <a:gd name="T0" fmla="*/ 4 w 80"/>
                  <a:gd name="T1" fmla="*/ 0 h 58"/>
                  <a:gd name="T2" fmla="*/ 4 w 80"/>
                  <a:gd name="T3" fmla="*/ 0 h 58"/>
                  <a:gd name="T4" fmla="*/ 0 w 80"/>
                  <a:gd name="T5" fmla="*/ 32 h 58"/>
                  <a:gd name="T6" fmla="*/ 0 w 80"/>
                  <a:gd name="T7" fmla="*/ 32 h 58"/>
                  <a:gd name="T8" fmla="*/ 22 w 80"/>
                  <a:gd name="T9" fmla="*/ 38 h 58"/>
                  <a:gd name="T10" fmla="*/ 44 w 80"/>
                  <a:gd name="T11" fmla="*/ 44 h 58"/>
                  <a:gd name="T12" fmla="*/ 62 w 80"/>
                  <a:gd name="T13" fmla="*/ 52 h 58"/>
                  <a:gd name="T14" fmla="*/ 76 w 80"/>
                  <a:gd name="T15" fmla="*/ 58 h 58"/>
                  <a:gd name="T16" fmla="*/ 76 w 80"/>
                  <a:gd name="T17" fmla="*/ 58 h 58"/>
                  <a:gd name="T18" fmla="*/ 80 w 80"/>
                  <a:gd name="T19" fmla="*/ 22 h 58"/>
                  <a:gd name="T20" fmla="*/ 80 w 80"/>
                  <a:gd name="T21" fmla="*/ 22 h 58"/>
                  <a:gd name="T22" fmla="*/ 46 w 80"/>
                  <a:gd name="T23" fmla="*/ 10 h 58"/>
                  <a:gd name="T24" fmla="*/ 4 w 80"/>
                  <a:gd name="T25" fmla="*/ 0 h 58"/>
                  <a:gd name="T26" fmla="*/ 4 w 80"/>
                  <a:gd name="T2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0" h="58">
                    <a:moveTo>
                      <a:pt x="4" y="0"/>
                    </a:moveTo>
                    <a:lnTo>
                      <a:pt x="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2" y="38"/>
                    </a:lnTo>
                    <a:lnTo>
                      <a:pt x="44" y="44"/>
                    </a:lnTo>
                    <a:lnTo>
                      <a:pt x="62" y="52"/>
                    </a:lnTo>
                    <a:lnTo>
                      <a:pt x="76" y="58"/>
                    </a:lnTo>
                    <a:lnTo>
                      <a:pt x="76" y="58"/>
                    </a:lnTo>
                    <a:lnTo>
                      <a:pt x="80" y="22"/>
                    </a:lnTo>
                    <a:lnTo>
                      <a:pt x="80" y="22"/>
                    </a:lnTo>
                    <a:lnTo>
                      <a:pt x="46" y="1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E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38" name="Freeform 378"/>
              <p:cNvSpPr>
                <a:spLocks/>
              </p:cNvSpPr>
              <p:nvPr/>
            </p:nvSpPr>
            <p:spPr bwMode="auto">
              <a:xfrm>
                <a:off x="2496" y="2817"/>
                <a:ext cx="76" cy="56"/>
              </a:xfrm>
              <a:custGeom>
                <a:avLst/>
                <a:gdLst>
                  <a:gd name="T0" fmla="*/ 4 w 76"/>
                  <a:gd name="T1" fmla="*/ 0 h 56"/>
                  <a:gd name="T2" fmla="*/ 4 w 76"/>
                  <a:gd name="T3" fmla="*/ 0 h 56"/>
                  <a:gd name="T4" fmla="*/ 0 w 76"/>
                  <a:gd name="T5" fmla="*/ 30 h 56"/>
                  <a:gd name="T6" fmla="*/ 0 w 76"/>
                  <a:gd name="T7" fmla="*/ 30 h 56"/>
                  <a:gd name="T8" fmla="*/ 22 w 76"/>
                  <a:gd name="T9" fmla="*/ 36 h 56"/>
                  <a:gd name="T10" fmla="*/ 42 w 76"/>
                  <a:gd name="T11" fmla="*/ 42 h 56"/>
                  <a:gd name="T12" fmla="*/ 58 w 76"/>
                  <a:gd name="T13" fmla="*/ 48 h 56"/>
                  <a:gd name="T14" fmla="*/ 72 w 76"/>
                  <a:gd name="T15" fmla="*/ 56 h 56"/>
                  <a:gd name="T16" fmla="*/ 72 w 76"/>
                  <a:gd name="T17" fmla="*/ 56 h 56"/>
                  <a:gd name="T18" fmla="*/ 76 w 76"/>
                  <a:gd name="T19" fmla="*/ 20 h 56"/>
                  <a:gd name="T20" fmla="*/ 76 w 76"/>
                  <a:gd name="T21" fmla="*/ 20 h 56"/>
                  <a:gd name="T22" fmla="*/ 42 w 76"/>
                  <a:gd name="T23" fmla="*/ 8 h 56"/>
                  <a:gd name="T24" fmla="*/ 4 w 76"/>
                  <a:gd name="T25" fmla="*/ 0 h 56"/>
                  <a:gd name="T26" fmla="*/ 4 w 76"/>
                  <a:gd name="T2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56">
                    <a:moveTo>
                      <a:pt x="4" y="0"/>
                    </a:moveTo>
                    <a:lnTo>
                      <a:pt x="4" y="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2" y="36"/>
                    </a:lnTo>
                    <a:lnTo>
                      <a:pt x="42" y="42"/>
                    </a:lnTo>
                    <a:lnTo>
                      <a:pt x="58" y="48"/>
                    </a:lnTo>
                    <a:lnTo>
                      <a:pt x="72" y="56"/>
                    </a:lnTo>
                    <a:lnTo>
                      <a:pt x="72" y="56"/>
                    </a:lnTo>
                    <a:lnTo>
                      <a:pt x="76" y="20"/>
                    </a:lnTo>
                    <a:lnTo>
                      <a:pt x="76" y="20"/>
                    </a:lnTo>
                    <a:lnTo>
                      <a:pt x="42" y="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39" name="Freeform 379"/>
              <p:cNvSpPr>
                <a:spLocks/>
              </p:cNvSpPr>
              <p:nvPr/>
            </p:nvSpPr>
            <p:spPr bwMode="auto">
              <a:xfrm>
                <a:off x="2498" y="2817"/>
                <a:ext cx="72" cy="56"/>
              </a:xfrm>
              <a:custGeom>
                <a:avLst/>
                <a:gdLst>
                  <a:gd name="T0" fmla="*/ 4 w 72"/>
                  <a:gd name="T1" fmla="*/ 0 h 56"/>
                  <a:gd name="T2" fmla="*/ 4 w 72"/>
                  <a:gd name="T3" fmla="*/ 0 h 56"/>
                  <a:gd name="T4" fmla="*/ 0 w 72"/>
                  <a:gd name="T5" fmla="*/ 32 h 56"/>
                  <a:gd name="T6" fmla="*/ 0 w 72"/>
                  <a:gd name="T7" fmla="*/ 32 h 56"/>
                  <a:gd name="T8" fmla="*/ 20 w 72"/>
                  <a:gd name="T9" fmla="*/ 36 h 56"/>
                  <a:gd name="T10" fmla="*/ 38 w 72"/>
                  <a:gd name="T11" fmla="*/ 42 h 56"/>
                  <a:gd name="T12" fmla="*/ 54 w 72"/>
                  <a:gd name="T13" fmla="*/ 48 h 56"/>
                  <a:gd name="T14" fmla="*/ 68 w 72"/>
                  <a:gd name="T15" fmla="*/ 56 h 56"/>
                  <a:gd name="T16" fmla="*/ 68 w 72"/>
                  <a:gd name="T17" fmla="*/ 56 h 56"/>
                  <a:gd name="T18" fmla="*/ 72 w 72"/>
                  <a:gd name="T19" fmla="*/ 20 h 56"/>
                  <a:gd name="T20" fmla="*/ 72 w 72"/>
                  <a:gd name="T21" fmla="*/ 20 h 56"/>
                  <a:gd name="T22" fmla="*/ 40 w 72"/>
                  <a:gd name="T23" fmla="*/ 8 h 56"/>
                  <a:gd name="T24" fmla="*/ 4 w 72"/>
                  <a:gd name="T25" fmla="*/ 0 h 56"/>
                  <a:gd name="T26" fmla="*/ 4 w 72"/>
                  <a:gd name="T2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56">
                    <a:moveTo>
                      <a:pt x="4" y="0"/>
                    </a:moveTo>
                    <a:lnTo>
                      <a:pt x="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0" y="36"/>
                    </a:lnTo>
                    <a:lnTo>
                      <a:pt x="38" y="42"/>
                    </a:lnTo>
                    <a:lnTo>
                      <a:pt x="54" y="48"/>
                    </a:lnTo>
                    <a:lnTo>
                      <a:pt x="68" y="56"/>
                    </a:lnTo>
                    <a:lnTo>
                      <a:pt x="68" y="56"/>
                    </a:lnTo>
                    <a:lnTo>
                      <a:pt x="72" y="20"/>
                    </a:lnTo>
                    <a:lnTo>
                      <a:pt x="72" y="20"/>
                    </a:lnTo>
                    <a:lnTo>
                      <a:pt x="40" y="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40" name="Freeform 380"/>
              <p:cNvSpPr>
                <a:spLocks/>
              </p:cNvSpPr>
              <p:nvPr/>
            </p:nvSpPr>
            <p:spPr bwMode="auto">
              <a:xfrm>
                <a:off x="2500" y="2817"/>
                <a:ext cx="68" cy="54"/>
              </a:xfrm>
              <a:custGeom>
                <a:avLst/>
                <a:gdLst>
                  <a:gd name="T0" fmla="*/ 4 w 68"/>
                  <a:gd name="T1" fmla="*/ 0 h 54"/>
                  <a:gd name="T2" fmla="*/ 4 w 68"/>
                  <a:gd name="T3" fmla="*/ 0 h 54"/>
                  <a:gd name="T4" fmla="*/ 0 w 68"/>
                  <a:gd name="T5" fmla="*/ 32 h 54"/>
                  <a:gd name="T6" fmla="*/ 0 w 68"/>
                  <a:gd name="T7" fmla="*/ 32 h 54"/>
                  <a:gd name="T8" fmla="*/ 36 w 68"/>
                  <a:gd name="T9" fmla="*/ 42 h 54"/>
                  <a:gd name="T10" fmla="*/ 52 w 68"/>
                  <a:gd name="T11" fmla="*/ 48 h 54"/>
                  <a:gd name="T12" fmla="*/ 64 w 68"/>
                  <a:gd name="T13" fmla="*/ 54 h 54"/>
                  <a:gd name="T14" fmla="*/ 64 w 68"/>
                  <a:gd name="T15" fmla="*/ 54 h 54"/>
                  <a:gd name="T16" fmla="*/ 68 w 68"/>
                  <a:gd name="T17" fmla="*/ 18 h 54"/>
                  <a:gd name="T18" fmla="*/ 68 w 68"/>
                  <a:gd name="T19" fmla="*/ 18 h 54"/>
                  <a:gd name="T20" fmla="*/ 38 w 68"/>
                  <a:gd name="T21" fmla="*/ 8 h 54"/>
                  <a:gd name="T22" fmla="*/ 4 w 68"/>
                  <a:gd name="T23" fmla="*/ 0 h 54"/>
                  <a:gd name="T24" fmla="*/ 4 w 68"/>
                  <a:gd name="T2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8" h="54">
                    <a:moveTo>
                      <a:pt x="4" y="0"/>
                    </a:moveTo>
                    <a:lnTo>
                      <a:pt x="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36" y="42"/>
                    </a:lnTo>
                    <a:lnTo>
                      <a:pt x="52" y="48"/>
                    </a:lnTo>
                    <a:lnTo>
                      <a:pt x="64" y="54"/>
                    </a:lnTo>
                    <a:lnTo>
                      <a:pt x="64" y="54"/>
                    </a:lnTo>
                    <a:lnTo>
                      <a:pt x="68" y="18"/>
                    </a:lnTo>
                    <a:lnTo>
                      <a:pt x="68" y="18"/>
                    </a:lnTo>
                    <a:lnTo>
                      <a:pt x="38" y="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41" name="Freeform 381"/>
              <p:cNvSpPr>
                <a:spLocks/>
              </p:cNvSpPr>
              <p:nvPr/>
            </p:nvSpPr>
            <p:spPr bwMode="auto">
              <a:xfrm>
                <a:off x="2502" y="2817"/>
                <a:ext cx="66" cy="54"/>
              </a:xfrm>
              <a:custGeom>
                <a:avLst/>
                <a:gdLst>
                  <a:gd name="T0" fmla="*/ 4 w 66"/>
                  <a:gd name="T1" fmla="*/ 0 h 54"/>
                  <a:gd name="T2" fmla="*/ 4 w 66"/>
                  <a:gd name="T3" fmla="*/ 0 h 54"/>
                  <a:gd name="T4" fmla="*/ 0 w 66"/>
                  <a:gd name="T5" fmla="*/ 32 h 54"/>
                  <a:gd name="T6" fmla="*/ 0 w 66"/>
                  <a:gd name="T7" fmla="*/ 32 h 54"/>
                  <a:gd name="T8" fmla="*/ 34 w 66"/>
                  <a:gd name="T9" fmla="*/ 42 h 54"/>
                  <a:gd name="T10" fmla="*/ 48 w 66"/>
                  <a:gd name="T11" fmla="*/ 48 h 54"/>
                  <a:gd name="T12" fmla="*/ 62 w 66"/>
                  <a:gd name="T13" fmla="*/ 54 h 54"/>
                  <a:gd name="T14" fmla="*/ 62 w 66"/>
                  <a:gd name="T15" fmla="*/ 54 h 54"/>
                  <a:gd name="T16" fmla="*/ 66 w 66"/>
                  <a:gd name="T17" fmla="*/ 18 h 54"/>
                  <a:gd name="T18" fmla="*/ 66 w 66"/>
                  <a:gd name="T19" fmla="*/ 18 h 54"/>
                  <a:gd name="T20" fmla="*/ 36 w 66"/>
                  <a:gd name="T21" fmla="*/ 8 h 54"/>
                  <a:gd name="T22" fmla="*/ 4 w 66"/>
                  <a:gd name="T23" fmla="*/ 0 h 54"/>
                  <a:gd name="T24" fmla="*/ 4 w 66"/>
                  <a:gd name="T2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" h="54">
                    <a:moveTo>
                      <a:pt x="4" y="0"/>
                    </a:moveTo>
                    <a:lnTo>
                      <a:pt x="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34" y="42"/>
                    </a:lnTo>
                    <a:lnTo>
                      <a:pt x="48" y="48"/>
                    </a:lnTo>
                    <a:lnTo>
                      <a:pt x="62" y="54"/>
                    </a:lnTo>
                    <a:lnTo>
                      <a:pt x="62" y="54"/>
                    </a:lnTo>
                    <a:lnTo>
                      <a:pt x="66" y="18"/>
                    </a:lnTo>
                    <a:lnTo>
                      <a:pt x="66" y="18"/>
                    </a:lnTo>
                    <a:lnTo>
                      <a:pt x="36" y="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42" name="Freeform 382"/>
              <p:cNvSpPr>
                <a:spLocks/>
              </p:cNvSpPr>
              <p:nvPr/>
            </p:nvSpPr>
            <p:spPr bwMode="auto">
              <a:xfrm>
                <a:off x="2504" y="2817"/>
                <a:ext cx="62" cy="52"/>
              </a:xfrm>
              <a:custGeom>
                <a:avLst/>
                <a:gdLst>
                  <a:gd name="T0" fmla="*/ 4 w 62"/>
                  <a:gd name="T1" fmla="*/ 0 h 52"/>
                  <a:gd name="T2" fmla="*/ 4 w 62"/>
                  <a:gd name="T3" fmla="*/ 0 h 52"/>
                  <a:gd name="T4" fmla="*/ 0 w 62"/>
                  <a:gd name="T5" fmla="*/ 32 h 52"/>
                  <a:gd name="T6" fmla="*/ 0 w 62"/>
                  <a:gd name="T7" fmla="*/ 32 h 52"/>
                  <a:gd name="T8" fmla="*/ 32 w 62"/>
                  <a:gd name="T9" fmla="*/ 42 h 52"/>
                  <a:gd name="T10" fmla="*/ 58 w 62"/>
                  <a:gd name="T11" fmla="*/ 52 h 52"/>
                  <a:gd name="T12" fmla="*/ 58 w 62"/>
                  <a:gd name="T13" fmla="*/ 52 h 52"/>
                  <a:gd name="T14" fmla="*/ 62 w 62"/>
                  <a:gd name="T15" fmla="*/ 18 h 52"/>
                  <a:gd name="T16" fmla="*/ 62 w 62"/>
                  <a:gd name="T17" fmla="*/ 18 h 52"/>
                  <a:gd name="T18" fmla="*/ 34 w 62"/>
                  <a:gd name="T19" fmla="*/ 8 h 52"/>
                  <a:gd name="T20" fmla="*/ 4 w 62"/>
                  <a:gd name="T21" fmla="*/ 0 h 52"/>
                  <a:gd name="T22" fmla="*/ 4 w 62"/>
                  <a:gd name="T2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2" h="52">
                    <a:moveTo>
                      <a:pt x="4" y="0"/>
                    </a:moveTo>
                    <a:lnTo>
                      <a:pt x="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32" y="42"/>
                    </a:lnTo>
                    <a:lnTo>
                      <a:pt x="58" y="52"/>
                    </a:lnTo>
                    <a:lnTo>
                      <a:pt x="58" y="52"/>
                    </a:lnTo>
                    <a:lnTo>
                      <a:pt x="62" y="18"/>
                    </a:lnTo>
                    <a:lnTo>
                      <a:pt x="62" y="18"/>
                    </a:lnTo>
                    <a:lnTo>
                      <a:pt x="34" y="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43" name="Freeform 383"/>
              <p:cNvSpPr>
                <a:spLocks/>
              </p:cNvSpPr>
              <p:nvPr/>
            </p:nvSpPr>
            <p:spPr bwMode="auto">
              <a:xfrm>
                <a:off x="2506" y="2819"/>
                <a:ext cx="58" cy="50"/>
              </a:xfrm>
              <a:custGeom>
                <a:avLst/>
                <a:gdLst>
                  <a:gd name="T0" fmla="*/ 4 w 58"/>
                  <a:gd name="T1" fmla="*/ 0 h 50"/>
                  <a:gd name="T2" fmla="*/ 4 w 58"/>
                  <a:gd name="T3" fmla="*/ 0 h 50"/>
                  <a:gd name="T4" fmla="*/ 0 w 58"/>
                  <a:gd name="T5" fmla="*/ 32 h 50"/>
                  <a:gd name="T6" fmla="*/ 0 w 58"/>
                  <a:gd name="T7" fmla="*/ 32 h 50"/>
                  <a:gd name="T8" fmla="*/ 30 w 58"/>
                  <a:gd name="T9" fmla="*/ 40 h 50"/>
                  <a:gd name="T10" fmla="*/ 54 w 58"/>
                  <a:gd name="T11" fmla="*/ 50 h 50"/>
                  <a:gd name="T12" fmla="*/ 54 w 58"/>
                  <a:gd name="T13" fmla="*/ 50 h 50"/>
                  <a:gd name="T14" fmla="*/ 58 w 58"/>
                  <a:gd name="T15" fmla="*/ 14 h 50"/>
                  <a:gd name="T16" fmla="*/ 58 w 58"/>
                  <a:gd name="T17" fmla="*/ 14 h 50"/>
                  <a:gd name="T18" fmla="*/ 32 w 58"/>
                  <a:gd name="T19" fmla="*/ 6 h 50"/>
                  <a:gd name="T20" fmla="*/ 4 w 58"/>
                  <a:gd name="T21" fmla="*/ 0 h 50"/>
                  <a:gd name="T22" fmla="*/ 4 w 58"/>
                  <a:gd name="T2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50">
                    <a:moveTo>
                      <a:pt x="4" y="0"/>
                    </a:moveTo>
                    <a:lnTo>
                      <a:pt x="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30" y="40"/>
                    </a:lnTo>
                    <a:lnTo>
                      <a:pt x="54" y="50"/>
                    </a:lnTo>
                    <a:lnTo>
                      <a:pt x="54" y="50"/>
                    </a:lnTo>
                    <a:lnTo>
                      <a:pt x="58" y="14"/>
                    </a:lnTo>
                    <a:lnTo>
                      <a:pt x="58" y="14"/>
                    </a:lnTo>
                    <a:lnTo>
                      <a:pt x="32" y="6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D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44" name="Freeform 384"/>
              <p:cNvSpPr>
                <a:spLocks/>
              </p:cNvSpPr>
              <p:nvPr/>
            </p:nvSpPr>
            <p:spPr bwMode="auto">
              <a:xfrm>
                <a:off x="2508" y="2819"/>
                <a:ext cx="54" cy="48"/>
              </a:xfrm>
              <a:custGeom>
                <a:avLst/>
                <a:gdLst>
                  <a:gd name="T0" fmla="*/ 4 w 54"/>
                  <a:gd name="T1" fmla="*/ 0 h 48"/>
                  <a:gd name="T2" fmla="*/ 4 w 54"/>
                  <a:gd name="T3" fmla="*/ 0 h 48"/>
                  <a:gd name="T4" fmla="*/ 0 w 54"/>
                  <a:gd name="T5" fmla="*/ 32 h 48"/>
                  <a:gd name="T6" fmla="*/ 0 w 54"/>
                  <a:gd name="T7" fmla="*/ 32 h 48"/>
                  <a:gd name="T8" fmla="*/ 28 w 54"/>
                  <a:gd name="T9" fmla="*/ 40 h 48"/>
                  <a:gd name="T10" fmla="*/ 50 w 54"/>
                  <a:gd name="T11" fmla="*/ 48 h 48"/>
                  <a:gd name="T12" fmla="*/ 50 w 54"/>
                  <a:gd name="T13" fmla="*/ 48 h 48"/>
                  <a:gd name="T14" fmla="*/ 54 w 54"/>
                  <a:gd name="T15" fmla="*/ 14 h 48"/>
                  <a:gd name="T16" fmla="*/ 54 w 54"/>
                  <a:gd name="T17" fmla="*/ 14 h 48"/>
                  <a:gd name="T18" fmla="*/ 30 w 54"/>
                  <a:gd name="T19" fmla="*/ 6 h 48"/>
                  <a:gd name="T20" fmla="*/ 4 w 54"/>
                  <a:gd name="T21" fmla="*/ 0 h 48"/>
                  <a:gd name="T22" fmla="*/ 4 w 54"/>
                  <a:gd name="T2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48">
                    <a:moveTo>
                      <a:pt x="4" y="0"/>
                    </a:moveTo>
                    <a:lnTo>
                      <a:pt x="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8" y="40"/>
                    </a:lnTo>
                    <a:lnTo>
                      <a:pt x="50" y="48"/>
                    </a:lnTo>
                    <a:lnTo>
                      <a:pt x="50" y="48"/>
                    </a:lnTo>
                    <a:lnTo>
                      <a:pt x="54" y="14"/>
                    </a:lnTo>
                    <a:lnTo>
                      <a:pt x="54" y="14"/>
                    </a:lnTo>
                    <a:lnTo>
                      <a:pt x="30" y="6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45" name="Freeform 385"/>
              <p:cNvSpPr>
                <a:spLocks/>
              </p:cNvSpPr>
              <p:nvPr/>
            </p:nvSpPr>
            <p:spPr bwMode="auto">
              <a:xfrm>
                <a:off x="2512" y="2819"/>
                <a:ext cx="48" cy="48"/>
              </a:xfrm>
              <a:custGeom>
                <a:avLst/>
                <a:gdLst>
                  <a:gd name="T0" fmla="*/ 2 w 48"/>
                  <a:gd name="T1" fmla="*/ 0 h 48"/>
                  <a:gd name="T2" fmla="*/ 2 w 48"/>
                  <a:gd name="T3" fmla="*/ 0 h 48"/>
                  <a:gd name="T4" fmla="*/ 0 w 48"/>
                  <a:gd name="T5" fmla="*/ 32 h 48"/>
                  <a:gd name="T6" fmla="*/ 0 w 48"/>
                  <a:gd name="T7" fmla="*/ 32 h 48"/>
                  <a:gd name="T8" fmla="*/ 24 w 48"/>
                  <a:gd name="T9" fmla="*/ 40 h 48"/>
                  <a:gd name="T10" fmla="*/ 46 w 48"/>
                  <a:gd name="T11" fmla="*/ 48 h 48"/>
                  <a:gd name="T12" fmla="*/ 46 w 48"/>
                  <a:gd name="T13" fmla="*/ 48 h 48"/>
                  <a:gd name="T14" fmla="*/ 48 w 48"/>
                  <a:gd name="T15" fmla="*/ 14 h 48"/>
                  <a:gd name="T16" fmla="*/ 48 w 48"/>
                  <a:gd name="T17" fmla="*/ 14 h 48"/>
                  <a:gd name="T18" fmla="*/ 26 w 48"/>
                  <a:gd name="T19" fmla="*/ 6 h 48"/>
                  <a:gd name="T20" fmla="*/ 2 w 48"/>
                  <a:gd name="T21" fmla="*/ 0 h 48"/>
                  <a:gd name="T22" fmla="*/ 2 w 48"/>
                  <a:gd name="T2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8">
                    <a:moveTo>
                      <a:pt x="2" y="0"/>
                    </a:moveTo>
                    <a:lnTo>
                      <a:pt x="2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40"/>
                    </a:lnTo>
                    <a:lnTo>
                      <a:pt x="46" y="48"/>
                    </a:lnTo>
                    <a:lnTo>
                      <a:pt x="46" y="48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26" y="6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46" name="Freeform 386"/>
              <p:cNvSpPr>
                <a:spLocks/>
              </p:cNvSpPr>
              <p:nvPr/>
            </p:nvSpPr>
            <p:spPr bwMode="auto">
              <a:xfrm>
                <a:off x="2514" y="2819"/>
                <a:ext cx="44" cy="48"/>
              </a:xfrm>
              <a:custGeom>
                <a:avLst/>
                <a:gdLst>
                  <a:gd name="T0" fmla="*/ 2 w 44"/>
                  <a:gd name="T1" fmla="*/ 0 h 48"/>
                  <a:gd name="T2" fmla="*/ 0 w 44"/>
                  <a:gd name="T3" fmla="*/ 32 h 48"/>
                  <a:gd name="T4" fmla="*/ 0 w 44"/>
                  <a:gd name="T5" fmla="*/ 32 h 48"/>
                  <a:gd name="T6" fmla="*/ 22 w 44"/>
                  <a:gd name="T7" fmla="*/ 40 h 48"/>
                  <a:gd name="T8" fmla="*/ 42 w 44"/>
                  <a:gd name="T9" fmla="*/ 48 h 48"/>
                  <a:gd name="T10" fmla="*/ 44 w 44"/>
                  <a:gd name="T11" fmla="*/ 12 h 48"/>
                  <a:gd name="T12" fmla="*/ 44 w 44"/>
                  <a:gd name="T13" fmla="*/ 12 h 48"/>
                  <a:gd name="T14" fmla="*/ 24 w 44"/>
                  <a:gd name="T15" fmla="*/ 6 h 48"/>
                  <a:gd name="T16" fmla="*/ 2 w 44"/>
                  <a:gd name="T17" fmla="*/ 0 h 48"/>
                  <a:gd name="T18" fmla="*/ 2 w 44"/>
                  <a:gd name="T1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8">
                    <a:moveTo>
                      <a:pt x="2" y="0"/>
                    </a:moveTo>
                    <a:lnTo>
                      <a:pt x="0" y="32"/>
                    </a:lnTo>
                    <a:lnTo>
                      <a:pt x="0" y="32"/>
                    </a:lnTo>
                    <a:lnTo>
                      <a:pt x="22" y="40"/>
                    </a:lnTo>
                    <a:lnTo>
                      <a:pt x="42" y="48"/>
                    </a:lnTo>
                    <a:lnTo>
                      <a:pt x="44" y="12"/>
                    </a:lnTo>
                    <a:lnTo>
                      <a:pt x="44" y="12"/>
                    </a:lnTo>
                    <a:lnTo>
                      <a:pt x="24" y="6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47" name="Freeform 387"/>
              <p:cNvSpPr>
                <a:spLocks/>
              </p:cNvSpPr>
              <p:nvPr/>
            </p:nvSpPr>
            <p:spPr bwMode="auto">
              <a:xfrm>
                <a:off x="2340" y="2807"/>
                <a:ext cx="92" cy="32"/>
              </a:xfrm>
              <a:custGeom>
                <a:avLst/>
                <a:gdLst>
                  <a:gd name="T0" fmla="*/ 0 w 92"/>
                  <a:gd name="T1" fmla="*/ 2 h 32"/>
                  <a:gd name="T2" fmla="*/ 0 w 92"/>
                  <a:gd name="T3" fmla="*/ 32 h 32"/>
                  <a:gd name="T4" fmla="*/ 0 w 92"/>
                  <a:gd name="T5" fmla="*/ 32 h 32"/>
                  <a:gd name="T6" fmla="*/ 48 w 92"/>
                  <a:gd name="T7" fmla="*/ 32 h 32"/>
                  <a:gd name="T8" fmla="*/ 48 w 92"/>
                  <a:gd name="T9" fmla="*/ 32 h 32"/>
                  <a:gd name="T10" fmla="*/ 92 w 92"/>
                  <a:gd name="T11" fmla="*/ 32 h 32"/>
                  <a:gd name="T12" fmla="*/ 92 w 92"/>
                  <a:gd name="T13" fmla="*/ 0 h 32"/>
                  <a:gd name="T14" fmla="*/ 92 w 92"/>
                  <a:gd name="T15" fmla="*/ 0 h 32"/>
                  <a:gd name="T16" fmla="*/ 48 w 92"/>
                  <a:gd name="T17" fmla="*/ 0 h 32"/>
                  <a:gd name="T18" fmla="*/ 48 w 92"/>
                  <a:gd name="T19" fmla="*/ 0 h 32"/>
                  <a:gd name="T20" fmla="*/ 0 w 92"/>
                  <a:gd name="T21" fmla="*/ 2 h 32"/>
                  <a:gd name="T22" fmla="*/ 0 w 92"/>
                  <a:gd name="T23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2" h="32">
                    <a:moveTo>
                      <a:pt x="0" y="2"/>
                    </a:moveTo>
                    <a:lnTo>
                      <a:pt x="0" y="32"/>
                    </a:lnTo>
                    <a:lnTo>
                      <a:pt x="0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92" y="32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48" name="Freeform 388"/>
              <p:cNvSpPr>
                <a:spLocks/>
              </p:cNvSpPr>
              <p:nvPr/>
            </p:nvSpPr>
            <p:spPr bwMode="auto">
              <a:xfrm>
                <a:off x="2342" y="2807"/>
                <a:ext cx="88" cy="32"/>
              </a:xfrm>
              <a:custGeom>
                <a:avLst/>
                <a:gdLst>
                  <a:gd name="T0" fmla="*/ 0 w 88"/>
                  <a:gd name="T1" fmla="*/ 2 h 32"/>
                  <a:gd name="T2" fmla="*/ 0 w 88"/>
                  <a:gd name="T3" fmla="*/ 2 h 32"/>
                  <a:gd name="T4" fmla="*/ 0 w 88"/>
                  <a:gd name="T5" fmla="*/ 32 h 32"/>
                  <a:gd name="T6" fmla="*/ 0 w 88"/>
                  <a:gd name="T7" fmla="*/ 32 h 32"/>
                  <a:gd name="T8" fmla="*/ 46 w 88"/>
                  <a:gd name="T9" fmla="*/ 32 h 32"/>
                  <a:gd name="T10" fmla="*/ 46 w 88"/>
                  <a:gd name="T11" fmla="*/ 32 h 32"/>
                  <a:gd name="T12" fmla="*/ 88 w 88"/>
                  <a:gd name="T13" fmla="*/ 32 h 32"/>
                  <a:gd name="T14" fmla="*/ 88 w 88"/>
                  <a:gd name="T15" fmla="*/ 32 h 32"/>
                  <a:gd name="T16" fmla="*/ 88 w 88"/>
                  <a:gd name="T17" fmla="*/ 0 h 32"/>
                  <a:gd name="T18" fmla="*/ 88 w 88"/>
                  <a:gd name="T19" fmla="*/ 0 h 32"/>
                  <a:gd name="T20" fmla="*/ 46 w 88"/>
                  <a:gd name="T21" fmla="*/ 0 h 32"/>
                  <a:gd name="T22" fmla="*/ 46 w 88"/>
                  <a:gd name="T23" fmla="*/ 0 h 32"/>
                  <a:gd name="T24" fmla="*/ 0 w 88"/>
                  <a:gd name="T25" fmla="*/ 2 h 32"/>
                  <a:gd name="T26" fmla="*/ 0 w 88"/>
                  <a:gd name="T2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32">
                    <a:moveTo>
                      <a:pt x="0" y="2"/>
                    </a:moveTo>
                    <a:lnTo>
                      <a:pt x="0" y="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46" y="32"/>
                    </a:lnTo>
                    <a:lnTo>
                      <a:pt x="46" y="3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49" name="Freeform 389"/>
              <p:cNvSpPr>
                <a:spLocks/>
              </p:cNvSpPr>
              <p:nvPr/>
            </p:nvSpPr>
            <p:spPr bwMode="auto">
              <a:xfrm>
                <a:off x="2344" y="2807"/>
                <a:ext cx="86" cy="32"/>
              </a:xfrm>
              <a:custGeom>
                <a:avLst/>
                <a:gdLst>
                  <a:gd name="T0" fmla="*/ 0 w 86"/>
                  <a:gd name="T1" fmla="*/ 0 h 32"/>
                  <a:gd name="T2" fmla="*/ 0 w 86"/>
                  <a:gd name="T3" fmla="*/ 0 h 32"/>
                  <a:gd name="T4" fmla="*/ 0 w 86"/>
                  <a:gd name="T5" fmla="*/ 32 h 32"/>
                  <a:gd name="T6" fmla="*/ 0 w 86"/>
                  <a:gd name="T7" fmla="*/ 32 h 32"/>
                  <a:gd name="T8" fmla="*/ 44 w 86"/>
                  <a:gd name="T9" fmla="*/ 32 h 32"/>
                  <a:gd name="T10" fmla="*/ 44 w 86"/>
                  <a:gd name="T11" fmla="*/ 32 h 32"/>
                  <a:gd name="T12" fmla="*/ 86 w 86"/>
                  <a:gd name="T13" fmla="*/ 32 h 32"/>
                  <a:gd name="T14" fmla="*/ 86 w 86"/>
                  <a:gd name="T15" fmla="*/ 32 h 32"/>
                  <a:gd name="T16" fmla="*/ 84 w 86"/>
                  <a:gd name="T17" fmla="*/ 0 h 32"/>
                  <a:gd name="T18" fmla="*/ 84 w 86"/>
                  <a:gd name="T19" fmla="*/ 0 h 32"/>
                  <a:gd name="T20" fmla="*/ 44 w 86"/>
                  <a:gd name="T21" fmla="*/ 0 h 32"/>
                  <a:gd name="T22" fmla="*/ 44 w 86"/>
                  <a:gd name="T23" fmla="*/ 0 h 32"/>
                  <a:gd name="T24" fmla="*/ 0 w 86"/>
                  <a:gd name="T25" fmla="*/ 0 h 32"/>
                  <a:gd name="T26" fmla="*/ 0 w 8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6" h="3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44" y="32"/>
                    </a:lnTo>
                    <a:lnTo>
                      <a:pt x="44" y="32"/>
                    </a:lnTo>
                    <a:lnTo>
                      <a:pt x="86" y="32"/>
                    </a:lnTo>
                    <a:lnTo>
                      <a:pt x="86" y="3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50" name="Freeform 390"/>
              <p:cNvSpPr>
                <a:spLocks/>
              </p:cNvSpPr>
              <p:nvPr/>
            </p:nvSpPr>
            <p:spPr bwMode="auto">
              <a:xfrm>
                <a:off x="2344" y="2807"/>
                <a:ext cx="84" cy="32"/>
              </a:xfrm>
              <a:custGeom>
                <a:avLst/>
                <a:gdLst>
                  <a:gd name="T0" fmla="*/ 0 w 84"/>
                  <a:gd name="T1" fmla="*/ 0 h 32"/>
                  <a:gd name="T2" fmla="*/ 0 w 84"/>
                  <a:gd name="T3" fmla="*/ 0 h 32"/>
                  <a:gd name="T4" fmla="*/ 2 w 84"/>
                  <a:gd name="T5" fmla="*/ 32 h 32"/>
                  <a:gd name="T6" fmla="*/ 2 w 84"/>
                  <a:gd name="T7" fmla="*/ 32 h 32"/>
                  <a:gd name="T8" fmla="*/ 44 w 84"/>
                  <a:gd name="T9" fmla="*/ 32 h 32"/>
                  <a:gd name="T10" fmla="*/ 44 w 84"/>
                  <a:gd name="T11" fmla="*/ 32 h 32"/>
                  <a:gd name="T12" fmla="*/ 84 w 84"/>
                  <a:gd name="T13" fmla="*/ 32 h 32"/>
                  <a:gd name="T14" fmla="*/ 84 w 84"/>
                  <a:gd name="T15" fmla="*/ 32 h 32"/>
                  <a:gd name="T16" fmla="*/ 84 w 84"/>
                  <a:gd name="T17" fmla="*/ 0 h 32"/>
                  <a:gd name="T18" fmla="*/ 84 w 84"/>
                  <a:gd name="T19" fmla="*/ 0 h 32"/>
                  <a:gd name="T20" fmla="*/ 44 w 84"/>
                  <a:gd name="T21" fmla="*/ 0 h 32"/>
                  <a:gd name="T22" fmla="*/ 44 w 84"/>
                  <a:gd name="T23" fmla="*/ 0 h 32"/>
                  <a:gd name="T24" fmla="*/ 0 w 84"/>
                  <a:gd name="T25" fmla="*/ 0 h 32"/>
                  <a:gd name="T26" fmla="*/ 0 w 84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44" y="32"/>
                    </a:lnTo>
                    <a:lnTo>
                      <a:pt x="44" y="32"/>
                    </a:lnTo>
                    <a:lnTo>
                      <a:pt x="84" y="32"/>
                    </a:lnTo>
                    <a:lnTo>
                      <a:pt x="84" y="3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51" name="Freeform 391"/>
              <p:cNvSpPr>
                <a:spLocks/>
              </p:cNvSpPr>
              <p:nvPr/>
            </p:nvSpPr>
            <p:spPr bwMode="auto">
              <a:xfrm>
                <a:off x="2346" y="2807"/>
                <a:ext cx="80" cy="32"/>
              </a:xfrm>
              <a:custGeom>
                <a:avLst/>
                <a:gdLst>
                  <a:gd name="T0" fmla="*/ 0 w 80"/>
                  <a:gd name="T1" fmla="*/ 0 h 32"/>
                  <a:gd name="T2" fmla="*/ 0 w 80"/>
                  <a:gd name="T3" fmla="*/ 0 h 32"/>
                  <a:gd name="T4" fmla="*/ 0 w 80"/>
                  <a:gd name="T5" fmla="*/ 32 h 32"/>
                  <a:gd name="T6" fmla="*/ 0 w 80"/>
                  <a:gd name="T7" fmla="*/ 32 h 32"/>
                  <a:gd name="T8" fmla="*/ 42 w 80"/>
                  <a:gd name="T9" fmla="*/ 32 h 32"/>
                  <a:gd name="T10" fmla="*/ 42 w 80"/>
                  <a:gd name="T11" fmla="*/ 32 h 32"/>
                  <a:gd name="T12" fmla="*/ 80 w 80"/>
                  <a:gd name="T13" fmla="*/ 32 h 32"/>
                  <a:gd name="T14" fmla="*/ 80 w 80"/>
                  <a:gd name="T15" fmla="*/ 32 h 32"/>
                  <a:gd name="T16" fmla="*/ 80 w 80"/>
                  <a:gd name="T17" fmla="*/ 0 h 32"/>
                  <a:gd name="T18" fmla="*/ 80 w 80"/>
                  <a:gd name="T19" fmla="*/ 0 h 32"/>
                  <a:gd name="T20" fmla="*/ 42 w 80"/>
                  <a:gd name="T21" fmla="*/ 0 h 32"/>
                  <a:gd name="T22" fmla="*/ 42 w 80"/>
                  <a:gd name="T23" fmla="*/ 0 h 32"/>
                  <a:gd name="T24" fmla="*/ 0 w 80"/>
                  <a:gd name="T25" fmla="*/ 0 h 32"/>
                  <a:gd name="T26" fmla="*/ 0 w 80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0" h="3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42" y="32"/>
                    </a:lnTo>
                    <a:lnTo>
                      <a:pt x="42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52" name="Freeform 392"/>
              <p:cNvSpPr>
                <a:spLocks/>
              </p:cNvSpPr>
              <p:nvPr/>
            </p:nvSpPr>
            <p:spPr bwMode="auto">
              <a:xfrm>
                <a:off x="2348" y="2807"/>
                <a:ext cx="78" cy="32"/>
              </a:xfrm>
              <a:custGeom>
                <a:avLst/>
                <a:gdLst>
                  <a:gd name="T0" fmla="*/ 0 w 78"/>
                  <a:gd name="T1" fmla="*/ 0 h 32"/>
                  <a:gd name="T2" fmla="*/ 0 w 78"/>
                  <a:gd name="T3" fmla="*/ 0 h 32"/>
                  <a:gd name="T4" fmla="*/ 0 w 78"/>
                  <a:gd name="T5" fmla="*/ 32 h 32"/>
                  <a:gd name="T6" fmla="*/ 0 w 78"/>
                  <a:gd name="T7" fmla="*/ 32 h 32"/>
                  <a:gd name="T8" fmla="*/ 40 w 78"/>
                  <a:gd name="T9" fmla="*/ 32 h 32"/>
                  <a:gd name="T10" fmla="*/ 40 w 78"/>
                  <a:gd name="T11" fmla="*/ 32 h 32"/>
                  <a:gd name="T12" fmla="*/ 78 w 78"/>
                  <a:gd name="T13" fmla="*/ 32 h 32"/>
                  <a:gd name="T14" fmla="*/ 78 w 78"/>
                  <a:gd name="T15" fmla="*/ 32 h 32"/>
                  <a:gd name="T16" fmla="*/ 76 w 78"/>
                  <a:gd name="T17" fmla="*/ 0 h 32"/>
                  <a:gd name="T18" fmla="*/ 76 w 78"/>
                  <a:gd name="T19" fmla="*/ 0 h 32"/>
                  <a:gd name="T20" fmla="*/ 40 w 78"/>
                  <a:gd name="T21" fmla="*/ 0 h 32"/>
                  <a:gd name="T22" fmla="*/ 40 w 78"/>
                  <a:gd name="T23" fmla="*/ 0 h 32"/>
                  <a:gd name="T24" fmla="*/ 0 w 78"/>
                  <a:gd name="T25" fmla="*/ 0 h 32"/>
                  <a:gd name="T26" fmla="*/ 0 w 78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" h="3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78" y="32"/>
                    </a:lnTo>
                    <a:lnTo>
                      <a:pt x="78" y="32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53" name="Freeform 393"/>
              <p:cNvSpPr>
                <a:spLocks/>
              </p:cNvSpPr>
              <p:nvPr/>
            </p:nvSpPr>
            <p:spPr bwMode="auto">
              <a:xfrm>
                <a:off x="2348" y="2807"/>
                <a:ext cx="76" cy="32"/>
              </a:xfrm>
              <a:custGeom>
                <a:avLst/>
                <a:gdLst>
                  <a:gd name="T0" fmla="*/ 0 w 76"/>
                  <a:gd name="T1" fmla="*/ 0 h 32"/>
                  <a:gd name="T2" fmla="*/ 0 w 76"/>
                  <a:gd name="T3" fmla="*/ 0 h 32"/>
                  <a:gd name="T4" fmla="*/ 2 w 76"/>
                  <a:gd name="T5" fmla="*/ 32 h 32"/>
                  <a:gd name="T6" fmla="*/ 2 w 76"/>
                  <a:gd name="T7" fmla="*/ 32 h 32"/>
                  <a:gd name="T8" fmla="*/ 40 w 76"/>
                  <a:gd name="T9" fmla="*/ 32 h 32"/>
                  <a:gd name="T10" fmla="*/ 40 w 76"/>
                  <a:gd name="T11" fmla="*/ 32 h 32"/>
                  <a:gd name="T12" fmla="*/ 76 w 76"/>
                  <a:gd name="T13" fmla="*/ 32 h 32"/>
                  <a:gd name="T14" fmla="*/ 76 w 76"/>
                  <a:gd name="T15" fmla="*/ 32 h 32"/>
                  <a:gd name="T16" fmla="*/ 76 w 76"/>
                  <a:gd name="T17" fmla="*/ 0 h 32"/>
                  <a:gd name="T18" fmla="*/ 76 w 76"/>
                  <a:gd name="T19" fmla="*/ 0 h 32"/>
                  <a:gd name="T20" fmla="*/ 40 w 76"/>
                  <a:gd name="T21" fmla="*/ 0 h 32"/>
                  <a:gd name="T22" fmla="*/ 40 w 76"/>
                  <a:gd name="T23" fmla="*/ 0 h 32"/>
                  <a:gd name="T24" fmla="*/ 0 w 76"/>
                  <a:gd name="T25" fmla="*/ 0 h 32"/>
                  <a:gd name="T26" fmla="*/ 0 w 7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76" y="32"/>
                    </a:lnTo>
                    <a:lnTo>
                      <a:pt x="76" y="32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54" name="Freeform 394"/>
              <p:cNvSpPr>
                <a:spLocks/>
              </p:cNvSpPr>
              <p:nvPr/>
            </p:nvSpPr>
            <p:spPr bwMode="auto">
              <a:xfrm>
                <a:off x="2350" y="2807"/>
                <a:ext cx="72" cy="32"/>
              </a:xfrm>
              <a:custGeom>
                <a:avLst/>
                <a:gdLst>
                  <a:gd name="T0" fmla="*/ 0 w 72"/>
                  <a:gd name="T1" fmla="*/ 0 h 32"/>
                  <a:gd name="T2" fmla="*/ 0 w 72"/>
                  <a:gd name="T3" fmla="*/ 0 h 32"/>
                  <a:gd name="T4" fmla="*/ 2 w 72"/>
                  <a:gd name="T5" fmla="*/ 32 h 32"/>
                  <a:gd name="T6" fmla="*/ 2 w 72"/>
                  <a:gd name="T7" fmla="*/ 32 h 32"/>
                  <a:gd name="T8" fmla="*/ 38 w 72"/>
                  <a:gd name="T9" fmla="*/ 32 h 32"/>
                  <a:gd name="T10" fmla="*/ 38 w 72"/>
                  <a:gd name="T11" fmla="*/ 32 h 32"/>
                  <a:gd name="T12" fmla="*/ 72 w 72"/>
                  <a:gd name="T13" fmla="*/ 32 h 32"/>
                  <a:gd name="T14" fmla="*/ 72 w 72"/>
                  <a:gd name="T15" fmla="*/ 32 h 32"/>
                  <a:gd name="T16" fmla="*/ 72 w 72"/>
                  <a:gd name="T17" fmla="*/ 0 h 32"/>
                  <a:gd name="T18" fmla="*/ 72 w 72"/>
                  <a:gd name="T19" fmla="*/ 0 h 32"/>
                  <a:gd name="T20" fmla="*/ 38 w 72"/>
                  <a:gd name="T21" fmla="*/ 0 h 32"/>
                  <a:gd name="T22" fmla="*/ 38 w 72"/>
                  <a:gd name="T23" fmla="*/ 0 h 32"/>
                  <a:gd name="T24" fmla="*/ 0 w 72"/>
                  <a:gd name="T25" fmla="*/ 0 h 32"/>
                  <a:gd name="T26" fmla="*/ 0 w 72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38" y="32"/>
                    </a:lnTo>
                    <a:lnTo>
                      <a:pt x="38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55" name="Freeform 395"/>
              <p:cNvSpPr>
                <a:spLocks/>
              </p:cNvSpPr>
              <p:nvPr/>
            </p:nvSpPr>
            <p:spPr bwMode="auto">
              <a:xfrm>
                <a:off x="2352" y="2807"/>
                <a:ext cx="70" cy="32"/>
              </a:xfrm>
              <a:custGeom>
                <a:avLst/>
                <a:gdLst>
                  <a:gd name="T0" fmla="*/ 0 w 70"/>
                  <a:gd name="T1" fmla="*/ 0 h 32"/>
                  <a:gd name="T2" fmla="*/ 0 w 70"/>
                  <a:gd name="T3" fmla="*/ 0 h 32"/>
                  <a:gd name="T4" fmla="*/ 0 w 70"/>
                  <a:gd name="T5" fmla="*/ 32 h 32"/>
                  <a:gd name="T6" fmla="*/ 0 w 70"/>
                  <a:gd name="T7" fmla="*/ 32 h 32"/>
                  <a:gd name="T8" fmla="*/ 36 w 70"/>
                  <a:gd name="T9" fmla="*/ 32 h 32"/>
                  <a:gd name="T10" fmla="*/ 36 w 70"/>
                  <a:gd name="T11" fmla="*/ 32 h 32"/>
                  <a:gd name="T12" fmla="*/ 70 w 70"/>
                  <a:gd name="T13" fmla="*/ 32 h 32"/>
                  <a:gd name="T14" fmla="*/ 70 w 70"/>
                  <a:gd name="T15" fmla="*/ 32 h 32"/>
                  <a:gd name="T16" fmla="*/ 68 w 70"/>
                  <a:gd name="T17" fmla="*/ 0 h 32"/>
                  <a:gd name="T18" fmla="*/ 68 w 70"/>
                  <a:gd name="T19" fmla="*/ 0 h 32"/>
                  <a:gd name="T20" fmla="*/ 36 w 70"/>
                  <a:gd name="T21" fmla="*/ 0 h 32"/>
                  <a:gd name="T22" fmla="*/ 36 w 70"/>
                  <a:gd name="T23" fmla="*/ 0 h 32"/>
                  <a:gd name="T24" fmla="*/ 0 w 70"/>
                  <a:gd name="T25" fmla="*/ 0 h 32"/>
                  <a:gd name="T26" fmla="*/ 0 w 70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3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36" y="32"/>
                    </a:lnTo>
                    <a:lnTo>
                      <a:pt x="36" y="32"/>
                    </a:lnTo>
                    <a:lnTo>
                      <a:pt x="70" y="32"/>
                    </a:lnTo>
                    <a:lnTo>
                      <a:pt x="70" y="32"/>
                    </a:lnTo>
                    <a:lnTo>
                      <a:pt x="68" y="0"/>
                    </a:lnTo>
                    <a:lnTo>
                      <a:pt x="68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56" name="Freeform 396"/>
              <p:cNvSpPr>
                <a:spLocks/>
              </p:cNvSpPr>
              <p:nvPr/>
            </p:nvSpPr>
            <p:spPr bwMode="auto">
              <a:xfrm>
                <a:off x="2354" y="2807"/>
                <a:ext cx="66" cy="32"/>
              </a:xfrm>
              <a:custGeom>
                <a:avLst/>
                <a:gdLst>
                  <a:gd name="T0" fmla="*/ 0 w 66"/>
                  <a:gd name="T1" fmla="*/ 0 h 32"/>
                  <a:gd name="T2" fmla="*/ 0 w 66"/>
                  <a:gd name="T3" fmla="*/ 0 h 32"/>
                  <a:gd name="T4" fmla="*/ 0 w 66"/>
                  <a:gd name="T5" fmla="*/ 32 h 32"/>
                  <a:gd name="T6" fmla="*/ 0 w 66"/>
                  <a:gd name="T7" fmla="*/ 32 h 32"/>
                  <a:gd name="T8" fmla="*/ 34 w 66"/>
                  <a:gd name="T9" fmla="*/ 32 h 32"/>
                  <a:gd name="T10" fmla="*/ 34 w 66"/>
                  <a:gd name="T11" fmla="*/ 32 h 32"/>
                  <a:gd name="T12" fmla="*/ 66 w 66"/>
                  <a:gd name="T13" fmla="*/ 32 h 32"/>
                  <a:gd name="T14" fmla="*/ 66 w 66"/>
                  <a:gd name="T15" fmla="*/ 32 h 32"/>
                  <a:gd name="T16" fmla="*/ 64 w 66"/>
                  <a:gd name="T17" fmla="*/ 0 h 32"/>
                  <a:gd name="T18" fmla="*/ 64 w 66"/>
                  <a:gd name="T19" fmla="*/ 0 h 32"/>
                  <a:gd name="T20" fmla="*/ 34 w 66"/>
                  <a:gd name="T21" fmla="*/ 0 h 32"/>
                  <a:gd name="T22" fmla="*/ 34 w 66"/>
                  <a:gd name="T23" fmla="*/ 0 h 32"/>
                  <a:gd name="T24" fmla="*/ 0 w 66"/>
                  <a:gd name="T25" fmla="*/ 0 h 32"/>
                  <a:gd name="T26" fmla="*/ 0 w 6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3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66" y="32"/>
                    </a:lnTo>
                    <a:lnTo>
                      <a:pt x="66" y="32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57" name="Freeform 397"/>
              <p:cNvSpPr>
                <a:spLocks/>
              </p:cNvSpPr>
              <p:nvPr/>
            </p:nvSpPr>
            <p:spPr bwMode="auto">
              <a:xfrm>
                <a:off x="2354" y="2807"/>
                <a:ext cx="66" cy="32"/>
              </a:xfrm>
              <a:custGeom>
                <a:avLst/>
                <a:gdLst>
                  <a:gd name="T0" fmla="*/ 0 w 66"/>
                  <a:gd name="T1" fmla="*/ 0 h 32"/>
                  <a:gd name="T2" fmla="*/ 0 w 66"/>
                  <a:gd name="T3" fmla="*/ 0 h 32"/>
                  <a:gd name="T4" fmla="*/ 2 w 66"/>
                  <a:gd name="T5" fmla="*/ 32 h 32"/>
                  <a:gd name="T6" fmla="*/ 2 w 66"/>
                  <a:gd name="T7" fmla="*/ 32 h 32"/>
                  <a:gd name="T8" fmla="*/ 34 w 66"/>
                  <a:gd name="T9" fmla="*/ 32 h 32"/>
                  <a:gd name="T10" fmla="*/ 34 w 66"/>
                  <a:gd name="T11" fmla="*/ 32 h 32"/>
                  <a:gd name="T12" fmla="*/ 66 w 66"/>
                  <a:gd name="T13" fmla="*/ 32 h 32"/>
                  <a:gd name="T14" fmla="*/ 66 w 66"/>
                  <a:gd name="T15" fmla="*/ 32 h 32"/>
                  <a:gd name="T16" fmla="*/ 64 w 66"/>
                  <a:gd name="T17" fmla="*/ 0 h 32"/>
                  <a:gd name="T18" fmla="*/ 64 w 66"/>
                  <a:gd name="T19" fmla="*/ 0 h 32"/>
                  <a:gd name="T20" fmla="*/ 34 w 66"/>
                  <a:gd name="T21" fmla="*/ 0 h 32"/>
                  <a:gd name="T22" fmla="*/ 34 w 66"/>
                  <a:gd name="T23" fmla="*/ 0 h 32"/>
                  <a:gd name="T24" fmla="*/ 0 w 66"/>
                  <a:gd name="T25" fmla="*/ 0 h 32"/>
                  <a:gd name="T26" fmla="*/ 0 w 6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66" y="32"/>
                    </a:lnTo>
                    <a:lnTo>
                      <a:pt x="66" y="32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58" name="Freeform 398"/>
              <p:cNvSpPr>
                <a:spLocks/>
              </p:cNvSpPr>
              <p:nvPr/>
            </p:nvSpPr>
            <p:spPr bwMode="auto">
              <a:xfrm>
                <a:off x="2356" y="2807"/>
                <a:ext cx="62" cy="32"/>
              </a:xfrm>
              <a:custGeom>
                <a:avLst/>
                <a:gdLst>
                  <a:gd name="T0" fmla="*/ 0 w 62"/>
                  <a:gd name="T1" fmla="*/ 0 h 32"/>
                  <a:gd name="T2" fmla="*/ 0 w 62"/>
                  <a:gd name="T3" fmla="*/ 0 h 32"/>
                  <a:gd name="T4" fmla="*/ 2 w 62"/>
                  <a:gd name="T5" fmla="*/ 32 h 32"/>
                  <a:gd name="T6" fmla="*/ 2 w 62"/>
                  <a:gd name="T7" fmla="*/ 32 h 32"/>
                  <a:gd name="T8" fmla="*/ 32 w 62"/>
                  <a:gd name="T9" fmla="*/ 32 h 32"/>
                  <a:gd name="T10" fmla="*/ 32 w 62"/>
                  <a:gd name="T11" fmla="*/ 32 h 32"/>
                  <a:gd name="T12" fmla="*/ 62 w 62"/>
                  <a:gd name="T13" fmla="*/ 32 h 32"/>
                  <a:gd name="T14" fmla="*/ 62 w 62"/>
                  <a:gd name="T15" fmla="*/ 32 h 32"/>
                  <a:gd name="T16" fmla="*/ 60 w 62"/>
                  <a:gd name="T17" fmla="*/ 0 h 32"/>
                  <a:gd name="T18" fmla="*/ 60 w 62"/>
                  <a:gd name="T19" fmla="*/ 0 h 32"/>
                  <a:gd name="T20" fmla="*/ 32 w 62"/>
                  <a:gd name="T21" fmla="*/ 0 h 32"/>
                  <a:gd name="T22" fmla="*/ 32 w 62"/>
                  <a:gd name="T23" fmla="*/ 0 h 32"/>
                  <a:gd name="T24" fmla="*/ 0 w 62"/>
                  <a:gd name="T25" fmla="*/ 0 h 32"/>
                  <a:gd name="T26" fmla="*/ 0 w 62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62" y="32"/>
                    </a:lnTo>
                    <a:lnTo>
                      <a:pt x="62" y="32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59" name="Freeform 399"/>
              <p:cNvSpPr>
                <a:spLocks/>
              </p:cNvSpPr>
              <p:nvPr/>
            </p:nvSpPr>
            <p:spPr bwMode="auto">
              <a:xfrm>
                <a:off x="2358" y="2807"/>
                <a:ext cx="58" cy="32"/>
              </a:xfrm>
              <a:custGeom>
                <a:avLst/>
                <a:gdLst>
                  <a:gd name="T0" fmla="*/ 0 w 58"/>
                  <a:gd name="T1" fmla="*/ 0 h 32"/>
                  <a:gd name="T2" fmla="*/ 0 w 58"/>
                  <a:gd name="T3" fmla="*/ 0 h 32"/>
                  <a:gd name="T4" fmla="*/ 2 w 58"/>
                  <a:gd name="T5" fmla="*/ 32 h 32"/>
                  <a:gd name="T6" fmla="*/ 2 w 58"/>
                  <a:gd name="T7" fmla="*/ 32 h 32"/>
                  <a:gd name="T8" fmla="*/ 30 w 58"/>
                  <a:gd name="T9" fmla="*/ 32 h 32"/>
                  <a:gd name="T10" fmla="*/ 30 w 58"/>
                  <a:gd name="T11" fmla="*/ 32 h 32"/>
                  <a:gd name="T12" fmla="*/ 58 w 58"/>
                  <a:gd name="T13" fmla="*/ 32 h 32"/>
                  <a:gd name="T14" fmla="*/ 58 w 58"/>
                  <a:gd name="T15" fmla="*/ 32 h 32"/>
                  <a:gd name="T16" fmla="*/ 56 w 58"/>
                  <a:gd name="T17" fmla="*/ 0 h 32"/>
                  <a:gd name="T18" fmla="*/ 56 w 58"/>
                  <a:gd name="T19" fmla="*/ 0 h 32"/>
                  <a:gd name="T20" fmla="*/ 30 w 58"/>
                  <a:gd name="T21" fmla="*/ 0 h 32"/>
                  <a:gd name="T22" fmla="*/ 30 w 58"/>
                  <a:gd name="T23" fmla="*/ 0 h 32"/>
                  <a:gd name="T24" fmla="*/ 0 w 58"/>
                  <a:gd name="T25" fmla="*/ 0 h 32"/>
                  <a:gd name="T26" fmla="*/ 0 w 58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30" y="32"/>
                    </a:lnTo>
                    <a:lnTo>
                      <a:pt x="30" y="32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60" name="Freeform 400"/>
              <p:cNvSpPr>
                <a:spLocks/>
              </p:cNvSpPr>
              <p:nvPr/>
            </p:nvSpPr>
            <p:spPr bwMode="auto">
              <a:xfrm>
                <a:off x="2358" y="2807"/>
                <a:ext cx="58" cy="32"/>
              </a:xfrm>
              <a:custGeom>
                <a:avLst/>
                <a:gdLst>
                  <a:gd name="T0" fmla="*/ 0 w 58"/>
                  <a:gd name="T1" fmla="*/ 0 h 32"/>
                  <a:gd name="T2" fmla="*/ 0 w 58"/>
                  <a:gd name="T3" fmla="*/ 0 h 32"/>
                  <a:gd name="T4" fmla="*/ 2 w 58"/>
                  <a:gd name="T5" fmla="*/ 32 h 32"/>
                  <a:gd name="T6" fmla="*/ 2 w 58"/>
                  <a:gd name="T7" fmla="*/ 32 h 32"/>
                  <a:gd name="T8" fmla="*/ 30 w 58"/>
                  <a:gd name="T9" fmla="*/ 32 h 32"/>
                  <a:gd name="T10" fmla="*/ 30 w 58"/>
                  <a:gd name="T11" fmla="*/ 32 h 32"/>
                  <a:gd name="T12" fmla="*/ 58 w 58"/>
                  <a:gd name="T13" fmla="*/ 32 h 32"/>
                  <a:gd name="T14" fmla="*/ 58 w 58"/>
                  <a:gd name="T15" fmla="*/ 32 h 32"/>
                  <a:gd name="T16" fmla="*/ 56 w 58"/>
                  <a:gd name="T17" fmla="*/ 0 h 32"/>
                  <a:gd name="T18" fmla="*/ 56 w 58"/>
                  <a:gd name="T19" fmla="*/ 0 h 32"/>
                  <a:gd name="T20" fmla="*/ 30 w 58"/>
                  <a:gd name="T21" fmla="*/ 0 h 32"/>
                  <a:gd name="T22" fmla="*/ 30 w 58"/>
                  <a:gd name="T23" fmla="*/ 0 h 32"/>
                  <a:gd name="T24" fmla="*/ 0 w 58"/>
                  <a:gd name="T25" fmla="*/ 0 h 32"/>
                  <a:gd name="T26" fmla="*/ 0 w 58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30" y="32"/>
                    </a:lnTo>
                    <a:lnTo>
                      <a:pt x="30" y="32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61" name="Freeform 401"/>
              <p:cNvSpPr>
                <a:spLocks/>
              </p:cNvSpPr>
              <p:nvPr/>
            </p:nvSpPr>
            <p:spPr bwMode="auto">
              <a:xfrm>
                <a:off x="2360" y="2807"/>
                <a:ext cx="54" cy="32"/>
              </a:xfrm>
              <a:custGeom>
                <a:avLst/>
                <a:gdLst>
                  <a:gd name="T0" fmla="*/ 0 w 54"/>
                  <a:gd name="T1" fmla="*/ 0 h 32"/>
                  <a:gd name="T2" fmla="*/ 0 w 54"/>
                  <a:gd name="T3" fmla="*/ 0 h 32"/>
                  <a:gd name="T4" fmla="*/ 2 w 54"/>
                  <a:gd name="T5" fmla="*/ 32 h 32"/>
                  <a:gd name="T6" fmla="*/ 2 w 54"/>
                  <a:gd name="T7" fmla="*/ 32 h 32"/>
                  <a:gd name="T8" fmla="*/ 28 w 54"/>
                  <a:gd name="T9" fmla="*/ 32 h 32"/>
                  <a:gd name="T10" fmla="*/ 28 w 54"/>
                  <a:gd name="T11" fmla="*/ 32 h 32"/>
                  <a:gd name="T12" fmla="*/ 54 w 54"/>
                  <a:gd name="T13" fmla="*/ 32 h 32"/>
                  <a:gd name="T14" fmla="*/ 54 w 54"/>
                  <a:gd name="T15" fmla="*/ 32 h 32"/>
                  <a:gd name="T16" fmla="*/ 52 w 54"/>
                  <a:gd name="T17" fmla="*/ 0 h 32"/>
                  <a:gd name="T18" fmla="*/ 52 w 54"/>
                  <a:gd name="T19" fmla="*/ 0 h 32"/>
                  <a:gd name="T20" fmla="*/ 28 w 54"/>
                  <a:gd name="T21" fmla="*/ 0 h 32"/>
                  <a:gd name="T22" fmla="*/ 28 w 54"/>
                  <a:gd name="T23" fmla="*/ 0 h 32"/>
                  <a:gd name="T24" fmla="*/ 0 w 54"/>
                  <a:gd name="T25" fmla="*/ 0 h 32"/>
                  <a:gd name="T26" fmla="*/ 0 w 54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54" y="32"/>
                    </a:lnTo>
                    <a:lnTo>
                      <a:pt x="54" y="3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62" name="Freeform 402"/>
              <p:cNvSpPr>
                <a:spLocks/>
              </p:cNvSpPr>
              <p:nvPr/>
            </p:nvSpPr>
            <p:spPr bwMode="auto">
              <a:xfrm>
                <a:off x="2362" y="2807"/>
                <a:ext cx="50" cy="32"/>
              </a:xfrm>
              <a:custGeom>
                <a:avLst/>
                <a:gdLst>
                  <a:gd name="T0" fmla="*/ 0 w 50"/>
                  <a:gd name="T1" fmla="*/ 0 h 32"/>
                  <a:gd name="T2" fmla="*/ 0 w 50"/>
                  <a:gd name="T3" fmla="*/ 0 h 32"/>
                  <a:gd name="T4" fmla="*/ 2 w 50"/>
                  <a:gd name="T5" fmla="*/ 32 h 32"/>
                  <a:gd name="T6" fmla="*/ 2 w 50"/>
                  <a:gd name="T7" fmla="*/ 32 h 32"/>
                  <a:gd name="T8" fmla="*/ 26 w 50"/>
                  <a:gd name="T9" fmla="*/ 32 h 32"/>
                  <a:gd name="T10" fmla="*/ 26 w 50"/>
                  <a:gd name="T11" fmla="*/ 32 h 32"/>
                  <a:gd name="T12" fmla="*/ 50 w 50"/>
                  <a:gd name="T13" fmla="*/ 32 h 32"/>
                  <a:gd name="T14" fmla="*/ 50 w 50"/>
                  <a:gd name="T15" fmla="*/ 32 h 32"/>
                  <a:gd name="T16" fmla="*/ 48 w 50"/>
                  <a:gd name="T17" fmla="*/ 0 h 32"/>
                  <a:gd name="T18" fmla="*/ 48 w 50"/>
                  <a:gd name="T19" fmla="*/ 0 h 32"/>
                  <a:gd name="T20" fmla="*/ 26 w 50"/>
                  <a:gd name="T21" fmla="*/ 0 h 32"/>
                  <a:gd name="T22" fmla="*/ 26 w 50"/>
                  <a:gd name="T23" fmla="*/ 0 h 32"/>
                  <a:gd name="T24" fmla="*/ 0 w 50"/>
                  <a:gd name="T25" fmla="*/ 0 h 32"/>
                  <a:gd name="T26" fmla="*/ 0 w 50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50" y="32"/>
                    </a:lnTo>
                    <a:lnTo>
                      <a:pt x="50" y="32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63" name="Freeform 403"/>
              <p:cNvSpPr>
                <a:spLocks/>
              </p:cNvSpPr>
              <p:nvPr/>
            </p:nvSpPr>
            <p:spPr bwMode="auto">
              <a:xfrm>
                <a:off x="2364" y="2807"/>
                <a:ext cx="48" cy="32"/>
              </a:xfrm>
              <a:custGeom>
                <a:avLst/>
                <a:gdLst>
                  <a:gd name="T0" fmla="*/ 0 w 48"/>
                  <a:gd name="T1" fmla="*/ 0 h 32"/>
                  <a:gd name="T2" fmla="*/ 0 w 48"/>
                  <a:gd name="T3" fmla="*/ 0 h 32"/>
                  <a:gd name="T4" fmla="*/ 2 w 48"/>
                  <a:gd name="T5" fmla="*/ 32 h 32"/>
                  <a:gd name="T6" fmla="*/ 2 w 48"/>
                  <a:gd name="T7" fmla="*/ 32 h 32"/>
                  <a:gd name="T8" fmla="*/ 24 w 48"/>
                  <a:gd name="T9" fmla="*/ 32 h 32"/>
                  <a:gd name="T10" fmla="*/ 24 w 48"/>
                  <a:gd name="T11" fmla="*/ 32 h 32"/>
                  <a:gd name="T12" fmla="*/ 48 w 48"/>
                  <a:gd name="T13" fmla="*/ 32 h 32"/>
                  <a:gd name="T14" fmla="*/ 48 w 48"/>
                  <a:gd name="T15" fmla="*/ 32 h 32"/>
                  <a:gd name="T16" fmla="*/ 46 w 48"/>
                  <a:gd name="T17" fmla="*/ 0 h 32"/>
                  <a:gd name="T18" fmla="*/ 46 w 48"/>
                  <a:gd name="T19" fmla="*/ 0 h 32"/>
                  <a:gd name="T20" fmla="*/ 24 w 48"/>
                  <a:gd name="T21" fmla="*/ 0 h 32"/>
                  <a:gd name="T22" fmla="*/ 24 w 48"/>
                  <a:gd name="T23" fmla="*/ 0 h 32"/>
                  <a:gd name="T24" fmla="*/ 0 w 48"/>
                  <a:gd name="T25" fmla="*/ 0 h 32"/>
                  <a:gd name="T26" fmla="*/ 0 w 48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64" name="Freeform 404"/>
              <p:cNvSpPr>
                <a:spLocks/>
              </p:cNvSpPr>
              <p:nvPr/>
            </p:nvSpPr>
            <p:spPr bwMode="auto">
              <a:xfrm>
                <a:off x="2364" y="2807"/>
                <a:ext cx="46" cy="32"/>
              </a:xfrm>
              <a:custGeom>
                <a:avLst/>
                <a:gdLst>
                  <a:gd name="T0" fmla="*/ 0 w 46"/>
                  <a:gd name="T1" fmla="*/ 0 h 32"/>
                  <a:gd name="T2" fmla="*/ 0 w 46"/>
                  <a:gd name="T3" fmla="*/ 0 h 32"/>
                  <a:gd name="T4" fmla="*/ 4 w 46"/>
                  <a:gd name="T5" fmla="*/ 32 h 32"/>
                  <a:gd name="T6" fmla="*/ 4 w 46"/>
                  <a:gd name="T7" fmla="*/ 32 h 32"/>
                  <a:gd name="T8" fmla="*/ 24 w 46"/>
                  <a:gd name="T9" fmla="*/ 32 h 32"/>
                  <a:gd name="T10" fmla="*/ 24 w 46"/>
                  <a:gd name="T11" fmla="*/ 32 h 32"/>
                  <a:gd name="T12" fmla="*/ 46 w 46"/>
                  <a:gd name="T13" fmla="*/ 32 h 32"/>
                  <a:gd name="T14" fmla="*/ 46 w 46"/>
                  <a:gd name="T15" fmla="*/ 32 h 32"/>
                  <a:gd name="T16" fmla="*/ 44 w 46"/>
                  <a:gd name="T17" fmla="*/ 0 h 32"/>
                  <a:gd name="T18" fmla="*/ 44 w 46"/>
                  <a:gd name="T19" fmla="*/ 0 h 32"/>
                  <a:gd name="T20" fmla="*/ 24 w 46"/>
                  <a:gd name="T21" fmla="*/ 0 h 32"/>
                  <a:gd name="T22" fmla="*/ 24 w 46"/>
                  <a:gd name="T23" fmla="*/ 0 h 32"/>
                  <a:gd name="T24" fmla="*/ 0 w 46"/>
                  <a:gd name="T25" fmla="*/ 0 h 32"/>
                  <a:gd name="T26" fmla="*/ 0 w 4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" h="32">
                    <a:moveTo>
                      <a:pt x="0" y="0"/>
                    </a:moveTo>
                    <a:lnTo>
                      <a:pt x="0" y="0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46" y="32"/>
                    </a:lnTo>
                    <a:lnTo>
                      <a:pt x="46" y="3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65" name="Freeform 405"/>
              <p:cNvSpPr>
                <a:spLocks/>
              </p:cNvSpPr>
              <p:nvPr/>
            </p:nvSpPr>
            <p:spPr bwMode="auto">
              <a:xfrm>
                <a:off x="2366" y="2807"/>
                <a:ext cx="44" cy="32"/>
              </a:xfrm>
              <a:custGeom>
                <a:avLst/>
                <a:gdLst>
                  <a:gd name="T0" fmla="*/ 0 w 44"/>
                  <a:gd name="T1" fmla="*/ 0 h 32"/>
                  <a:gd name="T2" fmla="*/ 0 w 44"/>
                  <a:gd name="T3" fmla="*/ 0 h 32"/>
                  <a:gd name="T4" fmla="*/ 4 w 44"/>
                  <a:gd name="T5" fmla="*/ 32 h 32"/>
                  <a:gd name="T6" fmla="*/ 4 w 44"/>
                  <a:gd name="T7" fmla="*/ 32 h 32"/>
                  <a:gd name="T8" fmla="*/ 22 w 44"/>
                  <a:gd name="T9" fmla="*/ 32 h 32"/>
                  <a:gd name="T10" fmla="*/ 22 w 44"/>
                  <a:gd name="T11" fmla="*/ 32 h 32"/>
                  <a:gd name="T12" fmla="*/ 44 w 44"/>
                  <a:gd name="T13" fmla="*/ 32 h 32"/>
                  <a:gd name="T14" fmla="*/ 44 w 44"/>
                  <a:gd name="T15" fmla="*/ 32 h 32"/>
                  <a:gd name="T16" fmla="*/ 40 w 44"/>
                  <a:gd name="T17" fmla="*/ 0 h 32"/>
                  <a:gd name="T18" fmla="*/ 40 w 44"/>
                  <a:gd name="T19" fmla="*/ 0 h 32"/>
                  <a:gd name="T20" fmla="*/ 22 w 44"/>
                  <a:gd name="T21" fmla="*/ 0 h 32"/>
                  <a:gd name="T22" fmla="*/ 22 w 44"/>
                  <a:gd name="T23" fmla="*/ 0 h 32"/>
                  <a:gd name="T24" fmla="*/ 0 w 44"/>
                  <a:gd name="T25" fmla="*/ 0 h 32"/>
                  <a:gd name="T26" fmla="*/ 0 w 44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32">
                    <a:moveTo>
                      <a:pt x="0" y="0"/>
                    </a:moveTo>
                    <a:lnTo>
                      <a:pt x="0" y="0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44" y="32"/>
                    </a:lnTo>
                    <a:lnTo>
                      <a:pt x="44" y="32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66" name="Freeform 406"/>
              <p:cNvSpPr>
                <a:spLocks/>
              </p:cNvSpPr>
              <p:nvPr/>
            </p:nvSpPr>
            <p:spPr bwMode="auto">
              <a:xfrm>
                <a:off x="2368" y="2807"/>
                <a:ext cx="40" cy="32"/>
              </a:xfrm>
              <a:custGeom>
                <a:avLst/>
                <a:gdLst>
                  <a:gd name="T0" fmla="*/ 0 w 40"/>
                  <a:gd name="T1" fmla="*/ 0 h 32"/>
                  <a:gd name="T2" fmla="*/ 0 w 40"/>
                  <a:gd name="T3" fmla="*/ 0 h 32"/>
                  <a:gd name="T4" fmla="*/ 2 w 40"/>
                  <a:gd name="T5" fmla="*/ 32 h 32"/>
                  <a:gd name="T6" fmla="*/ 2 w 40"/>
                  <a:gd name="T7" fmla="*/ 32 h 32"/>
                  <a:gd name="T8" fmla="*/ 20 w 40"/>
                  <a:gd name="T9" fmla="*/ 32 h 32"/>
                  <a:gd name="T10" fmla="*/ 20 w 40"/>
                  <a:gd name="T11" fmla="*/ 32 h 32"/>
                  <a:gd name="T12" fmla="*/ 40 w 40"/>
                  <a:gd name="T13" fmla="*/ 32 h 32"/>
                  <a:gd name="T14" fmla="*/ 40 w 40"/>
                  <a:gd name="T15" fmla="*/ 32 h 32"/>
                  <a:gd name="T16" fmla="*/ 36 w 40"/>
                  <a:gd name="T17" fmla="*/ 0 h 32"/>
                  <a:gd name="T18" fmla="*/ 36 w 40"/>
                  <a:gd name="T19" fmla="*/ 0 h 32"/>
                  <a:gd name="T20" fmla="*/ 20 w 40"/>
                  <a:gd name="T21" fmla="*/ 0 h 32"/>
                  <a:gd name="T22" fmla="*/ 20 w 40"/>
                  <a:gd name="T23" fmla="*/ 0 h 32"/>
                  <a:gd name="T24" fmla="*/ 0 w 40"/>
                  <a:gd name="T25" fmla="*/ 0 h 32"/>
                  <a:gd name="T26" fmla="*/ 0 w 40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20" y="32"/>
                    </a:lnTo>
                    <a:lnTo>
                      <a:pt x="20" y="3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67" name="Freeform 407"/>
              <p:cNvSpPr>
                <a:spLocks/>
              </p:cNvSpPr>
              <p:nvPr/>
            </p:nvSpPr>
            <p:spPr bwMode="auto">
              <a:xfrm>
                <a:off x="2370" y="2807"/>
                <a:ext cx="36" cy="32"/>
              </a:xfrm>
              <a:custGeom>
                <a:avLst/>
                <a:gdLst>
                  <a:gd name="T0" fmla="*/ 0 w 36"/>
                  <a:gd name="T1" fmla="*/ 0 h 32"/>
                  <a:gd name="T2" fmla="*/ 0 w 36"/>
                  <a:gd name="T3" fmla="*/ 0 h 32"/>
                  <a:gd name="T4" fmla="*/ 2 w 36"/>
                  <a:gd name="T5" fmla="*/ 32 h 32"/>
                  <a:gd name="T6" fmla="*/ 2 w 36"/>
                  <a:gd name="T7" fmla="*/ 32 h 32"/>
                  <a:gd name="T8" fmla="*/ 18 w 36"/>
                  <a:gd name="T9" fmla="*/ 32 h 32"/>
                  <a:gd name="T10" fmla="*/ 18 w 36"/>
                  <a:gd name="T11" fmla="*/ 32 h 32"/>
                  <a:gd name="T12" fmla="*/ 36 w 36"/>
                  <a:gd name="T13" fmla="*/ 32 h 32"/>
                  <a:gd name="T14" fmla="*/ 36 w 36"/>
                  <a:gd name="T15" fmla="*/ 32 h 32"/>
                  <a:gd name="T16" fmla="*/ 34 w 36"/>
                  <a:gd name="T17" fmla="*/ 0 h 32"/>
                  <a:gd name="T18" fmla="*/ 34 w 36"/>
                  <a:gd name="T19" fmla="*/ 0 h 32"/>
                  <a:gd name="T20" fmla="*/ 18 w 36"/>
                  <a:gd name="T21" fmla="*/ 0 h 32"/>
                  <a:gd name="T22" fmla="*/ 18 w 36"/>
                  <a:gd name="T23" fmla="*/ 0 h 32"/>
                  <a:gd name="T24" fmla="*/ 0 w 36"/>
                  <a:gd name="T25" fmla="*/ 0 h 32"/>
                  <a:gd name="T26" fmla="*/ 0 w 3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32">
                    <a:moveTo>
                      <a:pt x="0" y="0"/>
                    </a:moveTo>
                    <a:lnTo>
                      <a:pt x="0" y="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36" y="32"/>
                    </a:lnTo>
                    <a:lnTo>
                      <a:pt x="36" y="3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68" name="Freeform 408"/>
              <p:cNvSpPr>
                <a:spLocks/>
              </p:cNvSpPr>
              <p:nvPr/>
            </p:nvSpPr>
            <p:spPr bwMode="auto">
              <a:xfrm>
                <a:off x="2370" y="2807"/>
                <a:ext cx="36" cy="32"/>
              </a:xfrm>
              <a:custGeom>
                <a:avLst/>
                <a:gdLst>
                  <a:gd name="T0" fmla="*/ 0 w 36"/>
                  <a:gd name="T1" fmla="*/ 0 h 32"/>
                  <a:gd name="T2" fmla="*/ 4 w 36"/>
                  <a:gd name="T3" fmla="*/ 32 h 32"/>
                  <a:gd name="T4" fmla="*/ 4 w 36"/>
                  <a:gd name="T5" fmla="*/ 32 h 32"/>
                  <a:gd name="T6" fmla="*/ 18 w 36"/>
                  <a:gd name="T7" fmla="*/ 32 h 32"/>
                  <a:gd name="T8" fmla="*/ 18 w 36"/>
                  <a:gd name="T9" fmla="*/ 32 h 32"/>
                  <a:gd name="T10" fmla="*/ 36 w 36"/>
                  <a:gd name="T11" fmla="*/ 32 h 32"/>
                  <a:gd name="T12" fmla="*/ 32 w 36"/>
                  <a:gd name="T13" fmla="*/ 0 h 32"/>
                  <a:gd name="T14" fmla="*/ 32 w 36"/>
                  <a:gd name="T15" fmla="*/ 0 h 32"/>
                  <a:gd name="T16" fmla="*/ 18 w 36"/>
                  <a:gd name="T17" fmla="*/ 0 h 32"/>
                  <a:gd name="T18" fmla="*/ 18 w 36"/>
                  <a:gd name="T19" fmla="*/ 0 h 32"/>
                  <a:gd name="T20" fmla="*/ 0 w 36"/>
                  <a:gd name="T21" fmla="*/ 0 h 32"/>
                  <a:gd name="T22" fmla="*/ 0 w 36"/>
                  <a:gd name="T2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32">
                    <a:moveTo>
                      <a:pt x="0" y="0"/>
                    </a:moveTo>
                    <a:lnTo>
                      <a:pt x="4" y="32"/>
                    </a:lnTo>
                    <a:lnTo>
                      <a:pt x="4" y="32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36" y="32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69" name="Freeform 409"/>
              <p:cNvSpPr>
                <a:spLocks/>
              </p:cNvSpPr>
              <p:nvPr/>
            </p:nvSpPr>
            <p:spPr bwMode="auto">
              <a:xfrm>
                <a:off x="2188" y="2811"/>
                <a:ext cx="130" cy="72"/>
              </a:xfrm>
              <a:custGeom>
                <a:avLst/>
                <a:gdLst>
                  <a:gd name="T0" fmla="*/ 122 w 130"/>
                  <a:gd name="T1" fmla="*/ 0 h 72"/>
                  <a:gd name="T2" fmla="*/ 130 w 130"/>
                  <a:gd name="T3" fmla="*/ 32 h 72"/>
                  <a:gd name="T4" fmla="*/ 130 w 130"/>
                  <a:gd name="T5" fmla="*/ 32 h 72"/>
                  <a:gd name="T6" fmla="*/ 88 w 130"/>
                  <a:gd name="T7" fmla="*/ 38 h 72"/>
                  <a:gd name="T8" fmla="*/ 54 w 130"/>
                  <a:gd name="T9" fmla="*/ 46 h 72"/>
                  <a:gd name="T10" fmla="*/ 40 w 130"/>
                  <a:gd name="T11" fmla="*/ 52 h 72"/>
                  <a:gd name="T12" fmla="*/ 28 w 130"/>
                  <a:gd name="T13" fmla="*/ 58 h 72"/>
                  <a:gd name="T14" fmla="*/ 16 w 130"/>
                  <a:gd name="T15" fmla="*/ 64 h 72"/>
                  <a:gd name="T16" fmla="*/ 8 w 130"/>
                  <a:gd name="T17" fmla="*/ 72 h 72"/>
                  <a:gd name="T18" fmla="*/ 0 w 130"/>
                  <a:gd name="T19" fmla="*/ 34 h 72"/>
                  <a:gd name="T20" fmla="*/ 0 w 130"/>
                  <a:gd name="T21" fmla="*/ 34 h 72"/>
                  <a:gd name="T22" fmla="*/ 24 w 130"/>
                  <a:gd name="T23" fmla="*/ 22 h 72"/>
                  <a:gd name="T24" fmla="*/ 54 w 130"/>
                  <a:gd name="T25" fmla="*/ 14 h 72"/>
                  <a:gd name="T26" fmla="*/ 86 w 130"/>
                  <a:gd name="T27" fmla="*/ 6 h 72"/>
                  <a:gd name="T28" fmla="*/ 122 w 130"/>
                  <a:gd name="T29" fmla="*/ 0 h 72"/>
                  <a:gd name="T30" fmla="*/ 122 w 130"/>
                  <a:gd name="T3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" h="72">
                    <a:moveTo>
                      <a:pt x="122" y="0"/>
                    </a:moveTo>
                    <a:lnTo>
                      <a:pt x="130" y="32"/>
                    </a:lnTo>
                    <a:lnTo>
                      <a:pt x="130" y="32"/>
                    </a:lnTo>
                    <a:lnTo>
                      <a:pt x="88" y="38"/>
                    </a:lnTo>
                    <a:lnTo>
                      <a:pt x="54" y="46"/>
                    </a:lnTo>
                    <a:lnTo>
                      <a:pt x="40" y="52"/>
                    </a:lnTo>
                    <a:lnTo>
                      <a:pt x="28" y="58"/>
                    </a:lnTo>
                    <a:lnTo>
                      <a:pt x="16" y="64"/>
                    </a:lnTo>
                    <a:lnTo>
                      <a:pt x="8" y="7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24" y="22"/>
                    </a:lnTo>
                    <a:lnTo>
                      <a:pt x="54" y="14"/>
                    </a:lnTo>
                    <a:lnTo>
                      <a:pt x="86" y="6"/>
                    </a:lnTo>
                    <a:lnTo>
                      <a:pt x="122" y="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70" name="Freeform 410"/>
              <p:cNvSpPr>
                <a:spLocks/>
              </p:cNvSpPr>
              <p:nvPr/>
            </p:nvSpPr>
            <p:spPr bwMode="auto">
              <a:xfrm>
                <a:off x="2190" y="2811"/>
                <a:ext cx="124" cy="70"/>
              </a:xfrm>
              <a:custGeom>
                <a:avLst/>
                <a:gdLst>
                  <a:gd name="T0" fmla="*/ 118 w 124"/>
                  <a:gd name="T1" fmla="*/ 0 h 70"/>
                  <a:gd name="T2" fmla="*/ 118 w 124"/>
                  <a:gd name="T3" fmla="*/ 0 h 70"/>
                  <a:gd name="T4" fmla="*/ 124 w 124"/>
                  <a:gd name="T5" fmla="*/ 32 h 70"/>
                  <a:gd name="T6" fmla="*/ 124 w 124"/>
                  <a:gd name="T7" fmla="*/ 32 h 70"/>
                  <a:gd name="T8" fmla="*/ 86 w 124"/>
                  <a:gd name="T9" fmla="*/ 38 h 70"/>
                  <a:gd name="T10" fmla="*/ 54 w 124"/>
                  <a:gd name="T11" fmla="*/ 46 h 70"/>
                  <a:gd name="T12" fmla="*/ 26 w 124"/>
                  <a:gd name="T13" fmla="*/ 58 h 70"/>
                  <a:gd name="T14" fmla="*/ 16 w 124"/>
                  <a:gd name="T15" fmla="*/ 64 h 70"/>
                  <a:gd name="T16" fmla="*/ 8 w 124"/>
                  <a:gd name="T17" fmla="*/ 70 h 70"/>
                  <a:gd name="T18" fmla="*/ 8 w 124"/>
                  <a:gd name="T19" fmla="*/ 70 h 70"/>
                  <a:gd name="T20" fmla="*/ 0 w 124"/>
                  <a:gd name="T21" fmla="*/ 32 h 70"/>
                  <a:gd name="T22" fmla="*/ 0 w 124"/>
                  <a:gd name="T23" fmla="*/ 32 h 70"/>
                  <a:gd name="T24" fmla="*/ 24 w 124"/>
                  <a:gd name="T25" fmla="*/ 22 h 70"/>
                  <a:gd name="T26" fmla="*/ 52 w 124"/>
                  <a:gd name="T27" fmla="*/ 14 h 70"/>
                  <a:gd name="T28" fmla="*/ 84 w 124"/>
                  <a:gd name="T29" fmla="*/ 6 h 70"/>
                  <a:gd name="T30" fmla="*/ 118 w 124"/>
                  <a:gd name="T31" fmla="*/ 0 h 70"/>
                  <a:gd name="T32" fmla="*/ 118 w 124"/>
                  <a:gd name="T33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4" h="70">
                    <a:moveTo>
                      <a:pt x="118" y="0"/>
                    </a:moveTo>
                    <a:lnTo>
                      <a:pt x="118" y="0"/>
                    </a:lnTo>
                    <a:lnTo>
                      <a:pt x="124" y="32"/>
                    </a:lnTo>
                    <a:lnTo>
                      <a:pt x="124" y="32"/>
                    </a:lnTo>
                    <a:lnTo>
                      <a:pt x="86" y="38"/>
                    </a:lnTo>
                    <a:lnTo>
                      <a:pt x="54" y="46"/>
                    </a:lnTo>
                    <a:lnTo>
                      <a:pt x="26" y="58"/>
                    </a:lnTo>
                    <a:lnTo>
                      <a:pt x="16" y="64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2"/>
                    </a:lnTo>
                    <a:lnTo>
                      <a:pt x="52" y="14"/>
                    </a:lnTo>
                    <a:lnTo>
                      <a:pt x="84" y="6"/>
                    </a:lnTo>
                    <a:lnTo>
                      <a:pt x="118" y="0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FF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71" name="Freeform 411"/>
              <p:cNvSpPr>
                <a:spLocks/>
              </p:cNvSpPr>
              <p:nvPr/>
            </p:nvSpPr>
            <p:spPr bwMode="auto">
              <a:xfrm>
                <a:off x="2192" y="2811"/>
                <a:ext cx="120" cy="68"/>
              </a:xfrm>
              <a:custGeom>
                <a:avLst/>
                <a:gdLst>
                  <a:gd name="T0" fmla="*/ 114 w 120"/>
                  <a:gd name="T1" fmla="*/ 0 h 68"/>
                  <a:gd name="T2" fmla="*/ 114 w 120"/>
                  <a:gd name="T3" fmla="*/ 0 h 68"/>
                  <a:gd name="T4" fmla="*/ 120 w 120"/>
                  <a:gd name="T5" fmla="*/ 32 h 68"/>
                  <a:gd name="T6" fmla="*/ 120 w 120"/>
                  <a:gd name="T7" fmla="*/ 32 h 68"/>
                  <a:gd name="T8" fmla="*/ 84 w 120"/>
                  <a:gd name="T9" fmla="*/ 38 h 68"/>
                  <a:gd name="T10" fmla="*/ 52 w 120"/>
                  <a:gd name="T11" fmla="*/ 46 h 68"/>
                  <a:gd name="T12" fmla="*/ 26 w 120"/>
                  <a:gd name="T13" fmla="*/ 56 h 68"/>
                  <a:gd name="T14" fmla="*/ 16 w 120"/>
                  <a:gd name="T15" fmla="*/ 62 h 68"/>
                  <a:gd name="T16" fmla="*/ 8 w 120"/>
                  <a:gd name="T17" fmla="*/ 68 h 68"/>
                  <a:gd name="T18" fmla="*/ 8 w 120"/>
                  <a:gd name="T19" fmla="*/ 68 h 68"/>
                  <a:gd name="T20" fmla="*/ 0 w 120"/>
                  <a:gd name="T21" fmla="*/ 32 h 68"/>
                  <a:gd name="T22" fmla="*/ 0 w 120"/>
                  <a:gd name="T23" fmla="*/ 32 h 68"/>
                  <a:gd name="T24" fmla="*/ 24 w 120"/>
                  <a:gd name="T25" fmla="*/ 22 h 68"/>
                  <a:gd name="T26" fmla="*/ 50 w 120"/>
                  <a:gd name="T27" fmla="*/ 12 h 68"/>
                  <a:gd name="T28" fmla="*/ 82 w 120"/>
                  <a:gd name="T29" fmla="*/ 6 h 68"/>
                  <a:gd name="T30" fmla="*/ 114 w 120"/>
                  <a:gd name="T31" fmla="*/ 0 h 68"/>
                  <a:gd name="T32" fmla="*/ 114 w 120"/>
                  <a:gd name="T3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" h="68">
                    <a:moveTo>
                      <a:pt x="114" y="0"/>
                    </a:moveTo>
                    <a:lnTo>
                      <a:pt x="114" y="0"/>
                    </a:lnTo>
                    <a:lnTo>
                      <a:pt x="120" y="32"/>
                    </a:lnTo>
                    <a:lnTo>
                      <a:pt x="120" y="32"/>
                    </a:lnTo>
                    <a:lnTo>
                      <a:pt x="84" y="38"/>
                    </a:lnTo>
                    <a:lnTo>
                      <a:pt x="52" y="46"/>
                    </a:lnTo>
                    <a:lnTo>
                      <a:pt x="26" y="56"/>
                    </a:lnTo>
                    <a:lnTo>
                      <a:pt x="16" y="62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2"/>
                    </a:lnTo>
                    <a:lnTo>
                      <a:pt x="50" y="12"/>
                    </a:lnTo>
                    <a:lnTo>
                      <a:pt x="82" y="6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FFF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72" name="Freeform 412"/>
              <p:cNvSpPr>
                <a:spLocks/>
              </p:cNvSpPr>
              <p:nvPr/>
            </p:nvSpPr>
            <p:spPr bwMode="auto">
              <a:xfrm>
                <a:off x="2194" y="2811"/>
                <a:ext cx="116" cy="68"/>
              </a:xfrm>
              <a:custGeom>
                <a:avLst/>
                <a:gdLst>
                  <a:gd name="T0" fmla="*/ 110 w 116"/>
                  <a:gd name="T1" fmla="*/ 0 h 68"/>
                  <a:gd name="T2" fmla="*/ 110 w 116"/>
                  <a:gd name="T3" fmla="*/ 0 h 68"/>
                  <a:gd name="T4" fmla="*/ 116 w 116"/>
                  <a:gd name="T5" fmla="*/ 32 h 68"/>
                  <a:gd name="T6" fmla="*/ 116 w 116"/>
                  <a:gd name="T7" fmla="*/ 32 h 68"/>
                  <a:gd name="T8" fmla="*/ 82 w 116"/>
                  <a:gd name="T9" fmla="*/ 38 h 68"/>
                  <a:gd name="T10" fmla="*/ 50 w 116"/>
                  <a:gd name="T11" fmla="*/ 46 h 68"/>
                  <a:gd name="T12" fmla="*/ 26 w 116"/>
                  <a:gd name="T13" fmla="*/ 56 h 68"/>
                  <a:gd name="T14" fmla="*/ 16 w 116"/>
                  <a:gd name="T15" fmla="*/ 62 h 68"/>
                  <a:gd name="T16" fmla="*/ 8 w 116"/>
                  <a:gd name="T17" fmla="*/ 68 h 68"/>
                  <a:gd name="T18" fmla="*/ 8 w 116"/>
                  <a:gd name="T19" fmla="*/ 68 h 68"/>
                  <a:gd name="T20" fmla="*/ 0 w 116"/>
                  <a:gd name="T21" fmla="*/ 30 h 68"/>
                  <a:gd name="T22" fmla="*/ 0 w 116"/>
                  <a:gd name="T23" fmla="*/ 30 h 68"/>
                  <a:gd name="T24" fmla="*/ 22 w 116"/>
                  <a:gd name="T25" fmla="*/ 20 h 68"/>
                  <a:gd name="T26" fmla="*/ 48 w 116"/>
                  <a:gd name="T27" fmla="*/ 12 h 68"/>
                  <a:gd name="T28" fmla="*/ 78 w 116"/>
                  <a:gd name="T29" fmla="*/ 6 h 68"/>
                  <a:gd name="T30" fmla="*/ 110 w 116"/>
                  <a:gd name="T31" fmla="*/ 0 h 68"/>
                  <a:gd name="T32" fmla="*/ 110 w 116"/>
                  <a:gd name="T3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6" h="68">
                    <a:moveTo>
                      <a:pt x="110" y="0"/>
                    </a:moveTo>
                    <a:lnTo>
                      <a:pt x="110" y="0"/>
                    </a:lnTo>
                    <a:lnTo>
                      <a:pt x="116" y="32"/>
                    </a:lnTo>
                    <a:lnTo>
                      <a:pt x="116" y="32"/>
                    </a:lnTo>
                    <a:lnTo>
                      <a:pt x="82" y="38"/>
                    </a:lnTo>
                    <a:lnTo>
                      <a:pt x="50" y="46"/>
                    </a:lnTo>
                    <a:lnTo>
                      <a:pt x="26" y="56"/>
                    </a:lnTo>
                    <a:lnTo>
                      <a:pt x="16" y="62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2" y="20"/>
                    </a:lnTo>
                    <a:lnTo>
                      <a:pt x="48" y="12"/>
                    </a:lnTo>
                    <a:lnTo>
                      <a:pt x="78" y="6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FFF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73" name="Freeform 413"/>
              <p:cNvSpPr>
                <a:spLocks/>
              </p:cNvSpPr>
              <p:nvPr/>
            </p:nvSpPr>
            <p:spPr bwMode="auto">
              <a:xfrm>
                <a:off x="2196" y="2813"/>
                <a:ext cx="112" cy="64"/>
              </a:xfrm>
              <a:custGeom>
                <a:avLst/>
                <a:gdLst>
                  <a:gd name="T0" fmla="*/ 106 w 112"/>
                  <a:gd name="T1" fmla="*/ 0 h 64"/>
                  <a:gd name="T2" fmla="*/ 106 w 112"/>
                  <a:gd name="T3" fmla="*/ 0 h 64"/>
                  <a:gd name="T4" fmla="*/ 112 w 112"/>
                  <a:gd name="T5" fmla="*/ 30 h 64"/>
                  <a:gd name="T6" fmla="*/ 112 w 112"/>
                  <a:gd name="T7" fmla="*/ 30 h 64"/>
                  <a:gd name="T8" fmla="*/ 78 w 112"/>
                  <a:gd name="T9" fmla="*/ 36 h 64"/>
                  <a:gd name="T10" fmla="*/ 50 w 112"/>
                  <a:gd name="T11" fmla="*/ 44 h 64"/>
                  <a:gd name="T12" fmla="*/ 24 w 112"/>
                  <a:gd name="T13" fmla="*/ 54 h 64"/>
                  <a:gd name="T14" fmla="*/ 6 w 112"/>
                  <a:gd name="T15" fmla="*/ 64 h 64"/>
                  <a:gd name="T16" fmla="*/ 6 w 112"/>
                  <a:gd name="T17" fmla="*/ 64 h 64"/>
                  <a:gd name="T18" fmla="*/ 0 w 112"/>
                  <a:gd name="T19" fmla="*/ 28 h 64"/>
                  <a:gd name="T20" fmla="*/ 0 w 112"/>
                  <a:gd name="T21" fmla="*/ 28 h 64"/>
                  <a:gd name="T22" fmla="*/ 22 w 112"/>
                  <a:gd name="T23" fmla="*/ 18 h 64"/>
                  <a:gd name="T24" fmla="*/ 48 w 112"/>
                  <a:gd name="T25" fmla="*/ 10 h 64"/>
                  <a:gd name="T26" fmla="*/ 76 w 112"/>
                  <a:gd name="T27" fmla="*/ 4 h 64"/>
                  <a:gd name="T28" fmla="*/ 106 w 112"/>
                  <a:gd name="T29" fmla="*/ 0 h 64"/>
                  <a:gd name="T30" fmla="*/ 106 w 112"/>
                  <a:gd name="T3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2" h="64">
                    <a:moveTo>
                      <a:pt x="106" y="0"/>
                    </a:moveTo>
                    <a:lnTo>
                      <a:pt x="106" y="0"/>
                    </a:lnTo>
                    <a:lnTo>
                      <a:pt x="112" y="30"/>
                    </a:lnTo>
                    <a:lnTo>
                      <a:pt x="112" y="30"/>
                    </a:lnTo>
                    <a:lnTo>
                      <a:pt x="78" y="36"/>
                    </a:lnTo>
                    <a:lnTo>
                      <a:pt x="50" y="44"/>
                    </a:lnTo>
                    <a:lnTo>
                      <a:pt x="24" y="54"/>
                    </a:lnTo>
                    <a:lnTo>
                      <a:pt x="6" y="64"/>
                    </a:lnTo>
                    <a:lnTo>
                      <a:pt x="6" y="64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48" y="10"/>
                    </a:lnTo>
                    <a:lnTo>
                      <a:pt x="76" y="4"/>
                    </a:lnTo>
                    <a:lnTo>
                      <a:pt x="106" y="0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FFF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74" name="Freeform 414"/>
              <p:cNvSpPr>
                <a:spLocks/>
              </p:cNvSpPr>
              <p:nvPr/>
            </p:nvSpPr>
            <p:spPr bwMode="auto">
              <a:xfrm>
                <a:off x="2198" y="2813"/>
                <a:ext cx="108" cy="64"/>
              </a:xfrm>
              <a:custGeom>
                <a:avLst/>
                <a:gdLst>
                  <a:gd name="T0" fmla="*/ 102 w 108"/>
                  <a:gd name="T1" fmla="*/ 0 h 64"/>
                  <a:gd name="T2" fmla="*/ 102 w 108"/>
                  <a:gd name="T3" fmla="*/ 0 h 64"/>
                  <a:gd name="T4" fmla="*/ 108 w 108"/>
                  <a:gd name="T5" fmla="*/ 30 h 64"/>
                  <a:gd name="T6" fmla="*/ 108 w 108"/>
                  <a:gd name="T7" fmla="*/ 30 h 64"/>
                  <a:gd name="T8" fmla="*/ 76 w 108"/>
                  <a:gd name="T9" fmla="*/ 36 h 64"/>
                  <a:gd name="T10" fmla="*/ 48 w 108"/>
                  <a:gd name="T11" fmla="*/ 44 h 64"/>
                  <a:gd name="T12" fmla="*/ 24 w 108"/>
                  <a:gd name="T13" fmla="*/ 52 h 64"/>
                  <a:gd name="T14" fmla="*/ 6 w 108"/>
                  <a:gd name="T15" fmla="*/ 64 h 64"/>
                  <a:gd name="T16" fmla="*/ 6 w 108"/>
                  <a:gd name="T17" fmla="*/ 64 h 64"/>
                  <a:gd name="T18" fmla="*/ 0 w 108"/>
                  <a:gd name="T19" fmla="*/ 26 h 64"/>
                  <a:gd name="T20" fmla="*/ 0 w 108"/>
                  <a:gd name="T21" fmla="*/ 26 h 64"/>
                  <a:gd name="T22" fmla="*/ 20 w 108"/>
                  <a:gd name="T23" fmla="*/ 18 h 64"/>
                  <a:gd name="T24" fmla="*/ 46 w 108"/>
                  <a:gd name="T25" fmla="*/ 10 h 64"/>
                  <a:gd name="T26" fmla="*/ 72 w 108"/>
                  <a:gd name="T27" fmla="*/ 4 h 64"/>
                  <a:gd name="T28" fmla="*/ 102 w 108"/>
                  <a:gd name="T29" fmla="*/ 0 h 64"/>
                  <a:gd name="T30" fmla="*/ 102 w 108"/>
                  <a:gd name="T3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64">
                    <a:moveTo>
                      <a:pt x="102" y="0"/>
                    </a:moveTo>
                    <a:lnTo>
                      <a:pt x="102" y="0"/>
                    </a:lnTo>
                    <a:lnTo>
                      <a:pt x="108" y="30"/>
                    </a:lnTo>
                    <a:lnTo>
                      <a:pt x="108" y="30"/>
                    </a:lnTo>
                    <a:lnTo>
                      <a:pt x="76" y="36"/>
                    </a:lnTo>
                    <a:lnTo>
                      <a:pt x="48" y="44"/>
                    </a:lnTo>
                    <a:lnTo>
                      <a:pt x="24" y="52"/>
                    </a:lnTo>
                    <a:lnTo>
                      <a:pt x="6" y="64"/>
                    </a:lnTo>
                    <a:lnTo>
                      <a:pt x="6" y="6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0" y="18"/>
                    </a:lnTo>
                    <a:lnTo>
                      <a:pt x="46" y="10"/>
                    </a:lnTo>
                    <a:lnTo>
                      <a:pt x="72" y="4"/>
                    </a:lnTo>
                    <a:lnTo>
                      <a:pt x="102" y="0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FFF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75" name="Freeform 415"/>
              <p:cNvSpPr>
                <a:spLocks/>
              </p:cNvSpPr>
              <p:nvPr/>
            </p:nvSpPr>
            <p:spPr bwMode="auto">
              <a:xfrm>
                <a:off x="2200" y="2813"/>
                <a:ext cx="104" cy="62"/>
              </a:xfrm>
              <a:custGeom>
                <a:avLst/>
                <a:gdLst>
                  <a:gd name="T0" fmla="*/ 98 w 104"/>
                  <a:gd name="T1" fmla="*/ 0 h 62"/>
                  <a:gd name="T2" fmla="*/ 98 w 104"/>
                  <a:gd name="T3" fmla="*/ 0 h 62"/>
                  <a:gd name="T4" fmla="*/ 104 w 104"/>
                  <a:gd name="T5" fmla="*/ 30 h 62"/>
                  <a:gd name="T6" fmla="*/ 104 w 104"/>
                  <a:gd name="T7" fmla="*/ 30 h 62"/>
                  <a:gd name="T8" fmla="*/ 74 w 104"/>
                  <a:gd name="T9" fmla="*/ 36 h 62"/>
                  <a:gd name="T10" fmla="*/ 46 w 104"/>
                  <a:gd name="T11" fmla="*/ 44 h 62"/>
                  <a:gd name="T12" fmla="*/ 24 w 104"/>
                  <a:gd name="T13" fmla="*/ 52 h 62"/>
                  <a:gd name="T14" fmla="*/ 6 w 104"/>
                  <a:gd name="T15" fmla="*/ 62 h 62"/>
                  <a:gd name="T16" fmla="*/ 6 w 104"/>
                  <a:gd name="T17" fmla="*/ 62 h 62"/>
                  <a:gd name="T18" fmla="*/ 0 w 104"/>
                  <a:gd name="T19" fmla="*/ 26 h 62"/>
                  <a:gd name="T20" fmla="*/ 0 w 104"/>
                  <a:gd name="T21" fmla="*/ 26 h 62"/>
                  <a:gd name="T22" fmla="*/ 20 w 104"/>
                  <a:gd name="T23" fmla="*/ 18 h 62"/>
                  <a:gd name="T24" fmla="*/ 44 w 104"/>
                  <a:gd name="T25" fmla="*/ 10 h 62"/>
                  <a:gd name="T26" fmla="*/ 70 w 104"/>
                  <a:gd name="T27" fmla="*/ 4 h 62"/>
                  <a:gd name="T28" fmla="*/ 98 w 104"/>
                  <a:gd name="T29" fmla="*/ 0 h 62"/>
                  <a:gd name="T30" fmla="*/ 98 w 104"/>
                  <a:gd name="T3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62">
                    <a:moveTo>
                      <a:pt x="98" y="0"/>
                    </a:moveTo>
                    <a:lnTo>
                      <a:pt x="98" y="0"/>
                    </a:lnTo>
                    <a:lnTo>
                      <a:pt x="104" y="30"/>
                    </a:lnTo>
                    <a:lnTo>
                      <a:pt x="104" y="30"/>
                    </a:lnTo>
                    <a:lnTo>
                      <a:pt x="74" y="36"/>
                    </a:lnTo>
                    <a:lnTo>
                      <a:pt x="46" y="44"/>
                    </a:lnTo>
                    <a:lnTo>
                      <a:pt x="24" y="52"/>
                    </a:lnTo>
                    <a:lnTo>
                      <a:pt x="6" y="62"/>
                    </a:lnTo>
                    <a:lnTo>
                      <a:pt x="6" y="62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0" y="18"/>
                    </a:lnTo>
                    <a:lnTo>
                      <a:pt x="44" y="10"/>
                    </a:lnTo>
                    <a:lnTo>
                      <a:pt x="70" y="4"/>
                    </a:lnTo>
                    <a:lnTo>
                      <a:pt x="98" y="0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FFF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76" name="Freeform 416"/>
              <p:cNvSpPr>
                <a:spLocks/>
              </p:cNvSpPr>
              <p:nvPr/>
            </p:nvSpPr>
            <p:spPr bwMode="auto">
              <a:xfrm>
                <a:off x="2200" y="2813"/>
                <a:ext cx="102" cy="60"/>
              </a:xfrm>
              <a:custGeom>
                <a:avLst/>
                <a:gdLst>
                  <a:gd name="T0" fmla="*/ 96 w 102"/>
                  <a:gd name="T1" fmla="*/ 0 h 60"/>
                  <a:gd name="T2" fmla="*/ 96 w 102"/>
                  <a:gd name="T3" fmla="*/ 0 h 60"/>
                  <a:gd name="T4" fmla="*/ 102 w 102"/>
                  <a:gd name="T5" fmla="*/ 32 h 60"/>
                  <a:gd name="T6" fmla="*/ 102 w 102"/>
                  <a:gd name="T7" fmla="*/ 32 h 60"/>
                  <a:gd name="T8" fmla="*/ 72 w 102"/>
                  <a:gd name="T9" fmla="*/ 36 h 60"/>
                  <a:gd name="T10" fmla="*/ 46 w 102"/>
                  <a:gd name="T11" fmla="*/ 44 h 60"/>
                  <a:gd name="T12" fmla="*/ 24 w 102"/>
                  <a:gd name="T13" fmla="*/ 52 h 60"/>
                  <a:gd name="T14" fmla="*/ 6 w 102"/>
                  <a:gd name="T15" fmla="*/ 60 h 60"/>
                  <a:gd name="T16" fmla="*/ 6 w 102"/>
                  <a:gd name="T17" fmla="*/ 60 h 60"/>
                  <a:gd name="T18" fmla="*/ 0 w 102"/>
                  <a:gd name="T19" fmla="*/ 26 h 60"/>
                  <a:gd name="T20" fmla="*/ 0 w 102"/>
                  <a:gd name="T21" fmla="*/ 26 h 60"/>
                  <a:gd name="T22" fmla="*/ 22 w 102"/>
                  <a:gd name="T23" fmla="*/ 18 h 60"/>
                  <a:gd name="T24" fmla="*/ 44 w 102"/>
                  <a:gd name="T25" fmla="*/ 10 h 60"/>
                  <a:gd name="T26" fmla="*/ 70 w 102"/>
                  <a:gd name="T27" fmla="*/ 4 h 60"/>
                  <a:gd name="T28" fmla="*/ 96 w 102"/>
                  <a:gd name="T29" fmla="*/ 0 h 60"/>
                  <a:gd name="T30" fmla="*/ 96 w 102"/>
                  <a:gd name="T3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2" h="60">
                    <a:moveTo>
                      <a:pt x="96" y="0"/>
                    </a:moveTo>
                    <a:lnTo>
                      <a:pt x="96" y="0"/>
                    </a:lnTo>
                    <a:lnTo>
                      <a:pt x="102" y="32"/>
                    </a:lnTo>
                    <a:lnTo>
                      <a:pt x="102" y="32"/>
                    </a:lnTo>
                    <a:lnTo>
                      <a:pt x="72" y="36"/>
                    </a:lnTo>
                    <a:lnTo>
                      <a:pt x="46" y="44"/>
                    </a:lnTo>
                    <a:lnTo>
                      <a:pt x="24" y="52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2" y="18"/>
                    </a:lnTo>
                    <a:lnTo>
                      <a:pt x="44" y="10"/>
                    </a:lnTo>
                    <a:lnTo>
                      <a:pt x="70" y="4"/>
                    </a:lnTo>
                    <a:lnTo>
                      <a:pt x="96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77" name="Freeform 417"/>
              <p:cNvSpPr>
                <a:spLocks/>
              </p:cNvSpPr>
              <p:nvPr/>
            </p:nvSpPr>
            <p:spPr bwMode="auto">
              <a:xfrm>
                <a:off x="2202" y="2813"/>
                <a:ext cx="98" cy="60"/>
              </a:xfrm>
              <a:custGeom>
                <a:avLst/>
                <a:gdLst>
                  <a:gd name="T0" fmla="*/ 92 w 98"/>
                  <a:gd name="T1" fmla="*/ 0 h 60"/>
                  <a:gd name="T2" fmla="*/ 92 w 98"/>
                  <a:gd name="T3" fmla="*/ 0 h 60"/>
                  <a:gd name="T4" fmla="*/ 98 w 98"/>
                  <a:gd name="T5" fmla="*/ 32 h 60"/>
                  <a:gd name="T6" fmla="*/ 98 w 98"/>
                  <a:gd name="T7" fmla="*/ 32 h 60"/>
                  <a:gd name="T8" fmla="*/ 70 w 98"/>
                  <a:gd name="T9" fmla="*/ 36 h 60"/>
                  <a:gd name="T10" fmla="*/ 44 w 98"/>
                  <a:gd name="T11" fmla="*/ 44 h 60"/>
                  <a:gd name="T12" fmla="*/ 24 w 98"/>
                  <a:gd name="T13" fmla="*/ 52 h 60"/>
                  <a:gd name="T14" fmla="*/ 6 w 98"/>
                  <a:gd name="T15" fmla="*/ 60 h 60"/>
                  <a:gd name="T16" fmla="*/ 6 w 98"/>
                  <a:gd name="T17" fmla="*/ 60 h 60"/>
                  <a:gd name="T18" fmla="*/ 0 w 98"/>
                  <a:gd name="T19" fmla="*/ 24 h 60"/>
                  <a:gd name="T20" fmla="*/ 0 w 98"/>
                  <a:gd name="T21" fmla="*/ 24 h 60"/>
                  <a:gd name="T22" fmla="*/ 20 w 98"/>
                  <a:gd name="T23" fmla="*/ 16 h 60"/>
                  <a:gd name="T24" fmla="*/ 42 w 98"/>
                  <a:gd name="T25" fmla="*/ 10 h 60"/>
                  <a:gd name="T26" fmla="*/ 66 w 98"/>
                  <a:gd name="T27" fmla="*/ 4 h 60"/>
                  <a:gd name="T28" fmla="*/ 92 w 98"/>
                  <a:gd name="T29" fmla="*/ 0 h 60"/>
                  <a:gd name="T30" fmla="*/ 92 w 98"/>
                  <a:gd name="T3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" h="60">
                    <a:moveTo>
                      <a:pt x="92" y="0"/>
                    </a:moveTo>
                    <a:lnTo>
                      <a:pt x="92" y="0"/>
                    </a:lnTo>
                    <a:lnTo>
                      <a:pt x="98" y="32"/>
                    </a:lnTo>
                    <a:lnTo>
                      <a:pt x="98" y="32"/>
                    </a:lnTo>
                    <a:lnTo>
                      <a:pt x="70" y="36"/>
                    </a:lnTo>
                    <a:lnTo>
                      <a:pt x="44" y="44"/>
                    </a:lnTo>
                    <a:lnTo>
                      <a:pt x="24" y="52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0" y="16"/>
                    </a:lnTo>
                    <a:lnTo>
                      <a:pt x="42" y="10"/>
                    </a:lnTo>
                    <a:lnTo>
                      <a:pt x="66" y="4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FE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78" name="Freeform 418"/>
              <p:cNvSpPr>
                <a:spLocks/>
              </p:cNvSpPr>
              <p:nvPr/>
            </p:nvSpPr>
            <p:spPr bwMode="auto">
              <a:xfrm>
                <a:off x="2204" y="2813"/>
                <a:ext cx="94" cy="60"/>
              </a:xfrm>
              <a:custGeom>
                <a:avLst/>
                <a:gdLst>
                  <a:gd name="T0" fmla="*/ 88 w 94"/>
                  <a:gd name="T1" fmla="*/ 0 h 60"/>
                  <a:gd name="T2" fmla="*/ 88 w 94"/>
                  <a:gd name="T3" fmla="*/ 0 h 60"/>
                  <a:gd name="T4" fmla="*/ 94 w 94"/>
                  <a:gd name="T5" fmla="*/ 32 h 60"/>
                  <a:gd name="T6" fmla="*/ 94 w 94"/>
                  <a:gd name="T7" fmla="*/ 32 h 60"/>
                  <a:gd name="T8" fmla="*/ 66 w 94"/>
                  <a:gd name="T9" fmla="*/ 36 h 60"/>
                  <a:gd name="T10" fmla="*/ 44 w 94"/>
                  <a:gd name="T11" fmla="*/ 44 h 60"/>
                  <a:gd name="T12" fmla="*/ 22 w 94"/>
                  <a:gd name="T13" fmla="*/ 50 h 60"/>
                  <a:gd name="T14" fmla="*/ 6 w 94"/>
                  <a:gd name="T15" fmla="*/ 60 h 60"/>
                  <a:gd name="T16" fmla="*/ 6 w 94"/>
                  <a:gd name="T17" fmla="*/ 60 h 60"/>
                  <a:gd name="T18" fmla="*/ 0 w 94"/>
                  <a:gd name="T19" fmla="*/ 24 h 60"/>
                  <a:gd name="T20" fmla="*/ 0 w 94"/>
                  <a:gd name="T21" fmla="*/ 24 h 60"/>
                  <a:gd name="T22" fmla="*/ 20 w 94"/>
                  <a:gd name="T23" fmla="*/ 16 h 60"/>
                  <a:gd name="T24" fmla="*/ 40 w 94"/>
                  <a:gd name="T25" fmla="*/ 10 h 60"/>
                  <a:gd name="T26" fmla="*/ 64 w 94"/>
                  <a:gd name="T27" fmla="*/ 4 h 60"/>
                  <a:gd name="T28" fmla="*/ 88 w 94"/>
                  <a:gd name="T29" fmla="*/ 0 h 60"/>
                  <a:gd name="T30" fmla="*/ 88 w 94"/>
                  <a:gd name="T3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0">
                    <a:moveTo>
                      <a:pt x="88" y="0"/>
                    </a:moveTo>
                    <a:lnTo>
                      <a:pt x="88" y="0"/>
                    </a:lnTo>
                    <a:lnTo>
                      <a:pt x="94" y="32"/>
                    </a:lnTo>
                    <a:lnTo>
                      <a:pt x="94" y="32"/>
                    </a:lnTo>
                    <a:lnTo>
                      <a:pt x="66" y="36"/>
                    </a:lnTo>
                    <a:lnTo>
                      <a:pt x="44" y="44"/>
                    </a:lnTo>
                    <a:lnTo>
                      <a:pt x="22" y="5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0" y="16"/>
                    </a:lnTo>
                    <a:lnTo>
                      <a:pt x="40" y="10"/>
                    </a:lnTo>
                    <a:lnTo>
                      <a:pt x="64" y="4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F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79" name="Freeform 419"/>
              <p:cNvSpPr>
                <a:spLocks/>
              </p:cNvSpPr>
              <p:nvPr/>
            </p:nvSpPr>
            <p:spPr bwMode="auto">
              <a:xfrm>
                <a:off x="2206" y="2813"/>
                <a:ext cx="90" cy="58"/>
              </a:xfrm>
              <a:custGeom>
                <a:avLst/>
                <a:gdLst>
                  <a:gd name="T0" fmla="*/ 84 w 90"/>
                  <a:gd name="T1" fmla="*/ 0 h 58"/>
                  <a:gd name="T2" fmla="*/ 84 w 90"/>
                  <a:gd name="T3" fmla="*/ 0 h 58"/>
                  <a:gd name="T4" fmla="*/ 90 w 90"/>
                  <a:gd name="T5" fmla="*/ 32 h 58"/>
                  <a:gd name="T6" fmla="*/ 90 w 90"/>
                  <a:gd name="T7" fmla="*/ 32 h 58"/>
                  <a:gd name="T8" fmla="*/ 64 w 90"/>
                  <a:gd name="T9" fmla="*/ 38 h 58"/>
                  <a:gd name="T10" fmla="*/ 42 w 90"/>
                  <a:gd name="T11" fmla="*/ 44 h 58"/>
                  <a:gd name="T12" fmla="*/ 22 w 90"/>
                  <a:gd name="T13" fmla="*/ 50 h 58"/>
                  <a:gd name="T14" fmla="*/ 6 w 90"/>
                  <a:gd name="T15" fmla="*/ 58 h 58"/>
                  <a:gd name="T16" fmla="*/ 6 w 90"/>
                  <a:gd name="T17" fmla="*/ 58 h 58"/>
                  <a:gd name="T18" fmla="*/ 0 w 90"/>
                  <a:gd name="T19" fmla="*/ 22 h 58"/>
                  <a:gd name="T20" fmla="*/ 0 w 90"/>
                  <a:gd name="T21" fmla="*/ 22 h 58"/>
                  <a:gd name="T22" fmla="*/ 18 w 90"/>
                  <a:gd name="T23" fmla="*/ 16 h 58"/>
                  <a:gd name="T24" fmla="*/ 40 w 90"/>
                  <a:gd name="T25" fmla="*/ 10 h 58"/>
                  <a:gd name="T26" fmla="*/ 84 w 90"/>
                  <a:gd name="T27" fmla="*/ 0 h 58"/>
                  <a:gd name="T28" fmla="*/ 84 w 90"/>
                  <a:gd name="T2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58">
                    <a:moveTo>
                      <a:pt x="84" y="0"/>
                    </a:moveTo>
                    <a:lnTo>
                      <a:pt x="84" y="0"/>
                    </a:lnTo>
                    <a:lnTo>
                      <a:pt x="90" y="32"/>
                    </a:lnTo>
                    <a:lnTo>
                      <a:pt x="90" y="32"/>
                    </a:lnTo>
                    <a:lnTo>
                      <a:pt x="64" y="38"/>
                    </a:lnTo>
                    <a:lnTo>
                      <a:pt x="42" y="44"/>
                    </a:lnTo>
                    <a:lnTo>
                      <a:pt x="22" y="50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8" y="16"/>
                    </a:lnTo>
                    <a:lnTo>
                      <a:pt x="40" y="1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80" name="Freeform 420"/>
              <p:cNvSpPr>
                <a:spLocks/>
              </p:cNvSpPr>
              <p:nvPr/>
            </p:nvSpPr>
            <p:spPr bwMode="auto">
              <a:xfrm>
                <a:off x="2208" y="2815"/>
                <a:ext cx="86" cy="56"/>
              </a:xfrm>
              <a:custGeom>
                <a:avLst/>
                <a:gdLst>
                  <a:gd name="T0" fmla="*/ 80 w 86"/>
                  <a:gd name="T1" fmla="*/ 0 h 56"/>
                  <a:gd name="T2" fmla="*/ 80 w 86"/>
                  <a:gd name="T3" fmla="*/ 0 h 56"/>
                  <a:gd name="T4" fmla="*/ 86 w 86"/>
                  <a:gd name="T5" fmla="*/ 30 h 56"/>
                  <a:gd name="T6" fmla="*/ 86 w 86"/>
                  <a:gd name="T7" fmla="*/ 30 h 56"/>
                  <a:gd name="T8" fmla="*/ 62 w 86"/>
                  <a:gd name="T9" fmla="*/ 36 h 56"/>
                  <a:gd name="T10" fmla="*/ 40 w 86"/>
                  <a:gd name="T11" fmla="*/ 42 h 56"/>
                  <a:gd name="T12" fmla="*/ 20 w 86"/>
                  <a:gd name="T13" fmla="*/ 48 h 56"/>
                  <a:gd name="T14" fmla="*/ 6 w 86"/>
                  <a:gd name="T15" fmla="*/ 56 h 56"/>
                  <a:gd name="T16" fmla="*/ 6 w 86"/>
                  <a:gd name="T17" fmla="*/ 56 h 56"/>
                  <a:gd name="T18" fmla="*/ 0 w 86"/>
                  <a:gd name="T19" fmla="*/ 20 h 56"/>
                  <a:gd name="T20" fmla="*/ 0 w 86"/>
                  <a:gd name="T21" fmla="*/ 20 h 56"/>
                  <a:gd name="T22" fmla="*/ 38 w 86"/>
                  <a:gd name="T23" fmla="*/ 8 h 56"/>
                  <a:gd name="T24" fmla="*/ 80 w 86"/>
                  <a:gd name="T25" fmla="*/ 0 h 56"/>
                  <a:gd name="T26" fmla="*/ 80 w 86"/>
                  <a:gd name="T2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6" h="56">
                    <a:moveTo>
                      <a:pt x="80" y="0"/>
                    </a:moveTo>
                    <a:lnTo>
                      <a:pt x="80" y="0"/>
                    </a:lnTo>
                    <a:lnTo>
                      <a:pt x="86" y="30"/>
                    </a:lnTo>
                    <a:lnTo>
                      <a:pt x="86" y="30"/>
                    </a:lnTo>
                    <a:lnTo>
                      <a:pt x="62" y="36"/>
                    </a:lnTo>
                    <a:lnTo>
                      <a:pt x="40" y="42"/>
                    </a:lnTo>
                    <a:lnTo>
                      <a:pt x="20" y="48"/>
                    </a:lnTo>
                    <a:lnTo>
                      <a:pt x="6" y="56"/>
                    </a:lnTo>
                    <a:lnTo>
                      <a:pt x="6" y="5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38" y="8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FFE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81" name="Freeform 421"/>
              <p:cNvSpPr>
                <a:spLocks/>
              </p:cNvSpPr>
              <p:nvPr/>
            </p:nvSpPr>
            <p:spPr bwMode="auto">
              <a:xfrm>
                <a:off x="2210" y="2815"/>
                <a:ext cx="82" cy="54"/>
              </a:xfrm>
              <a:custGeom>
                <a:avLst/>
                <a:gdLst>
                  <a:gd name="T0" fmla="*/ 76 w 82"/>
                  <a:gd name="T1" fmla="*/ 0 h 54"/>
                  <a:gd name="T2" fmla="*/ 76 w 82"/>
                  <a:gd name="T3" fmla="*/ 0 h 54"/>
                  <a:gd name="T4" fmla="*/ 82 w 82"/>
                  <a:gd name="T5" fmla="*/ 30 h 54"/>
                  <a:gd name="T6" fmla="*/ 82 w 82"/>
                  <a:gd name="T7" fmla="*/ 30 h 54"/>
                  <a:gd name="T8" fmla="*/ 58 w 82"/>
                  <a:gd name="T9" fmla="*/ 36 h 54"/>
                  <a:gd name="T10" fmla="*/ 38 w 82"/>
                  <a:gd name="T11" fmla="*/ 42 h 54"/>
                  <a:gd name="T12" fmla="*/ 20 w 82"/>
                  <a:gd name="T13" fmla="*/ 48 h 54"/>
                  <a:gd name="T14" fmla="*/ 4 w 82"/>
                  <a:gd name="T15" fmla="*/ 54 h 54"/>
                  <a:gd name="T16" fmla="*/ 4 w 82"/>
                  <a:gd name="T17" fmla="*/ 54 h 54"/>
                  <a:gd name="T18" fmla="*/ 0 w 82"/>
                  <a:gd name="T19" fmla="*/ 20 h 54"/>
                  <a:gd name="T20" fmla="*/ 0 w 82"/>
                  <a:gd name="T21" fmla="*/ 20 h 54"/>
                  <a:gd name="T22" fmla="*/ 36 w 82"/>
                  <a:gd name="T23" fmla="*/ 8 h 54"/>
                  <a:gd name="T24" fmla="*/ 76 w 82"/>
                  <a:gd name="T25" fmla="*/ 0 h 54"/>
                  <a:gd name="T26" fmla="*/ 76 w 82"/>
                  <a:gd name="T2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54">
                    <a:moveTo>
                      <a:pt x="76" y="0"/>
                    </a:moveTo>
                    <a:lnTo>
                      <a:pt x="76" y="0"/>
                    </a:lnTo>
                    <a:lnTo>
                      <a:pt x="82" y="30"/>
                    </a:lnTo>
                    <a:lnTo>
                      <a:pt x="82" y="30"/>
                    </a:lnTo>
                    <a:lnTo>
                      <a:pt x="58" y="36"/>
                    </a:lnTo>
                    <a:lnTo>
                      <a:pt x="38" y="42"/>
                    </a:lnTo>
                    <a:lnTo>
                      <a:pt x="20" y="48"/>
                    </a:lnTo>
                    <a:lnTo>
                      <a:pt x="4" y="54"/>
                    </a:lnTo>
                    <a:lnTo>
                      <a:pt x="4" y="5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36" y="8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E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82" name="Freeform 422"/>
              <p:cNvSpPr>
                <a:spLocks/>
              </p:cNvSpPr>
              <p:nvPr/>
            </p:nvSpPr>
            <p:spPr bwMode="auto">
              <a:xfrm>
                <a:off x="2212" y="2815"/>
                <a:ext cx="76" cy="54"/>
              </a:xfrm>
              <a:custGeom>
                <a:avLst/>
                <a:gdLst>
                  <a:gd name="T0" fmla="*/ 72 w 76"/>
                  <a:gd name="T1" fmla="*/ 0 h 54"/>
                  <a:gd name="T2" fmla="*/ 72 w 76"/>
                  <a:gd name="T3" fmla="*/ 0 h 54"/>
                  <a:gd name="T4" fmla="*/ 76 w 76"/>
                  <a:gd name="T5" fmla="*/ 32 h 54"/>
                  <a:gd name="T6" fmla="*/ 76 w 76"/>
                  <a:gd name="T7" fmla="*/ 32 h 54"/>
                  <a:gd name="T8" fmla="*/ 56 w 76"/>
                  <a:gd name="T9" fmla="*/ 36 h 54"/>
                  <a:gd name="T10" fmla="*/ 36 w 76"/>
                  <a:gd name="T11" fmla="*/ 40 h 54"/>
                  <a:gd name="T12" fmla="*/ 18 w 76"/>
                  <a:gd name="T13" fmla="*/ 46 h 54"/>
                  <a:gd name="T14" fmla="*/ 4 w 76"/>
                  <a:gd name="T15" fmla="*/ 54 h 54"/>
                  <a:gd name="T16" fmla="*/ 4 w 76"/>
                  <a:gd name="T17" fmla="*/ 54 h 54"/>
                  <a:gd name="T18" fmla="*/ 0 w 76"/>
                  <a:gd name="T19" fmla="*/ 18 h 54"/>
                  <a:gd name="T20" fmla="*/ 0 w 76"/>
                  <a:gd name="T21" fmla="*/ 18 h 54"/>
                  <a:gd name="T22" fmla="*/ 34 w 76"/>
                  <a:gd name="T23" fmla="*/ 8 h 54"/>
                  <a:gd name="T24" fmla="*/ 72 w 76"/>
                  <a:gd name="T25" fmla="*/ 0 h 54"/>
                  <a:gd name="T26" fmla="*/ 72 w 76"/>
                  <a:gd name="T2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54">
                    <a:moveTo>
                      <a:pt x="72" y="0"/>
                    </a:moveTo>
                    <a:lnTo>
                      <a:pt x="72" y="0"/>
                    </a:lnTo>
                    <a:lnTo>
                      <a:pt x="76" y="32"/>
                    </a:lnTo>
                    <a:lnTo>
                      <a:pt x="76" y="32"/>
                    </a:lnTo>
                    <a:lnTo>
                      <a:pt x="56" y="36"/>
                    </a:lnTo>
                    <a:lnTo>
                      <a:pt x="36" y="40"/>
                    </a:lnTo>
                    <a:lnTo>
                      <a:pt x="18" y="46"/>
                    </a:lnTo>
                    <a:lnTo>
                      <a:pt x="4" y="54"/>
                    </a:lnTo>
                    <a:lnTo>
                      <a:pt x="4" y="5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34" y="8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83" name="Freeform 423"/>
              <p:cNvSpPr>
                <a:spLocks/>
              </p:cNvSpPr>
              <p:nvPr/>
            </p:nvSpPr>
            <p:spPr bwMode="auto">
              <a:xfrm>
                <a:off x="2214" y="2815"/>
                <a:ext cx="72" cy="52"/>
              </a:xfrm>
              <a:custGeom>
                <a:avLst/>
                <a:gdLst>
                  <a:gd name="T0" fmla="*/ 68 w 72"/>
                  <a:gd name="T1" fmla="*/ 0 h 52"/>
                  <a:gd name="T2" fmla="*/ 68 w 72"/>
                  <a:gd name="T3" fmla="*/ 0 h 52"/>
                  <a:gd name="T4" fmla="*/ 72 w 72"/>
                  <a:gd name="T5" fmla="*/ 32 h 52"/>
                  <a:gd name="T6" fmla="*/ 72 w 72"/>
                  <a:gd name="T7" fmla="*/ 32 h 52"/>
                  <a:gd name="T8" fmla="*/ 34 w 72"/>
                  <a:gd name="T9" fmla="*/ 40 h 52"/>
                  <a:gd name="T10" fmla="*/ 18 w 72"/>
                  <a:gd name="T11" fmla="*/ 46 h 52"/>
                  <a:gd name="T12" fmla="*/ 4 w 72"/>
                  <a:gd name="T13" fmla="*/ 52 h 52"/>
                  <a:gd name="T14" fmla="*/ 4 w 72"/>
                  <a:gd name="T15" fmla="*/ 52 h 52"/>
                  <a:gd name="T16" fmla="*/ 0 w 72"/>
                  <a:gd name="T17" fmla="*/ 18 h 52"/>
                  <a:gd name="T18" fmla="*/ 0 w 72"/>
                  <a:gd name="T19" fmla="*/ 18 h 52"/>
                  <a:gd name="T20" fmla="*/ 32 w 72"/>
                  <a:gd name="T21" fmla="*/ 8 h 52"/>
                  <a:gd name="T22" fmla="*/ 68 w 72"/>
                  <a:gd name="T23" fmla="*/ 0 h 52"/>
                  <a:gd name="T24" fmla="*/ 68 w 72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52">
                    <a:moveTo>
                      <a:pt x="68" y="0"/>
                    </a:moveTo>
                    <a:lnTo>
                      <a:pt x="68" y="0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34" y="40"/>
                    </a:lnTo>
                    <a:lnTo>
                      <a:pt x="18" y="46"/>
                    </a:lnTo>
                    <a:lnTo>
                      <a:pt x="4" y="52"/>
                    </a:lnTo>
                    <a:lnTo>
                      <a:pt x="4" y="5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32" y="8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84" name="Freeform 424"/>
              <p:cNvSpPr>
                <a:spLocks/>
              </p:cNvSpPr>
              <p:nvPr/>
            </p:nvSpPr>
            <p:spPr bwMode="auto">
              <a:xfrm>
                <a:off x="2216" y="2815"/>
                <a:ext cx="68" cy="52"/>
              </a:xfrm>
              <a:custGeom>
                <a:avLst/>
                <a:gdLst>
                  <a:gd name="T0" fmla="*/ 64 w 68"/>
                  <a:gd name="T1" fmla="*/ 0 h 52"/>
                  <a:gd name="T2" fmla="*/ 64 w 68"/>
                  <a:gd name="T3" fmla="*/ 0 h 52"/>
                  <a:gd name="T4" fmla="*/ 68 w 68"/>
                  <a:gd name="T5" fmla="*/ 32 h 52"/>
                  <a:gd name="T6" fmla="*/ 68 w 68"/>
                  <a:gd name="T7" fmla="*/ 32 h 52"/>
                  <a:gd name="T8" fmla="*/ 32 w 68"/>
                  <a:gd name="T9" fmla="*/ 40 h 52"/>
                  <a:gd name="T10" fmla="*/ 4 w 68"/>
                  <a:gd name="T11" fmla="*/ 52 h 52"/>
                  <a:gd name="T12" fmla="*/ 4 w 68"/>
                  <a:gd name="T13" fmla="*/ 52 h 52"/>
                  <a:gd name="T14" fmla="*/ 0 w 68"/>
                  <a:gd name="T15" fmla="*/ 18 h 52"/>
                  <a:gd name="T16" fmla="*/ 0 w 68"/>
                  <a:gd name="T17" fmla="*/ 18 h 52"/>
                  <a:gd name="T18" fmla="*/ 30 w 68"/>
                  <a:gd name="T19" fmla="*/ 8 h 52"/>
                  <a:gd name="T20" fmla="*/ 64 w 68"/>
                  <a:gd name="T21" fmla="*/ 0 h 52"/>
                  <a:gd name="T22" fmla="*/ 64 w 68"/>
                  <a:gd name="T2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52">
                    <a:moveTo>
                      <a:pt x="64" y="0"/>
                    </a:moveTo>
                    <a:lnTo>
                      <a:pt x="64" y="0"/>
                    </a:lnTo>
                    <a:lnTo>
                      <a:pt x="68" y="32"/>
                    </a:lnTo>
                    <a:lnTo>
                      <a:pt x="68" y="32"/>
                    </a:lnTo>
                    <a:lnTo>
                      <a:pt x="32" y="40"/>
                    </a:lnTo>
                    <a:lnTo>
                      <a:pt x="4" y="52"/>
                    </a:lnTo>
                    <a:lnTo>
                      <a:pt x="4" y="5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30" y="8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85" name="Freeform 425"/>
              <p:cNvSpPr>
                <a:spLocks/>
              </p:cNvSpPr>
              <p:nvPr/>
            </p:nvSpPr>
            <p:spPr bwMode="auto">
              <a:xfrm>
                <a:off x="2218" y="2815"/>
                <a:ext cx="64" cy="52"/>
              </a:xfrm>
              <a:custGeom>
                <a:avLst/>
                <a:gdLst>
                  <a:gd name="T0" fmla="*/ 60 w 64"/>
                  <a:gd name="T1" fmla="*/ 0 h 52"/>
                  <a:gd name="T2" fmla="*/ 60 w 64"/>
                  <a:gd name="T3" fmla="*/ 0 h 52"/>
                  <a:gd name="T4" fmla="*/ 64 w 64"/>
                  <a:gd name="T5" fmla="*/ 32 h 52"/>
                  <a:gd name="T6" fmla="*/ 64 w 64"/>
                  <a:gd name="T7" fmla="*/ 32 h 52"/>
                  <a:gd name="T8" fmla="*/ 30 w 64"/>
                  <a:gd name="T9" fmla="*/ 40 h 52"/>
                  <a:gd name="T10" fmla="*/ 4 w 64"/>
                  <a:gd name="T11" fmla="*/ 52 h 52"/>
                  <a:gd name="T12" fmla="*/ 4 w 64"/>
                  <a:gd name="T13" fmla="*/ 52 h 52"/>
                  <a:gd name="T14" fmla="*/ 0 w 64"/>
                  <a:gd name="T15" fmla="*/ 16 h 52"/>
                  <a:gd name="T16" fmla="*/ 0 w 64"/>
                  <a:gd name="T17" fmla="*/ 16 h 52"/>
                  <a:gd name="T18" fmla="*/ 28 w 64"/>
                  <a:gd name="T19" fmla="*/ 8 h 52"/>
                  <a:gd name="T20" fmla="*/ 60 w 64"/>
                  <a:gd name="T21" fmla="*/ 0 h 52"/>
                  <a:gd name="T22" fmla="*/ 60 w 64"/>
                  <a:gd name="T2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52">
                    <a:moveTo>
                      <a:pt x="60" y="0"/>
                    </a:moveTo>
                    <a:lnTo>
                      <a:pt x="60" y="0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30" y="40"/>
                    </a:lnTo>
                    <a:lnTo>
                      <a:pt x="4" y="52"/>
                    </a:lnTo>
                    <a:lnTo>
                      <a:pt x="4" y="5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8" y="8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86" name="Freeform 426"/>
              <p:cNvSpPr>
                <a:spLocks/>
              </p:cNvSpPr>
              <p:nvPr/>
            </p:nvSpPr>
            <p:spPr bwMode="auto">
              <a:xfrm>
                <a:off x="2220" y="2817"/>
                <a:ext cx="60" cy="48"/>
              </a:xfrm>
              <a:custGeom>
                <a:avLst/>
                <a:gdLst>
                  <a:gd name="T0" fmla="*/ 56 w 60"/>
                  <a:gd name="T1" fmla="*/ 0 h 48"/>
                  <a:gd name="T2" fmla="*/ 56 w 60"/>
                  <a:gd name="T3" fmla="*/ 0 h 48"/>
                  <a:gd name="T4" fmla="*/ 60 w 60"/>
                  <a:gd name="T5" fmla="*/ 30 h 48"/>
                  <a:gd name="T6" fmla="*/ 60 w 60"/>
                  <a:gd name="T7" fmla="*/ 30 h 48"/>
                  <a:gd name="T8" fmla="*/ 28 w 60"/>
                  <a:gd name="T9" fmla="*/ 38 h 48"/>
                  <a:gd name="T10" fmla="*/ 2 w 60"/>
                  <a:gd name="T11" fmla="*/ 48 h 48"/>
                  <a:gd name="T12" fmla="*/ 2 w 60"/>
                  <a:gd name="T13" fmla="*/ 48 h 48"/>
                  <a:gd name="T14" fmla="*/ 0 w 60"/>
                  <a:gd name="T15" fmla="*/ 14 h 48"/>
                  <a:gd name="T16" fmla="*/ 0 w 60"/>
                  <a:gd name="T17" fmla="*/ 14 h 48"/>
                  <a:gd name="T18" fmla="*/ 26 w 60"/>
                  <a:gd name="T19" fmla="*/ 6 h 48"/>
                  <a:gd name="T20" fmla="*/ 56 w 60"/>
                  <a:gd name="T21" fmla="*/ 0 h 48"/>
                  <a:gd name="T22" fmla="*/ 56 w 60"/>
                  <a:gd name="T2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48">
                    <a:moveTo>
                      <a:pt x="56" y="0"/>
                    </a:moveTo>
                    <a:lnTo>
                      <a:pt x="56" y="0"/>
                    </a:lnTo>
                    <a:lnTo>
                      <a:pt x="60" y="30"/>
                    </a:lnTo>
                    <a:lnTo>
                      <a:pt x="60" y="30"/>
                    </a:lnTo>
                    <a:lnTo>
                      <a:pt x="28" y="38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6" y="6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F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87" name="Freeform 427"/>
              <p:cNvSpPr>
                <a:spLocks/>
              </p:cNvSpPr>
              <p:nvPr/>
            </p:nvSpPr>
            <p:spPr bwMode="auto">
              <a:xfrm>
                <a:off x="2222" y="2817"/>
                <a:ext cx="56" cy="48"/>
              </a:xfrm>
              <a:custGeom>
                <a:avLst/>
                <a:gdLst>
                  <a:gd name="T0" fmla="*/ 54 w 56"/>
                  <a:gd name="T1" fmla="*/ 0 h 48"/>
                  <a:gd name="T2" fmla="*/ 54 w 56"/>
                  <a:gd name="T3" fmla="*/ 0 h 48"/>
                  <a:gd name="T4" fmla="*/ 56 w 56"/>
                  <a:gd name="T5" fmla="*/ 32 h 48"/>
                  <a:gd name="T6" fmla="*/ 56 w 56"/>
                  <a:gd name="T7" fmla="*/ 32 h 48"/>
                  <a:gd name="T8" fmla="*/ 26 w 56"/>
                  <a:gd name="T9" fmla="*/ 38 h 48"/>
                  <a:gd name="T10" fmla="*/ 2 w 56"/>
                  <a:gd name="T11" fmla="*/ 48 h 48"/>
                  <a:gd name="T12" fmla="*/ 2 w 56"/>
                  <a:gd name="T13" fmla="*/ 48 h 48"/>
                  <a:gd name="T14" fmla="*/ 0 w 56"/>
                  <a:gd name="T15" fmla="*/ 14 h 48"/>
                  <a:gd name="T16" fmla="*/ 0 w 56"/>
                  <a:gd name="T17" fmla="*/ 14 h 48"/>
                  <a:gd name="T18" fmla="*/ 24 w 56"/>
                  <a:gd name="T19" fmla="*/ 6 h 48"/>
                  <a:gd name="T20" fmla="*/ 54 w 56"/>
                  <a:gd name="T21" fmla="*/ 0 h 48"/>
                  <a:gd name="T22" fmla="*/ 54 w 56"/>
                  <a:gd name="T2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" h="48">
                    <a:moveTo>
                      <a:pt x="54" y="0"/>
                    </a:moveTo>
                    <a:lnTo>
                      <a:pt x="54" y="0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26" y="38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4" y="6"/>
                    </a:lnTo>
                    <a:lnTo>
                      <a:pt x="54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D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88" name="Freeform 428"/>
              <p:cNvSpPr>
                <a:spLocks/>
              </p:cNvSpPr>
              <p:nvPr/>
            </p:nvSpPr>
            <p:spPr bwMode="auto">
              <a:xfrm>
                <a:off x="2222" y="2817"/>
                <a:ext cx="54" cy="48"/>
              </a:xfrm>
              <a:custGeom>
                <a:avLst/>
                <a:gdLst>
                  <a:gd name="T0" fmla="*/ 52 w 54"/>
                  <a:gd name="T1" fmla="*/ 0 h 48"/>
                  <a:gd name="T2" fmla="*/ 52 w 54"/>
                  <a:gd name="T3" fmla="*/ 0 h 48"/>
                  <a:gd name="T4" fmla="*/ 54 w 54"/>
                  <a:gd name="T5" fmla="*/ 32 h 48"/>
                  <a:gd name="T6" fmla="*/ 54 w 54"/>
                  <a:gd name="T7" fmla="*/ 32 h 48"/>
                  <a:gd name="T8" fmla="*/ 26 w 54"/>
                  <a:gd name="T9" fmla="*/ 38 h 48"/>
                  <a:gd name="T10" fmla="*/ 4 w 54"/>
                  <a:gd name="T11" fmla="*/ 48 h 48"/>
                  <a:gd name="T12" fmla="*/ 4 w 54"/>
                  <a:gd name="T13" fmla="*/ 48 h 48"/>
                  <a:gd name="T14" fmla="*/ 0 w 54"/>
                  <a:gd name="T15" fmla="*/ 12 h 48"/>
                  <a:gd name="T16" fmla="*/ 0 w 54"/>
                  <a:gd name="T17" fmla="*/ 12 h 48"/>
                  <a:gd name="T18" fmla="*/ 24 w 54"/>
                  <a:gd name="T19" fmla="*/ 6 h 48"/>
                  <a:gd name="T20" fmla="*/ 52 w 54"/>
                  <a:gd name="T21" fmla="*/ 0 h 48"/>
                  <a:gd name="T22" fmla="*/ 52 w 54"/>
                  <a:gd name="T2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48">
                    <a:moveTo>
                      <a:pt x="52" y="0"/>
                    </a:moveTo>
                    <a:lnTo>
                      <a:pt x="52" y="0"/>
                    </a:lnTo>
                    <a:lnTo>
                      <a:pt x="54" y="32"/>
                    </a:lnTo>
                    <a:lnTo>
                      <a:pt x="54" y="32"/>
                    </a:lnTo>
                    <a:lnTo>
                      <a:pt x="26" y="38"/>
                    </a:lnTo>
                    <a:lnTo>
                      <a:pt x="4" y="48"/>
                    </a:lnTo>
                    <a:lnTo>
                      <a:pt x="4" y="4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4" y="6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89" name="Freeform 429"/>
              <p:cNvSpPr>
                <a:spLocks/>
              </p:cNvSpPr>
              <p:nvPr/>
            </p:nvSpPr>
            <p:spPr bwMode="auto">
              <a:xfrm>
                <a:off x="2224" y="2817"/>
                <a:ext cx="50" cy="46"/>
              </a:xfrm>
              <a:custGeom>
                <a:avLst/>
                <a:gdLst>
                  <a:gd name="T0" fmla="*/ 48 w 50"/>
                  <a:gd name="T1" fmla="*/ 0 h 46"/>
                  <a:gd name="T2" fmla="*/ 48 w 50"/>
                  <a:gd name="T3" fmla="*/ 0 h 46"/>
                  <a:gd name="T4" fmla="*/ 50 w 50"/>
                  <a:gd name="T5" fmla="*/ 32 h 46"/>
                  <a:gd name="T6" fmla="*/ 50 w 50"/>
                  <a:gd name="T7" fmla="*/ 32 h 46"/>
                  <a:gd name="T8" fmla="*/ 24 w 50"/>
                  <a:gd name="T9" fmla="*/ 38 h 46"/>
                  <a:gd name="T10" fmla="*/ 4 w 50"/>
                  <a:gd name="T11" fmla="*/ 46 h 46"/>
                  <a:gd name="T12" fmla="*/ 4 w 50"/>
                  <a:gd name="T13" fmla="*/ 46 h 46"/>
                  <a:gd name="T14" fmla="*/ 0 w 50"/>
                  <a:gd name="T15" fmla="*/ 12 h 46"/>
                  <a:gd name="T16" fmla="*/ 0 w 50"/>
                  <a:gd name="T17" fmla="*/ 12 h 46"/>
                  <a:gd name="T18" fmla="*/ 22 w 50"/>
                  <a:gd name="T19" fmla="*/ 6 h 46"/>
                  <a:gd name="T20" fmla="*/ 48 w 50"/>
                  <a:gd name="T21" fmla="*/ 0 h 46"/>
                  <a:gd name="T22" fmla="*/ 48 w 50"/>
                  <a:gd name="T2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46">
                    <a:moveTo>
                      <a:pt x="48" y="0"/>
                    </a:moveTo>
                    <a:lnTo>
                      <a:pt x="48" y="0"/>
                    </a:lnTo>
                    <a:lnTo>
                      <a:pt x="50" y="32"/>
                    </a:lnTo>
                    <a:lnTo>
                      <a:pt x="50" y="32"/>
                    </a:lnTo>
                    <a:lnTo>
                      <a:pt x="24" y="38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2" y="6"/>
                    </a:lnTo>
                    <a:lnTo>
                      <a:pt x="4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90" name="Freeform 430"/>
              <p:cNvSpPr>
                <a:spLocks/>
              </p:cNvSpPr>
              <p:nvPr/>
            </p:nvSpPr>
            <p:spPr bwMode="auto">
              <a:xfrm>
                <a:off x="2226" y="2817"/>
                <a:ext cx="46" cy="46"/>
              </a:xfrm>
              <a:custGeom>
                <a:avLst/>
                <a:gdLst>
                  <a:gd name="T0" fmla="*/ 44 w 46"/>
                  <a:gd name="T1" fmla="*/ 0 h 46"/>
                  <a:gd name="T2" fmla="*/ 46 w 46"/>
                  <a:gd name="T3" fmla="*/ 32 h 46"/>
                  <a:gd name="T4" fmla="*/ 46 w 46"/>
                  <a:gd name="T5" fmla="*/ 32 h 46"/>
                  <a:gd name="T6" fmla="*/ 22 w 46"/>
                  <a:gd name="T7" fmla="*/ 38 h 46"/>
                  <a:gd name="T8" fmla="*/ 4 w 46"/>
                  <a:gd name="T9" fmla="*/ 46 h 46"/>
                  <a:gd name="T10" fmla="*/ 0 w 46"/>
                  <a:gd name="T11" fmla="*/ 12 h 46"/>
                  <a:gd name="T12" fmla="*/ 0 w 46"/>
                  <a:gd name="T13" fmla="*/ 12 h 46"/>
                  <a:gd name="T14" fmla="*/ 44 w 46"/>
                  <a:gd name="T15" fmla="*/ 0 h 46"/>
                  <a:gd name="T16" fmla="*/ 44 w 46"/>
                  <a:gd name="T1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6">
                    <a:moveTo>
                      <a:pt x="44" y="0"/>
                    </a:moveTo>
                    <a:lnTo>
                      <a:pt x="46" y="32"/>
                    </a:lnTo>
                    <a:lnTo>
                      <a:pt x="46" y="32"/>
                    </a:lnTo>
                    <a:lnTo>
                      <a:pt x="22" y="38"/>
                    </a:lnTo>
                    <a:lnTo>
                      <a:pt x="4" y="4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91" name="Freeform 431"/>
              <p:cNvSpPr>
                <a:spLocks/>
              </p:cNvSpPr>
              <p:nvPr/>
            </p:nvSpPr>
            <p:spPr bwMode="auto">
              <a:xfrm>
                <a:off x="2130" y="2965"/>
                <a:ext cx="546" cy="540"/>
              </a:xfrm>
              <a:custGeom>
                <a:avLst/>
                <a:gdLst>
                  <a:gd name="T0" fmla="*/ 274 w 546"/>
                  <a:gd name="T1" fmla="*/ 0 h 540"/>
                  <a:gd name="T2" fmla="*/ 328 w 546"/>
                  <a:gd name="T3" fmla="*/ 6 h 540"/>
                  <a:gd name="T4" fmla="*/ 380 w 546"/>
                  <a:gd name="T5" fmla="*/ 22 h 540"/>
                  <a:gd name="T6" fmla="*/ 426 w 546"/>
                  <a:gd name="T7" fmla="*/ 46 h 540"/>
                  <a:gd name="T8" fmla="*/ 466 w 546"/>
                  <a:gd name="T9" fmla="*/ 80 h 540"/>
                  <a:gd name="T10" fmla="*/ 500 w 546"/>
                  <a:gd name="T11" fmla="*/ 120 h 540"/>
                  <a:gd name="T12" fmla="*/ 524 w 546"/>
                  <a:gd name="T13" fmla="*/ 166 h 540"/>
                  <a:gd name="T14" fmla="*/ 540 w 546"/>
                  <a:gd name="T15" fmla="*/ 216 h 540"/>
                  <a:gd name="T16" fmla="*/ 546 w 546"/>
                  <a:gd name="T17" fmla="*/ 270 h 540"/>
                  <a:gd name="T18" fmla="*/ 544 w 546"/>
                  <a:gd name="T19" fmla="*/ 298 h 540"/>
                  <a:gd name="T20" fmla="*/ 534 w 546"/>
                  <a:gd name="T21" fmla="*/ 350 h 540"/>
                  <a:gd name="T22" fmla="*/ 514 w 546"/>
                  <a:gd name="T23" fmla="*/ 398 h 540"/>
                  <a:gd name="T24" fmla="*/ 484 w 546"/>
                  <a:gd name="T25" fmla="*/ 442 h 540"/>
                  <a:gd name="T26" fmla="*/ 446 w 546"/>
                  <a:gd name="T27" fmla="*/ 478 h 540"/>
                  <a:gd name="T28" fmla="*/ 404 w 546"/>
                  <a:gd name="T29" fmla="*/ 506 h 540"/>
                  <a:gd name="T30" fmla="*/ 354 w 546"/>
                  <a:gd name="T31" fmla="*/ 528 h 540"/>
                  <a:gd name="T32" fmla="*/ 300 w 546"/>
                  <a:gd name="T33" fmla="*/ 538 h 540"/>
                  <a:gd name="T34" fmla="*/ 274 w 546"/>
                  <a:gd name="T35" fmla="*/ 540 h 540"/>
                  <a:gd name="T36" fmla="*/ 218 w 546"/>
                  <a:gd name="T37" fmla="*/ 534 h 540"/>
                  <a:gd name="T38" fmla="*/ 166 w 546"/>
                  <a:gd name="T39" fmla="*/ 518 h 540"/>
                  <a:gd name="T40" fmla="*/ 120 w 546"/>
                  <a:gd name="T41" fmla="*/ 494 h 540"/>
                  <a:gd name="T42" fmla="*/ 80 w 546"/>
                  <a:gd name="T43" fmla="*/ 460 h 540"/>
                  <a:gd name="T44" fmla="*/ 46 w 546"/>
                  <a:gd name="T45" fmla="*/ 420 h 540"/>
                  <a:gd name="T46" fmla="*/ 22 w 546"/>
                  <a:gd name="T47" fmla="*/ 374 h 540"/>
                  <a:gd name="T48" fmla="*/ 6 w 546"/>
                  <a:gd name="T49" fmla="*/ 324 h 540"/>
                  <a:gd name="T50" fmla="*/ 0 w 546"/>
                  <a:gd name="T51" fmla="*/ 270 h 540"/>
                  <a:gd name="T52" fmla="*/ 2 w 546"/>
                  <a:gd name="T53" fmla="*/ 242 h 540"/>
                  <a:gd name="T54" fmla="*/ 12 w 546"/>
                  <a:gd name="T55" fmla="*/ 190 h 540"/>
                  <a:gd name="T56" fmla="*/ 32 w 546"/>
                  <a:gd name="T57" fmla="*/ 142 h 540"/>
                  <a:gd name="T58" fmla="*/ 62 w 546"/>
                  <a:gd name="T59" fmla="*/ 100 h 540"/>
                  <a:gd name="T60" fmla="*/ 100 w 546"/>
                  <a:gd name="T61" fmla="*/ 62 h 540"/>
                  <a:gd name="T62" fmla="*/ 142 w 546"/>
                  <a:gd name="T63" fmla="*/ 34 h 540"/>
                  <a:gd name="T64" fmla="*/ 192 w 546"/>
                  <a:gd name="T65" fmla="*/ 14 h 540"/>
                  <a:gd name="T66" fmla="*/ 246 w 546"/>
                  <a:gd name="T67" fmla="*/ 2 h 540"/>
                  <a:gd name="T68" fmla="*/ 274 w 546"/>
                  <a:gd name="T69" fmla="*/ 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6" h="540">
                    <a:moveTo>
                      <a:pt x="274" y="0"/>
                    </a:moveTo>
                    <a:lnTo>
                      <a:pt x="274" y="0"/>
                    </a:lnTo>
                    <a:lnTo>
                      <a:pt x="300" y="2"/>
                    </a:lnTo>
                    <a:lnTo>
                      <a:pt x="328" y="6"/>
                    </a:lnTo>
                    <a:lnTo>
                      <a:pt x="354" y="14"/>
                    </a:lnTo>
                    <a:lnTo>
                      <a:pt x="380" y="22"/>
                    </a:lnTo>
                    <a:lnTo>
                      <a:pt x="404" y="34"/>
                    </a:lnTo>
                    <a:lnTo>
                      <a:pt x="426" y="46"/>
                    </a:lnTo>
                    <a:lnTo>
                      <a:pt x="446" y="62"/>
                    </a:lnTo>
                    <a:lnTo>
                      <a:pt x="466" y="80"/>
                    </a:lnTo>
                    <a:lnTo>
                      <a:pt x="484" y="100"/>
                    </a:lnTo>
                    <a:lnTo>
                      <a:pt x="500" y="120"/>
                    </a:lnTo>
                    <a:lnTo>
                      <a:pt x="514" y="142"/>
                    </a:lnTo>
                    <a:lnTo>
                      <a:pt x="524" y="166"/>
                    </a:lnTo>
                    <a:lnTo>
                      <a:pt x="534" y="190"/>
                    </a:lnTo>
                    <a:lnTo>
                      <a:pt x="540" y="216"/>
                    </a:lnTo>
                    <a:lnTo>
                      <a:pt x="544" y="242"/>
                    </a:lnTo>
                    <a:lnTo>
                      <a:pt x="546" y="270"/>
                    </a:lnTo>
                    <a:lnTo>
                      <a:pt x="546" y="270"/>
                    </a:lnTo>
                    <a:lnTo>
                      <a:pt x="544" y="298"/>
                    </a:lnTo>
                    <a:lnTo>
                      <a:pt x="540" y="324"/>
                    </a:lnTo>
                    <a:lnTo>
                      <a:pt x="534" y="350"/>
                    </a:lnTo>
                    <a:lnTo>
                      <a:pt x="524" y="374"/>
                    </a:lnTo>
                    <a:lnTo>
                      <a:pt x="514" y="398"/>
                    </a:lnTo>
                    <a:lnTo>
                      <a:pt x="500" y="420"/>
                    </a:lnTo>
                    <a:lnTo>
                      <a:pt x="484" y="442"/>
                    </a:lnTo>
                    <a:lnTo>
                      <a:pt x="466" y="460"/>
                    </a:lnTo>
                    <a:lnTo>
                      <a:pt x="446" y="478"/>
                    </a:lnTo>
                    <a:lnTo>
                      <a:pt x="426" y="494"/>
                    </a:lnTo>
                    <a:lnTo>
                      <a:pt x="404" y="506"/>
                    </a:lnTo>
                    <a:lnTo>
                      <a:pt x="380" y="518"/>
                    </a:lnTo>
                    <a:lnTo>
                      <a:pt x="354" y="528"/>
                    </a:lnTo>
                    <a:lnTo>
                      <a:pt x="328" y="534"/>
                    </a:lnTo>
                    <a:lnTo>
                      <a:pt x="300" y="538"/>
                    </a:lnTo>
                    <a:lnTo>
                      <a:pt x="274" y="540"/>
                    </a:lnTo>
                    <a:lnTo>
                      <a:pt x="274" y="540"/>
                    </a:lnTo>
                    <a:lnTo>
                      <a:pt x="246" y="538"/>
                    </a:lnTo>
                    <a:lnTo>
                      <a:pt x="218" y="534"/>
                    </a:lnTo>
                    <a:lnTo>
                      <a:pt x="192" y="528"/>
                    </a:lnTo>
                    <a:lnTo>
                      <a:pt x="166" y="518"/>
                    </a:lnTo>
                    <a:lnTo>
                      <a:pt x="142" y="506"/>
                    </a:lnTo>
                    <a:lnTo>
                      <a:pt x="120" y="494"/>
                    </a:lnTo>
                    <a:lnTo>
                      <a:pt x="100" y="478"/>
                    </a:lnTo>
                    <a:lnTo>
                      <a:pt x="80" y="460"/>
                    </a:lnTo>
                    <a:lnTo>
                      <a:pt x="62" y="442"/>
                    </a:lnTo>
                    <a:lnTo>
                      <a:pt x="46" y="420"/>
                    </a:lnTo>
                    <a:lnTo>
                      <a:pt x="32" y="398"/>
                    </a:lnTo>
                    <a:lnTo>
                      <a:pt x="22" y="374"/>
                    </a:lnTo>
                    <a:lnTo>
                      <a:pt x="12" y="350"/>
                    </a:lnTo>
                    <a:lnTo>
                      <a:pt x="6" y="324"/>
                    </a:lnTo>
                    <a:lnTo>
                      <a:pt x="2" y="298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42"/>
                    </a:lnTo>
                    <a:lnTo>
                      <a:pt x="6" y="216"/>
                    </a:lnTo>
                    <a:lnTo>
                      <a:pt x="12" y="190"/>
                    </a:lnTo>
                    <a:lnTo>
                      <a:pt x="22" y="166"/>
                    </a:lnTo>
                    <a:lnTo>
                      <a:pt x="32" y="142"/>
                    </a:lnTo>
                    <a:lnTo>
                      <a:pt x="46" y="120"/>
                    </a:lnTo>
                    <a:lnTo>
                      <a:pt x="62" y="100"/>
                    </a:lnTo>
                    <a:lnTo>
                      <a:pt x="80" y="80"/>
                    </a:lnTo>
                    <a:lnTo>
                      <a:pt x="100" y="62"/>
                    </a:lnTo>
                    <a:lnTo>
                      <a:pt x="120" y="46"/>
                    </a:lnTo>
                    <a:lnTo>
                      <a:pt x="142" y="34"/>
                    </a:lnTo>
                    <a:lnTo>
                      <a:pt x="166" y="22"/>
                    </a:lnTo>
                    <a:lnTo>
                      <a:pt x="192" y="14"/>
                    </a:lnTo>
                    <a:lnTo>
                      <a:pt x="218" y="6"/>
                    </a:lnTo>
                    <a:lnTo>
                      <a:pt x="246" y="2"/>
                    </a:lnTo>
                    <a:lnTo>
                      <a:pt x="274" y="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92" name="Freeform 432"/>
              <p:cNvSpPr>
                <a:spLocks/>
              </p:cNvSpPr>
              <p:nvPr/>
            </p:nvSpPr>
            <p:spPr bwMode="auto">
              <a:xfrm>
                <a:off x="2128" y="2963"/>
                <a:ext cx="548" cy="542"/>
              </a:xfrm>
              <a:custGeom>
                <a:avLst/>
                <a:gdLst>
                  <a:gd name="T0" fmla="*/ 274 w 548"/>
                  <a:gd name="T1" fmla="*/ 0 h 542"/>
                  <a:gd name="T2" fmla="*/ 330 w 548"/>
                  <a:gd name="T3" fmla="*/ 6 h 542"/>
                  <a:gd name="T4" fmla="*/ 380 w 548"/>
                  <a:gd name="T5" fmla="*/ 22 h 542"/>
                  <a:gd name="T6" fmla="*/ 428 w 548"/>
                  <a:gd name="T7" fmla="*/ 48 h 542"/>
                  <a:gd name="T8" fmla="*/ 468 w 548"/>
                  <a:gd name="T9" fmla="*/ 80 h 542"/>
                  <a:gd name="T10" fmla="*/ 502 w 548"/>
                  <a:gd name="T11" fmla="*/ 120 h 542"/>
                  <a:gd name="T12" fmla="*/ 528 w 548"/>
                  <a:gd name="T13" fmla="*/ 166 h 542"/>
                  <a:gd name="T14" fmla="*/ 544 w 548"/>
                  <a:gd name="T15" fmla="*/ 216 h 542"/>
                  <a:gd name="T16" fmla="*/ 548 w 548"/>
                  <a:gd name="T17" fmla="*/ 272 h 542"/>
                  <a:gd name="T18" fmla="*/ 548 w 548"/>
                  <a:gd name="T19" fmla="*/ 298 h 542"/>
                  <a:gd name="T20" fmla="*/ 536 w 548"/>
                  <a:gd name="T21" fmla="*/ 352 h 542"/>
                  <a:gd name="T22" fmla="*/ 516 w 548"/>
                  <a:gd name="T23" fmla="*/ 400 h 542"/>
                  <a:gd name="T24" fmla="*/ 486 w 548"/>
                  <a:gd name="T25" fmla="*/ 444 h 542"/>
                  <a:gd name="T26" fmla="*/ 448 w 548"/>
                  <a:gd name="T27" fmla="*/ 480 h 542"/>
                  <a:gd name="T28" fmla="*/ 404 w 548"/>
                  <a:gd name="T29" fmla="*/ 510 h 542"/>
                  <a:gd name="T30" fmla="*/ 356 w 548"/>
                  <a:gd name="T31" fmla="*/ 530 h 542"/>
                  <a:gd name="T32" fmla="*/ 302 w 548"/>
                  <a:gd name="T33" fmla="*/ 540 h 542"/>
                  <a:gd name="T34" fmla="*/ 274 w 548"/>
                  <a:gd name="T35" fmla="*/ 542 h 542"/>
                  <a:gd name="T36" fmla="*/ 218 w 548"/>
                  <a:gd name="T37" fmla="*/ 536 h 542"/>
                  <a:gd name="T38" fmla="*/ 168 w 548"/>
                  <a:gd name="T39" fmla="*/ 520 h 542"/>
                  <a:gd name="T40" fmla="*/ 120 w 548"/>
                  <a:gd name="T41" fmla="*/ 496 h 542"/>
                  <a:gd name="T42" fmla="*/ 80 w 548"/>
                  <a:gd name="T43" fmla="*/ 462 h 542"/>
                  <a:gd name="T44" fmla="*/ 46 w 548"/>
                  <a:gd name="T45" fmla="*/ 422 h 542"/>
                  <a:gd name="T46" fmla="*/ 22 w 548"/>
                  <a:gd name="T47" fmla="*/ 376 h 542"/>
                  <a:gd name="T48" fmla="*/ 6 w 548"/>
                  <a:gd name="T49" fmla="*/ 326 h 542"/>
                  <a:gd name="T50" fmla="*/ 0 w 548"/>
                  <a:gd name="T51" fmla="*/ 272 h 542"/>
                  <a:gd name="T52" fmla="*/ 0 w 548"/>
                  <a:gd name="T53" fmla="*/ 244 h 542"/>
                  <a:gd name="T54" fmla="*/ 12 w 548"/>
                  <a:gd name="T55" fmla="*/ 192 h 542"/>
                  <a:gd name="T56" fmla="*/ 32 w 548"/>
                  <a:gd name="T57" fmla="*/ 142 h 542"/>
                  <a:gd name="T58" fmla="*/ 62 w 548"/>
                  <a:gd name="T59" fmla="*/ 100 h 542"/>
                  <a:gd name="T60" fmla="*/ 100 w 548"/>
                  <a:gd name="T61" fmla="*/ 62 h 542"/>
                  <a:gd name="T62" fmla="*/ 144 w 548"/>
                  <a:gd name="T63" fmla="*/ 34 h 542"/>
                  <a:gd name="T64" fmla="*/ 192 w 548"/>
                  <a:gd name="T65" fmla="*/ 14 h 542"/>
                  <a:gd name="T66" fmla="*/ 246 w 548"/>
                  <a:gd name="T67" fmla="*/ 2 h 542"/>
                  <a:gd name="T68" fmla="*/ 274 w 548"/>
                  <a:gd name="T69" fmla="*/ 0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8" h="542">
                    <a:moveTo>
                      <a:pt x="274" y="0"/>
                    </a:moveTo>
                    <a:lnTo>
                      <a:pt x="274" y="0"/>
                    </a:lnTo>
                    <a:lnTo>
                      <a:pt x="302" y="2"/>
                    </a:lnTo>
                    <a:lnTo>
                      <a:pt x="330" y="6"/>
                    </a:lnTo>
                    <a:lnTo>
                      <a:pt x="356" y="14"/>
                    </a:lnTo>
                    <a:lnTo>
                      <a:pt x="380" y="22"/>
                    </a:lnTo>
                    <a:lnTo>
                      <a:pt x="404" y="34"/>
                    </a:lnTo>
                    <a:lnTo>
                      <a:pt x="428" y="48"/>
                    </a:lnTo>
                    <a:lnTo>
                      <a:pt x="448" y="62"/>
                    </a:lnTo>
                    <a:lnTo>
                      <a:pt x="468" y="80"/>
                    </a:lnTo>
                    <a:lnTo>
                      <a:pt x="486" y="100"/>
                    </a:lnTo>
                    <a:lnTo>
                      <a:pt x="502" y="120"/>
                    </a:lnTo>
                    <a:lnTo>
                      <a:pt x="516" y="142"/>
                    </a:lnTo>
                    <a:lnTo>
                      <a:pt x="528" y="166"/>
                    </a:lnTo>
                    <a:lnTo>
                      <a:pt x="536" y="192"/>
                    </a:lnTo>
                    <a:lnTo>
                      <a:pt x="544" y="216"/>
                    </a:lnTo>
                    <a:lnTo>
                      <a:pt x="548" y="244"/>
                    </a:lnTo>
                    <a:lnTo>
                      <a:pt x="548" y="272"/>
                    </a:lnTo>
                    <a:lnTo>
                      <a:pt x="548" y="272"/>
                    </a:lnTo>
                    <a:lnTo>
                      <a:pt x="548" y="298"/>
                    </a:lnTo>
                    <a:lnTo>
                      <a:pt x="544" y="326"/>
                    </a:lnTo>
                    <a:lnTo>
                      <a:pt x="536" y="352"/>
                    </a:lnTo>
                    <a:lnTo>
                      <a:pt x="528" y="376"/>
                    </a:lnTo>
                    <a:lnTo>
                      <a:pt x="516" y="400"/>
                    </a:lnTo>
                    <a:lnTo>
                      <a:pt x="502" y="422"/>
                    </a:lnTo>
                    <a:lnTo>
                      <a:pt x="486" y="444"/>
                    </a:lnTo>
                    <a:lnTo>
                      <a:pt x="468" y="462"/>
                    </a:lnTo>
                    <a:lnTo>
                      <a:pt x="448" y="480"/>
                    </a:lnTo>
                    <a:lnTo>
                      <a:pt x="428" y="496"/>
                    </a:lnTo>
                    <a:lnTo>
                      <a:pt x="404" y="510"/>
                    </a:lnTo>
                    <a:lnTo>
                      <a:pt x="380" y="520"/>
                    </a:lnTo>
                    <a:lnTo>
                      <a:pt x="356" y="530"/>
                    </a:lnTo>
                    <a:lnTo>
                      <a:pt x="330" y="536"/>
                    </a:lnTo>
                    <a:lnTo>
                      <a:pt x="302" y="540"/>
                    </a:lnTo>
                    <a:lnTo>
                      <a:pt x="274" y="542"/>
                    </a:lnTo>
                    <a:lnTo>
                      <a:pt x="274" y="542"/>
                    </a:lnTo>
                    <a:lnTo>
                      <a:pt x="246" y="540"/>
                    </a:lnTo>
                    <a:lnTo>
                      <a:pt x="218" y="536"/>
                    </a:lnTo>
                    <a:lnTo>
                      <a:pt x="192" y="530"/>
                    </a:lnTo>
                    <a:lnTo>
                      <a:pt x="168" y="520"/>
                    </a:lnTo>
                    <a:lnTo>
                      <a:pt x="144" y="510"/>
                    </a:lnTo>
                    <a:lnTo>
                      <a:pt x="120" y="496"/>
                    </a:lnTo>
                    <a:lnTo>
                      <a:pt x="100" y="480"/>
                    </a:lnTo>
                    <a:lnTo>
                      <a:pt x="80" y="462"/>
                    </a:lnTo>
                    <a:lnTo>
                      <a:pt x="62" y="444"/>
                    </a:lnTo>
                    <a:lnTo>
                      <a:pt x="46" y="422"/>
                    </a:lnTo>
                    <a:lnTo>
                      <a:pt x="32" y="400"/>
                    </a:lnTo>
                    <a:lnTo>
                      <a:pt x="22" y="376"/>
                    </a:lnTo>
                    <a:lnTo>
                      <a:pt x="12" y="352"/>
                    </a:lnTo>
                    <a:lnTo>
                      <a:pt x="6" y="326"/>
                    </a:lnTo>
                    <a:lnTo>
                      <a:pt x="0" y="298"/>
                    </a:lnTo>
                    <a:lnTo>
                      <a:pt x="0" y="272"/>
                    </a:lnTo>
                    <a:lnTo>
                      <a:pt x="0" y="272"/>
                    </a:lnTo>
                    <a:lnTo>
                      <a:pt x="0" y="244"/>
                    </a:lnTo>
                    <a:lnTo>
                      <a:pt x="6" y="216"/>
                    </a:lnTo>
                    <a:lnTo>
                      <a:pt x="12" y="192"/>
                    </a:lnTo>
                    <a:lnTo>
                      <a:pt x="22" y="166"/>
                    </a:lnTo>
                    <a:lnTo>
                      <a:pt x="32" y="142"/>
                    </a:lnTo>
                    <a:lnTo>
                      <a:pt x="46" y="120"/>
                    </a:lnTo>
                    <a:lnTo>
                      <a:pt x="62" y="100"/>
                    </a:lnTo>
                    <a:lnTo>
                      <a:pt x="80" y="80"/>
                    </a:lnTo>
                    <a:lnTo>
                      <a:pt x="100" y="62"/>
                    </a:lnTo>
                    <a:lnTo>
                      <a:pt x="120" y="48"/>
                    </a:lnTo>
                    <a:lnTo>
                      <a:pt x="144" y="34"/>
                    </a:lnTo>
                    <a:lnTo>
                      <a:pt x="168" y="22"/>
                    </a:lnTo>
                    <a:lnTo>
                      <a:pt x="192" y="14"/>
                    </a:lnTo>
                    <a:lnTo>
                      <a:pt x="218" y="6"/>
                    </a:lnTo>
                    <a:lnTo>
                      <a:pt x="246" y="2"/>
                    </a:lnTo>
                    <a:lnTo>
                      <a:pt x="274" y="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FFF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93" name="Freeform 433"/>
              <p:cNvSpPr>
                <a:spLocks/>
              </p:cNvSpPr>
              <p:nvPr/>
            </p:nvSpPr>
            <p:spPr bwMode="auto">
              <a:xfrm>
                <a:off x="2126" y="2961"/>
                <a:ext cx="552" cy="544"/>
              </a:xfrm>
              <a:custGeom>
                <a:avLst/>
                <a:gdLst>
                  <a:gd name="T0" fmla="*/ 276 w 552"/>
                  <a:gd name="T1" fmla="*/ 0 h 544"/>
                  <a:gd name="T2" fmla="*/ 330 w 552"/>
                  <a:gd name="T3" fmla="*/ 6 h 544"/>
                  <a:gd name="T4" fmla="*/ 382 w 552"/>
                  <a:gd name="T5" fmla="*/ 22 h 544"/>
                  <a:gd name="T6" fmla="*/ 430 w 552"/>
                  <a:gd name="T7" fmla="*/ 48 h 544"/>
                  <a:gd name="T8" fmla="*/ 470 w 552"/>
                  <a:gd name="T9" fmla="*/ 80 h 544"/>
                  <a:gd name="T10" fmla="*/ 504 w 552"/>
                  <a:gd name="T11" fmla="*/ 120 h 544"/>
                  <a:gd name="T12" fmla="*/ 530 w 552"/>
                  <a:gd name="T13" fmla="*/ 166 h 544"/>
                  <a:gd name="T14" fmla="*/ 546 w 552"/>
                  <a:gd name="T15" fmla="*/ 218 h 544"/>
                  <a:gd name="T16" fmla="*/ 552 w 552"/>
                  <a:gd name="T17" fmla="*/ 272 h 544"/>
                  <a:gd name="T18" fmla="*/ 550 w 552"/>
                  <a:gd name="T19" fmla="*/ 300 h 544"/>
                  <a:gd name="T20" fmla="*/ 538 w 552"/>
                  <a:gd name="T21" fmla="*/ 354 h 544"/>
                  <a:gd name="T22" fmla="*/ 518 w 552"/>
                  <a:gd name="T23" fmla="*/ 402 h 544"/>
                  <a:gd name="T24" fmla="*/ 488 w 552"/>
                  <a:gd name="T25" fmla="*/ 446 h 544"/>
                  <a:gd name="T26" fmla="*/ 450 w 552"/>
                  <a:gd name="T27" fmla="*/ 482 h 544"/>
                  <a:gd name="T28" fmla="*/ 406 w 552"/>
                  <a:gd name="T29" fmla="*/ 512 h 544"/>
                  <a:gd name="T30" fmla="*/ 358 w 552"/>
                  <a:gd name="T31" fmla="*/ 532 h 544"/>
                  <a:gd name="T32" fmla="*/ 304 w 552"/>
                  <a:gd name="T33" fmla="*/ 544 h 544"/>
                  <a:gd name="T34" fmla="*/ 276 w 552"/>
                  <a:gd name="T35" fmla="*/ 544 h 544"/>
                  <a:gd name="T36" fmla="*/ 220 w 552"/>
                  <a:gd name="T37" fmla="*/ 538 h 544"/>
                  <a:gd name="T38" fmla="*/ 168 w 552"/>
                  <a:gd name="T39" fmla="*/ 524 h 544"/>
                  <a:gd name="T40" fmla="*/ 122 w 552"/>
                  <a:gd name="T41" fmla="*/ 498 h 544"/>
                  <a:gd name="T42" fmla="*/ 80 w 552"/>
                  <a:gd name="T43" fmla="*/ 464 h 544"/>
                  <a:gd name="T44" fmla="*/ 46 w 552"/>
                  <a:gd name="T45" fmla="*/ 424 h 544"/>
                  <a:gd name="T46" fmla="*/ 20 w 552"/>
                  <a:gd name="T47" fmla="*/ 378 h 544"/>
                  <a:gd name="T48" fmla="*/ 4 w 552"/>
                  <a:gd name="T49" fmla="*/ 328 h 544"/>
                  <a:gd name="T50" fmla="*/ 0 w 552"/>
                  <a:gd name="T51" fmla="*/ 272 h 544"/>
                  <a:gd name="T52" fmla="*/ 0 w 552"/>
                  <a:gd name="T53" fmla="*/ 244 h 544"/>
                  <a:gd name="T54" fmla="*/ 12 w 552"/>
                  <a:gd name="T55" fmla="*/ 192 h 544"/>
                  <a:gd name="T56" fmla="*/ 32 w 552"/>
                  <a:gd name="T57" fmla="*/ 144 h 544"/>
                  <a:gd name="T58" fmla="*/ 62 w 552"/>
                  <a:gd name="T59" fmla="*/ 100 h 544"/>
                  <a:gd name="T60" fmla="*/ 100 w 552"/>
                  <a:gd name="T61" fmla="*/ 62 h 544"/>
                  <a:gd name="T62" fmla="*/ 144 w 552"/>
                  <a:gd name="T63" fmla="*/ 34 h 544"/>
                  <a:gd name="T64" fmla="*/ 194 w 552"/>
                  <a:gd name="T65" fmla="*/ 14 h 544"/>
                  <a:gd name="T66" fmla="*/ 248 w 552"/>
                  <a:gd name="T67" fmla="*/ 2 h 544"/>
                  <a:gd name="T68" fmla="*/ 276 w 552"/>
                  <a:gd name="T69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52" h="544">
                    <a:moveTo>
                      <a:pt x="276" y="0"/>
                    </a:moveTo>
                    <a:lnTo>
                      <a:pt x="276" y="0"/>
                    </a:lnTo>
                    <a:lnTo>
                      <a:pt x="304" y="2"/>
                    </a:lnTo>
                    <a:lnTo>
                      <a:pt x="330" y="6"/>
                    </a:lnTo>
                    <a:lnTo>
                      <a:pt x="358" y="14"/>
                    </a:lnTo>
                    <a:lnTo>
                      <a:pt x="382" y="22"/>
                    </a:lnTo>
                    <a:lnTo>
                      <a:pt x="406" y="34"/>
                    </a:lnTo>
                    <a:lnTo>
                      <a:pt x="430" y="48"/>
                    </a:lnTo>
                    <a:lnTo>
                      <a:pt x="450" y="62"/>
                    </a:lnTo>
                    <a:lnTo>
                      <a:pt x="470" y="80"/>
                    </a:lnTo>
                    <a:lnTo>
                      <a:pt x="488" y="100"/>
                    </a:lnTo>
                    <a:lnTo>
                      <a:pt x="504" y="120"/>
                    </a:lnTo>
                    <a:lnTo>
                      <a:pt x="518" y="144"/>
                    </a:lnTo>
                    <a:lnTo>
                      <a:pt x="530" y="166"/>
                    </a:lnTo>
                    <a:lnTo>
                      <a:pt x="538" y="192"/>
                    </a:lnTo>
                    <a:lnTo>
                      <a:pt x="546" y="218"/>
                    </a:lnTo>
                    <a:lnTo>
                      <a:pt x="550" y="244"/>
                    </a:lnTo>
                    <a:lnTo>
                      <a:pt x="552" y="272"/>
                    </a:lnTo>
                    <a:lnTo>
                      <a:pt x="552" y="272"/>
                    </a:lnTo>
                    <a:lnTo>
                      <a:pt x="550" y="300"/>
                    </a:lnTo>
                    <a:lnTo>
                      <a:pt x="546" y="328"/>
                    </a:lnTo>
                    <a:lnTo>
                      <a:pt x="538" y="354"/>
                    </a:lnTo>
                    <a:lnTo>
                      <a:pt x="530" y="378"/>
                    </a:lnTo>
                    <a:lnTo>
                      <a:pt x="518" y="402"/>
                    </a:lnTo>
                    <a:lnTo>
                      <a:pt x="504" y="424"/>
                    </a:lnTo>
                    <a:lnTo>
                      <a:pt x="488" y="446"/>
                    </a:lnTo>
                    <a:lnTo>
                      <a:pt x="470" y="464"/>
                    </a:lnTo>
                    <a:lnTo>
                      <a:pt x="450" y="482"/>
                    </a:lnTo>
                    <a:lnTo>
                      <a:pt x="430" y="498"/>
                    </a:lnTo>
                    <a:lnTo>
                      <a:pt x="406" y="512"/>
                    </a:lnTo>
                    <a:lnTo>
                      <a:pt x="382" y="524"/>
                    </a:lnTo>
                    <a:lnTo>
                      <a:pt x="358" y="532"/>
                    </a:lnTo>
                    <a:lnTo>
                      <a:pt x="330" y="538"/>
                    </a:lnTo>
                    <a:lnTo>
                      <a:pt x="304" y="544"/>
                    </a:lnTo>
                    <a:lnTo>
                      <a:pt x="276" y="544"/>
                    </a:lnTo>
                    <a:lnTo>
                      <a:pt x="276" y="544"/>
                    </a:lnTo>
                    <a:lnTo>
                      <a:pt x="248" y="544"/>
                    </a:lnTo>
                    <a:lnTo>
                      <a:pt x="220" y="538"/>
                    </a:lnTo>
                    <a:lnTo>
                      <a:pt x="194" y="532"/>
                    </a:lnTo>
                    <a:lnTo>
                      <a:pt x="168" y="524"/>
                    </a:lnTo>
                    <a:lnTo>
                      <a:pt x="144" y="512"/>
                    </a:lnTo>
                    <a:lnTo>
                      <a:pt x="122" y="498"/>
                    </a:lnTo>
                    <a:lnTo>
                      <a:pt x="100" y="482"/>
                    </a:lnTo>
                    <a:lnTo>
                      <a:pt x="80" y="464"/>
                    </a:lnTo>
                    <a:lnTo>
                      <a:pt x="62" y="446"/>
                    </a:lnTo>
                    <a:lnTo>
                      <a:pt x="46" y="424"/>
                    </a:lnTo>
                    <a:lnTo>
                      <a:pt x="32" y="402"/>
                    </a:lnTo>
                    <a:lnTo>
                      <a:pt x="20" y="378"/>
                    </a:lnTo>
                    <a:lnTo>
                      <a:pt x="12" y="354"/>
                    </a:lnTo>
                    <a:lnTo>
                      <a:pt x="4" y="328"/>
                    </a:lnTo>
                    <a:lnTo>
                      <a:pt x="0" y="300"/>
                    </a:lnTo>
                    <a:lnTo>
                      <a:pt x="0" y="272"/>
                    </a:lnTo>
                    <a:lnTo>
                      <a:pt x="0" y="272"/>
                    </a:lnTo>
                    <a:lnTo>
                      <a:pt x="0" y="244"/>
                    </a:lnTo>
                    <a:lnTo>
                      <a:pt x="4" y="218"/>
                    </a:lnTo>
                    <a:lnTo>
                      <a:pt x="12" y="192"/>
                    </a:lnTo>
                    <a:lnTo>
                      <a:pt x="20" y="166"/>
                    </a:lnTo>
                    <a:lnTo>
                      <a:pt x="32" y="144"/>
                    </a:lnTo>
                    <a:lnTo>
                      <a:pt x="46" y="120"/>
                    </a:lnTo>
                    <a:lnTo>
                      <a:pt x="62" y="100"/>
                    </a:lnTo>
                    <a:lnTo>
                      <a:pt x="80" y="80"/>
                    </a:lnTo>
                    <a:lnTo>
                      <a:pt x="100" y="62"/>
                    </a:lnTo>
                    <a:lnTo>
                      <a:pt x="122" y="48"/>
                    </a:lnTo>
                    <a:lnTo>
                      <a:pt x="144" y="34"/>
                    </a:lnTo>
                    <a:lnTo>
                      <a:pt x="168" y="22"/>
                    </a:lnTo>
                    <a:lnTo>
                      <a:pt x="194" y="14"/>
                    </a:lnTo>
                    <a:lnTo>
                      <a:pt x="220" y="6"/>
                    </a:lnTo>
                    <a:lnTo>
                      <a:pt x="248" y="2"/>
                    </a:lnTo>
                    <a:lnTo>
                      <a:pt x="276" y="0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FFF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94" name="Freeform 434"/>
              <p:cNvSpPr>
                <a:spLocks/>
              </p:cNvSpPr>
              <p:nvPr/>
            </p:nvSpPr>
            <p:spPr bwMode="auto">
              <a:xfrm>
                <a:off x="2122" y="2959"/>
                <a:ext cx="556" cy="546"/>
              </a:xfrm>
              <a:custGeom>
                <a:avLst/>
                <a:gdLst>
                  <a:gd name="T0" fmla="*/ 278 w 556"/>
                  <a:gd name="T1" fmla="*/ 0 h 546"/>
                  <a:gd name="T2" fmla="*/ 334 w 556"/>
                  <a:gd name="T3" fmla="*/ 6 h 546"/>
                  <a:gd name="T4" fmla="*/ 386 w 556"/>
                  <a:gd name="T5" fmla="*/ 22 h 546"/>
                  <a:gd name="T6" fmla="*/ 434 w 556"/>
                  <a:gd name="T7" fmla="*/ 48 h 546"/>
                  <a:gd name="T8" fmla="*/ 474 w 556"/>
                  <a:gd name="T9" fmla="*/ 80 h 546"/>
                  <a:gd name="T10" fmla="*/ 508 w 556"/>
                  <a:gd name="T11" fmla="*/ 122 h 546"/>
                  <a:gd name="T12" fmla="*/ 534 w 556"/>
                  <a:gd name="T13" fmla="*/ 168 h 546"/>
                  <a:gd name="T14" fmla="*/ 550 w 556"/>
                  <a:gd name="T15" fmla="*/ 218 h 546"/>
                  <a:gd name="T16" fmla="*/ 556 w 556"/>
                  <a:gd name="T17" fmla="*/ 274 h 546"/>
                  <a:gd name="T18" fmla="*/ 554 w 556"/>
                  <a:gd name="T19" fmla="*/ 302 h 546"/>
                  <a:gd name="T20" fmla="*/ 544 w 556"/>
                  <a:gd name="T21" fmla="*/ 354 h 546"/>
                  <a:gd name="T22" fmla="*/ 522 w 556"/>
                  <a:gd name="T23" fmla="*/ 404 h 546"/>
                  <a:gd name="T24" fmla="*/ 492 w 556"/>
                  <a:gd name="T25" fmla="*/ 448 h 546"/>
                  <a:gd name="T26" fmla="*/ 454 w 556"/>
                  <a:gd name="T27" fmla="*/ 484 h 546"/>
                  <a:gd name="T28" fmla="*/ 410 w 556"/>
                  <a:gd name="T29" fmla="*/ 514 h 546"/>
                  <a:gd name="T30" fmla="*/ 360 w 556"/>
                  <a:gd name="T31" fmla="*/ 534 h 546"/>
                  <a:gd name="T32" fmla="*/ 306 w 556"/>
                  <a:gd name="T33" fmla="*/ 546 h 546"/>
                  <a:gd name="T34" fmla="*/ 278 w 556"/>
                  <a:gd name="T35" fmla="*/ 546 h 546"/>
                  <a:gd name="T36" fmla="*/ 222 w 556"/>
                  <a:gd name="T37" fmla="*/ 542 h 546"/>
                  <a:gd name="T38" fmla="*/ 170 w 556"/>
                  <a:gd name="T39" fmla="*/ 526 h 546"/>
                  <a:gd name="T40" fmla="*/ 124 w 556"/>
                  <a:gd name="T41" fmla="*/ 500 h 546"/>
                  <a:gd name="T42" fmla="*/ 82 w 556"/>
                  <a:gd name="T43" fmla="*/ 466 h 546"/>
                  <a:gd name="T44" fmla="*/ 48 w 556"/>
                  <a:gd name="T45" fmla="*/ 426 h 546"/>
                  <a:gd name="T46" fmla="*/ 22 w 556"/>
                  <a:gd name="T47" fmla="*/ 380 h 546"/>
                  <a:gd name="T48" fmla="*/ 6 w 556"/>
                  <a:gd name="T49" fmla="*/ 328 h 546"/>
                  <a:gd name="T50" fmla="*/ 0 w 556"/>
                  <a:gd name="T51" fmla="*/ 274 h 546"/>
                  <a:gd name="T52" fmla="*/ 2 w 556"/>
                  <a:gd name="T53" fmla="*/ 246 h 546"/>
                  <a:gd name="T54" fmla="*/ 14 w 556"/>
                  <a:gd name="T55" fmla="*/ 192 h 546"/>
                  <a:gd name="T56" fmla="*/ 34 w 556"/>
                  <a:gd name="T57" fmla="*/ 144 h 546"/>
                  <a:gd name="T58" fmla="*/ 64 w 556"/>
                  <a:gd name="T59" fmla="*/ 100 h 546"/>
                  <a:gd name="T60" fmla="*/ 102 w 556"/>
                  <a:gd name="T61" fmla="*/ 64 h 546"/>
                  <a:gd name="T62" fmla="*/ 146 w 556"/>
                  <a:gd name="T63" fmla="*/ 34 h 546"/>
                  <a:gd name="T64" fmla="*/ 196 w 556"/>
                  <a:gd name="T65" fmla="*/ 14 h 546"/>
                  <a:gd name="T66" fmla="*/ 250 w 556"/>
                  <a:gd name="T67" fmla="*/ 2 h 546"/>
                  <a:gd name="T68" fmla="*/ 278 w 556"/>
                  <a:gd name="T69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56" h="546">
                    <a:moveTo>
                      <a:pt x="278" y="0"/>
                    </a:moveTo>
                    <a:lnTo>
                      <a:pt x="278" y="0"/>
                    </a:lnTo>
                    <a:lnTo>
                      <a:pt x="306" y="2"/>
                    </a:lnTo>
                    <a:lnTo>
                      <a:pt x="334" y="6"/>
                    </a:lnTo>
                    <a:lnTo>
                      <a:pt x="360" y="14"/>
                    </a:lnTo>
                    <a:lnTo>
                      <a:pt x="386" y="22"/>
                    </a:lnTo>
                    <a:lnTo>
                      <a:pt x="410" y="34"/>
                    </a:lnTo>
                    <a:lnTo>
                      <a:pt x="434" y="48"/>
                    </a:lnTo>
                    <a:lnTo>
                      <a:pt x="454" y="64"/>
                    </a:lnTo>
                    <a:lnTo>
                      <a:pt x="474" y="80"/>
                    </a:lnTo>
                    <a:lnTo>
                      <a:pt x="492" y="100"/>
                    </a:lnTo>
                    <a:lnTo>
                      <a:pt x="508" y="122"/>
                    </a:lnTo>
                    <a:lnTo>
                      <a:pt x="522" y="144"/>
                    </a:lnTo>
                    <a:lnTo>
                      <a:pt x="534" y="168"/>
                    </a:lnTo>
                    <a:lnTo>
                      <a:pt x="544" y="192"/>
                    </a:lnTo>
                    <a:lnTo>
                      <a:pt x="550" y="218"/>
                    </a:lnTo>
                    <a:lnTo>
                      <a:pt x="554" y="246"/>
                    </a:lnTo>
                    <a:lnTo>
                      <a:pt x="556" y="274"/>
                    </a:lnTo>
                    <a:lnTo>
                      <a:pt x="556" y="274"/>
                    </a:lnTo>
                    <a:lnTo>
                      <a:pt x="554" y="302"/>
                    </a:lnTo>
                    <a:lnTo>
                      <a:pt x="550" y="328"/>
                    </a:lnTo>
                    <a:lnTo>
                      <a:pt x="544" y="354"/>
                    </a:lnTo>
                    <a:lnTo>
                      <a:pt x="534" y="380"/>
                    </a:lnTo>
                    <a:lnTo>
                      <a:pt x="522" y="404"/>
                    </a:lnTo>
                    <a:lnTo>
                      <a:pt x="508" y="426"/>
                    </a:lnTo>
                    <a:lnTo>
                      <a:pt x="492" y="448"/>
                    </a:lnTo>
                    <a:lnTo>
                      <a:pt x="474" y="466"/>
                    </a:lnTo>
                    <a:lnTo>
                      <a:pt x="454" y="484"/>
                    </a:lnTo>
                    <a:lnTo>
                      <a:pt x="434" y="500"/>
                    </a:lnTo>
                    <a:lnTo>
                      <a:pt x="410" y="514"/>
                    </a:lnTo>
                    <a:lnTo>
                      <a:pt x="386" y="526"/>
                    </a:lnTo>
                    <a:lnTo>
                      <a:pt x="360" y="534"/>
                    </a:lnTo>
                    <a:lnTo>
                      <a:pt x="334" y="542"/>
                    </a:lnTo>
                    <a:lnTo>
                      <a:pt x="306" y="546"/>
                    </a:lnTo>
                    <a:lnTo>
                      <a:pt x="278" y="546"/>
                    </a:lnTo>
                    <a:lnTo>
                      <a:pt x="278" y="546"/>
                    </a:lnTo>
                    <a:lnTo>
                      <a:pt x="250" y="546"/>
                    </a:lnTo>
                    <a:lnTo>
                      <a:pt x="222" y="542"/>
                    </a:lnTo>
                    <a:lnTo>
                      <a:pt x="196" y="534"/>
                    </a:lnTo>
                    <a:lnTo>
                      <a:pt x="170" y="526"/>
                    </a:lnTo>
                    <a:lnTo>
                      <a:pt x="146" y="514"/>
                    </a:lnTo>
                    <a:lnTo>
                      <a:pt x="124" y="500"/>
                    </a:lnTo>
                    <a:lnTo>
                      <a:pt x="102" y="484"/>
                    </a:lnTo>
                    <a:lnTo>
                      <a:pt x="82" y="466"/>
                    </a:lnTo>
                    <a:lnTo>
                      <a:pt x="64" y="448"/>
                    </a:lnTo>
                    <a:lnTo>
                      <a:pt x="48" y="426"/>
                    </a:lnTo>
                    <a:lnTo>
                      <a:pt x="34" y="404"/>
                    </a:lnTo>
                    <a:lnTo>
                      <a:pt x="22" y="380"/>
                    </a:lnTo>
                    <a:lnTo>
                      <a:pt x="14" y="354"/>
                    </a:lnTo>
                    <a:lnTo>
                      <a:pt x="6" y="328"/>
                    </a:lnTo>
                    <a:lnTo>
                      <a:pt x="2" y="302"/>
                    </a:lnTo>
                    <a:lnTo>
                      <a:pt x="0" y="274"/>
                    </a:lnTo>
                    <a:lnTo>
                      <a:pt x="0" y="274"/>
                    </a:lnTo>
                    <a:lnTo>
                      <a:pt x="2" y="246"/>
                    </a:lnTo>
                    <a:lnTo>
                      <a:pt x="6" y="218"/>
                    </a:lnTo>
                    <a:lnTo>
                      <a:pt x="14" y="192"/>
                    </a:lnTo>
                    <a:lnTo>
                      <a:pt x="22" y="168"/>
                    </a:lnTo>
                    <a:lnTo>
                      <a:pt x="34" y="144"/>
                    </a:lnTo>
                    <a:lnTo>
                      <a:pt x="48" y="122"/>
                    </a:lnTo>
                    <a:lnTo>
                      <a:pt x="64" y="100"/>
                    </a:lnTo>
                    <a:lnTo>
                      <a:pt x="82" y="80"/>
                    </a:lnTo>
                    <a:lnTo>
                      <a:pt x="102" y="64"/>
                    </a:lnTo>
                    <a:lnTo>
                      <a:pt x="124" y="48"/>
                    </a:lnTo>
                    <a:lnTo>
                      <a:pt x="146" y="34"/>
                    </a:lnTo>
                    <a:lnTo>
                      <a:pt x="170" y="22"/>
                    </a:lnTo>
                    <a:lnTo>
                      <a:pt x="196" y="14"/>
                    </a:lnTo>
                    <a:lnTo>
                      <a:pt x="222" y="6"/>
                    </a:lnTo>
                    <a:lnTo>
                      <a:pt x="250" y="2"/>
                    </a:lnTo>
                    <a:lnTo>
                      <a:pt x="278" y="0"/>
                    </a:lnTo>
                    <a:lnTo>
                      <a:pt x="278" y="0"/>
                    </a:lnTo>
                    <a:close/>
                  </a:path>
                </a:pathLst>
              </a:custGeom>
              <a:solidFill>
                <a:srgbClr val="FFE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95" name="Freeform 435"/>
              <p:cNvSpPr>
                <a:spLocks/>
              </p:cNvSpPr>
              <p:nvPr/>
            </p:nvSpPr>
            <p:spPr bwMode="auto">
              <a:xfrm>
                <a:off x="2120" y="2957"/>
                <a:ext cx="558" cy="550"/>
              </a:xfrm>
              <a:custGeom>
                <a:avLst/>
                <a:gdLst>
                  <a:gd name="T0" fmla="*/ 280 w 558"/>
                  <a:gd name="T1" fmla="*/ 0 h 550"/>
                  <a:gd name="T2" fmla="*/ 336 w 558"/>
                  <a:gd name="T3" fmla="*/ 6 h 550"/>
                  <a:gd name="T4" fmla="*/ 388 w 558"/>
                  <a:gd name="T5" fmla="*/ 22 h 550"/>
                  <a:gd name="T6" fmla="*/ 434 w 558"/>
                  <a:gd name="T7" fmla="*/ 48 h 550"/>
                  <a:gd name="T8" fmla="*/ 476 w 558"/>
                  <a:gd name="T9" fmla="*/ 82 h 550"/>
                  <a:gd name="T10" fmla="*/ 510 w 558"/>
                  <a:gd name="T11" fmla="*/ 122 h 550"/>
                  <a:gd name="T12" fmla="*/ 536 w 558"/>
                  <a:gd name="T13" fmla="*/ 168 h 550"/>
                  <a:gd name="T14" fmla="*/ 552 w 558"/>
                  <a:gd name="T15" fmla="*/ 220 h 550"/>
                  <a:gd name="T16" fmla="*/ 558 w 558"/>
                  <a:gd name="T17" fmla="*/ 276 h 550"/>
                  <a:gd name="T18" fmla="*/ 556 w 558"/>
                  <a:gd name="T19" fmla="*/ 304 h 550"/>
                  <a:gd name="T20" fmla="*/ 546 w 558"/>
                  <a:gd name="T21" fmla="*/ 356 h 550"/>
                  <a:gd name="T22" fmla="*/ 524 w 558"/>
                  <a:gd name="T23" fmla="*/ 406 h 550"/>
                  <a:gd name="T24" fmla="*/ 494 w 558"/>
                  <a:gd name="T25" fmla="*/ 450 h 550"/>
                  <a:gd name="T26" fmla="*/ 456 w 558"/>
                  <a:gd name="T27" fmla="*/ 486 h 550"/>
                  <a:gd name="T28" fmla="*/ 412 w 558"/>
                  <a:gd name="T29" fmla="*/ 516 h 550"/>
                  <a:gd name="T30" fmla="*/ 362 w 558"/>
                  <a:gd name="T31" fmla="*/ 538 h 550"/>
                  <a:gd name="T32" fmla="*/ 308 w 558"/>
                  <a:gd name="T33" fmla="*/ 548 h 550"/>
                  <a:gd name="T34" fmla="*/ 280 w 558"/>
                  <a:gd name="T35" fmla="*/ 550 h 550"/>
                  <a:gd name="T36" fmla="*/ 224 w 558"/>
                  <a:gd name="T37" fmla="*/ 544 h 550"/>
                  <a:gd name="T38" fmla="*/ 170 w 558"/>
                  <a:gd name="T39" fmla="*/ 528 h 550"/>
                  <a:gd name="T40" fmla="*/ 124 w 558"/>
                  <a:gd name="T41" fmla="*/ 502 h 550"/>
                  <a:gd name="T42" fmla="*/ 82 w 558"/>
                  <a:gd name="T43" fmla="*/ 470 h 550"/>
                  <a:gd name="T44" fmla="*/ 48 w 558"/>
                  <a:gd name="T45" fmla="*/ 428 h 550"/>
                  <a:gd name="T46" fmla="*/ 22 w 558"/>
                  <a:gd name="T47" fmla="*/ 382 h 550"/>
                  <a:gd name="T48" fmla="*/ 6 w 558"/>
                  <a:gd name="T49" fmla="*/ 330 h 550"/>
                  <a:gd name="T50" fmla="*/ 0 w 558"/>
                  <a:gd name="T51" fmla="*/ 276 h 550"/>
                  <a:gd name="T52" fmla="*/ 2 w 558"/>
                  <a:gd name="T53" fmla="*/ 248 h 550"/>
                  <a:gd name="T54" fmla="*/ 14 w 558"/>
                  <a:gd name="T55" fmla="*/ 194 h 550"/>
                  <a:gd name="T56" fmla="*/ 34 w 558"/>
                  <a:gd name="T57" fmla="*/ 144 h 550"/>
                  <a:gd name="T58" fmla="*/ 64 w 558"/>
                  <a:gd name="T59" fmla="*/ 100 h 550"/>
                  <a:gd name="T60" fmla="*/ 102 w 558"/>
                  <a:gd name="T61" fmla="*/ 64 h 550"/>
                  <a:gd name="T62" fmla="*/ 146 w 558"/>
                  <a:gd name="T63" fmla="*/ 34 h 550"/>
                  <a:gd name="T64" fmla="*/ 196 w 558"/>
                  <a:gd name="T65" fmla="*/ 14 h 550"/>
                  <a:gd name="T66" fmla="*/ 250 w 558"/>
                  <a:gd name="T67" fmla="*/ 2 h 550"/>
                  <a:gd name="T68" fmla="*/ 280 w 558"/>
                  <a:gd name="T69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58" h="550">
                    <a:moveTo>
                      <a:pt x="280" y="0"/>
                    </a:moveTo>
                    <a:lnTo>
                      <a:pt x="280" y="0"/>
                    </a:lnTo>
                    <a:lnTo>
                      <a:pt x="308" y="2"/>
                    </a:lnTo>
                    <a:lnTo>
                      <a:pt x="336" y="6"/>
                    </a:lnTo>
                    <a:lnTo>
                      <a:pt x="362" y="14"/>
                    </a:lnTo>
                    <a:lnTo>
                      <a:pt x="388" y="22"/>
                    </a:lnTo>
                    <a:lnTo>
                      <a:pt x="412" y="34"/>
                    </a:lnTo>
                    <a:lnTo>
                      <a:pt x="434" y="48"/>
                    </a:lnTo>
                    <a:lnTo>
                      <a:pt x="456" y="64"/>
                    </a:lnTo>
                    <a:lnTo>
                      <a:pt x="476" y="82"/>
                    </a:lnTo>
                    <a:lnTo>
                      <a:pt x="494" y="100"/>
                    </a:lnTo>
                    <a:lnTo>
                      <a:pt x="510" y="122"/>
                    </a:lnTo>
                    <a:lnTo>
                      <a:pt x="524" y="144"/>
                    </a:lnTo>
                    <a:lnTo>
                      <a:pt x="536" y="168"/>
                    </a:lnTo>
                    <a:lnTo>
                      <a:pt x="546" y="194"/>
                    </a:lnTo>
                    <a:lnTo>
                      <a:pt x="552" y="220"/>
                    </a:lnTo>
                    <a:lnTo>
                      <a:pt x="556" y="248"/>
                    </a:lnTo>
                    <a:lnTo>
                      <a:pt x="558" y="276"/>
                    </a:lnTo>
                    <a:lnTo>
                      <a:pt x="558" y="276"/>
                    </a:lnTo>
                    <a:lnTo>
                      <a:pt x="556" y="304"/>
                    </a:lnTo>
                    <a:lnTo>
                      <a:pt x="552" y="330"/>
                    </a:lnTo>
                    <a:lnTo>
                      <a:pt x="546" y="356"/>
                    </a:lnTo>
                    <a:lnTo>
                      <a:pt x="536" y="382"/>
                    </a:lnTo>
                    <a:lnTo>
                      <a:pt x="524" y="406"/>
                    </a:lnTo>
                    <a:lnTo>
                      <a:pt x="510" y="428"/>
                    </a:lnTo>
                    <a:lnTo>
                      <a:pt x="494" y="450"/>
                    </a:lnTo>
                    <a:lnTo>
                      <a:pt x="476" y="470"/>
                    </a:lnTo>
                    <a:lnTo>
                      <a:pt x="456" y="486"/>
                    </a:lnTo>
                    <a:lnTo>
                      <a:pt x="434" y="502"/>
                    </a:lnTo>
                    <a:lnTo>
                      <a:pt x="412" y="516"/>
                    </a:lnTo>
                    <a:lnTo>
                      <a:pt x="388" y="528"/>
                    </a:lnTo>
                    <a:lnTo>
                      <a:pt x="362" y="538"/>
                    </a:lnTo>
                    <a:lnTo>
                      <a:pt x="336" y="544"/>
                    </a:lnTo>
                    <a:lnTo>
                      <a:pt x="308" y="548"/>
                    </a:lnTo>
                    <a:lnTo>
                      <a:pt x="280" y="550"/>
                    </a:lnTo>
                    <a:lnTo>
                      <a:pt x="280" y="550"/>
                    </a:lnTo>
                    <a:lnTo>
                      <a:pt x="250" y="548"/>
                    </a:lnTo>
                    <a:lnTo>
                      <a:pt x="224" y="544"/>
                    </a:lnTo>
                    <a:lnTo>
                      <a:pt x="196" y="538"/>
                    </a:lnTo>
                    <a:lnTo>
                      <a:pt x="170" y="528"/>
                    </a:lnTo>
                    <a:lnTo>
                      <a:pt x="146" y="516"/>
                    </a:lnTo>
                    <a:lnTo>
                      <a:pt x="124" y="502"/>
                    </a:lnTo>
                    <a:lnTo>
                      <a:pt x="102" y="486"/>
                    </a:lnTo>
                    <a:lnTo>
                      <a:pt x="82" y="470"/>
                    </a:lnTo>
                    <a:lnTo>
                      <a:pt x="64" y="450"/>
                    </a:lnTo>
                    <a:lnTo>
                      <a:pt x="48" y="428"/>
                    </a:lnTo>
                    <a:lnTo>
                      <a:pt x="34" y="406"/>
                    </a:lnTo>
                    <a:lnTo>
                      <a:pt x="22" y="382"/>
                    </a:lnTo>
                    <a:lnTo>
                      <a:pt x="14" y="356"/>
                    </a:lnTo>
                    <a:lnTo>
                      <a:pt x="6" y="330"/>
                    </a:lnTo>
                    <a:lnTo>
                      <a:pt x="2" y="304"/>
                    </a:lnTo>
                    <a:lnTo>
                      <a:pt x="0" y="276"/>
                    </a:lnTo>
                    <a:lnTo>
                      <a:pt x="0" y="276"/>
                    </a:lnTo>
                    <a:lnTo>
                      <a:pt x="2" y="248"/>
                    </a:lnTo>
                    <a:lnTo>
                      <a:pt x="6" y="220"/>
                    </a:lnTo>
                    <a:lnTo>
                      <a:pt x="14" y="194"/>
                    </a:lnTo>
                    <a:lnTo>
                      <a:pt x="22" y="168"/>
                    </a:lnTo>
                    <a:lnTo>
                      <a:pt x="34" y="144"/>
                    </a:lnTo>
                    <a:lnTo>
                      <a:pt x="48" y="122"/>
                    </a:lnTo>
                    <a:lnTo>
                      <a:pt x="64" y="100"/>
                    </a:lnTo>
                    <a:lnTo>
                      <a:pt x="82" y="82"/>
                    </a:lnTo>
                    <a:lnTo>
                      <a:pt x="102" y="64"/>
                    </a:lnTo>
                    <a:lnTo>
                      <a:pt x="124" y="48"/>
                    </a:lnTo>
                    <a:lnTo>
                      <a:pt x="146" y="34"/>
                    </a:lnTo>
                    <a:lnTo>
                      <a:pt x="170" y="22"/>
                    </a:lnTo>
                    <a:lnTo>
                      <a:pt x="196" y="14"/>
                    </a:lnTo>
                    <a:lnTo>
                      <a:pt x="224" y="6"/>
                    </a:lnTo>
                    <a:lnTo>
                      <a:pt x="250" y="2"/>
                    </a:lnTo>
                    <a:lnTo>
                      <a:pt x="280" y="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FF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96" name="Freeform 436"/>
              <p:cNvSpPr>
                <a:spLocks/>
              </p:cNvSpPr>
              <p:nvPr/>
            </p:nvSpPr>
            <p:spPr bwMode="auto">
              <a:xfrm>
                <a:off x="2118" y="2955"/>
                <a:ext cx="560" cy="552"/>
              </a:xfrm>
              <a:custGeom>
                <a:avLst/>
                <a:gdLst>
                  <a:gd name="T0" fmla="*/ 280 w 560"/>
                  <a:gd name="T1" fmla="*/ 0 h 552"/>
                  <a:gd name="T2" fmla="*/ 336 w 560"/>
                  <a:gd name="T3" fmla="*/ 6 h 552"/>
                  <a:gd name="T4" fmla="*/ 390 w 560"/>
                  <a:gd name="T5" fmla="*/ 22 h 552"/>
                  <a:gd name="T6" fmla="*/ 436 w 560"/>
                  <a:gd name="T7" fmla="*/ 48 h 552"/>
                  <a:gd name="T8" fmla="*/ 478 w 560"/>
                  <a:gd name="T9" fmla="*/ 82 h 552"/>
                  <a:gd name="T10" fmla="*/ 512 w 560"/>
                  <a:gd name="T11" fmla="*/ 122 h 552"/>
                  <a:gd name="T12" fmla="*/ 538 w 560"/>
                  <a:gd name="T13" fmla="*/ 170 h 552"/>
                  <a:gd name="T14" fmla="*/ 554 w 560"/>
                  <a:gd name="T15" fmla="*/ 220 h 552"/>
                  <a:gd name="T16" fmla="*/ 560 w 560"/>
                  <a:gd name="T17" fmla="*/ 276 h 552"/>
                  <a:gd name="T18" fmla="*/ 558 w 560"/>
                  <a:gd name="T19" fmla="*/ 304 h 552"/>
                  <a:gd name="T20" fmla="*/ 548 w 560"/>
                  <a:gd name="T21" fmla="*/ 358 h 552"/>
                  <a:gd name="T22" fmla="*/ 526 w 560"/>
                  <a:gd name="T23" fmla="*/ 408 h 552"/>
                  <a:gd name="T24" fmla="*/ 496 w 560"/>
                  <a:gd name="T25" fmla="*/ 452 h 552"/>
                  <a:gd name="T26" fmla="*/ 458 w 560"/>
                  <a:gd name="T27" fmla="*/ 488 h 552"/>
                  <a:gd name="T28" fmla="*/ 414 w 560"/>
                  <a:gd name="T29" fmla="*/ 518 h 552"/>
                  <a:gd name="T30" fmla="*/ 364 w 560"/>
                  <a:gd name="T31" fmla="*/ 540 h 552"/>
                  <a:gd name="T32" fmla="*/ 308 w 560"/>
                  <a:gd name="T33" fmla="*/ 550 h 552"/>
                  <a:gd name="T34" fmla="*/ 280 w 560"/>
                  <a:gd name="T35" fmla="*/ 552 h 552"/>
                  <a:gd name="T36" fmla="*/ 224 w 560"/>
                  <a:gd name="T37" fmla="*/ 546 h 552"/>
                  <a:gd name="T38" fmla="*/ 172 w 560"/>
                  <a:gd name="T39" fmla="*/ 530 h 552"/>
                  <a:gd name="T40" fmla="*/ 124 w 560"/>
                  <a:gd name="T41" fmla="*/ 504 h 552"/>
                  <a:gd name="T42" fmla="*/ 82 w 560"/>
                  <a:gd name="T43" fmla="*/ 472 h 552"/>
                  <a:gd name="T44" fmla="*/ 48 w 560"/>
                  <a:gd name="T45" fmla="*/ 430 h 552"/>
                  <a:gd name="T46" fmla="*/ 22 w 560"/>
                  <a:gd name="T47" fmla="*/ 384 h 552"/>
                  <a:gd name="T48" fmla="*/ 6 w 560"/>
                  <a:gd name="T49" fmla="*/ 332 h 552"/>
                  <a:gd name="T50" fmla="*/ 0 w 560"/>
                  <a:gd name="T51" fmla="*/ 276 h 552"/>
                  <a:gd name="T52" fmla="*/ 2 w 560"/>
                  <a:gd name="T53" fmla="*/ 248 h 552"/>
                  <a:gd name="T54" fmla="*/ 12 w 560"/>
                  <a:gd name="T55" fmla="*/ 194 h 552"/>
                  <a:gd name="T56" fmla="*/ 34 w 560"/>
                  <a:gd name="T57" fmla="*/ 146 h 552"/>
                  <a:gd name="T58" fmla="*/ 64 w 560"/>
                  <a:gd name="T59" fmla="*/ 102 h 552"/>
                  <a:gd name="T60" fmla="*/ 102 w 560"/>
                  <a:gd name="T61" fmla="*/ 64 h 552"/>
                  <a:gd name="T62" fmla="*/ 148 w 560"/>
                  <a:gd name="T63" fmla="*/ 34 h 552"/>
                  <a:gd name="T64" fmla="*/ 198 w 560"/>
                  <a:gd name="T65" fmla="*/ 14 h 552"/>
                  <a:gd name="T66" fmla="*/ 252 w 560"/>
                  <a:gd name="T67" fmla="*/ 2 h 552"/>
                  <a:gd name="T68" fmla="*/ 280 w 560"/>
                  <a:gd name="T69" fmla="*/ 0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0" h="552">
                    <a:moveTo>
                      <a:pt x="280" y="0"/>
                    </a:moveTo>
                    <a:lnTo>
                      <a:pt x="280" y="0"/>
                    </a:lnTo>
                    <a:lnTo>
                      <a:pt x="308" y="2"/>
                    </a:lnTo>
                    <a:lnTo>
                      <a:pt x="336" y="6"/>
                    </a:lnTo>
                    <a:lnTo>
                      <a:pt x="364" y="14"/>
                    </a:lnTo>
                    <a:lnTo>
                      <a:pt x="390" y="22"/>
                    </a:lnTo>
                    <a:lnTo>
                      <a:pt x="414" y="34"/>
                    </a:lnTo>
                    <a:lnTo>
                      <a:pt x="436" y="48"/>
                    </a:lnTo>
                    <a:lnTo>
                      <a:pt x="458" y="64"/>
                    </a:lnTo>
                    <a:lnTo>
                      <a:pt x="478" y="82"/>
                    </a:lnTo>
                    <a:lnTo>
                      <a:pt x="496" y="102"/>
                    </a:lnTo>
                    <a:lnTo>
                      <a:pt x="512" y="122"/>
                    </a:lnTo>
                    <a:lnTo>
                      <a:pt x="526" y="146"/>
                    </a:lnTo>
                    <a:lnTo>
                      <a:pt x="538" y="170"/>
                    </a:lnTo>
                    <a:lnTo>
                      <a:pt x="548" y="194"/>
                    </a:lnTo>
                    <a:lnTo>
                      <a:pt x="554" y="220"/>
                    </a:lnTo>
                    <a:lnTo>
                      <a:pt x="558" y="248"/>
                    </a:lnTo>
                    <a:lnTo>
                      <a:pt x="560" y="276"/>
                    </a:lnTo>
                    <a:lnTo>
                      <a:pt x="560" y="276"/>
                    </a:lnTo>
                    <a:lnTo>
                      <a:pt x="558" y="304"/>
                    </a:lnTo>
                    <a:lnTo>
                      <a:pt x="554" y="332"/>
                    </a:lnTo>
                    <a:lnTo>
                      <a:pt x="548" y="358"/>
                    </a:lnTo>
                    <a:lnTo>
                      <a:pt x="538" y="384"/>
                    </a:lnTo>
                    <a:lnTo>
                      <a:pt x="526" y="408"/>
                    </a:lnTo>
                    <a:lnTo>
                      <a:pt x="512" y="430"/>
                    </a:lnTo>
                    <a:lnTo>
                      <a:pt x="496" y="452"/>
                    </a:lnTo>
                    <a:lnTo>
                      <a:pt x="478" y="472"/>
                    </a:lnTo>
                    <a:lnTo>
                      <a:pt x="458" y="488"/>
                    </a:lnTo>
                    <a:lnTo>
                      <a:pt x="436" y="504"/>
                    </a:lnTo>
                    <a:lnTo>
                      <a:pt x="414" y="518"/>
                    </a:lnTo>
                    <a:lnTo>
                      <a:pt x="390" y="530"/>
                    </a:lnTo>
                    <a:lnTo>
                      <a:pt x="364" y="540"/>
                    </a:lnTo>
                    <a:lnTo>
                      <a:pt x="336" y="546"/>
                    </a:lnTo>
                    <a:lnTo>
                      <a:pt x="308" y="550"/>
                    </a:lnTo>
                    <a:lnTo>
                      <a:pt x="280" y="552"/>
                    </a:lnTo>
                    <a:lnTo>
                      <a:pt x="280" y="552"/>
                    </a:lnTo>
                    <a:lnTo>
                      <a:pt x="252" y="550"/>
                    </a:lnTo>
                    <a:lnTo>
                      <a:pt x="224" y="546"/>
                    </a:lnTo>
                    <a:lnTo>
                      <a:pt x="198" y="540"/>
                    </a:lnTo>
                    <a:lnTo>
                      <a:pt x="172" y="530"/>
                    </a:lnTo>
                    <a:lnTo>
                      <a:pt x="148" y="518"/>
                    </a:lnTo>
                    <a:lnTo>
                      <a:pt x="124" y="504"/>
                    </a:lnTo>
                    <a:lnTo>
                      <a:pt x="102" y="488"/>
                    </a:lnTo>
                    <a:lnTo>
                      <a:pt x="82" y="472"/>
                    </a:lnTo>
                    <a:lnTo>
                      <a:pt x="64" y="452"/>
                    </a:lnTo>
                    <a:lnTo>
                      <a:pt x="48" y="430"/>
                    </a:lnTo>
                    <a:lnTo>
                      <a:pt x="34" y="408"/>
                    </a:lnTo>
                    <a:lnTo>
                      <a:pt x="22" y="384"/>
                    </a:lnTo>
                    <a:lnTo>
                      <a:pt x="12" y="358"/>
                    </a:lnTo>
                    <a:lnTo>
                      <a:pt x="6" y="332"/>
                    </a:lnTo>
                    <a:lnTo>
                      <a:pt x="2" y="304"/>
                    </a:lnTo>
                    <a:lnTo>
                      <a:pt x="0" y="276"/>
                    </a:lnTo>
                    <a:lnTo>
                      <a:pt x="0" y="276"/>
                    </a:lnTo>
                    <a:lnTo>
                      <a:pt x="2" y="248"/>
                    </a:lnTo>
                    <a:lnTo>
                      <a:pt x="6" y="220"/>
                    </a:lnTo>
                    <a:lnTo>
                      <a:pt x="12" y="194"/>
                    </a:lnTo>
                    <a:lnTo>
                      <a:pt x="22" y="170"/>
                    </a:lnTo>
                    <a:lnTo>
                      <a:pt x="34" y="146"/>
                    </a:lnTo>
                    <a:lnTo>
                      <a:pt x="48" y="122"/>
                    </a:lnTo>
                    <a:lnTo>
                      <a:pt x="64" y="102"/>
                    </a:lnTo>
                    <a:lnTo>
                      <a:pt x="82" y="82"/>
                    </a:lnTo>
                    <a:lnTo>
                      <a:pt x="102" y="64"/>
                    </a:lnTo>
                    <a:lnTo>
                      <a:pt x="124" y="48"/>
                    </a:lnTo>
                    <a:lnTo>
                      <a:pt x="148" y="34"/>
                    </a:lnTo>
                    <a:lnTo>
                      <a:pt x="172" y="22"/>
                    </a:lnTo>
                    <a:lnTo>
                      <a:pt x="198" y="14"/>
                    </a:lnTo>
                    <a:lnTo>
                      <a:pt x="224" y="6"/>
                    </a:lnTo>
                    <a:lnTo>
                      <a:pt x="252" y="2"/>
                    </a:lnTo>
                    <a:lnTo>
                      <a:pt x="280" y="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97" name="Freeform 437"/>
              <p:cNvSpPr>
                <a:spLocks/>
              </p:cNvSpPr>
              <p:nvPr/>
            </p:nvSpPr>
            <p:spPr bwMode="auto">
              <a:xfrm>
                <a:off x="2116" y="2953"/>
                <a:ext cx="562" cy="554"/>
              </a:xfrm>
              <a:custGeom>
                <a:avLst/>
                <a:gdLst>
                  <a:gd name="T0" fmla="*/ 282 w 562"/>
                  <a:gd name="T1" fmla="*/ 0 h 554"/>
                  <a:gd name="T2" fmla="*/ 338 w 562"/>
                  <a:gd name="T3" fmla="*/ 6 h 554"/>
                  <a:gd name="T4" fmla="*/ 390 w 562"/>
                  <a:gd name="T5" fmla="*/ 22 h 554"/>
                  <a:gd name="T6" fmla="*/ 438 w 562"/>
                  <a:gd name="T7" fmla="*/ 48 h 554"/>
                  <a:gd name="T8" fmla="*/ 480 w 562"/>
                  <a:gd name="T9" fmla="*/ 82 h 554"/>
                  <a:gd name="T10" fmla="*/ 514 w 562"/>
                  <a:gd name="T11" fmla="*/ 122 h 554"/>
                  <a:gd name="T12" fmla="*/ 540 w 562"/>
                  <a:gd name="T13" fmla="*/ 170 h 554"/>
                  <a:gd name="T14" fmla="*/ 556 w 562"/>
                  <a:gd name="T15" fmla="*/ 222 h 554"/>
                  <a:gd name="T16" fmla="*/ 562 w 562"/>
                  <a:gd name="T17" fmla="*/ 278 h 554"/>
                  <a:gd name="T18" fmla="*/ 562 w 562"/>
                  <a:gd name="T19" fmla="*/ 306 h 554"/>
                  <a:gd name="T20" fmla="*/ 550 w 562"/>
                  <a:gd name="T21" fmla="*/ 360 h 554"/>
                  <a:gd name="T22" fmla="*/ 528 w 562"/>
                  <a:gd name="T23" fmla="*/ 410 h 554"/>
                  <a:gd name="T24" fmla="*/ 498 w 562"/>
                  <a:gd name="T25" fmla="*/ 454 h 554"/>
                  <a:gd name="T26" fmla="*/ 460 w 562"/>
                  <a:gd name="T27" fmla="*/ 492 h 554"/>
                  <a:gd name="T28" fmla="*/ 416 w 562"/>
                  <a:gd name="T29" fmla="*/ 522 h 554"/>
                  <a:gd name="T30" fmla="*/ 364 w 562"/>
                  <a:gd name="T31" fmla="*/ 542 h 554"/>
                  <a:gd name="T32" fmla="*/ 310 w 562"/>
                  <a:gd name="T33" fmla="*/ 554 h 554"/>
                  <a:gd name="T34" fmla="*/ 282 w 562"/>
                  <a:gd name="T35" fmla="*/ 554 h 554"/>
                  <a:gd name="T36" fmla="*/ 224 w 562"/>
                  <a:gd name="T37" fmla="*/ 550 h 554"/>
                  <a:gd name="T38" fmla="*/ 172 w 562"/>
                  <a:gd name="T39" fmla="*/ 532 h 554"/>
                  <a:gd name="T40" fmla="*/ 124 w 562"/>
                  <a:gd name="T41" fmla="*/ 508 h 554"/>
                  <a:gd name="T42" fmla="*/ 82 w 562"/>
                  <a:gd name="T43" fmla="*/ 474 h 554"/>
                  <a:gd name="T44" fmla="*/ 48 w 562"/>
                  <a:gd name="T45" fmla="*/ 432 h 554"/>
                  <a:gd name="T46" fmla="*/ 22 w 562"/>
                  <a:gd name="T47" fmla="*/ 386 h 554"/>
                  <a:gd name="T48" fmla="*/ 6 w 562"/>
                  <a:gd name="T49" fmla="*/ 334 h 554"/>
                  <a:gd name="T50" fmla="*/ 0 w 562"/>
                  <a:gd name="T51" fmla="*/ 278 h 554"/>
                  <a:gd name="T52" fmla="*/ 2 w 562"/>
                  <a:gd name="T53" fmla="*/ 250 h 554"/>
                  <a:gd name="T54" fmla="*/ 12 w 562"/>
                  <a:gd name="T55" fmla="*/ 196 h 554"/>
                  <a:gd name="T56" fmla="*/ 34 w 562"/>
                  <a:gd name="T57" fmla="*/ 146 h 554"/>
                  <a:gd name="T58" fmla="*/ 64 w 562"/>
                  <a:gd name="T59" fmla="*/ 102 h 554"/>
                  <a:gd name="T60" fmla="*/ 102 w 562"/>
                  <a:gd name="T61" fmla="*/ 64 h 554"/>
                  <a:gd name="T62" fmla="*/ 148 w 562"/>
                  <a:gd name="T63" fmla="*/ 34 h 554"/>
                  <a:gd name="T64" fmla="*/ 198 w 562"/>
                  <a:gd name="T65" fmla="*/ 14 h 554"/>
                  <a:gd name="T66" fmla="*/ 252 w 562"/>
                  <a:gd name="T67" fmla="*/ 2 h 554"/>
                  <a:gd name="T68" fmla="*/ 282 w 562"/>
                  <a:gd name="T69" fmla="*/ 0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2" h="554">
                    <a:moveTo>
                      <a:pt x="282" y="0"/>
                    </a:moveTo>
                    <a:lnTo>
                      <a:pt x="282" y="0"/>
                    </a:lnTo>
                    <a:lnTo>
                      <a:pt x="310" y="2"/>
                    </a:lnTo>
                    <a:lnTo>
                      <a:pt x="338" y="6"/>
                    </a:lnTo>
                    <a:lnTo>
                      <a:pt x="364" y="14"/>
                    </a:lnTo>
                    <a:lnTo>
                      <a:pt x="390" y="22"/>
                    </a:lnTo>
                    <a:lnTo>
                      <a:pt x="416" y="34"/>
                    </a:lnTo>
                    <a:lnTo>
                      <a:pt x="438" y="48"/>
                    </a:lnTo>
                    <a:lnTo>
                      <a:pt x="460" y="64"/>
                    </a:lnTo>
                    <a:lnTo>
                      <a:pt x="480" y="82"/>
                    </a:lnTo>
                    <a:lnTo>
                      <a:pt x="498" y="102"/>
                    </a:lnTo>
                    <a:lnTo>
                      <a:pt x="514" y="122"/>
                    </a:lnTo>
                    <a:lnTo>
                      <a:pt x="528" y="146"/>
                    </a:lnTo>
                    <a:lnTo>
                      <a:pt x="540" y="170"/>
                    </a:lnTo>
                    <a:lnTo>
                      <a:pt x="550" y="196"/>
                    </a:lnTo>
                    <a:lnTo>
                      <a:pt x="556" y="222"/>
                    </a:lnTo>
                    <a:lnTo>
                      <a:pt x="562" y="250"/>
                    </a:lnTo>
                    <a:lnTo>
                      <a:pt x="562" y="278"/>
                    </a:lnTo>
                    <a:lnTo>
                      <a:pt x="562" y="278"/>
                    </a:lnTo>
                    <a:lnTo>
                      <a:pt x="562" y="306"/>
                    </a:lnTo>
                    <a:lnTo>
                      <a:pt x="556" y="334"/>
                    </a:lnTo>
                    <a:lnTo>
                      <a:pt x="550" y="360"/>
                    </a:lnTo>
                    <a:lnTo>
                      <a:pt x="540" y="386"/>
                    </a:lnTo>
                    <a:lnTo>
                      <a:pt x="528" y="410"/>
                    </a:lnTo>
                    <a:lnTo>
                      <a:pt x="514" y="432"/>
                    </a:lnTo>
                    <a:lnTo>
                      <a:pt x="498" y="454"/>
                    </a:lnTo>
                    <a:lnTo>
                      <a:pt x="480" y="474"/>
                    </a:lnTo>
                    <a:lnTo>
                      <a:pt x="460" y="492"/>
                    </a:lnTo>
                    <a:lnTo>
                      <a:pt x="438" y="508"/>
                    </a:lnTo>
                    <a:lnTo>
                      <a:pt x="416" y="522"/>
                    </a:lnTo>
                    <a:lnTo>
                      <a:pt x="390" y="532"/>
                    </a:lnTo>
                    <a:lnTo>
                      <a:pt x="364" y="542"/>
                    </a:lnTo>
                    <a:lnTo>
                      <a:pt x="338" y="550"/>
                    </a:lnTo>
                    <a:lnTo>
                      <a:pt x="310" y="554"/>
                    </a:lnTo>
                    <a:lnTo>
                      <a:pt x="282" y="554"/>
                    </a:lnTo>
                    <a:lnTo>
                      <a:pt x="282" y="554"/>
                    </a:lnTo>
                    <a:lnTo>
                      <a:pt x="252" y="554"/>
                    </a:lnTo>
                    <a:lnTo>
                      <a:pt x="224" y="550"/>
                    </a:lnTo>
                    <a:lnTo>
                      <a:pt x="198" y="542"/>
                    </a:lnTo>
                    <a:lnTo>
                      <a:pt x="172" y="532"/>
                    </a:lnTo>
                    <a:lnTo>
                      <a:pt x="148" y="522"/>
                    </a:lnTo>
                    <a:lnTo>
                      <a:pt x="124" y="508"/>
                    </a:lnTo>
                    <a:lnTo>
                      <a:pt x="102" y="492"/>
                    </a:lnTo>
                    <a:lnTo>
                      <a:pt x="82" y="474"/>
                    </a:lnTo>
                    <a:lnTo>
                      <a:pt x="64" y="454"/>
                    </a:lnTo>
                    <a:lnTo>
                      <a:pt x="48" y="432"/>
                    </a:lnTo>
                    <a:lnTo>
                      <a:pt x="34" y="410"/>
                    </a:lnTo>
                    <a:lnTo>
                      <a:pt x="22" y="386"/>
                    </a:lnTo>
                    <a:lnTo>
                      <a:pt x="12" y="360"/>
                    </a:lnTo>
                    <a:lnTo>
                      <a:pt x="6" y="334"/>
                    </a:lnTo>
                    <a:lnTo>
                      <a:pt x="2" y="306"/>
                    </a:lnTo>
                    <a:lnTo>
                      <a:pt x="0" y="278"/>
                    </a:lnTo>
                    <a:lnTo>
                      <a:pt x="0" y="278"/>
                    </a:lnTo>
                    <a:lnTo>
                      <a:pt x="2" y="250"/>
                    </a:lnTo>
                    <a:lnTo>
                      <a:pt x="6" y="222"/>
                    </a:lnTo>
                    <a:lnTo>
                      <a:pt x="12" y="196"/>
                    </a:lnTo>
                    <a:lnTo>
                      <a:pt x="22" y="170"/>
                    </a:lnTo>
                    <a:lnTo>
                      <a:pt x="34" y="146"/>
                    </a:lnTo>
                    <a:lnTo>
                      <a:pt x="48" y="122"/>
                    </a:lnTo>
                    <a:lnTo>
                      <a:pt x="64" y="102"/>
                    </a:lnTo>
                    <a:lnTo>
                      <a:pt x="82" y="82"/>
                    </a:lnTo>
                    <a:lnTo>
                      <a:pt x="102" y="64"/>
                    </a:lnTo>
                    <a:lnTo>
                      <a:pt x="124" y="48"/>
                    </a:lnTo>
                    <a:lnTo>
                      <a:pt x="148" y="34"/>
                    </a:lnTo>
                    <a:lnTo>
                      <a:pt x="172" y="22"/>
                    </a:lnTo>
                    <a:lnTo>
                      <a:pt x="198" y="14"/>
                    </a:lnTo>
                    <a:lnTo>
                      <a:pt x="224" y="6"/>
                    </a:lnTo>
                    <a:lnTo>
                      <a:pt x="252" y="2"/>
                    </a:lnTo>
                    <a:lnTo>
                      <a:pt x="282" y="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FFD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98" name="Freeform 438"/>
              <p:cNvSpPr>
                <a:spLocks/>
              </p:cNvSpPr>
              <p:nvPr/>
            </p:nvSpPr>
            <p:spPr bwMode="auto">
              <a:xfrm>
                <a:off x="2114" y="2951"/>
                <a:ext cx="564" cy="558"/>
              </a:xfrm>
              <a:custGeom>
                <a:avLst/>
                <a:gdLst>
                  <a:gd name="T0" fmla="*/ 282 w 564"/>
                  <a:gd name="T1" fmla="*/ 0 h 558"/>
                  <a:gd name="T2" fmla="*/ 340 w 564"/>
                  <a:gd name="T3" fmla="*/ 6 h 558"/>
                  <a:gd name="T4" fmla="*/ 392 w 564"/>
                  <a:gd name="T5" fmla="*/ 22 h 558"/>
                  <a:gd name="T6" fmla="*/ 440 w 564"/>
                  <a:gd name="T7" fmla="*/ 48 h 558"/>
                  <a:gd name="T8" fmla="*/ 482 w 564"/>
                  <a:gd name="T9" fmla="*/ 82 h 558"/>
                  <a:gd name="T10" fmla="*/ 516 w 564"/>
                  <a:gd name="T11" fmla="*/ 124 h 558"/>
                  <a:gd name="T12" fmla="*/ 542 w 564"/>
                  <a:gd name="T13" fmla="*/ 170 h 558"/>
                  <a:gd name="T14" fmla="*/ 560 w 564"/>
                  <a:gd name="T15" fmla="*/ 222 h 558"/>
                  <a:gd name="T16" fmla="*/ 564 w 564"/>
                  <a:gd name="T17" fmla="*/ 278 h 558"/>
                  <a:gd name="T18" fmla="*/ 564 w 564"/>
                  <a:gd name="T19" fmla="*/ 308 h 558"/>
                  <a:gd name="T20" fmla="*/ 552 w 564"/>
                  <a:gd name="T21" fmla="*/ 362 h 558"/>
                  <a:gd name="T22" fmla="*/ 530 w 564"/>
                  <a:gd name="T23" fmla="*/ 412 h 558"/>
                  <a:gd name="T24" fmla="*/ 500 w 564"/>
                  <a:gd name="T25" fmla="*/ 456 h 558"/>
                  <a:gd name="T26" fmla="*/ 462 w 564"/>
                  <a:gd name="T27" fmla="*/ 494 h 558"/>
                  <a:gd name="T28" fmla="*/ 416 w 564"/>
                  <a:gd name="T29" fmla="*/ 524 h 558"/>
                  <a:gd name="T30" fmla="*/ 366 w 564"/>
                  <a:gd name="T31" fmla="*/ 544 h 558"/>
                  <a:gd name="T32" fmla="*/ 312 w 564"/>
                  <a:gd name="T33" fmla="*/ 556 h 558"/>
                  <a:gd name="T34" fmla="*/ 282 w 564"/>
                  <a:gd name="T35" fmla="*/ 558 h 558"/>
                  <a:gd name="T36" fmla="*/ 226 w 564"/>
                  <a:gd name="T37" fmla="*/ 552 h 558"/>
                  <a:gd name="T38" fmla="*/ 172 w 564"/>
                  <a:gd name="T39" fmla="*/ 536 h 558"/>
                  <a:gd name="T40" fmla="*/ 124 w 564"/>
                  <a:gd name="T41" fmla="*/ 510 h 558"/>
                  <a:gd name="T42" fmla="*/ 82 w 564"/>
                  <a:gd name="T43" fmla="*/ 476 h 558"/>
                  <a:gd name="T44" fmla="*/ 48 w 564"/>
                  <a:gd name="T45" fmla="*/ 434 h 558"/>
                  <a:gd name="T46" fmla="*/ 22 w 564"/>
                  <a:gd name="T47" fmla="*/ 388 h 558"/>
                  <a:gd name="T48" fmla="*/ 6 w 564"/>
                  <a:gd name="T49" fmla="*/ 334 h 558"/>
                  <a:gd name="T50" fmla="*/ 0 w 564"/>
                  <a:gd name="T51" fmla="*/ 278 h 558"/>
                  <a:gd name="T52" fmla="*/ 2 w 564"/>
                  <a:gd name="T53" fmla="*/ 250 h 558"/>
                  <a:gd name="T54" fmla="*/ 12 w 564"/>
                  <a:gd name="T55" fmla="*/ 196 h 558"/>
                  <a:gd name="T56" fmla="*/ 34 w 564"/>
                  <a:gd name="T57" fmla="*/ 146 h 558"/>
                  <a:gd name="T58" fmla="*/ 64 w 564"/>
                  <a:gd name="T59" fmla="*/ 102 h 558"/>
                  <a:gd name="T60" fmla="*/ 102 w 564"/>
                  <a:gd name="T61" fmla="*/ 64 h 558"/>
                  <a:gd name="T62" fmla="*/ 148 w 564"/>
                  <a:gd name="T63" fmla="*/ 34 h 558"/>
                  <a:gd name="T64" fmla="*/ 198 w 564"/>
                  <a:gd name="T65" fmla="*/ 14 h 558"/>
                  <a:gd name="T66" fmla="*/ 254 w 564"/>
                  <a:gd name="T67" fmla="*/ 2 h 558"/>
                  <a:gd name="T68" fmla="*/ 282 w 564"/>
                  <a:gd name="T69" fmla="*/ 0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4" h="558">
                    <a:moveTo>
                      <a:pt x="282" y="0"/>
                    </a:moveTo>
                    <a:lnTo>
                      <a:pt x="282" y="0"/>
                    </a:lnTo>
                    <a:lnTo>
                      <a:pt x="312" y="2"/>
                    </a:lnTo>
                    <a:lnTo>
                      <a:pt x="340" y="6"/>
                    </a:lnTo>
                    <a:lnTo>
                      <a:pt x="366" y="14"/>
                    </a:lnTo>
                    <a:lnTo>
                      <a:pt x="392" y="22"/>
                    </a:lnTo>
                    <a:lnTo>
                      <a:pt x="416" y="34"/>
                    </a:lnTo>
                    <a:lnTo>
                      <a:pt x="440" y="48"/>
                    </a:lnTo>
                    <a:lnTo>
                      <a:pt x="462" y="64"/>
                    </a:lnTo>
                    <a:lnTo>
                      <a:pt x="482" y="82"/>
                    </a:lnTo>
                    <a:lnTo>
                      <a:pt x="500" y="102"/>
                    </a:lnTo>
                    <a:lnTo>
                      <a:pt x="516" y="124"/>
                    </a:lnTo>
                    <a:lnTo>
                      <a:pt x="530" y="146"/>
                    </a:lnTo>
                    <a:lnTo>
                      <a:pt x="542" y="170"/>
                    </a:lnTo>
                    <a:lnTo>
                      <a:pt x="552" y="196"/>
                    </a:lnTo>
                    <a:lnTo>
                      <a:pt x="560" y="222"/>
                    </a:lnTo>
                    <a:lnTo>
                      <a:pt x="564" y="250"/>
                    </a:lnTo>
                    <a:lnTo>
                      <a:pt x="564" y="278"/>
                    </a:lnTo>
                    <a:lnTo>
                      <a:pt x="564" y="278"/>
                    </a:lnTo>
                    <a:lnTo>
                      <a:pt x="564" y="308"/>
                    </a:lnTo>
                    <a:lnTo>
                      <a:pt x="560" y="334"/>
                    </a:lnTo>
                    <a:lnTo>
                      <a:pt x="552" y="362"/>
                    </a:lnTo>
                    <a:lnTo>
                      <a:pt x="542" y="388"/>
                    </a:lnTo>
                    <a:lnTo>
                      <a:pt x="530" y="412"/>
                    </a:lnTo>
                    <a:lnTo>
                      <a:pt x="516" y="434"/>
                    </a:lnTo>
                    <a:lnTo>
                      <a:pt x="500" y="456"/>
                    </a:lnTo>
                    <a:lnTo>
                      <a:pt x="482" y="476"/>
                    </a:lnTo>
                    <a:lnTo>
                      <a:pt x="462" y="494"/>
                    </a:lnTo>
                    <a:lnTo>
                      <a:pt x="440" y="510"/>
                    </a:lnTo>
                    <a:lnTo>
                      <a:pt x="416" y="524"/>
                    </a:lnTo>
                    <a:lnTo>
                      <a:pt x="392" y="536"/>
                    </a:lnTo>
                    <a:lnTo>
                      <a:pt x="366" y="544"/>
                    </a:lnTo>
                    <a:lnTo>
                      <a:pt x="340" y="552"/>
                    </a:lnTo>
                    <a:lnTo>
                      <a:pt x="312" y="556"/>
                    </a:lnTo>
                    <a:lnTo>
                      <a:pt x="282" y="558"/>
                    </a:lnTo>
                    <a:lnTo>
                      <a:pt x="282" y="558"/>
                    </a:lnTo>
                    <a:lnTo>
                      <a:pt x="254" y="556"/>
                    </a:lnTo>
                    <a:lnTo>
                      <a:pt x="226" y="552"/>
                    </a:lnTo>
                    <a:lnTo>
                      <a:pt x="198" y="544"/>
                    </a:lnTo>
                    <a:lnTo>
                      <a:pt x="172" y="536"/>
                    </a:lnTo>
                    <a:lnTo>
                      <a:pt x="148" y="524"/>
                    </a:lnTo>
                    <a:lnTo>
                      <a:pt x="124" y="510"/>
                    </a:lnTo>
                    <a:lnTo>
                      <a:pt x="102" y="494"/>
                    </a:lnTo>
                    <a:lnTo>
                      <a:pt x="82" y="476"/>
                    </a:lnTo>
                    <a:lnTo>
                      <a:pt x="64" y="456"/>
                    </a:lnTo>
                    <a:lnTo>
                      <a:pt x="48" y="434"/>
                    </a:lnTo>
                    <a:lnTo>
                      <a:pt x="34" y="412"/>
                    </a:lnTo>
                    <a:lnTo>
                      <a:pt x="22" y="388"/>
                    </a:lnTo>
                    <a:lnTo>
                      <a:pt x="12" y="362"/>
                    </a:lnTo>
                    <a:lnTo>
                      <a:pt x="6" y="334"/>
                    </a:lnTo>
                    <a:lnTo>
                      <a:pt x="2" y="308"/>
                    </a:lnTo>
                    <a:lnTo>
                      <a:pt x="0" y="278"/>
                    </a:lnTo>
                    <a:lnTo>
                      <a:pt x="0" y="278"/>
                    </a:lnTo>
                    <a:lnTo>
                      <a:pt x="2" y="250"/>
                    </a:lnTo>
                    <a:lnTo>
                      <a:pt x="6" y="222"/>
                    </a:lnTo>
                    <a:lnTo>
                      <a:pt x="12" y="196"/>
                    </a:lnTo>
                    <a:lnTo>
                      <a:pt x="22" y="170"/>
                    </a:lnTo>
                    <a:lnTo>
                      <a:pt x="34" y="146"/>
                    </a:lnTo>
                    <a:lnTo>
                      <a:pt x="48" y="124"/>
                    </a:lnTo>
                    <a:lnTo>
                      <a:pt x="64" y="102"/>
                    </a:lnTo>
                    <a:lnTo>
                      <a:pt x="82" y="82"/>
                    </a:lnTo>
                    <a:lnTo>
                      <a:pt x="102" y="64"/>
                    </a:lnTo>
                    <a:lnTo>
                      <a:pt x="124" y="48"/>
                    </a:lnTo>
                    <a:lnTo>
                      <a:pt x="148" y="34"/>
                    </a:lnTo>
                    <a:lnTo>
                      <a:pt x="172" y="22"/>
                    </a:lnTo>
                    <a:lnTo>
                      <a:pt x="198" y="14"/>
                    </a:lnTo>
                    <a:lnTo>
                      <a:pt x="226" y="6"/>
                    </a:lnTo>
                    <a:lnTo>
                      <a:pt x="254" y="2"/>
                    </a:lnTo>
                    <a:lnTo>
                      <a:pt x="282" y="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399" name="Freeform 439"/>
              <p:cNvSpPr>
                <a:spLocks/>
              </p:cNvSpPr>
              <p:nvPr/>
            </p:nvSpPr>
            <p:spPr bwMode="auto">
              <a:xfrm>
                <a:off x="2112" y="2949"/>
                <a:ext cx="568" cy="560"/>
              </a:xfrm>
              <a:custGeom>
                <a:avLst/>
                <a:gdLst>
                  <a:gd name="T0" fmla="*/ 284 w 568"/>
                  <a:gd name="T1" fmla="*/ 0 h 560"/>
                  <a:gd name="T2" fmla="*/ 340 w 568"/>
                  <a:gd name="T3" fmla="*/ 6 h 560"/>
                  <a:gd name="T4" fmla="*/ 394 w 568"/>
                  <a:gd name="T5" fmla="*/ 22 h 560"/>
                  <a:gd name="T6" fmla="*/ 442 w 568"/>
                  <a:gd name="T7" fmla="*/ 48 h 560"/>
                  <a:gd name="T8" fmla="*/ 484 w 568"/>
                  <a:gd name="T9" fmla="*/ 82 h 560"/>
                  <a:gd name="T10" fmla="*/ 518 w 568"/>
                  <a:gd name="T11" fmla="*/ 124 h 560"/>
                  <a:gd name="T12" fmla="*/ 544 w 568"/>
                  <a:gd name="T13" fmla="*/ 172 h 560"/>
                  <a:gd name="T14" fmla="*/ 562 w 568"/>
                  <a:gd name="T15" fmla="*/ 224 h 560"/>
                  <a:gd name="T16" fmla="*/ 568 w 568"/>
                  <a:gd name="T17" fmla="*/ 280 h 560"/>
                  <a:gd name="T18" fmla="*/ 566 w 568"/>
                  <a:gd name="T19" fmla="*/ 308 h 560"/>
                  <a:gd name="T20" fmla="*/ 554 w 568"/>
                  <a:gd name="T21" fmla="*/ 364 h 560"/>
                  <a:gd name="T22" fmla="*/ 534 w 568"/>
                  <a:gd name="T23" fmla="*/ 414 h 560"/>
                  <a:gd name="T24" fmla="*/ 502 w 568"/>
                  <a:gd name="T25" fmla="*/ 458 h 560"/>
                  <a:gd name="T26" fmla="*/ 464 w 568"/>
                  <a:gd name="T27" fmla="*/ 496 h 560"/>
                  <a:gd name="T28" fmla="*/ 418 w 568"/>
                  <a:gd name="T29" fmla="*/ 526 h 560"/>
                  <a:gd name="T30" fmla="*/ 368 w 568"/>
                  <a:gd name="T31" fmla="*/ 548 h 560"/>
                  <a:gd name="T32" fmla="*/ 312 w 568"/>
                  <a:gd name="T33" fmla="*/ 558 h 560"/>
                  <a:gd name="T34" fmla="*/ 284 w 568"/>
                  <a:gd name="T35" fmla="*/ 560 h 560"/>
                  <a:gd name="T36" fmla="*/ 226 w 568"/>
                  <a:gd name="T37" fmla="*/ 554 h 560"/>
                  <a:gd name="T38" fmla="*/ 174 w 568"/>
                  <a:gd name="T39" fmla="*/ 538 h 560"/>
                  <a:gd name="T40" fmla="*/ 124 w 568"/>
                  <a:gd name="T41" fmla="*/ 512 h 560"/>
                  <a:gd name="T42" fmla="*/ 82 w 568"/>
                  <a:gd name="T43" fmla="*/ 478 h 560"/>
                  <a:gd name="T44" fmla="*/ 48 w 568"/>
                  <a:gd name="T45" fmla="*/ 436 h 560"/>
                  <a:gd name="T46" fmla="*/ 22 w 568"/>
                  <a:gd name="T47" fmla="*/ 388 h 560"/>
                  <a:gd name="T48" fmla="*/ 6 w 568"/>
                  <a:gd name="T49" fmla="*/ 336 h 560"/>
                  <a:gd name="T50" fmla="*/ 0 w 568"/>
                  <a:gd name="T51" fmla="*/ 280 h 560"/>
                  <a:gd name="T52" fmla="*/ 0 w 568"/>
                  <a:gd name="T53" fmla="*/ 252 h 560"/>
                  <a:gd name="T54" fmla="*/ 12 w 568"/>
                  <a:gd name="T55" fmla="*/ 198 h 560"/>
                  <a:gd name="T56" fmla="*/ 34 w 568"/>
                  <a:gd name="T57" fmla="*/ 146 h 560"/>
                  <a:gd name="T58" fmla="*/ 64 w 568"/>
                  <a:gd name="T59" fmla="*/ 102 h 560"/>
                  <a:gd name="T60" fmla="*/ 104 w 568"/>
                  <a:gd name="T61" fmla="*/ 64 h 560"/>
                  <a:gd name="T62" fmla="*/ 148 w 568"/>
                  <a:gd name="T63" fmla="*/ 34 h 560"/>
                  <a:gd name="T64" fmla="*/ 200 w 568"/>
                  <a:gd name="T65" fmla="*/ 14 h 560"/>
                  <a:gd name="T66" fmla="*/ 254 w 568"/>
                  <a:gd name="T67" fmla="*/ 2 h 560"/>
                  <a:gd name="T68" fmla="*/ 284 w 568"/>
                  <a:gd name="T69" fmla="*/ 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8" h="560">
                    <a:moveTo>
                      <a:pt x="284" y="0"/>
                    </a:moveTo>
                    <a:lnTo>
                      <a:pt x="284" y="0"/>
                    </a:lnTo>
                    <a:lnTo>
                      <a:pt x="312" y="2"/>
                    </a:lnTo>
                    <a:lnTo>
                      <a:pt x="340" y="6"/>
                    </a:lnTo>
                    <a:lnTo>
                      <a:pt x="368" y="14"/>
                    </a:lnTo>
                    <a:lnTo>
                      <a:pt x="394" y="22"/>
                    </a:lnTo>
                    <a:lnTo>
                      <a:pt x="418" y="34"/>
                    </a:lnTo>
                    <a:lnTo>
                      <a:pt x="442" y="48"/>
                    </a:lnTo>
                    <a:lnTo>
                      <a:pt x="464" y="64"/>
                    </a:lnTo>
                    <a:lnTo>
                      <a:pt x="484" y="82"/>
                    </a:lnTo>
                    <a:lnTo>
                      <a:pt x="502" y="102"/>
                    </a:lnTo>
                    <a:lnTo>
                      <a:pt x="518" y="124"/>
                    </a:lnTo>
                    <a:lnTo>
                      <a:pt x="534" y="146"/>
                    </a:lnTo>
                    <a:lnTo>
                      <a:pt x="544" y="172"/>
                    </a:lnTo>
                    <a:lnTo>
                      <a:pt x="554" y="198"/>
                    </a:lnTo>
                    <a:lnTo>
                      <a:pt x="562" y="224"/>
                    </a:lnTo>
                    <a:lnTo>
                      <a:pt x="566" y="252"/>
                    </a:lnTo>
                    <a:lnTo>
                      <a:pt x="568" y="280"/>
                    </a:lnTo>
                    <a:lnTo>
                      <a:pt x="568" y="280"/>
                    </a:lnTo>
                    <a:lnTo>
                      <a:pt x="566" y="308"/>
                    </a:lnTo>
                    <a:lnTo>
                      <a:pt x="562" y="336"/>
                    </a:lnTo>
                    <a:lnTo>
                      <a:pt x="554" y="364"/>
                    </a:lnTo>
                    <a:lnTo>
                      <a:pt x="544" y="388"/>
                    </a:lnTo>
                    <a:lnTo>
                      <a:pt x="534" y="414"/>
                    </a:lnTo>
                    <a:lnTo>
                      <a:pt x="518" y="436"/>
                    </a:lnTo>
                    <a:lnTo>
                      <a:pt x="502" y="458"/>
                    </a:lnTo>
                    <a:lnTo>
                      <a:pt x="484" y="478"/>
                    </a:lnTo>
                    <a:lnTo>
                      <a:pt x="464" y="496"/>
                    </a:lnTo>
                    <a:lnTo>
                      <a:pt x="442" y="512"/>
                    </a:lnTo>
                    <a:lnTo>
                      <a:pt x="418" y="526"/>
                    </a:lnTo>
                    <a:lnTo>
                      <a:pt x="394" y="538"/>
                    </a:lnTo>
                    <a:lnTo>
                      <a:pt x="368" y="548"/>
                    </a:lnTo>
                    <a:lnTo>
                      <a:pt x="340" y="554"/>
                    </a:lnTo>
                    <a:lnTo>
                      <a:pt x="312" y="558"/>
                    </a:lnTo>
                    <a:lnTo>
                      <a:pt x="284" y="560"/>
                    </a:lnTo>
                    <a:lnTo>
                      <a:pt x="284" y="560"/>
                    </a:lnTo>
                    <a:lnTo>
                      <a:pt x="254" y="558"/>
                    </a:lnTo>
                    <a:lnTo>
                      <a:pt x="226" y="554"/>
                    </a:lnTo>
                    <a:lnTo>
                      <a:pt x="200" y="548"/>
                    </a:lnTo>
                    <a:lnTo>
                      <a:pt x="174" y="538"/>
                    </a:lnTo>
                    <a:lnTo>
                      <a:pt x="148" y="526"/>
                    </a:lnTo>
                    <a:lnTo>
                      <a:pt x="124" y="512"/>
                    </a:lnTo>
                    <a:lnTo>
                      <a:pt x="104" y="496"/>
                    </a:lnTo>
                    <a:lnTo>
                      <a:pt x="82" y="478"/>
                    </a:lnTo>
                    <a:lnTo>
                      <a:pt x="64" y="458"/>
                    </a:lnTo>
                    <a:lnTo>
                      <a:pt x="48" y="436"/>
                    </a:lnTo>
                    <a:lnTo>
                      <a:pt x="34" y="414"/>
                    </a:lnTo>
                    <a:lnTo>
                      <a:pt x="22" y="388"/>
                    </a:lnTo>
                    <a:lnTo>
                      <a:pt x="12" y="364"/>
                    </a:lnTo>
                    <a:lnTo>
                      <a:pt x="6" y="336"/>
                    </a:lnTo>
                    <a:lnTo>
                      <a:pt x="0" y="308"/>
                    </a:lnTo>
                    <a:lnTo>
                      <a:pt x="0" y="280"/>
                    </a:lnTo>
                    <a:lnTo>
                      <a:pt x="0" y="280"/>
                    </a:lnTo>
                    <a:lnTo>
                      <a:pt x="0" y="252"/>
                    </a:lnTo>
                    <a:lnTo>
                      <a:pt x="6" y="224"/>
                    </a:lnTo>
                    <a:lnTo>
                      <a:pt x="12" y="198"/>
                    </a:lnTo>
                    <a:lnTo>
                      <a:pt x="22" y="172"/>
                    </a:lnTo>
                    <a:lnTo>
                      <a:pt x="34" y="146"/>
                    </a:lnTo>
                    <a:lnTo>
                      <a:pt x="48" y="124"/>
                    </a:lnTo>
                    <a:lnTo>
                      <a:pt x="64" y="102"/>
                    </a:lnTo>
                    <a:lnTo>
                      <a:pt x="82" y="82"/>
                    </a:lnTo>
                    <a:lnTo>
                      <a:pt x="104" y="64"/>
                    </a:lnTo>
                    <a:lnTo>
                      <a:pt x="124" y="48"/>
                    </a:lnTo>
                    <a:lnTo>
                      <a:pt x="148" y="34"/>
                    </a:lnTo>
                    <a:lnTo>
                      <a:pt x="174" y="22"/>
                    </a:lnTo>
                    <a:lnTo>
                      <a:pt x="200" y="14"/>
                    </a:lnTo>
                    <a:lnTo>
                      <a:pt x="226" y="6"/>
                    </a:lnTo>
                    <a:lnTo>
                      <a:pt x="254" y="2"/>
                    </a:lnTo>
                    <a:lnTo>
                      <a:pt x="284" y="0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00" name="Freeform 440"/>
              <p:cNvSpPr>
                <a:spLocks/>
              </p:cNvSpPr>
              <p:nvPr/>
            </p:nvSpPr>
            <p:spPr bwMode="auto">
              <a:xfrm>
                <a:off x="2110" y="2947"/>
                <a:ext cx="570" cy="562"/>
              </a:xfrm>
              <a:custGeom>
                <a:avLst/>
                <a:gdLst>
                  <a:gd name="T0" fmla="*/ 284 w 570"/>
                  <a:gd name="T1" fmla="*/ 0 h 562"/>
                  <a:gd name="T2" fmla="*/ 342 w 570"/>
                  <a:gd name="T3" fmla="*/ 6 h 562"/>
                  <a:gd name="T4" fmla="*/ 396 w 570"/>
                  <a:gd name="T5" fmla="*/ 22 h 562"/>
                  <a:gd name="T6" fmla="*/ 444 w 570"/>
                  <a:gd name="T7" fmla="*/ 48 h 562"/>
                  <a:gd name="T8" fmla="*/ 486 w 570"/>
                  <a:gd name="T9" fmla="*/ 82 h 562"/>
                  <a:gd name="T10" fmla="*/ 520 w 570"/>
                  <a:gd name="T11" fmla="*/ 124 h 562"/>
                  <a:gd name="T12" fmla="*/ 548 w 570"/>
                  <a:gd name="T13" fmla="*/ 172 h 562"/>
                  <a:gd name="T14" fmla="*/ 564 w 570"/>
                  <a:gd name="T15" fmla="*/ 224 h 562"/>
                  <a:gd name="T16" fmla="*/ 570 w 570"/>
                  <a:gd name="T17" fmla="*/ 282 h 562"/>
                  <a:gd name="T18" fmla="*/ 568 w 570"/>
                  <a:gd name="T19" fmla="*/ 310 h 562"/>
                  <a:gd name="T20" fmla="*/ 556 w 570"/>
                  <a:gd name="T21" fmla="*/ 364 h 562"/>
                  <a:gd name="T22" fmla="*/ 536 w 570"/>
                  <a:gd name="T23" fmla="*/ 416 h 562"/>
                  <a:gd name="T24" fmla="*/ 504 w 570"/>
                  <a:gd name="T25" fmla="*/ 460 h 562"/>
                  <a:gd name="T26" fmla="*/ 466 w 570"/>
                  <a:gd name="T27" fmla="*/ 498 h 562"/>
                  <a:gd name="T28" fmla="*/ 420 w 570"/>
                  <a:gd name="T29" fmla="*/ 528 h 562"/>
                  <a:gd name="T30" fmla="*/ 370 w 570"/>
                  <a:gd name="T31" fmla="*/ 550 h 562"/>
                  <a:gd name="T32" fmla="*/ 314 w 570"/>
                  <a:gd name="T33" fmla="*/ 560 h 562"/>
                  <a:gd name="T34" fmla="*/ 284 w 570"/>
                  <a:gd name="T35" fmla="*/ 562 h 562"/>
                  <a:gd name="T36" fmla="*/ 228 w 570"/>
                  <a:gd name="T37" fmla="*/ 556 h 562"/>
                  <a:gd name="T38" fmla="*/ 174 w 570"/>
                  <a:gd name="T39" fmla="*/ 540 h 562"/>
                  <a:gd name="T40" fmla="*/ 126 w 570"/>
                  <a:gd name="T41" fmla="*/ 514 h 562"/>
                  <a:gd name="T42" fmla="*/ 82 w 570"/>
                  <a:gd name="T43" fmla="*/ 480 h 562"/>
                  <a:gd name="T44" fmla="*/ 48 w 570"/>
                  <a:gd name="T45" fmla="*/ 438 h 562"/>
                  <a:gd name="T46" fmla="*/ 22 w 570"/>
                  <a:gd name="T47" fmla="*/ 390 h 562"/>
                  <a:gd name="T48" fmla="*/ 6 w 570"/>
                  <a:gd name="T49" fmla="*/ 338 h 562"/>
                  <a:gd name="T50" fmla="*/ 0 w 570"/>
                  <a:gd name="T51" fmla="*/ 282 h 562"/>
                  <a:gd name="T52" fmla="*/ 0 w 570"/>
                  <a:gd name="T53" fmla="*/ 252 h 562"/>
                  <a:gd name="T54" fmla="*/ 12 w 570"/>
                  <a:gd name="T55" fmla="*/ 198 h 562"/>
                  <a:gd name="T56" fmla="*/ 34 w 570"/>
                  <a:gd name="T57" fmla="*/ 148 h 562"/>
                  <a:gd name="T58" fmla="*/ 64 w 570"/>
                  <a:gd name="T59" fmla="*/ 102 h 562"/>
                  <a:gd name="T60" fmla="*/ 104 w 570"/>
                  <a:gd name="T61" fmla="*/ 64 h 562"/>
                  <a:gd name="T62" fmla="*/ 148 w 570"/>
                  <a:gd name="T63" fmla="*/ 34 h 562"/>
                  <a:gd name="T64" fmla="*/ 200 w 570"/>
                  <a:gd name="T65" fmla="*/ 14 h 562"/>
                  <a:gd name="T66" fmla="*/ 256 w 570"/>
                  <a:gd name="T67" fmla="*/ 2 h 562"/>
                  <a:gd name="T68" fmla="*/ 284 w 570"/>
                  <a:gd name="T69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70" h="562">
                    <a:moveTo>
                      <a:pt x="284" y="0"/>
                    </a:moveTo>
                    <a:lnTo>
                      <a:pt x="284" y="0"/>
                    </a:lnTo>
                    <a:lnTo>
                      <a:pt x="314" y="2"/>
                    </a:lnTo>
                    <a:lnTo>
                      <a:pt x="342" y="6"/>
                    </a:lnTo>
                    <a:lnTo>
                      <a:pt x="370" y="14"/>
                    </a:lnTo>
                    <a:lnTo>
                      <a:pt x="396" y="22"/>
                    </a:lnTo>
                    <a:lnTo>
                      <a:pt x="420" y="34"/>
                    </a:lnTo>
                    <a:lnTo>
                      <a:pt x="444" y="48"/>
                    </a:lnTo>
                    <a:lnTo>
                      <a:pt x="466" y="64"/>
                    </a:lnTo>
                    <a:lnTo>
                      <a:pt x="486" y="82"/>
                    </a:lnTo>
                    <a:lnTo>
                      <a:pt x="504" y="102"/>
                    </a:lnTo>
                    <a:lnTo>
                      <a:pt x="520" y="124"/>
                    </a:lnTo>
                    <a:lnTo>
                      <a:pt x="536" y="148"/>
                    </a:lnTo>
                    <a:lnTo>
                      <a:pt x="548" y="172"/>
                    </a:lnTo>
                    <a:lnTo>
                      <a:pt x="556" y="198"/>
                    </a:lnTo>
                    <a:lnTo>
                      <a:pt x="564" y="224"/>
                    </a:lnTo>
                    <a:lnTo>
                      <a:pt x="568" y="252"/>
                    </a:lnTo>
                    <a:lnTo>
                      <a:pt x="570" y="282"/>
                    </a:lnTo>
                    <a:lnTo>
                      <a:pt x="570" y="282"/>
                    </a:lnTo>
                    <a:lnTo>
                      <a:pt x="568" y="310"/>
                    </a:lnTo>
                    <a:lnTo>
                      <a:pt x="564" y="338"/>
                    </a:lnTo>
                    <a:lnTo>
                      <a:pt x="556" y="364"/>
                    </a:lnTo>
                    <a:lnTo>
                      <a:pt x="548" y="390"/>
                    </a:lnTo>
                    <a:lnTo>
                      <a:pt x="536" y="416"/>
                    </a:lnTo>
                    <a:lnTo>
                      <a:pt x="520" y="438"/>
                    </a:lnTo>
                    <a:lnTo>
                      <a:pt x="504" y="460"/>
                    </a:lnTo>
                    <a:lnTo>
                      <a:pt x="486" y="480"/>
                    </a:lnTo>
                    <a:lnTo>
                      <a:pt x="466" y="498"/>
                    </a:lnTo>
                    <a:lnTo>
                      <a:pt x="444" y="514"/>
                    </a:lnTo>
                    <a:lnTo>
                      <a:pt x="420" y="528"/>
                    </a:lnTo>
                    <a:lnTo>
                      <a:pt x="396" y="540"/>
                    </a:lnTo>
                    <a:lnTo>
                      <a:pt x="370" y="550"/>
                    </a:lnTo>
                    <a:lnTo>
                      <a:pt x="342" y="556"/>
                    </a:lnTo>
                    <a:lnTo>
                      <a:pt x="314" y="560"/>
                    </a:lnTo>
                    <a:lnTo>
                      <a:pt x="284" y="562"/>
                    </a:lnTo>
                    <a:lnTo>
                      <a:pt x="284" y="562"/>
                    </a:lnTo>
                    <a:lnTo>
                      <a:pt x="256" y="560"/>
                    </a:lnTo>
                    <a:lnTo>
                      <a:pt x="228" y="556"/>
                    </a:lnTo>
                    <a:lnTo>
                      <a:pt x="200" y="550"/>
                    </a:lnTo>
                    <a:lnTo>
                      <a:pt x="174" y="540"/>
                    </a:lnTo>
                    <a:lnTo>
                      <a:pt x="148" y="528"/>
                    </a:lnTo>
                    <a:lnTo>
                      <a:pt x="126" y="514"/>
                    </a:lnTo>
                    <a:lnTo>
                      <a:pt x="104" y="498"/>
                    </a:lnTo>
                    <a:lnTo>
                      <a:pt x="82" y="480"/>
                    </a:lnTo>
                    <a:lnTo>
                      <a:pt x="64" y="460"/>
                    </a:lnTo>
                    <a:lnTo>
                      <a:pt x="48" y="438"/>
                    </a:lnTo>
                    <a:lnTo>
                      <a:pt x="34" y="416"/>
                    </a:lnTo>
                    <a:lnTo>
                      <a:pt x="22" y="390"/>
                    </a:lnTo>
                    <a:lnTo>
                      <a:pt x="12" y="364"/>
                    </a:lnTo>
                    <a:lnTo>
                      <a:pt x="6" y="338"/>
                    </a:lnTo>
                    <a:lnTo>
                      <a:pt x="0" y="310"/>
                    </a:lnTo>
                    <a:lnTo>
                      <a:pt x="0" y="282"/>
                    </a:lnTo>
                    <a:lnTo>
                      <a:pt x="0" y="282"/>
                    </a:lnTo>
                    <a:lnTo>
                      <a:pt x="0" y="252"/>
                    </a:lnTo>
                    <a:lnTo>
                      <a:pt x="6" y="224"/>
                    </a:lnTo>
                    <a:lnTo>
                      <a:pt x="12" y="198"/>
                    </a:lnTo>
                    <a:lnTo>
                      <a:pt x="22" y="172"/>
                    </a:lnTo>
                    <a:lnTo>
                      <a:pt x="34" y="148"/>
                    </a:lnTo>
                    <a:lnTo>
                      <a:pt x="48" y="124"/>
                    </a:lnTo>
                    <a:lnTo>
                      <a:pt x="64" y="102"/>
                    </a:lnTo>
                    <a:lnTo>
                      <a:pt x="82" y="82"/>
                    </a:lnTo>
                    <a:lnTo>
                      <a:pt x="104" y="64"/>
                    </a:lnTo>
                    <a:lnTo>
                      <a:pt x="126" y="48"/>
                    </a:lnTo>
                    <a:lnTo>
                      <a:pt x="148" y="34"/>
                    </a:lnTo>
                    <a:lnTo>
                      <a:pt x="174" y="22"/>
                    </a:lnTo>
                    <a:lnTo>
                      <a:pt x="200" y="14"/>
                    </a:lnTo>
                    <a:lnTo>
                      <a:pt x="228" y="6"/>
                    </a:lnTo>
                    <a:lnTo>
                      <a:pt x="256" y="2"/>
                    </a:lnTo>
                    <a:lnTo>
                      <a:pt x="284" y="0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FFC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01" name="Freeform 441"/>
              <p:cNvSpPr>
                <a:spLocks/>
              </p:cNvSpPr>
              <p:nvPr/>
            </p:nvSpPr>
            <p:spPr bwMode="auto">
              <a:xfrm>
                <a:off x="2106" y="2945"/>
                <a:ext cx="574" cy="564"/>
              </a:xfrm>
              <a:custGeom>
                <a:avLst/>
                <a:gdLst>
                  <a:gd name="T0" fmla="*/ 288 w 574"/>
                  <a:gd name="T1" fmla="*/ 0 h 564"/>
                  <a:gd name="T2" fmla="*/ 346 w 574"/>
                  <a:gd name="T3" fmla="*/ 6 h 564"/>
                  <a:gd name="T4" fmla="*/ 398 w 574"/>
                  <a:gd name="T5" fmla="*/ 22 h 564"/>
                  <a:gd name="T6" fmla="*/ 448 w 574"/>
                  <a:gd name="T7" fmla="*/ 48 h 564"/>
                  <a:gd name="T8" fmla="*/ 490 w 574"/>
                  <a:gd name="T9" fmla="*/ 84 h 564"/>
                  <a:gd name="T10" fmla="*/ 526 w 574"/>
                  <a:gd name="T11" fmla="*/ 124 h 564"/>
                  <a:gd name="T12" fmla="*/ 552 w 574"/>
                  <a:gd name="T13" fmla="*/ 172 h 564"/>
                  <a:gd name="T14" fmla="*/ 568 w 574"/>
                  <a:gd name="T15" fmla="*/ 226 h 564"/>
                  <a:gd name="T16" fmla="*/ 574 w 574"/>
                  <a:gd name="T17" fmla="*/ 282 h 564"/>
                  <a:gd name="T18" fmla="*/ 572 w 574"/>
                  <a:gd name="T19" fmla="*/ 312 h 564"/>
                  <a:gd name="T20" fmla="*/ 562 w 574"/>
                  <a:gd name="T21" fmla="*/ 366 h 564"/>
                  <a:gd name="T22" fmla="*/ 540 w 574"/>
                  <a:gd name="T23" fmla="*/ 416 h 564"/>
                  <a:gd name="T24" fmla="*/ 508 w 574"/>
                  <a:gd name="T25" fmla="*/ 462 h 564"/>
                  <a:gd name="T26" fmla="*/ 470 w 574"/>
                  <a:gd name="T27" fmla="*/ 500 h 564"/>
                  <a:gd name="T28" fmla="*/ 424 w 574"/>
                  <a:gd name="T29" fmla="*/ 530 h 564"/>
                  <a:gd name="T30" fmla="*/ 372 w 574"/>
                  <a:gd name="T31" fmla="*/ 552 h 564"/>
                  <a:gd name="T32" fmla="*/ 316 w 574"/>
                  <a:gd name="T33" fmla="*/ 564 h 564"/>
                  <a:gd name="T34" fmla="*/ 288 w 574"/>
                  <a:gd name="T35" fmla="*/ 564 h 564"/>
                  <a:gd name="T36" fmla="*/ 230 w 574"/>
                  <a:gd name="T37" fmla="*/ 560 h 564"/>
                  <a:gd name="T38" fmla="*/ 176 w 574"/>
                  <a:gd name="T39" fmla="*/ 542 h 564"/>
                  <a:gd name="T40" fmla="*/ 128 w 574"/>
                  <a:gd name="T41" fmla="*/ 516 h 564"/>
                  <a:gd name="T42" fmla="*/ 86 w 574"/>
                  <a:gd name="T43" fmla="*/ 482 h 564"/>
                  <a:gd name="T44" fmla="*/ 50 w 574"/>
                  <a:gd name="T45" fmla="*/ 440 h 564"/>
                  <a:gd name="T46" fmla="*/ 24 w 574"/>
                  <a:gd name="T47" fmla="*/ 392 h 564"/>
                  <a:gd name="T48" fmla="*/ 6 w 574"/>
                  <a:gd name="T49" fmla="*/ 340 h 564"/>
                  <a:gd name="T50" fmla="*/ 0 w 574"/>
                  <a:gd name="T51" fmla="*/ 282 h 564"/>
                  <a:gd name="T52" fmla="*/ 2 w 574"/>
                  <a:gd name="T53" fmla="*/ 254 h 564"/>
                  <a:gd name="T54" fmla="*/ 14 w 574"/>
                  <a:gd name="T55" fmla="*/ 198 h 564"/>
                  <a:gd name="T56" fmla="*/ 36 w 574"/>
                  <a:gd name="T57" fmla="*/ 148 h 564"/>
                  <a:gd name="T58" fmla="*/ 66 w 574"/>
                  <a:gd name="T59" fmla="*/ 104 h 564"/>
                  <a:gd name="T60" fmla="*/ 106 w 574"/>
                  <a:gd name="T61" fmla="*/ 64 h 564"/>
                  <a:gd name="T62" fmla="*/ 152 w 574"/>
                  <a:gd name="T63" fmla="*/ 34 h 564"/>
                  <a:gd name="T64" fmla="*/ 202 w 574"/>
                  <a:gd name="T65" fmla="*/ 14 h 564"/>
                  <a:gd name="T66" fmla="*/ 258 w 574"/>
                  <a:gd name="T67" fmla="*/ 2 h 564"/>
                  <a:gd name="T68" fmla="*/ 288 w 574"/>
                  <a:gd name="T69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74" h="564">
                    <a:moveTo>
                      <a:pt x="288" y="0"/>
                    </a:moveTo>
                    <a:lnTo>
                      <a:pt x="288" y="0"/>
                    </a:lnTo>
                    <a:lnTo>
                      <a:pt x="316" y="2"/>
                    </a:lnTo>
                    <a:lnTo>
                      <a:pt x="346" y="6"/>
                    </a:lnTo>
                    <a:lnTo>
                      <a:pt x="372" y="14"/>
                    </a:lnTo>
                    <a:lnTo>
                      <a:pt x="398" y="22"/>
                    </a:lnTo>
                    <a:lnTo>
                      <a:pt x="424" y="34"/>
                    </a:lnTo>
                    <a:lnTo>
                      <a:pt x="448" y="48"/>
                    </a:lnTo>
                    <a:lnTo>
                      <a:pt x="470" y="64"/>
                    </a:lnTo>
                    <a:lnTo>
                      <a:pt x="490" y="84"/>
                    </a:lnTo>
                    <a:lnTo>
                      <a:pt x="508" y="104"/>
                    </a:lnTo>
                    <a:lnTo>
                      <a:pt x="526" y="124"/>
                    </a:lnTo>
                    <a:lnTo>
                      <a:pt x="540" y="148"/>
                    </a:lnTo>
                    <a:lnTo>
                      <a:pt x="552" y="172"/>
                    </a:lnTo>
                    <a:lnTo>
                      <a:pt x="562" y="198"/>
                    </a:lnTo>
                    <a:lnTo>
                      <a:pt x="568" y="226"/>
                    </a:lnTo>
                    <a:lnTo>
                      <a:pt x="572" y="254"/>
                    </a:lnTo>
                    <a:lnTo>
                      <a:pt x="574" y="282"/>
                    </a:lnTo>
                    <a:lnTo>
                      <a:pt x="574" y="282"/>
                    </a:lnTo>
                    <a:lnTo>
                      <a:pt x="572" y="312"/>
                    </a:lnTo>
                    <a:lnTo>
                      <a:pt x="568" y="340"/>
                    </a:lnTo>
                    <a:lnTo>
                      <a:pt x="562" y="366"/>
                    </a:lnTo>
                    <a:lnTo>
                      <a:pt x="552" y="392"/>
                    </a:lnTo>
                    <a:lnTo>
                      <a:pt x="540" y="416"/>
                    </a:lnTo>
                    <a:lnTo>
                      <a:pt x="526" y="440"/>
                    </a:lnTo>
                    <a:lnTo>
                      <a:pt x="508" y="462"/>
                    </a:lnTo>
                    <a:lnTo>
                      <a:pt x="490" y="482"/>
                    </a:lnTo>
                    <a:lnTo>
                      <a:pt x="470" y="500"/>
                    </a:lnTo>
                    <a:lnTo>
                      <a:pt x="448" y="516"/>
                    </a:lnTo>
                    <a:lnTo>
                      <a:pt x="424" y="530"/>
                    </a:lnTo>
                    <a:lnTo>
                      <a:pt x="398" y="542"/>
                    </a:lnTo>
                    <a:lnTo>
                      <a:pt x="372" y="552"/>
                    </a:lnTo>
                    <a:lnTo>
                      <a:pt x="346" y="560"/>
                    </a:lnTo>
                    <a:lnTo>
                      <a:pt x="316" y="564"/>
                    </a:lnTo>
                    <a:lnTo>
                      <a:pt x="288" y="564"/>
                    </a:lnTo>
                    <a:lnTo>
                      <a:pt x="288" y="564"/>
                    </a:lnTo>
                    <a:lnTo>
                      <a:pt x="258" y="564"/>
                    </a:lnTo>
                    <a:lnTo>
                      <a:pt x="230" y="560"/>
                    </a:lnTo>
                    <a:lnTo>
                      <a:pt x="202" y="552"/>
                    </a:lnTo>
                    <a:lnTo>
                      <a:pt x="176" y="542"/>
                    </a:lnTo>
                    <a:lnTo>
                      <a:pt x="152" y="530"/>
                    </a:lnTo>
                    <a:lnTo>
                      <a:pt x="128" y="516"/>
                    </a:lnTo>
                    <a:lnTo>
                      <a:pt x="106" y="500"/>
                    </a:lnTo>
                    <a:lnTo>
                      <a:pt x="86" y="482"/>
                    </a:lnTo>
                    <a:lnTo>
                      <a:pt x="66" y="462"/>
                    </a:lnTo>
                    <a:lnTo>
                      <a:pt x="50" y="440"/>
                    </a:lnTo>
                    <a:lnTo>
                      <a:pt x="36" y="416"/>
                    </a:lnTo>
                    <a:lnTo>
                      <a:pt x="24" y="392"/>
                    </a:lnTo>
                    <a:lnTo>
                      <a:pt x="14" y="366"/>
                    </a:lnTo>
                    <a:lnTo>
                      <a:pt x="6" y="340"/>
                    </a:lnTo>
                    <a:lnTo>
                      <a:pt x="2" y="312"/>
                    </a:lnTo>
                    <a:lnTo>
                      <a:pt x="0" y="282"/>
                    </a:lnTo>
                    <a:lnTo>
                      <a:pt x="0" y="282"/>
                    </a:lnTo>
                    <a:lnTo>
                      <a:pt x="2" y="254"/>
                    </a:lnTo>
                    <a:lnTo>
                      <a:pt x="6" y="226"/>
                    </a:lnTo>
                    <a:lnTo>
                      <a:pt x="14" y="198"/>
                    </a:lnTo>
                    <a:lnTo>
                      <a:pt x="24" y="172"/>
                    </a:lnTo>
                    <a:lnTo>
                      <a:pt x="36" y="148"/>
                    </a:lnTo>
                    <a:lnTo>
                      <a:pt x="50" y="124"/>
                    </a:lnTo>
                    <a:lnTo>
                      <a:pt x="66" y="104"/>
                    </a:lnTo>
                    <a:lnTo>
                      <a:pt x="86" y="84"/>
                    </a:lnTo>
                    <a:lnTo>
                      <a:pt x="106" y="64"/>
                    </a:lnTo>
                    <a:lnTo>
                      <a:pt x="128" y="48"/>
                    </a:lnTo>
                    <a:lnTo>
                      <a:pt x="152" y="34"/>
                    </a:lnTo>
                    <a:lnTo>
                      <a:pt x="176" y="22"/>
                    </a:lnTo>
                    <a:lnTo>
                      <a:pt x="202" y="14"/>
                    </a:lnTo>
                    <a:lnTo>
                      <a:pt x="230" y="6"/>
                    </a:lnTo>
                    <a:lnTo>
                      <a:pt x="258" y="2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02" name="Freeform 442"/>
              <p:cNvSpPr>
                <a:spLocks/>
              </p:cNvSpPr>
              <p:nvPr/>
            </p:nvSpPr>
            <p:spPr bwMode="auto">
              <a:xfrm>
                <a:off x="2104" y="2943"/>
                <a:ext cx="576" cy="568"/>
              </a:xfrm>
              <a:custGeom>
                <a:avLst/>
                <a:gdLst>
                  <a:gd name="T0" fmla="*/ 288 w 576"/>
                  <a:gd name="T1" fmla="*/ 0 h 568"/>
                  <a:gd name="T2" fmla="*/ 346 w 576"/>
                  <a:gd name="T3" fmla="*/ 6 h 568"/>
                  <a:gd name="T4" fmla="*/ 400 w 576"/>
                  <a:gd name="T5" fmla="*/ 22 h 568"/>
                  <a:gd name="T6" fmla="*/ 450 w 576"/>
                  <a:gd name="T7" fmla="*/ 48 h 568"/>
                  <a:gd name="T8" fmla="*/ 492 w 576"/>
                  <a:gd name="T9" fmla="*/ 84 h 568"/>
                  <a:gd name="T10" fmla="*/ 528 w 576"/>
                  <a:gd name="T11" fmla="*/ 126 h 568"/>
                  <a:gd name="T12" fmla="*/ 554 w 576"/>
                  <a:gd name="T13" fmla="*/ 174 h 568"/>
                  <a:gd name="T14" fmla="*/ 570 w 576"/>
                  <a:gd name="T15" fmla="*/ 226 h 568"/>
                  <a:gd name="T16" fmla="*/ 576 w 576"/>
                  <a:gd name="T17" fmla="*/ 284 h 568"/>
                  <a:gd name="T18" fmla="*/ 574 w 576"/>
                  <a:gd name="T19" fmla="*/ 312 h 568"/>
                  <a:gd name="T20" fmla="*/ 564 w 576"/>
                  <a:gd name="T21" fmla="*/ 368 h 568"/>
                  <a:gd name="T22" fmla="*/ 542 w 576"/>
                  <a:gd name="T23" fmla="*/ 418 h 568"/>
                  <a:gd name="T24" fmla="*/ 510 w 576"/>
                  <a:gd name="T25" fmla="*/ 464 h 568"/>
                  <a:gd name="T26" fmla="*/ 472 w 576"/>
                  <a:gd name="T27" fmla="*/ 502 h 568"/>
                  <a:gd name="T28" fmla="*/ 426 w 576"/>
                  <a:gd name="T29" fmla="*/ 534 h 568"/>
                  <a:gd name="T30" fmla="*/ 374 w 576"/>
                  <a:gd name="T31" fmla="*/ 554 h 568"/>
                  <a:gd name="T32" fmla="*/ 318 w 576"/>
                  <a:gd name="T33" fmla="*/ 566 h 568"/>
                  <a:gd name="T34" fmla="*/ 288 w 576"/>
                  <a:gd name="T35" fmla="*/ 568 h 568"/>
                  <a:gd name="T36" fmla="*/ 230 w 576"/>
                  <a:gd name="T37" fmla="*/ 562 h 568"/>
                  <a:gd name="T38" fmla="*/ 176 w 576"/>
                  <a:gd name="T39" fmla="*/ 546 h 568"/>
                  <a:gd name="T40" fmla="*/ 128 w 576"/>
                  <a:gd name="T41" fmla="*/ 518 h 568"/>
                  <a:gd name="T42" fmla="*/ 86 w 576"/>
                  <a:gd name="T43" fmla="*/ 484 h 568"/>
                  <a:gd name="T44" fmla="*/ 50 w 576"/>
                  <a:gd name="T45" fmla="*/ 442 h 568"/>
                  <a:gd name="T46" fmla="*/ 24 w 576"/>
                  <a:gd name="T47" fmla="*/ 394 h 568"/>
                  <a:gd name="T48" fmla="*/ 6 w 576"/>
                  <a:gd name="T49" fmla="*/ 340 h 568"/>
                  <a:gd name="T50" fmla="*/ 0 w 576"/>
                  <a:gd name="T51" fmla="*/ 284 h 568"/>
                  <a:gd name="T52" fmla="*/ 2 w 576"/>
                  <a:gd name="T53" fmla="*/ 254 h 568"/>
                  <a:gd name="T54" fmla="*/ 14 w 576"/>
                  <a:gd name="T55" fmla="*/ 200 h 568"/>
                  <a:gd name="T56" fmla="*/ 36 w 576"/>
                  <a:gd name="T57" fmla="*/ 148 h 568"/>
                  <a:gd name="T58" fmla="*/ 66 w 576"/>
                  <a:gd name="T59" fmla="*/ 104 h 568"/>
                  <a:gd name="T60" fmla="*/ 106 w 576"/>
                  <a:gd name="T61" fmla="*/ 66 h 568"/>
                  <a:gd name="T62" fmla="*/ 152 w 576"/>
                  <a:gd name="T63" fmla="*/ 34 h 568"/>
                  <a:gd name="T64" fmla="*/ 204 w 576"/>
                  <a:gd name="T65" fmla="*/ 14 h 568"/>
                  <a:gd name="T66" fmla="*/ 260 w 576"/>
                  <a:gd name="T67" fmla="*/ 2 h 568"/>
                  <a:gd name="T68" fmla="*/ 288 w 576"/>
                  <a:gd name="T69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76" h="568">
                    <a:moveTo>
                      <a:pt x="288" y="0"/>
                    </a:moveTo>
                    <a:lnTo>
                      <a:pt x="288" y="0"/>
                    </a:lnTo>
                    <a:lnTo>
                      <a:pt x="318" y="2"/>
                    </a:lnTo>
                    <a:lnTo>
                      <a:pt x="346" y="6"/>
                    </a:lnTo>
                    <a:lnTo>
                      <a:pt x="374" y="14"/>
                    </a:lnTo>
                    <a:lnTo>
                      <a:pt x="400" y="22"/>
                    </a:lnTo>
                    <a:lnTo>
                      <a:pt x="426" y="34"/>
                    </a:lnTo>
                    <a:lnTo>
                      <a:pt x="450" y="48"/>
                    </a:lnTo>
                    <a:lnTo>
                      <a:pt x="472" y="66"/>
                    </a:lnTo>
                    <a:lnTo>
                      <a:pt x="492" y="84"/>
                    </a:lnTo>
                    <a:lnTo>
                      <a:pt x="510" y="104"/>
                    </a:lnTo>
                    <a:lnTo>
                      <a:pt x="528" y="126"/>
                    </a:lnTo>
                    <a:lnTo>
                      <a:pt x="542" y="148"/>
                    </a:lnTo>
                    <a:lnTo>
                      <a:pt x="554" y="174"/>
                    </a:lnTo>
                    <a:lnTo>
                      <a:pt x="564" y="200"/>
                    </a:lnTo>
                    <a:lnTo>
                      <a:pt x="570" y="226"/>
                    </a:lnTo>
                    <a:lnTo>
                      <a:pt x="574" y="254"/>
                    </a:lnTo>
                    <a:lnTo>
                      <a:pt x="576" y="284"/>
                    </a:lnTo>
                    <a:lnTo>
                      <a:pt x="576" y="284"/>
                    </a:lnTo>
                    <a:lnTo>
                      <a:pt x="574" y="312"/>
                    </a:lnTo>
                    <a:lnTo>
                      <a:pt x="570" y="340"/>
                    </a:lnTo>
                    <a:lnTo>
                      <a:pt x="564" y="368"/>
                    </a:lnTo>
                    <a:lnTo>
                      <a:pt x="554" y="394"/>
                    </a:lnTo>
                    <a:lnTo>
                      <a:pt x="542" y="418"/>
                    </a:lnTo>
                    <a:lnTo>
                      <a:pt x="528" y="442"/>
                    </a:lnTo>
                    <a:lnTo>
                      <a:pt x="510" y="464"/>
                    </a:lnTo>
                    <a:lnTo>
                      <a:pt x="492" y="484"/>
                    </a:lnTo>
                    <a:lnTo>
                      <a:pt x="472" y="502"/>
                    </a:lnTo>
                    <a:lnTo>
                      <a:pt x="450" y="518"/>
                    </a:lnTo>
                    <a:lnTo>
                      <a:pt x="426" y="534"/>
                    </a:lnTo>
                    <a:lnTo>
                      <a:pt x="400" y="546"/>
                    </a:lnTo>
                    <a:lnTo>
                      <a:pt x="374" y="554"/>
                    </a:lnTo>
                    <a:lnTo>
                      <a:pt x="346" y="562"/>
                    </a:lnTo>
                    <a:lnTo>
                      <a:pt x="318" y="566"/>
                    </a:lnTo>
                    <a:lnTo>
                      <a:pt x="288" y="568"/>
                    </a:lnTo>
                    <a:lnTo>
                      <a:pt x="288" y="568"/>
                    </a:lnTo>
                    <a:lnTo>
                      <a:pt x="260" y="566"/>
                    </a:lnTo>
                    <a:lnTo>
                      <a:pt x="230" y="562"/>
                    </a:lnTo>
                    <a:lnTo>
                      <a:pt x="204" y="554"/>
                    </a:lnTo>
                    <a:lnTo>
                      <a:pt x="176" y="546"/>
                    </a:lnTo>
                    <a:lnTo>
                      <a:pt x="152" y="534"/>
                    </a:lnTo>
                    <a:lnTo>
                      <a:pt x="128" y="518"/>
                    </a:lnTo>
                    <a:lnTo>
                      <a:pt x="106" y="502"/>
                    </a:lnTo>
                    <a:lnTo>
                      <a:pt x="86" y="484"/>
                    </a:lnTo>
                    <a:lnTo>
                      <a:pt x="66" y="464"/>
                    </a:lnTo>
                    <a:lnTo>
                      <a:pt x="50" y="442"/>
                    </a:lnTo>
                    <a:lnTo>
                      <a:pt x="36" y="418"/>
                    </a:lnTo>
                    <a:lnTo>
                      <a:pt x="24" y="394"/>
                    </a:lnTo>
                    <a:lnTo>
                      <a:pt x="14" y="368"/>
                    </a:lnTo>
                    <a:lnTo>
                      <a:pt x="6" y="340"/>
                    </a:lnTo>
                    <a:lnTo>
                      <a:pt x="2" y="312"/>
                    </a:lnTo>
                    <a:lnTo>
                      <a:pt x="0" y="284"/>
                    </a:lnTo>
                    <a:lnTo>
                      <a:pt x="0" y="284"/>
                    </a:lnTo>
                    <a:lnTo>
                      <a:pt x="2" y="254"/>
                    </a:lnTo>
                    <a:lnTo>
                      <a:pt x="6" y="226"/>
                    </a:lnTo>
                    <a:lnTo>
                      <a:pt x="14" y="200"/>
                    </a:lnTo>
                    <a:lnTo>
                      <a:pt x="24" y="174"/>
                    </a:lnTo>
                    <a:lnTo>
                      <a:pt x="36" y="148"/>
                    </a:lnTo>
                    <a:lnTo>
                      <a:pt x="50" y="126"/>
                    </a:lnTo>
                    <a:lnTo>
                      <a:pt x="66" y="104"/>
                    </a:lnTo>
                    <a:lnTo>
                      <a:pt x="86" y="84"/>
                    </a:lnTo>
                    <a:lnTo>
                      <a:pt x="106" y="66"/>
                    </a:lnTo>
                    <a:lnTo>
                      <a:pt x="128" y="48"/>
                    </a:lnTo>
                    <a:lnTo>
                      <a:pt x="152" y="34"/>
                    </a:lnTo>
                    <a:lnTo>
                      <a:pt x="176" y="22"/>
                    </a:lnTo>
                    <a:lnTo>
                      <a:pt x="204" y="14"/>
                    </a:lnTo>
                    <a:lnTo>
                      <a:pt x="230" y="6"/>
                    </a:lnTo>
                    <a:lnTo>
                      <a:pt x="260" y="2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B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03" name="Freeform 443"/>
              <p:cNvSpPr>
                <a:spLocks/>
              </p:cNvSpPr>
              <p:nvPr/>
            </p:nvSpPr>
            <p:spPr bwMode="auto">
              <a:xfrm>
                <a:off x="2102" y="2941"/>
                <a:ext cx="578" cy="570"/>
              </a:xfrm>
              <a:custGeom>
                <a:avLst/>
                <a:gdLst>
                  <a:gd name="T0" fmla="*/ 290 w 578"/>
                  <a:gd name="T1" fmla="*/ 0 h 570"/>
                  <a:gd name="T2" fmla="*/ 348 w 578"/>
                  <a:gd name="T3" fmla="*/ 6 h 570"/>
                  <a:gd name="T4" fmla="*/ 402 w 578"/>
                  <a:gd name="T5" fmla="*/ 22 h 570"/>
                  <a:gd name="T6" fmla="*/ 452 w 578"/>
                  <a:gd name="T7" fmla="*/ 48 h 570"/>
                  <a:gd name="T8" fmla="*/ 494 w 578"/>
                  <a:gd name="T9" fmla="*/ 84 h 570"/>
                  <a:gd name="T10" fmla="*/ 530 w 578"/>
                  <a:gd name="T11" fmla="*/ 126 h 570"/>
                  <a:gd name="T12" fmla="*/ 556 w 578"/>
                  <a:gd name="T13" fmla="*/ 174 h 570"/>
                  <a:gd name="T14" fmla="*/ 572 w 578"/>
                  <a:gd name="T15" fmla="*/ 228 h 570"/>
                  <a:gd name="T16" fmla="*/ 578 w 578"/>
                  <a:gd name="T17" fmla="*/ 286 h 570"/>
                  <a:gd name="T18" fmla="*/ 578 w 578"/>
                  <a:gd name="T19" fmla="*/ 314 h 570"/>
                  <a:gd name="T20" fmla="*/ 566 w 578"/>
                  <a:gd name="T21" fmla="*/ 370 h 570"/>
                  <a:gd name="T22" fmla="*/ 544 w 578"/>
                  <a:gd name="T23" fmla="*/ 420 h 570"/>
                  <a:gd name="T24" fmla="*/ 512 w 578"/>
                  <a:gd name="T25" fmla="*/ 466 h 570"/>
                  <a:gd name="T26" fmla="*/ 474 w 578"/>
                  <a:gd name="T27" fmla="*/ 504 h 570"/>
                  <a:gd name="T28" fmla="*/ 428 w 578"/>
                  <a:gd name="T29" fmla="*/ 536 h 570"/>
                  <a:gd name="T30" fmla="*/ 376 w 578"/>
                  <a:gd name="T31" fmla="*/ 558 h 570"/>
                  <a:gd name="T32" fmla="*/ 320 w 578"/>
                  <a:gd name="T33" fmla="*/ 568 h 570"/>
                  <a:gd name="T34" fmla="*/ 290 w 578"/>
                  <a:gd name="T35" fmla="*/ 570 h 570"/>
                  <a:gd name="T36" fmla="*/ 232 w 578"/>
                  <a:gd name="T37" fmla="*/ 564 h 570"/>
                  <a:gd name="T38" fmla="*/ 178 w 578"/>
                  <a:gd name="T39" fmla="*/ 548 h 570"/>
                  <a:gd name="T40" fmla="*/ 128 w 578"/>
                  <a:gd name="T41" fmla="*/ 522 h 570"/>
                  <a:gd name="T42" fmla="*/ 86 w 578"/>
                  <a:gd name="T43" fmla="*/ 486 h 570"/>
                  <a:gd name="T44" fmla="*/ 50 w 578"/>
                  <a:gd name="T45" fmla="*/ 444 h 570"/>
                  <a:gd name="T46" fmla="*/ 24 w 578"/>
                  <a:gd name="T47" fmla="*/ 396 h 570"/>
                  <a:gd name="T48" fmla="*/ 6 w 578"/>
                  <a:gd name="T49" fmla="*/ 342 h 570"/>
                  <a:gd name="T50" fmla="*/ 0 w 578"/>
                  <a:gd name="T51" fmla="*/ 286 h 570"/>
                  <a:gd name="T52" fmla="*/ 2 w 578"/>
                  <a:gd name="T53" fmla="*/ 256 h 570"/>
                  <a:gd name="T54" fmla="*/ 14 w 578"/>
                  <a:gd name="T55" fmla="*/ 200 h 570"/>
                  <a:gd name="T56" fmla="*/ 36 w 578"/>
                  <a:gd name="T57" fmla="*/ 150 h 570"/>
                  <a:gd name="T58" fmla="*/ 66 w 578"/>
                  <a:gd name="T59" fmla="*/ 104 h 570"/>
                  <a:gd name="T60" fmla="*/ 106 w 578"/>
                  <a:gd name="T61" fmla="*/ 66 h 570"/>
                  <a:gd name="T62" fmla="*/ 152 w 578"/>
                  <a:gd name="T63" fmla="*/ 34 h 570"/>
                  <a:gd name="T64" fmla="*/ 204 w 578"/>
                  <a:gd name="T65" fmla="*/ 14 h 570"/>
                  <a:gd name="T66" fmla="*/ 260 w 578"/>
                  <a:gd name="T67" fmla="*/ 2 h 570"/>
                  <a:gd name="T68" fmla="*/ 290 w 578"/>
                  <a:gd name="T69" fmla="*/ 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78" h="570">
                    <a:moveTo>
                      <a:pt x="290" y="0"/>
                    </a:moveTo>
                    <a:lnTo>
                      <a:pt x="290" y="0"/>
                    </a:lnTo>
                    <a:lnTo>
                      <a:pt x="320" y="2"/>
                    </a:lnTo>
                    <a:lnTo>
                      <a:pt x="348" y="6"/>
                    </a:lnTo>
                    <a:lnTo>
                      <a:pt x="376" y="14"/>
                    </a:lnTo>
                    <a:lnTo>
                      <a:pt x="402" y="22"/>
                    </a:lnTo>
                    <a:lnTo>
                      <a:pt x="428" y="34"/>
                    </a:lnTo>
                    <a:lnTo>
                      <a:pt x="452" y="48"/>
                    </a:lnTo>
                    <a:lnTo>
                      <a:pt x="474" y="66"/>
                    </a:lnTo>
                    <a:lnTo>
                      <a:pt x="494" y="84"/>
                    </a:lnTo>
                    <a:lnTo>
                      <a:pt x="512" y="104"/>
                    </a:lnTo>
                    <a:lnTo>
                      <a:pt x="530" y="126"/>
                    </a:lnTo>
                    <a:lnTo>
                      <a:pt x="544" y="150"/>
                    </a:lnTo>
                    <a:lnTo>
                      <a:pt x="556" y="174"/>
                    </a:lnTo>
                    <a:lnTo>
                      <a:pt x="566" y="200"/>
                    </a:lnTo>
                    <a:lnTo>
                      <a:pt x="572" y="228"/>
                    </a:lnTo>
                    <a:lnTo>
                      <a:pt x="578" y="256"/>
                    </a:lnTo>
                    <a:lnTo>
                      <a:pt x="578" y="286"/>
                    </a:lnTo>
                    <a:lnTo>
                      <a:pt x="578" y="286"/>
                    </a:lnTo>
                    <a:lnTo>
                      <a:pt x="578" y="314"/>
                    </a:lnTo>
                    <a:lnTo>
                      <a:pt x="572" y="342"/>
                    </a:lnTo>
                    <a:lnTo>
                      <a:pt x="566" y="370"/>
                    </a:lnTo>
                    <a:lnTo>
                      <a:pt x="556" y="396"/>
                    </a:lnTo>
                    <a:lnTo>
                      <a:pt x="544" y="420"/>
                    </a:lnTo>
                    <a:lnTo>
                      <a:pt x="530" y="444"/>
                    </a:lnTo>
                    <a:lnTo>
                      <a:pt x="512" y="466"/>
                    </a:lnTo>
                    <a:lnTo>
                      <a:pt x="494" y="486"/>
                    </a:lnTo>
                    <a:lnTo>
                      <a:pt x="474" y="504"/>
                    </a:lnTo>
                    <a:lnTo>
                      <a:pt x="452" y="522"/>
                    </a:lnTo>
                    <a:lnTo>
                      <a:pt x="428" y="536"/>
                    </a:lnTo>
                    <a:lnTo>
                      <a:pt x="402" y="548"/>
                    </a:lnTo>
                    <a:lnTo>
                      <a:pt x="376" y="558"/>
                    </a:lnTo>
                    <a:lnTo>
                      <a:pt x="348" y="564"/>
                    </a:lnTo>
                    <a:lnTo>
                      <a:pt x="320" y="568"/>
                    </a:lnTo>
                    <a:lnTo>
                      <a:pt x="290" y="570"/>
                    </a:lnTo>
                    <a:lnTo>
                      <a:pt x="290" y="570"/>
                    </a:lnTo>
                    <a:lnTo>
                      <a:pt x="260" y="568"/>
                    </a:lnTo>
                    <a:lnTo>
                      <a:pt x="232" y="564"/>
                    </a:lnTo>
                    <a:lnTo>
                      <a:pt x="204" y="558"/>
                    </a:lnTo>
                    <a:lnTo>
                      <a:pt x="178" y="548"/>
                    </a:lnTo>
                    <a:lnTo>
                      <a:pt x="152" y="536"/>
                    </a:lnTo>
                    <a:lnTo>
                      <a:pt x="128" y="522"/>
                    </a:lnTo>
                    <a:lnTo>
                      <a:pt x="106" y="504"/>
                    </a:lnTo>
                    <a:lnTo>
                      <a:pt x="86" y="486"/>
                    </a:lnTo>
                    <a:lnTo>
                      <a:pt x="66" y="466"/>
                    </a:lnTo>
                    <a:lnTo>
                      <a:pt x="50" y="444"/>
                    </a:lnTo>
                    <a:lnTo>
                      <a:pt x="36" y="420"/>
                    </a:lnTo>
                    <a:lnTo>
                      <a:pt x="24" y="396"/>
                    </a:lnTo>
                    <a:lnTo>
                      <a:pt x="14" y="370"/>
                    </a:lnTo>
                    <a:lnTo>
                      <a:pt x="6" y="342"/>
                    </a:lnTo>
                    <a:lnTo>
                      <a:pt x="2" y="314"/>
                    </a:lnTo>
                    <a:lnTo>
                      <a:pt x="0" y="286"/>
                    </a:lnTo>
                    <a:lnTo>
                      <a:pt x="0" y="286"/>
                    </a:lnTo>
                    <a:lnTo>
                      <a:pt x="2" y="256"/>
                    </a:lnTo>
                    <a:lnTo>
                      <a:pt x="6" y="228"/>
                    </a:lnTo>
                    <a:lnTo>
                      <a:pt x="14" y="200"/>
                    </a:lnTo>
                    <a:lnTo>
                      <a:pt x="24" y="174"/>
                    </a:lnTo>
                    <a:lnTo>
                      <a:pt x="36" y="150"/>
                    </a:lnTo>
                    <a:lnTo>
                      <a:pt x="50" y="126"/>
                    </a:lnTo>
                    <a:lnTo>
                      <a:pt x="66" y="104"/>
                    </a:lnTo>
                    <a:lnTo>
                      <a:pt x="86" y="84"/>
                    </a:lnTo>
                    <a:lnTo>
                      <a:pt x="106" y="66"/>
                    </a:lnTo>
                    <a:lnTo>
                      <a:pt x="128" y="48"/>
                    </a:lnTo>
                    <a:lnTo>
                      <a:pt x="152" y="34"/>
                    </a:lnTo>
                    <a:lnTo>
                      <a:pt x="178" y="22"/>
                    </a:lnTo>
                    <a:lnTo>
                      <a:pt x="204" y="14"/>
                    </a:lnTo>
                    <a:lnTo>
                      <a:pt x="232" y="6"/>
                    </a:lnTo>
                    <a:lnTo>
                      <a:pt x="260" y="2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FFB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04" name="Freeform 444"/>
              <p:cNvSpPr>
                <a:spLocks/>
              </p:cNvSpPr>
              <p:nvPr/>
            </p:nvSpPr>
            <p:spPr bwMode="auto">
              <a:xfrm>
                <a:off x="2100" y="2939"/>
                <a:ext cx="582" cy="572"/>
              </a:xfrm>
              <a:custGeom>
                <a:avLst/>
                <a:gdLst>
                  <a:gd name="T0" fmla="*/ 290 w 582"/>
                  <a:gd name="T1" fmla="*/ 0 h 572"/>
                  <a:gd name="T2" fmla="*/ 350 w 582"/>
                  <a:gd name="T3" fmla="*/ 6 h 572"/>
                  <a:gd name="T4" fmla="*/ 404 w 582"/>
                  <a:gd name="T5" fmla="*/ 22 h 572"/>
                  <a:gd name="T6" fmla="*/ 452 w 582"/>
                  <a:gd name="T7" fmla="*/ 50 h 572"/>
                  <a:gd name="T8" fmla="*/ 496 w 582"/>
                  <a:gd name="T9" fmla="*/ 84 h 572"/>
                  <a:gd name="T10" fmla="*/ 532 w 582"/>
                  <a:gd name="T11" fmla="*/ 126 h 572"/>
                  <a:gd name="T12" fmla="*/ 558 w 582"/>
                  <a:gd name="T13" fmla="*/ 176 h 572"/>
                  <a:gd name="T14" fmla="*/ 576 w 582"/>
                  <a:gd name="T15" fmla="*/ 228 h 572"/>
                  <a:gd name="T16" fmla="*/ 582 w 582"/>
                  <a:gd name="T17" fmla="*/ 286 h 572"/>
                  <a:gd name="T18" fmla="*/ 580 w 582"/>
                  <a:gd name="T19" fmla="*/ 316 h 572"/>
                  <a:gd name="T20" fmla="*/ 568 w 582"/>
                  <a:gd name="T21" fmla="*/ 372 h 572"/>
                  <a:gd name="T22" fmla="*/ 546 w 582"/>
                  <a:gd name="T23" fmla="*/ 422 h 572"/>
                  <a:gd name="T24" fmla="*/ 514 w 582"/>
                  <a:gd name="T25" fmla="*/ 468 h 572"/>
                  <a:gd name="T26" fmla="*/ 476 w 582"/>
                  <a:gd name="T27" fmla="*/ 508 h 572"/>
                  <a:gd name="T28" fmla="*/ 428 w 582"/>
                  <a:gd name="T29" fmla="*/ 538 h 572"/>
                  <a:gd name="T30" fmla="*/ 376 w 582"/>
                  <a:gd name="T31" fmla="*/ 560 h 572"/>
                  <a:gd name="T32" fmla="*/ 320 w 582"/>
                  <a:gd name="T33" fmla="*/ 572 h 572"/>
                  <a:gd name="T34" fmla="*/ 290 w 582"/>
                  <a:gd name="T35" fmla="*/ 572 h 572"/>
                  <a:gd name="T36" fmla="*/ 232 w 582"/>
                  <a:gd name="T37" fmla="*/ 566 h 572"/>
                  <a:gd name="T38" fmla="*/ 178 w 582"/>
                  <a:gd name="T39" fmla="*/ 550 h 572"/>
                  <a:gd name="T40" fmla="*/ 128 w 582"/>
                  <a:gd name="T41" fmla="*/ 524 h 572"/>
                  <a:gd name="T42" fmla="*/ 86 w 582"/>
                  <a:gd name="T43" fmla="*/ 488 h 572"/>
                  <a:gd name="T44" fmla="*/ 50 w 582"/>
                  <a:gd name="T45" fmla="*/ 446 h 572"/>
                  <a:gd name="T46" fmla="*/ 24 w 582"/>
                  <a:gd name="T47" fmla="*/ 398 h 572"/>
                  <a:gd name="T48" fmla="*/ 6 w 582"/>
                  <a:gd name="T49" fmla="*/ 344 h 572"/>
                  <a:gd name="T50" fmla="*/ 0 w 582"/>
                  <a:gd name="T51" fmla="*/ 286 h 572"/>
                  <a:gd name="T52" fmla="*/ 2 w 582"/>
                  <a:gd name="T53" fmla="*/ 258 h 572"/>
                  <a:gd name="T54" fmla="*/ 14 w 582"/>
                  <a:gd name="T55" fmla="*/ 202 h 572"/>
                  <a:gd name="T56" fmla="*/ 36 w 582"/>
                  <a:gd name="T57" fmla="*/ 150 h 572"/>
                  <a:gd name="T58" fmla="*/ 66 w 582"/>
                  <a:gd name="T59" fmla="*/ 104 h 572"/>
                  <a:gd name="T60" fmla="*/ 106 w 582"/>
                  <a:gd name="T61" fmla="*/ 66 h 572"/>
                  <a:gd name="T62" fmla="*/ 152 w 582"/>
                  <a:gd name="T63" fmla="*/ 34 h 572"/>
                  <a:gd name="T64" fmla="*/ 204 w 582"/>
                  <a:gd name="T65" fmla="*/ 14 h 572"/>
                  <a:gd name="T66" fmla="*/ 262 w 582"/>
                  <a:gd name="T67" fmla="*/ 2 h 572"/>
                  <a:gd name="T68" fmla="*/ 290 w 582"/>
                  <a:gd name="T69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82" h="572">
                    <a:moveTo>
                      <a:pt x="290" y="0"/>
                    </a:moveTo>
                    <a:lnTo>
                      <a:pt x="290" y="0"/>
                    </a:lnTo>
                    <a:lnTo>
                      <a:pt x="320" y="2"/>
                    </a:lnTo>
                    <a:lnTo>
                      <a:pt x="350" y="6"/>
                    </a:lnTo>
                    <a:lnTo>
                      <a:pt x="376" y="14"/>
                    </a:lnTo>
                    <a:lnTo>
                      <a:pt x="404" y="22"/>
                    </a:lnTo>
                    <a:lnTo>
                      <a:pt x="428" y="34"/>
                    </a:lnTo>
                    <a:lnTo>
                      <a:pt x="452" y="50"/>
                    </a:lnTo>
                    <a:lnTo>
                      <a:pt x="476" y="66"/>
                    </a:lnTo>
                    <a:lnTo>
                      <a:pt x="496" y="84"/>
                    </a:lnTo>
                    <a:lnTo>
                      <a:pt x="514" y="104"/>
                    </a:lnTo>
                    <a:lnTo>
                      <a:pt x="532" y="126"/>
                    </a:lnTo>
                    <a:lnTo>
                      <a:pt x="546" y="150"/>
                    </a:lnTo>
                    <a:lnTo>
                      <a:pt x="558" y="176"/>
                    </a:lnTo>
                    <a:lnTo>
                      <a:pt x="568" y="202"/>
                    </a:lnTo>
                    <a:lnTo>
                      <a:pt x="576" y="228"/>
                    </a:lnTo>
                    <a:lnTo>
                      <a:pt x="580" y="258"/>
                    </a:lnTo>
                    <a:lnTo>
                      <a:pt x="582" y="286"/>
                    </a:lnTo>
                    <a:lnTo>
                      <a:pt x="582" y="286"/>
                    </a:lnTo>
                    <a:lnTo>
                      <a:pt x="580" y="316"/>
                    </a:lnTo>
                    <a:lnTo>
                      <a:pt x="576" y="344"/>
                    </a:lnTo>
                    <a:lnTo>
                      <a:pt x="568" y="372"/>
                    </a:lnTo>
                    <a:lnTo>
                      <a:pt x="558" y="398"/>
                    </a:lnTo>
                    <a:lnTo>
                      <a:pt x="546" y="422"/>
                    </a:lnTo>
                    <a:lnTo>
                      <a:pt x="532" y="446"/>
                    </a:lnTo>
                    <a:lnTo>
                      <a:pt x="514" y="468"/>
                    </a:lnTo>
                    <a:lnTo>
                      <a:pt x="496" y="488"/>
                    </a:lnTo>
                    <a:lnTo>
                      <a:pt x="476" y="508"/>
                    </a:lnTo>
                    <a:lnTo>
                      <a:pt x="452" y="524"/>
                    </a:lnTo>
                    <a:lnTo>
                      <a:pt x="428" y="538"/>
                    </a:lnTo>
                    <a:lnTo>
                      <a:pt x="404" y="550"/>
                    </a:lnTo>
                    <a:lnTo>
                      <a:pt x="376" y="560"/>
                    </a:lnTo>
                    <a:lnTo>
                      <a:pt x="350" y="566"/>
                    </a:lnTo>
                    <a:lnTo>
                      <a:pt x="320" y="572"/>
                    </a:lnTo>
                    <a:lnTo>
                      <a:pt x="290" y="572"/>
                    </a:lnTo>
                    <a:lnTo>
                      <a:pt x="290" y="572"/>
                    </a:lnTo>
                    <a:lnTo>
                      <a:pt x="262" y="572"/>
                    </a:lnTo>
                    <a:lnTo>
                      <a:pt x="232" y="566"/>
                    </a:lnTo>
                    <a:lnTo>
                      <a:pt x="204" y="560"/>
                    </a:lnTo>
                    <a:lnTo>
                      <a:pt x="178" y="550"/>
                    </a:lnTo>
                    <a:lnTo>
                      <a:pt x="152" y="538"/>
                    </a:lnTo>
                    <a:lnTo>
                      <a:pt x="128" y="524"/>
                    </a:lnTo>
                    <a:lnTo>
                      <a:pt x="106" y="508"/>
                    </a:lnTo>
                    <a:lnTo>
                      <a:pt x="86" y="488"/>
                    </a:lnTo>
                    <a:lnTo>
                      <a:pt x="66" y="468"/>
                    </a:lnTo>
                    <a:lnTo>
                      <a:pt x="50" y="446"/>
                    </a:lnTo>
                    <a:lnTo>
                      <a:pt x="36" y="422"/>
                    </a:lnTo>
                    <a:lnTo>
                      <a:pt x="24" y="398"/>
                    </a:lnTo>
                    <a:lnTo>
                      <a:pt x="14" y="372"/>
                    </a:lnTo>
                    <a:lnTo>
                      <a:pt x="6" y="344"/>
                    </a:lnTo>
                    <a:lnTo>
                      <a:pt x="2" y="316"/>
                    </a:lnTo>
                    <a:lnTo>
                      <a:pt x="0" y="286"/>
                    </a:lnTo>
                    <a:lnTo>
                      <a:pt x="0" y="286"/>
                    </a:lnTo>
                    <a:lnTo>
                      <a:pt x="2" y="258"/>
                    </a:lnTo>
                    <a:lnTo>
                      <a:pt x="6" y="228"/>
                    </a:lnTo>
                    <a:lnTo>
                      <a:pt x="14" y="202"/>
                    </a:lnTo>
                    <a:lnTo>
                      <a:pt x="24" y="176"/>
                    </a:lnTo>
                    <a:lnTo>
                      <a:pt x="36" y="150"/>
                    </a:lnTo>
                    <a:lnTo>
                      <a:pt x="50" y="126"/>
                    </a:lnTo>
                    <a:lnTo>
                      <a:pt x="66" y="104"/>
                    </a:lnTo>
                    <a:lnTo>
                      <a:pt x="86" y="84"/>
                    </a:lnTo>
                    <a:lnTo>
                      <a:pt x="106" y="66"/>
                    </a:lnTo>
                    <a:lnTo>
                      <a:pt x="128" y="50"/>
                    </a:lnTo>
                    <a:lnTo>
                      <a:pt x="152" y="34"/>
                    </a:lnTo>
                    <a:lnTo>
                      <a:pt x="178" y="22"/>
                    </a:lnTo>
                    <a:lnTo>
                      <a:pt x="204" y="14"/>
                    </a:lnTo>
                    <a:lnTo>
                      <a:pt x="232" y="6"/>
                    </a:lnTo>
                    <a:lnTo>
                      <a:pt x="262" y="2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FFA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05" name="Freeform 445"/>
              <p:cNvSpPr>
                <a:spLocks/>
              </p:cNvSpPr>
              <p:nvPr/>
            </p:nvSpPr>
            <p:spPr bwMode="auto">
              <a:xfrm>
                <a:off x="2098" y="2937"/>
                <a:ext cx="584" cy="576"/>
              </a:xfrm>
              <a:custGeom>
                <a:avLst/>
                <a:gdLst>
                  <a:gd name="T0" fmla="*/ 292 w 584"/>
                  <a:gd name="T1" fmla="*/ 0 h 576"/>
                  <a:gd name="T2" fmla="*/ 350 w 584"/>
                  <a:gd name="T3" fmla="*/ 6 h 576"/>
                  <a:gd name="T4" fmla="*/ 406 w 584"/>
                  <a:gd name="T5" fmla="*/ 22 h 576"/>
                  <a:gd name="T6" fmla="*/ 454 w 584"/>
                  <a:gd name="T7" fmla="*/ 50 h 576"/>
                  <a:gd name="T8" fmla="*/ 498 w 584"/>
                  <a:gd name="T9" fmla="*/ 84 h 576"/>
                  <a:gd name="T10" fmla="*/ 534 w 584"/>
                  <a:gd name="T11" fmla="*/ 128 h 576"/>
                  <a:gd name="T12" fmla="*/ 560 w 584"/>
                  <a:gd name="T13" fmla="*/ 176 h 576"/>
                  <a:gd name="T14" fmla="*/ 578 w 584"/>
                  <a:gd name="T15" fmla="*/ 230 h 576"/>
                  <a:gd name="T16" fmla="*/ 584 w 584"/>
                  <a:gd name="T17" fmla="*/ 288 h 576"/>
                  <a:gd name="T18" fmla="*/ 582 w 584"/>
                  <a:gd name="T19" fmla="*/ 316 h 576"/>
                  <a:gd name="T20" fmla="*/ 570 w 584"/>
                  <a:gd name="T21" fmla="*/ 372 h 576"/>
                  <a:gd name="T22" fmla="*/ 548 w 584"/>
                  <a:gd name="T23" fmla="*/ 424 h 576"/>
                  <a:gd name="T24" fmla="*/ 516 w 584"/>
                  <a:gd name="T25" fmla="*/ 470 h 576"/>
                  <a:gd name="T26" fmla="*/ 478 w 584"/>
                  <a:gd name="T27" fmla="*/ 510 h 576"/>
                  <a:gd name="T28" fmla="*/ 430 w 584"/>
                  <a:gd name="T29" fmla="*/ 540 h 576"/>
                  <a:gd name="T30" fmla="*/ 378 w 584"/>
                  <a:gd name="T31" fmla="*/ 562 h 576"/>
                  <a:gd name="T32" fmla="*/ 322 w 584"/>
                  <a:gd name="T33" fmla="*/ 574 h 576"/>
                  <a:gd name="T34" fmla="*/ 292 w 584"/>
                  <a:gd name="T35" fmla="*/ 576 h 576"/>
                  <a:gd name="T36" fmla="*/ 232 w 584"/>
                  <a:gd name="T37" fmla="*/ 570 h 576"/>
                  <a:gd name="T38" fmla="*/ 178 w 584"/>
                  <a:gd name="T39" fmla="*/ 552 h 576"/>
                  <a:gd name="T40" fmla="*/ 128 w 584"/>
                  <a:gd name="T41" fmla="*/ 526 h 576"/>
                  <a:gd name="T42" fmla="*/ 86 w 584"/>
                  <a:gd name="T43" fmla="*/ 490 h 576"/>
                  <a:gd name="T44" fmla="*/ 50 w 584"/>
                  <a:gd name="T45" fmla="*/ 448 h 576"/>
                  <a:gd name="T46" fmla="*/ 22 w 584"/>
                  <a:gd name="T47" fmla="*/ 400 h 576"/>
                  <a:gd name="T48" fmla="*/ 6 w 584"/>
                  <a:gd name="T49" fmla="*/ 346 h 576"/>
                  <a:gd name="T50" fmla="*/ 0 w 584"/>
                  <a:gd name="T51" fmla="*/ 288 h 576"/>
                  <a:gd name="T52" fmla="*/ 2 w 584"/>
                  <a:gd name="T53" fmla="*/ 258 h 576"/>
                  <a:gd name="T54" fmla="*/ 12 w 584"/>
                  <a:gd name="T55" fmla="*/ 202 h 576"/>
                  <a:gd name="T56" fmla="*/ 36 w 584"/>
                  <a:gd name="T57" fmla="*/ 150 h 576"/>
                  <a:gd name="T58" fmla="*/ 66 w 584"/>
                  <a:gd name="T59" fmla="*/ 104 h 576"/>
                  <a:gd name="T60" fmla="*/ 106 w 584"/>
                  <a:gd name="T61" fmla="*/ 66 h 576"/>
                  <a:gd name="T62" fmla="*/ 152 w 584"/>
                  <a:gd name="T63" fmla="*/ 34 h 576"/>
                  <a:gd name="T64" fmla="*/ 206 w 584"/>
                  <a:gd name="T65" fmla="*/ 14 h 576"/>
                  <a:gd name="T66" fmla="*/ 262 w 584"/>
                  <a:gd name="T67" fmla="*/ 2 h 576"/>
                  <a:gd name="T68" fmla="*/ 292 w 584"/>
                  <a:gd name="T69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84" h="576">
                    <a:moveTo>
                      <a:pt x="292" y="0"/>
                    </a:moveTo>
                    <a:lnTo>
                      <a:pt x="292" y="0"/>
                    </a:lnTo>
                    <a:lnTo>
                      <a:pt x="322" y="2"/>
                    </a:lnTo>
                    <a:lnTo>
                      <a:pt x="350" y="6"/>
                    </a:lnTo>
                    <a:lnTo>
                      <a:pt x="378" y="14"/>
                    </a:lnTo>
                    <a:lnTo>
                      <a:pt x="406" y="22"/>
                    </a:lnTo>
                    <a:lnTo>
                      <a:pt x="430" y="34"/>
                    </a:lnTo>
                    <a:lnTo>
                      <a:pt x="454" y="50"/>
                    </a:lnTo>
                    <a:lnTo>
                      <a:pt x="478" y="66"/>
                    </a:lnTo>
                    <a:lnTo>
                      <a:pt x="498" y="84"/>
                    </a:lnTo>
                    <a:lnTo>
                      <a:pt x="516" y="104"/>
                    </a:lnTo>
                    <a:lnTo>
                      <a:pt x="534" y="128"/>
                    </a:lnTo>
                    <a:lnTo>
                      <a:pt x="548" y="150"/>
                    </a:lnTo>
                    <a:lnTo>
                      <a:pt x="560" y="176"/>
                    </a:lnTo>
                    <a:lnTo>
                      <a:pt x="570" y="202"/>
                    </a:lnTo>
                    <a:lnTo>
                      <a:pt x="578" y="230"/>
                    </a:lnTo>
                    <a:lnTo>
                      <a:pt x="582" y="258"/>
                    </a:lnTo>
                    <a:lnTo>
                      <a:pt x="584" y="288"/>
                    </a:lnTo>
                    <a:lnTo>
                      <a:pt x="584" y="288"/>
                    </a:lnTo>
                    <a:lnTo>
                      <a:pt x="582" y="316"/>
                    </a:lnTo>
                    <a:lnTo>
                      <a:pt x="578" y="346"/>
                    </a:lnTo>
                    <a:lnTo>
                      <a:pt x="570" y="372"/>
                    </a:lnTo>
                    <a:lnTo>
                      <a:pt x="560" y="400"/>
                    </a:lnTo>
                    <a:lnTo>
                      <a:pt x="548" y="424"/>
                    </a:lnTo>
                    <a:lnTo>
                      <a:pt x="534" y="448"/>
                    </a:lnTo>
                    <a:lnTo>
                      <a:pt x="516" y="470"/>
                    </a:lnTo>
                    <a:lnTo>
                      <a:pt x="498" y="490"/>
                    </a:lnTo>
                    <a:lnTo>
                      <a:pt x="478" y="510"/>
                    </a:lnTo>
                    <a:lnTo>
                      <a:pt x="454" y="526"/>
                    </a:lnTo>
                    <a:lnTo>
                      <a:pt x="430" y="540"/>
                    </a:lnTo>
                    <a:lnTo>
                      <a:pt x="406" y="552"/>
                    </a:lnTo>
                    <a:lnTo>
                      <a:pt x="378" y="562"/>
                    </a:lnTo>
                    <a:lnTo>
                      <a:pt x="350" y="570"/>
                    </a:lnTo>
                    <a:lnTo>
                      <a:pt x="322" y="574"/>
                    </a:lnTo>
                    <a:lnTo>
                      <a:pt x="292" y="576"/>
                    </a:lnTo>
                    <a:lnTo>
                      <a:pt x="292" y="576"/>
                    </a:lnTo>
                    <a:lnTo>
                      <a:pt x="262" y="574"/>
                    </a:lnTo>
                    <a:lnTo>
                      <a:pt x="232" y="570"/>
                    </a:lnTo>
                    <a:lnTo>
                      <a:pt x="206" y="562"/>
                    </a:lnTo>
                    <a:lnTo>
                      <a:pt x="178" y="552"/>
                    </a:lnTo>
                    <a:lnTo>
                      <a:pt x="152" y="540"/>
                    </a:lnTo>
                    <a:lnTo>
                      <a:pt x="128" y="526"/>
                    </a:lnTo>
                    <a:lnTo>
                      <a:pt x="106" y="510"/>
                    </a:lnTo>
                    <a:lnTo>
                      <a:pt x="86" y="490"/>
                    </a:lnTo>
                    <a:lnTo>
                      <a:pt x="66" y="470"/>
                    </a:lnTo>
                    <a:lnTo>
                      <a:pt x="50" y="448"/>
                    </a:lnTo>
                    <a:lnTo>
                      <a:pt x="36" y="424"/>
                    </a:lnTo>
                    <a:lnTo>
                      <a:pt x="22" y="400"/>
                    </a:lnTo>
                    <a:lnTo>
                      <a:pt x="12" y="372"/>
                    </a:lnTo>
                    <a:lnTo>
                      <a:pt x="6" y="346"/>
                    </a:lnTo>
                    <a:lnTo>
                      <a:pt x="2" y="316"/>
                    </a:lnTo>
                    <a:lnTo>
                      <a:pt x="0" y="288"/>
                    </a:lnTo>
                    <a:lnTo>
                      <a:pt x="0" y="288"/>
                    </a:lnTo>
                    <a:lnTo>
                      <a:pt x="2" y="258"/>
                    </a:lnTo>
                    <a:lnTo>
                      <a:pt x="6" y="230"/>
                    </a:lnTo>
                    <a:lnTo>
                      <a:pt x="12" y="202"/>
                    </a:lnTo>
                    <a:lnTo>
                      <a:pt x="22" y="176"/>
                    </a:lnTo>
                    <a:lnTo>
                      <a:pt x="36" y="150"/>
                    </a:lnTo>
                    <a:lnTo>
                      <a:pt x="50" y="128"/>
                    </a:lnTo>
                    <a:lnTo>
                      <a:pt x="66" y="104"/>
                    </a:lnTo>
                    <a:lnTo>
                      <a:pt x="86" y="84"/>
                    </a:lnTo>
                    <a:lnTo>
                      <a:pt x="106" y="66"/>
                    </a:lnTo>
                    <a:lnTo>
                      <a:pt x="128" y="50"/>
                    </a:lnTo>
                    <a:lnTo>
                      <a:pt x="152" y="34"/>
                    </a:lnTo>
                    <a:lnTo>
                      <a:pt x="178" y="22"/>
                    </a:lnTo>
                    <a:lnTo>
                      <a:pt x="206" y="14"/>
                    </a:lnTo>
                    <a:lnTo>
                      <a:pt x="232" y="6"/>
                    </a:lnTo>
                    <a:lnTo>
                      <a:pt x="262" y="2"/>
                    </a:lnTo>
                    <a:lnTo>
                      <a:pt x="292" y="0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F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06" name="Freeform 446"/>
              <p:cNvSpPr>
                <a:spLocks/>
              </p:cNvSpPr>
              <p:nvPr/>
            </p:nvSpPr>
            <p:spPr bwMode="auto">
              <a:xfrm>
                <a:off x="2096" y="2935"/>
                <a:ext cx="586" cy="578"/>
              </a:xfrm>
              <a:custGeom>
                <a:avLst/>
                <a:gdLst>
                  <a:gd name="T0" fmla="*/ 292 w 586"/>
                  <a:gd name="T1" fmla="*/ 0 h 578"/>
                  <a:gd name="T2" fmla="*/ 352 w 586"/>
                  <a:gd name="T3" fmla="*/ 6 h 578"/>
                  <a:gd name="T4" fmla="*/ 406 w 586"/>
                  <a:gd name="T5" fmla="*/ 22 h 578"/>
                  <a:gd name="T6" fmla="*/ 456 w 586"/>
                  <a:gd name="T7" fmla="*/ 50 h 578"/>
                  <a:gd name="T8" fmla="*/ 500 w 586"/>
                  <a:gd name="T9" fmla="*/ 84 h 578"/>
                  <a:gd name="T10" fmla="*/ 536 w 586"/>
                  <a:gd name="T11" fmla="*/ 128 h 578"/>
                  <a:gd name="T12" fmla="*/ 562 w 586"/>
                  <a:gd name="T13" fmla="*/ 176 h 578"/>
                  <a:gd name="T14" fmla="*/ 580 w 586"/>
                  <a:gd name="T15" fmla="*/ 230 h 578"/>
                  <a:gd name="T16" fmla="*/ 586 w 586"/>
                  <a:gd name="T17" fmla="*/ 288 h 578"/>
                  <a:gd name="T18" fmla="*/ 584 w 586"/>
                  <a:gd name="T19" fmla="*/ 318 h 578"/>
                  <a:gd name="T20" fmla="*/ 572 w 586"/>
                  <a:gd name="T21" fmla="*/ 374 h 578"/>
                  <a:gd name="T22" fmla="*/ 550 w 586"/>
                  <a:gd name="T23" fmla="*/ 426 h 578"/>
                  <a:gd name="T24" fmla="*/ 518 w 586"/>
                  <a:gd name="T25" fmla="*/ 472 h 578"/>
                  <a:gd name="T26" fmla="*/ 480 w 586"/>
                  <a:gd name="T27" fmla="*/ 512 h 578"/>
                  <a:gd name="T28" fmla="*/ 432 w 586"/>
                  <a:gd name="T29" fmla="*/ 542 h 578"/>
                  <a:gd name="T30" fmla="*/ 380 w 586"/>
                  <a:gd name="T31" fmla="*/ 564 h 578"/>
                  <a:gd name="T32" fmla="*/ 322 w 586"/>
                  <a:gd name="T33" fmla="*/ 576 h 578"/>
                  <a:gd name="T34" fmla="*/ 292 w 586"/>
                  <a:gd name="T35" fmla="*/ 578 h 578"/>
                  <a:gd name="T36" fmla="*/ 234 w 586"/>
                  <a:gd name="T37" fmla="*/ 572 h 578"/>
                  <a:gd name="T38" fmla="*/ 178 w 586"/>
                  <a:gd name="T39" fmla="*/ 554 h 578"/>
                  <a:gd name="T40" fmla="*/ 130 w 586"/>
                  <a:gd name="T41" fmla="*/ 528 h 578"/>
                  <a:gd name="T42" fmla="*/ 86 w 586"/>
                  <a:gd name="T43" fmla="*/ 492 h 578"/>
                  <a:gd name="T44" fmla="*/ 50 w 586"/>
                  <a:gd name="T45" fmla="*/ 450 h 578"/>
                  <a:gd name="T46" fmla="*/ 22 w 586"/>
                  <a:gd name="T47" fmla="*/ 402 h 578"/>
                  <a:gd name="T48" fmla="*/ 6 w 586"/>
                  <a:gd name="T49" fmla="*/ 346 h 578"/>
                  <a:gd name="T50" fmla="*/ 0 w 586"/>
                  <a:gd name="T51" fmla="*/ 288 h 578"/>
                  <a:gd name="T52" fmla="*/ 2 w 586"/>
                  <a:gd name="T53" fmla="*/ 260 h 578"/>
                  <a:gd name="T54" fmla="*/ 12 w 586"/>
                  <a:gd name="T55" fmla="*/ 204 h 578"/>
                  <a:gd name="T56" fmla="*/ 36 w 586"/>
                  <a:gd name="T57" fmla="*/ 152 h 578"/>
                  <a:gd name="T58" fmla="*/ 66 w 586"/>
                  <a:gd name="T59" fmla="*/ 106 h 578"/>
                  <a:gd name="T60" fmla="*/ 106 w 586"/>
                  <a:gd name="T61" fmla="*/ 66 h 578"/>
                  <a:gd name="T62" fmla="*/ 154 w 586"/>
                  <a:gd name="T63" fmla="*/ 34 h 578"/>
                  <a:gd name="T64" fmla="*/ 206 w 586"/>
                  <a:gd name="T65" fmla="*/ 14 h 578"/>
                  <a:gd name="T66" fmla="*/ 262 w 586"/>
                  <a:gd name="T67" fmla="*/ 2 h 578"/>
                  <a:gd name="T68" fmla="*/ 292 w 586"/>
                  <a:gd name="T69" fmla="*/ 0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86" h="578">
                    <a:moveTo>
                      <a:pt x="292" y="0"/>
                    </a:moveTo>
                    <a:lnTo>
                      <a:pt x="292" y="0"/>
                    </a:lnTo>
                    <a:lnTo>
                      <a:pt x="322" y="2"/>
                    </a:lnTo>
                    <a:lnTo>
                      <a:pt x="352" y="6"/>
                    </a:lnTo>
                    <a:lnTo>
                      <a:pt x="380" y="14"/>
                    </a:lnTo>
                    <a:lnTo>
                      <a:pt x="406" y="22"/>
                    </a:lnTo>
                    <a:lnTo>
                      <a:pt x="432" y="34"/>
                    </a:lnTo>
                    <a:lnTo>
                      <a:pt x="456" y="50"/>
                    </a:lnTo>
                    <a:lnTo>
                      <a:pt x="480" y="66"/>
                    </a:lnTo>
                    <a:lnTo>
                      <a:pt x="500" y="84"/>
                    </a:lnTo>
                    <a:lnTo>
                      <a:pt x="518" y="106"/>
                    </a:lnTo>
                    <a:lnTo>
                      <a:pt x="536" y="128"/>
                    </a:lnTo>
                    <a:lnTo>
                      <a:pt x="550" y="152"/>
                    </a:lnTo>
                    <a:lnTo>
                      <a:pt x="562" y="176"/>
                    </a:lnTo>
                    <a:lnTo>
                      <a:pt x="572" y="204"/>
                    </a:lnTo>
                    <a:lnTo>
                      <a:pt x="580" y="230"/>
                    </a:lnTo>
                    <a:lnTo>
                      <a:pt x="584" y="260"/>
                    </a:lnTo>
                    <a:lnTo>
                      <a:pt x="586" y="288"/>
                    </a:lnTo>
                    <a:lnTo>
                      <a:pt x="586" y="288"/>
                    </a:lnTo>
                    <a:lnTo>
                      <a:pt x="584" y="318"/>
                    </a:lnTo>
                    <a:lnTo>
                      <a:pt x="580" y="346"/>
                    </a:lnTo>
                    <a:lnTo>
                      <a:pt x="572" y="374"/>
                    </a:lnTo>
                    <a:lnTo>
                      <a:pt x="562" y="402"/>
                    </a:lnTo>
                    <a:lnTo>
                      <a:pt x="550" y="426"/>
                    </a:lnTo>
                    <a:lnTo>
                      <a:pt x="536" y="450"/>
                    </a:lnTo>
                    <a:lnTo>
                      <a:pt x="518" y="472"/>
                    </a:lnTo>
                    <a:lnTo>
                      <a:pt x="500" y="492"/>
                    </a:lnTo>
                    <a:lnTo>
                      <a:pt x="480" y="512"/>
                    </a:lnTo>
                    <a:lnTo>
                      <a:pt x="456" y="528"/>
                    </a:lnTo>
                    <a:lnTo>
                      <a:pt x="432" y="542"/>
                    </a:lnTo>
                    <a:lnTo>
                      <a:pt x="406" y="554"/>
                    </a:lnTo>
                    <a:lnTo>
                      <a:pt x="380" y="564"/>
                    </a:lnTo>
                    <a:lnTo>
                      <a:pt x="352" y="572"/>
                    </a:lnTo>
                    <a:lnTo>
                      <a:pt x="322" y="576"/>
                    </a:lnTo>
                    <a:lnTo>
                      <a:pt x="292" y="578"/>
                    </a:lnTo>
                    <a:lnTo>
                      <a:pt x="292" y="578"/>
                    </a:lnTo>
                    <a:lnTo>
                      <a:pt x="262" y="576"/>
                    </a:lnTo>
                    <a:lnTo>
                      <a:pt x="234" y="572"/>
                    </a:lnTo>
                    <a:lnTo>
                      <a:pt x="206" y="564"/>
                    </a:lnTo>
                    <a:lnTo>
                      <a:pt x="178" y="554"/>
                    </a:lnTo>
                    <a:lnTo>
                      <a:pt x="154" y="542"/>
                    </a:lnTo>
                    <a:lnTo>
                      <a:pt x="130" y="528"/>
                    </a:lnTo>
                    <a:lnTo>
                      <a:pt x="106" y="512"/>
                    </a:lnTo>
                    <a:lnTo>
                      <a:pt x="86" y="492"/>
                    </a:lnTo>
                    <a:lnTo>
                      <a:pt x="66" y="472"/>
                    </a:lnTo>
                    <a:lnTo>
                      <a:pt x="50" y="450"/>
                    </a:lnTo>
                    <a:lnTo>
                      <a:pt x="36" y="426"/>
                    </a:lnTo>
                    <a:lnTo>
                      <a:pt x="22" y="402"/>
                    </a:lnTo>
                    <a:lnTo>
                      <a:pt x="12" y="374"/>
                    </a:lnTo>
                    <a:lnTo>
                      <a:pt x="6" y="346"/>
                    </a:lnTo>
                    <a:lnTo>
                      <a:pt x="2" y="318"/>
                    </a:lnTo>
                    <a:lnTo>
                      <a:pt x="0" y="288"/>
                    </a:lnTo>
                    <a:lnTo>
                      <a:pt x="0" y="288"/>
                    </a:lnTo>
                    <a:lnTo>
                      <a:pt x="2" y="260"/>
                    </a:lnTo>
                    <a:lnTo>
                      <a:pt x="6" y="230"/>
                    </a:lnTo>
                    <a:lnTo>
                      <a:pt x="12" y="204"/>
                    </a:lnTo>
                    <a:lnTo>
                      <a:pt x="22" y="176"/>
                    </a:lnTo>
                    <a:lnTo>
                      <a:pt x="36" y="152"/>
                    </a:lnTo>
                    <a:lnTo>
                      <a:pt x="50" y="128"/>
                    </a:lnTo>
                    <a:lnTo>
                      <a:pt x="66" y="106"/>
                    </a:lnTo>
                    <a:lnTo>
                      <a:pt x="86" y="84"/>
                    </a:lnTo>
                    <a:lnTo>
                      <a:pt x="106" y="66"/>
                    </a:lnTo>
                    <a:lnTo>
                      <a:pt x="130" y="50"/>
                    </a:lnTo>
                    <a:lnTo>
                      <a:pt x="154" y="34"/>
                    </a:lnTo>
                    <a:lnTo>
                      <a:pt x="178" y="22"/>
                    </a:lnTo>
                    <a:lnTo>
                      <a:pt x="206" y="14"/>
                    </a:lnTo>
                    <a:lnTo>
                      <a:pt x="234" y="6"/>
                    </a:lnTo>
                    <a:lnTo>
                      <a:pt x="262" y="2"/>
                    </a:lnTo>
                    <a:lnTo>
                      <a:pt x="292" y="0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F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07" name="Freeform 447"/>
              <p:cNvSpPr>
                <a:spLocks/>
              </p:cNvSpPr>
              <p:nvPr/>
            </p:nvSpPr>
            <p:spPr bwMode="auto">
              <a:xfrm>
                <a:off x="2094" y="2933"/>
                <a:ext cx="588" cy="580"/>
              </a:xfrm>
              <a:custGeom>
                <a:avLst/>
                <a:gdLst>
                  <a:gd name="T0" fmla="*/ 294 w 588"/>
                  <a:gd name="T1" fmla="*/ 0 h 580"/>
                  <a:gd name="T2" fmla="*/ 354 w 588"/>
                  <a:gd name="T3" fmla="*/ 6 h 580"/>
                  <a:gd name="T4" fmla="*/ 408 w 588"/>
                  <a:gd name="T5" fmla="*/ 22 h 580"/>
                  <a:gd name="T6" fmla="*/ 458 w 588"/>
                  <a:gd name="T7" fmla="*/ 50 h 580"/>
                  <a:gd name="T8" fmla="*/ 502 w 588"/>
                  <a:gd name="T9" fmla="*/ 86 h 580"/>
                  <a:gd name="T10" fmla="*/ 538 w 588"/>
                  <a:gd name="T11" fmla="*/ 128 h 580"/>
                  <a:gd name="T12" fmla="*/ 566 w 588"/>
                  <a:gd name="T13" fmla="*/ 178 h 580"/>
                  <a:gd name="T14" fmla="*/ 582 w 588"/>
                  <a:gd name="T15" fmla="*/ 232 h 580"/>
                  <a:gd name="T16" fmla="*/ 588 w 588"/>
                  <a:gd name="T17" fmla="*/ 290 h 580"/>
                  <a:gd name="T18" fmla="*/ 586 w 588"/>
                  <a:gd name="T19" fmla="*/ 320 h 580"/>
                  <a:gd name="T20" fmla="*/ 576 w 588"/>
                  <a:gd name="T21" fmla="*/ 376 h 580"/>
                  <a:gd name="T22" fmla="*/ 552 w 588"/>
                  <a:gd name="T23" fmla="*/ 428 h 580"/>
                  <a:gd name="T24" fmla="*/ 520 w 588"/>
                  <a:gd name="T25" fmla="*/ 474 h 580"/>
                  <a:gd name="T26" fmla="*/ 480 w 588"/>
                  <a:gd name="T27" fmla="*/ 514 h 580"/>
                  <a:gd name="T28" fmla="*/ 434 w 588"/>
                  <a:gd name="T29" fmla="*/ 546 h 580"/>
                  <a:gd name="T30" fmla="*/ 382 w 588"/>
                  <a:gd name="T31" fmla="*/ 568 h 580"/>
                  <a:gd name="T32" fmla="*/ 324 w 588"/>
                  <a:gd name="T33" fmla="*/ 578 h 580"/>
                  <a:gd name="T34" fmla="*/ 294 w 588"/>
                  <a:gd name="T35" fmla="*/ 580 h 580"/>
                  <a:gd name="T36" fmla="*/ 234 w 588"/>
                  <a:gd name="T37" fmla="*/ 574 h 580"/>
                  <a:gd name="T38" fmla="*/ 180 w 588"/>
                  <a:gd name="T39" fmla="*/ 558 h 580"/>
                  <a:gd name="T40" fmla="*/ 130 w 588"/>
                  <a:gd name="T41" fmla="*/ 530 h 580"/>
                  <a:gd name="T42" fmla="*/ 86 w 588"/>
                  <a:gd name="T43" fmla="*/ 496 h 580"/>
                  <a:gd name="T44" fmla="*/ 50 w 588"/>
                  <a:gd name="T45" fmla="*/ 452 h 580"/>
                  <a:gd name="T46" fmla="*/ 22 w 588"/>
                  <a:gd name="T47" fmla="*/ 402 h 580"/>
                  <a:gd name="T48" fmla="*/ 6 w 588"/>
                  <a:gd name="T49" fmla="*/ 348 h 580"/>
                  <a:gd name="T50" fmla="*/ 0 w 588"/>
                  <a:gd name="T51" fmla="*/ 290 h 580"/>
                  <a:gd name="T52" fmla="*/ 0 w 588"/>
                  <a:gd name="T53" fmla="*/ 260 h 580"/>
                  <a:gd name="T54" fmla="*/ 12 w 588"/>
                  <a:gd name="T55" fmla="*/ 204 h 580"/>
                  <a:gd name="T56" fmla="*/ 34 w 588"/>
                  <a:gd name="T57" fmla="*/ 152 h 580"/>
                  <a:gd name="T58" fmla="*/ 66 w 588"/>
                  <a:gd name="T59" fmla="*/ 106 h 580"/>
                  <a:gd name="T60" fmla="*/ 106 w 588"/>
                  <a:gd name="T61" fmla="*/ 66 h 580"/>
                  <a:gd name="T62" fmla="*/ 154 w 588"/>
                  <a:gd name="T63" fmla="*/ 36 h 580"/>
                  <a:gd name="T64" fmla="*/ 206 w 588"/>
                  <a:gd name="T65" fmla="*/ 14 h 580"/>
                  <a:gd name="T66" fmla="*/ 264 w 588"/>
                  <a:gd name="T67" fmla="*/ 2 h 580"/>
                  <a:gd name="T68" fmla="*/ 294 w 588"/>
                  <a:gd name="T69" fmla="*/ 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88" h="580">
                    <a:moveTo>
                      <a:pt x="294" y="0"/>
                    </a:moveTo>
                    <a:lnTo>
                      <a:pt x="294" y="0"/>
                    </a:lnTo>
                    <a:lnTo>
                      <a:pt x="324" y="2"/>
                    </a:lnTo>
                    <a:lnTo>
                      <a:pt x="354" y="6"/>
                    </a:lnTo>
                    <a:lnTo>
                      <a:pt x="382" y="14"/>
                    </a:lnTo>
                    <a:lnTo>
                      <a:pt x="408" y="22"/>
                    </a:lnTo>
                    <a:lnTo>
                      <a:pt x="434" y="36"/>
                    </a:lnTo>
                    <a:lnTo>
                      <a:pt x="458" y="50"/>
                    </a:lnTo>
                    <a:lnTo>
                      <a:pt x="480" y="66"/>
                    </a:lnTo>
                    <a:lnTo>
                      <a:pt x="502" y="86"/>
                    </a:lnTo>
                    <a:lnTo>
                      <a:pt x="520" y="106"/>
                    </a:lnTo>
                    <a:lnTo>
                      <a:pt x="538" y="128"/>
                    </a:lnTo>
                    <a:lnTo>
                      <a:pt x="552" y="152"/>
                    </a:lnTo>
                    <a:lnTo>
                      <a:pt x="566" y="178"/>
                    </a:lnTo>
                    <a:lnTo>
                      <a:pt x="576" y="204"/>
                    </a:lnTo>
                    <a:lnTo>
                      <a:pt x="582" y="232"/>
                    </a:lnTo>
                    <a:lnTo>
                      <a:pt x="586" y="260"/>
                    </a:lnTo>
                    <a:lnTo>
                      <a:pt x="588" y="290"/>
                    </a:lnTo>
                    <a:lnTo>
                      <a:pt x="588" y="290"/>
                    </a:lnTo>
                    <a:lnTo>
                      <a:pt x="586" y="320"/>
                    </a:lnTo>
                    <a:lnTo>
                      <a:pt x="582" y="348"/>
                    </a:lnTo>
                    <a:lnTo>
                      <a:pt x="576" y="376"/>
                    </a:lnTo>
                    <a:lnTo>
                      <a:pt x="566" y="402"/>
                    </a:lnTo>
                    <a:lnTo>
                      <a:pt x="552" y="428"/>
                    </a:lnTo>
                    <a:lnTo>
                      <a:pt x="538" y="452"/>
                    </a:lnTo>
                    <a:lnTo>
                      <a:pt x="520" y="474"/>
                    </a:lnTo>
                    <a:lnTo>
                      <a:pt x="502" y="496"/>
                    </a:lnTo>
                    <a:lnTo>
                      <a:pt x="480" y="514"/>
                    </a:lnTo>
                    <a:lnTo>
                      <a:pt x="458" y="530"/>
                    </a:lnTo>
                    <a:lnTo>
                      <a:pt x="434" y="546"/>
                    </a:lnTo>
                    <a:lnTo>
                      <a:pt x="408" y="558"/>
                    </a:lnTo>
                    <a:lnTo>
                      <a:pt x="382" y="568"/>
                    </a:lnTo>
                    <a:lnTo>
                      <a:pt x="354" y="574"/>
                    </a:lnTo>
                    <a:lnTo>
                      <a:pt x="324" y="578"/>
                    </a:lnTo>
                    <a:lnTo>
                      <a:pt x="294" y="580"/>
                    </a:lnTo>
                    <a:lnTo>
                      <a:pt x="294" y="580"/>
                    </a:lnTo>
                    <a:lnTo>
                      <a:pt x="264" y="578"/>
                    </a:lnTo>
                    <a:lnTo>
                      <a:pt x="234" y="574"/>
                    </a:lnTo>
                    <a:lnTo>
                      <a:pt x="206" y="568"/>
                    </a:lnTo>
                    <a:lnTo>
                      <a:pt x="180" y="558"/>
                    </a:lnTo>
                    <a:lnTo>
                      <a:pt x="154" y="546"/>
                    </a:lnTo>
                    <a:lnTo>
                      <a:pt x="130" y="530"/>
                    </a:lnTo>
                    <a:lnTo>
                      <a:pt x="106" y="514"/>
                    </a:lnTo>
                    <a:lnTo>
                      <a:pt x="86" y="496"/>
                    </a:lnTo>
                    <a:lnTo>
                      <a:pt x="66" y="474"/>
                    </a:lnTo>
                    <a:lnTo>
                      <a:pt x="50" y="452"/>
                    </a:lnTo>
                    <a:lnTo>
                      <a:pt x="34" y="428"/>
                    </a:lnTo>
                    <a:lnTo>
                      <a:pt x="22" y="402"/>
                    </a:lnTo>
                    <a:lnTo>
                      <a:pt x="12" y="376"/>
                    </a:lnTo>
                    <a:lnTo>
                      <a:pt x="6" y="348"/>
                    </a:lnTo>
                    <a:lnTo>
                      <a:pt x="0" y="320"/>
                    </a:lnTo>
                    <a:lnTo>
                      <a:pt x="0" y="290"/>
                    </a:lnTo>
                    <a:lnTo>
                      <a:pt x="0" y="290"/>
                    </a:lnTo>
                    <a:lnTo>
                      <a:pt x="0" y="260"/>
                    </a:lnTo>
                    <a:lnTo>
                      <a:pt x="6" y="232"/>
                    </a:lnTo>
                    <a:lnTo>
                      <a:pt x="12" y="204"/>
                    </a:lnTo>
                    <a:lnTo>
                      <a:pt x="22" y="178"/>
                    </a:lnTo>
                    <a:lnTo>
                      <a:pt x="34" y="152"/>
                    </a:lnTo>
                    <a:lnTo>
                      <a:pt x="50" y="128"/>
                    </a:lnTo>
                    <a:lnTo>
                      <a:pt x="66" y="106"/>
                    </a:lnTo>
                    <a:lnTo>
                      <a:pt x="86" y="86"/>
                    </a:lnTo>
                    <a:lnTo>
                      <a:pt x="106" y="66"/>
                    </a:lnTo>
                    <a:lnTo>
                      <a:pt x="130" y="50"/>
                    </a:lnTo>
                    <a:lnTo>
                      <a:pt x="154" y="36"/>
                    </a:lnTo>
                    <a:lnTo>
                      <a:pt x="180" y="22"/>
                    </a:lnTo>
                    <a:lnTo>
                      <a:pt x="206" y="14"/>
                    </a:lnTo>
                    <a:lnTo>
                      <a:pt x="234" y="6"/>
                    </a:lnTo>
                    <a:lnTo>
                      <a:pt x="264" y="2"/>
                    </a:lnTo>
                    <a:lnTo>
                      <a:pt x="294" y="0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08" name="Freeform 448"/>
              <p:cNvSpPr>
                <a:spLocks/>
              </p:cNvSpPr>
              <p:nvPr/>
            </p:nvSpPr>
            <p:spPr bwMode="auto">
              <a:xfrm>
                <a:off x="2112" y="2943"/>
                <a:ext cx="560" cy="560"/>
              </a:xfrm>
              <a:custGeom>
                <a:avLst/>
                <a:gdLst>
                  <a:gd name="T0" fmla="*/ 280 w 560"/>
                  <a:gd name="T1" fmla="*/ 0 h 560"/>
                  <a:gd name="T2" fmla="*/ 336 w 560"/>
                  <a:gd name="T3" fmla="*/ 6 h 560"/>
                  <a:gd name="T4" fmla="*/ 388 w 560"/>
                  <a:gd name="T5" fmla="*/ 22 h 560"/>
                  <a:gd name="T6" fmla="*/ 436 w 560"/>
                  <a:gd name="T7" fmla="*/ 48 h 560"/>
                  <a:gd name="T8" fmla="*/ 478 w 560"/>
                  <a:gd name="T9" fmla="*/ 82 h 560"/>
                  <a:gd name="T10" fmla="*/ 512 w 560"/>
                  <a:gd name="T11" fmla="*/ 124 h 560"/>
                  <a:gd name="T12" fmla="*/ 538 w 560"/>
                  <a:gd name="T13" fmla="*/ 170 h 560"/>
                  <a:gd name="T14" fmla="*/ 554 w 560"/>
                  <a:gd name="T15" fmla="*/ 224 h 560"/>
                  <a:gd name="T16" fmla="*/ 560 w 560"/>
                  <a:gd name="T17" fmla="*/ 280 h 560"/>
                  <a:gd name="T18" fmla="*/ 558 w 560"/>
                  <a:gd name="T19" fmla="*/ 308 h 560"/>
                  <a:gd name="T20" fmla="*/ 548 w 560"/>
                  <a:gd name="T21" fmla="*/ 362 h 560"/>
                  <a:gd name="T22" fmla="*/ 526 w 560"/>
                  <a:gd name="T23" fmla="*/ 412 h 560"/>
                  <a:gd name="T24" fmla="*/ 496 w 560"/>
                  <a:gd name="T25" fmla="*/ 458 h 560"/>
                  <a:gd name="T26" fmla="*/ 458 w 560"/>
                  <a:gd name="T27" fmla="*/ 496 h 560"/>
                  <a:gd name="T28" fmla="*/ 414 w 560"/>
                  <a:gd name="T29" fmla="*/ 526 h 560"/>
                  <a:gd name="T30" fmla="*/ 364 w 560"/>
                  <a:gd name="T31" fmla="*/ 548 h 560"/>
                  <a:gd name="T32" fmla="*/ 308 w 560"/>
                  <a:gd name="T33" fmla="*/ 558 h 560"/>
                  <a:gd name="T34" fmla="*/ 280 w 560"/>
                  <a:gd name="T35" fmla="*/ 560 h 560"/>
                  <a:gd name="T36" fmla="*/ 224 w 560"/>
                  <a:gd name="T37" fmla="*/ 554 h 560"/>
                  <a:gd name="T38" fmla="*/ 170 w 560"/>
                  <a:gd name="T39" fmla="*/ 538 h 560"/>
                  <a:gd name="T40" fmla="*/ 124 w 560"/>
                  <a:gd name="T41" fmla="*/ 512 h 560"/>
                  <a:gd name="T42" fmla="*/ 82 w 560"/>
                  <a:gd name="T43" fmla="*/ 478 h 560"/>
                  <a:gd name="T44" fmla="*/ 48 w 560"/>
                  <a:gd name="T45" fmla="*/ 436 h 560"/>
                  <a:gd name="T46" fmla="*/ 22 w 560"/>
                  <a:gd name="T47" fmla="*/ 388 h 560"/>
                  <a:gd name="T48" fmla="*/ 6 w 560"/>
                  <a:gd name="T49" fmla="*/ 336 h 560"/>
                  <a:gd name="T50" fmla="*/ 0 w 560"/>
                  <a:gd name="T51" fmla="*/ 280 h 560"/>
                  <a:gd name="T52" fmla="*/ 0 w 560"/>
                  <a:gd name="T53" fmla="*/ 252 h 560"/>
                  <a:gd name="T54" fmla="*/ 12 w 560"/>
                  <a:gd name="T55" fmla="*/ 196 h 560"/>
                  <a:gd name="T56" fmla="*/ 34 w 560"/>
                  <a:gd name="T57" fmla="*/ 146 h 560"/>
                  <a:gd name="T58" fmla="*/ 64 w 560"/>
                  <a:gd name="T59" fmla="*/ 102 h 560"/>
                  <a:gd name="T60" fmla="*/ 102 w 560"/>
                  <a:gd name="T61" fmla="*/ 64 h 560"/>
                  <a:gd name="T62" fmla="*/ 146 w 560"/>
                  <a:gd name="T63" fmla="*/ 34 h 560"/>
                  <a:gd name="T64" fmla="*/ 196 w 560"/>
                  <a:gd name="T65" fmla="*/ 12 h 560"/>
                  <a:gd name="T66" fmla="*/ 252 w 560"/>
                  <a:gd name="T67" fmla="*/ 2 h 560"/>
                  <a:gd name="T68" fmla="*/ 280 w 560"/>
                  <a:gd name="T69" fmla="*/ 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0" h="560">
                    <a:moveTo>
                      <a:pt x="280" y="0"/>
                    </a:moveTo>
                    <a:lnTo>
                      <a:pt x="280" y="0"/>
                    </a:lnTo>
                    <a:lnTo>
                      <a:pt x="308" y="2"/>
                    </a:lnTo>
                    <a:lnTo>
                      <a:pt x="336" y="6"/>
                    </a:lnTo>
                    <a:lnTo>
                      <a:pt x="364" y="12"/>
                    </a:lnTo>
                    <a:lnTo>
                      <a:pt x="388" y="22"/>
                    </a:lnTo>
                    <a:lnTo>
                      <a:pt x="414" y="34"/>
                    </a:lnTo>
                    <a:lnTo>
                      <a:pt x="436" y="48"/>
                    </a:lnTo>
                    <a:lnTo>
                      <a:pt x="458" y="64"/>
                    </a:lnTo>
                    <a:lnTo>
                      <a:pt x="478" y="82"/>
                    </a:lnTo>
                    <a:lnTo>
                      <a:pt x="496" y="102"/>
                    </a:lnTo>
                    <a:lnTo>
                      <a:pt x="512" y="124"/>
                    </a:lnTo>
                    <a:lnTo>
                      <a:pt x="526" y="146"/>
                    </a:lnTo>
                    <a:lnTo>
                      <a:pt x="538" y="170"/>
                    </a:lnTo>
                    <a:lnTo>
                      <a:pt x="548" y="196"/>
                    </a:lnTo>
                    <a:lnTo>
                      <a:pt x="554" y="224"/>
                    </a:lnTo>
                    <a:lnTo>
                      <a:pt x="558" y="252"/>
                    </a:lnTo>
                    <a:lnTo>
                      <a:pt x="560" y="280"/>
                    </a:lnTo>
                    <a:lnTo>
                      <a:pt x="560" y="280"/>
                    </a:lnTo>
                    <a:lnTo>
                      <a:pt x="558" y="308"/>
                    </a:lnTo>
                    <a:lnTo>
                      <a:pt x="554" y="336"/>
                    </a:lnTo>
                    <a:lnTo>
                      <a:pt x="548" y="362"/>
                    </a:lnTo>
                    <a:lnTo>
                      <a:pt x="538" y="388"/>
                    </a:lnTo>
                    <a:lnTo>
                      <a:pt x="526" y="412"/>
                    </a:lnTo>
                    <a:lnTo>
                      <a:pt x="512" y="436"/>
                    </a:lnTo>
                    <a:lnTo>
                      <a:pt x="496" y="458"/>
                    </a:lnTo>
                    <a:lnTo>
                      <a:pt x="478" y="478"/>
                    </a:lnTo>
                    <a:lnTo>
                      <a:pt x="458" y="496"/>
                    </a:lnTo>
                    <a:lnTo>
                      <a:pt x="436" y="512"/>
                    </a:lnTo>
                    <a:lnTo>
                      <a:pt x="414" y="526"/>
                    </a:lnTo>
                    <a:lnTo>
                      <a:pt x="388" y="538"/>
                    </a:lnTo>
                    <a:lnTo>
                      <a:pt x="364" y="548"/>
                    </a:lnTo>
                    <a:lnTo>
                      <a:pt x="336" y="554"/>
                    </a:lnTo>
                    <a:lnTo>
                      <a:pt x="308" y="558"/>
                    </a:lnTo>
                    <a:lnTo>
                      <a:pt x="280" y="560"/>
                    </a:lnTo>
                    <a:lnTo>
                      <a:pt x="280" y="560"/>
                    </a:lnTo>
                    <a:lnTo>
                      <a:pt x="252" y="558"/>
                    </a:lnTo>
                    <a:lnTo>
                      <a:pt x="224" y="554"/>
                    </a:lnTo>
                    <a:lnTo>
                      <a:pt x="196" y="548"/>
                    </a:lnTo>
                    <a:lnTo>
                      <a:pt x="170" y="538"/>
                    </a:lnTo>
                    <a:lnTo>
                      <a:pt x="146" y="526"/>
                    </a:lnTo>
                    <a:lnTo>
                      <a:pt x="124" y="512"/>
                    </a:lnTo>
                    <a:lnTo>
                      <a:pt x="102" y="496"/>
                    </a:lnTo>
                    <a:lnTo>
                      <a:pt x="82" y="478"/>
                    </a:lnTo>
                    <a:lnTo>
                      <a:pt x="64" y="458"/>
                    </a:lnTo>
                    <a:lnTo>
                      <a:pt x="48" y="436"/>
                    </a:lnTo>
                    <a:lnTo>
                      <a:pt x="34" y="412"/>
                    </a:lnTo>
                    <a:lnTo>
                      <a:pt x="22" y="388"/>
                    </a:lnTo>
                    <a:lnTo>
                      <a:pt x="12" y="362"/>
                    </a:lnTo>
                    <a:lnTo>
                      <a:pt x="6" y="336"/>
                    </a:lnTo>
                    <a:lnTo>
                      <a:pt x="0" y="308"/>
                    </a:lnTo>
                    <a:lnTo>
                      <a:pt x="0" y="280"/>
                    </a:lnTo>
                    <a:lnTo>
                      <a:pt x="0" y="280"/>
                    </a:lnTo>
                    <a:lnTo>
                      <a:pt x="0" y="252"/>
                    </a:lnTo>
                    <a:lnTo>
                      <a:pt x="6" y="224"/>
                    </a:lnTo>
                    <a:lnTo>
                      <a:pt x="12" y="196"/>
                    </a:lnTo>
                    <a:lnTo>
                      <a:pt x="22" y="170"/>
                    </a:lnTo>
                    <a:lnTo>
                      <a:pt x="34" y="146"/>
                    </a:lnTo>
                    <a:lnTo>
                      <a:pt x="48" y="124"/>
                    </a:lnTo>
                    <a:lnTo>
                      <a:pt x="64" y="102"/>
                    </a:lnTo>
                    <a:lnTo>
                      <a:pt x="82" y="82"/>
                    </a:lnTo>
                    <a:lnTo>
                      <a:pt x="102" y="64"/>
                    </a:lnTo>
                    <a:lnTo>
                      <a:pt x="124" y="48"/>
                    </a:lnTo>
                    <a:lnTo>
                      <a:pt x="146" y="34"/>
                    </a:lnTo>
                    <a:lnTo>
                      <a:pt x="170" y="22"/>
                    </a:lnTo>
                    <a:lnTo>
                      <a:pt x="196" y="12"/>
                    </a:lnTo>
                    <a:lnTo>
                      <a:pt x="224" y="6"/>
                    </a:lnTo>
                    <a:lnTo>
                      <a:pt x="252" y="2"/>
                    </a:lnTo>
                    <a:lnTo>
                      <a:pt x="280" y="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09" name="Freeform 449"/>
              <p:cNvSpPr>
                <a:spLocks/>
              </p:cNvSpPr>
              <p:nvPr/>
            </p:nvSpPr>
            <p:spPr bwMode="auto">
              <a:xfrm>
                <a:off x="2120" y="2951"/>
                <a:ext cx="546" cy="544"/>
              </a:xfrm>
              <a:custGeom>
                <a:avLst/>
                <a:gdLst>
                  <a:gd name="T0" fmla="*/ 272 w 546"/>
                  <a:gd name="T1" fmla="*/ 0 h 544"/>
                  <a:gd name="T2" fmla="*/ 328 w 546"/>
                  <a:gd name="T3" fmla="*/ 6 h 544"/>
                  <a:gd name="T4" fmla="*/ 378 w 546"/>
                  <a:gd name="T5" fmla="*/ 22 h 544"/>
                  <a:gd name="T6" fmla="*/ 424 w 546"/>
                  <a:gd name="T7" fmla="*/ 48 h 544"/>
                  <a:gd name="T8" fmla="*/ 466 w 546"/>
                  <a:gd name="T9" fmla="*/ 80 h 544"/>
                  <a:gd name="T10" fmla="*/ 498 w 546"/>
                  <a:gd name="T11" fmla="*/ 120 h 544"/>
                  <a:gd name="T12" fmla="*/ 524 w 546"/>
                  <a:gd name="T13" fmla="*/ 166 h 544"/>
                  <a:gd name="T14" fmla="*/ 540 w 546"/>
                  <a:gd name="T15" fmla="*/ 218 h 544"/>
                  <a:gd name="T16" fmla="*/ 546 w 546"/>
                  <a:gd name="T17" fmla="*/ 272 h 544"/>
                  <a:gd name="T18" fmla="*/ 544 w 546"/>
                  <a:gd name="T19" fmla="*/ 300 h 544"/>
                  <a:gd name="T20" fmla="*/ 534 w 546"/>
                  <a:gd name="T21" fmla="*/ 354 h 544"/>
                  <a:gd name="T22" fmla="*/ 512 w 546"/>
                  <a:gd name="T23" fmla="*/ 402 h 544"/>
                  <a:gd name="T24" fmla="*/ 482 w 546"/>
                  <a:gd name="T25" fmla="*/ 446 h 544"/>
                  <a:gd name="T26" fmla="*/ 446 w 546"/>
                  <a:gd name="T27" fmla="*/ 482 h 544"/>
                  <a:gd name="T28" fmla="*/ 402 w 546"/>
                  <a:gd name="T29" fmla="*/ 512 h 544"/>
                  <a:gd name="T30" fmla="*/ 354 w 546"/>
                  <a:gd name="T31" fmla="*/ 532 h 544"/>
                  <a:gd name="T32" fmla="*/ 300 w 546"/>
                  <a:gd name="T33" fmla="*/ 542 h 544"/>
                  <a:gd name="T34" fmla="*/ 272 w 546"/>
                  <a:gd name="T35" fmla="*/ 544 h 544"/>
                  <a:gd name="T36" fmla="*/ 218 w 546"/>
                  <a:gd name="T37" fmla="*/ 538 h 544"/>
                  <a:gd name="T38" fmla="*/ 166 w 546"/>
                  <a:gd name="T39" fmla="*/ 522 h 544"/>
                  <a:gd name="T40" fmla="*/ 120 w 546"/>
                  <a:gd name="T41" fmla="*/ 498 h 544"/>
                  <a:gd name="T42" fmla="*/ 80 w 546"/>
                  <a:gd name="T43" fmla="*/ 464 h 544"/>
                  <a:gd name="T44" fmla="*/ 46 w 546"/>
                  <a:gd name="T45" fmla="*/ 424 h 544"/>
                  <a:gd name="T46" fmla="*/ 20 w 546"/>
                  <a:gd name="T47" fmla="*/ 378 h 544"/>
                  <a:gd name="T48" fmla="*/ 4 w 546"/>
                  <a:gd name="T49" fmla="*/ 328 h 544"/>
                  <a:gd name="T50" fmla="*/ 0 w 546"/>
                  <a:gd name="T51" fmla="*/ 272 h 544"/>
                  <a:gd name="T52" fmla="*/ 0 w 546"/>
                  <a:gd name="T53" fmla="*/ 244 h 544"/>
                  <a:gd name="T54" fmla="*/ 12 w 546"/>
                  <a:gd name="T55" fmla="*/ 192 h 544"/>
                  <a:gd name="T56" fmla="*/ 32 w 546"/>
                  <a:gd name="T57" fmla="*/ 144 h 544"/>
                  <a:gd name="T58" fmla="*/ 62 w 546"/>
                  <a:gd name="T59" fmla="*/ 100 h 544"/>
                  <a:gd name="T60" fmla="*/ 98 w 546"/>
                  <a:gd name="T61" fmla="*/ 64 h 544"/>
                  <a:gd name="T62" fmla="*/ 142 w 546"/>
                  <a:gd name="T63" fmla="*/ 34 h 544"/>
                  <a:gd name="T64" fmla="*/ 192 w 546"/>
                  <a:gd name="T65" fmla="*/ 14 h 544"/>
                  <a:gd name="T66" fmla="*/ 244 w 546"/>
                  <a:gd name="T67" fmla="*/ 2 h 544"/>
                  <a:gd name="T68" fmla="*/ 272 w 546"/>
                  <a:gd name="T69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6" h="544">
                    <a:moveTo>
                      <a:pt x="272" y="0"/>
                    </a:moveTo>
                    <a:lnTo>
                      <a:pt x="272" y="0"/>
                    </a:lnTo>
                    <a:lnTo>
                      <a:pt x="300" y="2"/>
                    </a:lnTo>
                    <a:lnTo>
                      <a:pt x="328" y="6"/>
                    </a:lnTo>
                    <a:lnTo>
                      <a:pt x="354" y="14"/>
                    </a:lnTo>
                    <a:lnTo>
                      <a:pt x="378" y="22"/>
                    </a:lnTo>
                    <a:lnTo>
                      <a:pt x="402" y="34"/>
                    </a:lnTo>
                    <a:lnTo>
                      <a:pt x="424" y="48"/>
                    </a:lnTo>
                    <a:lnTo>
                      <a:pt x="446" y="64"/>
                    </a:lnTo>
                    <a:lnTo>
                      <a:pt x="466" y="80"/>
                    </a:lnTo>
                    <a:lnTo>
                      <a:pt x="482" y="100"/>
                    </a:lnTo>
                    <a:lnTo>
                      <a:pt x="498" y="120"/>
                    </a:lnTo>
                    <a:lnTo>
                      <a:pt x="512" y="144"/>
                    </a:lnTo>
                    <a:lnTo>
                      <a:pt x="524" y="166"/>
                    </a:lnTo>
                    <a:lnTo>
                      <a:pt x="534" y="192"/>
                    </a:lnTo>
                    <a:lnTo>
                      <a:pt x="540" y="218"/>
                    </a:lnTo>
                    <a:lnTo>
                      <a:pt x="544" y="244"/>
                    </a:lnTo>
                    <a:lnTo>
                      <a:pt x="546" y="272"/>
                    </a:lnTo>
                    <a:lnTo>
                      <a:pt x="546" y="272"/>
                    </a:lnTo>
                    <a:lnTo>
                      <a:pt x="544" y="300"/>
                    </a:lnTo>
                    <a:lnTo>
                      <a:pt x="540" y="328"/>
                    </a:lnTo>
                    <a:lnTo>
                      <a:pt x="534" y="354"/>
                    </a:lnTo>
                    <a:lnTo>
                      <a:pt x="524" y="378"/>
                    </a:lnTo>
                    <a:lnTo>
                      <a:pt x="512" y="402"/>
                    </a:lnTo>
                    <a:lnTo>
                      <a:pt x="498" y="424"/>
                    </a:lnTo>
                    <a:lnTo>
                      <a:pt x="482" y="446"/>
                    </a:lnTo>
                    <a:lnTo>
                      <a:pt x="466" y="464"/>
                    </a:lnTo>
                    <a:lnTo>
                      <a:pt x="446" y="482"/>
                    </a:lnTo>
                    <a:lnTo>
                      <a:pt x="424" y="498"/>
                    </a:lnTo>
                    <a:lnTo>
                      <a:pt x="402" y="512"/>
                    </a:lnTo>
                    <a:lnTo>
                      <a:pt x="378" y="522"/>
                    </a:lnTo>
                    <a:lnTo>
                      <a:pt x="354" y="532"/>
                    </a:lnTo>
                    <a:lnTo>
                      <a:pt x="328" y="538"/>
                    </a:lnTo>
                    <a:lnTo>
                      <a:pt x="300" y="542"/>
                    </a:lnTo>
                    <a:lnTo>
                      <a:pt x="272" y="544"/>
                    </a:lnTo>
                    <a:lnTo>
                      <a:pt x="272" y="544"/>
                    </a:lnTo>
                    <a:lnTo>
                      <a:pt x="244" y="542"/>
                    </a:lnTo>
                    <a:lnTo>
                      <a:pt x="218" y="538"/>
                    </a:lnTo>
                    <a:lnTo>
                      <a:pt x="192" y="532"/>
                    </a:lnTo>
                    <a:lnTo>
                      <a:pt x="166" y="522"/>
                    </a:lnTo>
                    <a:lnTo>
                      <a:pt x="142" y="512"/>
                    </a:lnTo>
                    <a:lnTo>
                      <a:pt x="120" y="498"/>
                    </a:lnTo>
                    <a:lnTo>
                      <a:pt x="98" y="482"/>
                    </a:lnTo>
                    <a:lnTo>
                      <a:pt x="80" y="464"/>
                    </a:lnTo>
                    <a:lnTo>
                      <a:pt x="62" y="446"/>
                    </a:lnTo>
                    <a:lnTo>
                      <a:pt x="46" y="424"/>
                    </a:lnTo>
                    <a:lnTo>
                      <a:pt x="32" y="402"/>
                    </a:lnTo>
                    <a:lnTo>
                      <a:pt x="20" y="378"/>
                    </a:lnTo>
                    <a:lnTo>
                      <a:pt x="12" y="354"/>
                    </a:lnTo>
                    <a:lnTo>
                      <a:pt x="4" y="328"/>
                    </a:lnTo>
                    <a:lnTo>
                      <a:pt x="0" y="300"/>
                    </a:lnTo>
                    <a:lnTo>
                      <a:pt x="0" y="272"/>
                    </a:lnTo>
                    <a:lnTo>
                      <a:pt x="0" y="272"/>
                    </a:lnTo>
                    <a:lnTo>
                      <a:pt x="0" y="244"/>
                    </a:lnTo>
                    <a:lnTo>
                      <a:pt x="4" y="218"/>
                    </a:lnTo>
                    <a:lnTo>
                      <a:pt x="12" y="192"/>
                    </a:lnTo>
                    <a:lnTo>
                      <a:pt x="20" y="166"/>
                    </a:lnTo>
                    <a:lnTo>
                      <a:pt x="32" y="144"/>
                    </a:lnTo>
                    <a:lnTo>
                      <a:pt x="46" y="120"/>
                    </a:lnTo>
                    <a:lnTo>
                      <a:pt x="62" y="100"/>
                    </a:lnTo>
                    <a:lnTo>
                      <a:pt x="80" y="80"/>
                    </a:lnTo>
                    <a:lnTo>
                      <a:pt x="98" y="64"/>
                    </a:lnTo>
                    <a:lnTo>
                      <a:pt x="120" y="48"/>
                    </a:lnTo>
                    <a:lnTo>
                      <a:pt x="142" y="34"/>
                    </a:lnTo>
                    <a:lnTo>
                      <a:pt x="166" y="22"/>
                    </a:lnTo>
                    <a:lnTo>
                      <a:pt x="192" y="14"/>
                    </a:lnTo>
                    <a:lnTo>
                      <a:pt x="218" y="6"/>
                    </a:lnTo>
                    <a:lnTo>
                      <a:pt x="244" y="2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</a:path>
                </a:pathLst>
              </a:custGeom>
              <a:solidFill>
                <a:srgbClr val="FFCF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10" name="Freeform 450"/>
              <p:cNvSpPr>
                <a:spLocks/>
              </p:cNvSpPr>
              <p:nvPr/>
            </p:nvSpPr>
            <p:spPr bwMode="auto">
              <a:xfrm>
                <a:off x="2128" y="2961"/>
                <a:ext cx="530" cy="526"/>
              </a:xfrm>
              <a:custGeom>
                <a:avLst/>
                <a:gdLst>
                  <a:gd name="T0" fmla="*/ 264 w 530"/>
                  <a:gd name="T1" fmla="*/ 0 h 526"/>
                  <a:gd name="T2" fmla="*/ 318 w 530"/>
                  <a:gd name="T3" fmla="*/ 6 h 526"/>
                  <a:gd name="T4" fmla="*/ 368 w 530"/>
                  <a:gd name="T5" fmla="*/ 20 h 526"/>
                  <a:gd name="T6" fmla="*/ 414 w 530"/>
                  <a:gd name="T7" fmla="*/ 46 h 526"/>
                  <a:gd name="T8" fmla="*/ 452 w 530"/>
                  <a:gd name="T9" fmla="*/ 78 h 526"/>
                  <a:gd name="T10" fmla="*/ 484 w 530"/>
                  <a:gd name="T11" fmla="*/ 116 h 526"/>
                  <a:gd name="T12" fmla="*/ 510 w 530"/>
                  <a:gd name="T13" fmla="*/ 162 h 526"/>
                  <a:gd name="T14" fmla="*/ 524 w 530"/>
                  <a:gd name="T15" fmla="*/ 210 h 526"/>
                  <a:gd name="T16" fmla="*/ 530 w 530"/>
                  <a:gd name="T17" fmla="*/ 264 h 526"/>
                  <a:gd name="T18" fmla="*/ 530 w 530"/>
                  <a:gd name="T19" fmla="*/ 290 h 526"/>
                  <a:gd name="T20" fmla="*/ 518 w 530"/>
                  <a:gd name="T21" fmla="*/ 342 h 526"/>
                  <a:gd name="T22" fmla="*/ 498 w 530"/>
                  <a:gd name="T23" fmla="*/ 388 h 526"/>
                  <a:gd name="T24" fmla="*/ 470 w 530"/>
                  <a:gd name="T25" fmla="*/ 430 h 526"/>
                  <a:gd name="T26" fmla="*/ 434 w 530"/>
                  <a:gd name="T27" fmla="*/ 466 h 526"/>
                  <a:gd name="T28" fmla="*/ 392 w 530"/>
                  <a:gd name="T29" fmla="*/ 496 h 526"/>
                  <a:gd name="T30" fmla="*/ 344 w 530"/>
                  <a:gd name="T31" fmla="*/ 516 h 526"/>
                  <a:gd name="T32" fmla="*/ 292 w 530"/>
                  <a:gd name="T33" fmla="*/ 526 h 526"/>
                  <a:gd name="T34" fmla="*/ 264 w 530"/>
                  <a:gd name="T35" fmla="*/ 526 h 526"/>
                  <a:gd name="T36" fmla="*/ 212 w 530"/>
                  <a:gd name="T37" fmla="*/ 522 h 526"/>
                  <a:gd name="T38" fmla="*/ 162 w 530"/>
                  <a:gd name="T39" fmla="*/ 506 h 526"/>
                  <a:gd name="T40" fmla="*/ 116 w 530"/>
                  <a:gd name="T41" fmla="*/ 482 h 526"/>
                  <a:gd name="T42" fmla="*/ 78 w 530"/>
                  <a:gd name="T43" fmla="*/ 450 h 526"/>
                  <a:gd name="T44" fmla="*/ 44 w 530"/>
                  <a:gd name="T45" fmla="*/ 410 h 526"/>
                  <a:gd name="T46" fmla="*/ 20 w 530"/>
                  <a:gd name="T47" fmla="*/ 366 h 526"/>
                  <a:gd name="T48" fmla="*/ 4 w 530"/>
                  <a:gd name="T49" fmla="*/ 316 h 526"/>
                  <a:gd name="T50" fmla="*/ 0 w 530"/>
                  <a:gd name="T51" fmla="*/ 264 h 526"/>
                  <a:gd name="T52" fmla="*/ 0 w 530"/>
                  <a:gd name="T53" fmla="*/ 236 h 526"/>
                  <a:gd name="T54" fmla="*/ 12 w 530"/>
                  <a:gd name="T55" fmla="*/ 186 h 526"/>
                  <a:gd name="T56" fmla="*/ 32 w 530"/>
                  <a:gd name="T57" fmla="*/ 138 h 526"/>
                  <a:gd name="T58" fmla="*/ 60 w 530"/>
                  <a:gd name="T59" fmla="*/ 96 h 526"/>
                  <a:gd name="T60" fmla="*/ 96 w 530"/>
                  <a:gd name="T61" fmla="*/ 60 h 526"/>
                  <a:gd name="T62" fmla="*/ 138 w 530"/>
                  <a:gd name="T63" fmla="*/ 32 h 526"/>
                  <a:gd name="T64" fmla="*/ 186 w 530"/>
                  <a:gd name="T65" fmla="*/ 12 h 526"/>
                  <a:gd name="T66" fmla="*/ 238 w 530"/>
                  <a:gd name="T67" fmla="*/ 2 h 526"/>
                  <a:gd name="T68" fmla="*/ 264 w 530"/>
                  <a:gd name="T69" fmla="*/ 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30" h="526">
                    <a:moveTo>
                      <a:pt x="264" y="0"/>
                    </a:moveTo>
                    <a:lnTo>
                      <a:pt x="264" y="0"/>
                    </a:lnTo>
                    <a:lnTo>
                      <a:pt x="292" y="2"/>
                    </a:lnTo>
                    <a:lnTo>
                      <a:pt x="318" y="6"/>
                    </a:lnTo>
                    <a:lnTo>
                      <a:pt x="344" y="12"/>
                    </a:lnTo>
                    <a:lnTo>
                      <a:pt x="368" y="20"/>
                    </a:lnTo>
                    <a:lnTo>
                      <a:pt x="392" y="32"/>
                    </a:lnTo>
                    <a:lnTo>
                      <a:pt x="414" y="46"/>
                    </a:lnTo>
                    <a:lnTo>
                      <a:pt x="434" y="60"/>
                    </a:lnTo>
                    <a:lnTo>
                      <a:pt x="452" y="78"/>
                    </a:lnTo>
                    <a:lnTo>
                      <a:pt x="470" y="96"/>
                    </a:lnTo>
                    <a:lnTo>
                      <a:pt x="484" y="116"/>
                    </a:lnTo>
                    <a:lnTo>
                      <a:pt x="498" y="138"/>
                    </a:lnTo>
                    <a:lnTo>
                      <a:pt x="510" y="162"/>
                    </a:lnTo>
                    <a:lnTo>
                      <a:pt x="518" y="186"/>
                    </a:lnTo>
                    <a:lnTo>
                      <a:pt x="524" y="210"/>
                    </a:lnTo>
                    <a:lnTo>
                      <a:pt x="530" y="236"/>
                    </a:lnTo>
                    <a:lnTo>
                      <a:pt x="530" y="264"/>
                    </a:lnTo>
                    <a:lnTo>
                      <a:pt x="530" y="264"/>
                    </a:lnTo>
                    <a:lnTo>
                      <a:pt x="530" y="290"/>
                    </a:lnTo>
                    <a:lnTo>
                      <a:pt x="524" y="316"/>
                    </a:lnTo>
                    <a:lnTo>
                      <a:pt x="518" y="342"/>
                    </a:lnTo>
                    <a:lnTo>
                      <a:pt x="510" y="366"/>
                    </a:lnTo>
                    <a:lnTo>
                      <a:pt x="498" y="388"/>
                    </a:lnTo>
                    <a:lnTo>
                      <a:pt x="484" y="410"/>
                    </a:lnTo>
                    <a:lnTo>
                      <a:pt x="470" y="430"/>
                    </a:lnTo>
                    <a:lnTo>
                      <a:pt x="452" y="450"/>
                    </a:lnTo>
                    <a:lnTo>
                      <a:pt x="434" y="466"/>
                    </a:lnTo>
                    <a:lnTo>
                      <a:pt x="414" y="482"/>
                    </a:lnTo>
                    <a:lnTo>
                      <a:pt x="392" y="496"/>
                    </a:lnTo>
                    <a:lnTo>
                      <a:pt x="368" y="506"/>
                    </a:lnTo>
                    <a:lnTo>
                      <a:pt x="344" y="516"/>
                    </a:lnTo>
                    <a:lnTo>
                      <a:pt x="318" y="522"/>
                    </a:lnTo>
                    <a:lnTo>
                      <a:pt x="292" y="526"/>
                    </a:lnTo>
                    <a:lnTo>
                      <a:pt x="264" y="526"/>
                    </a:lnTo>
                    <a:lnTo>
                      <a:pt x="264" y="526"/>
                    </a:lnTo>
                    <a:lnTo>
                      <a:pt x="238" y="526"/>
                    </a:lnTo>
                    <a:lnTo>
                      <a:pt x="212" y="522"/>
                    </a:lnTo>
                    <a:lnTo>
                      <a:pt x="186" y="516"/>
                    </a:lnTo>
                    <a:lnTo>
                      <a:pt x="162" y="506"/>
                    </a:lnTo>
                    <a:lnTo>
                      <a:pt x="138" y="496"/>
                    </a:lnTo>
                    <a:lnTo>
                      <a:pt x="116" y="482"/>
                    </a:lnTo>
                    <a:lnTo>
                      <a:pt x="96" y="466"/>
                    </a:lnTo>
                    <a:lnTo>
                      <a:pt x="78" y="450"/>
                    </a:lnTo>
                    <a:lnTo>
                      <a:pt x="60" y="430"/>
                    </a:lnTo>
                    <a:lnTo>
                      <a:pt x="44" y="410"/>
                    </a:lnTo>
                    <a:lnTo>
                      <a:pt x="32" y="388"/>
                    </a:lnTo>
                    <a:lnTo>
                      <a:pt x="20" y="366"/>
                    </a:lnTo>
                    <a:lnTo>
                      <a:pt x="12" y="342"/>
                    </a:lnTo>
                    <a:lnTo>
                      <a:pt x="4" y="316"/>
                    </a:lnTo>
                    <a:lnTo>
                      <a:pt x="0" y="290"/>
                    </a:lnTo>
                    <a:lnTo>
                      <a:pt x="0" y="264"/>
                    </a:lnTo>
                    <a:lnTo>
                      <a:pt x="0" y="264"/>
                    </a:lnTo>
                    <a:lnTo>
                      <a:pt x="0" y="236"/>
                    </a:lnTo>
                    <a:lnTo>
                      <a:pt x="4" y="210"/>
                    </a:lnTo>
                    <a:lnTo>
                      <a:pt x="12" y="186"/>
                    </a:lnTo>
                    <a:lnTo>
                      <a:pt x="20" y="162"/>
                    </a:lnTo>
                    <a:lnTo>
                      <a:pt x="32" y="138"/>
                    </a:lnTo>
                    <a:lnTo>
                      <a:pt x="44" y="116"/>
                    </a:lnTo>
                    <a:lnTo>
                      <a:pt x="60" y="96"/>
                    </a:lnTo>
                    <a:lnTo>
                      <a:pt x="78" y="78"/>
                    </a:lnTo>
                    <a:lnTo>
                      <a:pt x="96" y="60"/>
                    </a:lnTo>
                    <a:lnTo>
                      <a:pt x="116" y="46"/>
                    </a:lnTo>
                    <a:lnTo>
                      <a:pt x="138" y="32"/>
                    </a:lnTo>
                    <a:lnTo>
                      <a:pt x="162" y="20"/>
                    </a:lnTo>
                    <a:lnTo>
                      <a:pt x="186" y="12"/>
                    </a:lnTo>
                    <a:lnTo>
                      <a:pt x="212" y="6"/>
                    </a:lnTo>
                    <a:lnTo>
                      <a:pt x="238" y="2"/>
                    </a:lnTo>
                    <a:lnTo>
                      <a:pt x="264" y="0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FFD1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11" name="Freeform 451"/>
              <p:cNvSpPr>
                <a:spLocks/>
              </p:cNvSpPr>
              <p:nvPr/>
            </p:nvSpPr>
            <p:spPr bwMode="auto">
              <a:xfrm>
                <a:off x="2136" y="2971"/>
                <a:ext cx="516" cy="510"/>
              </a:xfrm>
              <a:custGeom>
                <a:avLst/>
                <a:gdLst>
                  <a:gd name="T0" fmla="*/ 258 w 516"/>
                  <a:gd name="T1" fmla="*/ 0 h 510"/>
                  <a:gd name="T2" fmla="*/ 310 w 516"/>
                  <a:gd name="T3" fmla="*/ 4 h 510"/>
                  <a:gd name="T4" fmla="*/ 358 w 516"/>
                  <a:gd name="T5" fmla="*/ 20 h 510"/>
                  <a:gd name="T6" fmla="*/ 402 w 516"/>
                  <a:gd name="T7" fmla="*/ 42 h 510"/>
                  <a:gd name="T8" fmla="*/ 440 w 516"/>
                  <a:gd name="T9" fmla="*/ 74 h 510"/>
                  <a:gd name="T10" fmla="*/ 472 w 516"/>
                  <a:gd name="T11" fmla="*/ 112 h 510"/>
                  <a:gd name="T12" fmla="*/ 496 w 516"/>
                  <a:gd name="T13" fmla="*/ 156 h 510"/>
                  <a:gd name="T14" fmla="*/ 510 w 516"/>
                  <a:gd name="T15" fmla="*/ 204 h 510"/>
                  <a:gd name="T16" fmla="*/ 516 w 516"/>
                  <a:gd name="T17" fmla="*/ 254 h 510"/>
                  <a:gd name="T18" fmla="*/ 514 w 516"/>
                  <a:gd name="T19" fmla="*/ 280 h 510"/>
                  <a:gd name="T20" fmla="*/ 504 w 516"/>
                  <a:gd name="T21" fmla="*/ 330 h 510"/>
                  <a:gd name="T22" fmla="*/ 484 w 516"/>
                  <a:gd name="T23" fmla="*/ 376 h 510"/>
                  <a:gd name="T24" fmla="*/ 456 w 516"/>
                  <a:gd name="T25" fmla="*/ 416 h 510"/>
                  <a:gd name="T26" fmla="*/ 422 w 516"/>
                  <a:gd name="T27" fmla="*/ 452 h 510"/>
                  <a:gd name="T28" fmla="*/ 380 w 516"/>
                  <a:gd name="T29" fmla="*/ 478 h 510"/>
                  <a:gd name="T30" fmla="*/ 334 w 516"/>
                  <a:gd name="T31" fmla="*/ 498 h 510"/>
                  <a:gd name="T32" fmla="*/ 284 w 516"/>
                  <a:gd name="T33" fmla="*/ 508 h 510"/>
                  <a:gd name="T34" fmla="*/ 258 w 516"/>
                  <a:gd name="T35" fmla="*/ 510 h 510"/>
                  <a:gd name="T36" fmla="*/ 206 w 516"/>
                  <a:gd name="T37" fmla="*/ 504 h 510"/>
                  <a:gd name="T38" fmla="*/ 158 w 516"/>
                  <a:gd name="T39" fmla="*/ 490 h 510"/>
                  <a:gd name="T40" fmla="*/ 114 w 516"/>
                  <a:gd name="T41" fmla="*/ 466 h 510"/>
                  <a:gd name="T42" fmla="*/ 76 w 516"/>
                  <a:gd name="T43" fmla="*/ 434 h 510"/>
                  <a:gd name="T44" fmla="*/ 44 w 516"/>
                  <a:gd name="T45" fmla="*/ 396 h 510"/>
                  <a:gd name="T46" fmla="*/ 20 w 516"/>
                  <a:gd name="T47" fmla="*/ 354 h 510"/>
                  <a:gd name="T48" fmla="*/ 4 w 516"/>
                  <a:gd name="T49" fmla="*/ 306 h 510"/>
                  <a:gd name="T50" fmla="*/ 0 w 516"/>
                  <a:gd name="T51" fmla="*/ 254 h 510"/>
                  <a:gd name="T52" fmla="*/ 0 w 516"/>
                  <a:gd name="T53" fmla="*/ 228 h 510"/>
                  <a:gd name="T54" fmla="*/ 12 w 516"/>
                  <a:gd name="T55" fmla="*/ 178 h 510"/>
                  <a:gd name="T56" fmla="*/ 30 w 516"/>
                  <a:gd name="T57" fmla="*/ 132 h 510"/>
                  <a:gd name="T58" fmla="*/ 58 w 516"/>
                  <a:gd name="T59" fmla="*/ 92 h 510"/>
                  <a:gd name="T60" fmla="*/ 94 w 516"/>
                  <a:gd name="T61" fmla="*/ 58 h 510"/>
                  <a:gd name="T62" fmla="*/ 134 w 516"/>
                  <a:gd name="T63" fmla="*/ 30 h 510"/>
                  <a:gd name="T64" fmla="*/ 180 w 516"/>
                  <a:gd name="T65" fmla="*/ 10 h 510"/>
                  <a:gd name="T66" fmla="*/ 232 w 516"/>
                  <a:gd name="T67" fmla="*/ 0 h 510"/>
                  <a:gd name="T68" fmla="*/ 258 w 516"/>
                  <a:gd name="T69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6" h="510">
                    <a:moveTo>
                      <a:pt x="258" y="0"/>
                    </a:moveTo>
                    <a:lnTo>
                      <a:pt x="258" y="0"/>
                    </a:lnTo>
                    <a:lnTo>
                      <a:pt x="284" y="0"/>
                    </a:lnTo>
                    <a:lnTo>
                      <a:pt x="310" y="4"/>
                    </a:lnTo>
                    <a:lnTo>
                      <a:pt x="334" y="10"/>
                    </a:lnTo>
                    <a:lnTo>
                      <a:pt x="358" y="20"/>
                    </a:lnTo>
                    <a:lnTo>
                      <a:pt x="380" y="30"/>
                    </a:lnTo>
                    <a:lnTo>
                      <a:pt x="402" y="42"/>
                    </a:lnTo>
                    <a:lnTo>
                      <a:pt x="422" y="58"/>
                    </a:lnTo>
                    <a:lnTo>
                      <a:pt x="440" y="74"/>
                    </a:lnTo>
                    <a:lnTo>
                      <a:pt x="456" y="92"/>
                    </a:lnTo>
                    <a:lnTo>
                      <a:pt x="472" y="112"/>
                    </a:lnTo>
                    <a:lnTo>
                      <a:pt x="484" y="132"/>
                    </a:lnTo>
                    <a:lnTo>
                      <a:pt x="496" y="156"/>
                    </a:lnTo>
                    <a:lnTo>
                      <a:pt x="504" y="178"/>
                    </a:lnTo>
                    <a:lnTo>
                      <a:pt x="510" y="204"/>
                    </a:lnTo>
                    <a:lnTo>
                      <a:pt x="514" y="228"/>
                    </a:lnTo>
                    <a:lnTo>
                      <a:pt x="516" y="254"/>
                    </a:lnTo>
                    <a:lnTo>
                      <a:pt x="516" y="254"/>
                    </a:lnTo>
                    <a:lnTo>
                      <a:pt x="514" y="280"/>
                    </a:lnTo>
                    <a:lnTo>
                      <a:pt x="510" y="306"/>
                    </a:lnTo>
                    <a:lnTo>
                      <a:pt x="504" y="330"/>
                    </a:lnTo>
                    <a:lnTo>
                      <a:pt x="496" y="354"/>
                    </a:lnTo>
                    <a:lnTo>
                      <a:pt x="484" y="376"/>
                    </a:lnTo>
                    <a:lnTo>
                      <a:pt x="472" y="396"/>
                    </a:lnTo>
                    <a:lnTo>
                      <a:pt x="456" y="416"/>
                    </a:lnTo>
                    <a:lnTo>
                      <a:pt x="440" y="434"/>
                    </a:lnTo>
                    <a:lnTo>
                      <a:pt x="422" y="452"/>
                    </a:lnTo>
                    <a:lnTo>
                      <a:pt x="402" y="466"/>
                    </a:lnTo>
                    <a:lnTo>
                      <a:pt x="380" y="478"/>
                    </a:lnTo>
                    <a:lnTo>
                      <a:pt x="358" y="490"/>
                    </a:lnTo>
                    <a:lnTo>
                      <a:pt x="334" y="498"/>
                    </a:lnTo>
                    <a:lnTo>
                      <a:pt x="310" y="504"/>
                    </a:lnTo>
                    <a:lnTo>
                      <a:pt x="284" y="508"/>
                    </a:lnTo>
                    <a:lnTo>
                      <a:pt x="258" y="510"/>
                    </a:lnTo>
                    <a:lnTo>
                      <a:pt x="258" y="510"/>
                    </a:lnTo>
                    <a:lnTo>
                      <a:pt x="232" y="508"/>
                    </a:lnTo>
                    <a:lnTo>
                      <a:pt x="206" y="504"/>
                    </a:lnTo>
                    <a:lnTo>
                      <a:pt x="180" y="498"/>
                    </a:lnTo>
                    <a:lnTo>
                      <a:pt x="158" y="490"/>
                    </a:lnTo>
                    <a:lnTo>
                      <a:pt x="134" y="478"/>
                    </a:lnTo>
                    <a:lnTo>
                      <a:pt x="114" y="466"/>
                    </a:lnTo>
                    <a:lnTo>
                      <a:pt x="94" y="452"/>
                    </a:lnTo>
                    <a:lnTo>
                      <a:pt x="76" y="434"/>
                    </a:lnTo>
                    <a:lnTo>
                      <a:pt x="58" y="416"/>
                    </a:lnTo>
                    <a:lnTo>
                      <a:pt x="44" y="396"/>
                    </a:lnTo>
                    <a:lnTo>
                      <a:pt x="30" y="376"/>
                    </a:lnTo>
                    <a:lnTo>
                      <a:pt x="20" y="354"/>
                    </a:lnTo>
                    <a:lnTo>
                      <a:pt x="12" y="330"/>
                    </a:lnTo>
                    <a:lnTo>
                      <a:pt x="4" y="306"/>
                    </a:lnTo>
                    <a:lnTo>
                      <a:pt x="0" y="280"/>
                    </a:lnTo>
                    <a:lnTo>
                      <a:pt x="0" y="254"/>
                    </a:lnTo>
                    <a:lnTo>
                      <a:pt x="0" y="254"/>
                    </a:lnTo>
                    <a:lnTo>
                      <a:pt x="0" y="228"/>
                    </a:lnTo>
                    <a:lnTo>
                      <a:pt x="4" y="204"/>
                    </a:lnTo>
                    <a:lnTo>
                      <a:pt x="12" y="178"/>
                    </a:lnTo>
                    <a:lnTo>
                      <a:pt x="20" y="156"/>
                    </a:lnTo>
                    <a:lnTo>
                      <a:pt x="30" y="132"/>
                    </a:lnTo>
                    <a:lnTo>
                      <a:pt x="44" y="112"/>
                    </a:lnTo>
                    <a:lnTo>
                      <a:pt x="58" y="92"/>
                    </a:lnTo>
                    <a:lnTo>
                      <a:pt x="76" y="74"/>
                    </a:lnTo>
                    <a:lnTo>
                      <a:pt x="94" y="58"/>
                    </a:lnTo>
                    <a:lnTo>
                      <a:pt x="114" y="42"/>
                    </a:lnTo>
                    <a:lnTo>
                      <a:pt x="134" y="30"/>
                    </a:lnTo>
                    <a:lnTo>
                      <a:pt x="158" y="20"/>
                    </a:lnTo>
                    <a:lnTo>
                      <a:pt x="180" y="10"/>
                    </a:lnTo>
                    <a:lnTo>
                      <a:pt x="206" y="4"/>
                    </a:lnTo>
                    <a:lnTo>
                      <a:pt x="232" y="0"/>
                    </a:lnTo>
                    <a:lnTo>
                      <a:pt x="258" y="0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FFD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12" name="Freeform 452"/>
              <p:cNvSpPr>
                <a:spLocks/>
              </p:cNvSpPr>
              <p:nvPr/>
            </p:nvSpPr>
            <p:spPr bwMode="auto">
              <a:xfrm>
                <a:off x="2144" y="2979"/>
                <a:ext cx="500" cy="494"/>
              </a:xfrm>
              <a:custGeom>
                <a:avLst/>
                <a:gdLst>
                  <a:gd name="T0" fmla="*/ 250 w 500"/>
                  <a:gd name="T1" fmla="*/ 0 h 494"/>
                  <a:gd name="T2" fmla="*/ 300 w 500"/>
                  <a:gd name="T3" fmla="*/ 6 h 494"/>
                  <a:gd name="T4" fmla="*/ 348 w 500"/>
                  <a:gd name="T5" fmla="*/ 20 h 494"/>
                  <a:gd name="T6" fmla="*/ 390 w 500"/>
                  <a:gd name="T7" fmla="*/ 42 h 494"/>
                  <a:gd name="T8" fmla="*/ 428 w 500"/>
                  <a:gd name="T9" fmla="*/ 72 h 494"/>
                  <a:gd name="T10" fmla="*/ 458 w 500"/>
                  <a:gd name="T11" fmla="*/ 110 h 494"/>
                  <a:gd name="T12" fmla="*/ 480 w 500"/>
                  <a:gd name="T13" fmla="*/ 152 h 494"/>
                  <a:gd name="T14" fmla="*/ 496 w 500"/>
                  <a:gd name="T15" fmla="*/ 198 h 494"/>
                  <a:gd name="T16" fmla="*/ 500 w 500"/>
                  <a:gd name="T17" fmla="*/ 248 h 494"/>
                  <a:gd name="T18" fmla="*/ 500 w 500"/>
                  <a:gd name="T19" fmla="*/ 272 h 494"/>
                  <a:gd name="T20" fmla="*/ 490 w 500"/>
                  <a:gd name="T21" fmla="*/ 320 h 494"/>
                  <a:gd name="T22" fmla="*/ 470 w 500"/>
                  <a:gd name="T23" fmla="*/ 364 h 494"/>
                  <a:gd name="T24" fmla="*/ 444 w 500"/>
                  <a:gd name="T25" fmla="*/ 404 h 494"/>
                  <a:gd name="T26" fmla="*/ 410 w 500"/>
                  <a:gd name="T27" fmla="*/ 438 h 494"/>
                  <a:gd name="T28" fmla="*/ 370 w 500"/>
                  <a:gd name="T29" fmla="*/ 464 h 494"/>
                  <a:gd name="T30" fmla="*/ 324 w 500"/>
                  <a:gd name="T31" fmla="*/ 484 h 494"/>
                  <a:gd name="T32" fmla="*/ 276 w 500"/>
                  <a:gd name="T33" fmla="*/ 492 h 494"/>
                  <a:gd name="T34" fmla="*/ 250 w 500"/>
                  <a:gd name="T35" fmla="*/ 494 h 494"/>
                  <a:gd name="T36" fmla="*/ 200 w 500"/>
                  <a:gd name="T37" fmla="*/ 490 h 494"/>
                  <a:gd name="T38" fmla="*/ 152 w 500"/>
                  <a:gd name="T39" fmla="*/ 474 h 494"/>
                  <a:gd name="T40" fmla="*/ 110 w 500"/>
                  <a:gd name="T41" fmla="*/ 452 h 494"/>
                  <a:gd name="T42" fmla="*/ 74 w 500"/>
                  <a:gd name="T43" fmla="*/ 422 h 494"/>
                  <a:gd name="T44" fmla="*/ 42 w 500"/>
                  <a:gd name="T45" fmla="*/ 386 h 494"/>
                  <a:gd name="T46" fmla="*/ 20 w 500"/>
                  <a:gd name="T47" fmla="*/ 344 h 494"/>
                  <a:gd name="T48" fmla="*/ 4 w 500"/>
                  <a:gd name="T49" fmla="*/ 296 h 494"/>
                  <a:gd name="T50" fmla="*/ 0 w 500"/>
                  <a:gd name="T51" fmla="*/ 248 h 494"/>
                  <a:gd name="T52" fmla="*/ 0 w 500"/>
                  <a:gd name="T53" fmla="*/ 222 h 494"/>
                  <a:gd name="T54" fmla="*/ 10 w 500"/>
                  <a:gd name="T55" fmla="*/ 174 h 494"/>
                  <a:gd name="T56" fmla="*/ 30 w 500"/>
                  <a:gd name="T57" fmla="*/ 130 h 494"/>
                  <a:gd name="T58" fmla="*/ 56 w 500"/>
                  <a:gd name="T59" fmla="*/ 90 h 494"/>
                  <a:gd name="T60" fmla="*/ 90 w 500"/>
                  <a:gd name="T61" fmla="*/ 56 h 494"/>
                  <a:gd name="T62" fmla="*/ 130 w 500"/>
                  <a:gd name="T63" fmla="*/ 30 h 494"/>
                  <a:gd name="T64" fmla="*/ 176 w 500"/>
                  <a:gd name="T65" fmla="*/ 12 h 494"/>
                  <a:gd name="T66" fmla="*/ 224 w 500"/>
                  <a:gd name="T67" fmla="*/ 2 h 494"/>
                  <a:gd name="T68" fmla="*/ 250 w 500"/>
                  <a:gd name="T69" fmla="*/ 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0" h="494">
                    <a:moveTo>
                      <a:pt x="250" y="0"/>
                    </a:moveTo>
                    <a:lnTo>
                      <a:pt x="250" y="0"/>
                    </a:lnTo>
                    <a:lnTo>
                      <a:pt x="276" y="2"/>
                    </a:lnTo>
                    <a:lnTo>
                      <a:pt x="300" y="6"/>
                    </a:lnTo>
                    <a:lnTo>
                      <a:pt x="324" y="12"/>
                    </a:lnTo>
                    <a:lnTo>
                      <a:pt x="348" y="20"/>
                    </a:lnTo>
                    <a:lnTo>
                      <a:pt x="370" y="30"/>
                    </a:lnTo>
                    <a:lnTo>
                      <a:pt x="390" y="42"/>
                    </a:lnTo>
                    <a:lnTo>
                      <a:pt x="410" y="56"/>
                    </a:lnTo>
                    <a:lnTo>
                      <a:pt x="428" y="72"/>
                    </a:lnTo>
                    <a:lnTo>
                      <a:pt x="444" y="90"/>
                    </a:lnTo>
                    <a:lnTo>
                      <a:pt x="458" y="110"/>
                    </a:lnTo>
                    <a:lnTo>
                      <a:pt x="470" y="130"/>
                    </a:lnTo>
                    <a:lnTo>
                      <a:pt x="480" y="152"/>
                    </a:lnTo>
                    <a:lnTo>
                      <a:pt x="490" y="174"/>
                    </a:lnTo>
                    <a:lnTo>
                      <a:pt x="496" y="198"/>
                    </a:lnTo>
                    <a:lnTo>
                      <a:pt x="500" y="222"/>
                    </a:lnTo>
                    <a:lnTo>
                      <a:pt x="500" y="248"/>
                    </a:lnTo>
                    <a:lnTo>
                      <a:pt x="500" y="248"/>
                    </a:lnTo>
                    <a:lnTo>
                      <a:pt x="500" y="272"/>
                    </a:lnTo>
                    <a:lnTo>
                      <a:pt x="496" y="296"/>
                    </a:lnTo>
                    <a:lnTo>
                      <a:pt x="490" y="320"/>
                    </a:lnTo>
                    <a:lnTo>
                      <a:pt x="480" y="344"/>
                    </a:lnTo>
                    <a:lnTo>
                      <a:pt x="470" y="364"/>
                    </a:lnTo>
                    <a:lnTo>
                      <a:pt x="458" y="386"/>
                    </a:lnTo>
                    <a:lnTo>
                      <a:pt x="444" y="404"/>
                    </a:lnTo>
                    <a:lnTo>
                      <a:pt x="428" y="422"/>
                    </a:lnTo>
                    <a:lnTo>
                      <a:pt x="410" y="438"/>
                    </a:lnTo>
                    <a:lnTo>
                      <a:pt x="390" y="452"/>
                    </a:lnTo>
                    <a:lnTo>
                      <a:pt x="370" y="464"/>
                    </a:lnTo>
                    <a:lnTo>
                      <a:pt x="348" y="474"/>
                    </a:lnTo>
                    <a:lnTo>
                      <a:pt x="324" y="484"/>
                    </a:lnTo>
                    <a:lnTo>
                      <a:pt x="300" y="490"/>
                    </a:lnTo>
                    <a:lnTo>
                      <a:pt x="276" y="492"/>
                    </a:lnTo>
                    <a:lnTo>
                      <a:pt x="250" y="494"/>
                    </a:lnTo>
                    <a:lnTo>
                      <a:pt x="250" y="494"/>
                    </a:lnTo>
                    <a:lnTo>
                      <a:pt x="224" y="492"/>
                    </a:lnTo>
                    <a:lnTo>
                      <a:pt x="200" y="490"/>
                    </a:lnTo>
                    <a:lnTo>
                      <a:pt x="176" y="484"/>
                    </a:lnTo>
                    <a:lnTo>
                      <a:pt x="152" y="474"/>
                    </a:lnTo>
                    <a:lnTo>
                      <a:pt x="130" y="464"/>
                    </a:lnTo>
                    <a:lnTo>
                      <a:pt x="110" y="452"/>
                    </a:lnTo>
                    <a:lnTo>
                      <a:pt x="90" y="438"/>
                    </a:lnTo>
                    <a:lnTo>
                      <a:pt x="74" y="422"/>
                    </a:lnTo>
                    <a:lnTo>
                      <a:pt x="56" y="404"/>
                    </a:lnTo>
                    <a:lnTo>
                      <a:pt x="42" y="386"/>
                    </a:lnTo>
                    <a:lnTo>
                      <a:pt x="30" y="364"/>
                    </a:lnTo>
                    <a:lnTo>
                      <a:pt x="20" y="344"/>
                    </a:lnTo>
                    <a:lnTo>
                      <a:pt x="10" y="320"/>
                    </a:lnTo>
                    <a:lnTo>
                      <a:pt x="4" y="296"/>
                    </a:lnTo>
                    <a:lnTo>
                      <a:pt x="0" y="272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0" y="222"/>
                    </a:lnTo>
                    <a:lnTo>
                      <a:pt x="4" y="198"/>
                    </a:lnTo>
                    <a:lnTo>
                      <a:pt x="10" y="174"/>
                    </a:lnTo>
                    <a:lnTo>
                      <a:pt x="20" y="152"/>
                    </a:lnTo>
                    <a:lnTo>
                      <a:pt x="30" y="130"/>
                    </a:lnTo>
                    <a:lnTo>
                      <a:pt x="42" y="110"/>
                    </a:lnTo>
                    <a:lnTo>
                      <a:pt x="56" y="90"/>
                    </a:lnTo>
                    <a:lnTo>
                      <a:pt x="74" y="72"/>
                    </a:lnTo>
                    <a:lnTo>
                      <a:pt x="90" y="56"/>
                    </a:lnTo>
                    <a:lnTo>
                      <a:pt x="110" y="42"/>
                    </a:lnTo>
                    <a:lnTo>
                      <a:pt x="130" y="30"/>
                    </a:lnTo>
                    <a:lnTo>
                      <a:pt x="152" y="20"/>
                    </a:lnTo>
                    <a:lnTo>
                      <a:pt x="176" y="12"/>
                    </a:lnTo>
                    <a:lnTo>
                      <a:pt x="200" y="6"/>
                    </a:lnTo>
                    <a:lnTo>
                      <a:pt x="224" y="2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rgbClr val="FFD9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13" name="Freeform 453"/>
              <p:cNvSpPr>
                <a:spLocks/>
              </p:cNvSpPr>
              <p:nvPr/>
            </p:nvSpPr>
            <p:spPr bwMode="auto">
              <a:xfrm>
                <a:off x="2152" y="2989"/>
                <a:ext cx="486" cy="476"/>
              </a:xfrm>
              <a:custGeom>
                <a:avLst/>
                <a:gdLst>
                  <a:gd name="T0" fmla="*/ 242 w 486"/>
                  <a:gd name="T1" fmla="*/ 0 h 476"/>
                  <a:gd name="T2" fmla="*/ 292 w 486"/>
                  <a:gd name="T3" fmla="*/ 4 h 476"/>
                  <a:gd name="T4" fmla="*/ 338 w 486"/>
                  <a:gd name="T5" fmla="*/ 18 h 476"/>
                  <a:gd name="T6" fmla="*/ 378 w 486"/>
                  <a:gd name="T7" fmla="*/ 40 h 476"/>
                  <a:gd name="T8" fmla="*/ 414 w 486"/>
                  <a:gd name="T9" fmla="*/ 70 h 476"/>
                  <a:gd name="T10" fmla="*/ 444 w 486"/>
                  <a:gd name="T11" fmla="*/ 104 h 476"/>
                  <a:gd name="T12" fmla="*/ 466 w 486"/>
                  <a:gd name="T13" fmla="*/ 146 h 476"/>
                  <a:gd name="T14" fmla="*/ 480 w 486"/>
                  <a:gd name="T15" fmla="*/ 190 h 476"/>
                  <a:gd name="T16" fmla="*/ 486 w 486"/>
                  <a:gd name="T17" fmla="*/ 238 h 476"/>
                  <a:gd name="T18" fmla="*/ 484 w 486"/>
                  <a:gd name="T19" fmla="*/ 262 h 476"/>
                  <a:gd name="T20" fmla="*/ 474 w 486"/>
                  <a:gd name="T21" fmla="*/ 308 h 476"/>
                  <a:gd name="T22" fmla="*/ 456 w 486"/>
                  <a:gd name="T23" fmla="*/ 352 h 476"/>
                  <a:gd name="T24" fmla="*/ 430 w 486"/>
                  <a:gd name="T25" fmla="*/ 390 h 476"/>
                  <a:gd name="T26" fmla="*/ 398 w 486"/>
                  <a:gd name="T27" fmla="*/ 422 h 476"/>
                  <a:gd name="T28" fmla="*/ 358 w 486"/>
                  <a:gd name="T29" fmla="*/ 448 h 476"/>
                  <a:gd name="T30" fmla="*/ 314 w 486"/>
                  <a:gd name="T31" fmla="*/ 466 h 476"/>
                  <a:gd name="T32" fmla="*/ 268 w 486"/>
                  <a:gd name="T33" fmla="*/ 476 h 476"/>
                  <a:gd name="T34" fmla="*/ 242 w 486"/>
                  <a:gd name="T35" fmla="*/ 476 h 476"/>
                  <a:gd name="T36" fmla="*/ 194 w 486"/>
                  <a:gd name="T37" fmla="*/ 472 h 476"/>
                  <a:gd name="T38" fmla="*/ 148 w 486"/>
                  <a:gd name="T39" fmla="*/ 458 h 476"/>
                  <a:gd name="T40" fmla="*/ 106 w 486"/>
                  <a:gd name="T41" fmla="*/ 436 h 476"/>
                  <a:gd name="T42" fmla="*/ 70 w 486"/>
                  <a:gd name="T43" fmla="*/ 406 h 476"/>
                  <a:gd name="T44" fmla="*/ 42 w 486"/>
                  <a:gd name="T45" fmla="*/ 372 h 476"/>
                  <a:gd name="T46" fmla="*/ 18 w 486"/>
                  <a:gd name="T47" fmla="*/ 330 h 476"/>
                  <a:gd name="T48" fmla="*/ 4 w 486"/>
                  <a:gd name="T49" fmla="*/ 286 h 476"/>
                  <a:gd name="T50" fmla="*/ 0 w 486"/>
                  <a:gd name="T51" fmla="*/ 238 h 476"/>
                  <a:gd name="T52" fmla="*/ 0 w 486"/>
                  <a:gd name="T53" fmla="*/ 214 h 476"/>
                  <a:gd name="T54" fmla="*/ 10 w 486"/>
                  <a:gd name="T55" fmla="*/ 168 h 476"/>
                  <a:gd name="T56" fmla="*/ 30 w 486"/>
                  <a:gd name="T57" fmla="*/ 124 h 476"/>
                  <a:gd name="T58" fmla="*/ 56 w 486"/>
                  <a:gd name="T59" fmla="*/ 86 h 476"/>
                  <a:gd name="T60" fmla="*/ 88 w 486"/>
                  <a:gd name="T61" fmla="*/ 54 h 476"/>
                  <a:gd name="T62" fmla="*/ 126 w 486"/>
                  <a:gd name="T63" fmla="*/ 28 h 476"/>
                  <a:gd name="T64" fmla="*/ 170 w 486"/>
                  <a:gd name="T65" fmla="*/ 10 h 476"/>
                  <a:gd name="T66" fmla="*/ 218 w 486"/>
                  <a:gd name="T67" fmla="*/ 0 h 476"/>
                  <a:gd name="T68" fmla="*/ 242 w 486"/>
                  <a:gd name="T69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6" h="476">
                    <a:moveTo>
                      <a:pt x="242" y="0"/>
                    </a:moveTo>
                    <a:lnTo>
                      <a:pt x="242" y="0"/>
                    </a:lnTo>
                    <a:lnTo>
                      <a:pt x="268" y="0"/>
                    </a:lnTo>
                    <a:lnTo>
                      <a:pt x="292" y="4"/>
                    </a:lnTo>
                    <a:lnTo>
                      <a:pt x="314" y="10"/>
                    </a:lnTo>
                    <a:lnTo>
                      <a:pt x="338" y="18"/>
                    </a:lnTo>
                    <a:lnTo>
                      <a:pt x="358" y="28"/>
                    </a:lnTo>
                    <a:lnTo>
                      <a:pt x="378" y="40"/>
                    </a:lnTo>
                    <a:lnTo>
                      <a:pt x="398" y="54"/>
                    </a:lnTo>
                    <a:lnTo>
                      <a:pt x="414" y="70"/>
                    </a:lnTo>
                    <a:lnTo>
                      <a:pt x="430" y="86"/>
                    </a:lnTo>
                    <a:lnTo>
                      <a:pt x="444" y="104"/>
                    </a:lnTo>
                    <a:lnTo>
                      <a:pt x="456" y="124"/>
                    </a:lnTo>
                    <a:lnTo>
                      <a:pt x="466" y="146"/>
                    </a:lnTo>
                    <a:lnTo>
                      <a:pt x="474" y="168"/>
                    </a:lnTo>
                    <a:lnTo>
                      <a:pt x="480" y="190"/>
                    </a:lnTo>
                    <a:lnTo>
                      <a:pt x="484" y="214"/>
                    </a:lnTo>
                    <a:lnTo>
                      <a:pt x="486" y="238"/>
                    </a:lnTo>
                    <a:lnTo>
                      <a:pt x="486" y="238"/>
                    </a:lnTo>
                    <a:lnTo>
                      <a:pt x="484" y="262"/>
                    </a:lnTo>
                    <a:lnTo>
                      <a:pt x="480" y="286"/>
                    </a:lnTo>
                    <a:lnTo>
                      <a:pt x="474" y="308"/>
                    </a:lnTo>
                    <a:lnTo>
                      <a:pt x="466" y="330"/>
                    </a:lnTo>
                    <a:lnTo>
                      <a:pt x="456" y="352"/>
                    </a:lnTo>
                    <a:lnTo>
                      <a:pt x="444" y="372"/>
                    </a:lnTo>
                    <a:lnTo>
                      <a:pt x="430" y="390"/>
                    </a:lnTo>
                    <a:lnTo>
                      <a:pt x="414" y="406"/>
                    </a:lnTo>
                    <a:lnTo>
                      <a:pt x="398" y="422"/>
                    </a:lnTo>
                    <a:lnTo>
                      <a:pt x="378" y="436"/>
                    </a:lnTo>
                    <a:lnTo>
                      <a:pt x="358" y="448"/>
                    </a:lnTo>
                    <a:lnTo>
                      <a:pt x="338" y="458"/>
                    </a:lnTo>
                    <a:lnTo>
                      <a:pt x="314" y="466"/>
                    </a:lnTo>
                    <a:lnTo>
                      <a:pt x="292" y="472"/>
                    </a:lnTo>
                    <a:lnTo>
                      <a:pt x="268" y="476"/>
                    </a:lnTo>
                    <a:lnTo>
                      <a:pt x="242" y="476"/>
                    </a:lnTo>
                    <a:lnTo>
                      <a:pt x="242" y="476"/>
                    </a:lnTo>
                    <a:lnTo>
                      <a:pt x="218" y="476"/>
                    </a:lnTo>
                    <a:lnTo>
                      <a:pt x="194" y="472"/>
                    </a:lnTo>
                    <a:lnTo>
                      <a:pt x="170" y="466"/>
                    </a:lnTo>
                    <a:lnTo>
                      <a:pt x="148" y="458"/>
                    </a:lnTo>
                    <a:lnTo>
                      <a:pt x="126" y="448"/>
                    </a:lnTo>
                    <a:lnTo>
                      <a:pt x="106" y="436"/>
                    </a:lnTo>
                    <a:lnTo>
                      <a:pt x="88" y="422"/>
                    </a:lnTo>
                    <a:lnTo>
                      <a:pt x="70" y="406"/>
                    </a:lnTo>
                    <a:lnTo>
                      <a:pt x="56" y="390"/>
                    </a:lnTo>
                    <a:lnTo>
                      <a:pt x="42" y="372"/>
                    </a:lnTo>
                    <a:lnTo>
                      <a:pt x="30" y="352"/>
                    </a:lnTo>
                    <a:lnTo>
                      <a:pt x="18" y="330"/>
                    </a:lnTo>
                    <a:lnTo>
                      <a:pt x="10" y="308"/>
                    </a:lnTo>
                    <a:lnTo>
                      <a:pt x="4" y="286"/>
                    </a:lnTo>
                    <a:lnTo>
                      <a:pt x="0" y="262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0" y="214"/>
                    </a:lnTo>
                    <a:lnTo>
                      <a:pt x="4" y="190"/>
                    </a:lnTo>
                    <a:lnTo>
                      <a:pt x="10" y="168"/>
                    </a:lnTo>
                    <a:lnTo>
                      <a:pt x="18" y="146"/>
                    </a:lnTo>
                    <a:lnTo>
                      <a:pt x="30" y="124"/>
                    </a:lnTo>
                    <a:lnTo>
                      <a:pt x="42" y="104"/>
                    </a:lnTo>
                    <a:lnTo>
                      <a:pt x="56" y="86"/>
                    </a:lnTo>
                    <a:lnTo>
                      <a:pt x="70" y="70"/>
                    </a:lnTo>
                    <a:lnTo>
                      <a:pt x="88" y="54"/>
                    </a:lnTo>
                    <a:lnTo>
                      <a:pt x="106" y="40"/>
                    </a:lnTo>
                    <a:lnTo>
                      <a:pt x="126" y="28"/>
                    </a:lnTo>
                    <a:lnTo>
                      <a:pt x="148" y="18"/>
                    </a:lnTo>
                    <a:lnTo>
                      <a:pt x="170" y="10"/>
                    </a:lnTo>
                    <a:lnTo>
                      <a:pt x="194" y="4"/>
                    </a:lnTo>
                    <a:lnTo>
                      <a:pt x="218" y="0"/>
                    </a:lnTo>
                    <a:lnTo>
                      <a:pt x="242" y="0"/>
                    </a:ln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FFD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14" name="Freeform 454"/>
              <p:cNvSpPr>
                <a:spLocks/>
              </p:cNvSpPr>
              <p:nvPr/>
            </p:nvSpPr>
            <p:spPr bwMode="auto">
              <a:xfrm>
                <a:off x="2160" y="2997"/>
                <a:ext cx="470" cy="462"/>
              </a:xfrm>
              <a:custGeom>
                <a:avLst/>
                <a:gdLst>
                  <a:gd name="T0" fmla="*/ 236 w 470"/>
                  <a:gd name="T1" fmla="*/ 0 h 462"/>
                  <a:gd name="T2" fmla="*/ 282 w 470"/>
                  <a:gd name="T3" fmla="*/ 6 h 462"/>
                  <a:gd name="T4" fmla="*/ 326 w 470"/>
                  <a:gd name="T5" fmla="*/ 18 h 462"/>
                  <a:gd name="T6" fmla="*/ 366 w 470"/>
                  <a:gd name="T7" fmla="*/ 40 h 462"/>
                  <a:gd name="T8" fmla="*/ 402 w 470"/>
                  <a:gd name="T9" fmla="*/ 68 h 462"/>
                  <a:gd name="T10" fmla="*/ 430 w 470"/>
                  <a:gd name="T11" fmla="*/ 102 h 462"/>
                  <a:gd name="T12" fmla="*/ 452 w 470"/>
                  <a:gd name="T13" fmla="*/ 142 h 462"/>
                  <a:gd name="T14" fmla="*/ 466 w 470"/>
                  <a:gd name="T15" fmla="*/ 184 h 462"/>
                  <a:gd name="T16" fmla="*/ 470 w 470"/>
                  <a:gd name="T17" fmla="*/ 232 h 462"/>
                  <a:gd name="T18" fmla="*/ 470 w 470"/>
                  <a:gd name="T19" fmla="*/ 254 h 462"/>
                  <a:gd name="T20" fmla="*/ 460 w 470"/>
                  <a:gd name="T21" fmla="*/ 300 h 462"/>
                  <a:gd name="T22" fmla="*/ 442 w 470"/>
                  <a:gd name="T23" fmla="*/ 340 h 462"/>
                  <a:gd name="T24" fmla="*/ 416 w 470"/>
                  <a:gd name="T25" fmla="*/ 378 h 462"/>
                  <a:gd name="T26" fmla="*/ 384 w 470"/>
                  <a:gd name="T27" fmla="*/ 408 h 462"/>
                  <a:gd name="T28" fmla="*/ 348 w 470"/>
                  <a:gd name="T29" fmla="*/ 434 h 462"/>
                  <a:gd name="T30" fmla="*/ 306 w 470"/>
                  <a:gd name="T31" fmla="*/ 452 h 462"/>
                  <a:gd name="T32" fmla="*/ 260 w 470"/>
                  <a:gd name="T33" fmla="*/ 460 h 462"/>
                  <a:gd name="T34" fmla="*/ 236 w 470"/>
                  <a:gd name="T35" fmla="*/ 462 h 462"/>
                  <a:gd name="T36" fmla="*/ 188 w 470"/>
                  <a:gd name="T37" fmla="*/ 456 h 462"/>
                  <a:gd name="T38" fmla="*/ 144 w 470"/>
                  <a:gd name="T39" fmla="*/ 444 h 462"/>
                  <a:gd name="T40" fmla="*/ 104 w 470"/>
                  <a:gd name="T41" fmla="*/ 422 h 462"/>
                  <a:gd name="T42" fmla="*/ 68 w 470"/>
                  <a:gd name="T43" fmla="*/ 394 h 462"/>
                  <a:gd name="T44" fmla="*/ 40 w 470"/>
                  <a:gd name="T45" fmla="*/ 360 h 462"/>
                  <a:gd name="T46" fmla="*/ 18 w 470"/>
                  <a:gd name="T47" fmla="*/ 320 h 462"/>
                  <a:gd name="T48" fmla="*/ 4 w 470"/>
                  <a:gd name="T49" fmla="*/ 278 h 462"/>
                  <a:gd name="T50" fmla="*/ 0 w 470"/>
                  <a:gd name="T51" fmla="*/ 232 h 462"/>
                  <a:gd name="T52" fmla="*/ 0 w 470"/>
                  <a:gd name="T53" fmla="*/ 208 h 462"/>
                  <a:gd name="T54" fmla="*/ 10 w 470"/>
                  <a:gd name="T55" fmla="*/ 162 h 462"/>
                  <a:gd name="T56" fmla="*/ 28 w 470"/>
                  <a:gd name="T57" fmla="*/ 122 h 462"/>
                  <a:gd name="T58" fmla="*/ 54 w 470"/>
                  <a:gd name="T59" fmla="*/ 84 h 462"/>
                  <a:gd name="T60" fmla="*/ 86 w 470"/>
                  <a:gd name="T61" fmla="*/ 54 h 462"/>
                  <a:gd name="T62" fmla="*/ 124 w 470"/>
                  <a:gd name="T63" fmla="*/ 28 h 462"/>
                  <a:gd name="T64" fmla="*/ 166 w 470"/>
                  <a:gd name="T65" fmla="*/ 12 h 462"/>
                  <a:gd name="T66" fmla="*/ 212 w 470"/>
                  <a:gd name="T67" fmla="*/ 2 h 462"/>
                  <a:gd name="T68" fmla="*/ 236 w 470"/>
                  <a:gd name="T69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0" h="462">
                    <a:moveTo>
                      <a:pt x="236" y="0"/>
                    </a:moveTo>
                    <a:lnTo>
                      <a:pt x="236" y="0"/>
                    </a:lnTo>
                    <a:lnTo>
                      <a:pt x="260" y="2"/>
                    </a:lnTo>
                    <a:lnTo>
                      <a:pt x="282" y="6"/>
                    </a:lnTo>
                    <a:lnTo>
                      <a:pt x="306" y="12"/>
                    </a:lnTo>
                    <a:lnTo>
                      <a:pt x="326" y="18"/>
                    </a:lnTo>
                    <a:lnTo>
                      <a:pt x="348" y="28"/>
                    </a:lnTo>
                    <a:lnTo>
                      <a:pt x="366" y="40"/>
                    </a:lnTo>
                    <a:lnTo>
                      <a:pt x="384" y="54"/>
                    </a:lnTo>
                    <a:lnTo>
                      <a:pt x="402" y="68"/>
                    </a:lnTo>
                    <a:lnTo>
                      <a:pt x="416" y="84"/>
                    </a:lnTo>
                    <a:lnTo>
                      <a:pt x="430" y="102"/>
                    </a:lnTo>
                    <a:lnTo>
                      <a:pt x="442" y="122"/>
                    </a:lnTo>
                    <a:lnTo>
                      <a:pt x="452" y="142"/>
                    </a:lnTo>
                    <a:lnTo>
                      <a:pt x="460" y="162"/>
                    </a:lnTo>
                    <a:lnTo>
                      <a:pt x="466" y="184"/>
                    </a:lnTo>
                    <a:lnTo>
                      <a:pt x="470" y="208"/>
                    </a:lnTo>
                    <a:lnTo>
                      <a:pt x="470" y="232"/>
                    </a:lnTo>
                    <a:lnTo>
                      <a:pt x="470" y="232"/>
                    </a:lnTo>
                    <a:lnTo>
                      <a:pt x="470" y="254"/>
                    </a:lnTo>
                    <a:lnTo>
                      <a:pt x="466" y="278"/>
                    </a:lnTo>
                    <a:lnTo>
                      <a:pt x="460" y="300"/>
                    </a:lnTo>
                    <a:lnTo>
                      <a:pt x="452" y="320"/>
                    </a:lnTo>
                    <a:lnTo>
                      <a:pt x="442" y="340"/>
                    </a:lnTo>
                    <a:lnTo>
                      <a:pt x="430" y="360"/>
                    </a:lnTo>
                    <a:lnTo>
                      <a:pt x="416" y="378"/>
                    </a:lnTo>
                    <a:lnTo>
                      <a:pt x="402" y="394"/>
                    </a:lnTo>
                    <a:lnTo>
                      <a:pt x="384" y="408"/>
                    </a:lnTo>
                    <a:lnTo>
                      <a:pt x="366" y="422"/>
                    </a:lnTo>
                    <a:lnTo>
                      <a:pt x="348" y="434"/>
                    </a:lnTo>
                    <a:lnTo>
                      <a:pt x="326" y="444"/>
                    </a:lnTo>
                    <a:lnTo>
                      <a:pt x="306" y="452"/>
                    </a:lnTo>
                    <a:lnTo>
                      <a:pt x="282" y="456"/>
                    </a:lnTo>
                    <a:lnTo>
                      <a:pt x="260" y="460"/>
                    </a:lnTo>
                    <a:lnTo>
                      <a:pt x="236" y="462"/>
                    </a:lnTo>
                    <a:lnTo>
                      <a:pt x="236" y="462"/>
                    </a:lnTo>
                    <a:lnTo>
                      <a:pt x="212" y="460"/>
                    </a:lnTo>
                    <a:lnTo>
                      <a:pt x="188" y="456"/>
                    </a:lnTo>
                    <a:lnTo>
                      <a:pt x="166" y="452"/>
                    </a:lnTo>
                    <a:lnTo>
                      <a:pt x="144" y="444"/>
                    </a:lnTo>
                    <a:lnTo>
                      <a:pt x="124" y="434"/>
                    </a:lnTo>
                    <a:lnTo>
                      <a:pt x="104" y="422"/>
                    </a:lnTo>
                    <a:lnTo>
                      <a:pt x="86" y="408"/>
                    </a:lnTo>
                    <a:lnTo>
                      <a:pt x="68" y="394"/>
                    </a:lnTo>
                    <a:lnTo>
                      <a:pt x="54" y="378"/>
                    </a:lnTo>
                    <a:lnTo>
                      <a:pt x="40" y="360"/>
                    </a:lnTo>
                    <a:lnTo>
                      <a:pt x="28" y="340"/>
                    </a:lnTo>
                    <a:lnTo>
                      <a:pt x="18" y="320"/>
                    </a:lnTo>
                    <a:lnTo>
                      <a:pt x="10" y="300"/>
                    </a:lnTo>
                    <a:lnTo>
                      <a:pt x="4" y="278"/>
                    </a:lnTo>
                    <a:lnTo>
                      <a:pt x="0" y="254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0" y="208"/>
                    </a:lnTo>
                    <a:lnTo>
                      <a:pt x="4" y="184"/>
                    </a:lnTo>
                    <a:lnTo>
                      <a:pt x="10" y="162"/>
                    </a:lnTo>
                    <a:lnTo>
                      <a:pt x="18" y="142"/>
                    </a:lnTo>
                    <a:lnTo>
                      <a:pt x="28" y="122"/>
                    </a:lnTo>
                    <a:lnTo>
                      <a:pt x="40" y="102"/>
                    </a:lnTo>
                    <a:lnTo>
                      <a:pt x="54" y="84"/>
                    </a:lnTo>
                    <a:lnTo>
                      <a:pt x="68" y="68"/>
                    </a:lnTo>
                    <a:lnTo>
                      <a:pt x="86" y="54"/>
                    </a:lnTo>
                    <a:lnTo>
                      <a:pt x="104" y="40"/>
                    </a:lnTo>
                    <a:lnTo>
                      <a:pt x="124" y="28"/>
                    </a:lnTo>
                    <a:lnTo>
                      <a:pt x="144" y="18"/>
                    </a:lnTo>
                    <a:lnTo>
                      <a:pt x="166" y="12"/>
                    </a:lnTo>
                    <a:lnTo>
                      <a:pt x="188" y="6"/>
                    </a:lnTo>
                    <a:lnTo>
                      <a:pt x="212" y="2"/>
                    </a:lnTo>
                    <a:lnTo>
                      <a:pt x="236" y="0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rgbClr val="FFDE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15" name="Freeform 455"/>
              <p:cNvSpPr>
                <a:spLocks/>
              </p:cNvSpPr>
              <p:nvPr/>
            </p:nvSpPr>
            <p:spPr bwMode="auto">
              <a:xfrm>
                <a:off x="2168" y="3007"/>
                <a:ext cx="456" cy="444"/>
              </a:xfrm>
              <a:custGeom>
                <a:avLst/>
                <a:gdLst>
                  <a:gd name="T0" fmla="*/ 228 w 456"/>
                  <a:gd name="T1" fmla="*/ 0 h 444"/>
                  <a:gd name="T2" fmla="*/ 274 w 456"/>
                  <a:gd name="T3" fmla="*/ 4 h 444"/>
                  <a:gd name="T4" fmla="*/ 316 w 456"/>
                  <a:gd name="T5" fmla="*/ 18 h 444"/>
                  <a:gd name="T6" fmla="*/ 356 w 456"/>
                  <a:gd name="T7" fmla="*/ 38 h 444"/>
                  <a:gd name="T8" fmla="*/ 388 w 456"/>
                  <a:gd name="T9" fmla="*/ 64 h 444"/>
                  <a:gd name="T10" fmla="*/ 416 w 456"/>
                  <a:gd name="T11" fmla="*/ 98 h 444"/>
                  <a:gd name="T12" fmla="*/ 438 w 456"/>
                  <a:gd name="T13" fmla="*/ 136 h 444"/>
                  <a:gd name="T14" fmla="*/ 452 w 456"/>
                  <a:gd name="T15" fmla="*/ 178 h 444"/>
                  <a:gd name="T16" fmla="*/ 456 w 456"/>
                  <a:gd name="T17" fmla="*/ 222 h 444"/>
                  <a:gd name="T18" fmla="*/ 454 w 456"/>
                  <a:gd name="T19" fmla="*/ 244 h 444"/>
                  <a:gd name="T20" fmla="*/ 446 w 456"/>
                  <a:gd name="T21" fmla="*/ 288 h 444"/>
                  <a:gd name="T22" fmla="*/ 428 w 456"/>
                  <a:gd name="T23" fmla="*/ 328 h 444"/>
                  <a:gd name="T24" fmla="*/ 404 w 456"/>
                  <a:gd name="T25" fmla="*/ 364 h 444"/>
                  <a:gd name="T26" fmla="*/ 372 w 456"/>
                  <a:gd name="T27" fmla="*/ 394 h 444"/>
                  <a:gd name="T28" fmla="*/ 336 w 456"/>
                  <a:gd name="T29" fmla="*/ 418 h 444"/>
                  <a:gd name="T30" fmla="*/ 296 w 456"/>
                  <a:gd name="T31" fmla="*/ 434 h 444"/>
                  <a:gd name="T32" fmla="*/ 250 w 456"/>
                  <a:gd name="T33" fmla="*/ 442 h 444"/>
                  <a:gd name="T34" fmla="*/ 228 w 456"/>
                  <a:gd name="T35" fmla="*/ 444 h 444"/>
                  <a:gd name="T36" fmla="*/ 182 w 456"/>
                  <a:gd name="T37" fmla="*/ 440 h 444"/>
                  <a:gd name="T38" fmla="*/ 140 w 456"/>
                  <a:gd name="T39" fmla="*/ 426 h 444"/>
                  <a:gd name="T40" fmla="*/ 100 w 456"/>
                  <a:gd name="T41" fmla="*/ 406 h 444"/>
                  <a:gd name="T42" fmla="*/ 66 w 456"/>
                  <a:gd name="T43" fmla="*/ 378 h 444"/>
                  <a:gd name="T44" fmla="*/ 38 w 456"/>
                  <a:gd name="T45" fmla="*/ 346 h 444"/>
                  <a:gd name="T46" fmla="*/ 18 w 456"/>
                  <a:gd name="T47" fmla="*/ 308 h 444"/>
                  <a:gd name="T48" fmla="*/ 4 w 456"/>
                  <a:gd name="T49" fmla="*/ 266 h 444"/>
                  <a:gd name="T50" fmla="*/ 0 w 456"/>
                  <a:gd name="T51" fmla="*/ 222 h 444"/>
                  <a:gd name="T52" fmla="*/ 0 w 456"/>
                  <a:gd name="T53" fmla="*/ 200 h 444"/>
                  <a:gd name="T54" fmla="*/ 10 w 456"/>
                  <a:gd name="T55" fmla="*/ 156 h 444"/>
                  <a:gd name="T56" fmla="*/ 28 w 456"/>
                  <a:gd name="T57" fmla="*/ 116 h 444"/>
                  <a:gd name="T58" fmla="*/ 52 w 456"/>
                  <a:gd name="T59" fmla="*/ 80 h 444"/>
                  <a:gd name="T60" fmla="*/ 82 w 456"/>
                  <a:gd name="T61" fmla="*/ 50 h 444"/>
                  <a:gd name="T62" fmla="*/ 120 w 456"/>
                  <a:gd name="T63" fmla="*/ 26 h 444"/>
                  <a:gd name="T64" fmla="*/ 160 w 456"/>
                  <a:gd name="T65" fmla="*/ 10 h 444"/>
                  <a:gd name="T66" fmla="*/ 204 w 456"/>
                  <a:gd name="T67" fmla="*/ 0 h 444"/>
                  <a:gd name="T68" fmla="*/ 228 w 456"/>
                  <a:gd name="T69" fmla="*/ 0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6" h="444">
                    <a:moveTo>
                      <a:pt x="228" y="0"/>
                    </a:moveTo>
                    <a:lnTo>
                      <a:pt x="228" y="0"/>
                    </a:lnTo>
                    <a:lnTo>
                      <a:pt x="250" y="0"/>
                    </a:lnTo>
                    <a:lnTo>
                      <a:pt x="274" y="4"/>
                    </a:lnTo>
                    <a:lnTo>
                      <a:pt x="296" y="10"/>
                    </a:lnTo>
                    <a:lnTo>
                      <a:pt x="316" y="18"/>
                    </a:lnTo>
                    <a:lnTo>
                      <a:pt x="336" y="26"/>
                    </a:lnTo>
                    <a:lnTo>
                      <a:pt x="356" y="38"/>
                    </a:lnTo>
                    <a:lnTo>
                      <a:pt x="372" y="50"/>
                    </a:lnTo>
                    <a:lnTo>
                      <a:pt x="388" y="64"/>
                    </a:lnTo>
                    <a:lnTo>
                      <a:pt x="404" y="80"/>
                    </a:lnTo>
                    <a:lnTo>
                      <a:pt x="416" y="98"/>
                    </a:lnTo>
                    <a:lnTo>
                      <a:pt x="428" y="116"/>
                    </a:lnTo>
                    <a:lnTo>
                      <a:pt x="438" y="136"/>
                    </a:lnTo>
                    <a:lnTo>
                      <a:pt x="446" y="156"/>
                    </a:lnTo>
                    <a:lnTo>
                      <a:pt x="452" y="178"/>
                    </a:lnTo>
                    <a:lnTo>
                      <a:pt x="454" y="200"/>
                    </a:lnTo>
                    <a:lnTo>
                      <a:pt x="456" y="222"/>
                    </a:lnTo>
                    <a:lnTo>
                      <a:pt x="456" y="222"/>
                    </a:lnTo>
                    <a:lnTo>
                      <a:pt x="454" y="244"/>
                    </a:lnTo>
                    <a:lnTo>
                      <a:pt x="452" y="266"/>
                    </a:lnTo>
                    <a:lnTo>
                      <a:pt x="446" y="288"/>
                    </a:lnTo>
                    <a:lnTo>
                      <a:pt x="438" y="308"/>
                    </a:lnTo>
                    <a:lnTo>
                      <a:pt x="428" y="328"/>
                    </a:lnTo>
                    <a:lnTo>
                      <a:pt x="416" y="346"/>
                    </a:lnTo>
                    <a:lnTo>
                      <a:pt x="404" y="364"/>
                    </a:lnTo>
                    <a:lnTo>
                      <a:pt x="388" y="378"/>
                    </a:lnTo>
                    <a:lnTo>
                      <a:pt x="372" y="394"/>
                    </a:lnTo>
                    <a:lnTo>
                      <a:pt x="356" y="406"/>
                    </a:lnTo>
                    <a:lnTo>
                      <a:pt x="336" y="418"/>
                    </a:lnTo>
                    <a:lnTo>
                      <a:pt x="316" y="426"/>
                    </a:lnTo>
                    <a:lnTo>
                      <a:pt x="296" y="434"/>
                    </a:lnTo>
                    <a:lnTo>
                      <a:pt x="274" y="440"/>
                    </a:lnTo>
                    <a:lnTo>
                      <a:pt x="250" y="442"/>
                    </a:lnTo>
                    <a:lnTo>
                      <a:pt x="228" y="444"/>
                    </a:lnTo>
                    <a:lnTo>
                      <a:pt x="228" y="444"/>
                    </a:lnTo>
                    <a:lnTo>
                      <a:pt x="204" y="442"/>
                    </a:lnTo>
                    <a:lnTo>
                      <a:pt x="182" y="440"/>
                    </a:lnTo>
                    <a:lnTo>
                      <a:pt x="160" y="434"/>
                    </a:lnTo>
                    <a:lnTo>
                      <a:pt x="140" y="426"/>
                    </a:lnTo>
                    <a:lnTo>
                      <a:pt x="120" y="418"/>
                    </a:lnTo>
                    <a:lnTo>
                      <a:pt x="100" y="406"/>
                    </a:lnTo>
                    <a:lnTo>
                      <a:pt x="82" y="394"/>
                    </a:lnTo>
                    <a:lnTo>
                      <a:pt x="66" y="378"/>
                    </a:lnTo>
                    <a:lnTo>
                      <a:pt x="52" y="364"/>
                    </a:lnTo>
                    <a:lnTo>
                      <a:pt x="38" y="346"/>
                    </a:lnTo>
                    <a:lnTo>
                      <a:pt x="28" y="328"/>
                    </a:lnTo>
                    <a:lnTo>
                      <a:pt x="18" y="308"/>
                    </a:lnTo>
                    <a:lnTo>
                      <a:pt x="10" y="288"/>
                    </a:lnTo>
                    <a:lnTo>
                      <a:pt x="4" y="266"/>
                    </a:lnTo>
                    <a:lnTo>
                      <a:pt x="0" y="244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0" y="200"/>
                    </a:lnTo>
                    <a:lnTo>
                      <a:pt x="4" y="178"/>
                    </a:lnTo>
                    <a:lnTo>
                      <a:pt x="10" y="156"/>
                    </a:lnTo>
                    <a:lnTo>
                      <a:pt x="18" y="136"/>
                    </a:lnTo>
                    <a:lnTo>
                      <a:pt x="28" y="116"/>
                    </a:lnTo>
                    <a:lnTo>
                      <a:pt x="38" y="98"/>
                    </a:lnTo>
                    <a:lnTo>
                      <a:pt x="52" y="80"/>
                    </a:lnTo>
                    <a:lnTo>
                      <a:pt x="66" y="64"/>
                    </a:lnTo>
                    <a:lnTo>
                      <a:pt x="82" y="50"/>
                    </a:lnTo>
                    <a:lnTo>
                      <a:pt x="100" y="38"/>
                    </a:lnTo>
                    <a:lnTo>
                      <a:pt x="120" y="26"/>
                    </a:lnTo>
                    <a:lnTo>
                      <a:pt x="140" y="18"/>
                    </a:lnTo>
                    <a:lnTo>
                      <a:pt x="160" y="10"/>
                    </a:lnTo>
                    <a:lnTo>
                      <a:pt x="182" y="4"/>
                    </a:lnTo>
                    <a:lnTo>
                      <a:pt x="204" y="0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FFE3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16" name="Freeform 456"/>
              <p:cNvSpPr>
                <a:spLocks/>
              </p:cNvSpPr>
              <p:nvPr/>
            </p:nvSpPr>
            <p:spPr bwMode="auto">
              <a:xfrm>
                <a:off x="2176" y="3015"/>
                <a:ext cx="440" cy="428"/>
              </a:xfrm>
              <a:custGeom>
                <a:avLst/>
                <a:gdLst>
                  <a:gd name="T0" fmla="*/ 220 w 440"/>
                  <a:gd name="T1" fmla="*/ 0 h 428"/>
                  <a:gd name="T2" fmla="*/ 264 w 440"/>
                  <a:gd name="T3" fmla="*/ 6 h 428"/>
                  <a:gd name="T4" fmla="*/ 306 w 440"/>
                  <a:gd name="T5" fmla="*/ 18 h 428"/>
                  <a:gd name="T6" fmla="*/ 344 w 440"/>
                  <a:gd name="T7" fmla="*/ 38 h 428"/>
                  <a:gd name="T8" fmla="*/ 376 w 440"/>
                  <a:gd name="T9" fmla="*/ 64 h 428"/>
                  <a:gd name="T10" fmla="*/ 404 w 440"/>
                  <a:gd name="T11" fmla="*/ 96 h 428"/>
                  <a:gd name="T12" fmla="*/ 424 w 440"/>
                  <a:gd name="T13" fmla="*/ 132 h 428"/>
                  <a:gd name="T14" fmla="*/ 436 w 440"/>
                  <a:gd name="T15" fmla="*/ 172 h 428"/>
                  <a:gd name="T16" fmla="*/ 440 w 440"/>
                  <a:gd name="T17" fmla="*/ 214 h 428"/>
                  <a:gd name="T18" fmla="*/ 440 w 440"/>
                  <a:gd name="T19" fmla="*/ 236 h 428"/>
                  <a:gd name="T20" fmla="*/ 430 w 440"/>
                  <a:gd name="T21" fmla="*/ 278 h 428"/>
                  <a:gd name="T22" fmla="*/ 414 w 440"/>
                  <a:gd name="T23" fmla="*/ 316 h 428"/>
                  <a:gd name="T24" fmla="*/ 390 w 440"/>
                  <a:gd name="T25" fmla="*/ 350 h 428"/>
                  <a:gd name="T26" fmla="*/ 360 w 440"/>
                  <a:gd name="T27" fmla="*/ 380 h 428"/>
                  <a:gd name="T28" fmla="*/ 326 w 440"/>
                  <a:gd name="T29" fmla="*/ 402 h 428"/>
                  <a:gd name="T30" fmla="*/ 286 w 440"/>
                  <a:gd name="T31" fmla="*/ 420 h 428"/>
                  <a:gd name="T32" fmla="*/ 242 w 440"/>
                  <a:gd name="T33" fmla="*/ 428 h 428"/>
                  <a:gd name="T34" fmla="*/ 220 w 440"/>
                  <a:gd name="T35" fmla="*/ 428 h 428"/>
                  <a:gd name="T36" fmla="*/ 176 w 440"/>
                  <a:gd name="T37" fmla="*/ 424 h 428"/>
                  <a:gd name="T38" fmla="*/ 134 w 440"/>
                  <a:gd name="T39" fmla="*/ 412 h 428"/>
                  <a:gd name="T40" fmla="*/ 98 w 440"/>
                  <a:gd name="T41" fmla="*/ 392 h 428"/>
                  <a:gd name="T42" fmla="*/ 64 w 440"/>
                  <a:gd name="T43" fmla="*/ 366 h 428"/>
                  <a:gd name="T44" fmla="*/ 38 w 440"/>
                  <a:gd name="T45" fmla="*/ 334 h 428"/>
                  <a:gd name="T46" fmla="*/ 18 w 440"/>
                  <a:gd name="T47" fmla="*/ 298 h 428"/>
                  <a:gd name="T48" fmla="*/ 4 w 440"/>
                  <a:gd name="T49" fmla="*/ 258 h 428"/>
                  <a:gd name="T50" fmla="*/ 0 w 440"/>
                  <a:gd name="T51" fmla="*/ 214 h 428"/>
                  <a:gd name="T52" fmla="*/ 0 w 440"/>
                  <a:gd name="T53" fmla="*/ 194 h 428"/>
                  <a:gd name="T54" fmla="*/ 10 w 440"/>
                  <a:gd name="T55" fmla="*/ 152 h 428"/>
                  <a:gd name="T56" fmla="*/ 26 w 440"/>
                  <a:gd name="T57" fmla="*/ 114 h 428"/>
                  <a:gd name="T58" fmla="*/ 50 w 440"/>
                  <a:gd name="T59" fmla="*/ 78 h 428"/>
                  <a:gd name="T60" fmla="*/ 80 w 440"/>
                  <a:gd name="T61" fmla="*/ 50 h 428"/>
                  <a:gd name="T62" fmla="*/ 116 w 440"/>
                  <a:gd name="T63" fmla="*/ 26 h 428"/>
                  <a:gd name="T64" fmla="*/ 154 w 440"/>
                  <a:gd name="T65" fmla="*/ 10 h 428"/>
                  <a:gd name="T66" fmla="*/ 198 w 440"/>
                  <a:gd name="T67" fmla="*/ 2 h 428"/>
                  <a:gd name="T68" fmla="*/ 220 w 440"/>
                  <a:gd name="T69" fmla="*/ 0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0" h="428">
                    <a:moveTo>
                      <a:pt x="220" y="0"/>
                    </a:moveTo>
                    <a:lnTo>
                      <a:pt x="220" y="0"/>
                    </a:lnTo>
                    <a:lnTo>
                      <a:pt x="242" y="2"/>
                    </a:lnTo>
                    <a:lnTo>
                      <a:pt x="264" y="6"/>
                    </a:lnTo>
                    <a:lnTo>
                      <a:pt x="286" y="10"/>
                    </a:lnTo>
                    <a:lnTo>
                      <a:pt x="306" y="18"/>
                    </a:lnTo>
                    <a:lnTo>
                      <a:pt x="326" y="26"/>
                    </a:lnTo>
                    <a:lnTo>
                      <a:pt x="344" y="38"/>
                    </a:lnTo>
                    <a:lnTo>
                      <a:pt x="360" y="50"/>
                    </a:lnTo>
                    <a:lnTo>
                      <a:pt x="376" y="64"/>
                    </a:lnTo>
                    <a:lnTo>
                      <a:pt x="390" y="78"/>
                    </a:lnTo>
                    <a:lnTo>
                      <a:pt x="404" y="96"/>
                    </a:lnTo>
                    <a:lnTo>
                      <a:pt x="414" y="114"/>
                    </a:lnTo>
                    <a:lnTo>
                      <a:pt x="424" y="132"/>
                    </a:lnTo>
                    <a:lnTo>
                      <a:pt x="430" y="152"/>
                    </a:lnTo>
                    <a:lnTo>
                      <a:pt x="436" y="172"/>
                    </a:lnTo>
                    <a:lnTo>
                      <a:pt x="440" y="194"/>
                    </a:lnTo>
                    <a:lnTo>
                      <a:pt x="440" y="214"/>
                    </a:lnTo>
                    <a:lnTo>
                      <a:pt x="440" y="214"/>
                    </a:lnTo>
                    <a:lnTo>
                      <a:pt x="440" y="236"/>
                    </a:lnTo>
                    <a:lnTo>
                      <a:pt x="436" y="258"/>
                    </a:lnTo>
                    <a:lnTo>
                      <a:pt x="430" y="278"/>
                    </a:lnTo>
                    <a:lnTo>
                      <a:pt x="424" y="298"/>
                    </a:lnTo>
                    <a:lnTo>
                      <a:pt x="414" y="316"/>
                    </a:lnTo>
                    <a:lnTo>
                      <a:pt x="404" y="334"/>
                    </a:lnTo>
                    <a:lnTo>
                      <a:pt x="390" y="350"/>
                    </a:lnTo>
                    <a:lnTo>
                      <a:pt x="376" y="366"/>
                    </a:lnTo>
                    <a:lnTo>
                      <a:pt x="360" y="380"/>
                    </a:lnTo>
                    <a:lnTo>
                      <a:pt x="344" y="392"/>
                    </a:lnTo>
                    <a:lnTo>
                      <a:pt x="326" y="402"/>
                    </a:lnTo>
                    <a:lnTo>
                      <a:pt x="306" y="412"/>
                    </a:lnTo>
                    <a:lnTo>
                      <a:pt x="286" y="420"/>
                    </a:lnTo>
                    <a:lnTo>
                      <a:pt x="264" y="424"/>
                    </a:lnTo>
                    <a:lnTo>
                      <a:pt x="242" y="428"/>
                    </a:lnTo>
                    <a:lnTo>
                      <a:pt x="220" y="428"/>
                    </a:lnTo>
                    <a:lnTo>
                      <a:pt x="220" y="428"/>
                    </a:lnTo>
                    <a:lnTo>
                      <a:pt x="198" y="428"/>
                    </a:lnTo>
                    <a:lnTo>
                      <a:pt x="176" y="424"/>
                    </a:lnTo>
                    <a:lnTo>
                      <a:pt x="154" y="420"/>
                    </a:lnTo>
                    <a:lnTo>
                      <a:pt x="134" y="412"/>
                    </a:lnTo>
                    <a:lnTo>
                      <a:pt x="116" y="402"/>
                    </a:lnTo>
                    <a:lnTo>
                      <a:pt x="98" y="392"/>
                    </a:lnTo>
                    <a:lnTo>
                      <a:pt x="80" y="380"/>
                    </a:lnTo>
                    <a:lnTo>
                      <a:pt x="64" y="366"/>
                    </a:lnTo>
                    <a:lnTo>
                      <a:pt x="50" y="350"/>
                    </a:lnTo>
                    <a:lnTo>
                      <a:pt x="38" y="334"/>
                    </a:lnTo>
                    <a:lnTo>
                      <a:pt x="26" y="316"/>
                    </a:lnTo>
                    <a:lnTo>
                      <a:pt x="18" y="298"/>
                    </a:lnTo>
                    <a:lnTo>
                      <a:pt x="10" y="278"/>
                    </a:lnTo>
                    <a:lnTo>
                      <a:pt x="4" y="258"/>
                    </a:lnTo>
                    <a:lnTo>
                      <a:pt x="0" y="236"/>
                    </a:lnTo>
                    <a:lnTo>
                      <a:pt x="0" y="214"/>
                    </a:lnTo>
                    <a:lnTo>
                      <a:pt x="0" y="214"/>
                    </a:lnTo>
                    <a:lnTo>
                      <a:pt x="0" y="194"/>
                    </a:lnTo>
                    <a:lnTo>
                      <a:pt x="4" y="172"/>
                    </a:lnTo>
                    <a:lnTo>
                      <a:pt x="10" y="152"/>
                    </a:lnTo>
                    <a:lnTo>
                      <a:pt x="18" y="132"/>
                    </a:lnTo>
                    <a:lnTo>
                      <a:pt x="26" y="114"/>
                    </a:lnTo>
                    <a:lnTo>
                      <a:pt x="38" y="96"/>
                    </a:lnTo>
                    <a:lnTo>
                      <a:pt x="50" y="78"/>
                    </a:lnTo>
                    <a:lnTo>
                      <a:pt x="64" y="64"/>
                    </a:lnTo>
                    <a:lnTo>
                      <a:pt x="80" y="50"/>
                    </a:lnTo>
                    <a:lnTo>
                      <a:pt x="98" y="38"/>
                    </a:lnTo>
                    <a:lnTo>
                      <a:pt x="116" y="26"/>
                    </a:lnTo>
                    <a:lnTo>
                      <a:pt x="134" y="18"/>
                    </a:lnTo>
                    <a:lnTo>
                      <a:pt x="154" y="10"/>
                    </a:lnTo>
                    <a:lnTo>
                      <a:pt x="176" y="6"/>
                    </a:lnTo>
                    <a:lnTo>
                      <a:pt x="198" y="2"/>
                    </a:lnTo>
                    <a:lnTo>
                      <a:pt x="220" y="0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FFE6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17" name="Freeform 457"/>
              <p:cNvSpPr>
                <a:spLocks/>
              </p:cNvSpPr>
              <p:nvPr/>
            </p:nvSpPr>
            <p:spPr bwMode="auto">
              <a:xfrm>
                <a:off x="2184" y="3025"/>
                <a:ext cx="426" cy="412"/>
              </a:xfrm>
              <a:custGeom>
                <a:avLst/>
                <a:gdLst>
                  <a:gd name="T0" fmla="*/ 212 w 426"/>
                  <a:gd name="T1" fmla="*/ 0 h 412"/>
                  <a:gd name="T2" fmla="*/ 256 w 426"/>
                  <a:gd name="T3" fmla="*/ 4 h 412"/>
                  <a:gd name="T4" fmla="*/ 296 w 426"/>
                  <a:gd name="T5" fmla="*/ 16 h 412"/>
                  <a:gd name="T6" fmla="*/ 332 w 426"/>
                  <a:gd name="T7" fmla="*/ 36 h 412"/>
                  <a:gd name="T8" fmla="*/ 364 w 426"/>
                  <a:gd name="T9" fmla="*/ 60 h 412"/>
                  <a:gd name="T10" fmla="*/ 390 w 426"/>
                  <a:gd name="T11" fmla="*/ 90 h 412"/>
                  <a:gd name="T12" fmla="*/ 410 w 426"/>
                  <a:gd name="T13" fmla="*/ 126 h 412"/>
                  <a:gd name="T14" fmla="*/ 422 w 426"/>
                  <a:gd name="T15" fmla="*/ 164 h 412"/>
                  <a:gd name="T16" fmla="*/ 426 w 426"/>
                  <a:gd name="T17" fmla="*/ 206 h 412"/>
                  <a:gd name="T18" fmla="*/ 424 w 426"/>
                  <a:gd name="T19" fmla="*/ 226 h 412"/>
                  <a:gd name="T20" fmla="*/ 416 w 426"/>
                  <a:gd name="T21" fmla="*/ 266 h 412"/>
                  <a:gd name="T22" fmla="*/ 400 w 426"/>
                  <a:gd name="T23" fmla="*/ 304 h 412"/>
                  <a:gd name="T24" fmla="*/ 378 w 426"/>
                  <a:gd name="T25" fmla="*/ 336 h 412"/>
                  <a:gd name="T26" fmla="*/ 348 w 426"/>
                  <a:gd name="T27" fmla="*/ 364 h 412"/>
                  <a:gd name="T28" fmla="*/ 314 w 426"/>
                  <a:gd name="T29" fmla="*/ 386 h 412"/>
                  <a:gd name="T30" fmla="*/ 276 w 426"/>
                  <a:gd name="T31" fmla="*/ 402 h 412"/>
                  <a:gd name="T32" fmla="*/ 234 w 426"/>
                  <a:gd name="T33" fmla="*/ 410 h 412"/>
                  <a:gd name="T34" fmla="*/ 212 w 426"/>
                  <a:gd name="T35" fmla="*/ 412 h 412"/>
                  <a:gd name="T36" fmla="*/ 170 w 426"/>
                  <a:gd name="T37" fmla="*/ 408 h 412"/>
                  <a:gd name="T38" fmla="*/ 130 w 426"/>
                  <a:gd name="T39" fmla="*/ 396 h 412"/>
                  <a:gd name="T40" fmla="*/ 94 w 426"/>
                  <a:gd name="T41" fmla="*/ 376 h 412"/>
                  <a:gd name="T42" fmla="*/ 62 w 426"/>
                  <a:gd name="T43" fmla="*/ 350 h 412"/>
                  <a:gd name="T44" fmla="*/ 36 w 426"/>
                  <a:gd name="T45" fmla="*/ 320 h 412"/>
                  <a:gd name="T46" fmla="*/ 16 w 426"/>
                  <a:gd name="T47" fmla="*/ 286 h 412"/>
                  <a:gd name="T48" fmla="*/ 4 w 426"/>
                  <a:gd name="T49" fmla="*/ 248 h 412"/>
                  <a:gd name="T50" fmla="*/ 0 w 426"/>
                  <a:gd name="T51" fmla="*/ 206 h 412"/>
                  <a:gd name="T52" fmla="*/ 0 w 426"/>
                  <a:gd name="T53" fmla="*/ 184 h 412"/>
                  <a:gd name="T54" fmla="*/ 10 w 426"/>
                  <a:gd name="T55" fmla="*/ 144 h 412"/>
                  <a:gd name="T56" fmla="*/ 26 w 426"/>
                  <a:gd name="T57" fmla="*/ 108 h 412"/>
                  <a:gd name="T58" fmla="*/ 48 w 426"/>
                  <a:gd name="T59" fmla="*/ 76 h 412"/>
                  <a:gd name="T60" fmla="*/ 78 w 426"/>
                  <a:gd name="T61" fmla="*/ 48 h 412"/>
                  <a:gd name="T62" fmla="*/ 112 w 426"/>
                  <a:gd name="T63" fmla="*/ 24 h 412"/>
                  <a:gd name="T64" fmla="*/ 150 w 426"/>
                  <a:gd name="T65" fmla="*/ 10 h 412"/>
                  <a:gd name="T66" fmla="*/ 192 w 426"/>
                  <a:gd name="T67" fmla="*/ 2 h 412"/>
                  <a:gd name="T68" fmla="*/ 212 w 426"/>
                  <a:gd name="T69" fmla="*/ 0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26" h="412">
                    <a:moveTo>
                      <a:pt x="212" y="0"/>
                    </a:moveTo>
                    <a:lnTo>
                      <a:pt x="212" y="0"/>
                    </a:lnTo>
                    <a:lnTo>
                      <a:pt x="234" y="2"/>
                    </a:lnTo>
                    <a:lnTo>
                      <a:pt x="256" y="4"/>
                    </a:lnTo>
                    <a:lnTo>
                      <a:pt x="276" y="10"/>
                    </a:lnTo>
                    <a:lnTo>
                      <a:pt x="296" y="16"/>
                    </a:lnTo>
                    <a:lnTo>
                      <a:pt x="314" y="24"/>
                    </a:lnTo>
                    <a:lnTo>
                      <a:pt x="332" y="36"/>
                    </a:lnTo>
                    <a:lnTo>
                      <a:pt x="348" y="48"/>
                    </a:lnTo>
                    <a:lnTo>
                      <a:pt x="364" y="60"/>
                    </a:lnTo>
                    <a:lnTo>
                      <a:pt x="378" y="76"/>
                    </a:lnTo>
                    <a:lnTo>
                      <a:pt x="390" y="90"/>
                    </a:lnTo>
                    <a:lnTo>
                      <a:pt x="400" y="108"/>
                    </a:lnTo>
                    <a:lnTo>
                      <a:pt x="410" y="126"/>
                    </a:lnTo>
                    <a:lnTo>
                      <a:pt x="416" y="144"/>
                    </a:lnTo>
                    <a:lnTo>
                      <a:pt x="422" y="164"/>
                    </a:lnTo>
                    <a:lnTo>
                      <a:pt x="424" y="184"/>
                    </a:lnTo>
                    <a:lnTo>
                      <a:pt x="426" y="206"/>
                    </a:lnTo>
                    <a:lnTo>
                      <a:pt x="426" y="206"/>
                    </a:lnTo>
                    <a:lnTo>
                      <a:pt x="424" y="226"/>
                    </a:lnTo>
                    <a:lnTo>
                      <a:pt x="422" y="248"/>
                    </a:lnTo>
                    <a:lnTo>
                      <a:pt x="416" y="266"/>
                    </a:lnTo>
                    <a:lnTo>
                      <a:pt x="410" y="286"/>
                    </a:lnTo>
                    <a:lnTo>
                      <a:pt x="400" y="304"/>
                    </a:lnTo>
                    <a:lnTo>
                      <a:pt x="390" y="320"/>
                    </a:lnTo>
                    <a:lnTo>
                      <a:pt x="378" y="336"/>
                    </a:lnTo>
                    <a:lnTo>
                      <a:pt x="364" y="350"/>
                    </a:lnTo>
                    <a:lnTo>
                      <a:pt x="348" y="364"/>
                    </a:lnTo>
                    <a:lnTo>
                      <a:pt x="332" y="376"/>
                    </a:lnTo>
                    <a:lnTo>
                      <a:pt x="314" y="386"/>
                    </a:lnTo>
                    <a:lnTo>
                      <a:pt x="296" y="396"/>
                    </a:lnTo>
                    <a:lnTo>
                      <a:pt x="276" y="402"/>
                    </a:lnTo>
                    <a:lnTo>
                      <a:pt x="256" y="408"/>
                    </a:lnTo>
                    <a:lnTo>
                      <a:pt x="234" y="410"/>
                    </a:lnTo>
                    <a:lnTo>
                      <a:pt x="212" y="412"/>
                    </a:lnTo>
                    <a:lnTo>
                      <a:pt x="212" y="412"/>
                    </a:lnTo>
                    <a:lnTo>
                      <a:pt x="192" y="410"/>
                    </a:lnTo>
                    <a:lnTo>
                      <a:pt x="170" y="408"/>
                    </a:lnTo>
                    <a:lnTo>
                      <a:pt x="150" y="402"/>
                    </a:lnTo>
                    <a:lnTo>
                      <a:pt x="130" y="396"/>
                    </a:lnTo>
                    <a:lnTo>
                      <a:pt x="112" y="386"/>
                    </a:lnTo>
                    <a:lnTo>
                      <a:pt x="94" y="376"/>
                    </a:lnTo>
                    <a:lnTo>
                      <a:pt x="78" y="364"/>
                    </a:lnTo>
                    <a:lnTo>
                      <a:pt x="62" y="350"/>
                    </a:lnTo>
                    <a:lnTo>
                      <a:pt x="48" y="336"/>
                    </a:lnTo>
                    <a:lnTo>
                      <a:pt x="36" y="320"/>
                    </a:lnTo>
                    <a:lnTo>
                      <a:pt x="26" y="304"/>
                    </a:lnTo>
                    <a:lnTo>
                      <a:pt x="16" y="286"/>
                    </a:lnTo>
                    <a:lnTo>
                      <a:pt x="10" y="266"/>
                    </a:lnTo>
                    <a:lnTo>
                      <a:pt x="4" y="248"/>
                    </a:lnTo>
                    <a:lnTo>
                      <a:pt x="0" y="226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0" y="184"/>
                    </a:lnTo>
                    <a:lnTo>
                      <a:pt x="4" y="164"/>
                    </a:lnTo>
                    <a:lnTo>
                      <a:pt x="10" y="144"/>
                    </a:lnTo>
                    <a:lnTo>
                      <a:pt x="16" y="126"/>
                    </a:lnTo>
                    <a:lnTo>
                      <a:pt x="26" y="108"/>
                    </a:lnTo>
                    <a:lnTo>
                      <a:pt x="36" y="90"/>
                    </a:lnTo>
                    <a:lnTo>
                      <a:pt x="48" y="76"/>
                    </a:lnTo>
                    <a:lnTo>
                      <a:pt x="62" y="60"/>
                    </a:lnTo>
                    <a:lnTo>
                      <a:pt x="78" y="48"/>
                    </a:lnTo>
                    <a:lnTo>
                      <a:pt x="94" y="36"/>
                    </a:lnTo>
                    <a:lnTo>
                      <a:pt x="112" y="24"/>
                    </a:lnTo>
                    <a:lnTo>
                      <a:pt x="130" y="16"/>
                    </a:lnTo>
                    <a:lnTo>
                      <a:pt x="150" y="10"/>
                    </a:lnTo>
                    <a:lnTo>
                      <a:pt x="170" y="4"/>
                    </a:lnTo>
                    <a:lnTo>
                      <a:pt x="192" y="2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E8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18" name="Freeform 458"/>
              <p:cNvSpPr>
                <a:spLocks/>
              </p:cNvSpPr>
              <p:nvPr/>
            </p:nvSpPr>
            <p:spPr bwMode="auto">
              <a:xfrm>
                <a:off x="2192" y="3035"/>
                <a:ext cx="410" cy="394"/>
              </a:xfrm>
              <a:custGeom>
                <a:avLst/>
                <a:gdLst>
                  <a:gd name="T0" fmla="*/ 206 w 410"/>
                  <a:gd name="T1" fmla="*/ 0 h 394"/>
                  <a:gd name="T2" fmla="*/ 246 w 410"/>
                  <a:gd name="T3" fmla="*/ 4 h 394"/>
                  <a:gd name="T4" fmla="*/ 286 w 410"/>
                  <a:gd name="T5" fmla="*/ 14 h 394"/>
                  <a:gd name="T6" fmla="*/ 320 w 410"/>
                  <a:gd name="T7" fmla="*/ 34 h 394"/>
                  <a:gd name="T8" fmla="*/ 350 w 410"/>
                  <a:gd name="T9" fmla="*/ 58 h 394"/>
                  <a:gd name="T10" fmla="*/ 376 w 410"/>
                  <a:gd name="T11" fmla="*/ 86 h 394"/>
                  <a:gd name="T12" fmla="*/ 394 w 410"/>
                  <a:gd name="T13" fmla="*/ 120 h 394"/>
                  <a:gd name="T14" fmla="*/ 406 w 410"/>
                  <a:gd name="T15" fmla="*/ 156 h 394"/>
                  <a:gd name="T16" fmla="*/ 410 w 410"/>
                  <a:gd name="T17" fmla="*/ 196 h 394"/>
                  <a:gd name="T18" fmla="*/ 410 w 410"/>
                  <a:gd name="T19" fmla="*/ 216 h 394"/>
                  <a:gd name="T20" fmla="*/ 402 w 410"/>
                  <a:gd name="T21" fmla="*/ 256 h 394"/>
                  <a:gd name="T22" fmla="*/ 386 w 410"/>
                  <a:gd name="T23" fmla="*/ 290 h 394"/>
                  <a:gd name="T24" fmla="*/ 364 w 410"/>
                  <a:gd name="T25" fmla="*/ 322 h 394"/>
                  <a:gd name="T26" fmla="*/ 336 w 410"/>
                  <a:gd name="T27" fmla="*/ 348 h 394"/>
                  <a:gd name="T28" fmla="*/ 304 w 410"/>
                  <a:gd name="T29" fmla="*/ 370 h 394"/>
                  <a:gd name="T30" fmla="*/ 266 w 410"/>
                  <a:gd name="T31" fmla="*/ 386 h 394"/>
                  <a:gd name="T32" fmla="*/ 226 w 410"/>
                  <a:gd name="T33" fmla="*/ 392 h 394"/>
                  <a:gd name="T34" fmla="*/ 206 w 410"/>
                  <a:gd name="T35" fmla="*/ 394 h 394"/>
                  <a:gd name="T36" fmla="*/ 164 w 410"/>
                  <a:gd name="T37" fmla="*/ 390 h 394"/>
                  <a:gd name="T38" fmla="*/ 126 w 410"/>
                  <a:gd name="T39" fmla="*/ 378 h 394"/>
                  <a:gd name="T40" fmla="*/ 90 w 410"/>
                  <a:gd name="T41" fmla="*/ 360 h 394"/>
                  <a:gd name="T42" fmla="*/ 60 w 410"/>
                  <a:gd name="T43" fmla="*/ 336 h 394"/>
                  <a:gd name="T44" fmla="*/ 36 w 410"/>
                  <a:gd name="T45" fmla="*/ 306 h 394"/>
                  <a:gd name="T46" fmla="*/ 16 w 410"/>
                  <a:gd name="T47" fmla="*/ 274 h 394"/>
                  <a:gd name="T48" fmla="*/ 4 w 410"/>
                  <a:gd name="T49" fmla="*/ 236 h 394"/>
                  <a:gd name="T50" fmla="*/ 0 w 410"/>
                  <a:gd name="T51" fmla="*/ 196 h 394"/>
                  <a:gd name="T52" fmla="*/ 0 w 410"/>
                  <a:gd name="T53" fmla="*/ 176 h 394"/>
                  <a:gd name="T54" fmla="*/ 10 w 410"/>
                  <a:gd name="T55" fmla="*/ 138 h 394"/>
                  <a:gd name="T56" fmla="*/ 24 w 410"/>
                  <a:gd name="T57" fmla="*/ 102 h 394"/>
                  <a:gd name="T58" fmla="*/ 46 w 410"/>
                  <a:gd name="T59" fmla="*/ 72 h 394"/>
                  <a:gd name="T60" fmla="*/ 74 w 410"/>
                  <a:gd name="T61" fmla="*/ 44 h 394"/>
                  <a:gd name="T62" fmla="*/ 108 w 410"/>
                  <a:gd name="T63" fmla="*/ 24 h 394"/>
                  <a:gd name="T64" fmla="*/ 144 w 410"/>
                  <a:gd name="T65" fmla="*/ 8 h 394"/>
                  <a:gd name="T66" fmla="*/ 184 w 410"/>
                  <a:gd name="T67" fmla="*/ 0 h 394"/>
                  <a:gd name="T68" fmla="*/ 206 w 410"/>
                  <a:gd name="T6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10" h="394">
                    <a:moveTo>
                      <a:pt x="206" y="0"/>
                    </a:moveTo>
                    <a:lnTo>
                      <a:pt x="206" y="0"/>
                    </a:lnTo>
                    <a:lnTo>
                      <a:pt x="226" y="0"/>
                    </a:lnTo>
                    <a:lnTo>
                      <a:pt x="246" y="4"/>
                    </a:lnTo>
                    <a:lnTo>
                      <a:pt x="266" y="8"/>
                    </a:lnTo>
                    <a:lnTo>
                      <a:pt x="286" y="14"/>
                    </a:lnTo>
                    <a:lnTo>
                      <a:pt x="304" y="24"/>
                    </a:lnTo>
                    <a:lnTo>
                      <a:pt x="320" y="34"/>
                    </a:lnTo>
                    <a:lnTo>
                      <a:pt x="336" y="44"/>
                    </a:lnTo>
                    <a:lnTo>
                      <a:pt x="350" y="58"/>
                    </a:lnTo>
                    <a:lnTo>
                      <a:pt x="364" y="72"/>
                    </a:lnTo>
                    <a:lnTo>
                      <a:pt x="376" y="86"/>
                    </a:lnTo>
                    <a:lnTo>
                      <a:pt x="386" y="102"/>
                    </a:lnTo>
                    <a:lnTo>
                      <a:pt x="394" y="120"/>
                    </a:lnTo>
                    <a:lnTo>
                      <a:pt x="402" y="138"/>
                    </a:lnTo>
                    <a:lnTo>
                      <a:pt x="406" y="156"/>
                    </a:lnTo>
                    <a:lnTo>
                      <a:pt x="410" y="176"/>
                    </a:lnTo>
                    <a:lnTo>
                      <a:pt x="410" y="196"/>
                    </a:lnTo>
                    <a:lnTo>
                      <a:pt x="410" y="196"/>
                    </a:lnTo>
                    <a:lnTo>
                      <a:pt x="410" y="216"/>
                    </a:lnTo>
                    <a:lnTo>
                      <a:pt x="406" y="236"/>
                    </a:lnTo>
                    <a:lnTo>
                      <a:pt x="402" y="256"/>
                    </a:lnTo>
                    <a:lnTo>
                      <a:pt x="394" y="274"/>
                    </a:lnTo>
                    <a:lnTo>
                      <a:pt x="386" y="290"/>
                    </a:lnTo>
                    <a:lnTo>
                      <a:pt x="376" y="306"/>
                    </a:lnTo>
                    <a:lnTo>
                      <a:pt x="364" y="322"/>
                    </a:lnTo>
                    <a:lnTo>
                      <a:pt x="350" y="336"/>
                    </a:lnTo>
                    <a:lnTo>
                      <a:pt x="336" y="348"/>
                    </a:lnTo>
                    <a:lnTo>
                      <a:pt x="320" y="360"/>
                    </a:lnTo>
                    <a:lnTo>
                      <a:pt x="304" y="370"/>
                    </a:lnTo>
                    <a:lnTo>
                      <a:pt x="286" y="378"/>
                    </a:lnTo>
                    <a:lnTo>
                      <a:pt x="266" y="386"/>
                    </a:lnTo>
                    <a:lnTo>
                      <a:pt x="246" y="390"/>
                    </a:lnTo>
                    <a:lnTo>
                      <a:pt x="226" y="392"/>
                    </a:lnTo>
                    <a:lnTo>
                      <a:pt x="206" y="394"/>
                    </a:lnTo>
                    <a:lnTo>
                      <a:pt x="206" y="394"/>
                    </a:lnTo>
                    <a:lnTo>
                      <a:pt x="184" y="392"/>
                    </a:lnTo>
                    <a:lnTo>
                      <a:pt x="164" y="390"/>
                    </a:lnTo>
                    <a:lnTo>
                      <a:pt x="144" y="386"/>
                    </a:lnTo>
                    <a:lnTo>
                      <a:pt x="126" y="378"/>
                    </a:lnTo>
                    <a:lnTo>
                      <a:pt x="108" y="370"/>
                    </a:lnTo>
                    <a:lnTo>
                      <a:pt x="90" y="360"/>
                    </a:lnTo>
                    <a:lnTo>
                      <a:pt x="74" y="348"/>
                    </a:lnTo>
                    <a:lnTo>
                      <a:pt x="60" y="336"/>
                    </a:lnTo>
                    <a:lnTo>
                      <a:pt x="46" y="322"/>
                    </a:lnTo>
                    <a:lnTo>
                      <a:pt x="36" y="306"/>
                    </a:lnTo>
                    <a:lnTo>
                      <a:pt x="24" y="290"/>
                    </a:lnTo>
                    <a:lnTo>
                      <a:pt x="16" y="274"/>
                    </a:lnTo>
                    <a:lnTo>
                      <a:pt x="10" y="256"/>
                    </a:lnTo>
                    <a:lnTo>
                      <a:pt x="4" y="236"/>
                    </a:lnTo>
                    <a:lnTo>
                      <a:pt x="0" y="216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176"/>
                    </a:lnTo>
                    <a:lnTo>
                      <a:pt x="4" y="156"/>
                    </a:lnTo>
                    <a:lnTo>
                      <a:pt x="10" y="138"/>
                    </a:lnTo>
                    <a:lnTo>
                      <a:pt x="16" y="120"/>
                    </a:lnTo>
                    <a:lnTo>
                      <a:pt x="24" y="102"/>
                    </a:lnTo>
                    <a:lnTo>
                      <a:pt x="36" y="86"/>
                    </a:lnTo>
                    <a:lnTo>
                      <a:pt x="46" y="72"/>
                    </a:lnTo>
                    <a:lnTo>
                      <a:pt x="60" y="58"/>
                    </a:lnTo>
                    <a:lnTo>
                      <a:pt x="74" y="44"/>
                    </a:lnTo>
                    <a:lnTo>
                      <a:pt x="90" y="34"/>
                    </a:lnTo>
                    <a:lnTo>
                      <a:pt x="108" y="24"/>
                    </a:lnTo>
                    <a:lnTo>
                      <a:pt x="126" y="14"/>
                    </a:lnTo>
                    <a:lnTo>
                      <a:pt x="144" y="8"/>
                    </a:lnTo>
                    <a:lnTo>
                      <a:pt x="164" y="4"/>
                    </a:lnTo>
                    <a:lnTo>
                      <a:pt x="184" y="0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FEB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19" name="Freeform 459"/>
              <p:cNvSpPr>
                <a:spLocks/>
              </p:cNvSpPr>
              <p:nvPr/>
            </p:nvSpPr>
            <p:spPr bwMode="auto">
              <a:xfrm>
                <a:off x="2200" y="3043"/>
                <a:ext cx="396" cy="378"/>
              </a:xfrm>
              <a:custGeom>
                <a:avLst/>
                <a:gdLst>
                  <a:gd name="T0" fmla="*/ 198 w 396"/>
                  <a:gd name="T1" fmla="*/ 0 h 378"/>
                  <a:gd name="T2" fmla="*/ 238 w 396"/>
                  <a:gd name="T3" fmla="*/ 4 h 378"/>
                  <a:gd name="T4" fmla="*/ 274 w 396"/>
                  <a:gd name="T5" fmla="*/ 16 h 378"/>
                  <a:gd name="T6" fmla="*/ 308 w 396"/>
                  <a:gd name="T7" fmla="*/ 32 h 378"/>
                  <a:gd name="T8" fmla="*/ 338 w 396"/>
                  <a:gd name="T9" fmla="*/ 56 h 378"/>
                  <a:gd name="T10" fmla="*/ 362 w 396"/>
                  <a:gd name="T11" fmla="*/ 84 h 378"/>
                  <a:gd name="T12" fmla="*/ 380 w 396"/>
                  <a:gd name="T13" fmla="*/ 116 h 378"/>
                  <a:gd name="T14" fmla="*/ 392 w 396"/>
                  <a:gd name="T15" fmla="*/ 152 h 378"/>
                  <a:gd name="T16" fmla="*/ 396 w 396"/>
                  <a:gd name="T17" fmla="*/ 190 h 378"/>
                  <a:gd name="T18" fmla="*/ 394 w 396"/>
                  <a:gd name="T19" fmla="*/ 208 h 378"/>
                  <a:gd name="T20" fmla="*/ 388 w 396"/>
                  <a:gd name="T21" fmla="*/ 246 h 378"/>
                  <a:gd name="T22" fmla="*/ 372 w 396"/>
                  <a:gd name="T23" fmla="*/ 280 h 378"/>
                  <a:gd name="T24" fmla="*/ 350 w 396"/>
                  <a:gd name="T25" fmla="*/ 310 h 378"/>
                  <a:gd name="T26" fmla="*/ 324 w 396"/>
                  <a:gd name="T27" fmla="*/ 336 h 378"/>
                  <a:gd name="T28" fmla="*/ 292 w 396"/>
                  <a:gd name="T29" fmla="*/ 356 h 378"/>
                  <a:gd name="T30" fmla="*/ 256 w 396"/>
                  <a:gd name="T31" fmla="*/ 370 h 378"/>
                  <a:gd name="T32" fmla="*/ 218 w 396"/>
                  <a:gd name="T33" fmla="*/ 378 h 378"/>
                  <a:gd name="T34" fmla="*/ 198 w 396"/>
                  <a:gd name="T35" fmla="*/ 378 h 378"/>
                  <a:gd name="T36" fmla="*/ 158 w 396"/>
                  <a:gd name="T37" fmla="*/ 374 h 378"/>
                  <a:gd name="T38" fmla="*/ 122 w 396"/>
                  <a:gd name="T39" fmla="*/ 364 h 378"/>
                  <a:gd name="T40" fmla="*/ 88 w 396"/>
                  <a:gd name="T41" fmla="*/ 346 h 378"/>
                  <a:gd name="T42" fmla="*/ 58 w 396"/>
                  <a:gd name="T43" fmla="*/ 324 h 378"/>
                  <a:gd name="T44" fmla="*/ 34 w 396"/>
                  <a:gd name="T45" fmla="*/ 296 h 378"/>
                  <a:gd name="T46" fmla="*/ 16 w 396"/>
                  <a:gd name="T47" fmla="*/ 262 h 378"/>
                  <a:gd name="T48" fmla="*/ 4 w 396"/>
                  <a:gd name="T49" fmla="*/ 228 h 378"/>
                  <a:gd name="T50" fmla="*/ 0 w 396"/>
                  <a:gd name="T51" fmla="*/ 190 h 378"/>
                  <a:gd name="T52" fmla="*/ 0 w 396"/>
                  <a:gd name="T53" fmla="*/ 170 h 378"/>
                  <a:gd name="T54" fmla="*/ 8 w 396"/>
                  <a:gd name="T55" fmla="*/ 134 h 378"/>
                  <a:gd name="T56" fmla="*/ 24 w 396"/>
                  <a:gd name="T57" fmla="*/ 100 h 378"/>
                  <a:gd name="T58" fmla="*/ 46 w 396"/>
                  <a:gd name="T59" fmla="*/ 70 h 378"/>
                  <a:gd name="T60" fmla="*/ 72 w 396"/>
                  <a:gd name="T61" fmla="*/ 44 h 378"/>
                  <a:gd name="T62" fmla="*/ 104 w 396"/>
                  <a:gd name="T63" fmla="*/ 24 h 378"/>
                  <a:gd name="T64" fmla="*/ 140 w 396"/>
                  <a:gd name="T65" fmla="*/ 8 h 378"/>
                  <a:gd name="T66" fmla="*/ 178 w 396"/>
                  <a:gd name="T67" fmla="*/ 2 h 378"/>
                  <a:gd name="T68" fmla="*/ 198 w 396"/>
                  <a:gd name="T69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6" h="378">
                    <a:moveTo>
                      <a:pt x="198" y="0"/>
                    </a:moveTo>
                    <a:lnTo>
                      <a:pt x="198" y="0"/>
                    </a:lnTo>
                    <a:lnTo>
                      <a:pt x="218" y="2"/>
                    </a:lnTo>
                    <a:lnTo>
                      <a:pt x="238" y="4"/>
                    </a:lnTo>
                    <a:lnTo>
                      <a:pt x="256" y="8"/>
                    </a:lnTo>
                    <a:lnTo>
                      <a:pt x="274" y="16"/>
                    </a:lnTo>
                    <a:lnTo>
                      <a:pt x="292" y="24"/>
                    </a:lnTo>
                    <a:lnTo>
                      <a:pt x="308" y="32"/>
                    </a:lnTo>
                    <a:lnTo>
                      <a:pt x="324" y="44"/>
                    </a:lnTo>
                    <a:lnTo>
                      <a:pt x="338" y="56"/>
                    </a:lnTo>
                    <a:lnTo>
                      <a:pt x="350" y="70"/>
                    </a:lnTo>
                    <a:lnTo>
                      <a:pt x="362" y="84"/>
                    </a:lnTo>
                    <a:lnTo>
                      <a:pt x="372" y="100"/>
                    </a:lnTo>
                    <a:lnTo>
                      <a:pt x="380" y="116"/>
                    </a:lnTo>
                    <a:lnTo>
                      <a:pt x="388" y="134"/>
                    </a:lnTo>
                    <a:lnTo>
                      <a:pt x="392" y="152"/>
                    </a:lnTo>
                    <a:lnTo>
                      <a:pt x="394" y="170"/>
                    </a:lnTo>
                    <a:lnTo>
                      <a:pt x="396" y="190"/>
                    </a:lnTo>
                    <a:lnTo>
                      <a:pt x="396" y="190"/>
                    </a:lnTo>
                    <a:lnTo>
                      <a:pt x="394" y="208"/>
                    </a:lnTo>
                    <a:lnTo>
                      <a:pt x="392" y="228"/>
                    </a:lnTo>
                    <a:lnTo>
                      <a:pt x="388" y="246"/>
                    </a:lnTo>
                    <a:lnTo>
                      <a:pt x="380" y="262"/>
                    </a:lnTo>
                    <a:lnTo>
                      <a:pt x="372" y="280"/>
                    </a:lnTo>
                    <a:lnTo>
                      <a:pt x="362" y="296"/>
                    </a:lnTo>
                    <a:lnTo>
                      <a:pt x="350" y="310"/>
                    </a:lnTo>
                    <a:lnTo>
                      <a:pt x="338" y="324"/>
                    </a:lnTo>
                    <a:lnTo>
                      <a:pt x="324" y="336"/>
                    </a:lnTo>
                    <a:lnTo>
                      <a:pt x="308" y="346"/>
                    </a:lnTo>
                    <a:lnTo>
                      <a:pt x="292" y="356"/>
                    </a:lnTo>
                    <a:lnTo>
                      <a:pt x="274" y="364"/>
                    </a:lnTo>
                    <a:lnTo>
                      <a:pt x="256" y="370"/>
                    </a:lnTo>
                    <a:lnTo>
                      <a:pt x="238" y="374"/>
                    </a:lnTo>
                    <a:lnTo>
                      <a:pt x="218" y="378"/>
                    </a:lnTo>
                    <a:lnTo>
                      <a:pt x="198" y="378"/>
                    </a:lnTo>
                    <a:lnTo>
                      <a:pt x="198" y="378"/>
                    </a:lnTo>
                    <a:lnTo>
                      <a:pt x="178" y="378"/>
                    </a:lnTo>
                    <a:lnTo>
                      <a:pt x="158" y="374"/>
                    </a:lnTo>
                    <a:lnTo>
                      <a:pt x="140" y="370"/>
                    </a:lnTo>
                    <a:lnTo>
                      <a:pt x="122" y="364"/>
                    </a:lnTo>
                    <a:lnTo>
                      <a:pt x="104" y="356"/>
                    </a:lnTo>
                    <a:lnTo>
                      <a:pt x="88" y="346"/>
                    </a:lnTo>
                    <a:lnTo>
                      <a:pt x="72" y="336"/>
                    </a:lnTo>
                    <a:lnTo>
                      <a:pt x="58" y="324"/>
                    </a:lnTo>
                    <a:lnTo>
                      <a:pt x="46" y="310"/>
                    </a:lnTo>
                    <a:lnTo>
                      <a:pt x="34" y="296"/>
                    </a:lnTo>
                    <a:lnTo>
                      <a:pt x="24" y="280"/>
                    </a:lnTo>
                    <a:lnTo>
                      <a:pt x="16" y="262"/>
                    </a:lnTo>
                    <a:lnTo>
                      <a:pt x="8" y="246"/>
                    </a:lnTo>
                    <a:lnTo>
                      <a:pt x="4" y="228"/>
                    </a:lnTo>
                    <a:lnTo>
                      <a:pt x="0" y="208"/>
                    </a:lnTo>
                    <a:lnTo>
                      <a:pt x="0" y="190"/>
                    </a:lnTo>
                    <a:lnTo>
                      <a:pt x="0" y="190"/>
                    </a:lnTo>
                    <a:lnTo>
                      <a:pt x="0" y="170"/>
                    </a:lnTo>
                    <a:lnTo>
                      <a:pt x="4" y="152"/>
                    </a:lnTo>
                    <a:lnTo>
                      <a:pt x="8" y="134"/>
                    </a:lnTo>
                    <a:lnTo>
                      <a:pt x="16" y="116"/>
                    </a:lnTo>
                    <a:lnTo>
                      <a:pt x="24" y="100"/>
                    </a:lnTo>
                    <a:lnTo>
                      <a:pt x="34" y="84"/>
                    </a:lnTo>
                    <a:lnTo>
                      <a:pt x="46" y="70"/>
                    </a:lnTo>
                    <a:lnTo>
                      <a:pt x="58" y="56"/>
                    </a:lnTo>
                    <a:lnTo>
                      <a:pt x="72" y="44"/>
                    </a:lnTo>
                    <a:lnTo>
                      <a:pt x="88" y="32"/>
                    </a:lnTo>
                    <a:lnTo>
                      <a:pt x="104" y="24"/>
                    </a:lnTo>
                    <a:lnTo>
                      <a:pt x="122" y="16"/>
                    </a:lnTo>
                    <a:lnTo>
                      <a:pt x="140" y="8"/>
                    </a:lnTo>
                    <a:lnTo>
                      <a:pt x="158" y="4"/>
                    </a:lnTo>
                    <a:lnTo>
                      <a:pt x="178" y="2"/>
                    </a:lnTo>
                    <a:lnTo>
                      <a:pt x="198" y="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FFF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20" name="Freeform 460"/>
              <p:cNvSpPr>
                <a:spLocks/>
              </p:cNvSpPr>
              <p:nvPr/>
            </p:nvSpPr>
            <p:spPr bwMode="auto">
              <a:xfrm>
                <a:off x="2208" y="3053"/>
                <a:ext cx="382" cy="362"/>
              </a:xfrm>
              <a:custGeom>
                <a:avLst/>
                <a:gdLst>
                  <a:gd name="T0" fmla="*/ 190 w 382"/>
                  <a:gd name="T1" fmla="*/ 0 h 362"/>
                  <a:gd name="T2" fmla="*/ 228 w 382"/>
                  <a:gd name="T3" fmla="*/ 4 h 362"/>
                  <a:gd name="T4" fmla="*/ 264 w 382"/>
                  <a:gd name="T5" fmla="*/ 14 h 362"/>
                  <a:gd name="T6" fmla="*/ 296 w 382"/>
                  <a:gd name="T7" fmla="*/ 30 h 362"/>
                  <a:gd name="T8" fmla="*/ 326 w 382"/>
                  <a:gd name="T9" fmla="*/ 52 h 362"/>
                  <a:gd name="T10" fmla="*/ 348 w 382"/>
                  <a:gd name="T11" fmla="*/ 80 h 362"/>
                  <a:gd name="T12" fmla="*/ 366 w 382"/>
                  <a:gd name="T13" fmla="*/ 110 h 362"/>
                  <a:gd name="T14" fmla="*/ 378 w 382"/>
                  <a:gd name="T15" fmla="*/ 144 h 362"/>
                  <a:gd name="T16" fmla="*/ 382 w 382"/>
                  <a:gd name="T17" fmla="*/ 180 h 362"/>
                  <a:gd name="T18" fmla="*/ 380 w 382"/>
                  <a:gd name="T19" fmla="*/ 198 h 362"/>
                  <a:gd name="T20" fmla="*/ 372 w 382"/>
                  <a:gd name="T21" fmla="*/ 234 h 362"/>
                  <a:gd name="T22" fmla="*/ 358 w 382"/>
                  <a:gd name="T23" fmla="*/ 266 h 362"/>
                  <a:gd name="T24" fmla="*/ 338 w 382"/>
                  <a:gd name="T25" fmla="*/ 296 h 362"/>
                  <a:gd name="T26" fmla="*/ 312 w 382"/>
                  <a:gd name="T27" fmla="*/ 320 h 362"/>
                  <a:gd name="T28" fmla="*/ 282 w 382"/>
                  <a:gd name="T29" fmla="*/ 340 h 362"/>
                  <a:gd name="T30" fmla="*/ 248 w 382"/>
                  <a:gd name="T31" fmla="*/ 354 h 362"/>
                  <a:gd name="T32" fmla="*/ 210 w 382"/>
                  <a:gd name="T33" fmla="*/ 360 h 362"/>
                  <a:gd name="T34" fmla="*/ 190 w 382"/>
                  <a:gd name="T35" fmla="*/ 362 h 362"/>
                  <a:gd name="T36" fmla="*/ 152 w 382"/>
                  <a:gd name="T37" fmla="*/ 358 h 362"/>
                  <a:gd name="T38" fmla="*/ 116 w 382"/>
                  <a:gd name="T39" fmla="*/ 346 h 362"/>
                  <a:gd name="T40" fmla="*/ 84 w 382"/>
                  <a:gd name="T41" fmla="*/ 330 h 362"/>
                  <a:gd name="T42" fmla="*/ 56 w 382"/>
                  <a:gd name="T43" fmla="*/ 308 h 362"/>
                  <a:gd name="T44" fmla="*/ 32 w 382"/>
                  <a:gd name="T45" fmla="*/ 282 h 362"/>
                  <a:gd name="T46" fmla="*/ 16 w 382"/>
                  <a:gd name="T47" fmla="*/ 250 h 362"/>
                  <a:gd name="T48" fmla="*/ 4 w 382"/>
                  <a:gd name="T49" fmla="*/ 216 h 362"/>
                  <a:gd name="T50" fmla="*/ 0 w 382"/>
                  <a:gd name="T51" fmla="*/ 180 h 362"/>
                  <a:gd name="T52" fmla="*/ 2 w 382"/>
                  <a:gd name="T53" fmla="*/ 162 h 362"/>
                  <a:gd name="T54" fmla="*/ 8 w 382"/>
                  <a:gd name="T55" fmla="*/ 126 h 362"/>
                  <a:gd name="T56" fmla="*/ 24 w 382"/>
                  <a:gd name="T57" fmla="*/ 94 h 362"/>
                  <a:gd name="T58" fmla="*/ 44 w 382"/>
                  <a:gd name="T59" fmla="*/ 66 h 362"/>
                  <a:gd name="T60" fmla="*/ 70 w 382"/>
                  <a:gd name="T61" fmla="*/ 40 h 362"/>
                  <a:gd name="T62" fmla="*/ 100 w 382"/>
                  <a:gd name="T63" fmla="*/ 22 h 362"/>
                  <a:gd name="T64" fmla="*/ 134 w 382"/>
                  <a:gd name="T65" fmla="*/ 8 h 362"/>
                  <a:gd name="T66" fmla="*/ 172 w 382"/>
                  <a:gd name="T67" fmla="*/ 0 h 362"/>
                  <a:gd name="T68" fmla="*/ 190 w 382"/>
                  <a:gd name="T69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" h="362">
                    <a:moveTo>
                      <a:pt x="190" y="0"/>
                    </a:moveTo>
                    <a:lnTo>
                      <a:pt x="190" y="0"/>
                    </a:lnTo>
                    <a:lnTo>
                      <a:pt x="210" y="0"/>
                    </a:lnTo>
                    <a:lnTo>
                      <a:pt x="228" y="4"/>
                    </a:lnTo>
                    <a:lnTo>
                      <a:pt x="248" y="8"/>
                    </a:lnTo>
                    <a:lnTo>
                      <a:pt x="264" y="14"/>
                    </a:lnTo>
                    <a:lnTo>
                      <a:pt x="282" y="22"/>
                    </a:lnTo>
                    <a:lnTo>
                      <a:pt x="296" y="30"/>
                    </a:lnTo>
                    <a:lnTo>
                      <a:pt x="312" y="40"/>
                    </a:lnTo>
                    <a:lnTo>
                      <a:pt x="326" y="52"/>
                    </a:lnTo>
                    <a:lnTo>
                      <a:pt x="338" y="66"/>
                    </a:lnTo>
                    <a:lnTo>
                      <a:pt x="348" y="80"/>
                    </a:lnTo>
                    <a:lnTo>
                      <a:pt x="358" y="94"/>
                    </a:lnTo>
                    <a:lnTo>
                      <a:pt x="366" y="110"/>
                    </a:lnTo>
                    <a:lnTo>
                      <a:pt x="372" y="126"/>
                    </a:lnTo>
                    <a:lnTo>
                      <a:pt x="378" y="144"/>
                    </a:lnTo>
                    <a:lnTo>
                      <a:pt x="380" y="162"/>
                    </a:lnTo>
                    <a:lnTo>
                      <a:pt x="382" y="180"/>
                    </a:lnTo>
                    <a:lnTo>
                      <a:pt x="382" y="180"/>
                    </a:lnTo>
                    <a:lnTo>
                      <a:pt x="380" y="198"/>
                    </a:lnTo>
                    <a:lnTo>
                      <a:pt x="378" y="216"/>
                    </a:lnTo>
                    <a:lnTo>
                      <a:pt x="372" y="234"/>
                    </a:lnTo>
                    <a:lnTo>
                      <a:pt x="366" y="250"/>
                    </a:lnTo>
                    <a:lnTo>
                      <a:pt x="358" y="266"/>
                    </a:lnTo>
                    <a:lnTo>
                      <a:pt x="348" y="282"/>
                    </a:lnTo>
                    <a:lnTo>
                      <a:pt x="338" y="296"/>
                    </a:lnTo>
                    <a:lnTo>
                      <a:pt x="326" y="308"/>
                    </a:lnTo>
                    <a:lnTo>
                      <a:pt x="312" y="320"/>
                    </a:lnTo>
                    <a:lnTo>
                      <a:pt x="296" y="330"/>
                    </a:lnTo>
                    <a:lnTo>
                      <a:pt x="282" y="340"/>
                    </a:lnTo>
                    <a:lnTo>
                      <a:pt x="264" y="346"/>
                    </a:lnTo>
                    <a:lnTo>
                      <a:pt x="248" y="354"/>
                    </a:lnTo>
                    <a:lnTo>
                      <a:pt x="228" y="358"/>
                    </a:lnTo>
                    <a:lnTo>
                      <a:pt x="210" y="360"/>
                    </a:lnTo>
                    <a:lnTo>
                      <a:pt x="190" y="362"/>
                    </a:lnTo>
                    <a:lnTo>
                      <a:pt x="190" y="362"/>
                    </a:lnTo>
                    <a:lnTo>
                      <a:pt x="172" y="360"/>
                    </a:lnTo>
                    <a:lnTo>
                      <a:pt x="152" y="358"/>
                    </a:lnTo>
                    <a:lnTo>
                      <a:pt x="134" y="354"/>
                    </a:lnTo>
                    <a:lnTo>
                      <a:pt x="116" y="346"/>
                    </a:lnTo>
                    <a:lnTo>
                      <a:pt x="100" y="340"/>
                    </a:lnTo>
                    <a:lnTo>
                      <a:pt x="84" y="330"/>
                    </a:lnTo>
                    <a:lnTo>
                      <a:pt x="70" y="320"/>
                    </a:lnTo>
                    <a:lnTo>
                      <a:pt x="56" y="308"/>
                    </a:lnTo>
                    <a:lnTo>
                      <a:pt x="44" y="296"/>
                    </a:lnTo>
                    <a:lnTo>
                      <a:pt x="32" y="282"/>
                    </a:lnTo>
                    <a:lnTo>
                      <a:pt x="24" y="266"/>
                    </a:lnTo>
                    <a:lnTo>
                      <a:pt x="16" y="250"/>
                    </a:lnTo>
                    <a:lnTo>
                      <a:pt x="8" y="234"/>
                    </a:lnTo>
                    <a:lnTo>
                      <a:pt x="4" y="216"/>
                    </a:lnTo>
                    <a:lnTo>
                      <a:pt x="2" y="198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2" y="162"/>
                    </a:lnTo>
                    <a:lnTo>
                      <a:pt x="4" y="144"/>
                    </a:lnTo>
                    <a:lnTo>
                      <a:pt x="8" y="126"/>
                    </a:lnTo>
                    <a:lnTo>
                      <a:pt x="16" y="110"/>
                    </a:lnTo>
                    <a:lnTo>
                      <a:pt x="24" y="94"/>
                    </a:lnTo>
                    <a:lnTo>
                      <a:pt x="32" y="80"/>
                    </a:lnTo>
                    <a:lnTo>
                      <a:pt x="44" y="66"/>
                    </a:lnTo>
                    <a:lnTo>
                      <a:pt x="56" y="52"/>
                    </a:lnTo>
                    <a:lnTo>
                      <a:pt x="70" y="40"/>
                    </a:lnTo>
                    <a:lnTo>
                      <a:pt x="84" y="30"/>
                    </a:lnTo>
                    <a:lnTo>
                      <a:pt x="100" y="22"/>
                    </a:lnTo>
                    <a:lnTo>
                      <a:pt x="116" y="14"/>
                    </a:lnTo>
                    <a:lnTo>
                      <a:pt x="134" y="8"/>
                    </a:lnTo>
                    <a:lnTo>
                      <a:pt x="152" y="4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FFF2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21" name="Freeform 461"/>
              <p:cNvSpPr>
                <a:spLocks/>
              </p:cNvSpPr>
              <p:nvPr/>
            </p:nvSpPr>
            <p:spPr bwMode="auto">
              <a:xfrm>
                <a:off x="2216" y="3061"/>
                <a:ext cx="366" cy="346"/>
              </a:xfrm>
              <a:custGeom>
                <a:avLst/>
                <a:gdLst>
                  <a:gd name="T0" fmla="*/ 184 w 366"/>
                  <a:gd name="T1" fmla="*/ 0 h 346"/>
                  <a:gd name="T2" fmla="*/ 220 w 366"/>
                  <a:gd name="T3" fmla="*/ 4 h 346"/>
                  <a:gd name="T4" fmla="*/ 254 w 366"/>
                  <a:gd name="T5" fmla="*/ 14 h 346"/>
                  <a:gd name="T6" fmla="*/ 286 w 366"/>
                  <a:gd name="T7" fmla="*/ 30 h 346"/>
                  <a:gd name="T8" fmla="*/ 312 w 366"/>
                  <a:gd name="T9" fmla="*/ 52 h 346"/>
                  <a:gd name="T10" fmla="*/ 334 w 366"/>
                  <a:gd name="T11" fmla="*/ 76 h 346"/>
                  <a:gd name="T12" fmla="*/ 352 w 366"/>
                  <a:gd name="T13" fmla="*/ 106 h 346"/>
                  <a:gd name="T14" fmla="*/ 362 w 366"/>
                  <a:gd name="T15" fmla="*/ 138 h 346"/>
                  <a:gd name="T16" fmla="*/ 366 w 366"/>
                  <a:gd name="T17" fmla="*/ 174 h 346"/>
                  <a:gd name="T18" fmla="*/ 366 w 366"/>
                  <a:gd name="T19" fmla="*/ 190 h 346"/>
                  <a:gd name="T20" fmla="*/ 358 w 366"/>
                  <a:gd name="T21" fmla="*/ 224 h 346"/>
                  <a:gd name="T22" fmla="*/ 344 w 366"/>
                  <a:gd name="T23" fmla="*/ 256 h 346"/>
                  <a:gd name="T24" fmla="*/ 324 w 366"/>
                  <a:gd name="T25" fmla="*/ 282 h 346"/>
                  <a:gd name="T26" fmla="*/ 300 w 366"/>
                  <a:gd name="T27" fmla="*/ 306 h 346"/>
                  <a:gd name="T28" fmla="*/ 270 w 366"/>
                  <a:gd name="T29" fmla="*/ 324 h 346"/>
                  <a:gd name="T30" fmla="*/ 238 w 366"/>
                  <a:gd name="T31" fmla="*/ 338 h 346"/>
                  <a:gd name="T32" fmla="*/ 202 w 366"/>
                  <a:gd name="T33" fmla="*/ 344 h 346"/>
                  <a:gd name="T34" fmla="*/ 184 w 366"/>
                  <a:gd name="T35" fmla="*/ 346 h 346"/>
                  <a:gd name="T36" fmla="*/ 146 w 366"/>
                  <a:gd name="T37" fmla="*/ 342 h 346"/>
                  <a:gd name="T38" fmla="*/ 112 w 366"/>
                  <a:gd name="T39" fmla="*/ 332 h 346"/>
                  <a:gd name="T40" fmla="*/ 80 w 366"/>
                  <a:gd name="T41" fmla="*/ 316 h 346"/>
                  <a:gd name="T42" fmla="*/ 54 w 366"/>
                  <a:gd name="T43" fmla="*/ 296 h 346"/>
                  <a:gd name="T44" fmla="*/ 32 w 366"/>
                  <a:gd name="T45" fmla="*/ 270 h 346"/>
                  <a:gd name="T46" fmla="*/ 14 w 366"/>
                  <a:gd name="T47" fmla="*/ 240 h 346"/>
                  <a:gd name="T48" fmla="*/ 4 w 366"/>
                  <a:gd name="T49" fmla="*/ 208 h 346"/>
                  <a:gd name="T50" fmla="*/ 0 w 366"/>
                  <a:gd name="T51" fmla="*/ 174 h 346"/>
                  <a:gd name="T52" fmla="*/ 2 w 366"/>
                  <a:gd name="T53" fmla="*/ 156 h 346"/>
                  <a:gd name="T54" fmla="*/ 8 w 366"/>
                  <a:gd name="T55" fmla="*/ 122 h 346"/>
                  <a:gd name="T56" fmla="*/ 22 w 366"/>
                  <a:gd name="T57" fmla="*/ 92 h 346"/>
                  <a:gd name="T58" fmla="*/ 42 w 366"/>
                  <a:gd name="T59" fmla="*/ 64 h 346"/>
                  <a:gd name="T60" fmla="*/ 66 w 366"/>
                  <a:gd name="T61" fmla="*/ 40 h 346"/>
                  <a:gd name="T62" fmla="*/ 96 w 366"/>
                  <a:gd name="T63" fmla="*/ 22 h 346"/>
                  <a:gd name="T64" fmla="*/ 128 w 366"/>
                  <a:gd name="T65" fmla="*/ 8 h 346"/>
                  <a:gd name="T66" fmla="*/ 164 w 366"/>
                  <a:gd name="T67" fmla="*/ 2 h 346"/>
                  <a:gd name="T68" fmla="*/ 184 w 366"/>
                  <a:gd name="T69" fmla="*/ 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46">
                    <a:moveTo>
                      <a:pt x="184" y="0"/>
                    </a:moveTo>
                    <a:lnTo>
                      <a:pt x="184" y="0"/>
                    </a:lnTo>
                    <a:lnTo>
                      <a:pt x="202" y="2"/>
                    </a:lnTo>
                    <a:lnTo>
                      <a:pt x="220" y="4"/>
                    </a:lnTo>
                    <a:lnTo>
                      <a:pt x="238" y="8"/>
                    </a:lnTo>
                    <a:lnTo>
                      <a:pt x="254" y="14"/>
                    </a:lnTo>
                    <a:lnTo>
                      <a:pt x="270" y="22"/>
                    </a:lnTo>
                    <a:lnTo>
                      <a:pt x="286" y="30"/>
                    </a:lnTo>
                    <a:lnTo>
                      <a:pt x="300" y="40"/>
                    </a:lnTo>
                    <a:lnTo>
                      <a:pt x="312" y="52"/>
                    </a:lnTo>
                    <a:lnTo>
                      <a:pt x="324" y="64"/>
                    </a:lnTo>
                    <a:lnTo>
                      <a:pt x="334" y="76"/>
                    </a:lnTo>
                    <a:lnTo>
                      <a:pt x="344" y="92"/>
                    </a:lnTo>
                    <a:lnTo>
                      <a:pt x="352" y="106"/>
                    </a:lnTo>
                    <a:lnTo>
                      <a:pt x="358" y="122"/>
                    </a:lnTo>
                    <a:lnTo>
                      <a:pt x="362" y="138"/>
                    </a:lnTo>
                    <a:lnTo>
                      <a:pt x="366" y="156"/>
                    </a:lnTo>
                    <a:lnTo>
                      <a:pt x="366" y="174"/>
                    </a:lnTo>
                    <a:lnTo>
                      <a:pt x="366" y="174"/>
                    </a:lnTo>
                    <a:lnTo>
                      <a:pt x="366" y="190"/>
                    </a:lnTo>
                    <a:lnTo>
                      <a:pt x="362" y="208"/>
                    </a:lnTo>
                    <a:lnTo>
                      <a:pt x="358" y="224"/>
                    </a:lnTo>
                    <a:lnTo>
                      <a:pt x="352" y="240"/>
                    </a:lnTo>
                    <a:lnTo>
                      <a:pt x="344" y="256"/>
                    </a:lnTo>
                    <a:lnTo>
                      <a:pt x="334" y="270"/>
                    </a:lnTo>
                    <a:lnTo>
                      <a:pt x="324" y="282"/>
                    </a:lnTo>
                    <a:lnTo>
                      <a:pt x="312" y="296"/>
                    </a:lnTo>
                    <a:lnTo>
                      <a:pt x="300" y="306"/>
                    </a:lnTo>
                    <a:lnTo>
                      <a:pt x="286" y="316"/>
                    </a:lnTo>
                    <a:lnTo>
                      <a:pt x="270" y="324"/>
                    </a:lnTo>
                    <a:lnTo>
                      <a:pt x="254" y="332"/>
                    </a:lnTo>
                    <a:lnTo>
                      <a:pt x="238" y="338"/>
                    </a:lnTo>
                    <a:lnTo>
                      <a:pt x="220" y="342"/>
                    </a:lnTo>
                    <a:lnTo>
                      <a:pt x="202" y="344"/>
                    </a:lnTo>
                    <a:lnTo>
                      <a:pt x="184" y="346"/>
                    </a:lnTo>
                    <a:lnTo>
                      <a:pt x="184" y="346"/>
                    </a:lnTo>
                    <a:lnTo>
                      <a:pt x="164" y="344"/>
                    </a:lnTo>
                    <a:lnTo>
                      <a:pt x="146" y="342"/>
                    </a:lnTo>
                    <a:lnTo>
                      <a:pt x="128" y="338"/>
                    </a:lnTo>
                    <a:lnTo>
                      <a:pt x="112" y="332"/>
                    </a:lnTo>
                    <a:lnTo>
                      <a:pt x="96" y="324"/>
                    </a:lnTo>
                    <a:lnTo>
                      <a:pt x="80" y="316"/>
                    </a:lnTo>
                    <a:lnTo>
                      <a:pt x="66" y="306"/>
                    </a:lnTo>
                    <a:lnTo>
                      <a:pt x="54" y="296"/>
                    </a:lnTo>
                    <a:lnTo>
                      <a:pt x="42" y="282"/>
                    </a:lnTo>
                    <a:lnTo>
                      <a:pt x="32" y="270"/>
                    </a:lnTo>
                    <a:lnTo>
                      <a:pt x="22" y="256"/>
                    </a:lnTo>
                    <a:lnTo>
                      <a:pt x="14" y="240"/>
                    </a:lnTo>
                    <a:lnTo>
                      <a:pt x="8" y="224"/>
                    </a:lnTo>
                    <a:lnTo>
                      <a:pt x="4" y="208"/>
                    </a:lnTo>
                    <a:lnTo>
                      <a:pt x="2" y="190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2" y="156"/>
                    </a:lnTo>
                    <a:lnTo>
                      <a:pt x="4" y="138"/>
                    </a:lnTo>
                    <a:lnTo>
                      <a:pt x="8" y="122"/>
                    </a:lnTo>
                    <a:lnTo>
                      <a:pt x="14" y="106"/>
                    </a:lnTo>
                    <a:lnTo>
                      <a:pt x="22" y="92"/>
                    </a:lnTo>
                    <a:lnTo>
                      <a:pt x="32" y="76"/>
                    </a:lnTo>
                    <a:lnTo>
                      <a:pt x="42" y="64"/>
                    </a:lnTo>
                    <a:lnTo>
                      <a:pt x="54" y="52"/>
                    </a:lnTo>
                    <a:lnTo>
                      <a:pt x="66" y="40"/>
                    </a:lnTo>
                    <a:lnTo>
                      <a:pt x="80" y="30"/>
                    </a:lnTo>
                    <a:lnTo>
                      <a:pt x="96" y="22"/>
                    </a:lnTo>
                    <a:lnTo>
                      <a:pt x="112" y="14"/>
                    </a:lnTo>
                    <a:lnTo>
                      <a:pt x="128" y="8"/>
                    </a:lnTo>
                    <a:lnTo>
                      <a:pt x="146" y="4"/>
                    </a:lnTo>
                    <a:lnTo>
                      <a:pt x="164" y="2"/>
                    </a:lnTo>
                    <a:lnTo>
                      <a:pt x="184" y="0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FFF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22" name="Freeform 462"/>
              <p:cNvSpPr>
                <a:spLocks/>
              </p:cNvSpPr>
              <p:nvPr/>
            </p:nvSpPr>
            <p:spPr bwMode="auto">
              <a:xfrm>
                <a:off x="2224" y="3071"/>
                <a:ext cx="352" cy="328"/>
              </a:xfrm>
              <a:custGeom>
                <a:avLst/>
                <a:gdLst>
                  <a:gd name="T0" fmla="*/ 176 w 352"/>
                  <a:gd name="T1" fmla="*/ 0 h 328"/>
                  <a:gd name="T2" fmla="*/ 210 w 352"/>
                  <a:gd name="T3" fmla="*/ 4 h 328"/>
                  <a:gd name="T4" fmla="*/ 244 w 352"/>
                  <a:gd name="T5" fmla="*/ 12 h 328"/>
                  <a:gd name="T6" fmla="*/ 274 w 352"/>
                  <a:gd name="T7" fmla="*/ 28 h 328"/>
                  <a:gd name="T8" fmla="*/ 300 w 352"/>
                  <a:gd name="T9" fmla="*/ 48 h 328"/>
                  <a:gd name="T10" fmla="*/ 322 w 352"/>
                  <a:gd name="T11" fmla="*/ 72 h 328"/>
                  <a:gd name="T12" fmla="*/ 338 w 352"/>
                  <a:gd name="T13" fmla="*/ 100 h 328"/>
                  <a:gd name="T14" fmla="*/ 348 w 352"/>
                  <a:gd name="T15" fmla="*/ 132 h 328"/>
                  <a:gd name="T16" fmla="*/ 352 w 352"/>
                  <a:gd name="T17" fmla="*/ 164 h 328"/>
                  <a:gd name="T18" fmla="*/ 350 w 352"/>
                  <a:gd name="T19" fmla="*/ 180 h 328"/>
                  <a:gd name="T20" fmla="*/ 344 w 352"/>
                  <a:gd name="T21" fmla="*/ 212 h 328"/>
                  <a:gd name="T22" fmla="*/ 330 w 352"/>
                  <a:gd name="T23" fmla="*/ 242 h 328"/>
                  <a:gd name="T24" fmla="*/ 312 w 352"/>
                  <a:gd name="T25" fmla="*/ 268 h 328"/>
                  <a:gd name="T26" fmla="*/ 288 w 352"/>
                  <a:gd name="T27" fmla="*/ 290 h 328"/>
                  <a:gd name="T28" fmla="*/ 260 w 352"/>
                  <a:gd name="T29" fmla="*/ 308 h 328"/>
                  <a:gd name="T30" fmla="*/ 228 w 352"/>
                  <a:gd name="T31" fmla="*/ 322 h 328"/>
                  <a:gd name="T32" fmla="*/ 194 w 352"/>
                  <a:gd name="T33" fmla="*/ 328 h 328"/>
                  <a:gd name="T34" fmla="*/ 176 w 352"/>
                  <a:gd name="T35" fmla="*/ 328 h 328"/>
                  <a:gd name="T36" fmla="*/ 140 w 352"/>
                  <a:gd name="T37" fmla="*/ 326 h 328"/>
                  <a:gd name="T38" fmla="*/ 108 w 352"/>
                  <a:gd name="T39" fmla="*/ 316 h 328"/>
                  <a:gd name="T40" fmla="*/ 78 w 352"/>
                  <a:gd name="T41" fmla="*/ 300 h 328"/>
                  <a:gd name="T42" fmla="*/ 52 w 352"/>
                  <a:gd name="T43" fmla="*/ 280 h 328"/>
                  <a:gd name="T44" fmla="*/ 30 w 352"/>
                  <a:gd name="T45" fmla="*/ 256 h 328"/>
                  <a:gd name="T46" fmla="*/ 14 w 352"/>
                  <a:gd name="T47" fmla="*/ 228 h 328"/>
                  <a:gd name="T48" fmla="*/ 4 w 352"/>
                  <a:gd name="T49" fmla="*/ 198 h 328"/>
                  <a:gd name="T50" fmla="*/ 0 w 352"/>
                  <a:gd name="T51" fmla="*/ 164 h 328"/>
                  <a:gd name="T52" fmla="*/ 2 w 352"/>
                  <a:gd name="T53" fmla="*/ 148 h 328"/>
                  <a:gd name="T54" fmla="*/ 8 w 352"/>
                  <a:gd name="T55" fmla="*/ 116 h 328"/>
                  <a:gd name="T56" fmla="*/ 22 w 352"/>
                  <a:gd name="T57" fmla="*/ 86 h 328"/>
                  <a:gd name="T58" fmla="*/ 40 w 352"/>
                  <a:gd name="T59" fmla="*/ 60 h 328"/>
                  <a:gd name="T60" fmla="*/ 64 w 352"/>
                  <a:gd name="T61" fmla="*/ 38 h 328"/>
                  <a:gd name="T62" fmla="*/ 92 w 352"/>
                  <a:gd name="T63" fmla="*/ 20 h 328"/>
                  <a:gd name="T64" fmla="*/ 124 w 352"/>
                  <a:gd name="T65" fmla="*/ 8 h 328"/>
                  <a:gd name="T66" fmla="*/ 158 w 352"/>
                  <a:gd name="T67" fmla="*/ 0 h 328"/>
                  <a:gd name="T68" fmla="*/ 176 w 352"/>
                  <a:gd name="T69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52" h="328">
                    <a:moveTo>
                      <a:pt x="176" y="0"/>
                    </a:moveTo>
                    <a:lnTo>
                      <a:pt x="176" y="0"/>
                    </a:lnTo>
                    <a:lnTo>
                      <a:pt x="194" y="0"/>
                    </a:lnTo>
                    <a:lnTo>
                      <a:pt x="210" y="4"/>
                    </a:lnTo>
                    <a:lnTo>
                      <a:pt x="228" y="8"/>
                    </a:lnTo>
                    <a:lnTo>
                      <a:pt x="244" y="12"/>
                    </a:lnTo>
                    <a:lnTo>
                      <a:pt x="260" y="20"/>
                    </a:lnTo>
                    <a:lnTo>
                      <a:pt x="274" y="28"/>
                    </a:lnTo>
                    <a:lnTo>
                      <a:pt x="288" y="38"/>
                    </a:lnTo>
                    <a:lnTo>
                      <a:pt x="300" y="48"/>
                    </a:lnTo>
                    <a:lnTo>
                      <a:pt x="312" y="60"/>
                    </a:lnTo>
                    <a:lnTo>
                      <a:pt x="322" y="72"/>
                    </a:lnTo>
                    <a:lnTo>
                      <a:pt x="330" y="86"/>
                    </a:lnTo>
                    <a:lnTo>
                      <a:pt x="338" y="100"/>
                    </a:lnTo>
                    <a:lnTo>
                      <a:pt x="344" y="116"/>
                    </a:lnTo>
                    <a:lnTo>
                      <a:pt x="348" y="132"/>
                    </a:lnTo>
                    <a:lnTo>
                      <a:pt x="350" y="148"/>
                    </a:lnTo>
                    <a:lnTo>
                      <a:pt x="352" y="164"/>
                    </a:lnTo>
                    <a:lnTo>
                      <a:pt x="352" y="164"/>
                    </a:lnTo>
                    <a:lnTo>
                      <a:pt x="350" y="180"/>
                    </a:lnTo>
                    <a:lnTo>
                      <a:pt x="348" y="198"/>
                    </a:lnTo>
                    <a:lnTo>
                      <a:pt x="344" y="212"/>
                    </a:lnTo>
                    <a:lnTo>
                      <a:pt x="338" y="228"/>
                    </a:lnTo>
                    <a:lnTo>
                      <a:pt x="330" y="242"/>
                    </a:lnTo>
                    <a:lnTo>
                      <a:pt x="322" y="256"/>
                    </a:lnTo>
                    <a:lnTo>
                      <a:pt x="312" y="268"/>
                    </a:lnTo>
                    <a:lnTo>
                      <a:pt x="300" y="280"/>
                    </a:lnTo>
                    <a:lnTo>
                      <a:pt x="288" y="290"/>
                    </a:lnTo>
                    <a:lnTo>
                      <a:pt x="274" y="300"/>
                    </a:lnTo>
                    <a:lnTo>
                      <a:pt x="260" y="308"/>
                    </a:lnTo>
                    <a:lnTo>
                      <a:pt x="244" y="316"/>
                    </a:lnTo>
                    <a:lnTo>
                      <a:pt x="228" y="322"/>
                    </a:lnTo>
                    <a:lnTo>
                      <a:pt x="210" y="326"/>
                    </a:lnTo>
                    <a:lnTo>
                      <a:pt x="194" y="328"/>
                    </a:lnTo>
                    <a:lnTo>
                      <a:pt x="176" y="328"/>
                    </a:lnTo>
                    <a:lnTo>
                      <a:pt x="176" y="328"/>
                    </a:lnTo>
                    <a:lnTo>
                      <a:pt x="158" y="328"/>
                    </a:lnTo>
                    <a:lnTo>
                      <a:pt x="140" y="326"/>
                    </a:lnTo>
                    <a:lnTo>
                      <a:pt x="124" y="322"/>
                    </a:lnTo>
                    <a:lnTo>
                      <a:pt x="108" y="316"/>
                    </a:lnTo>
                    <a:lnTo>
                      <a:pt x="92" y="308"/>
                    </a:lnTo>
                    <a:lnTo>
                      <a:pt x="78" y="300"/>
                    </a:lnTo>
                    <a:lnTo>
                      <a:pt x="64" y="290"/>
                    </a:lnTo>
                    <a:lnTo>
                      <a:pt x="52" y="280"/>
                    </a:lnTo>
                    <a:lnTo>
                      <a:pt x="40" y="268"/>
                    </a:lnTo>
                    <a:lnTo>
                      <a:pt x="30" y="256"/>
                    </a:lnTo>
                    <a:lnTo>
                      <a:pt x="22" y="242"/>
                    </a:lnTo>
                    <a:lnTo>
                      <a:pt x="14" y="228"/>
                    </a:lnTo>
                    <a:lnTo>
                      <a:pt x="8" y="212"/>
                    </a:lnTo>
                    <a:lnTo>
                      <a:pt x="4" y="198"/>
                    </a:lnTo>
                    <a:lnTo>
                      <a:pt x="2" y="180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2" y="148"/>
                    </a:lnTo>
                    <a:lnTo>
                      <a:pt x="4" y="132"/>
                    </a:lnTo>
                    <a:lnTo>
                      <a:pt x="8" y="116"/>
                    </a:lnTo>
                    <a:lnTo>
                      <a:pt x="14" y="100"/>
                    </a:lnTo>
                    <a:lnTo>
                      <a:pt x="22" y="86"/>
                    </a:lnTo>
                    <a:lnTo>
                      <a:pt x="30" y="72"/>
                    </a:lnTo>
                    <a:lnTo>
                      <a:pt x="40" y="60"/>
                    </a:lnTo>
                    <a:lnTo>
                      <a:pt x="52" y="48"/>
                    </a:lnTo>
                    <a:lnTo>
                      <a:pt x="64" y="38"/>
                    </a:lnTo>
                    <a:lnTo>
                      <a:pt x="78" y="28"/>
                    </a:lnTo>
                    <a:lnTo>
                      <a:pt x="92" y="20"/>
                    </a:lnTo>
                    <a:lnTo>
                      <a:pt x="108" y="12"/>
                    </a:lnTo>
                    <a:lnTo>
                      <a:pt x="124" y="8"/>
                    </a:lnTo>
                    <a:lnTo>
                      <a:pt x="140" y="4"/>
                    </a:lnTo>
                    <a:lnTo>
                      <a:pt x="158" y="0"/>
                    </a:lnTo>
                    <a:lnTo>
                      <a:pt x="176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FFF7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23" name="Freeform 463"/>
              <p:cNvSpPr>
                <a:spLocks/>
              </p:cNvSpPr>
              <p:nvPr/>
            </p:nvSpPr>
            <p:spPr bwMode="auto">
              <a:xfrm>
                <a:off x="2232" y="3079"/>
                <a:ext cx="336" cy="314"/>
              </a:xfrm>
              <a:custGeom>
                <a:avLst/>
                <a:gdLst>
                  <a:gd name="T0" fmla="*/ 168 w 336"/>
                  <a:gd name="T1" fmla="*/ 0 h 314"/>
                  <a:gd name="T2" fmla="*/ 202 w 336"/>
                  <a:gd name="T3" fmla="*/ 4 h 314"/>
                  <a:gd name="T4" fmla="*/ 234 w 336"/>
                  <a:gd name="T5" fmla="*/ 14 h 314"/>
                  <a:gd name="T6" fmla="*/ 262 w 336"/>
                  <a:gd name="T7" fmla="*/ 28 h 314"/>
                  <a:gd name="T8" fmla="*/ 286 w 336"/>
                  <a:gd name="T9" fmla="*/ 46 h 314"/>
                  <a:gd name="T10" fmla="*/ 308 w 336"/>
                  <a:gd name="T11" fmla="*/ 70 h 314"/>
                  <a:gd name="T12" fmla="*/ 324 w 336"/>
                  <a:gd name="T13" fmla="*/ 96 h 314"/>
                  <a:gd name="T14" fmla="*/ 332 w 336"/>
                  <a:gd name="T15" fmla="*/ 126 h 314"/>
                  <a:gd name="T16" fmla="*/ 336 w 336"/>
                  <a:gd name="T17" fmla="*/ 158 h 314"/>
                  <a:gd name="T18" fmla="*/ 336 w 336"/>
                  <a:gd name="T19" fmla="*/ 172 h 314"/>
                  <a:gd name="T20" fmla="*/ 328 w 336"/>
                  <a:gd name="T21" fmla="*/ 204 h 314"/>
                  <a:gd name="T22" fmla="*/ 316 w 336"/>
                  <a:gd name="T23" fmla="*/ 232 h 314"/>
                  <a:gd name="T24" fmla="*/ 298 w 336"/>
                  <a:gd name="T25" fmla="*/ 256 h 314"/>
                  <a:gd name="T26" fmla="*/ 276 w 336"/>
                  <a:gd name="T27" fmla="*/ 278 h 314"/>
                  <a:gd name="T28" fmla="*/ 248 w 336"/>
                  <a:gd name="T29" fmla="*/ 294 h 314"/>
                  <a:gd name="T30" fmla="*/ 218 w 336"/>
                  <a:gd name="T31" fmla="*/ 306 h 314"/>
                  <a:gd name="T32" fmla="*/ 186 w 336"/>
                  <a:gd name="T33" fmla="*/ 312 h 314"/>
                  <a:gd name="T34" fmla="*/ 168 w 336"/>
                  <a:gd name="T35" fmla="*/ 314 h 314"/>
                  <a:gd name="T36" fmla="*/ 134 w 336"/>
                  <a:gd name="T37" fmla="*/ 310 h 314"/>
                  <a:gd name="T38" fmla="*/ 102 w 336"/>
                  <a:gd name="T39" fmla="*/ 300 h 314"/>
                  <a:gd name="T40" fmla="*/ 74 w 336"/>
                  <a:gd name="T41" fmla="*/ 286 h 314"/>
                  <a:gd name="T42" fmla="*/ 50 w 336"/>
                  <a:gd name="T43" fmla="*/ 268 h 314"/>
                  <a:gd name="T44" fmla="*/ 28 w 336"/>
                  <a:gd name="T45" fmla="*/ 244 h 314"/>
                  <a:gd name="T46" fmla="*/ 14 w 336"/>
                  <a:gd name="T47" fmla="*/ 218 h 314"/>
                  <a:gd name="T48" fmla="*/ 4 w 336"/>
                  <a:gd name="T49" fmla="*/ 188 h 314"/>
                  <a:gd name="T50" fmla="*/ 0 w 336"/>
                  <a:gd name="T51" fmla="*/ 158 h 314"/>
                  <a:gd name="T52" fmla="*/ 2 w 336"/>
                  <a:gd name="T53" fmla="*/ 142 h 314"/>
                  <a:gd name="T54" fmla="*/ 8 w 336"/>
                  <a:gd name="T55" fmla="*/ 110 h 314"/>
                  <a:gd name="T56" fmla="*/ 20 w 336"/>
                  <a:gd name="T57" fmla="*/ 82 h 314"/>
                  <a:gd name="T58" fmla="*/ 38 w 336"/>
                  <a:gd name="T59" fmla="*/ 58 h 314"/>
                  <a:gd name="T60" fmla="*/ 62 w 336"/>
                  <a:gd name="T61" fmla="*/ 36 h 314"/>
                  <a:gd name="T62" fmla="*/ 88 w 336"/>
                  <a:gd name="T63" fmla="*/ 20 h 314"/>
                  <a:gd name="T64" fmla="*/ 118 w 336"/>
                  <a:gd name="T65" fmla="*/ 8 h 314"/>
                  <a:gd name="T66" fmla="*/ 152 w 336"/>
                  <a:gd name="T67" fmla="*/ 2 h 314"/>
                  <a:gd name="T68" fmla="*/ 168 w 336"/>
                  <a:gd name="T69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6" h="314">
                    <a:moveTo>
                      <a:pt x="168" y="0"/>
                    </a:moveTo>
                    <a:lnTo>
                      <a:pt x="168" y="0"/>
                    </a:lnTo>
                    <a:lnTo>
                      <a:pt x="186" y="2"/>
                    </a:lnTo>
                    <a:lnTo>
                      <a:pt x="202" y="4"/>
                    </a:lnTo>
                    <a:lnTo>
                      <a:pt x="218" y="8"/>
                    </a:lnTo>
                    <a:lnTo>
                      <a:pt x="234" y="14"/>
                    </a:lnTo>
                    <a:lnTo>
                      <a:pt x="248" y="20"/>
                    </a:lnTo>
                    <a:lnTo>
                      <a:pt x="262" y="28"/>
                    </a:lnTo>
                    <a:lnTo>
                      <a:pt x="276" y="36"/>
                    </a:lnTo>
                    <a:lnTo>
                      <a:pt x="286" y="46"/>
                    </a:lnTo>
                    <a:lnTo>
                      <a:pt x="298" y="58"/>
                    </a:lnTo>
                    <a:lnTo>
                      <a:pt x="308" y="70"/>
                    </a:lnTo>
                    <a:lnTo>
                      <a:pt x="316" y="82"/>
                    </a:lnTo>
                    <a:lnTo>
                      <a:pt x="324" y="96"/>
                    </a:lnTo>
                    <a:lnTo>
                      <a:pt x="328" y="110"/>
                    </a:lnTo>
                    <a:lnTo>
                      <a:pt x="332" y="126"/>
                    </a:lnTo>
                    <a:lnTo>
                      <a:pt x="336" y="142"/>
                    </a:lnTo>
                    <a:lnTo>
                      <a:pt x="336" y="158"/>
                    </a:lnTo>
                    <a:lnTo>
                      <a:pt x="336" y="158"/>
                    </a:lnTo>
                    <a:lnTo>
                      <a:pt x="336" y="172"/>
                    </a:lnTo>
                    <a:lnTo>
                      <a:pt x="332" y="188"/>
                    </a:lnTo>
                    <a:lnTo>
                      <a:pt x="328" y="204"/>
                    </a:lnTo>
                    <a:lnTo>
                      <a:pt x="324" y="218"/>
                    </a:lnTo>
                    <a:lnTo>
                      <a:pt x="316" y="232"/>
                    </a:lnTo>
                    <a:lnTo>
                      <a:pt x="308" y="244"/>
                    </a:lnTo>
                    <a:lnTo>
                      <a:pt x="298" y="256"/>
                    </a:lnTo>
                    <a:lnTo>
                      <a:pt x="286" y="268"/>
                    </a:lnTo>
                    <a:lnTo>
                      <a:pt x="276" y="278"/>
                    </a:lnTo>
                    <a:lnTo>
                      <a:pt x="262" y="286"/>
                    </a:lnTo>
                    <a:lnTo>
                      <a:pt x="248" y="294"/>
                    </a:lnTo>
                    <a:lnTo>
                      <a:pt x="234" y="300"/>
                    </a:lnTo>
                    <a:lnTo>
                      <a:pt x="218" y="306"/>
                    </a:lnTo>
                    <a:lnTo>
                      <a:pt x="202" y="310"/>
                    </a:lnTo>
                    <a:lnTo>
                      <a:pt x="186" y="312"/>
                    </a:lnTo>
                    <a:lnTo>
                      <a:pt x="168" y="314"/>
                    </a:lnTo>
                    <a:lnTo>
                      <a:pt x="168" y="314"/>
                    </a:lnTo>
                    <a:lnTo>
                      <a:pt x="152" y="312"/>
                    </a:lnTo>
                    <a:lnTo>
                      <a:pt x="134" y="310"/>
                    </a:lnTo>
                    <a:lnTo>
                      <a:pt x="118" y="306"/>
                    </a:lnTo>
                    <a:lnTo>
                      <a:pt x="102" y="300"/>
                    </a:lnTo>
                    <a:lnTo>
                      <a:pt x="88" y="294"/>
                    </a:lnTo>
                    <a:lnTo>
                      <a:pt x="74" y="286"/>
                    </a:lnTo>
                    <a:lnTo>
                      <a:pt x="62" y="278"/>
                    </a:lnTo>
                    <a:lnTo>
                      <a:pt x="50" y="268"/>
                    </a:lnTo>
                    <a:lnTo>
                      <a:pt x="38" y="256"/>
                    </a:lnTo>
                    <a:lnTo>
                      <a:pt x="28" y="244"/>
                    </a:lnTo>
                    <a:lnTo>
                      <a:pt x="20" y="232"/>
                    </a:lnTo>
                    <a:lnTo>
                      <a:pt x="14" y="218"/>
                    </a:lnTo>
                    <a:lnTo>
                      <a:pt x="8" y="204"/>
                    </a:lnTo>
                    <a:lnTo>
                      <a:pt x="4" y="188"/>
                    </a:lnTo>
                    <a:lnTo>
                      <a:pt x="2" y="172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4" y="126"/>
                    </a:lnTo>
                    <a:lnTo>
                      <a:pt x="8" y="110"/>
                    </a:lnTo>
                    <a:lnTo>
                      <a:pt x="14" y="96"/>
                    </a:lnTo>
                    <a:lnTo>
                      <a:pt x="20" y="82"/>
                    </a:lnTo>
                    <a:lnTo>
                      <a:pt x="28" y="70"/>
                    </a:lnTo>
                    <a:lnTo>
                      <a:pt x="38" y="58"/>
                    </a:lnTo>
                    <a:lnTo>
                      <a:pt x="50" y="46"/>
                    </a:lnTo>
                    <a:lnTo>
                      <a:pt x="62" y="36"/>
                    </a:lnTo>
                    <a:lnTo>
                      <a:pt x="74" y="28"/>
                    </a:lnTo>
                    <a:lnTo>
                      <a:pt x="88" y="20"/>
                    </a:lnTo>
                    <a:lnTo>
                      <a:pt x="102" y="14"/>
                    </a:lnTo>
                    <a:lnTo>
                      <a:pt x="118" y="8"/>
                    </a:lnTo>
                    <a:lnTo>
                      <a:pt x="134" y="4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FFFA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24" name="Freeform 464"/>
              <p:cNvSpPr>
                <a:spLocks/>
              </p:cNvSpPr>
              <p:nvPr/>
            </p:nvSpPr>
            <p:spPr bwMode="auto">
              <a:xfrm>
                <a:off x="2240" y="3089"/>
                <a:ext cx="322" cy="296"/>
              </a:xfrm>
              <a:custGeom>
                <a:avLst/>
                <a:gdLst>
                  <a:gd name="T0" fmla="*/ 160 w 322"/>
                  <a:gd name="T1" fmla="*/ 0 h 296"/>
                  <a:gd name="T2" fmla="*/ 194 w 322"/>
                  <a:gd name="T3" fmla="*/ 4 h 296"/>
                  <a:gd name="T4" fmla="*/ 224 w 322"/>
                  <a:gd name="T5" fmla="*/ 12 h 296"/>
                  <a:gd name="T6" fmla="*/ 250 w 322"/>
                  <a:gd name="T7" fmla="*/ 26 h 296"/>
                  <a:gd name="T8" fmla="*/ 274 w 322"/>
                  <a:gd name="T9" fmla="*/ 44 h 296"/>
                  <a:gd name="T10" fmla="*/ 294 w 322"/>
                  <a:gd name="T11" fmla="*/ 66 h 296"/>
                  <a:gd name="T12" fmla="*/ 308 w 322"/>
                  <a:gd name="T13" fmla="*/ 90 h 296"/>
                  <a:gd name="T14" fmla="*/ 318 w 322"/>
                  <a:gd name="T15" fmla="*/ 118 h 296"/>
                  <a:gd name="T16" fmla="*/ 322 w 322"/>
                  <a:gd name="T17" fmla="*/ 148 h 296"/>
                  <a:gd name="T18" fmla="*/ 320 w 322"/>
                  <a:gd name="T19" fmla="*/ 164 h 296"/>
                  <a:gd name="T20" fmla="*/ 314 w 322"/>
                  <a:gd name="T21" fmla="*/ 192 h 296"/>
                  <a:gd name="T22" fmla="*/ 302 w 322"/>
                  <a:gd name="T23" fmla="*/ 218 h 296"/>
                  <a:gd name="T24" fmla="*/ 284 w 322"/>
                  <a:gd name="T25" fmla="*/ 242 h 296"/>
                  <a:gd name="T26" fmla="*/ 262 w 322"/>
                  <a:gd name="T27" fmla="*/ 262 h 296"/>
                  <a:gd name="T28" fmla="*/ 238 w 322"/>
                  <a:gd name="T29" fmla="*/ 278 h 296"/>
                  <a:gd name="T30" fmla="*/ 208 w 322"/>
                  <a:gd name="T31" fmla="*/ 290 h 296"/>
                  <a:gd name="T32" fmla="*/ 178 w 322"/>
                  <a:gd name="T33" fmla="*/ 294 h 296"/>
                  <a:gd name="T34" fmla="*/ 160 w 322"/>
                  <a:gd name="T35" fmla="*/ 296 h 296"/>
                  <a:gd name="T36" fmla="*/ 128 w 322"/>
                  <a:gd name="T37" fmla="*/ 292 h 296"/>
                  <a:gd name="T38" fmla="*/ 98 w 322"/>
                  <a:gd name="T39" fmla="*/ 284 h 296"/>
                  <a:gd name="T40" fmla="*/ 72 w 322"/>
                  <a:gd name="T41" fmla="*/ 270 h 296"/>
                  <a:gd name="T42" fmla="*/ 48 w 322"/>
                  <a:gd name="T43" fmla="*/ 252 h 296"/>
                  <a:gd name="T44" fmla="*/ 28 w 322"/>
                  <a:gd name="T45" fmla="*/ 230 h 296"/>
                  <a:gd name="T46" fmla="*/ 12 w 322"/>
                  <a:gd name="T47" fmla="*/ 206 h 296"/>
                  <a:gd name="T48" fmla="*/ 4 w 322"/>
                  <a:gd name="T49" fmla="*/ 178 h 296"/>
                  <a:gd name="T50" fmla="*/ 0 w 322"/>
                  <a:gd name="T51" fmla="*/ 148 h 296"/>
                  <a:gd name="T52" fmla="*/ 2 w 322"/>
                  <a:gd name="T53" fmla="*/ 132 h 296"/>
                  <a:gd name="T54" fmla="*/ 8 w 322"/>
                  <a:gd name="T55" fmla="*/ 104 h 296"/>
                  <a:gd name="T56" fmla="*/ 20 w 322"/>
                  <a:gd name="T57" fmla="*/ 78 h 296"/>
                  <a:gd name="T58" fmla="*/ 38 w 322"/>
                  <a:gd name="T59" fmla="*/ 54 h 296"/>
                  <a:gd name="T60" fmla="*/ 58 w 322"/>
                  <a:gd name="T61" fmla="*/ 34 h 296"/>
                  <a:gd name="T62" fmla="*/ 84 w 322"/>
                  <a:gd name="T63" fmla="*/ 18 h 296"/>
                  <a:gd name="T64" fmla="*/ 114 w 322"/>
                  <a:gd name="T65" fmla="*/ 6 h 296"/>
                  <a:gd name="T66" fmla="*/ 144 w 322"/>
                  <a:gd name="T67" fmla="*/ 0 h 296"/>
                  <a:gd name="T68" fmla="*/ 160 w 322"/>
                  <a:gd name="T69" fmla="*/ 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2" h="296">
                    <a:moveTo>
                      <a:pt x="160" y="0"/>
                    </a:moveTo>
                    <a:lnTo>
                      <a:pt x="160" y="0"/>
                    </a:lnTo>
                    <a:lnTo>
                      <a:pt x="178" y="0"/>
                    </a:lnTo>
                    <a:lnTo>
                      <a:pt x="194" y="4"/>
                    </a:lnTo>
                    <a:lnTo>
                      <a:pt x="208" y="6"/>
                    </a:lnTo>
                    <a:lnTo>
                      <a:pt x="224" y="12"/>
                    </a:lnTo>
                    <a:lnTo>
                      <a:pt x="238" y="18"/>
                    </a:lnTo>
                    <a:lnTo>
                      <a:pt x="250" y="26"/>
                    </a:lnTo>
                    <a:lnTo>
                      <a:pt x="262" y="34"/>
                    </a:lnTo>
                    <a:lnTo>
                      <a:pt x="274" y="44"/>
                    </a:lnTo>
                    <a:lnTo>
                      <a:pt x="284" y="54"/>
                    </a:lnTo>
                    <a:lnTo>
                      <a:pt x="294" y="66"/>
                    </a:lnTo>
                    <a:lnTo>
                      <a:pt x="302" y="78"/>
                    </a:lnTo>
                    <a:lnTo>
                      <a:pt x="308" y="90"/>
                    </a:lnTo>
                    <a:lnTo>
                      <a:pt x="314" y="104"/>
                    </a:lnTo>
                    <a:lnTo>
                      <a:pt x="318" y="118"/>
                    </a:lnTo>
                    <a:lnTo>
                      <a:pt x="320" y="132"/>
                    </a:lnTo>
                    <a:lnTo>
                      <a:pt x="322" y="148"/>
                    </a:lnTo>
                    <a:lnTo>
                      <a:pt x="322" y="148"/>
                    </a:lnTo>
                    <a:lnTo>
                      <a:pt x="320" y="164"/>
                    </a:lnTo>
                    <a:lnTo>
                      <a:pt x="318" y="178"/>
                    </a:lnTo>
                    <a:lnTo>
                      <a:pt x="314" y="192"/>
                    </a:lnTo>
                    <a:lnTo>
                      <a:pt x="308" y="206"/>
                    </a:lnTo>
                    <a:lnTo>
                      <a:pt x="302" y="218"/>
                    </a:lnTo>
                    <a:lnTo>
                      <a:pt x="294" y="230"/>
                    </a:lnTo>
                    <a:lnTo>
                      <a:pt x="284" y="242"/>
                    </a:lnTo>
                    <a:lnTo>
                      <a:pt x="274" y="252"/>
                    </a:lnTo>
                    <a:lnTo>
                      <a:pt x="262" y="262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4"/>
                    </a:lnTo>
                    <a:lnTo>
                      <a:pt x="208" y="290"/>
                    </a:lnTo>
                    <a:lnTo>
                      <a:pt x="194" y="292"/>
                    </a:lnTo>
                    <a:lnTo>
                      <a:pt x="178" y="294"/>
                    </a:lnTo>
                    <a:lnTo>
                      <a:pt x="160" y="296"/>
                    </a:lnTo>
                    <a:lnTo>
                      <a:pt x="160" y="296"/>
                    </a:lnTo>
                    <a:lnTo>
                      <a:pt x="144" y="294"/>
                    </a:lnTo>
                    <a:lnTo>
                      <a:pt x="128" y="292"/>
                    </a:lnTo>
                    <a:lnTo>
                      <a:pt x="114" y="290"/>
                    </a:lnTo>
                    <a:lnTo>
                      <a:pt x="98" y="284"/>
                    </a:lnTo>
                    <a:lnTo>
                      <a:pt x="84" y="278"/>
                    </a:lnTo>
                    <a:lnTo>
                      <a:pt x="72" y="270"/>
                    </a:lnTo>
                    <a:lnTo>
                      <a:pt x="58" y="262"/>
                    </a:lnTo>
                    <a:lnTo>
                      <a:pt x="48" y="252"/>
                    </a:lnTo>
                    <a:lnTo>
                      <a:pt x="38" y="242"/>
                    </a:lnTo>
                    <a:lnTo>
                      <a:pt x="28" y="230"/>
                    </a:lnTo>
                    <a:lnTo>
                      <a:pt x="20" y="218"/>
                    </a:lnTo>
                    <a:lnTo>
                      <a:pt x="12" y="206"/>
                    </a:lnTo>
                    <a:lnTo>
                      <a:pt x="8" y="192"/>
                    </a:lnTo>
                    <a:lnTo>
                      <a:pt x="4" y="178"/>
                    </a:lnTo>
                    <a:lnTo>
                      <a:pt x="2" y="164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2" y="132"/>
                    </a:lnTo>
                    <a:lnTo>
                      <a:pt x="4" y="118"/>
                    </a:lnTo>
                    <a:lnTo>
                      <a:pt x="8" y="104"/>
                    </a:lnTo>
                    <a:lnTo>
                      <a:pt x="12" y="90"/>
                    </a:lnTo>
                    <a:lnTo>
                      <a:pt x="20" y="78"/>
                    </a:lnTo>
                    <a:lnTo>
                      <a:pt x="28" y="66"/>
                    </a:lnTo>
                    <a:lnTo>
                      <a:pt x="38" y="54"/>
                    </a:lnTo>
                    <a:lnTo>
                      <a:pt x="48" y="44"/>
                    </a:lnTo>
                    <a:lnTo>
                      <a:pt x="58" y="34"/>
                    </a:lnTo>
                    <a:lnTo>
                      <a:pt x="72" y="26"/>
                    </a:lnTo>
                    <a:lnTo>
                      <a:pt x="84" y="18"/>
                    </a:lnTo>
                    <a:lnTo>
                      <a:pt x="98" y="12"/>
                    </a:lnTo>
                    <a:lnTo>
                      <a:pt x="114" y="6"/>
                    </a:lnTo>
                    <a:lnTo>
                      <a:pt x="128" y="4"/>
                    </a:lnTo>
                    <a:lnTo>
                      <a:pt x="144" y="0"/>
                    </a:lnTo>
                    <a:lnTo>
                      <a:pt x="160" y="0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FFF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25" name="Freeform 465"/>
              <p:cNvSpPr>
                <a:spLocks/>
              </p:cNvSpPr>
              <p:nvPr/>
            </p:nvSpPr>
            <p:spPr bwMode="auto">
              <a:xfrm>
                <a:off x="2362" y="3227"/>
                <a:ext cx="94" cy="66"/>
              </a:xfrm>
              <a:custGeom>
                <a:avLst/>
                <a:gdLst>
                  <a:gd name="T0" fmla="*/ 50 w 94"/>
                  <a:gd name="T1" fmla="*/ 66 h 66"/>
                  <a:gd name="T2" fmla="*/ 50 w 94"/>
                  <a:gd name="T3" fmla="*/ 66 h 66"/>
                  <a:gd name="T4" fmla="*/ 58 w 94"/>
                  <a:gd name="T5" fmla="*/ 66 h 66"/>
                  <a:gd name="T6" fmla="*/ 68 w 94"/>
                  <a:gd name="T7" fmla="*/ 62 h 66"/>
                  <a:gd name="T8" fmla="*/ 74 w 94"/>
                  <a:gd name="T9" fmla="*/ 60 h 66"/>
                  <a:gd name="T10" fmla="*/ 82 w 94"/>
                  <a:gd name="T11" fmla="*/ 54 h 66"/>
                  <a:gd name="T12" fmla="*/ 86 w 94"/>
                  <a:gd name="T13" fmla="*/ 50 h 66"/>
                  <a:gd name="T14" fmla="*/ 90 w 94"/>
                  <a:gd name="T15" fmla="*/ 44 h 66"/>
                  <a:gd name="T16" fmla="*/ 94 w 94"/>
                  <a:gd name="T17" fmla="*/ 38 h 66"/>
                  <a:gd name="T18" fmla="*/ 94 w 94"/>
                  <a:gd name="T19" fmla="*/ 30 h 66"/>
                  <a:gd name="T20" fmla="*/ 94 w 94"/>
                  <a:gd name="T21" fmla="*/ 30 h 66"/>
                  <a:gd name="T22" fmla="*/ 92 w 94"/>
                  <a:gd name="T23" fmla="*/ 24 h 66"/>
                  <a:gd name="T24" fmla="*/ 90 w 94"/>
                  <a:gd name="T25" fmla="*/ 18 h 66"/>
                  <a:gd name="T26" fmla="*/ 84 w 94"/>
                  <a:gd name="T27" fmla="*/ 12 h 66"/>
                  <a:gd name="T28" fmla="*/ 78 w 94"/>
                  <a:gd name="T29" fmla="*/ 8 h 66"/>
                  <a:gd name="T30" fmla="*/ 72 w 94"/>
                  <a:gd name="T31" fmla="*/ 4 h 66"/>
                  <a:gd name="T32" fmla="*/ 64 w 94"/>
                  <a:gd name="T33" fmla="*/ 2 h 66"/>
                  <a:gd name="T34" fmla="*/ 54 w 94"/>
                  <a:gd name="T35" fmla="*/ 0 h 66"/>
                  <a:gd name="T36" fmla="*/ 44 w 94"/>
                  <a:gd name="T37" fmla="*/ 0 h 66"/>
                  <a:gd name="T38" fmla="*/ 44 w 94"/>
                  <a:gd name="T39" fmla="*/ 0 h 66"/>
                  <a:gd name="T40" fmla="*/ 36 w 94"/>
                  <a:gd name="T41" fmla="*/ 0 h 66"/>
                  <a:gd name="T42" fmla="*/ 26 w 94"/>
                  <a:gd name="T43" fmla="*/ 4 h 66"/>
                  <a:gd name="T44" fmla="*/ 20 w 94"/>
                  <a:gd name="T45" fmla="*/ 6 h 66"/>
                  <a:gd name="T46" fmla="*/ 12 w 94"/>
                  <a:gd name="T47" fmla="*/ 12 h 66"/>
                  <a:gd name="T48" fmla="*/ 8 w 94"/>
                  <a:gd name="T49" fmla="*/ 16 h 66"/>
                  <a:gd name="T50" fmla="*/ 4 w 94"/>
                  <a:gd name="T51" fmla="*/ 22 h 66"/>
                  <a:gd name="T52" fmla="*/ 2 w 94"/>
                  <a:gd name="T53" fmla="*/ 28 h 66"/>
                  <a:gd name="T54" fmla="*/ 0 w 94"/>
                  <a:gd name="T55" fmla="*/ 36 h 66"/>
                  <a:gd name="T56" fmla="*/ 0 w 94"/>
                  <a:gd name="T57" fmla="*/ 36 h 66"/>
                  <a:gd name="T58" fmla="*/ 2 w 94"/>
                  <a:gd name="T59" fmla="*/ 42 h 66"/>
                  <a:gd name="T60" fmla="*/ 6 w 94"/>
                  <a:gd name="T61" fmla="*/ 48 h 66"/>
                  <a:gd name="T62" fmla="*/ 10 w 94"/>
                  <a:gd name="T63" fmla="*/ 54 h 66"/>
                  <a:gd name="T64" fmla="*/ 16 w 94"/>
                  <a:gd name="T65" fmla="*/ 58 h 66"/>
                  <a:gd name="T66" fmla="*/ 22 w 94"/>
                  <a:gd name="T67" fmla="*/ 62 h 66"/>
                  <a:gd name="T68" fmla="*/ 32 w 94"/>
                  <a:gd name="T69" fmla="*/ 64 h 66"/>
                  <a:gd name="T70" fmla="*/ 40 w 94"/>
                  <a:gd name="T71" fmla="*/ 66 h 66"/>
                  <a:gd name="T72" fmla="*/ 50 w 94"/>
                  <a:gd name="T73" fmla="*/ 66 h 66"/>
                  <a:gd name="T74" fmla="*/ 50 w 94"/>
                  <a:gd name="T75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4" h="66">
                    <a:moveTo>
                      <a:pt x="50" y="66"/>
                    </a:moveTo>
                    <a:lnTo>
                      <a:pt x="50" y="66"/>
                    </a:lnTo>
                    <a:lnTo>
                      <a:pt x="58" y="66"/>
                    </a:lnTo>
                    <a:lnTo>
                      <a:pt x="68" y="62"/>
                    </a:lnTo>
                    <a:lnTo>
                      <a:pt x="74" y="60"/>
                    </a:lnTo>
                    <a:lnTo>
                      <a:pt x="82" y="54"/>
                    </a:lnTo>
                    <a:lnTo>
                      <a:pt x="86" y="50"/>
                    </a:lnTo>
                    <a:lnTo>
                      <a:pt x="90" y="44"/>
                    </a:lnTo>
                    <a:lnTo>
                      <a:pt x="94" y="38"/>
                    </a:lnTo>
                    <a:lnTo>
                      <a:pt x="94" y="30"/>
                    </a:lnTo>
                    <a:lnTo>
                      <a:pt x="94" y="30"/>
                    </a:lnTo>
                    <a:lnTo>
                      <a:pt x="92" y="24"/>
                    </a:lnTo>
                    <a:lnTo>
                      <a:pt x="90" y="18"/>
                    </a:lnTo>
                    <a:lnTo>
                      <a:pt x="84" y="12"/>
                    </a:lnTo>
                    <a:lnTo>
                      <a:pt x="78" y="8"/>
                    </a:lnTo>
                    <a:lnTo>
                      <a:pt x="72" y="4"/>
                    </a:lnTo>
                    <a:lnTo>
                      <a:pt x="64" y="2"/>
                    </a:lnTo>
                    <a:lnTo>
                      <a:pt x="54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26" y="4"/>
                    </a:lnTo>
                    <a:lnTo>
                      <a:pt x="20" y="6"/>
                    </a:lnTo>
                    <a:lnTo>
                      <a:pt x="12" y="12"/>
                    </a:lnTo>
                    <a:lnTo>
                      <a:pt x="8" y="16"/>
                    </a:lnTo>
                    <a:lnTo>
                      <a:pt x="4" y="22"/>
                    </a:lnTo>
                    <a:lnTo>
                      <a:pt x="2" y="28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2" y="42"/>
                    </a:lnTo>
                    <a:lnTo>
                      <a:pt x="6" y="48"/>
                    </a:lnTo>
                    <a:lnTo>
                      <a:pt x="10" y="54"/>
                    </a:lnTo>
                    <a:lnTo>
                      <a:pt x="16" y="58"/>
                    </a:lnTo>
                    <a:lnTo>
                      <a:pt x="22" y="62"/>
                    </a:lnTo>
                    <a:lnTo>
                      <a:pt x="32" y="64"/>
                    </a:lnTo>
                    <a:lnTo>
                      <a:pt x="40" y="66"/>
                    </a:lnTo>
                    <a:lnTo>
                      <a:pt x="50" y="66"/>
                    </a:lnTo>
                    <a:lnTo>
                      <a:pt x="50" y="66"/>
                    </a:lnTo>
                    <a:close/>
                  </a:path>
                </a:pathLst>
              </a:custGeom>
              <a:solidFill>
                <a:srgbClr val="FFF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26" name="Freeform 466"/>
              <p:cNvSpPr>
                <a:spLocks/>
              </p:cNvSpPr>
              <p:nvPr/>
            </p:nvSpPr>
            <p:spPr bwMode="auto">
              <a:xfrm>
                <a:off x="2366" y="3229"/>
                <a:ext cx="86" cy="62"/>
              </a:xfrm>
              <a:custGeom>
                <a:avLst/>
                <a:gdLst>
                  <a:gd name="T0" fmla="*/ 46 w 86"/>
                  <a:gd name="T1" fmla="*/ 62 h 62"/>
                  <a:gd name="T2" fmla="*/ 46 w 86"/>
                  <a:gd name="T3" fmla="*/ 62 h 62"/>
                  <a:gd name="T4" fmla="*/ 54 w 86"/>
                  <a:gd name="T5" fmla="*/ 62 h 62"/>
                  <a:gd name="T6" fmla="*/ 62 w 86"/>
                  <a:gd name="T7" fmla="*/ 58 h 62"/>
                  <a:gd name="T8" fmla="*/ 70 w 86"/>
                  <a:gd name="T9" fmla="*/ 56 h 62"/>
                  <a:gd name="T10" fmla="*/ 76 w 86"/>
                  <a:gd name="T11" fmla="*/ 52 h 62"/>
                  <a:gd name="T12" fmla="*/ 80 w 86"/>
                  <a:gd name="T13" fmla="*/ 46 h 62"/>
                  <a:gd name="T14" fmla="*/ 84 w 86"/>
                  <a:gd name="T15" fmla="*/ 40 h 62"/>
                  <a:gd name="T16" fmla="*/ 86 w 86"/>
                  <a:gd name="T17" fmla="*/ 36 h 62"/>
                  <a:gd name="T18" fmla="*/ 86 w 86"/>
                  <a:gd name="T19" fmla="*/ 28 h 62"/>
                  <a:gd name="T20" fmla="*/ 86 w 86"/>
                  <a:gd name="T21" fmla="*/ 28 h 62"/>
                  <a:gd name="T22" fmla="*/ 86 w 86"/>
                  <a:gd name="T23" fmla="*/ 22 h 62"/>
                  <a:gd name="T24" fmla="*/ 82 w 86"/>
                  <a:gd name="T25" fmla="*/ 16 h 62"/>
                  <a:gd name="T26" fmla="*/ 78 w 86"/>
                  <a:gd name="T27" fmla="*/ 12 h 62"/>
                  <a:gd name="T28" fmla="*/ 72 w 86"/>
                  <a:gd name="T29" fmla="*/ 8 h 62"/>
                  <a:gd name="T30" fmla="*/ 66 w 86"/>
                  <a:gd name="T31" fmla="*/ 4 h 62"/>
                  <a:gd name="T32" fmla="*/ 58 w 86"/>
                  <a:gd name="T33" fmla="*/ 2 h 62"/>
                  <a:gd name="T34" fmla="*/ 50 w 86"/>
                  <a:gd name="T35" fmla="*/ 0 h 62"/>
                  <a:gd name="T36" fmla="*/ 42 w 86"/>
                  <a:gd name="T37" fmla="*/ 0 h 62"/>
                  <a:gd name="T38" fmla="*/ 42 w 86"/>
                  <a:gd name="T39" fmla="*/ 0 h 62"/>
                  <a:gd name="T40" fmla="*/ 32 w 86"/>
                  <a:gd name="T41" fmla="*/ 2 h 62"/>
                  <a:gd name="T42" fmla="*/ 24 w 86"/>
                  <a:gd name="T43" fmla="*/ 4 h 62"/>
                  <a:gd name="T44" fmla="*/ 18 w 86"/>
                  <a:gd name="T45" fmla="*/ 6 h 62"/>
                  <a:gd name="T46" fmla="*/ 12 w 86"/>
                  <a:gd name="T47" fmla="*/ 10 h 62"/>
                  <a:gd name="T48" fmla="*/ 6 w 86"/>
                  <a:gd name="T49" fmla="*/ 16 h 62"/>
                  <a:gd name="T50" fmla="*/ 2 w 86"/>
                  <a:gd name="T51" fmla="*/ 22 h 62"/>
                  <a:gd name="T52" fmla="*/ 0 w 86"/>
                  <a:gd name="T53" fmla="*/ 28 h 62"/>
                  <a:gd name="T54" fmla="*/ 0 w 86"/>
                  <a:gd name="T55" fmla="*/ 34 h 62"/>
                  <a:gd name="T56" fmla="*/ 0 w 86"/>
                  <a:gd name="T57" fmla="*/ 34 h 62"/>
                  <a:gd name="T58" fmla="*/ 2 w 86"/>
                  <a:gd name="T59" fmla="*/ 40 h 62"/>
                  <a:gd name="T60" fmla="*/ 4 w 86"/>
                  <a:gd name="T61" fmla="*/ 46 h 62"/>
                  <a:gd name="T62" fmla="*/ 8 w 86"/>
                  <a:gd name="T63" fmla="*/ 50 h 62"/>
                  <a:gd name="T64" fmla="*/ 14 w 86"/>
                  <a:gd name="T65" fmla="*/ 54 h 62"/>
                  <a:gd name="T66" fmla="*/ 20 w 86"/>
                  <a:gd name="T67" fmla="*/ 58 h 62"/>
                  <a:gd name="T68" fmla="*/ 28 w 86"/>
                  <a:gd name="T69" fmla="*/ 60 h 62"/>
                  <a:gd name="T70" fmla="*/ 36 w 86"/>
                  <a:gd name="T71" fmla="*/ 62 h 62"/>
                  <a:gd name="T72" fmla="*/ 46 w 86"/>
                  <a:gd name="T73" fmla="*/ 62 h 62"/>
                  <a:gd name="T74" fmla="*/ 46 w 86"/>
                  <a:gd name="T7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6" h="62">
                    <a:moveTo>
                      <a:pt x="46" y="62"/>
                    </a:moveTo>
                    <a:lnTo>
                      <a:pt x="46" y="62"/>
                    </a:lnTo>
                    <a:lnTo>
                      <a:pt x="54" y="62"/>
                    </a:lnTo>
                    <a:lnTo>
                      <a:pt x="62" y="58"/>
                    </a:lnTo>
                    <a:lnTo>
                      <a:pt x="70" y="56"/>
                    </a:lnTo>
                    <a:lnTo>
                      <a:pt x="76" y="52"/>
                    </a:lnTo>
                    <a:lnTo>
                      <a:pt x="80" y="46"/>
                    </a:lnTo>
                    <a:lnTo>
                      <a:pt x="84" y="40"/>
                    </a:lnTo>
                    <a:lnTo>
                      <a:pt x="86" y="36"/>
                    </a:lnTo>
                    <a:lnTo>
                      <a:pt x="86" y="28"/>
                    </a:lnTo>
                    <a:lnTo>
                      <a:pt x="86" y="28"/>
                    </a:lnTo>
                    <a:lnTo>
                      <a:pt x="86" y="22"/>
                    </a:lnTo>
                    <a:lnTo>
                      <a:pt x="82" y="16"/>
                    </a:lnTo>
                    <a:lnTo>
                      <a:pt x="78" y="12"/>
                    </a:lnTo>
                    <a:lnTo>
                      <a:pt x="72" y="8"/>
                    </a:lnTo>
                    <a:lnTo>
                      <a:pt x="66" y="4"/>
                    </a:lnTo>
                    <a:lnTo>
                      <a:pt x="58" y="2"/>
                    </a:lnTo>
                    <a:lnTo>
                      <a:pt x="50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2" y="2"/>
                    </a:lnTo>
                    <a:lnTo>
                      <a:pt x="24" y="4"/>
                    </a:lnTo>
                    <a:lnTo>
                      <a:pt x="18" y="6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2" y="40"/>
                    </a:lnTo>
                    <a:lnTo>
                      <a:pt x="4" y="46"/>
                    </a:lnTo>
                    <a:lnTo>
                      <a:pt x="8" y="50"/>
                    </a:lnTo>
                    <a:lnTo>
                      <a:pt x="14" y="54"/>
                    </a:lnTo>
                    <a:lnTo>
                      <a:pt x="20" y="58"/>
                    </a:lnTo>
                    <a:lnTo>
                      <a:pt x="28" y="60"/>
                    </a:lnTo>
                    <a:lnTo>
                      <a:pt x="36" y="62"/>
                    </a:lnTo>
                    <a:lnTo>
                      <a:pt x="46" y="62"/>
                    </a:lnTo>
                    <a:lnTo>
                      <a:pt x="46" y="62"/>
                    </a:lnTo>
                    <a:close/>
                  </a:path>
                </a:pathLst>
              </a:custGeom>
              <a:solidFill>
                <a:srgbClr val="FFFF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27" name="Freeform 467"/>
              <p:cNvSpPr>
                <a:spLocks/>
              </p:cNvSpPr>
              <p:nvPr/>
            </p:nvSpPr>
            <p:spPr bwMode="auto">
              <a:xfrm>
                <a:off x="2370" y="3231"/>
                <a:ext cx="80" cy="58"/>
              </a:xfrm>
              <a:custGeom>
                <a:avLst/>
                <a:gdLst>
                  <a:gd name="T0" fmla="*/ 42 w 80"/>
                  <a:gd name="T1" fmla="*/ 58 h 58"/>
                  <a:gd name="T2" fmla="*/ 42 w 80"/>
                  <a:gd name="T3" fmla="*/ 58 h 58"/>
                  <a:gd name="T4" fmla="*/ 56 w 80"/>
                  <a:gd name="T5" fmla="*/ 54 h 58"/>
                  <a:gd name="T6" fmla="*/ 68 w 80"/>
                  <a:gd name="T7" fmla="*/ 48 h 58"/>
                  <a:gd name="T8" fmla="*/ 74 w 80"/>
                  <a:gd name="T9" fmla="*/ 44 h 58"/>
                  <a:gd name="T10" fmla="*/ 76 w 80"/>
                  <a:gd name="T11" fmla="*/ 38 h 58"/>
                  <a:gd name="T12" fmla="*/ 78 w 80"/>
                  <a:gd name="T13" fmla="*/ 32 h 58"/>
                  <a:gd name="T14" fmla="*/ 80 w 80"/>
                  <a:gd name="T15" fmla="*/ 26 h 58"/>
                  <a:gd name="T16" fmla="*/ 80 w 80"/>
                  <a:gd name="T17" fmla="*/ 26 h 58"/>
                  <a:gd name="T18" fmla="*/ 78 w 80"/>
                  <a:gd name="T19" fmla="*/ 22 h 58"/>
                  <a:gd name="T20" fmla="*/ 76 w 80"/>
                  <a:gd name="T21" fmla="*/ 16 h 58"/>
                  <a:gd name="T22" fmla="*/ 72 w 80"/>
                  <a:gd name="T23" fmla="*/ 12 h 58"/>
                  <a:gd name="T24" fmla="*/ 66 w 80"/>
                  <a:gd name="T25" fmla="*/ 8 h 58"/>
                  <a:gd name="T26" fmla="*/ 54 w 80"/>
                  <a:gd name="T27" fmla="*/ 2 h 58"/>
                  <a:gd name="T28" fmla="*/ 38 w 80"/>
                  <a:gd name="T29" fmla="*/ 0 h 58"/>
                  <a:gd name="T30" fmla="*/ 38 w 80"/>
                  <a:gd name="T31" fmla="*/ 0 h 58"/>
                  <a:gd name="T32" fmla="*/ 22 w 80"/>
                  <a:gd name="T33" fmla="*/ 4 h 58"/>
                  <a:gd name="T34" fmla="*/ 10 w 80"/>
                  <a:gd name="T35" fmla="*/ 10 h 58"/>
                  <a:gd name="T36" fmla="*/ 6 w 80"/>
                  <a:gd name="T37" fmla="*/ 16 h 58"/>
                  <a:gd name="T38" fmla="*/ 2 w 80"/>
                  <a:gd name="T39" fmla="*/ 20 h 58"/>
                  <a:gd name="T40" fmla="*/ 0 w 80"/>
                  <a:gd name="T41" fmla="*/ 26 h 58"/>
                  <a:gd name="T42" fmla="*/ 0 w 80"/>
                  <a:gd name="T43" fmla="*/ 32 h 58"/>
                  <a:gd name="T44" fmla="*/ 0 w 80"/>
                  <a:gd name="T45" fmla="*/ 32 h 58"/>
                  <a:gd name="T46" fmla="*/ 0 w 80"/>
                  <a:gd name="T47" fmla="*/ 38 h 58"/>
                  <a:gd name="T48" fmla="*/ 4 w 80"/>
                  <a:gd name="T49" fmla="*/ 42 h 58"/>
                  <a:gd name="T50" fmla="*/ 8 w 80"/>
                  <a:gd name="T51" fmla="*/ 48 h 58"/>
                  <a:gd name="T52" fmla="*/ 12 w 80"/>
                  <a:gd name="T53" fmla="*/ 50 h 58"/>
                  <a:gd name="T54" fmla="*/ 26 w 80"/>
                  <a:gd name="T55" fmla="*/ 56 h 58"/>
                  <a:gd name="T56" fmla="*/ 42 w 80"/>
                  <a:gd name="T57" fmla="*/ 58 h 58"/>
                  <a:gd name="T58" fmla="*/ 42 w 80"/>
                  <a:gd name="T5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0" h="58">
                    <a:moveTo>
                      <a:pt x="42" y="58"/>
                    </a:moveTo>
                    <a:lnTo>
                      <a:pt x="42" y="58"/>
                    </a:lnTo>
                    <a:lnTo>
                      <a:pt x="56" y="54"/>
                    </a:lnTo>
                    <a:lnTo>
                      <a:pt x="68" y="48"/>
                    </a:lnTo>
                    <a:lnTo>
                      <a:pt x="74" y="44"/>
                    </a:lnTo>
                    <a:lnTo>
                      <a:pt x="76" y="38"/>
                    </a:lnTo>
                    <a:lnTo>
                      <a:pt x="78" y="32"/>
                    </a:lnTo>
                    <a:lnTo>
                      <a:pt x="80" y="26"/>
                    </a:lnTo>
                    <a:lnTo>
                      <a:pt x="80" y="26"/>
                    </a:lnTo>
                    <a:lnTo>
                      <a:pt x="78" y="22"/>
                    </a:lnTo>
                    <a:lnTo>
                      <a:pt x="76" y="16"/>
                    </a:lnTo>
                    <a:lnTo>
                      <a:pt x="72" y="12"/>
                    </a:lnTo>
                    <a:lnTo>
                      <a:pt x="66" y="8"/>
                    </a:lnTo>
                    <a:lnTo>
                      <a:pt x="54" y="2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22" y="4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0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8"/>
                    </a:lnTo>
                    <a:lnTo>
                      <a:pt x="4" y="42"/>
                    </a:lnTo>
                    <a:lnTo>
                      <a:pt x="8" y="48"/>
                    </a:lnTo>
                    <a:lnTo>
                      <a:pt x="12" y="50"/>
                    </a:lnTo>
                    <a:lnTo>
                      <a:pt x="26" y="56"/>
                    </a:lnTo>
                    <a:lnTo>
                      <a:pt x="42" y="58"/>
                    </a:lnTo>
                    <a:lnTo>
                      <a:pt x="42" y="58"/>
                    </a:lnTo>
                    <a:close/>
                  </a:path>
                </a:pathLst>
              </a:custGeom>
              <a:solidFill>
                <a:srgbClr val="FFFF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28" name="Freeform 468"/>
              <p:cNvSpPr>
                <a:spLocks/>
              </p:cNvSpPr>
              <p:nvPr/>
            </p:nvSpPr>
            <p:spPr bwMode="auto">
              <a:xfrm>
                <a:off x="2372" y="3233"/>
                <a:ext cx="74" cy="54"/>
              </a:xfrm>
              <a:custGeom>
                <a:avLst/>
                <a:gdLst>
                  <a:gd name="T0" fmla="*/ 40 w 74"/>
                  <a:gd name="T1" fmla="*/ 54 h 54"/>
                  <a:gd name="T2" fmla="*/ 40 w 74"/>
                  <a:gd name="T3" fmla="*/ 54 h 54"/>
                  <a:gd name="T4" fmla="*/ 54 w 74"/>
                  <a:gd name="T5" fmla="*/ 50 h 54"/>
                  <a:gd name="T6" fmla="*/ 64 w 74"/>
                  <a:gd name="T7" fmla="*/ 44 h 54"/>
                  <a:gd name="T8" fmla="*/ 68 w 74"/>
                  <a:gd name="T9" fmla="*/ 40 h 54"/>
                  <a:gd name="T10" fmla="*/ 72 w 74"/>
                  <a:gd name="T11" fmla="*/ 36 h 54"/>
                  <a:gd name="T12" fmla="*/ 74 w 74"/>
                  <a:gd name="T13" fmla="*/ 30 h 54"/>
                  <a:gd name="T14" fmla="*/ 74 w 74"/>
                  <a:gd name="T15" fmla="*/ 26 h 54"/>
                  <a:gd name="T16" fmla="*/ 74 w 74"/>
                  <a:gd name="T17" fmla="*/ 26 h 54"/>
                  <a:gd name="T18" fmla="*/ 72 w 74"/>
                  <a:gd name="T19" fmla="*/ 20 h 54"/>
                  <a:gd name="T20" fmla="*/ 70 w 74"/>
                  <a:gd name="T21" fmla="*/ 16 h 54"/>
                  <a:gd name="T22" fmla="*/ 62 w 74"/>
                  <a:gd name="T23" fmla="*/ 8 h 54"/>
                  <a:gd name="T24" fmla="*/ 50 w 74"/>
                  <a:gd name="T25" fmla="*/ 2 h 54"/>
                  <a:gd name="T26" fmla="*/ 36 w 74"/>
                  <a:gd name="T27" fmla="*/ 0 h 54"/>
                  <a:gd name="T28" fmla="*/ 36 w 74"/>
                  <a:gd name="T29" fmla="*/ 0 h 54"/>
                  <a:gd name="T30" fmla="*/ 22 w 74"/>
                  <a:gd name="T31" fmla="*/ 4 h 54"/>
                  <a:gd name="T32" fmla="*/ 10 w 74"/>
                  <a:gd name="T33" fmla="*/ 10 h 54"/>
                  <a:gd name="T34" fmla="*/ 6 w 74"/>
                  <a:gd name="T35" fmla="*/ 14 h 54"/>
                  <a:gd name="T36" fmla="*/ 2 w 74"/>
                  <a:gd name="T37" fmla="*/ 18 h 54"/>
                  <a:gd name="T38" fmla="*/ 2 w 74"/>
                  <a:gd name="T39" fmla="*/ 24 h 54"/>
                  <a:gd name="T40" fmla="*/ 0 w 74"/>
                  <a:gd name="T41" fmla="*/ 30 h 54"/>
                  <a:gd name="T42" fmla="*/ 0 w 74"/>
                  <a:gd name="T43" fmla="*/ 30 h 54"/>
                  <a:gd name="T44" fmla="*/ 2 w 74"/>
                  <a:gd name="T45" fmla="*/ 34 h 54"/>
                  <a:gd name="T46" fmla="*/ 4 w 74"/>
                  <a:gd name="T47" fmla="*/ 40 h 54"/>
                  <a:gd name="T48" fmla="*/ 12 w 74"/>
                  <a:gd name="T49" fmla="*/ 48 h 54"/>
                  <a:gd name="T50" fmla="*/ 24 w 74"/>
                  <a:gd name="T51" fmla="*/ 52 h 54"/>
                  <a:gd name="T52" fmla="*/ 40 w 74"/>
                  <a:gd name="T53" fmla="*/ 54 h 54"/>
                  <a:gd name="T54" fmla="*/ 40 w 74"/>
                  <a:gd name="T5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54">
                    <a:moveTo>
                      <a:pt x="40" y="54"/>
                    </a:moveTo>
                    <a:lnTo>
                      <a:pt x="40" y="54"/>
                    </a:lnTo>
                    <a:lnTo>
                      <a:pt x="54" y="50"/>
                    </a:lnTo>
                    <a:lnTo>
                      <a:pt x="64" y="44"/>
                    </a:lnTo>
                    <a:lnTo>
                      <a:pt x="68" y="40"/>
                    </a:lnTo>
                    <a:lnTo>
                      <a:pt x="72" y="36"/>
                    </a:lnTo>
                    <a:lnTo>
                      <a:pt x="74" y="30"/>
                    </a:lnTo>
                    <a:lnTo>
                      <a:pt x="74" y="26"/>
                    </a:lnTo>
                    <a:lnTo>
                      <a:pt x="74" y="26"/>
                    </a:lnTo>
                    <a:lnTo>
                      <a:pt x="72" y="20"/>
                    </a:lnTo>
                    <a:lnTo>
                      <a:pt x="70" y="16"/>
                    </a:lnTo>
                    <a:lnTo>
                      <a:pt x="62" y="8"/>
                    </a:lnTo>
                    <a:lnTo>
                      <a:pt x="5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2" y="18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12" y="48"/>
                    </a:lnTo>
                    <a:lnTo>
                      <a:pt x="24" y="52"/>
                    </a:lnTo>
                    <a:lnTo>
                      <a:pt x="40" y="54"/>
                    </a:lnTo>
                    <a:lnTo>
                      <a:pt x="40" y="54"/>
                    </a:lnTo>
                    <a:close/>
                  </a:path>
                </a:pathLst>
              </a:custGeom>
              <a:solidFill>
                <a:srgbClr val="FFFF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29" name="Freeform 469"/>
              <p:cNvSpPr>
                <a:spLocks/>
              </p:cNvSpPr>
              <p:nvPr/>
            </p:nvSpPr>
            <p:spPr bwMode="auto">
              <a:xfrm>
                <a:off x="2376" y="3237"/>
                <a:ext cx="66" cy="48"/>
              </a:xfrm>
              <a:custGeom>
                <a:avLst/>
                <a:gdLst>
                  <a:gd name="T0" fmla="*/ 36 w 66"/>
                  <a:gd name="T1" fmla="*/ 48 h 48"/>
                  <a:gd name="T2" fmla="*/ 36 w 66"/>
                  <a:gd name="T3" fmla="*/ 48 h 48"/>
                  <a:gd name="T4" fmla="*/ 48 w 66"/>
                  <a:gd name="T5" fmla="*/ 44 h 48"/>
                  <a:gd name="T6" fmla="*/ 58 w 66"/>
                  <a:gd name="T7" fmla="*/ 38 h 48"/>
                  <a:gd name="T8" fmla="*/ 64 w 66"/>
                  <a:gd name="T9" fmla="*/ 30 h 48"/>
                  <a:gd name="T10" fmla="*/ 66 w 66"/>
                  <a:gd name="T11" fmla="*/ 26 h 48"/>
                  <a:gd name="T12" fmla="*/ 66 w 66"/>
                  <a:gd name="T13" fmla="*/ 22 h 48"/>
                  <a:gd name="T14" fmla="*/ 66 w 66"/>
                  <a:gd name="T15" fmla="*/ 22 h 48"/>
                  <a:gd name="T16" fmla="*/ 66 w 66"/>
                  <a:gd name="T17" fmla="*/ 16 h 48"/>
                  <a:gd name="T18" fmla="*/ 64 w 66"/>
                  <a:gd name="T19" fmla="*/ 12 h 48"/>
                  <a:gd name="T20" fmla="*/ 56 w 66"/>
                  <a:gd name="T21" fmla="*/ 6 h 48"/>
                  <a:gd name="T22" fmla="*/ 44 w 66"/>
                  <a:gd name="T23" fmla="*/ 0 h 48"/>
                  <a:gd name="T24" fmla="*/ 32 w 66"/>
                  <a:gd name="T25" fmla="*/ 0 h 48"/>
                  <a:gd name="T26" fmla="*/ 32 w 66"/>
                  <a:gd name="T27" fmla="*/ 0 h 48"/>
                  <a:gd name="T28" fmla="*/ 18 w 66"/>
                  <a:gd name="T29" fmla="*/ 2 h 48"/>
                  <a:gd name="T30" fmla="*/ 8 w 66"/>
                  <a:gd name="T31" fmla="*/ 8 h 48"/>
                  <a:gd name="T32" fmla="*/ 2 w 66"/>
                  <a:gd name="T33" fmla="*/ 16 h 48"/>
                  <a:gd name="T34" fmla="*/ 0 w 66"/>
                  <a:gd name="T35" fmla="*/ 20 h 48"/>
                  <a:gd name="T36" fmla="*/ 0 w 66"/>
                  <a:gd name="T37" fmla="*/ 26 h 48"/>
                  <a:gd name="T38" fmla="*/ 0 w 66"/>
                  <a:gd name="T39" fmla="*/ 26 h 48"/>
                  <a:gd name="T40" fmla="*/ 2 w 66"/>
                  <a:gd name="T41" fmla="*/ 30 h 48"/>
                  <a:gd name="T42" fmla="*/ 4 w 66"/>
                  <a:gd name="T43" fmla="*/ 34 h 48"/>
                  <a:gd name="T44" fmla="*/ 12 w 66"/>
                  <a:gd name="T45" fmla="*/ 42 h 48"/>
                  <a:gd name="T46" fmla="*/ 22 w 66"/>
                  <a:gd name="T47" fmla="*/ 46 h 48"/>
                  <a:gd name="T48" fmla="*/ 36 w 66"/>
                  <a:gd name="T49" fmla="*/ 48 h 48"/>
                  <a:gd name="T50" fmla="*/ 36 w 66"/>
                  <a:gd name="T5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6" h="48">
                    <a:moveTo>
                      <a:pt x="36" y="48"/>
                    </a:moveTo>
                    <a:lnTo>
                      <a:pt x="36" y="48"/>
                    </a:lnTo>
                    <a:lnTo>
                      <a:pt x="48" y="44"/>
                    </a:lnTo>
                    <a:lnTo>
                      <a:pt x="58" y="38"/>
                    </a:lnTo>
                    <a:lnTo>
                      <a:pt x="64" y="30"/>
                    </a:lnTo>
                    <a:lnTo>
                      <a:pt x="66" y="26"/>
                    </a:lnTo>
                    <a:lnTo>
                      <a:pt x="66" y="22"/>
                    </a:lnTo>
                    <a:lnTo>
                      <a:pt x="66" y="22"/>
                    </a:lnTo>
                    <a:lnTo>
                      <a:pt x="66" y="16"/>
                    </a:lnTo>
                    <a:lnTo>
                      <a:pt x="64" y="12"/>
                    </a:lnTo>
                    <a:lnTo>
                      <a:pt x="56" y="6"/>
                    </a:lnTo>
                    <a:lnTo>
                      <a:pt x="44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18" y="2"/>
                    </a:lnTo>
                    <a:lnTo>
                      <a:pt x="8" y="8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" y="30"/>
                    </a:lnTo>
                    <a:lnTo>
                      <a:pt x="4" y="34"/>
                    </a:lnTo>
                    <a:lnTo>
                      <a:pt x="12" y="42"/>
                    </a:lnTo>
                    <a:lnTo>
                      <a:pt x="22" y="46"/>
                    </a:lnTo>
                    <a:lnTo>
                      <a:pt x="36" y="48"/>
                    </a:lnTo>
                    <a:lnTo>
                      <a:pt x="36" y="48"/>
                    </a:lnTo>
                    <a:close/>
                  </a:path>
                </a:pathLst>
              </a:custGeom>
              <a:solidFill>
                <a:srgbClr val="FFF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30" name="Freeform 470"/>
              <p:cNvSpPr>
                <a:spLocks/>
              </p:cNvSpPr>
              <p:nvPr/>
            </p:nvSpPr>
            <p:spPr bwMode="auto">
              <a:xfrm>
                <a:off x="2380" y="3239"/>
                <a:ext cx="60" cy="42"/>
              </a:xfrm>
              <a:custGeom>
                <a:avLst/>
                <a:gdLst>
                  <a:gd name="T0" fmla="*/ 32 w 60"/>
                  <a:gd name="T1" fmla="*/ 42 h 42"/>
                  <a:gd name="T2" fmla="*/ 32 w 60"/>
                  <a:gd name="T3" fmla="*/ 42 h 42"/>
                  <a:gd name="T4" fmla="*/ 42 w 60"/>
                  <a:gd name="T5" fmla="*/ 40 h 42"/>
                  <a:gd name="T6" fmla="*/ 52 w 60"/>
                  <a:gd name="T7" fmla="*/ 36 h 42"/>
                  <a:gd name="T8" fmla="*/ 58 w 60"/>
                  <a:gd name="T9" fmla="*/ 28 h 42"/>
                  <a:gd name="T10" fmla="*/ 60 w 60"/>
                  <a:gd name="T11" fmla="*/ 24 h 42"/>
                  <a:gd name="T12" fmla="*/ 60 w 60"/>
                  <a:gd name="T13" fmla="*/ 20 h 42"/>
                  <a:gd name="T14" fmla="*/ 60 w 60"/>
                  <a:gd name="T15" fmla="*/ 20 h 42"/>
                  <a:gd name="T16" fmla="*/ 58 w 60"/>
                  <a:gd name="T17" fmla="*/ 16 h 42"/>
                  <a:gd name="T18" fmla="*/ 56 w 60"/>
                  <a:gd name="T19" fmla="*/ 12 h 42"/>
                  <a:gd name="T20" fmla="*/ 50 w 60"/>
                  <a:gd name="T21" fmla="*/ 4 h 42"/>
                  <a:gd name="T22" fmla="*/ 40 w 60"/>
                  <a:gd name="T23" fmla="*/ 0 h 42"/>
                  <a:gd name="T24" fmla="*/ 28 w 60"/>
                  <a:gd name="T25" fmla="*/ 0 h 42"/>
                  <a:gd name="T26" fmla="*/ 28 w 60"/>
                  <a:gd name="T27" fmla="*/ 0 h 42"/>
                  <a:gd name="T28" fmla="*/ 16 w 60"/>
                  <a:gd name="T29" fmla="*/ 2 h 42"/>
                  <a:gd name="T30" fmla="*/ 8 w 60"/>
                  <a:gd name="T31" fmla="*/ 8 h 42"/>
                  <a:gd name="T32" fmla="*/ 2 w 60"/>
                  <a:gd name="T33" fmla="*/ 14 h 42"/>
                  <a:gd name="T34" fmla="*/ 0 w 60"/>
                  <a:gd name="T35" fmla="*/ 18 h 42"/>
                  <a:gd name="T36" fmla="*/ 0 w 60"/>
                  <a:gd name="T37" fmla="*/ 24 h 42"/>
                  <a:gd name="T38" fmla="*/ 0 w 60"/>
                  <a:gd name="T39" fmla="*/ 24 h 42"/>
                  <a:gd name="T40" fmla="*/ 0 w 60"/>
                  <a:gd name="T41" fmla="*/ 28 h 42"/>
                  <a:gd name="T42" fmla="*/ 2 w 60"/>
                  <a:gd name="T43" fmla="*/ 32 h 42"/>
                  <a:gd name="T44" fmla="*/ 10 w 60"/>
                  <a:gd name="T45" fmla="*/ 38 h 42"/>
                  <a:gd name="T46" fmla="*/ 20 w 60"/>
                  <a:gd name="T47" fmla="*/ 42 h 42"/>
                  <a:gd name="T48" fmla="*/ 32 w 60"/>
                  <a:gd name="T49" fmla="*/ 42 h 42"/>
                  <a:gd name="T50" fmla="*/ 32 w 60"/>
                  <a:gd name="T5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0" h="42">
                    <a:moveTo>
                      <a:pt x="32" y="42"/>
                    </a:moveTo>
                    <a:lnTo>
                      <a:pt x="32" y="42"/>
                    </a:lnTo>
                    <a:lnTo>
                      <a:pt x="42" y="40"/>
                    </a:lnTo>
                    <a:lnTo>
                      <a:pt x="52" y="36"/>
                    </a:lnTo>
                    <a:lnTo>
                      <a:pt x="58" y="28"/>
                    </a:lnTo>
                    <a:lnTo>
                      <a:pt x="60" y="24"/>
                    </a:lnTo>
                    <a:lnTo>
                      <a:pt x="60" y="20"/>
                    </a:lnTo>
                    <a:lnTo>
                      <a:pt x="60" y="20"/>
                    </a:lnTo>
                    <a:lnTo>
                      <a:pt x="58" y="16"/>
                    </a:lnTo>
                    <a:lnTo>
                      <a:pt x="56" y="12"/>
                    </a:lnTo>
                    <a:lnTo>
                      <a:pt x="50" y="4"/>
                    </a:lnTo>
                    <a:lnTo>
                      <a:pt x="40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6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10" y="38"/>
                    </a:lnTo>
                    <a:lnTo>
                      <a:pt x="20" y="42"/>
                    </a:lnTo>
                    <a:lnTo>
                      <a:pt x="32" y="42"/>
                    </a:lnTo>
                    <a:lnTo>
                      <a:pt x="32" y="42"/>
                    </a:lnTo>
                    <a:close/>
                  </a:path>
                </a:pathLst>
              </a:custGeom>
              <a:solidFill>
                <a:srgbClr val="FFFF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31" name="Freeform 471"/>
              <p:cNvSpPr>
                <a:spLocks/>
              </p:cNvSpPr>
              <p:nvPr/>
            </p:nvSpPr>
            <p:spPr bwMode="auto">
              <a:xfrm>
                <a:off x="2382" y="3241"/>
                <a:ext cx="54" cy="38"/>
              </a:xfrm>
              <a:custGeom>
                <a:avLst/>
                <a:gdLst>
                  <a:gd name="T0" fmla="*/ 28 w 54"/>
                  <a:gd name="T1" fmla="*/ 38 h 38"/>
                  <a:gd name="T2" fmla="*/ 28 w 54"/>
                  <a:gd name="T3" fmla="*/ 38 h 38"/>
                  <a:gd name="T4" fmla="*/ 40 w 54"/>
                  <a:gd name="T5" fmla="*/ 36 h 38"/>
                  <a:gd name="T6" fmla="*/ 48 w 54"/>
                  <a:gd name="T7" fmla="*/ 32 h 38"/>
                  <a:gd name="T8" fmla="*/ 52 w 54"/>
                  <a:gd name="T9" fmla="*/ 26 h 38"/>
                  <a:gd name="T10" fmla="*/ 54 w 54"/>
                  <a:gd name="T11" fmla="*/ 18 h 38"/>
                  <a:gd name="T12" fmla="*/ 54 w 54"/>
                  <a:gd name="T13" fmla="*/ 18 h 38"/>
                  <a:gd name="T14" fmla="*/ 52 w 54"/>
                  <a:gd name="T15" fmla="*/ 10 h 38"/>
                  <a:gd name="T16" fmla="*/ 46 w 54"/>
                  <a:gd name="T17" fmla="*/ 4 h 38"/>
                  <a:gd name="T18" fmla="*/ 36 w 54"/>
                  <a:gd name="T19" fmla="*/ 2 h 38"/>
                  <a:gd name="T20" fmla="*/ 26 w 54"/>
                  <a:gd name="T21" fmla="*/ 0 h 38"/>
                  <a:gd name="T22" fmla="*/ 26 w 54"/>
                  <a:gd name="T23" fmla="*/ 0 h 38"/>
                  <a:gd name="T24" fmla="*/ 16 w 54"/>
                  <a:gd name="T25" fmla="*/ 2 h 38"/>
                  <a:gd name="T26" fmla="*/ 8 w 54"/>
                  <a:gd name="T27" fmla="*/ 6 h 38"/>
                  <a:gd name="T28" fmla="*/ 2 w 54"/>
                  <a:gd name="T29" fmla="*/ 14 h 38"/>
                  <a:gd name="T30" fmla="*/ 0 w 54"/>
                  <a:gd name="T31" fmla="*/ 20 h 38"/>
                  <a:gd name="T32" fmla="*/ 0 w 54"/>
                  <a:gd name="T33" fmla="*/ 20 h 38"/>
                  <a:gd name="T34" fmla="*/ 4 w 54"/>
                  <a:gd name="T35" fmla="*/ 28 h 38"/>
                  <a:gd name="T36" fmla="*/ 10 w 54"/>
                  <a:gd name="T37" fmla="*/ 34 h 38"/>
                  <a:gd name="T38" fmla="*/ 18 w 54"/>
                  <a:gd name="T39" fmla="*/ 38 h 38"/>
                  <a:gd name="T40" fmla="*/ 28 w 54"/>
                  <a:gd name="T41" fmla="*/ 38 h 38"/>
                  <a:gd name="T42" fmla="*/ 28 w 54"/>
                  <a:gd name="T4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38">
                    <a:moveTo>
                      <a:pt x="28" y="38"/>
                    </a:moveTo>
                    <a:lnTo>
                      <a:pt x="28" y="38"/>
                    </a:lnTo>
                    <a:lnTo>
                      <a:pt x="40" y="36"/>
                    </a:lnTo>
                    <a:lnTo>
                      <a:pt x="48" y="32"/>
                    </a:lnTo>
                    <a:lnTo>
                      <a:pt x="52" y="26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2" y="10"/>
                    </a:lnTo>
                    <a:lnTo>
                      <a:pt x="46" y="4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4" y="28"/>
                    </a:lnTo>
                    <a:lnTo>
                      <a:pt x="10" y="34"/>
                    </a:lnTo>
                    <a:lnTo>
                      <a:pt x="18" y="38"/>
                    </a:lnTo>
                    <a:lnTo>
                      <a:pt x="28" y="38"/>
                    </a:lnTo>
                    <a:lnTo>
                      <a:pt x="28" y="38"/>
                    </a:lnTo>
                    <a:close/>
                  </a:path>
                </a:pathLst>
              </a:custGeom>
              <a:solidFill>
                <a:srgbClr val="FFFF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32" name="Freeform 472"/>
              <p:cNvSpPr>
                <a:spLocks/>
              </p:cNvSpPr>
              <p:nvPr/>
            </p:nvSpPr>
            <p:spPr bwMode="auto">
              <a:xfrm>
                <a:off x="2386" y="3243"/>
                <a:ext cx="48" cy="34"/>
              </a:xfrm>
              <a:custGeom>
                <a:avLst/>
                <a:gdLst>
                  <a:gd name="T0" fmla="*/ 24 w 48"/>
                  <a:gd name="T1" fmla="*/ 34 h 34"/>
                  <a:gd name="T2" fmla="*/ 24 w 48"/>
                  <a:gd name="T3" fmla="*/ 34 h 34"/>
                  <a:gd name="T4" fmla="*/ 34 w 48"/>
                  <a:gd name="T5" fmla="*/ 32 h 34"/>
                  <a:gd name="T6" fmla="*/ 42 w 48"/>
                  <a:gd name="T7" fmla="*/ 28 h 34"/>
                  <a:gd name="T8" fmla="*/ 46 w 48"/>
                  <a:gd name="T9" fmla="*/ 22 h 34"/>
                  <a:gd name="T10" fmla="*/ 48 w 48"/>
                  <a:gd name="T11" fmla="*/ 16 h 34"/>
                  <a:gd name="T12" fmla="*/ 48 w 48"/>
                  <a:gd name="T13" fmla="*/ 16 h 34"/>
                  <a:gd name="T14" fmla="*/ 46 w 48"/>
                  <a:gd name="T15" fmla="*/ 10 h 34"/>
                  <a:gd name="T16" fmla="*/ 40 w 48"/>
                  <a:gd name="T17" fmla="*/ 4 h 34"/>
                  <a:gd name="T18" fmla="*/ 32 w 48"/>
                  <a:gd name="T19" fmla="*/ 2 h 34"/>
                  <a:gd name="T20" fmla="*/ 22 w 48"/>
                  <a:gd name="T21" fmla="*/ 0 h 34"/>
                  <a:gd name="T22" fmla="*/ 22 w 48"/>
                  <a:gd name="T23" fmla="*/ 0 h 34"/>
                  <a:gd name="T24" fmla="*/ 14 w 48"/>
                  <a:gd name="T25" fmla="*/ 2 h 34"/>
                  <a:gd name="T26" fmla="*/ 6 w 48"/>
                  <a:gd name="T27" fmla="*/ 6 h 34"/>
                  <a:gd name="T28" fmla="*/ 2 w 48"/>
                  <a:gd name="T29" fmla="*/ 12 h 34"/>
                  <a:gd name="T30" fmla="*/ 0 w 48"/>
                  <a:gd name="T31" fmla="*/ 18 h 34"/>
                  <a:gd name="T32" fmla="*/ 0 w 48"/>
                  <a:gd name="T33" fmla="*/ 18 h 34"/>
                  <a:gd name="T34" fmla="*/ 2 w 48"/>
                  <a:gd name="T35" fmla="*/ 26 h 34"/>
                  <a:gd name="T36" fmla="*/ 8 w 48"/>
                  <a:gd name="T37" fmla="*/ 30 h 34"/>
                  <a:gd name="T38" fmla="*/ 16 w 48"/>
                  <a:gd name="T39" fmla="*/ 34 h 34"/>
                  <a:gd name="T40" fmla="*/ 24 w 48"/>
                  <a:gd name="T41" fmla="*/ 34 h 34"/>
                  <a:gd name="T42" fmla="*/ 24 w 48"/>
                  <a:gd name="T4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8" h="34">
                    <a:moveTo>
                      <a:pt x="24" y="34"/>
                    </a:moveTo>
                    <a:lnTo>
                      <a:pt x="24" y="34"/>
                    </a:lnTo>
                    <a:lnTo>
                      <a:pt x="34" y="32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6" y="10"/>
                    </a:lnTo>
                    <a:lnTo>
                      <a:pt x="40" y="4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4"/>
                    </a:lnTo>
                    <a:lnTo>
                      <a:pt x="24" y="34"/>
                    </a:lnTo>
                    <a:lnTo>
                      <a:pt x="24" y="34"/>
                    </a:lnTo>
                    <a:close/>
                  </a:path>
                </a:pathLst>
              </a:custGeom>
              <a:solidFill>
                <a:srgbClr val="FFF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33" name="Freeform 473"/>
              <p:cNvSpPr>
                <a:spLocks/>
              </p:cNvSpPr>
              <p:nvPr/>
            </p:nvSpPr>
            <p:spPr bwMode="auto">
              <a:xfrm>
                <a:off x="2390" y="3247"/>
                <a:ext cx="40" cy="28"/>
              </a:xfrm>
              <a:custGeom>
                <a:avLst/>
                <a:gdLst>
                  <a:gd name="T0" fmla="*/ 20 w 40"/>
                  <a:gd name="T1" fmla="*/ 28 h 28"/>
                  <a:gd name="T2" fmla="*/ 20 w 40"/>
                  <a:gd name="T3" fmla="*/ 28 h 28"/>
                  <a:gd name="T4" fmla="*/ 28 w 40"/>
                  <a:gd name="T5" fmla="*/ 26 h 28"/>
                  <a:gd name="T6" fmla="*/ 34 w 40"/>
                  <a:gd name="T7" fmla="*/ 24 h 28"/>
                  <a:gd name="T8" fmla="*/ 38 w 40"/>
                  <a:gd name="T9" fmla="*/ 18 h 28"/>
                  <a:gd name="T10" fmla="*/ 40 w 40"/>
                  <a:gd name="T11" fmla="*/ 12 h 28"/>
                  <a:gd name="T12" fmla="*/ 40 w 40"/>
                  <a:gd name="T13" fmla="*/ 12 h 28"/>
                  <a:gd name="T14" fmla="*/ 38 w 40"/>
                  <a:gd name="T15" fmla="*/ 6 h 28"/>
                  <a:gd name="T16" fmla="*/ 34 w 40"/>
                  <a:gd name="T17" fmla="*/ 2 h 28"/>
                  <a:gd name="T18" fmla="*/ 26 w 40"/>
                  <a:gd name="T19" fmla="*/ 0 h 28"/>
                  <a:gd name="T20" fmla="*/ 18 w 40"/>
                  <a:gd name="T21" fmla="*/ 0 h 28"/>
                  <a:gd name="T22" fmla="*/ 18 w 40"/>
                  <a:gd name="T23" fmla="*/ 0 h 28"/>
                  <a:gd name="T24" fmla="*/ 12 w 40"/>
                  <a:gd name="T25" fmla="*/ 0 h 28"/>
                  <a:gd name="T26" fmla="*/ 4 w 40"/>
                  <a:gd name="T27" fmla="*/ 4 h 28"/>
                  <a:gd name="T28" fmla="*/ 0 w 40"/>
                  <a:gd name="T29" fmla="*/ 8 h 28"/>
                  <a:gd name="T30" fmla="*/ 0 w 40"/>
                  <a:gd name="T31" fmla="*/ 14 h 28"/>
                  <a:gd name="T32" fmla="*/ 0 w 40"/>
                  <a:gd name="T33" fmla="*/ 14 h 28"/>
                  <a:gd name="T34" fmla="*/ 2 w 40"/>
                  <a:gd name="T35" fmla="*/ 20 h 28"/>
                  <a:gd name="T36" fmla="*/ 6 w 40"/>
                  <a:gd name="T37" fmla="*/ 24 h 28"/>
                  <a:gd name="T38" fmla="*/ 12 w 40"/>
                  <a:gd name="T39" fmla="*/ 28 h 28"/>
                  <a:gd name="T40" fmla="*/ 20 w 40"/>
                  <a:gd name="T41" fmla="*/ 28 h 28"/>
                  <a:gd name="T42" fmla="*/ 20 w 40"/>
                  <a:gd name="T4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28">
                    <a:moveTo>
                      <a:pt x="20" y="28"/>
                    </a:moveTo>
                    <a:lnTo>
                      <a:pt x="20" y="28"/>
                    </a:lnTo>
                    <a:lnTo>
                      <a:pt x="28" y="26"/>
                    </a:lnTo>
                    <a:lnTo>
                      <a:pt x="34" y="24"/>
                    </a:lnTo>
                    <a:lnTo>
                      <a:pt x="38" y="18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38" y="6"/>
                    </a:lnTo>
                    <a:lnTo>
                      <a:pt x="34" y="2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8"/>
                    </a:lnTo>
                    <a:lnTo>
                      <a:pt x="20" y="28"/>
                    </a:lnTo>
                    <a:lnTo>
                      <a:pt x="20" y="28"/>
                    </a:lnTo>
                    <a:close/>
                  </a:path>
                </a:pathLst>
              </a:custGeom>
              <a:solidFill>
                <a:srgbClr val="FFF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34" name="Freeform 474"/>
              <p:cNvSpPr>
                <a:spLocks/>
              </p:cNvSpPr>
              <p:nvPr/>
            </p:nvSpPr>
            <p:spPr bwMode="auto">
              <a:xfrm>
                <a:off x="2392" y="3249"/>
                <a:ext cx="34" cy="24"/>
              </a:xfrm>
              <a:custGeom>
                <a:avLst/>
                <a:gdLst>
                  <a:gd name="T0" fmla="*/ 18 w 34"/>
                  <a:gd name="T1" fmla="*/ 24 h 24"/>
                  <a:gd name="T2" fmla="*/ 18 w 34"/>
                  <a:gd name="T3" fmla="*/ 24 h 24"/>
                  <a:gd name="T4" fmla="*/ 26 w 34"/>
                  <a:gd name="T5" fmla="*/ 22 h 24"/>
                  <a:gd name="T6" fmla="*/ 30 w 34"/>
                  <a:gd name="T7" fmla="*/ 20 h 24"/>
                  <a:gd name="T8" fmla="*/ 34 w 34"/>
                  <a:gd name="T9" fmla="*/ 16 h 24"/>
                  <a:gd name="T10" fmla="*/ 34 w 34"/>
                  <a:gd name="T11" fmla="*/ 10 h 24"/>
                  <a:gd name="T12" fmla="*/ 34 w 34"/>
                  <a:gd name="T13" fmla="*/ 10 h 24"/>
                  <a:gd name="T14" fmla="*/ 34 w 34"/>
                  <a:gd name="T15" fmla="*/ 6 h 24"/>
                  <a:gd name="T16" fmla="*/ 30 w 34"/>
                  <a:gd name="T17" fmla="*/ 2 h 24"/>
                  <a:gd name="T18" fmla="*/ 24 w 34"/>
                  <a:gd name="T19" fmla="*/ 0 h 24"/>
                  <a:gd name="T20" fmla="*/ 18 w 34"/>
                  <a:gd name="T21" fmla="*/ 0 h 24"/>
                  <a:gd name="T22" fmla="*/ 18 w 34"/>
                  <a:gd name="T23" fmla="*/ 0 h 24"/>
                  <a:gd name="T24" fmla="*/ 10 w 34"/>
                  <a:gd name="T25" fmla="*/ 0 h 24"/>
                  <a:gd name="T26" fmla="*/ 6 w 34"/>
                  <a:gd name="T27" fmla="*/ 4 h 24"/>
                  <a:gd name="T28" fmla="*/ 2 w 34"/>
                  <a:gd name="T29" fmla="*/ 8 h 24"/>
                  <a:gd name="T30" fmla="*/ 0 w 34"/>
                  <a:gd name="T31" fmla="*/ 12 h 24"/>
                  <a:gd name="T32" fmla="*/ 0 w 34"/>
                  <a:gd name="T33" fmla="*/ 12 h 24"/>
                  <a:gd name="T34" fmla="*/ 2 w 34"/>
                  <a:gd name="T35" fmla="*/ 18 h 24"/>
                  <a:gd name="T36" fmla="*/ 6 w 34"/>
                  <a:gd name="T37" fmla="*/ 20 h 24"/>
                  <a:gd name="T38" fmla="*/ 12 w 34"/>
                  <a:gd name="T39" fmla="*/ 24 h 24"/>
                  <a:gd name="T40" fmla="*/ 18 w 34"/>
                  <a:gd name="T41" fmla="*/ 24 h 24"/>
                  <a:gd name="T42" fmla="*/ 18 w 34"/>
                  <a:gd name="T4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24">
                    <a:moveTo>
                      <a:pt x="18" y="24"/>
                    </a:moveTo>
                    <a:lnTo>
                      <a:pt x="18" y="24"/>
                    </a:lnTo>
                    <a:lnTo>
                      <a:pt x="26" y="22"/>
                    </a:lnTo>
                    <a:lnTo>
                      <a:pt x="30" y="20"/>
                    </a:lnTo>
                    <a:lnTo>
                      <a:pt x="34" y="16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12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35" name="Freeform 475"/>
              <p:cNvSpPr>
                <a:spLocks/>
              </p:cNvSpPr>
              <p:nvPr/>
            </p:nvSpPr>
            <p:spPr bwMode="auto">
              <a:xfrm>
                <a:off x="2436" y="3145"/>
                <a:ext cx="116" cy="80"/>
              </a:xfrm>
              <a:custGeom>
                <a:avLst/>
                <a:gdLst>
                  <a:gd name="T0" fmla="*/ 72 w 116"/>
                  <a:gd name="T1" fmla="*/ 8 h 80"/>
                  <a:gd name="T2" fmla="*/ 72 w 116"/>
                  <a:gd name="T3" fmla="*/ 8 h 80"/>
                  <a:gd name="T4" fmla="*/ 84 w 116"/>
                  <a:gd name="T5" fmla="*/ 14 h 80"/>
                  <a:gd name="T6" fmla="*/ 92 w 116"/>
                  <a:gd name="T7" fmla="*/ 20 h 80"/>
                  <a:gd name="T8" fmla="*/ 102 w 116"/>
                  <a:gd name="T9" fmla="*/ 28 h 80"/>
                  <a:gd name="T10" fmla="*/ 108 w 116"/>
                  <a:gd name="T11" fmla="*/ 36 h 80"/>
                  <a:gd name="T12" fmla="*/ 112 w 116"/>
                  <a:gd name="T13" fmla="*/ 42 h 80"/>
                  <a:gd name="T14" fmla="*/ 116 w 116"/>
                  <a:gd name="T15" fmla="*/ 50 h 80"/>
                  <a:gd name="T16" fmla="*/ 116 w 116"/>
                  <a:gd name="T17" fmla="*/ 58 h 80"/>
                  <a:gd name="T18" fmla="*/ 114 w 116"/>
                  <a:gd name="T19" fmla="*/ 64 h 80"/>
                  <a:gd name="T20" fmla="*/ 114 w 116"/>
                  <a:gd name="T21" fmla="*/ 64 h 80"/>
                  <a:gd name="T22" fmla="*/ 110 w 116"/>
                  <a:gd name="T23" fmla="*/ 70 h 80"/>
                  <a:gd name="T24" fmla="*/ 104 w 116"/>
                  <a:gd name="T25" fmla="*/ 76 h 80"/>
                  <a:gd name="T26" fmla="*/ 98 w 116"/>
                  <a:gd name="T27" fmla="*/ 78 h 80"/>
                  <a:gd name="T28" fmla="*/ 88 w 116"/>
                  <a:gd name="T29" fmla="*/ 80 h 80"/>
                  <a:gd name="T30" fmla="*/ 78 w 116"/>
                  <a:gd name="T31" fmla="*/ 80 h 80"/>
                  <a:gd name="T32" fmla="*/ 68 w 116"/>
                  <a:gd name="T33" fmla="*/ 80 h 80"/>
                  <a:gd name="T34" fmla="*/ 56 w 116"/>
                  <a:gd name="T35" fmla="*/ 76 h 80"/>
                  <a:gd name="T36" fmla="*/ 44 w 116"/>
                  <a:gd name="T37" fmla="*/ 72 h 80"/>
                  <a:gd name="T38" fmla="*/ 44 w 116"/>
                  <a:gd name="T39" fmla="*/ 72 h 80"/>
                  <a:gd name="T40" fmla="*/ 34 w 116"/>
                  <a:gd name="T41" fmla="*/ 66 h 80"/>
                  <a:gd name="T42" fmla="*/ 24 w 116"/>
                  <a:gd name="T43" fmla="*/ 60 h 80"/>
                  <a:gd name="T44" fmla="*/ 16 w 116"/>
                  <a:gd name="T45" fmla="*/ 54 h 80"/>
                  <a:gd name="T46" fmla="*/ 8 w 116"/>
                  <a:gd name="T47" fmla="*/ 46 h 80"/>
                  <a:gd name="T48" fmla="*/ 4 w 116"/>
                  <a:gd name="T49" fmla="*/ 38 h 80"/>
                  <a:gd name="T50" fmla="*/ 2 w 116"/>
                  <a:gd name="T51" fmla="*/ 30 h 80"/>
                  <a:gd name="T52" fmla="*/ 0 w 116"/>
                  <a:gd name="T53" fmla="*/ 22 h 80"/>
                  <a:gd name="T54" fmla="*/ 2 w 116"/>
                  <a:gd name="T55" fmla="*/ 16 h 80"/>
                  <a:gd name="T56" fmla="*/ 2 w 116"/>
                  <a:gd name="T57" fmla="*/ 16 h 80"/>
                  <a:gd name="T58" fmla="*/ 6 w 116"/>
                  <a:gd name="T59" fmla="*/ 10 h 80"/>
                  <a:gd name="T60" fmla="*/ 12 w 116"/>
                  <a:gd name="T61" fmla="*/ 6 h 80"/>
                  <a:gd name="T62" fmla="*/ 20 w 116"/>
                  <a:gd name="T63" fmla="*/ 2 h 80"/>
                  <a:gd name="T64" fmla="*/ 28 w 116"/>
                  <a:gd name="T65" fmla="*/ 0 h 80"/>
                  <a:gd name="T66" fmla="*/ 38 w 116"/>
                  <a:gd name="T67" fmla="*/ 0 h 80"/>
                  <a:gd name="T68" fmla="*/ 50 w 116"/>
                  <a:gd name="T69" fmla="*/ 2 h 80"/>
                  <a:gd name="T70" fmla="*/ 60 w 116"/>
                  <a:gd name="T71" fmla="*/ 4 h 80"/>
                  <a:gd name="T72" fmla="*/ 72 w 116"/>
                  <a:gd name="T73" fmla="*/ 8 h 80"/>
                  <a:gd name="T74" fmla="*/ 72 w 116"/>
                  <a:gd name="T75" fmla="*/ 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6" h="80">
                    <a:moveTo>
                      <a:pt x="72" y="8"/>
                    </a:moveTo>
                    <a:lnTo>
                      <a:pt x="72" y="8"/>
                    </a:lnTo>
                    <a:lnTo>
                      <a:pt x="84" y="14"/>
                    </a:lnTo>
                    <a:lnTo>
                      <a:pt x="92" y="20"/>
                    </a:lnTo>
                    <a:lnTo>
                      <a:pt x="102" y="28"/>
                    </a:lnTo>
                    <a:lnTo>
                      <a:pt x="108" y="36"/>
                    </a:lnTo>
                    <a:lnTo>
                      <a:pt x="112" y="42"/>
                    </a:lnTo>
                    <a:lnTo>
                      <a:pt x="116" y="50"/>
                    </a:lnTo>
                    <a:lnTo>
                      <a:pt x="116" y="58"/>
                    </a:lnTo>
                    <a:lnTo>
                      <a:pt x="114" y="64"/>
                    </a:lnTo>
                    <a:lnTo>
                      <a:pt x="114" y="64"/>
                    </a:lnTo>
                    <a:lnTo>
                      <a:pt x="110" y="70"/>
                    </a:lnTo>
                    <a:lnTo>
                      <a:pt x="104" y="76"/>
                    </a:lnTo>
                    <a:lnTo>
                      <a:pt x="98" y="78"/>
                    </a:lnTo>
                    <a:lnTo>
                      <a:pt x="88" y="80"/>
                    </a:lnTo>
                    <a:lnTo>
                      <a:pt x="78" y="80"/>
                    </a:lnTo>
                    <a:lnTo>
                      <a:pt x="68" y="80"/>
                    </a:lnTo>
                    <a:lnTo>
                      <a:pt x="56" y="76"/>
                    </a:lnTo>
                    <a:lnTo>
                      <a:pt x="44" y="72"/>
                    </a:lnTo>
                    <a:lnTo>
                      <a:pt x="44" y="72"/>
                    </a:lnTo>
                    <a:lnTo>
                      <a:pt x="34" y="66"/>
                    </a:lnTo>
                    <a:lnTo>
                      <a:pt x="24" y="60"/>
                    </a:lnTo>
                    <a:lnTo>
                      <a:pt x="16" y="54"/>
                    </a:lnTo>
                    <a:lnTo>
                      <a:pt x="8" y="46"/>
                    </a:lnTo>
                    <a:lnTo>
                      <a:pt x="4" y="38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10"/>
                    </a:lnTo>
                    <a:lnTo>
                      <a:pt x="12" y="6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8" y="0"/>
                    </a:lnTo>
                    <a:lnTo>
                      <a:pt x="50" y="2"/>
                    </a:lnTo>
                    <a:lnTo>
                      <a:pt x="60" y="4"/>
                    </a:lnTo>
                    <a:lnTo>
                      <a:pt x="72" y="8"/>
                    </a:lnTo>
                    <a:lnTo>
                      <a:pt x="72" y="8"/>
                    </a:lnTo>
                    <a:close/>
                  </a:path>
                </a:pathLst>
              </a:custGeom>
              <a:solidFill>
                <a:srgbClr val="FFF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36" name="Freeform 476"/>
              <p:cNvSpPr>
                <a:spLocks/>
              </p:cNvSpPr>
              <p:nvPr/>
            </p:nvSpPr>
            <p:spPr bwMode="auto">
              <a:xfrm>
                <a:off x="2442" y="3147"/>
                <a:ext cx="108" cy="74"/>
              </a:xfrm>
              <a:custGeom>
                <a:avLst/>
                <a:gdLst>
                  <a:gd name="T0" fmla="*/ 66 w 108"/>
                  <a:gd name="T1" fmla="*/ 8 h 74"/>
                  <a:gd name="T2" fmla="*/ 66 w 108"/>
                  <a:gd name="T3" fmla="*/ 8 h 74"/>
                  <a:gd name="T4" fmla="*/ 78 w 108"/>
                  <a:gd name="T5" fmla="*/ 14 h 74"/>
                  <a:gd name="T6" fmla="*/ 86 w 108"/>
                  <a:gd name="T7" fmla="*/ 20 h 74"/>
                  <a:gd name="T8" fmla="*/ 94 w 108"/>
                  <a:gd name="T9" fmla="*/ 26 h 74"/>
                  <a:gd name="T10" fmla="*/ 100 w 108"/>
                  <a:gd name="T11" fmla="*/ 32 h 74"/>
                  <a:gd name="T12" fmla="*/ 104 w 108"/>
                  <a:gd name="T13" fmla="*/ 40 h 74"/>
                  <a:gd name="T14" fmla="*/ 108 w 108"/>
                  <a:gd name="T15" fmla="*/ 48 h 74"/>
                  <a:gd name="T16" fmla="*/ 108 w 108"/>
                  <a:gd name="T17" fmla="*/ 54 h 74"/>
                  <a:gd name="T18" fmla="*/ 106 w 108"/>
                  <a:gd name="T19" fmla="*/ 60 h 74"/>
                  <a:gd name="T20" fmla="*/ 106 w 108"/>
                  <a:gd name="T21" fmla="*/ 60 h 74"/>
                  <a:gd name="T22" fmla="*/ 102 w 108"/>
                  <a:gd name="T23" fmla="*/ 66 h 74"/>
                  <a:gd name="T24" fmla="*/ 98 w 108"/>
                  <a:gd name="T25" fmla="*/ 70 h 74"/>
                  <a:gd name="T26" fmla="*/ 90 w 108"/>
                  <a:gd name="T27" fmla="*/ 74 h 74"/>
                  <a:gd name="T28" fmla="*/ 82 w 108"/>
                  <a:gd name="T29" fmla="*/ 74 h 74"/>
                  <a:gd name="T30" fmla="*/ 72 w 108"/>
                  <a:gd name="T31" fmla="*/ 74 h 74"/>
                  <a:gd name="T32" fmla="*/ 62 w 108"/>
                  <a:gd name="T33" fmla="*/ 74 h 74"/>
                  <a:gd name="T34" fmla="*/ 52 w 108"/>
                  <a:gd name="T35" fmla="*/ 72 h 74"/>
                  <a:gd name="T36" fmla="*/ 42 w 108"/>
                  <a:gd name="T37" fmla="*/ 68 h 74"/>
                  <a:gd name="T38" fmla="*/ 42 w 108"/>
                  <a:gd name="T39" fmla="*/ 68 h 74"/>
                  <a:gd name="T40" fmla="*/ 30 w 108"/>
                  <a:gd name="T41" fmla="*/ 62 h 74"/>
                  <a:gd name="T42" fmla="*/ 22 w 108"/>
                  <a:gd name="T43" fmla="*/ 56 h 74"/>
                  <a:gd name="T44" fmla="*/ 14 w 108"/>
                  <a:gd name="T45" fmla="*/ 50 h 74"/>
                  <a:gd name="T46" fmla="*/ 8 w 108"/>
                  <a:gd name="T47" fmla="*/ 42 h 74"/>
                  <a:gd name="T48" fmla="*/ 4 w 108"/>
                  <a:gd name="T49" fmla="*/ 36 h 74"/>
                  <a:gd name="T50" fmla="*/ 0 w 108"/>
                  <a:gd name="T51" fmla="*/ 28 h 74"/>
                  <a:gd name="T52" fmla="*/ 0 w 108"/>
                  <a:gd name="T53" fmla="*/ 22 h 74"/>
                  <a:gd name="T54" fmla="*/ 2 w 108"/>
                  <a:gd name="T55" fmla="*/ 16 h 74"/>
                  <a:gd name="T56" fmla="*/ 2 w 108"/>
                  <a:gd name="T57" fmla="*/ 16 h 74"/>
                  <a:gd name="T58" fmla="*/ 6 w 108"/>
                  <a:gd name="T59" fmla="*/ 10 h 74"/>
                  <a:gd name="T60" fmla="*/ 10 w 108"/>
                  <a:gd name="T61" fmla="*/ 6 h 74"/>
                  <a:gd name="T62" fmla="*/ 18 w 108"/>
                  <a:gd name="T63" fmla="*/ 2 h 74"/>
                  <a:gd name="T64" fmla="*/ 26 w 108"/>
                  <a:gd name="T65" fmla="*/ 0 h 74"/>
                  <a:gd name="T66" fmla="*/ 36 w 108"/>
                  <a:gd name="T67" fmla="*/ 0 h 74"/>
                  <a:gd name="T68" fmla="*/ 46 w 108"/>
                  <a:gd name="T69" fmla="*/ 2 h 74"/>
                  <a:gd name="T70" fmla="*/ 56 w 108"/>
                  <a:gd name="T71" fmla="*/ 4 h 74"/>
                  <a:gd name="T72" fmla="*/ 66 w 108"/>
                  <a:gd name="T73" fmla="*/ 8 h 74"/>
                  <a:gd name="T74" fmla="*/ 66 w 108"/>
                  <a:gd name="T75" fmla="*/ 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74">
                    <a:moveTo>
                      <a:pt x="66" y="8"/>
                    </a:moveTo>
                    <a:lnTo>
                      <a:pt x="66" y="8"/>
                    </a:lnTo>
                    <a:lnTo>
                      <a:pt x="78" y="14"/>
                    </a:lnTo>
                    <a:lnTo>
                      <a:pt x="86" y="20"/>
                    </a:lnTo>
                    <a:lnTo>
                      <a:pt x="94" y="26"/>
                    </a:lnTo>
                    <a:lnTo>
                      <a:pt x="100" y="32"/>
                    </a:lnTo>
                    <a:lnTo>
                      <a:pt x="104" y="40"/>
                    </a:lnTo>
                    <a:lnTo>
                      <a:pt x="108" y="48"/>
                    </a:lnTo>
                    <a:lnTo>
                      <a:pt x="108" y="54"/>
                    </a:lnTo>
                    <a:lnTo>
                      <a:pt x="106" y="60"/>
                    </a:lnTo>
                    <a:lnTo>
                      <a:pt x="106" y="60"/>
                    </a:lnTo>
                    <a:lnTo>
                      <a:pt x="102" y="66"/>
                    </a:lnTo>
                    <a:lnTo>
                      <a:pt x="98" y="70"/>
                    </a:lnTo>
                    <a:lnTo>
                      <a:pt x="90" y="74"/>
                    </a:lnTo>
                    <a:lnTo>
                      <a:pt x="82" y="74"/>
                    </a:lnTo>
                    <a:lnTo>
                      <a:pt x="72" y="74"/>
                    </a:lnTo>
                    <a:lnTo>
                      <a:pt x="62" y="74"/>
                    </a:lnTo>
                    <a:lnTo>
                      <a:pt x="52" y="72"/>
                    </a:lnTo>
                    <a:lnTo>
                      <a:pt x="42" y="68"/>
                    </a:lnTo>
                    <a:lnTo>
                      <a:pt x="42" y="68"/>
                    </a:lnTo>
                    <a:lnTo>
                      <a:pt x="30" y="62"/>
                    </a:lnTo>
                    <a:lnTo>
                      <a:pt x="22" y="56"/>
                    </a:lnTo>
                    <a:lnTo>
                      <a:pt x="14" y="50"/>
                    </a:lnTo>
                    <a:lnTo>
                      <a:pt x="8" y="42"/>
                    </a:lnTo>
                    <a:lnTo>
                      <a:pt x="4" y="36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10"/>
                    </a:lnTo>
                    <a:lnTo>
                      <a:pt x="10" y="6"/>
                    </a:lnTo>
                    <a:lnTo>
                      <a:pt x="18" y="2"/>
                    </a:lnTo>
                    <a:lnTo>
                      <a:pt x="26" y="0"/>
                    </a:lnTo>
                    <a:lnTo>
                      <a:pt x="36" y="0"/>
                    </a:lnTo>
                    <a:lnTo>
                      <a:pt x="46" y="2"/>
                    </a:lnTo>
                    <a:lnTo>
                      <a:pt x="56" y="4"/>
                    </a:lnTo>
                    <a:lnTo>
                      <a:pt x="66" y="8"/>
                    </a:lnTo>
                    <a:lnTo>
                      <a:pt x="66" y="8"/>
                    </a:lnTo>
                    <a:close/>
                  </a:path>
                </a:pathLst>
              </a:custGeom>
              <a:solidFill>
                <a:srgbClr val="FFFF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37" name="Freeform 477"/>
              <p:cNvSpPr>
                <a:spLocks/>
              </p:cNvSpPr>
              <p:nvPr/>
            </p:nvSpPr>
            <p:spPr bwMode="auto">
              <a:xfrm>
                <a:off x="2448" y="3149"/>
                <a:ext cx="100" cy="70"/>
              </a:xfrm>
              <a:custGeom>
                <a:avLst/>
                <a:gdLst>
                  <a:gd name="T0" fmla="*/ 62 w 100"/>
                  <a:gd name="T1" fmla="*/ 8 h 70"/>
                  <a:gd name="T2" fmla="*/ 62 w 100"/>
                  <a:gd name="T3" fmla="*/ 8 h 70"/>
                  <a:gd name="T4" fmla="*/ 70 w 100"/>
                  <a:gd name="T5" fmla="*/ 12 h 70"/>
                  <a:gd name="T6" fmla="*/ 80 w 100"/>
                  <a:gd name="T7" fmla="*/ 18 h 70"/>
                  <a:gd name="T8" fmla="*/ 86 w 100"/>
                  <a:gd name="T9" fmla="*/ 24 h 70"/>
                  <a:gd name="T10" fmla="*/ 92 w 100"/>
                  <a:gd name="T11" fmla="*/ 30 h 70"/>
                  <a:gd name="T12" fmla="*/ 96 w 100"/>
                  <a:gd name="T13" fmla="*/ 38 h 70"/>
                  <a:gd name="T14" fmla="*/ 98 w 100"/>
                  <a:gd name="T15" fmla="*/ 44 h 70"/>
                  <a:gd name="T16" fmla="*/ 100 w 100"/>
                  <a:gd name="T17" fmla="*/ 50 h 70"/>
                  <a:gd name="T18" fmla="*/ 98 w 100"/>
                  <a:gd name="T19" fmla="*/ 56 h 70"/>
                  <a:gd name="T20" fmla="*/ 98 w 100"/>
                  <a:gd name="T21" fmla="*/ 56 h 70"/>
                  <a:gd name="T22" fmla="*/ 94 w 100"/>
                  <a:gd name="T23" fmla="*/ 62 h 70"/>
                  <a:gd name="T24" fmla="*/ 90 w 100"/>
                  <a:gd name="T25" fmla="*/ 66 h 70"/>
                  <a:gd name="T26" fmla="*/ 84 w 100"/>
                  <a:gd name="T27" fmla="*/ 68 h 70"/>
                  <a:gd name="T28" fmla="*/ 76 w 100"/>
                  <a:gd name="T29" fmla="*/ 70 h 70"/>
                  <a:gd name="T30" fmla="*/ 66 w 100"/>
                  <a:gd name="T31" fmla="*/ 70 h 70"/>
                  <a:gd name="T32" fmla="*/ 58 w 100"/>
                  <a:gd name="T33" fmla="*/ 68 h 70"/>
                  <a:gd name="T34" fmla="*/ 48 w 100"/>
                  <a:gd name="T35" fmla="*/ 66 h 70"/>
                  <a:gd name="T36" fmla="*/ 38 w 100"/>
                  <a:gd name="T37" fmla="*/ 62 h 70"/>
                  <a:gd name="T38" fmla="*/ 38 w 100"/>
                  <a:gd name="T39" fmla="*/ 62 h 70"/>
                  <a:gd name="T40" fmla="*/ 28 w 100"/>
                  <a:gd name="T41" fmla="*/ 58 h 70"/>
                  <a:gd name="T42" fmla="*/ 20 w 100"/>
                  <a:gd name="T43" fmla="*/ 52 h 70"/>
                  <a:gd name="T44" fmla="*/ 12 w 100"/>
                  <a:gd name="T45" fmla="*/ 46 h 70"/>
                  <a:gd name="T46" fmla="*/ 6 w 100"/>
                  <a:gd name="T47" fmla="*/ 40 h 70"/>
                  <a:gd name="T48" fmla="*/ 2 w 100"/>
                  <a:gd name="T49" fmla="*/ 34 h 70"/>
                  <a:gd name="T50" fmla="*/ 0 w 100"/>
                  <a:gd name="T51" fmla="*/ 26 h 70"/>
                  <a:gd name="T52" fmla="*/ 0 w 100"/>
                  <a:gd name="T53" fmla="*/ 20 h 70"/>
                  <a:gd name="T54" fmla="*/ 2 w 100"/>
                  <a:gd name="T55" fmla="*/ 14 h 70"/>
                  <a:gd name="T56" fmla="*/ 2 w 100"/>
                  <a:gd name="T57" fmla="*/ 14 h 70"/>
                  <a:gd name="T58" fmla="*/ 4 w 100"/>
                  <a:gd name="T59" fmla="*/ 10 h 70"/>
                  <a:gd name="T60" fmla="*/ 10 w 100"/>
                  <a:gd name="T61" fmla="*/ 6 h 70"/>
                  <a:gd name="T62" fmla="*/ 16 w 100"/>
                  <a:gd name="T63" fmla="*/ 2 h 70"/>
                  <a:gd name="T64" fmla="*/ 24 w 100"/>
                  <a:gd name="T65" fmla="*/ 2 h 70"/>
                  <a:gd name="T66" fmla="*/ 32 w 100"/>
                  <a:gd name="T67" fmla="*/ 0 h 70"/>
                  <a:gd name="T68" fmla="*/ 42 w 100"/>
                  <a:gd name="T69" fmla="*/ 2 h 70"/>
                  <a:gd name="T70" fmla="*/ 52 w 100"/>
                  <a:gd name="T71" fmla="*/ 4 h 70"/>
                  <a:gd name="T72" fmla="*/ 62 w 100"/>
                  <a:gd name="T73" fmla="*/ 8 h 70"/>
                  <a:gd name="T74" fmla="*/ 62 w 100"/>
                  <a:gd name="T75" fmla="*/ 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0" h="70">
                    <a:moveTo>
                      <a:pt x="62" y="8"/>
                    </a:moveTo>
                    <a:lnTo>
                      <a:pt x="62" y="8"/>
                    </a:lnTo>
                    <a:lnTo>
                      <a:pt x="70" y="12"/>
                    </a:lnTo>
                    <a:lnTo>
                      <a:pt x="80" y="18"/>
                    </a:lnTo>
                    <a:lnTo>
                      <a:pt x="86" y="24"/>
                    </a:lnTo>
                    <a:lnTo>
                      <a:pt x="92" y="30"/>
                    </a:lnTo>
                    <a:lnTo>
                      <a:pt x="96" y="38"/>
                    </a:lnTo>
                    <a:lnTo>
                      <a:pt x="98" y="44"/>
                    </a:lnTo>
                    <a:lnTo>
                      <a:pt x="100" y="50"/>
                    </a:lnTo>
                    <a:lnTo>
                      <a:pt x="98" y="56"/>
                    </a:lnTo>
                    <a:lnTo>
                      <a:pt x="98" y="56"/>
                    </a:lnTo>
                    <a:lnTo>
                      <a:pt x="94" y="62"/>
                    </a:lnTo>
                    <a:lnTo>
                      <a:pt x="90" y="66"/>
                    </a:lnTo>
                    <a:lnTo>
                      <a:pt x="84" y="68"/>
                    </a:lnTo>
                    <a:lnTo>
                      <a:pt x="76" y="70"/>
                    </a:lnTo>
                    <a:lnTo>
                      <a:pt x="66" y="70"/>
                    </a:lnTo>
                    <a:lnTo>
                      <a:pt x="58" y="68"/>
                    </a:lnTo>
                    <a:lnTo>
                      <a:pt x="48" y="66"/>
                    </a:lnTo>
                    <a:lnTo>
                      <a:pt x="38" y="62"/>
                    </a:lnTo>
                    <a:lnTo>
                      <a:pt x="38" y="62"/>
                    </a:lnTo>
                    <a:lnTo>
                      <a:pt x="28" y="58"/>
                    </a:lnTo>
                    <a:lnTo>
                      <a:pt x="20" y="52"/>
                    </a:lnTo>
                    <a:lnTo>
                      <a:pt x="12" y="46"/>
                    </a:lnTo>
                    <a:lnTo>
                      <a:pt x="6" y="40"/>
                    </a:lnTo>
                    <a:lnTo>
                      <a:pt x="2" y="34"/>
                    </a:lnTo>
                    <a:lnTo>
                      <a:pt x="0" y="26"/>
                    </a:lnTo>
                    <a:lnTo>
                      <a:pt x="0" y="2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4" y="10"/>
                    </a:lnTo>
                    <a:lnTo>
                      <a:pt x="10" y="6"/>
                    </a:lnTo>
                    <a:lnTo>
                      <a:pt x="16" y="2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42" y="2"/>
                    </a:lnTo>
                    <a:lnTo>
                      <a:pt x="52" y="4"/>
                    </a:lnTo>
                    <a:lnTo>
                      <a:pt x="62" y="8"/>
                    </a:lnTo>
                    <a:lnTo>
                      <a:pt x="62" y="8"/>
                    </a:lnTo>
                    <a:close/>
                  </a:path>
                </a:pathLst>
              </a:custGeom>
              <a:solidFill>
                <a:srgbClr val="FFFF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38" name="Freeform 478"/>
              <p:cNvSpPr>
                <a:spLocks/>
              </p:cNvSpPr>
              <p:nvPr/>
            </p:nvSpPr>
            <p:spPr bwMode="auto">
              <a:xfrm>
                <a:off x="2454" y="3153"/>
                <a:ext cx="90" cy="62"/>
              </a:xfrm>
              <a:custGeom>
                <a:avLst/>
                <a:gdLst>
                  <a:gd name="T0" fmla="*/ 56 w 90"/>
                  <a:gd name="T1" fmla="*/ 6 h 62"/>
                  <a:gd name="T2" fmla="*/ 56 w 90"/>
                  <a:gd name="T3" fmla="*/ 6 h 62"/>
                  <a:gd name="T4" fmla="*/ 72 w 90"/>
                  <a:gd name="T5" fmla="*/ 14 h 62"/>
                  <a:gd name="T6" fmla="*/ 84 w 90"/>
                  <a:gd name="T7" fmla="*/ 26 h 62"/>
                  <a:gd name="T8" fmla="*/ 88 w 90"/>
                  <a:gd name="T9" fmla="*/ 32 h 62"/>
                  <a:gd name="T10" fmla="*/ 90 w 90"/>
                  <a:gd name="T11" fmla="*/ 38 h 62"/>
                  <a:gd name="T12" fmla="*/ 90 w 90"/>
                  <a:gd name="T13" fmla="*/ 44 h 62"/>
                  <a:gd name="T14" fmla="*/ 90 w 90"/>
                  <a:gd name="T15" fmla="*/ 50 h 62"/>
                  <a:gd name="T16" fmla="*/ 90 w 90"/>
                  <a:gd name="T17" fmla="*/ 50 h 62"/>
                  <a:gd name="T18" fmla="*/ 86 w 90"/>
                  <a:gd name="T19" fmla="*/ 54 h 62"/>
                  <a:gd name="T20" fmla="*/ 82 w 90"/>
                  <a:gd name="T21" fmla="*/ 58 h 62"/>
                  <a:gd name="T22" fmla="*/ 76 w 90"/>
                  <a:gd name="T23" fmla="*/ 60 h 62"/>
                  <a:gd name="T24" fmla="*/ 68 w 90"/>
                  <a:gd name="T25" fmla="*/ 62 h 62"/>
                  <a:gd name="T26" fmla="*/ 52 w 90"/>
                  <a:gd name="T27" fmla="*/ 62 h 62"/>
                  <a:gd name="T28" fmla="*/ 34 w 90"/>
                  <a:gd name="T29" fmla="*/ 56 h 62"/>
                  <a:gd name="T30" fmla="*/ 34 w 90"/>
                  <a:gd name="T31" fmla="*/ 56 h 62"/>
                  <a:gd name="T32" fmla="*/ 18 w 90"/>
                  <a:gd name="T33" fmla="*/ 46 h 62"/>
                  <a:gd name="T34" fmla="*/ 6 w 90"/>
                  <a:gd name="T35" fmla="*/ 34 h 62"/>
                  <a:gd name="T36" fmla="*/ 2 w 90"/>
                  <a:gd name="T37" fmla="*/ 28 h 62"/>
                  <a:gd name="T38" fmla="*/ 0 w 90"/>
                  <a:gd name="T39" fmla="*/ 22 h 62"/>
                  <a:gd name="T40" fmla="*/ 0 w 90"/>
                  <a:gd name="T41" fmla="*/ 16 h 62"/>
                  <a:gd name="T42" fmla="*/ 0 w 90"/>
                  <a:gd name="T43" fmla="*/ 12 h 62"/>
                  <a:gd name="T44" fmla="*/ 0 w 90"/>
                  <a:gd name="T45" fmla="*/ 12 h 62"/>
                  <a:gd name="T46" fmla="*/ 4 w 90"/>
                  <a:gd name="T47" fmla="*/ 6 h 62"/>
                  <a:gd name="T48" fmla="*/ 8 w 90"/>
                  <a:gd name="T49" fmla="*/ 4 h 62"/>
                  <a:gd name="T50" fmla="*/ 14 w 90"/>
                  <a:gd name="T51" fmla="*/ 0 h 62"/>
                  <a:gd name="T52" fmla="*/ 22 w 90"/>
                  <a:gd name="T53" fmla="*/ 0 h 62"/>
                  <a:gd name="T54" fmla="*/ 38 w 90"/>
                  <a:gd name="T55" fmla="*/ 0 h 62"/>
                  <a:gd name="T56" fmla="*/ 56 w 90"/>
                  <a:gd name="T57" fmla="*/ 6 h 62"/>
                  <a:gd name="T58" fmla="*/ 56 w 90"/>
                  <a:gd name="T59" fmla="*/ 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0" h="62">
                    <a:moveTo>
                      <a:pt x="56" y="6"/>
                    </a:moveTo>
                    <a:lnTo>
                      <a:pt x="56" y="6"/>
                    </a:lnTo>
                    <a:lnTo>
                      <a:pt x="72" y="14"/>
                    </a:lnTo>
                    <a:lnTo>
                      <a:pt x="84" y="26"/>
                    </a:lnTo>
                    <a:lnTo>
                      <a:pt x="88" y="32"/>
                    </a:lnTo>
                    <a:lnTo>
                      <a:pt x="90" y="38"/>
                    </a:lnTo>
                    <a:lnTo>
                      <a:pt x="90" y="44"/>
                    </a:lnTo>
                    <a:lnTo>
                      <a:pt x="90" y="50"/>
                    </a:lnTo>
                    <a:lnTo>
                      <a:pt x="90" y="50"/>
                    </a:lnTo>
                    <a:lnTo>
                      <a:pt x="86" y="54"/>
                    </a:lnTo>
                    <a:lnTo>
                      <a:pt x="82" y="58"/>
                    </a:lnTo>
                    <a:lnTo>
                      <a:pt x="76" y="60"/>
                    </a:lnTo>
                    <a:lnTo>
                      <a:pt x="68" y="62"/>
                    </a:lnTo>
                    <a:lnTo>
                      <a:pt x="52" y="62"/>
                    </a:lnTo>
                    <a:lnTo>
                      <a:pt x="34" y="56"/>
                    </a:lnTo>
                    <a:lnTo>
                      <a:pt x="34" y="56"/>
                    </a:lnTo>
                    <a:lnTo>
                      <a:pt x="18" y="46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6"/>
                    </a:lnTo>
                    <a:lnTo>
                      <a:pt x="8" y="4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38" y="0"/>
                    </a:lnTo>
                    <a:lnTo>
                      <a:pt x="56" y="6"/>
                    </a:lnTo>
                    <a:lnTo>
                      <a:pt x="56" y="6"/>
                    </a:lnTo>
                    <a:close/>
                  </a:path>
                </a:pathLst>
              </a:custGeom>
              <a:solidFill>
                <a:srgbClr val="FFFF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39" name="Freeform 479"/>
              <p:cNvSpPr>
                <a:spLocks/>
              </p:cNvSpPr>
              <p:nvPr/>
            </p:nvSpPr>
            <p:spPr bwMode="auto">
              <a:xfrm>
                <a:off x="2460" y="3155"/>
                <a:ext cx="82" cy="56"/>
              </a:xfrm>
              <a:custGeom>
                <a:avLst/>
                <a:gdLst>
                  <a:gd name="T0" fmla="*/ 50 w 82"/>
                  <a:gd name="T1" fmla="*/ 6 h 56"/>
                  <a:gd name="T2" fmla="*/ 50 w 82"/>
                  <a:gd name="T3" fmla="*/ 6 h 56"/>
                  <a:gd name="T4" fmla="*/ 66 w 82"/>
                  <a:gd name="T5" fmla="*/ 14 h 56"/>
                  <a:gd name="T6" fmla="*/ 76 w 82"/>
                  <a:gd name="T7" fmla="*/ 24 h 56"/>
                  <a:gd name="T8" fmla="*/ 80 w 82"/>
                  <a:gd name="T9" fmla="*/ 30 h 56"/>
                  <a:gd name="T10" fmla="*/ 82 w 82"/>
                  <a:gd name="T11" fmla="*/ 36 h 56"/>
                  <a:gd name="T12" fmla="*/ 82 w 82"/>
                  <a:gd name="T13" fmla="*/ 40 h 56"/>
                  <a:gd name="T14" fmla="*/ 82 w 82"/>
                  <a:gd name="T15" fmla="*/ 46 h 56"/>
                  <a:gd name="T16" fmla="*/ 82 w 82"/>
                  <a:gd name="T17" fmla="*/ 46 h 56"/>
                  <a:gd name="T18" fmla="*/ 78 w 82"/>
                  <a:gd name="T19" fmla="*/ 50 h 56"/>
                  <a:gd name="T20" fmla="*/ 74 w 82"/>
                  <a:gd name="T21" fmla="*/ 52 h 56"/>
                  <a:gd name="T22" fmla="*/ 68 w 82"/>
                  <a:gd name="T23" fmla="*/ 56 h 56"/>
                  <a:gd name="T24" fmla="*/ 62 w 82"/>
                  <a:gd name="T25" fmla="*/ 56 h 56"/>
                  <a:gd name="T26" fmla="*/ 48 w 82"/>
                  <a:gd name="T27" fmla="*/ 56 h 56"/>
                  <a:gd name="T28" fmla="*/ 30 w 82"/>
                  <a:gd name="T29" fmla="*/ 50 h 56"/>
                  <a:gd name="T30" fmla="*/ 30 w 82"/>
                  <a:gd name="T31" fmla="*/ 50 h 56"/>
                  <a:gd name="T32" fmla="*/ 16 w 82"/>
                  <a:gd name="T33" fmla="*/ 42 h 56"/>
                  <a:gd name="T34" fmla="*/ 6 w 82"/>
                  <a:gd name="T35" fmla="*/ 32 h 56"/>
                  <a:gd name="T36" fmla="*/ 2 w 82"/>
                  <a:gd name="T37" fmla="*/ 26 h 56"/>
                  <a:gd name="T38" fmla="*/ 0 w 82"/>
                  <a:gd name="T39" fmla="*/ 20 h 56"/>
                  <a:gd name="T40" fmla="*/ 0 w 82"/>
                  <a:gd name="T41" fmla="*/ 16 h 56"/>
                  <a:gd name="T42" fmla="*/ 0 w 82"/>
                  <a:gd name="T43" fmla="*/ 10 h 56"/>
                  <a:gd name="T44" fmla="*/ 0 w 82"/>
                  <a:gd name="T45" fmla="*/ 10 h 56"/>
                  <a:gd name="T46" fmla="*/ 4 w 82"/>
                  <a:gd name="T47" fmla="*/ 6 h 56"/>
                  <a:gd name="T48" fmla="*/ 8 w 82"/>
                  <a:gd name="T49" fmla="*/ 2 h 56"/>
                  <a:gd name="T50" fmla="*/ 12 w 82"/>
                  <a:gd name="T51" fmla="*/ 0 h 56"/>
                  <a:gd name="T52" fmla="*/ 20 w 82"/>
                  <a:gd name="T53" fmla="*/ 0 h 56"/>
                  <a:gd name="T54" fmla="*/ 34 w 82"/>
                  <a:gd name="T55" fmla="*/ 0 h 56"/>
                  <a:gd name="T56" fmla="*/ 50 w 82"/>
                  <a:gd name="T57" fmla="*/ 6 h 56"/>
                  <a:gd name="T58" fmla="*/ 50 w 82"/>
                  <a:gd name="T59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2" h="56">
                    <a:moveTo>
                      <a:pt x="50" y="6"/>
                    </a:moveTo>
                    <a:lnTo>
                      <a:pt x="50" y="6"/>
                    </a:lnTo>
                    <a:lnTo>
                      <a:pt x="66" y="14"/>
                    </a:lnTo>
                    <a:lnTo>
                      <a:pt x="76" y="24"/>
                    </a:lnTo>
                    <a:lnTo>
                      <a:pt x="80" y="30"/>
                    </a:lnTo>
                    <a:lnTo>
                      <a:pt x="82" y="36"/>
                    </a:lnTo>
                    <a:lnTo>
                      <a:pt x="82" y="40"/>
                    </a:lnTo>
                    <a:lnTo>
                      <a:pt x="82" y="46"/>
                    </a:lnTo>
                    <a:lnTo>
                      <a:pt x="82" y="46"/>
                    </a:lnTo>
                    <a:lnTo>
                      <a:pt x="78" y="50"/>
                    </a:lnTo>
                    <a:lnTo>
                      <a:pt x="74" y="52"/>
                    </a:lnTo>
                    <a:lnTo>
                      <a:pt x="68" y="56"/>
                    </a:lnTo>
                    <a:lnTo>
                      <a:pt x="62" y="56"/>
                    </a:lnTo>
                    <a:lnTo>
                      <a:pt x="48" y="56"/>
                    </a:lnTo>
                    <a:lnTo>
                      <a:pt x="30" y="50"/>
                    </a:lnTo>
                    <a:lnTo>
                      <a:pt x="30" y="50"/>
                    </a:lnTo>
                    <a:lnTo>
                      <a:pt x="16" y="42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34" y="0"/>
                    </a:lnTo>
                    <a:lnTo>
                      <a:pt x="50" y="6"/>
                    </a:lnTo>
                    <a:lnTo>
                      <a:pt x="50" y="6"/>
                    </a:lnTo>
                    <a:close/>
                  </a:path>
                </a:pathLst>
              </a:custGeom>
              <a:solidFill>
                <a:srgbClr val="FFF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40" name="Freeform 480"/>
              <p:cNvSpPr>
                <a:spLocks/>
              </p:cNvSpPr>
              <p:nvPr/>
            </p:nvSpPr>
            <p:spPr bwMode="auto">
              <a:xfrm>
                <a:off x="2464" y="3157"/>
                <a:ext cx="76" cy="50"/>
              </a:xfrm>
              <a:custGeom>
                <a:avLst/>
                <a:gdLst>
                  <a:gd name="T0" fmla="*/ 48 w 76"/>
                  <a:gd name="T1" fmla="*/ 4 h 50"/>
                  <a:gd name="T2" fmla="*/ 48 w 76"/>
                  <a:gd name="T3" fmla="*/ 4 h 50"/>
                  <a:gd name="T4" fmla="*/ 60 w 76"/>
                  <a:gd name="T5" fmla="*/ 12 h 50"/>
                  <a:gd name="T6" fmla="*/ 70 w 76"/>
                  <a:gd name="T7" fmla="*/ 22 h 50"/>
                  <a:gd name="T8" fmla="*/ 76 w 76"/>
                  <a:gd name="T9" fmla="*/ 32 h 50"/>
                  <a:gd name="T10" fmla="*/ 76 w 76"/>
                  <a:gd name="T11" fmla="*/ 36 h 50"/>
                  <a:gd name="T12" fmla="*/ 74 w 76"/>
                  <a:gd name="T13" fmla="*/ 42 h 50"/>
                  <a:gd name="T14" fmla="*/ 74 w 76"/>
                  <a:gd name="T15" fmla="*/ 42 h 50"/>
                  <a:gd name="T16" fmla="*/ 72 w 76"/>
                  <a:gd name="T17" fmla="*/ 44 h 50"/>
                  <a:gd name="T18" fmla="*/ 68 w 76"/>
                  <a:gd name="T19" fmla="*/ 48 h 50"/>
                  <a:gd name="T20" fmla="*/ 58 w 76"/>
                  <a:gd name="T21" fmla="*/ 50 h 50"/>
                  <a:gd name="T22" fmla="*/ 44 w 76"/>
                  <a:gd name="T23" fmla="*/ 50 h 50"/>
                  <a:gd name="T24" fmla="*/ 30 w 76"/>
                  <a:gd name="T25" fmla="*/ 46 h 50"/>
                  <a:gd name="T26" fmla="*/ 30 w 76"/>
                  <a:gd name="T27" fmla="*/ 46 h 50"/>
                  <a:gd name="T28" fmla="*/ 16 w 76"/>
                  <a:gd name="T29" fmla="*/ 38 h 50"/>
                  <a:gd name="T30" fmla="*/ 6 w 76"/>
                  <a:gd name="T31" fmla="*/ 28 h 50"/>
                  <a:gd name="T32" fmla="*/ 2 w 76"/>
                  <a:gd name="T33" fmla="*/ 18 h 50"/>
                  <a:gd name="T34" fmla="*/ 0 w 76"/>
                  <a:gd name="T35" fmla="*/ 14 h 50"/>
                  <a:gd name="T36" fmla="*/ 2 w 76"/>
                  <a:gd name="T37" fmla="*/ 10 h 50"/>
                  <a:gd name="T38" fmla="*/ 2 w 76"/>
                  <a:gd name="T39" fmla="*/ 10 h 50"/>
                  <a:gd name="T40" fmla="*/ 4 w 76"/>
                  <a:gd name="T41" fmla="*/ 6 h 50"/>
                  <a:gd name="T42" fmla="*/ 8 w 76"/>
                  <a:gd name="T43" fmla="*/ 2 h 50"/>
                  <a:gd name="T44" fmla="*/ 18 w 76"/>
                  <a:gd name="T45" fmla="*/ 0 h 50"/>
                  <a:gd name="T46" fmla="*/ 32 w 76"/>
                  <a:gd name="T47" fmla="*/ 0 h 50"/>
                  <a:gd name="T48" fmla="*/ 48 w 76"/>
                  <a:gd name="T49" fmla="*/ 4 h 50"/>
                  <a:gd name="T50" fmla="*/ 48 w 76"/>
                  <a:gd name="T51" fmla="*/ 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6" h="50">
                    <a:moveTo>
                      <a:pt x="48" y="4"/>
                    </a:moveTo>
                    <a:lnTo>
                      <a:pt x="48" y="4"/>
                    </a:lnTo>
                    <a:lnTo>
                      <a:pt x="60" y="12"/>
                    </a:lnTo>
                    <a:lnTo>
                      <a:pt x="70" y="22"/>
                    </a:lnTo>
                    <a:lnTo>
                      <a:pt x="76" y="32"/>
                    </a:lnTo>
                    <a:lnTo>
                      <a:pt x="76" y="36"/>
                    </a:lnTo>
                    <a:lnTo>
                      <a:pt x="74" y="42"/>
                    </a:lnTo>
                    <a:lnTo>
                      <a:pt x="74" y="42"/>
                    </a:lnTo>
                    <a:lnTo>
                      <a:pt x="72" y="44"/>
                    </a:lnTo>
                    <a:lnTo>
                      <a:pt x="68" y="48"/>
                    </a:lnTo>
                    <a:lnTo>
                      <a:pt x="58" y="50"/>
                    </a:lnTo>
                    <a:lnTo>
                      <a:pt x="44" y="50"/>
                    </a:lnTo>
                    <a:lnTo>
                      <a:pt x="30" y="46"/>
                    </a:lnTo>
                    <a:lnTo>
                      <a:pt x="30" y="46"/>
                    </a:lnTo>
                    <a:lnTo>
                      <a:pt x="16" y="38"/>
                    </a:lnTo>
                    <a:lnTo>
                      <a:pt x="6" y="28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32" y="0"/>
                    </a:lnTo>
                    <a:lnTo>
                      <a:pt x="48" y="4"/>
                    </a:lnTo>
                    <a:lnTo>
                      <a:pt x="48" y="4"/>
                    </a:lnTo>
                    <a:close/>
                  </a:path>
                </a:pathLst>
              </a:custGeom>
              <a:solidFill>
                <a:srgbClr val="FFFF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41" name="Freeform 481"/>
              <p:cNvSpPr>
                <a:spLocks/>
              </p:cNvSpPr>
              <p:nvPr/>
            </p:nvSpPr>
            <p:spPr bwMode="auto">
              <a:xfrm>
                <a:off x="2470" y="3159"/>
                <a:ext cx="68" cy="46"/>
              </a:xfrm>
              <a:custGeom>
                <a:avLst/>
                <a:gdLst>
                  <a:gd name="T0" fmla="*/ 42 w 68"/>
                  <a:gd name="T1" fmla="*/ 4 h 46"/>
                  <a:gd name="T2" fmla="*/ 42 w 68"/>
                  <a:gd name="T3" fmla="*/ 4 h 46"/>
                  <a:gd name="T4" fmla="*/ 54 w 68"/>
                  <a:gd name="T5" fmla="*/ 12 h 46"/>
                  <a:gd name="T6" fmla="*/ 62 w 68"/>
                  <a:gd name="T7" fmla="*/ 20 h 46"/>
                  <a:gd name="T8" fmla="*/ 66 w 68"/>
                  <a:gd name="T9" fmla="*/ 28 h 46"/>
                  <a:gd name="T10" fmla="*/ 68 w 68"/>
                  <a:gd name="T11" fmla="*/ 32 h 46"/>
                  <a:gd name="T12" fmla="*/ 66 w 68"/>
                  <a:gd name="T13" fmla="*/ 36 h 46"/>
                  <a:gd name="T14" fmla="*/ 66 w 68"/>
                  <a:gd name="T15" fmla="*/ 36 h 46"/>
                  <a:gd name="T16" fmla="*/ 64 w 68"/>
                  <a:gd name="T17" fmla="*/ 40 h 46"/>
                  <a:gd name="T18" fmla="*/ 60 w 68"/>
                  <a:gd name="T19" fmla="*/ 42 h 46"/>
                  <a:gd name="T20" fmla="*/ 52 w 68"/>
                  <a:gd name="T21" fmla="*/ 46 h 46"/>
                  <a:gd name="T22" fmla="*/ 40 w 68"/>
                  <a:gd name="T23" fmla="*/ 44 h 46"/>
                  <a:gd name="T24" fmla="*/ 26 w 68"/>
                  <a:gd name="T25" fmla="*/ 40 h 46"/>
                  <a:gd name="T26" fmla="*/ 26 w 68"/>
                  <a:gd name="T27" fmla="*/ 40 h 46"/>
                  <a:gd name="T28" fmla="*/ 14 w 68"/>
                  <a:gd name="T29" fmla="*/ 34 h 46"/>
                  <a:gd name="T30" fmla="*/ 6 w 68"/>
                  <a:gd name="T31" fmla="*/ 26 h 46"/>
                  <a:gd name="T32" fmla="*/ 0 w 68"/>
                  <a:gd name="T33" fmla="*/ 16 h 46"/>
                  <a:gd name="T34" fmla="*/ 0 w 68"/>
                  <a:gd name="T35" fmla="*/ 12 h 46"/>
                  <a:gd name="T36" fmla="*/ 2 w 68"/>
                  <a:gd name="T37" fmla="*/ 8 h 46"/>
                  <a:gd name="T38" fmla="*/ 2 w 68"/>
                  <a:gd name="T39" fmla="*/ 8 h 46"/>
                  <a:gd name="T40" fmla="*/ 4 w 68"/>
                  <a:gd name="T41" fmla="*/ 6 h 46"/>
                  <a:gd name="T42" fmla="*/ 8 w 68"/>
                  <a:gd name="T43" fmla="*/ 2 h 46"/>
                  <a:gd name="T44" fmla="*/ 16 w 68"/>
                  <a:gd name="T45" fmla="*/ 0 h 46"/>
                  <a:gd name="T46" fmla="*/ 28 w 68"/>
                  <a:gd name="T47" fmla="*/ 0 h 46"/>
                  <a:gd name="T48" fmla="*/ 42 w 68"/>
                  <a:gd name="T49" fmla="*/ 4 h 46"/>
                  <a:gd name="T50" fmla="*/ 42 w 68"/>
                  <a:gd name="T51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8" h="46">
                    <a:moveTo>
                      <a:pt x="42" y="4"/>
                    </a:moveTo>
                    <a:lnTo>
                      <a:pt x="42" y="4"/>
                    </a:lnTo>
                    <a:lnTo>
                      <a:pt x="54" y="12"/>
                    </a:lnTo>
                    <a:lnTo>
                      <a:pt x="62" y="20"/>
                    </a:lnTo>
                    <a:lnTo>
                      <a:pt x="66" y="28"/>
                    </a:lnTo>
                    <a:lnTo>
                      <a:pt x="68" y="32"/>
                    </a:lnTo>
                    <a:lnTo>
                      <a:pt x="66" y="36"/>
                    </a:lnTo>
                    <a:lnTo>
                      <a:pt x="66" y="36"/>
                    </a:lnTo>
                    <a:lnTo>
                      <a:pt x="64" y="40"/>
                    </a:lnTo>
                    <a:lnTo>
                      <a:pt x="60" y="42"/>
                    </a:lnTo>
                    <a:lnTo>
                      <a:pt x="52" y="46"/>
                    </a:lnTo>
                    <a:lnTo>
                      <a:pt x="40" y="44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14" y="34"/>
                    </a:lnTo>
                    <a:lnTo>
                      <a:pt x="6" y="2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6" y="0"/>
                    </a:lnTo>
                    <a:lnTo>
                      <a:pt x="28" y="0"/>
                    </a:lnTo>
                    <a:lnTo>
                      <a:pt x="42" y="4"/>
                    </a:lnTo>
                    <a:lnTo>
                      <a:pt x="42" y="4"/>
                    </a:lnTo>
                    <a:close/>
                  </a:path>
                </a:pathLst>
              </a:custGeom>
              <a:solidFill>
                <a:srgbClr val="FFFF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42" name="Freeform 482"/>
              <p:cNvSpPr>
                <a:spLocks/>
              </p:cNvSpPr>
              <p:nvPr/>
            </p:nvSpPr>
            <p:spPr bwMode="auto">
              <a:xfrm>
                <a:off x="2476" y="3161"/>
                <a:ext cx="58" cy="40"/>
              </a:xfrm>
              <a:custGeom>
                <a:avLst/>
                <a:gdLst>
                  <a:gd name="T0" fmla="*/ 36 w 58"/>
                  <a:gd name="T1" fmla="*/ 4 h 40"/>
                  <a:gd name="T2" fmla="*/ 36 w 58"/>
                  <a:gd name="T3" fmla="*/ 4 h 40"/>
                  <a:gd name="T4" fmla="*/ 48 w 58"/>
                  <a:gd name="T5" fmla="*/ 10 h 40"/>
                  <a:gd name="T6" fmla="*/ 54 w 58"/>
                  <a:gd name="T7" fmla="*/ 18 h 40"/>
                  <a:gd name="T8" fmla="*/ 58 w 58"/>
                  <a:gd name="T9" fmla="*/ 26 h 40"/>
                  <a:gd name="T10" fmla="*/ 58 w 58"/>
                  <a:gd name="T11" fmla="*/ 28 h 40"/>
                  <a:gd name="T12" fmla="*/ 58 w 58"/>
                  <a:gd name="T13" fmla="*/ 32 h 40"/>
                  <a:gd name="T14" fmla="*/ 58 w 58"/>
                  <a:gd name="T15" fmla="*/ 32 h 40"/>
                  <a:gd name="T16" fmla="*/ 56 w 58"/>
                  <a:gd name="T17" fmla="*/ 36 h 40"/>
                  <a:gd name="T18" fmla="*/ 54 w 58"/>
                  <a:gd name="T19" fmla="*/ 38 h 40"/>
                  <a:gd name="T20" fmla="*/ 44 w 58"/>
                  <a:gd name="T21" fmla="*/ 40 h 40"/>
                  <a:gd name="T22" fmla="*/ 34 w 58"/>
                  <a:gd name="T23" fmla="*/ 40 h 40"/>
                  <a:gd name="T24" fmla="*/ 22 w 58"/>
                  <a:gd name="T25" fmla="*/ 36 h 40"/>
                  <a:gd name="T26" fmla="*/ 22 w 58"/>
                  <a:gd name="T27" fmla="*/ 36 h 40"/>
                  <a:gd name="T28" fmla="*/ 12 w 58"/>
                  <a:gd name="T29" fmla="*/ 30 h 40"/>
                  <a:gd name="T30" fmla="*/ 4 w 58"/>
                  <a:gd name="T31" fmla="*/ 22 h 40"/>
                  <a:gd name="T32" fmla="*/ 0 w 58"/>
                  <a:gd name="T33" fmla="*/ 14 h 40"/>
                  <a:gd name="T34" fmla="*/ 0 w 58"/>
                  <a:gd name="T35" fmla="*/ 12 h 40"/>
                  <a:gd name="T36" fmla="*/ 0 w 58"/>
                  <a:gd name="T37" fmla="*/ 8 h 40"/>
                  <a:gd name="T38" fmla="*/ 0 w 58"/>
                  <a:gd name="T39" fmla="*/ 8 h 40"/>
                  <a:gd name="T40" fmla="*/ 2 w 58"/>
                  <a:gd name="T41" fmla="*/ 4 h 40"/>
                  <a:gd name="T42" fmla="*/ 6 w 58"/>
                  <a:gd name="T43" fmla="*/ 2 h 40"/>
                  <a:gd name="T44" fmla="*/ 14 w 58"/>
                  <a:gd name="T45" fmla="*/ 0 h 40"/>
                  <a:gd name="T46" fmla="*/ 24 w 58"/>
                  <a:gd name="T47" fmla="*/ 0 h 40"/>
                  <a:gd name="T48" fmla="*/ 36 w 58"/>
                  <a:gd name="T49" fmla="*/ 4 h 40"/>
                  <a:gd name="T50" fmla="*/ 36 w 58"/>
                  <a:gd name="T51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8" h="40">
                    <a:moveTo>
                      <a:pt x="36" y="4"/>
                    </a:moveTo>
                    <a:lnTo>
                      <a:pt x="36" y="4"/>
                    </a:lnTo>
                    <a:lnTo>
                      <a:pt x="48" y="10"/>
                    </a:lnTo>
                    <a:lnTo>
                      <a:pt x="54" y="18"/>
                    </a:lnTo>
                    <a:lnTo>
                      <a:pt x="58" y="26"/>
                    </a:lnTo>
                    <a:lnTo>
                      <a:pt x="58" y="28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56" y="36"/>
                    </a:lnTo>
                    <a:lnTo>
                      <a:pt x="54" y="38"/>
                    </a:lnTo>
                    <a:lnTo>
                      <a:pt x="44" y="40"/>
                    </a:lnTo>
                    <a:lnTo>
                      <a:pt x="34" y="40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12" y="30"/>
                    </a:lnTo>
                    <a:lnTo>
                      <a:pt x="4" y="22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36" y="4"/>
                    </a:lnTo>
                    <a:lnTo>
                      <a:pt x="36" y="4"/>
                    </a:lnTo>
                    <a:close/>
                  </a:path>
                </a:pathLst>
              </a:custGeom>
              <a:solidFill>
                <a:srgbClr val="FFF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43" name="Freeform 483"/>
              <p:cNvSpPr>
                <a:spLocks/>
              </p:cNvSpPr>
              <p:nvPr/>
            </p:nvSpPr>
            <p:spPr bwMode="auto">
              <a:xfrm>
                <a:off x="2482" y="3163"/>
                <a:ext cx="50" cy="34"/>
              </a:xfrm>
              <a:custGeom>
                <a:avLst/>
                <a:gdLst>
                  <a:gd name="T0" fmla="*/ 32 w 50"/>
                  <a:gd name="T1" fmla="*/ 4 h 34"/>
                  <a:gd name="T2" fmla="*/ 32 w 50"/>
                  <a:gd name="T3" fmla="*/ 4 h 34"/>
                  <a:gd name="T4" fmla="*/ 40 w 50"/>
                  <a:gd name="T5" fmla="*/ 8 h 34"/>
                  <a:gd name="T6" fmla="*/ 46 w 50"/>
                  <a:gd name="T7" fmla="*/ 16 h 34"/>
                  <a:gd name="T8" fmla="*/ 50 w 50"/>
                  <a:gd name="T9" fmla="*/ 22 h 34"/>
                  <a:gd name="T10" fmla="*/ 50 w 50"/>
                  <a:gd name="T11" fmla="*/ 28 h 34"/>
                  <a:gd name="T12" fmla="*/ 50 w 50"/>
                  <a:gd name="T13" fmla="*/ 28 h 34"/>
                  <a:gd name="T14" fmla="*/ 46 w 50"/>
                  <a:gd name="T15" fmla="*/ 32 h 34"/>
                  <a:gd name="T16" fmla="*/ 38 w 50"/>
                  <a:gd name="T17" fmla="*/ 34 h 34"/>
                  <a:gd name="T18" fmla="*/ 30 w 50"/>
                  <a:gd name="T19" fmla="*/ 34 h 34"/>
                  <a:gd name="T20" fmla="*/ 20 w 50"/>
                  <a:gd name="T21" fmla="*/ 32 h 34"/>
                  <a:gd name="T22" fmla="*/ 20 w 50"/>
                  <a:gd name="T23" fmla="*/ 32 h 34"/>
                  <a:gd name="T24" fmla="*/ 10 w 50"/>
                  <a:gd name="T25" fmla="*/ 26 h 34"/>
                  <a:gd name="T26" fmla="*/ 4 w 50"/>
                  <a:gd name="T27" fmla="*/ 20 h 34"/>
                  <a:gd name="T28" fmla="*/ 0 w 50"/>
                  <a:gd name="T29" fmla="*/ 12 h 34"/>
                  <a:gd name="T30" fmla="*/ 0 w 50"/>
                  <a:gd name="T31" fmla="*/ 6 h 34"/>
                  <a:gd name="T32" fmla="*/ 0 w 50"/>
                  <a:gd name="T33" fmla="*/ 6 h 34"/>
                  <a:gd name="T34" fmla="*/ 4 w 50"/>
                  <a:gd name="T35" fmla="*/ 2 h 34"/>
                  <a:gd name="T36" fmla="*/ 12 w 50"/>
                  <a:gd name="T37" fmla="*/ 0 h 34"/>
                  <a:gd name="T38" fmla="*/ 22 w 50"/>
                  <a:gd name="T39" fmla="*/ 0 h 34"/>
                  <a:gd name="T40" fmla="*/ 32 w 50"/>
                  <a:gd name="T41" fmla="*/ 4 h 34"/>
                  <a:gd name="T42" fmla="*/ 32 w 50"/>
                  <a:gd name="T43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" h="34">
                    <a:moveTo>
                      <a:pt x="32" y="4"/>
                    </a:moveTo>
                    <a:lnTo>
                      <a:pt x="32" y="4"/>
                    </a:lnTo>
                    <a:lnTo>
                      <a:pt x="40" y="8"/>
                    </a:lnTo>
                    <a:lnTo>
                      <a:pt x="46" y="16"/>
                    </a:lnTo>
                    <a:lnTo>
                      <a:pt x="50" y="22"/>
                    </a:lnTo>
                    <a:lnTo>
                      <a:pt x="50" y="28"/>
                    </a:lnTo>
                    <a:lnTo>
                      <a:pt x="50" y="28"/>
                    </a:lnTo>
                    <a:lnTo>
                      <a:pt x="46" y="32"/>
                    </a:lnTo>
                    <a:lnTo>
                      <a:pt x="38" y="34"/>
                    </a:lnTo>
                    <a:lnTo>
                      <a:pt x="30" y="34"/>
                    </a:lnTo>
                    <a:lnTo>
                      <a:pt x="20" y="32"/>
                    </a:lnTo>
                    <a:lnTo>
                      <a:pt x="20" y="32"/>
                    </a:lnTo>
                    <a:lnTo>
                      <a:pt x="10" y="26"/>
                    </a:lnTo>
                    <a:lnTo>
                      <a:pt x="4" y="20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2"/>
                    </a:lnTo>
                    <a:lnTo>
                      <a:pt x="12" y="0"/>
                    </a:lnTo>
                    <a:lnTo>
                      <a:pt x="22" y="0"/>
                    </a:lnTo>
                    <a:lnTo>
                      <a:pt x="32" y="4"/>
                    </a:lnTo>
                    <a:lnTo>
                      <a:pt x="32" y="4"/>
                    </a:lnTo>
                    <a:close/>
                  </a:path>
                </a:pathLst>
              </a:custGeom>
              <a:solidFill>
                <a:srgbClr val="FFF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44" name="Freeform 484"/>
              <p:cNvSpPr>
                <a:spLocks/>
              </p:cNvSpPr>
              <p:nvPr/>
            </p:nvSpPr>
            <p:spPr bwMode="auto">
              <a:xfrm>
                <a:off x="2488" y="3165"/>
                <a:ext cx="42" cy="30"/>
              </a:xfrm>
              <a:custGeom>
                <a:avLst/>
                <a:gdLst>
                  <a:gd name="T0" fmla="*/ 26 w 42"/>
                  <a:gd name="T1" fmla="*/ 4 h 30"/>
                  <a:gd name="T2" fmla="*/ 26 w 42"/>
                  <a:gd name="T3" fmla="*/ 4 h 30"/>
                  <a:gd name="T4" fmla="*/ 34 w 42"/>
                  <a:gd name="T5" fmla="*/ 8 h 30"/>
                  <a:gd name="T6" fmla="*/ 38 w 42"/>
                  <a:gd name="T7" fmla="*/ 12 h 30"/>
                  <a:gd name="T8" fmla="*/ 42 w 42"/>
                  <a:gd name="T9" fmla="*/ 18 h 30"/>
                  <a:gd name="T10" fmla="*/ 42 w 42"/>
                  <a:gd name="T11" fmla="*/ 24 h 30"/>
                  <a:gd name="T12" fmla="*/ 42 w 42"/>
                  <a:gd name="T13" fmla="*/ 24 h 30"/>
                  <a:gd name="T14" fmla="*/ 38 w 42"/>
                  <a:gd name="T15" fmla="*/ 28 h 30"/>
                  <a:gd name="T16" fmla="*/ 32 w 42"/>
                  <a:gd name="T17" fmla="*/ 30 h 30"/>
                  <a:gd name="T18" fmla="*/ 24 w 42"/>
                  <a:gd name="T19" fmla="*/ 28 h 30"/>
                  <a:gd name="T20" fmla="*/ 16 w 42"/>
                  <a:gd name="T21" fmla="*/ 26 h 30"/>
                  <a:gd name="T22" fmla="*/ 16 w 42"/>
                  <a:gd name="T23" fmla="*/ 26 h 30"/>
                  <a:gd name="T24" fmla="*/ 8 w 42"/>
                  <a:gd name="T25" fmla="*/ 22 h 30"/>
                  <a:gd name="T26" fmla="*/ 2 w 42"/>
                  <a:gd name="T27" fmla="*/ 16 h 30"/>
                  <a:gd name="T28" fmla="*/ 0 w 42"/>
                  <a:gd name="T29" fmla="*/ 10 h 30"/>
                  <a:gd name="T30" fmla="*/ 0 w 42"/>
                  <a:gd name="T31" fmla="*/ 6 h 30"/>
                  <a:gd name="T32" fmla="*/ 0 w 42"/>
                  <a:gd name="T33" fmla="*/ 6 h 30"/>
                  <a:gd name="T34" fmla="*/ 4 w 42"/>
                  <a:gd name="T35" fmla="*/ 2 h 30"/>
                  <a:gd name="T36" fmla="*/ 10 w 42"/>
                  <a:gd name="T37" fmla="*/ 0 h 30"/>
                  <a:gd name="T38" fmla="*/ 18 w 42"/>
                  <a:gd name="T39" fmla="*/ 0 h 30"/>
                  <a:gd name="T40" fmla="*/ 26 w 42"/>
                  <a:gd name="T41" fmla="*/ 4 h 30"/>
                  <a:gd name="T42" fmla="*/ 26 w 42"/>
                  <a:gd name="T43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30">
                    <a:moveTo>
                      <a:pt x="26" y="4"/>
                    </a:moveTo>
                    <a:lnTo>
                      <a:pt x="26" y="4"/>
                    </a:lnTo>
                    <a:lnTo>
                      <a:pt x="34" y="8"/>
                    </a:lnTo>
                    <a:lnTo>
                      <a:pt x="38" y="12"/>
                    </a:lnTo>
                    <a:lnTo>
                      <a:pt x="42" y="18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38" y="28"/>
                    </a:lnTo>
                    <a:lnTo>
                      <a:pt x="32" y="30"/>
                    </a:lnTo>
                    <a:lnTo>
                      <a:pt x="24" y="28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8" y="22"/>
                    </a:lnTo>
                    <a:lnTo>
                      <a:pt x="2" y="16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2"/>
                    </a:lnTo>
                    <a:lnTo>
                      <a:pt x="10" y="0"/>
                    </a:lnTo>
                    <a:lnTo>
                      <a:pt x="18" y="0"/>
                    </a:lnTo>
                    <a:lnTo>
                      <a:pt x="26" y="4"/>
                    </a:lnTo>
                    <a:lnTo>
                      <a:pt x="26" y="4"/>
                    </a:lnTo>
                    <a:close/>
                  </a:path>
                </a:pathLst>
              </a:cu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45" name="Freeform 485"/>
              <p:cNvSpPr>
                <a:spLocks/>
              </p:cNvSpPr>
              <p:nvPr/>
            </p:nvSpPr>
            <p:spPr bwMode="auto">
              <a:xfrm>
                <a:off x="2240" y="3149"/>
                <a:ext cx="124" cy="96"/>
              </a:xfrm>
              <a:custGeom>
                <a:avLst/>
                <a:gdLst>
                  <a:gd name="T0" fmla="*/ 44 w 124"/>
                  <a:gd name="T1" fmla="*/ 14 h 96"/>
                  <a:gd name="T2" fmla="*/ 44 w 124"/>
                  <a:gd name="T3" fmla="*/ 14 h 96"/>
                  <a:gd name="T4" fmla="*/ 56 w 124"/>
                  <a:gd name="T5" fmla="*/ 8 h 96"/>
                  <a:gd name="T6" fmla="*/ 68 w 124"/>
                  <a:gd name="T7" fmla="*/ 4 h 96"/>
                  <a:gd name="T8" fmla="*/ 80 w 124"/>
                  <a:gd name="T9" fmla="*/ 2 h 96"/>
                  <a:gd name="T10" fmla="*/ 90 w 124"/>
                  <a:gd name="T11" fmla="*/ 0 h 96"/>
                  <a:gd name="T12" fmla="*/ 100 w 124"/>
                  <a:gd name="T13" fmla="*/ 0 h 96"/>
                  <a:gd name="T14" fmla="*/ 108 w 124"/>
                  <a:gd name="T15" fmla="*/ 4 h 96"/>
                  <a:gd name="T16" fmla="*/ 116 w 124"/>
                  <a:gd name="T17" fmla="*/ 8 h 96"/>
                  <a:gd name="T18" fmla="*/ 120 w 124"/>
                  <a:gd name="T19" fmla="*/ 14 h 96"/>
                  <a:gd name="T20" fmla="*/ 120 w 124"/>
                  <a:gd name="T21" fmla="*/ 14 h 96"/>
                  <a:gd name="T22" fmla="*/ 124 w 124"/>
                  <a:gd name="T23" fmla="*/ 20 h 96"/>
                  <a:gd name="T24" fmla="*/ 124 w 124"/>
                  <a:gd name="T25" fmla="*/ 30 h 96"/>
                  <a:gd name="T26" fmla="*/ 122 w 124"/>
                  <a:gd name="T27" fmla="*/ 38 h 96"/>
                  <a:gd name="T28" fmla="*/ 118 w 124"/>
                  <a:gd name="T29" fmla="*/ 48 h 96"/>
                  <a:gd name="T30" fmla="*/ 110 w 124"/>
                  <a:gd name="T31" fmla="*/ 56 h 96"/>
                  <a:gd name="T32" fmla="*/ 102 w 124"/>
                  <a:gd name="T33" fmla="*/ 64 h 96"/>
                  <a:gd name="T34" fmla="*/ 92 w 124"/>
                  <a:gd name="T35" fmla="*/ 74 h 96"/>
                  <a:gd name="T36" fmla="*/ 82 w 124"/>
                  <a:gd name="T37" fmla="*/ 80 h 96"/>
                  <a:gd name="T38" fmla="*/ 82 w 124"/>
                  <a:gd name="T39" fmla="*/ 80 h 96"/>
                  <a:gd name="T40" fmla="*/ 70 w 124"/>
                  <a:gd name="T41" fmla="*/ 86 h 96"/>
                  <a:gd name="T42" fmla="*/ 56 w 124"/>
                  <a:gd name="T43" fmla="*/ 92 h 96"/>
                  <a:gd name="T44" fmla="*/ 46 w 124"/>
                  <a:gd name="T45" fmla="*/ 94 h 96"/>
                  <a:gd name="T46" fmla="*/ 34 w 124"/>
                  <a:gd name="T47" fmla="*/ 96 h 96"/>
                  <a:gd name="T48" fmla="*/ 24 w 124"/>
                  <a:gd name="T49" fmla="*/ 94 h 96"/>
                  <a:gd name="T50" fmla="*/ 16 w 124"/>
                  <a:gd name="T51" fmla="*/ 92 h 96"/>
                  <a:gd name="T52" fmla="*/ 8 w 124"/>
                  <a:gd name="T53" fmla="*/ 88 h 96"/>
                  <a:gd name="T54" fmla="*/ 4 w 124"/>
                  <a:gd name="T55" fmla="*/ 82 h 96"/>
                  <a:gd name="T56" fmla="*/ 4 w 124"/>
                  <a:gd name="T57" fmla="*/ 82 h 96"/>
                  <a:gd name="T58" fmla="*/ 0 w 124"/>
                  <a:gd name="T59" fmla="*/ 74 h 96"/>
                  <a:gd name="T60" fmla="*/ 0 w 124"/>
                  <a:gd name="T61" fmla="*/ 66 h 96"/>
                  <a:gd name="T62" fmla="*/ 2 w 124"/>
                  <a:gd name="T63" fmla="*/ 58 h 96"/>
                  <a:gd name="T64" fmla="*/ 8 w 124"/>
                  <a:gd name="T65" fmla="*/ 48 h 96"/>
                  <a:gd name="T66" fmla="*/ 14 w 124"/>
                  <a:gd name="T67" fmla="*/ 40 h 96"/>
                  <a:gd name="T68" fmla="*/ 22 w 124"/>
                  <a:gd name="T69" fmla="*/ 30 h 96"/>
                  <a:gd name="T70" fmla="*/ 32 w 124"/>
                  <a:gd name="T71" fmla="*/ 22 h 96"/>
                  <a:gd name="T72" fmla="*/ 44 w 124"/>
                  <a:gd name="T73" fmla="*/ 14 h 96"/>
                  <a:gd name="T74" fmla="*/ 44 w 124"/>
                  <a:gd name="T75" fmla="*/ 1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96">
                    <a:moveTo>
                      <a:pt x="44" y="14"/>
                    </a:moveTo>
                    <a:lnTo>
                      <a:pt x="44" y="14"/>
                    </a:lnTo>
                    <a:lnTo>
                      <a:pt x="56" y="8"/>
                    </a:lnTo>
                    <a:lnTo>
                      <a:pt x="68" y="4"/>
                    </a:lnTo>
                    <a:lnTo>
                      <a:pt x="80" y="2"/>
                    </a:lnTo>
                    <a:lnTo>
                      <a:pt x="90" y="0"/>
                    </a:lnTo>
                    <a:lnTo>
                      <a:pt x="100" y="0"/>
                    </a:lnTo>
                    <a:lnTo>
                      <a:pt x="108" y="4"/>
                    </a:lnTo>
                    <a:lnTo>
                      <a:pt x="116" y="8"/>
                    </a:lnTo>
                    <a:lnTo>
                      <a:pt x="120" y="14"/>
                    </a:lnTo>
                    <a:lnTo>
                      <a:pt x="120" y="14"/>
                    </a:lnTo>
                    <a:lnTo>
                      <a:pt x="124" y="20"/>
                    </a:lnTo>
                    <a:lnTo>
                      <a:pt x="124" y="30"/>
                    </a:lnTo>
                    <a:lnTo>
                      <a:pt x="122" y="38"/>
                    </a:lnTo>
                    <a:lnTo>
                      <a:pt x="118" y="48"/>
                    </a:lnTo>
                    <a:lnTo>
                      <a:pt x="110" y="56"/>
                    </a:lnTo>
                    <a:lnTo>
                      <a:pt x="102" y="64"/>
                    </a:lnTo>
                    <a:lnTo>
                      <a:pt x="92" y="74"/>
                    </a:lnTo>
                    <a:lnTo>
                      <a:pt x="82" y="80"/>
                    </a:lnTo>
                    <a:lnTo>
                      <a:pt x="82" y="80"/>
                    </a:lnTo>
                    <a:lnTo>
                      <a:pt x="70" y="86"/>
                    </a:lnTo>
                    <a:lnTo>
                      <a:pt x="56" y="92"/>
                    </a:lnTo>
                    <a:lnTo>
                      <a:pt x="46" y="94"/>
                    </a:lnTo>
                    <a:lnTo>
                      <a:pt x="34" y="96"/>
                    </a:lnTo>
                    <a:lnTo>
                      <a:pt x="24" y="94"/>
                    </a:lnTo>
                    <a:lnTo>
                      <a:pt x="16" y="92"/>
                    </a:lnTo>
                    <a:lnTo>
                      <a:pt x="8" y="88"/>
                    </a:lnTo>
                    <a:lnTo>
                      <a:pt x="4" y="82"/>
                    </a:lnTo>
                    <a:lnTo>
                      <a:pt x="4" y="82"/>
                    </a:lnTo>
                    <a:lnTo>
                      <a:pt x="0" y="74"/>
                    </a:lnTo>
                    <a:lnTo>
                      <a:pt x="0" y="66"/>
                    </a:lnTo>
                    <a:lnTo>
                      <a:pt x="2" y="58"/>
                    </a:lnTo>
                    <a:lnTo>
                      <a:pt x="8" y="48"/>
                    </a:lnTo>
                    <a:lnTo>
                      <a:pt x="14" y="40"/>
                    </a:lnTo>
                    <a:lnTo>
                      <a:pt x="22" y="30"/>
                    </a:lnTo>
                    <a:lnTo>
                      <a:pt x="32" y="22"/>
                    </a:lnTo>
                    <a:lnTo>
                      <a:pt x="44" y="14"/>
                    </a:lnTo>
                    <a:lnTo>
                      <a:pt x="44" y="14"/>
                    </a:lnTo>
                    <a:close/>
                  </a:path>
                </a:pathLst>
              </a:custGeom>
              <a:solidFill>
                <a:srgbClr val="FFF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46" name="Freeform 486"/>
              <p:cNvSpPr>
                <a:spLocks/>
              </p:cNvSpPr>
              <p:nvPr/>
            </p:nvSpPr>
            <p:spPr bwMode="auto">
              <a:xfrm>
                <a:off x="2246" y="3151"/>
                <a:ext cx="114" cy="88"/>
              </a:xfrm>
              <a:custGeom>
                <a:avLst/>
                <a:gdLst>
                  <a:gd name="T0" fmla="*/ 38 w 114"/>
                  <a:gd name="T1" fmla="*/ 12 h 88"/>
                  <a:gd name="T2" fmla="*/ 38 w 114"/>
                  <a:gd name="T3" fmla="*/ 12 h 88"/>
                  <a:gd name="T4" fmla="*/ 50 w 114"/>
                  <a:gd name="T5" fmla="*/ 8 h 88"/>
                  <a:gd name="T6" fmla="*/ 62 w 114"/>
                  <a:gd name="T7" fmla="*/ 4 h 88"/>
                  <a:gd name="T8" fmla="*/ 72 w 114"/>
                  <a:gd name="T9" fmla="*/ 0 h 88"/>
                  <a:gd name="T10" fmla="*/ 82 w 114"/>
                  <a:gd name="T11" fmla="*/ 0 h 88"/>
                  <a:gd name="T12" fmla="*/ 92 w 114"/>
                  <a:gd name="T13" fmla="*/ 0 h 88"/>
                  <a:gd name="T14" fmla="*/ 100 w 114"/>
                  <a:gd name="T15" fmla="*/ 2 h 88"/>
                  <a:gd name="T16" fmla="*/ 106 w 114"/>
                  <a:gd name="T17" fmla="*/ 6 h 88"/>
                  <a:gd name="T18" fmla="*/ 112 w 114"/>
                  <a:gd name="T19" fmla="*/ 12 h 88"/>
                  <a:gd name="T20" fmla="*/ 112 w 114"/>
                  <a:gd name="T21" fmla="*/ 12 h 88"/>
                  <a:gd name="T22" fmla="*/ 114 w 114"/>
                  <a:gd name="T23" fmla="*/ 20 h 88"/>
                  <a:gd name="T24" fmla="*/ 114 w 114"/>
                  <a:gd name="T25" fmla="*/ 26 h 88"/>
                  <a:gd name="T26" fmla="*/ 112 w 114"/>
                  <a:gd name="T27" fmla="*/ 34 h 88"/>
                  <a:gd name="T28" fmla="*/ 108 w 114"/>
                  <a:gd name="T29" fmla="*/ 44 h 88"/>
                  <a:gd name="T30" fmla="*/ 102 w 114"/>
                  <a:gd name="T31" fmla="*/ 52 h 88"/>
                  <a:gd name="T32" fmla="*/ 94 w 114"/>
                  <a:gd name="T33" fmla="*/ 60 h 88"/>
                  <a:gd name="T34" fmla="*/ 84 w 114"/>
                  <a:gd name="T35" fmla="*/ 68 h 88"/>
                  <a:gd name="T36" fmla="*/ 74 w 114"/>
                  <a:gd name="T37" fmla="*/ 74 h 88"/>
                  <a:gd name="T38" fmla="*/ 74 w 114"/>
                  <a:gd name="T39" fmla="*/ 74 h 88"/>
                  <a:gd name="T40" fmla="*/ 64 w 114"/>
                  <a:gd name="T41" fmla="*/ 80 h 88"/>
                  <a:gd name="T42" fmla="*/ 52 w 114"/>
                  <a:gd name="T43" fmla="*/ 84 h 88"/>
                  <a:gd name="T44" fmla="*/ 40 w 114"/>
                  <a:gd name="T45" fmla="*/ 88 h 88"/>
                  <a:gd name="T46" fmla="*/ 30 w 114"/>
                  <a:gd name="T47" fmla="*/ 88 h 88"/>
                  <a:gd name="T48" fmla="*/ 22 w 114"/>
                  <a:gd name="T49" fmla="*/ 88 h 88"/>
                  <a:gd name="T50" fmla="*/ 14 w 114"/>
                  <a:gd name="T51" fmla="*/ 84 h 88"/>
                  <a:gd name="T52" fmla="*/ 6 w 114"/>
                  <a:gd name="T53" fmla="*/ 82 h 88"/>
                  <a:gd name="T54" fmla="*/ 2 w 114"/>
                  <a:gd name="T55" fmla="*/ 76 h 88"/>
                  <a:gd name="T56" fmla="*/ 2 w 114"/>
                  <a:gd name="T57" fmla="*/ 76 h 88"/>
                  <a:gd name="T58" fmla="*/ 0 w 114"/>
                  <a:gd name="T59" fmla="*/ 68 h 88"/>
                  <a:gd name="T60" fmla="*/ 0 w 114"/>
                  <a:gd name="T61" fmla="*/ 60 h 88"/>
                  <a:gd name="T62" fmla="*/ 2 w 114"/>
                  <a:gd name="T63" fmla="*/ 52 h 88"/>
                  <a:gd name="T64" fmla="*/ 6 w 114"/>
                  <a:gd name="T65" fmla="*/ 44 h 88"/>
                  <a:gd name="T66" fmla="*/ 12 w 114"/>
                  <a:gd name="T67" fmla="*/ 36 h 88"/>
                  <a:gd name="T68" fmla="*/ 20 w 114"/>
                  <a:gd name="T69" fmla="*/ 28 h 88"/>
                  <a:gd name="T70" fmla="*/ 28 w 114"/>
                  <a:gd name="T71" fmla="*/ 20 h 88"/>
                  <a:gd name="T72" fmla="*/ 38 w 114"/>
                  <a:gd name="T73" fmla="*/ 12 h 88"/>
                  <a:gd name="T74" fmla="*/ 38 w 114"/>
                  <a:gd name="T75" fmla="*/ 1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4" h="88">
                    <a:moveTo>
                      <a:pt x="38" y="12"/>
                    </a:moveTo>
                    <a:lnTo>
                      <a:pt x="38" y="12"/>
                    </a:lnTo>
                    <a:lnTo>
                      <a:pt x="50" y="8"/>
                    </a:lnTo>
                    <a:lnTo>
                      <a:pt x="62" y="4"/>
                    </a:lnTo>
                    <a:lnTo>
                      <a:pt x="72" y="0"/>
                    </a:lnTo>
                    <a:lnTo>
                      <a:pt x="82" y="0"/>
                    </a:lnTo>
                    <a:lnTo>
                      <a:pt x="92" y="0"/>
                    </a:lnTo>
                    <a:lnTo>
                      <a:pt x="100" y="2"/>
                    </a:lnTo>
                    <a:lnTo>
                      <a:pt x="106" y="6"/>
                    </a:lnTo>
                    <a:lnTo>
                      <a:pt x="112" y="12"/>
                    </a:lnTo>
                    <a:lnTo>
                      <a:pt x="112" y="12"/>
                    </a:lnTo>
                    <a:lnTo>
                      <a:pt x="114" y="20"/>
                    </a:lnTo>
                    <a:lnTo>
                      <a:pt x="114" y="26"/>
                    </a:lnTo>
                    <a:lnTo>
                      <a:pt x="112" y="34"/>
                    </a:lnTo>
                    <a:lnTo>
                      <a:pt x="108" y="44"/>
                    </a:lnTo>
                    <a:lnTo>
                      <a:pt x="102" y="52"/>
                    </a:lnTo>
                    <a:lnTo>
                      <a:pt x="94" y="60"/>
                    </a:lnTo>
                    <a:lnTo>
                      <a:pt x="84" y="68"/>
                    </a:lnTo>
                    <a:lnTo>
                      <a:pt x="74" y="74"/>
                    </a:lnTo>
                    <a:lnTo>
                      <a:pt x="74" y="74"/>
                    </a:lnTo>
                    <a:lnTo>
                      <a:pt x="64" y="80"/>
                    </a:lnTo>
                    <a:lnTo>
                      <a:pt x="52" y="84"/>
                    </a:lnTo>
                    <a:lnTo>
                      <a:pt x="40" y="88"/>
                    </a:lnTo>
                    <a:lnTo>
                      <a:pt x="30" y="88"/>
                    </a:lnTo>
                    <a:lnTo>
                      <a:pt x="22" y="88"/>
                    </a:lnTo>
                    <a:lnTo>
                      <a:pt x="14" y="84"/>
                    </a:lnTo>
                    <a:lnTo>
                      <a:pt x="6" y="82"/>
                    </a:lnTo>
                    <a:lnTo>
                      <a:pt x="2" y="76"/>
                    </a:lnTo>
                    <a:lnTo>
                      <a:pt x="2" y="76"/>
                    </a:lnTo>
                    <a:lnTo>
                      <a:pt x="0" y="68"/>
                    </a:lnTo>
                    <a:lnTo>
                      <a:pt x="0" y="60"/>
                    </a:lnTo>
                    <a:lnTo>
                      <a:pt x="2" y="52"/>
                    </a:lnTo>
                    <a:lnTo>
                      <a:pt x="6" y="44"/>
                    </a:lnTo>
                    <a:lnTo>
                      <a:pt x="12" y="36"/>
                    </a:lnTo>
                    <a:lnTo>
                      <a:pt x="20" y="28"/>
                    </a:lnTo>
                    <a:lnTo>
                      <a:pt x="28" y="20"/>
                    </a:lnTo>
                    <a:lnTo>
                      <a:pt x="38" y="12"/>
                    </a:lnTo>
                    <a:lnTo>
                      <a:pt x="38" y="12"/>
                    </a:lnTo>
                    <a:close/>
                  </a:path>
                </a:pathLst>
              </a:custGeom>
              <a:solidFill>
                <a:srgbClr val="FFFF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47" name="Freeform 487"/>
              <p:cNvSpPr>
                <a:spLocks/>
              </p:cNvSpPr>
              <p:nvPr/>
            </p:nvSpPr>
            <p:spPr bwMode="auto">
              <a:xfrm>
                <a:off x="2250" y="3153"/>
                <a:ext cx="106" cy="80"/>
              </a:xfrm>
              <a:custGeom>
                <a:avLst/>
                <a:gdLst>
                  <a:gd name="T0" fmla="*/ 36 w 106"/>
                  <a:gd name="T1" fmla="*/ 12 h 80"/>
                  <a:gd name="T2" fmla="*/ 36 w 106"/>
                  <a:gd name="T3" fmla="*/ 12 h 80"/>
                  <a:gd name="T4" fmla="*/ 48 w 106"/>
                  <a:gd name="T5" fmla="*/ 6 h 80"/>
                  <a:gd name="T6" fmla="*/ 58 w 106"/>
                  <a:gd name="T7" fmla="*/ 2 h 80"/>
                  <a:gd name="T8" fmla="*/ 68 w 106"/>
                  <a:gd name="T9" fmla="*/ 0 h 80"/>
                  <a:gd name="T10" fmla="*/ 78 w 106"/>
                  <a:gd name="T11" fmla="*/ 0 h 80"/>
                  <a:gd name="T12" fmla="*/ 86 w 106"/>
                  <a:gd name="T13" fmla="*/ 0 h 80"/>
                  <a:gd name="T14" fmla="*/ 94 w 106"/>
                  <a:gd name="T15" fmla="*/ 2 h 80"/>
                  <a:gd name="T16" fmla="*/ 100 w 106"/>
                  <a:gd name="T17" fmla="*/ 6 h 80"/>
                  <a:gd name="T18" fmla="*/ 104 w 106"/>
                  <a:gd name="T19" fmla="*/ 10 h 80"/>
                  <a:gd name="T20" fmla="*/ 104 w 106"/>
                  <a:gd name="T21" fmla="*/ 10 h 80"/>
                  <a:gd name="T22" fmla="*/ 106 w 106"/>
                  <a:gd name="T23" fmla="*/ 18 h 80"/>
                  <a:gd name="T24" fmla="*/ 106 w 106"/>
                  <a:gd name="T25" fmla="*/ 24 h 80"/>
                  <a:gd name="T26" fmla="*/ 104 w 106"/>
                  <a:gd name="T27" fmla="*/ 32 h 80"/>
                  <a:gd name="T28" fmla="*/ 100 w 106"/>
                  <a:gd name="T29" fmla="*/ 40 h 80"/>
                  <a:gd name="T30" fmla="*/ 94 w 106"/>
                  <a:gd name="T31" fmla="*/ 48 h 80"/>
                  <a:gd name="T32" fmla="*/ 88 w 106"/>
                  <a:gd name="T33" fmla="*/ 54 h 80"/>
                  <a:gd name="T34" fmla="*/ 80 w 106"/>
                  <a:gd name="T35" fmla="*/ 62 h 80"/>
                  <a:gd name="T36" fmla="*/ 70 w 106"/>
                  <a:gd name="T37" fmla="*/ 68 h 80"/>
                  <a:gd name="T38" fmla="*/ 70 w 106"/>
                  <a:gd name="T39" fmla="*/ 68 h 80"/>
                  <a:gd name="T40" fmla="*/ 60 w 106"/>
                  <a:gd name="T41" fmla="*/ 74 h 80"/>
                  <a:gd name="T42" fmla="*/ 48 w 106"/>
                  <a:gd name="T43" fmla="*/ 78 h 80"/>
                  <a:gd name="T44" fmla="*/ 38 w 106"/>
                  <a:gd name="T45" fmla="*/ 80 h 80"/>
                  <a:gd name="T46" fmla="*/ 30 w 106"/>
                  <a:gd name="T47" fmla="*/ 80 h 80"/>
                  <a:gd name="T48" fmla="*/ 20 w 106"/>
                  <a:gd name="T49" fmla="*/ 80 h 80"/>
                  <a:gd name="T50" fmla="*/ 14 w 106"/>
                  <a:gd name="T51" fmla="*/ 78 h 80"/>
                  <a:gd name="T52" fmla="*/ 6 w 106"/>
                  <a:gd name="T53" fmla="*/ 74 h 80"/>
                  <a:gd name="T54" fmla="*/ 2 w 106"/>
                  <a:gd name="T55" fmla="*/ 70 h 80"/>
                  <a:gd name="T56" fmla="*/ 2 w 106"/>
                  <a:gd name="T57" fmla="*/ 70 h 80"/>
                  <a:gd name="T58" fmla="*/ 0 w 106"/>
                  <a:gd name="T59" fmla="*/ 62 h 80"/>
                  <a:gd name="T60" fmla="*/ 0 w 106"/>
                  <a:gd name="T61" fmla="*/ 56 h 80"/>
                  <a:gd name="T62" fmla="*/ 2 w 106"/>
                  <a:gd name="T63" fmla="*/ 48 h 80"/>
                  <a:gd name="T64" fmla="*/ 6 w 106"/>
                  <a:gd name="T65" fmla="*/ 40 h 80"/>
                  <a:gd name="T66" fmla="*/ 12 w 106"/>
                  <a:gd name="T67" fmla="*/ 32 h 80"/>
                  <a:gd name="T68" fmla="*/ 18 w 106"/>
                  <a:gd name="T69" fmla="*/ 26 h 80"/>
                  <a:gd name="T70" fmla="*/ 26 w 106"/>
                  <a:gd name="T71" fmla="*/ 18 h 80"/>
                  <a:gd name="T72" fmla="*/ 36 w 106"/>
                  <a:gd name="T73" fmla="*/ 12 h 80"/>
                  <a:gd name="T74" fmla="*/ 36 w 106"/>
                  <a:gd name="T75" fmla="*/ 1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6" h="80">
                    <a:moveTo>
                      <a:pt x="36" y="12"/>
                    </a:moveTo>
                    <a:lnTo>
                      <a:pt x="36" y="12"/>
                    </a:lnTo>
                    <a:lnTo>
                      <a:pt x="48" y="6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86" y="0"/>
                    </a:lnTo>
                    <a:lnTo>
                      <a:pt x="94" y="2"/>
                    </a:lnTo>
                    <a:lnTo>
                      <a:pt x="100" y="6"/>
                    </a:lnTo>
                    <a:lnTo>
                      <a:pt x="104" y="10"/>
                    </a:lnTo>
                    <a:lnTo>
                      <a:pt x="104" y="10"/>
                    </a:lnTo>
                    <a:lnTo>
                      <a:pt x="106" y="18"/>
                    </a:lnTo>
                    <a:lnTo>
                      <a:pt x="106" y="24"/>
                    </a:lnTo>
                    <a:lnTo>
                      <a:pt x="104" y="32"/>
                    </a:lnTo>
                    <a:lnTo>
                      <a:pt x="100" y="40"/>
                    </a:lnTo>
                    <a:lnTo>
                      <a:pt x="94" y="48"/>
                    </a:lnTo>
                    <a:lnTo>
                      <a:pt x="88" y="54"/>
                    </a:lnTo>
                    <a:lnTo>
                      <a:pt x="80" y="62"/>
                    </a:lnTo>
                    <a:lnTo>
                      <a:pt x="70" y="68"/>
                    </a:lnTo>
                    <a:lnTo>
                      <a:pt x="70" y="68"/>
                    </a:lnTo>
                    <a:lnTo>
                      <a:pt x="60" y="74"/>
                    </a:lnTo>
                    <a:lnTo>
                      <a:pt x="48" y="78"/>
                    </a:lnTo>
                    <a:lnTo>
                      <a:pt x="38" y="80"/>
                    </a:lnTo>
                    <a:lnTo>
                      <a:pt x="30" y="80"/>
                    </a:lnTo>
                    <a:lnTo>
                      <a:pt x="20" y="80"/>
                    </a:lnTo>
                    <a:lnTo>
                      <a:pt x="14" y="78"/>
                    </a:lnTo>
                    <a:lnTo>
                      <a:pt x="6" y="74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0" y="62"/>
                    </a:lnTo>
                    <a:lnTo>
                      <a:pt x="0" y="56"/>
                    </a:lnTo>
                    <a:lnTo>
                      <a:pt x="2" y="48"/>
                    </a:lnTo>
                    <a:lnTo>
                      <a:pt x="6" y="40"/>
                    </a:lnTo>
                    <a:lnTo>
                      <a:pt x="12" y="32"/>
                    </a:lnTo>
                    <a:lnTo>
                      <a:pt x="18" y="26"/>
                    </a:lnTo>
                    <a:lnTo>
                      <a:pt x="26" y="18"/>
                    </a:lnTo>
                    <a:lnTo>
                      <a:pt x="36" y="12"/>
                    </a:lnTo>
                    <a:lnTo>
                      <a:pt x="36" y="12"/>
                    </a:lnTo>
                    <a:close/>
                  </a:path>
                </a:pathLst>
              </a:custGeom>
              <a:solidFill>
                <a:srgbClr val="FFFF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48" name="Freeform 488"/>
              <p:cNvSpPr>
                <a:spLocks/>
              </p:cNvSpPr>
              <p:nvPr/>
            </p:nvSpPr>
            <p:spPr bwMode="auto">
              <a:xfrm>
                <a:off x="2256" y="3153"/>
                <a:ext cx="96" cy="76"/>
              </a:xfrm>
              <a:custGeom>
                <a:avLst/>
                <a:gdLst>
                  <a:gd name="T0" fmla="*/ 32 w 96"/>
                  <a:gd name="T1" fmla="*/ 12 h 76"/>
                  <a:gd name="T2" fmla="*/ 32 w 96"/>
                  <a:gd name="T3" fmla="*/ 12 h 76"/>
                  <a:gd name="T4" fmla="*/ 42 w 96"/>
                  <a:gd name="T5" fmla="*/ 8 h 76"/>
                  <a:gd name="T6" fmla="*/ 52 w 96"/>
                  <a:gd name="T7" fmla="*/ 4 h 76"/>
                  <a:gd name="T8" fmla="*/ 60 w 96"/>
                  <a:gd name="T9" fmla="*/ 2 h 76"/>
                  <a:gd name="T10" fmla="*/ 70 w 96"/>
                  <a:gd name="T11" fmla="*/ 0 h 76"/>
                  <a:gd name="T12" fmla="*/ 78 w 96"/>
                  <a:gd name="T13" fmla="*/ 2 h 76"/>
                  <a:gd name="T14" fmla="*/ 84 w 96"/>
                  <a:gd name="T15" fmla="*/ 4 h 76"/>
                  <a:gd name="T16" fmla="*/ 90 w 96"/>
                  <a:gd name="T17" fmla="*/ 6 h 76"/>
                  <a:gd name="T18" fmla="*/ 94 w 96"/>
                  <a:gd name="T19" fmla="*/ 12 h 76"/>
                  <a:gd name="T20" fmla="*/ 94 w 96"/>
                  <a:gd name="T21" fmla="*/ 12 h 76"/>
                  <a:gd name="T22" fmla="*/ 96 w 96"/>
                  <a:gd name="T23" fmla="*/ 18 h 76"/>
                  <a:gd name="T24" fmla="*/ 96 w 96"/>
                  <a:gd name="T25" fmla="*/ 24 h 76"/>
                  <a:gd name="T26" fmla="*/ 94 w 96"/>
                  <a:gd name="T27" fmla="*/ 30 h 76"/>
                  <a:gd name="T28" fmla="*/ 90 w 96"/>
                  <a:gd name="T29" fmla="*/ 38 h 76"/>
                  <a:gd name="T30" fmla="*/ 86 w 96"/>
                  <a:gd name="T31" fmla="*/ 44 h 76"/>
                  <a:gd name="T32" fmla="*/ 80 w 96"/>
                  <a:gd name="T33" fmla="*/ 52 h 76"/>
                  <a:gd name="T34" fmla="*/ 72 w 96"/>
                  <a:gd name="T35" fmla="*/ 58 h 76"/>
                  <a:gd name="T36" fmla="*/ 62 w 96"/>
                  <a:gd name="T37" fmla="*/ 64 h 76"/>
                  <a:gd name="T38" fmla="*/ 62 w 96"/>
                  <a:gd name="T39" fmla="*/ 64 h 76"/>
                  <a:gd name="T40" fmla="*/ 54 w 96"/>
                  <a:gd name="T41" fmla="*/ 70 h 76"/>
                  <a:gd name="T42" fmla="*/ 44 w 96"/>
                  <a:gd name="T43" fmla="*/ 72 h 76"/>
                  <a:gd name="T44" fmla="*/ 34 w 96"/>
                  <a:gd name="T45" fmla="*/ 74 h 76"/>
                  <a:gd name="T46" fmla="*/ 26 w 96"/>
                  <a:gd name="T47" fmla="*/ 76 h 76"/>
                  <a:gd name="T48" fmla="*/ 18 w 96"/>
                  <a:gd name="T49" fmla="*/ 74 h 76"/>
                  <a:gd name="T50" fmla="*/ 10 w 96"/>
                  <a:gd name="T51" fmla="*/ 72 h 76"/>
                  <a:gd name="T52" fmla="*/ 6 w 96"/>
                  <a:gd name="T53" fmla="*/ 70 h 76"/>
                  <a:gd name="T54" fmla="*/ 2 w 96"/>
                  <a:gd name="T55" fmla="*/ 64 h 76"/>
                  <a:gd name="T56" fmla="*/ 2 w 96"/>
                  <a:gd name="T57" fmla="*/ 64 h 76"/>
                  <a:gd name="T58" fmla="*/ 0 w 96"/>
                  <a:gd name="T59" fmla="*/ 60 h 76"/>
                  <a:gd name="T60" fmla="*/ 0 w 96"/>
                  <a:gd name="T61" fmla="*/ 52 h 76"/>
                  <a:gd name="T62" fmla="*/ 0 w 96"/>
                  <a:gd name="T63" fmla="*/ 46 h 76"/>
                  <a:gd name="T64" fmla="*/ 4 w 96"/>
                  <a:gd name="T65" fmla="*/ 38 h 76"/>
                  <a:gd name="T66" fmla="*/ 10 w 96"/>
                  <a:gd name="T67" fmla="*/ 32 h 76"/>
                  <a:gd name="T68" fmla="*/ 16 w 96"/>
                  <a:gd name="T69" fmla="*/ 24 h 76"/>
                  <a:gd name="T70" fmla="*/ 24 w 96"/>
                  <a:gd name="T71" fmla="*/ 18 h 76"/>
                  <a:gd name="T72" fmla="*/ 32 w 96"/>
                  <a:gd name="T73" fmla="*/ 12 h 76"/>
                  <a:gd name="T74" fmla="*/ 32 w 96"/>
                  <a:gd name="T75" fmla="*/ 1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6" h="76">
                    <a:moveTo>
                      <a:pt x="32" y="12"/>
                    </a:moveTo>
                    <a:lnTo>
                      <a:pt x="32" y="12"/>
                    </a:lnTo>
                    <a:lnTo>
                      <a:pt x="42" y="8"/>
                    </a:lnTo>
                    <a:lnTo>
                      <a:pt x="52" y="4"/>
                    </a:lnTo>
                    <a:lnTo>
                      <a:pt x="60" y="2"/>
                    </a:lnTo>
                    <a:lnTo>
                      <a:pt x="70" y="0"/>
                    </a:lnTo>
                    <a:lnTo>
                      <a:pt x="78" y="2"/>
                    </a:lnTo>
                    <a:lnTo>
                      <a:pt x="84" y="4"/>
                    </a:lnTo>
                    <a:lnTo>
                      <a:pt x="90" y="6"/>
                    </a:lnTo>
                    <a:lnTo>
                      <a:pt x="94" y="12"/>
                    </a:lnTo>
                    <a:lnTo>
                      <a:pt x="94" y="12"/>
                    </a:lnTo>
                    <a:lnTo>
                      <a:pt x="96" y="18"/>
                    </a:lnTo>
                    <a:lnTo>
                      <a:pt x="96" y="24"/>
                    </a:lnTo>
                    <a:lnTo>
                      <a:pt x="94" y="30"/>
                    </a:lnTo>
                    <a:lnTo>
                      <a:pt x="90" y="38"/>
                    </a:lnTo>
                    <a:lnTo>
                      <a:pt x="86" y="44"/>
                    </a:lnTo>
                    <a:lnTo>
                      <a:pt x="80" y="52"/>
                    </a:lnTo>
                    <a:lnTo>
                      <a:pt x="72" y="58"/>
                    </a:lnTo>
                    <a:lnTo>
                      <a:pt x="62" y="64"/>
                    </a:lnTo>
                    <a:lnTo>
                      <a:pt x="62" y="64"/>
                    </a:lnTo>
                    <a:lnTo>
                      <a:pt x="54" y="70"/>
                    </a:lnTo>
                    <a:lnTo>
                      <a:pt x="44" y="72"/>
                    </a:lnTo>
                    <a:lnTo>
                      <a:pt x="34" y="74"/>
                    </a:lnTo>
                    <a:lnTo>
                      <a:pt x="26" y="76"/>
                    </a:lnTo>
                    <a:lnTo>
                      <a:pt x="18" y="74"/>
                    </a:lnTo>
                    <a:lnTo>
                      <a:pt x="10" y="72"/>
                    </a:lnTo>
                    <a:lnTo>
                      <a:pt x="6" y="70"/>
                    </a:lnTo>
                    <a:lnTo>
                      <a:pt x="2" y="64"/>
                    </a:lnTo>
                    <a:lnTo>
                      <a:pt x="2" y="64"/>
                    </a:lnTo>
                    <a:lnTo>
                      <a:pt x="0" y="60"/>
                    </a:lnTo>
                    <a:lnTo>
                      <a:pt x="0" y="52"/>
                    </a:lnTo>
                    <a:lnTo>
                      <a:pt x="0" y="46"/>
                    </a:lnTo>
                    <a:lnTo>
                      <a:pt x="4" y="38"/>
                    </a:lnTo>
                    <a:lnTo>
                      <a:pt x="10" y="32"/>
                    </a:lnTo>
                    <a:lnTo>
                      <a:pt x="16" y="24"/>
                    </a:lnTo>
                    <a:lnTo>
                      <a:pt x="24" y="18"/>
                    </a:lnTo>
                    <a:lnTo>
                      <a:pt x="32" y="12"/>
                    </a:lnTo>
                    <a:lnTo>
                      <a:pt x="32" y="12"/>
                    </a:lnTo>
                    <a:close/>
                  </a:path>
                </a:pathLst>
              </a:custGeom>
              <a:solidFill>
                <a:srgbClr val="FFFF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49" name="Freeform 489"/>
              <p:cNvSpPr>
                <a:spLocks/>
              </p:cNvSpPr>
              <p:nvPr/>
            </p:nvSpPr>
            <p:spPr bwMode="auto">
              <a:xfrm>
                <a:off x="2260" y="3155"/>
                <a:ext cx="88" cy="68"/>
              </a:xfrm>
              <a:custGeom>
                <a:avLst/>
                <a:gdLst>
                  <a:gd name="T0" fmla="*/ 30 w 88"/>
                  <a:gd name="T1" fmla="*/ 10 h 68"/>
                  <a:gd name="T2" fmla="*/ 30 w 88"/>
                  <a:gd name="T3" fmla="*/ 10 h 68"/>
                  <a:gd name="T4" fmla="*/ 48 w 88"/>
                  <a:gd name="T5" fmla="*/ 2 h 68"/>
                  <a:gd name="T6" fmla="*/ 64 w 88"/>
                  <a:gd name="T7" fmla="*/ 0 h 68"/>
                  <a:gd name="T8" fmla="*/ 72 w 88"/>
                  <a:gd name="T9" fmla="*/ 0 h 68"/>
                  <a:gd name="T10" fmla="*/ 78 w 88"/>
                  <a:gd name="T11" fmla="*/ 2 h 68"/>
                  <a:gd name="T12" fmla="*/ 82 w 88"/>
                  <a:gd name="T13" fmla="*/ 6 h 68"/>
                  <a:gd name="T14" fmla="*/ 86 w 88"/>
                  <a:gd name="T15" fmla="*/ 10 h 68"/>
                  <a:gd name="T16" fmla="*/ 86 w 88"/>
                  <a:gd name="T17" fmla="*/ 10 h 68"/>
                  <a:gd name="T18" fmla="*/ 88 w 88"/>
                  <a:gd name="T19" fmla="*/ 16 h 68"/>
                  <a:gd name="T20" fmla="*/ 88 w 88"/>
                  <a:gd name="T21" fmla="*/ 22 h 68"/>
                  <a:gd name="T22" fmla="*/ 86 w 88"/>
                  <a:gd name="T23" fmla="*/ 28 h 68"/>
                  <a:gd name="T24" fmla="*/ 84 w 88"/>
                  <a:gd name="T25" fmla="*/ 34 h 68"/>
                  <a:gd name="T26" fmla="*/ 74 w 88"/>
                  <a:gd name="T27" fmla="*/ 46 h 68"/>
                  <a:gd name="T28" fmla="*/ 58 w 88"/>
                  <a:gd name="T29" fmla="*/ 58 h 68"/>
                  <a:gd name="T30" fmla="*/ 58 w 88"/>
                  <a:gd name="T31" fmla="*/ 58 h 68"/>
                  <a:gd name="T32" fmla="*/ 40 w 88"/>
                  <a:gd name="T33" fmla="*/ 66 h 68"/>
                  <a:gd name="T34" fmla="*/ 24 w 88"/>
                  <a:gd name="T35" fmla="*/ 68 h 68"/>
                  <a:gd name="T36" fmla="*/ 16 w 88"/>
                  <a:gd name="T37" fmla="*/ 68 h 68"/>
                  <a:gd name="T38" fmla="*/ 10 w 88"/>
                  <a:gd name="T39" fmla="*/ 66 h 68"/>
                  <a:gd name="T40" fmla="*/ 6 w 88"/>
                  <a:gd name="T41" fmla="*/ 64 h 68"/>
                  <a:gd name="T42" fmla="*/ 2 w 88"/>
                  <a:gd name="T43" fmla="*/ 58 h 68"/>
                  <a:gd name="T44" fmla="*/ 2 w 88"/>
                  <a:gd name="T45" fmla="*/ 58 h 68"/>
                  <a:gd name="T46" fmla="*/ 0 w 88"/>
                  <a:gd name="T47" fmla="*/ 54 h 68"/>
                  <a:gd name="T48" fmla="*/ 0 w 88"/>
                  <a:gd name="T49" fmla="*/ 48 h 68"/>
                  <a:gd name="T50" fmla="*/ 2 w 88"/>
                  <a:gd name="T51" fmla="*/ 42 h 68"/>
                  <a:gd name="T52" fmla="*/ 4 w 88"/>
                  <a:gd name="T53" fmla="*/ 34 h 68"/>
                  <a:gd name="T54" fmla="*/ 16 w 88"/>
                  <a:gd name="T55" fmla="*/ 22 h 68"/>
                  <a:gd name="T56" fmla="*/ 30 w 88"/>
                  <a:gd name="T57" fmla="*/ 10 h 68"/>
                  <a:gd name="T58" fmla="*/ 30 w 88"/>
                  <a:gd name="T59" fmla="*/ 1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8" h="68">
                    <a:moveTo>
                      <a:pt x="30" y="10"/>
                    </a:moveTo>
                    <a:lnTo>
                      <a:pt x="30" y="10"/>
                    </a:lnTo>
                    <a:lnTo>
                      <a:pt x="48" y="2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78" y="2"/>
                    </a:lnTo>
                    <a:lnTo>
                      <a:pt x="82" y="6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88" y="16"/>
                    </a:lnTo>
                    <a:lnTo>
                      <a:pt x="88" y="22"/>
                    </a:lnTo>
                    <a:lnTo>
                      <a:pt x="86" y="28"/>
                    </a:lnTo>
                    <a:lnTo>
                      <a:pt x="84" y="34"/>
                    </a:lnTo>
                    <a:lnTo>
                      <a:pt x="74" y="46"/>
                    </a:lnTo>
                    <a:lnTo>
                      <a:pt x="58" y="58"/>
                    </a:lnTo>
                    <a:lnTo>
                      <a:pt x="58" y="58"/>
                    </a:lnTo>
                    <a:lnTo>
                      <a:pt x="40" y="66"/>
                    </a:lnTo>
                    <a:lnTo>
                      <a:pt x="24" y="68"/>
                    </a:lnTo>
                    <a:lnTo>
                      <a:pt x="16" y="68"/>
                    </a:lnTo>
                    <a:lnTo>
                      <a:pt x="10" y="66"/>
                    </a:lnTo>
                    <a:lnTo>
                      <a:pt x="6" y="64"/>
                    </a:lnTo>
                    <a:lnTo>
                      <a:pt x="2" y="58"/>
                    </a:lnTo>
                    <a:lnTo>
                      <a:pt x="2" y="58"/>
                    </a:lnTo>
                    <a:lnTo>
                      <a:pt x="0" y="54"/>
                    </a:lnTo>
                    <a:lnTo>
                      <a:pt x="0" y="48"/>
                    </a:lnTo>
                    <a:lnTo>
                      <a:pt x="2" y="42"/>
                    </a:lnTo>
                    <a:lnTo>
                      <a:pt x="4" y="34"/>
                    </a:lnTo>
                    <a:lnTo>
                      <a:pt x="16" y="22"/>
                    </a:lnTo>
                    <a:lnTo>
                      <a:pt x="30" y="10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FFF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50" name="Freeform 490"/>
              <p:cNvSpPr>
                <a:spLocks/>
              </p:cNvSpPr>
              <p:nvPr/>
            </p:nvSpPr>
            <p:spPr bwMode="auto">
              <a:xfrm>
                <a:off x="2264" y="3157"/>
                <a:ext cx="80" cy="62"/>
              </a:xfrm>
              <a:custGeom>
                <a:avLst/>
                <a:gdLst>
                  <a:gd name="T0" fmla="*/ 28 w 80"/>
                  <a:gd name="T1" fmla="*/ 8 h 62"/>
                  <a:gd name="T2" fmla="*/ 28 w 80"/>
                  <a:gd name="T3" fmla="*/ 8 h 62"/>
                  <a:gd name="T4" fmla="*/ 44 w 80"/>
                  <a:gd name="T5" fmla="*/ 2 h 62"/>
                  <a:gd name="T6" fmla="*/ 58 w 80"/>
                  <a:gd name="T7" fmla="*/ 0 h 62"/>
                  <a:gd name="T8" fmla="*/ 66 w 80"/>
                  <a:gd name="T9" fmla="*/ 0 h 62"/>
                  <a:gd name="T10" fmla="*/ 70 w 80"/>
                  <a:gd name="T11" fmla="*/ 2 h 62"/>
                  <a:gd name="T12" fmla="*/ 76 w 80"/>
                  <a:gd name="T13" fmla="*/ 4 h 62"/>
                  <a:gd name="T14" fmla="*/ 78 w 80"/>
                  <a:gd name="T15" fmla="*/ 8 h 62"/>
                  <a:gd name="T16" fmla="*/ 78 w 80"/>
                  <a:gd name="T17" fmla="*/ 8 h 62"/>
                  <a:gd name="T18" fmla="*/ 80 w 80"/>
                  <a:gd name="T19" fmla="*/ 14 h 62"/>
                  <a:gd name="T20" fmla="*/ 80 w 80"/>
                  <a:gd name="T21" fmla="*/ 18 h 62"/>
                  <a:gd name="T22" fmla="*/ 78 w 80"/>
                  <a:gd name="T23" fmla="*/ 24 h 62"/>
                  <a:gd name="T24" fmla="*/ 76 w 80"/>
                  <a:gd name="T25" fmla="*/ 30 h 62"/>
                  <a:gd name="T26" fmla="*/ 66 w 80"/>
                  <a:gd name="T27" fmla="*/ 42 h 62"/>
                  <a:gd name="T28" fmla="*/ 52 w 80"/>
                  <a:gd name="T29" fmla="*/ 52 h 62"/>
                  <a:gd name="T30" fmla="*/ 52 w 80"/>
                  <a:gd name="T31" fmla="*/ 52 h 62"/>
                  <a:gd name="T32" fmla="*/ 38 w 80"/>
                  <a:gd name="T33" fmla="*/ 58 h 62"/>
                  <a:gd name="T34" fmla="*/ 22 w 80"/>
                  <a:gd name="T35" fmla="*/ 62 h 62"/>
                  <a:gd name="T36" fmla="*/ 16 w 80"/>
                  <a:gd name="T37" fmla="*/ 60 h 62"/>
                  <a:gd name="T38" fmla="*/ 10 w 80"/>
                  <a:gd name="T39" fmla="*/ 60 h 62"/>
                  <a:gd name="T40" fmla="*/ 6 w 80"/>
                  <a:gd name="T41" fmla="*/ 56 h 62"/>
                  <a:gd name="T42" fmla="*/ 2 w 80"/>
                  <a:gd name="T43" fmla="*/ 52 h 62"/>
                  <a:gd name="T44" fmla="*/ 2 w 80"/>
                  <a:gd name="T45" fmla="*/ 52 h 62"/>
                  <a:gd name="T46" fmla="*/ 0 w 80"/>
                  <a:gd name="T47" fmla="*/ 48 h 62"/>
                  <a:gd name="T48" fmla="*/ 0 w 80"/>
                  <a:gd name="T49" fmla="*/ 42 h 62"/>
                  <a:gd name="T50" fmla="*/ 2 w 80"/>
                  <a:gd name="T51" fmla="*/ 36 h 62"/>
                  <a:gd name="T52" fmla="*/ 4 w 80"/>
                  <a:gd name="T53" fmla="*/ 30 h 62"/>
                  <a:gd name="T54" fmla="*/ 14 w 80"/>
                  <a:gd name="T55" fmla="*/ 20 h 62"/>
                  <a:gd name="T56" fmla="*/ 28 w 80"/>
                  <a:gd name="T57" fmla="*/ 8 h 62"/>
                  <a:gd name="T58" fmla="*/ 28 w 80"/>
                  <a:gd name="T59" fmla="*/ 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0" h="62">
                    <a:moveTo>
                      <a:pt x="28" y="8"/>
                    </a:moveTo>
                    <a:lnTo>
                      <a:pt x="28" y="8"/>
                    </a:lnTo>
                    <a:lnTo>
                      <a:pt x="44" y="2"/>
                    </a:lnTo>
                    <a:lnTo>
                      <a:pt x="58" y="0"/>
                    </a:lnTo>
                    <a:lnTo>
                      <a:pt x="66" y="0"/>
                    </a:lnTo>
                    <a:lnTo>
                      <a:pt x="70" y="2"/>
                    </a:lnTo>
                    <a:lnTo>
                      <a:pt x="76" y="4"/>
                    </a:lnTo>
                    <a:lnTo>
                      <a:pt x="78" y="8"/>
                    </a:lnTo>
                    <a:lnTo>
                      <a:pt x="78" y="8"/>
                    </a:lnTo>
                    <a:lnTo>
                      <a:pt x="80" y="14"/>
                    </a:lnTo>
                    <a:lnTo>
                      <a:pt x="80" y="18"/>
                    </a:lnTo>
                    <a:lnTo>
                      <a:pt x="78" y="24"/>
                    </a:lnTo>
                    <a:lnTo>
                      <a:pt x="76" y="30"/>
                    </a:lnTo>
                    <a:lnTo>
                      <a:pt x="66" y="42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38" y="58"/>
                    </a:lnTo>
                    <a:lnTo>
                      <a:pt x="22" y="62"/>
                    </a:lnTo>
                    <a:lnTo>
                      <a:pt x="16" y="60"/>
                    </a:lnTo>
                    <a:lnTo>
                      <a:pt x="10" y="60"/>
                    </a:lnTo>
                    <a:lnTo>
                      <a:pt x="6" y="56"/>
                    </a:lnTo>
                    <a:lnTo>
                      <a:pt x="2" y="52"/>
                    </a:lnTo>
                    <a:lnTo>
                      <a:pt x="2" y="52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2" y="36"/>
                    </a:lnTo>
                    <a:lnTo>
                      <a:pt x="4" y="30"/>
                    </a:lnTo>
                    <a:lnTo>
                      <a:pt x="14" y="20"/>
                    </a:lnTo>
                    <a:lnTo>
                      <a:pt x="28" y="8"/>
                    </a:lnTo>
                    <a:lnTo>
                      <a:pt x="28" y="8"/>
                    </a:lnTo>
                    <a:close/>
                  </a:path>
                </a:pathLst>
              </a:custGeom>
              <a:solidFill>
                <a:srgbClr val="FFFF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51" name="Freeform 491"/>
              <p:cNvSpPr>
                <a:spLocks/>
              </p:cNvSpPr>
              <p:nvPr/>
            </p:nvSpPr>
            <p:spPr bwMode="auto">
              <a:xfrm>
                <a:off x="2270" y="3159"/>
                <a:ext cx="70" cy="54"/>
              </a:xfrm>
              <a:custGeom>
                <a:avLst/>
                <a:gdLst>
                  <a:gd name="T0" fmla="*/ 24 w 70"/>
                  <a:gd name="T1" fmla="*/ 8 h 54"/>
                  <a:gd name="T2" fmla="*/ 24 w 70"/>
                  <a:gd name="T3" fmla="*/ 8 h 54"/>
                  <a:gd name="T4" fmla="*/ 38 w 70"/>
                  <a:gd name="T5" fmla="*/ 2 h 54"/>
                  <a:gd name="T6" fmla="*/ 52 w 70"/>
                  <a:gd name="T7" fmla="*/ 0 h 54"/>
                  <a:gd name="T8" fmla="*/ 62 w 70"/>
                  <a:gd name="T9" fmla="*/ 2 h 54"/>
                  <a:gd name="T10" fmla="*/ 66 w 70"/>
                  <a:gd name="T11" fmla="*/ 4 h 54"/>
                  <a:gd name="T12" fmla="*/ 68 w 70"/>
                  <a:gd name="T13" fmla="*/ 6 h 54"/>
                  <a:gd name="T14" fmla="*/ 68 w 70"/>
                  <a:gd name="T15" fmla="*/ 6 h 54"/>
                  <a:gd name="T16" fmla="*/ 70 w 70"/>
                  <a:gd name="T17" fmla="*/ 12 h 54"/>
                  <a:gd name="T18" fmla="*/ 70 w 70"/>
                  <a:gd name="T19" fmla="*/ 16 h 54"/>
                  <a:gd name="T20" fmla="*/ 66 w 70"/>
                  <a:gd name="T21" fmla="*/ 26 h 54"/>
                  <a:gd name="T22" fmla="*/ 58 w 70"/>
                  <a:gd name="T23" fmla="*/ 36 h 54"/>
                  <a:gd name="T24" fmla="*/ 46 w 70"/>
                  <a:gd name="T25" fmla="*/ 46 h 54"/>
                  <a:gd name="T26" fmla="*/ 46 w 70"/>
                  <a:gd name="T27" fmla="*/ 46 h 54"/>
                  <a:gd name="T28" fmla="*/ 32 w 70"/>
                  <a:gd name="T29" fmla="*/ 52 h 54"/>
                  <a:gd name="T30" fmla="*/ 18 w 70"/>
                  <a:gd name="T31" fmla="*/ 54 h 54"/>
                  <a:gd name="T32" fmla="*/ 8 w 70"/>
                  <a:gd name="T33" fmla="*/ 52 h 54"/>
                  <a:gd name="T34" fmla="*/ 4 w 70"/>
                  <a:gd name="T35" fmla="*/ 50 h 54"/>
                  <a:gd name="T36" fmla="*/ 2 w 70"/>
                  <a:gd name="T37" fmla="*/ 46 h 54"/>
                  <a:gd name="T38" fmla="*/ 2 w 70"/>
                  <a:gd name="T39" fmla="*/ 46 h 54"/>
                  <a:gd name="T40" fmla="*/ 0 w 70"/>
                  <a:gd name="T41" fmla="*/ 42 h 54"/>
                  <a:gd name="T42" fmla="*/ 0 w 70"/>
                  <a:gd name="T43" fmla="*/ 38 h 54"/>
                  <a:gd name="T44" fmla="*/ 4 w 70"/>
                  <a:gd name="T45" fmla="*/ 26 h 54"/>
                  <a:gd name="T46" fmla="*/ 12 w 70"/>
                  <a:gd name="T47" fmla="*/ 16 h 54"/>
                  <a:gd name="T48" fmla="*/ 24 w 70"/>
                  <a:gd name="T49" fmla="*/ 8 h 54"/>
                  <a:gd name="T50" fmla="*/ 24 w 70"/>
                  <a:gd name="T51" fmla="*/ 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0" h="54">
                    <a:moveTo>
                      <a:pt x="24" y="8"/>
                    </a:moveTo>
                    <a:lnTo>
                      <a:pt x="24" y="8"/>
                    </a:lnTo>
                    <a:lnTo>
                      <a:pt x="38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66" y="4"/>
                    </a:lnTo>
                    <a:lnTo>
                      <a:pt x="68" y="6"/>
                    </a:lnTo>
                    <a:lnTo>
                      <a:pt x="68" y="6"/>
                    </a:lnTo>
                    <a:lnTo>
                      <a:pt x="70" y="12"/>
                    </a:lnTo>
                    <a:lnTo>
                      <a:pt x="70" y="16"/>
                    </a:lnTo>
                    <a:lnTo>
                      <a:pt x="66" y="26"/>
                    </a:lnTo>
                    <a:lnTo>
                      <a:pt x="58" y="36"/>
                    </a:lnTo>
                    <a:lnTo>
                      <a:pt x="46" y="46"/>
                    </a:lnTo>
                    <a:lnTo>
                      <a:pt x="46" y="46"/>
                    </a:lnTo>
                    <a:lnTo>
                      <a:pt x="32" y="52"/>
                    </a:lnTo>
                    <a:lnTo>
                      <a:pt x="18" y="54"/>
                    </a:lnTo>
                    <a:lnTo>
                      <a:pt x="8" y="52"/>
                    </a:lnTo>
                    <a:lnTo>
                      <a:pt x="4" y="50"/>
                    </a:lnTo>
                    <a:lnTo>
                      <a:pt x="2" y="46"/>
                    </a:lnTo>
                    <a:lnTo>
                      <a:pt x="2" y="46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4" y="26"/>
                    </a:lnTo>
                    <a:lnTo>
                      <a:pt x="12" y="16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FFFF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52" name="Freeform 492"/>
              <p:cNvSpPr>
                <a:spLocks/>
              </p:cNvSpPr>
              <p:nvPr/>
            </p:nvSpPr>
            <p:spPr bwMode="auto">
              <a:xfrm>
                <a:off x="2274" y="3159"/>
                <a:ext cx="62" cy="48"/>
              </a:xfrm>
              <a:custGeom>
                <a:avLst/>
                <a:gdLst>
                  <a:gd name="T0" fmla="*/ 22 w 62"/>
                  <a:gd name="T1" fmla="*/ 8 h 48"/>
                  <a:gd name="T2" fmla="*/ 22 w 62"/>
                  <a:gd name="T3" fmla="*/ 8 h 48"/>
                  <a:gd name="T4" fmla="*/ 34 w 62"/>
                  <a:gd name="T5" fmla="*/ 2 h 48"/>
                  <a:gd name="T6" fmla="*/ 46 w 62"/>
                  <a:gd name="T7" fmla="*/ 0 h 48"/>
                  <a:gd name="T8" fmla="*/ 56 w 62"/>
                  <a:gd name="T9" fmla="*/ 2 h 48"/>
                  <a:gd name="T10" fmla="*/ 58 w 62"/>
                  <a:gd name="T11" fmla="*/ 4 h 48"/>
                  <a:gd name="T12" fmla="*/ 62 w 62"/>
                  <a:gd name="T13" fmla="*/ 8 h 48"/>
                  <a:gd name="T14" fmla="*/ 62 w 62"/>
                  <a:gd name="T15" fmla="*/ 8 h 48"/>
                  <a:gd name="T16" fmla="*/ 62 w 62"/>
                  <a:gd name="T17" fmla="*/ 12 h 48"/>
                  <a:gd name="T18" fmla="*/ 62 w 62"/>
                  <a:gd name="T19" fmla="*/ 16 h 48"/>
                  <a:gd name="T20" fmla="*/ 60 w 62"/>
                  <a:gd name="T21" fmla="*/ 24 h 48"/>
                  <a:gd name="T22" fmla="*/ 52 w 62"/>
                  <a:gd name="T23" fmla="*/ 34 h 48"/>
                  <a:gd name="T24" fmla="*/ 42 w 62"/>
                  <a:gd name="T25" fmla="*/ 42 h 48"/>
                  <a:gd name="T26" fmla="*/ 42 w 62"/>
                  <a:gd name="T27" fmla="*/ 42 h 48"/>
                  <a:gd name="T28" fmla="*/ 28 w 62"/>
                  <a:gd name="T29" fmla="*/ 46 h 48"/>
                  <a:gd name="T30" fmla="*/ 18 w 62"/>
                  <a:gd name="T31" fmla="*/ 48 h 48"/>
                  <a:gd name="T32" fmla="*/ 8 w 62"/>
                  <a:gd name="T33" fmla="*/ 48 h 48"/>
                  <a:gd name="T34" fmla="*/ 4 w 62"/>
                  <a:gd name="T35" fmla="*/ 46 h 48"/>
                  <a:gd name="T36" fmla="*/ 2 w 62"/>
                  <a:gd name="T37" fmla="*/ 42 h 48"/>
                  <a:gd name="T38" fmla="*/ 2 w 62"/>
                  <a:gd name="T39" fmla="*/ 42 h 48"/>
                  <a:gd name="T40" fmla="*/ 0 w 62"/>
                  <a:gd name="T41" fmla="*/ 38 h 48"/>
                  <a:gd name="T42" fmla="*/ 0 w 62"/>
                  <a:gd name="T43" fmla="*/ 34 h 48"/>
                  <a:gd name="T44" fmla="*/ 4 w 62"/>
                  <a:gd name="T45" fmla="*/ 26 h 48"/>
                  <a:gd name="T46" fmla="*/ 12 w 62"/>
                  <a:gd name="T47" fmla="*/ 16 h 48"/>
                  <a:gd name="T48" fmla="*/ 22 w 62"/>
                  <a:gd name="T49" fmla="*/ 8 h 48"/>
                  <a:gd name="T50" fmla="*/ 22 w 62"/>
                  <a:gd name="T51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2" h="48">
                    <a:moveTo>
                      <a:pt x="22" y="8"/>
                    </a:moveTo>
                    <a:lnTo>
                      <a:pt x="22" y="8"/>
                    </a:lnTo>
                    <a:lnTo>
                      <a:pt x="34" y="2"/>
                    </a:lnTo>
                    <a:lnTo>
                      <a:pt x="46" y="0"/>
                    </a:lnTo>
                    <a:lnTo>
                      <a:pt x="56" y="2"/>
                    </a:lnTo>
                    <a:lnTo>
                      <a:pt x="58" y="4"/>
                    </a:lnTo>
                    <a:lnTo>
                      <a:pt x="62" y="8"/>
                    </a:lnTo>
                    <a:lnTo>
                      <a:pt x="62" y="8"/>
                    </a:lnTo>
                    <a:lnTo>
                      <a:pt x="62" y="12"/>
                    </a:lnTo>
                    <a:lnTo>
                      <a:pt x="62" y="16"/>
                    </a:lnTo>
                    <a:lnTo>
                      <a:pt x="60" y="24"/>
                    </a:lnTo>
                    <a:lnTo>
                      <a:pt x="52" y="34"/>
                    </a:lnTo>
                    <a:lnTo>
                      <a:pt x="42" y="42"/>
                    </a:lnTo>
                    <a:lnTo>
                      <a:pt x="42" y="42"/>
                    </a:lnTo>
                    <a:lnTo>
                      <a:pt x="28" y="46"/>
                    </a:lnTo>
                    <a:lnTo>
                      <a:pt x="18" y="48"/>
                    </a:lnTo>
                    <a:lnTo>
                      <a:pt x="8" y="48"/>
                    </a:lnTo>
                    <a:lnTo>
                      <a:pt x="4" y="46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38"/>
                    </a:lnTo>
                    <a:lnTo>
                      <a:pt x="0" y="34"/>
                    </a:lnTo>
                    <a:lnTo>
                      <a:pt x="4" y="26"/>
                    </a:lnTo>
                    <a:lnTo>
                      <a:pt x="12" y="16"/>
                    </a:lnTo>
                    <a:lnTo>
                      <a:pt x="22" y="8"/>
                    </a:lnTo>
                    <a:lnTo>
                      <a:pt x="22" y="8"/>
                    </a:lnTo>
                    <a:close/>
                  </a:path>
                </a:pathLst>
              </a:custGeom>
              <a:solidFill>
                <a:srgbClr val="FFF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53" name="Freeform 493"/>
              <p:cNvSpPr>
                <a:spLocks/>
              </p:cNvSpPr>
              <p:nvPr/>
            </p:nvSpPr>
            <p:spPr bwMode="auto">
              <a:xfrm>
                <a:off x="2280" y="3161"/>
                <a:ext cx="52" cy="42"/>
              </a:xfrm>
              <a:custGeom>
                <a:avLst/>
                <a:gdLst>
                  <a:gd name="T0" fmla="*/ 18 w 52"/>
                  <a:gd name="T1" fmla="*/ 6 h 42"/>
                  <a:gd name="T2" fmla="*/ 18 w 52"/>
                  <a:gd name="T3" fmla="*/ 6 h 42"/>
                  <a:gd name="T4" fmla="*/ 28 w 52"/>
                  <a:gd name="T5" fmla="*/ 2 h 42"/>
                  <a:gd name="T6" fmla="*/ 38 w 52"/>
                  <a:gd name="T7" fmla="*/ 0 h 42"/>
                  <a:gd name="T8" fmla="*/ 46 w 52"/>
                  <a:gd name="T9" fmla="*/ 2 h 42"/>
                  <a:gd name="T10" fmla="*/ 52 w 52"/>
                  <a:gd name="T11" fmla="*/ 6 h 42"/>
                  <a:gd name="T12" fmla="*/ 52 w 52"/>
                  <a:gd name="T13" fmla="*/ 6 h 42"/>
                  <a:gd name="T14" fmla="*/ 52 w 52"/>
                  <a:gd name="T15" fmla="*/ 12 h 42"/>
                  <a:gd name="T16" fmla="*/ 50 w 52"/>
                  <a:gd name="T17" fmla="*/ 20 h 42"/>
                  <a:gd name="T18" fmla="*/ 44 w 52"/>
                  <a:gd name="T19" fmla="*/ 28 h 42"/>
                  <a:gd name="T20" fmla="*/ 34 w 52"/>
                  <a:gd name="T21" fmla="*/ 36 h 42"/>
                  <a:gd name="T22" fmla="*/ 34 w 52"/>
                  <a:gd name="T23" fmla="*/ 36 h 42"/>
                  <a:gd name="T24" fmla="*/ 24 w 52"/>
                  <a:gd name="T25" fmla="*/ 40 h 42"/>
                  <a:gd name="T26" fmla="*/ 14 w 52"/>
                  <a:gd name="T27" fmla="*/ 42 h 42"/>
                  <a:gd name="T28" fmla="*/ 6 w 52"/>
                  <a:gd name="T29" fmla="*/ 40 h 42"/>
                  <a:gd name="T30" fmla="*/ 0 w 52"/>
                  <a:gd name="T31" fmla="*/ 36 h 42"/>
                  <a:gd name="T32" fmla="*/ 0 w 52"/>
                  <a:gd name="T33" fmla="*/ 36 h 42"/>
                  <a:gd name="T34" fmla="*/ 0 w 52"/>
                  <a:gd name="T35" fmla="*/ 28 h 42"/>
                  <a:gd name="T36" fmla="*/ 2 w 52"/>
                  <a:gd name="T37" fmla="*/ 22 h 42"/>
                  <a:gd name="T38" fmla="*/ 8 w 52"/>
                  <a:gd name="T39" fmla="*/ 14 h 42"/>
                  <a:gd name="T40" fmla="*/ 18 w 52"/>
                  <a:gd name="T41" fmla="*/ 6 h 42"/>
                  <a:gd name="T42" fmla="*/ 18 w 52"/>
                  <a:gd name="T43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42">
                    <a:moveTo>
                      <a:pt x="18" y="6"/>
                    </a:moveTo>
                    <a:lnTo>
                      <a:pt x="18" y="6"/>
                    </a:lnTo>
                    <a:lnTo>
                      <a:pt x="28" y="2"/>
                    </a:lnTo>
                    <a:lnTo>
                      <a:pt x="38" y="0"/>
                    </a:lnTo>
                    <a:lnTo>
                      <a:pt x="46" y="2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52" y="12"/>
                    </a:lnTo>
                    <a:lnTo>
                      <a:pt x="50" y="20"/>
                    </a:lnTo>
                    <a:lnTo>
                      <a:pt x="44" y="28"/>
                    </a:lnTo>
                    <a:lnTo>
                      <a:pt x="34" y="36"/>
                    </a:lnTo>
                    <a:lnTo>
                      <a:pt x="34" y="36"/>
                    </a:lnTo>
                    <a:lnTo>
                      <a:pt x="24" y="40"/>
                    </a:lnTo>
                    <a:lnTo>
                      <a:pt x="14" y="42"/>
                    </a:lnTo>
                    <a:lnTo>
                      <a:pt x="6" y="40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28"/>
                    </a:lnTo>
                    <a:lnTo>
                      <a:pt x="2" y="22"/>
                    </a:lnTo>
                    <a:lnTo>
                      <a:pt x="8" y="14"/>
                    </a:lnTo>
                    <a:lnTo>
                      <a:pt x="18" y="6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54" name="Freeform 494"/>
              <p:cNvSpPr>
                <a:spLocks/>
              </p:cNvSpPr>
              <p:nvPr/>
            </p:nvSpPr>
            <p:spPr bwMode="auto">
              <a:xfrm>
                <a:off x="2284" y="3163"/>
                <a:ext cx="44" cy="34"/>
              </a:xfrm>
              <a:custGeom>
                <a:avLst/>
                <a:gdLst>
                  <a:gd name="T0" fmla="*/ 16 w 44"/>
                  <a:gd name="T1" fmla="*/ 4 h 34"/>
                  <a:gd name="T2" fmla="*/ 16 w 44"/>
                  <a:gd name="T3" fmla="*/ 4 h 34"/>
                  <a:gd name="T4" fmla="*/ 24 w 44"/>
                  <a:gd name="T5" fmla="*/ 2 h 34"/>
                  <a:gd name="T6" fmla="*/ 32 w 44"/>
                  <a:gd name="T7" fmla="*/ 0 h 34"/>
                  <a:gd name="T8" fmla="*/ 40 w 44"/>
                  <a:gd name="T9" fmla="*/ 0 h 34"/>
                  <a:gd name="T10" fmla="*/ 44 w 44"/>
                  <a:gd name="T11" fmla="*/ 4 h 34"/>
                  <a:gd name="T12" fmla="*/ 44 w 44"/>
                  <a:gd name="T13" fmla="*/ 4 h 34"/>
                  <a:gd name="T14" fmla="*/ 44 w 44"/>
                  <a:gd name="T15" fmla="*/ 10 h 34"/>
                  <a:gd name="T16" fmla="*/ 42 w 44"/>
                  <a:gd name="T17" fmla="*/ 16 h 34"/>
                  <a:gd name="T18" fmla="*/ 38 w 44"/>
                  <a:gd name="T19" fmla="*/ 24 h 34"/>
                  <a:gd name="T20" fmla="*/ 30 w 44"/>
                  <a:gd name="T21" fmla="*/ 30 h 34"/>
                  <a:gd name="T22" fmla="*/ 30 w 44"/>
                  <a:gd name="T23" fmla="*/ 30 h 34"/>
                  <a:gd name="T24" fmla="*/ 20 w 44"/>
                  <a:gd name="T25" fmla="*/ 34 h 34"/>
                  <a:gd name="T26" fmla="*/ 12 w 44"/>
                  <a:gd name="T27" fmla="*/ 34 h 34"/>
                  <a:gd name="T28" fmla="*/ 6 w 44"/>
                  <a:gd name="T29" fmla="*/ 34 h 34"/>
                  <a:gd name="T30" fmla="*/ 2 w 44"/>
                  <a:gd name="T31" fmla="*/ 30 h 34"/>
                  <a:gd name="T32" fmla="*/ 2 w 44"/>
                  <a:gd name="T33" fmla="*/ 30 h 34"/>
                  <a:gd name="T34" fmla="*/ 0 w 44"/>
                  <a:gd name="T35" fmla="*/ 24 h 34"/>
                  <a:gd name="T36" fmla="*/ 2 w 44"/>
                  <a:gd name="T37" fmla="*/ 18 h 34"/>
                  <a:gd name="T38" fmla="*/ 8 w 44"/>
                  <a:gd name="T39" fmla="*/ 10 h 34"/>
                  <a:gd name="T40" fmla="*/ 16 w 44"/>
                  <a:gd name="T41" fmla="*/ 4 h 34"/>
                  <a:gd name="T42" fmla="*/ 16 w 44"/>
                  <a:gd name="T43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4" h="34">
                    <a:moveTo>
                      <a:pt x="16" y="4"/>
                    </a:moveTo>
                    <a:lnTo>
                      <a:pt x="16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4" y="10"/>
                    </a:lnTo>
                    <a:lnTo>
                      <a:pt x="42" y="16"/>
                    </a:lnTo>
                    <a:lnTo>
                      <a:pt x="38" y="24"/>
                    </a:lnTo>
                    <a:lnTo>
                      <a:pt x="30" y="30"/>
                    </a:lnTo>
                    <a:lnTo>
                      <a:pt x="30" y="30"/>
                    </a:lnTo>
                    <a:lnTo>
                      <a:pt x="20" y="34"/>
                    </a:lnTo>
                    <a:lnTo>
                      <a:pt x="12" y="34"/>
                    </a:lnTo>
                    <a:lnTo>
                      <a:pt x="6" y="34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8" y="10"/>
                    </a:lnTo>
                    <a:lnTo>
                      <a:pt x="16" y="4"/>
                    </a:lnTo>
                    <a:lnTo>
                      <a:pt x="16" y="4"/>
                    </a:lnTo>
                    <a:close/>
                  </a:path>
                </a:pathLst>
              </a:cu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55" name="Freeform 495"/>
              <p:cNvSpPr>
                <a:spLocks/>
              </p:cNvSpPr>
              <p:nvPr/>
            </p:nvSpPr>
            <p:spPr bwMode="auto">
              <a:xfrm>
                <a:off x="2206" y="2961"/>
                <a:ext cx="154" cy="250"/>
              </a:xfrm>
              <a:custGeom>
                <a:avLst/>
                <a:gdLst>
                  <a:gd name="T0" fmla="*/ 36 w 154"/>
                  <a:gd name="T1" fmla="*/ 250 h 250"/>
                  <a:gd name="T2" fmla="*/ 36 w 154"/>
                  <a:gd name="T3" fmla="*/ 250 h 250"/>
                  <a:gd name="T4" fmla="*/ 30 w 154"/>
                  <a:gd name="T5" fmla="*/ 250 h 250"/>
                  <a:gd name="T6" fmla="*/ 26 w 154"/>
                  <a:gd name="T7" fmla="*/ 248 h 250"/>
                  <a:gd name="T8" fmla="*/ 18 w 154"/>
                  <a:gd name="T9" fmla="*/ 244 h 250"/>
                  <a:gd name="T10" fmla="*/ 10 w 154"/>
                  <a:gd name="T11" fmla="*/ 234 h 250"/>
                  <a:gd name="T12" fmla="*/ 6 w 154"/>
                  <a:gd name="T13" fmla="*/ 220 h 250"/>
                  <a:gd name="T14" fmla="*/ 2 w 154"/>
                  <a:gd name="T15" fmla="*/ 204 h 250"/>
                  <a:gd name="T16" fmla="*/ 0 w 154"/>
                  <a:gd name="T17" fmla="*/ 184 h 250"/>
                  <a:gd name="T18" fmla="*/ 2 w 154"/>
                  <a:gd name="T19" fmla="*/ 164 h 250"/>
                  <a:gd name="T20" fmla="*/ 6 w 154"/>
                  <a:gd name="T21" fmla="*/ 142 h 250"/>
                  <a:gd name="T22" fmla="*/ 6 w 154"/>
                  <a:gd name="T23" fmla="*/ 142 h 250"/>
                  <a:gd name="T24" fmla="*/ 14 w 154"/>
                  <a:gd name="T25" fmla="*/ 118 h 250"/>
                  <a:gd name="T26" fmla="*/ 26 w 154"/>
                  <a:gd name="T27" fmla="*/ 96 h 250"/>
                  <a:gd name="T28" fmla="*/ 40 w 154"/>
                  <a:gd name="T29" fmla="*/ 72 h 250"/>
                  <a:gd name="T30" fmla="*/ 56 w 154"/>
                  <a:gd name="T31" fmla="*/ 50 h 250"/>
                  <a:gd name="T32" fmla="*/ 72 w 154"/>
                  <a:gd name="T33" fmla="*/ 30 h 250"/>
                  <a:gd name="T34" fmla="*/ 90 w 154"/>
                  <a:gd name="T35" fmla="*/ 16 h 250"/>
                  <a:gd name="T36" fmla="*/ 106 w 154"/>
                  <a:gd name="T37" fmla="*/ 4 h 250"/>
                  <a:gd name="T38" fmla="*/ 114 w 154"/>
                  <a:gd name="T39" fmla="*/ 2 h 250"/>
                  <a:gd name="T40" fmla="*/ 122 w 154"/>
                  <a:gd name="T41" fmla="*/ 0 h 250"/>
                  <a:gd name="T42" fmla="*/ 122 w 154"/>
                  <a:gd name="T43" fmla="*/ 0 h 250"/>
                  <a:gd name="T44" fmla="*/ 132 w 154"/>
                  <a:gd name="T45" fmla="*/ 0 h 250"/>
                  <a:gd name="T46" fmla="*/ 138 w 154"/>
                  <a:gd name="T47" fmla="*/ 4 h 250"/>
                  <a:gd name="T48" fmla="*/ 144 w 154"/>
                  <a:gd name="T49" fmla="*/ 10 h 250"/>
                  <a:gd name="T50" fmla="*/ 148 w 154"/>
                  <a:gd name="T51" fmla="*/ 18 h 250"/>
                  <a:gd name="T52" fmla="*/ 152 w 154"/>
                  <a:gd name="T53" fmla="*/ 28 h 250"/>
                  <a:gd name="T54" fmla="*/ 154 w 154"/>
                  <a:gd name="T55" fmla="*/ 42 h 250"/>
                  <a:gd name="T56" fmla="*/ 154 w 154"/>
                  <a:gd name="T57" fmla="*/ 70 h 250"/>
                  <a:gd name="T58" fmla="*/ 154 w 154"/>
                  <a:gd name="T59" fmla="*/ 100 h 250"/>
                  <a:gd name="T60" fmla="*/ 150 w 154"/>
                  <a:gd name="T61" fmla="*/ 132 h 250"/>
                  <a:gd name="T62" fmla="*/ 142 w 154"/>
                  <a:gd name="T63" fmla="*/ 188 h 250"/>
                  <a:gd name="T64" fmla="*/ 142 w 154"/>
                  <a:gd name="T65" fmla="*/ 188 h 250"/>
                  <a:gd name="T66" fmla="*/ 110 w 154"/>
                  <a:gd name="T67" fmla="*/ 198 h 250"/>
                  <a:gd name="T68" fmla="*/ 80 w 154"/>
                  <a:gd name="T69" fmla="*/ 212 h 250"/>
                  <a:gd name="T70" fmla="*/ 68 w 154"/>
                  <a:gd name="T71" fmla="*/ 220 h 250"/>
                  <a:gd name="T72" fmla="*/ 56 w 154"/>
                  <a:gd name="T73" fmla="*/ 230 h 250"/>
                  <a:gd name="T74" fmla="*/ 44 w 154"/>
                  <a:gd name="T75" fmla="*/ 238 h 250"/>
                  <a:gd name="T76" fmla="*/ 36 w 154"/>
                  <a:gd name="T77" fmla="*/ 250 h 250"/>
                  <a:gd name="T78" fmla="*/ 36 w 154"/>
                  <a:gd name="T7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54" h="250">
                    <a:moveTo>
                      <a:pt x="36" y="250"/>
                    </a:moveTo>
                    <a:lnTo>
                      <a:pt x="36" y="250"/>
                    </a:lnTo>
                    <a:lnTo>
                      <a:pt x="30" y="250"/>
                    </a:lnTo>
                    <a:lnTo>
                      <a:pt x="26" y="248"/>
                    </a:lnTo>
                    <a:lnTo>
                      <a:pt x="18" y="244"/>
                    </a:lnTo>
                    <a:lnTo>
                      <a:pt x="10" y="234"/>
                    </a:lnTo>
                    <a:lnTo>
                      <a:pt x="6" y="220"/>
                    </a:lnTo>
                    <a:lnTo>
                      <a:pt x="2" y="204"/>
                    </a:lnTo>
                    <a:lnTo>
                      <a:pt x="0" y="184"/>
                    </a:lnTo>
                    <a:lnTo>
                      <a:pt x="2" y="164"/>
                    </a:lnTo>
                    <a:lnTo>
                      <a:pt x="6" y="142"/>
                    </a:lnTo>
                    <a:lnTo>
                      <a:pt x="6" y="142"/>
                    </a:lnTo>
                    <a:lnTo>
                      <a:pt x="14" y="118"/>
                    </a:lnTo>
                    <a:lnTo>
                      <a:pt x="26" y="96"/>
                    </a:lnTo>
                    <a:lnTo>
                      <a:pt x="40" y="72"/>
                    </a:lnTo>
                    <a:lnTo>
                      <a:pt x="56" y="50"/>
                    </a:lnTo>
                    <a:lnTo>
                      <a:pt x="72" y="30"/>
                    </a:lnTo>
                    <a:lnTo>
                      <a:pt x="90" y="16"/>
                    </a:lnTo>
                    <a:lnTo>
                      <a:pt x="106" y="4"/>
                    </a:lnTo>
                    <a:lnTo>
                      <a:pt x="114" y="2"/>
                    </a:lnTo>
                    <a:lnTo>
                      <a:pt x="122" y="0"/>
                    </a:lnTo>
                    <a:lnTo>
                      <a:pt x="122" y="0"/>
                    </a:lnTo>
                    <a:lnTo>
                      <a:pt x="132" y="0"/>
                    </a:lnTo>
                    <a:lnTo>
                      <a:pt x="138" y="4"/>
                    </a:lnTo>
                    <a:lnTo>
                      <a:pt x="144" y="10"/>
                    </a:lnTo>
                    <a:lnTo>
                      <a:pt x="148" y="18"/>
                    </a:lnTo>
                    <a:lnTo>
                      <a:pt x="152" y="28"/>
                    </a:lnTo>
                    <a:lnTo>
                      <a:pt x="154" y="42"/>
                    </a:lnTo>
                    <a:lnTo>
                      <a:pt x="154" y="70"/>
                    </a:lnTo>
                    <a:lnTo>
                      <a:pt x="154" y="100"/>
                    </a:lnTo>
                    <a:lnTo>
                      <a:pt x="150" y="132"/>
                    </a:lnTo>
                    <a:lnTo>
                      <a:pt x="142" y="188"/>
                    </a:lnTo>
                    <a:lnTo>
                      <a:pt x="142" y="188"/>
                    </a:lnTo>
                    <a:lnTo>
                      <a:pt x="110" y="198"/>
                    </a:lnTo>
                    <a:lnTo>
                      <a:pt x="80" y="212"/>
                    </a:lnTo>
                    <a:lnTo>
                      <a:pt x="68" y="220"/>
                    </a:lnTo>
                    <a:lnTo>
                      <a:pt x="56" y="230"/>
                    </a:lnTo>
                    <a:lnTo>
                      <a:pt x="44" y="238"/>
                    </a:lnTo>
                    <a:lnTo>
                      <a:pt x="36" y="250"/>
                    </a:lnTo>
                    <a:lnTo>
                      <a:pt x="36" y="25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56" name="Freeform 496"/>
              <p:cNvSpPr>
                <a:spLocks/>
              </p:cNvSpPr>
              <p:nvPr/>
            </p:nvSpPr>
            <p:spPr bwMode="auto">
              <a:xfrm>
                <a:off x="2212" y="2965"/>
                <a:ext cx="144" cy="242"/>
              </a:xfrm>
              <a:custGeom>
                <a:avLst/>
                <a:gdLst>
                  <a:gd name="T0" fmla="*/ 24 w 144"/>
                  <a:gd name="T1" fmla="*/ 242 h 242"/>
                  <a:gd name="T2" fmla="*/ 20 w 144"/>
                  <a:gd name="T3" fmla="*/ 240 h 242"/>
                  <a:gd name="T4" fmla="*/ 14 w 144"/>
                  <a:gd name="T5" fmla="*/ 236 h 242"/>
                  <a:gd name="T6" fmla="*/ 10 w 144"/>
                  <a:gd name="T7" fmla="*/ 230 h 242"/>
                  <a:gd name="T8" fmla="*/ 6 w 144"/>
                  <a:gd name="T9" fmla="*/ 222 h 242"/>
                  <a:gd name="T10" fmla="*/ 2 w 144"/>
                  <a:gd name="T11" fmla="*/ 212 h 242"/>
                  <a:gd name="T12" fmla="*/ 0 w 144"/>
                  <a:gd name="T13" fmla="*/ 200 h 242"/>
                  <a:gd name="T14" fmla="*/ 0 w 144"/>
                  <a:gd name="T15" fmla="*/ 186 h 242"/>
                  <a:gd name="T16" fmla="*/ 0 w 144"/>
                  <a:gd name="T17" fmla="*/ 170 h 242"/>
                  <a:gd name="T18" fmla="*/ 2 w 144"/>
                  <a:gd name="T19" fmla="*/ 156 h 242"/>
                  <a:gd name="T20" fmla="*/ 6 w 144"/>
                  <a:gd name="T21" fmla="*/ 140 h 242"/>
                  <a:gd name="T22" fmla="*/ 10 w 144"/>
                  <a:gd name="T23" fmla="*/ 122 h 242"/>
                  <a:gd name="T24" fmla="*/ 18 w 144"/>
                  <a:gd name="T25" fmla="*/ 104 h 242"/>
                  <a:gd name="T26" fmla="*/ 28 w 144"/>
                  <a:gd name="T27" fmla="*/ 88 h 242"/>
                  <a:gd name="T28" fmla="*/ 38 w 144"/>
                  <a:gd name="T29" fmla="*/ 70 h 242"/>
                  <a:gd name="T30" fmla="*/ 50 w 144"/>
                  <a:gd name="T31" fmla="*/ 54 h 242"/>
                  <a:gd name="T32" fmla="*/ 62 w 144"/>
                  <a:gd name="T33" fmla="*/ 38 h 242"/>
                  <a:gd name="T34" fmla="*/ 74 w 144"/>
                  <a:gd name="T35" fmla="*/ 26 h 242"/>
                  <a:gd name="T36" fmla="*/ 86 w 144"/>
                  <a:gd name="T37" fmla="*/ 14 h 242"/>
                  <a:gd name="T38" fmla="*/ 98 w 144"/>
                  <a:gd name="T39" fmla="*/ 6 h 242"/>
                  <a:gd name="T40" fmla="*/ 110 w 144"/>
                  <a:gd name="T41" fmla="*/ 2 h 242"/>
                  <a:gd name="T42" fmla="*/ 120 w 144"/>
                  <a:gd name="T43" fmla="*/ 0 h 242"/>
                  <a:gd name="T44" fmla="*/ 130 w 144"/>
                  <a:gd name="T45" fmla="*/ 4 h 242"/>
                  <a:gd name="T46" fmla="*/ 136 w 144"/>
                  <a:gd name="T47" fmla="*/ 12 h 242"/>
                  <a:gd name="T48" fmla="*/ 140 w 144"/>
                  <a:gd name="T49" fmla="*/ 26 h 242"/>
                  <a:gd name="T50" fmla="*/ 144 w 144"/>
                  <a:gd name="T51" fmla="*/ 44 h 242"/>
                  <a:gd name="T52" fmla="*/ 144 w 144"/>
                  <a:gd name="T53" fmla="*/ 66 h 242"/>
                  <a:gd name="T54" fmla="*/ 144 w 144"/>
                  <a:gd name="T55" fmla="*/ 88 h 242"/>
                  <a:gd name="T56" fmla="*/ 142 w 144"/>
                  <a:gd name="T57" fmla="*/ 112 h 242"/>
                  <a:gd name="T58" fmla="*/ 140 w 144"/>
                  <a:gd name="T59" fmla="*/ 136 h 242"/>
                  <a:gd name="T60" fmla="*/ 136 w 144"/>
                  <a:gd name="T61" fmla="*/ 158 h 242"/>
                  <a:gd name="T62" fmla="*/ 132 w 144"/>
                  <a:gd name="T63" fmla="*/ 176 h 242"/>
                  <a:gd name="T64" fmla="*/ 126 w 144"/>
                  <a:gd name="T65" fmla="*/ 182 h 242"/>
                  <a:gd name="T66" fmla="*/ 114 w 144"/>
                  <a:gd name="T67" fmla="*/ 186 h 242"/>
                  <a:gd name="T68" fmla="*/ 102 w 144"/>
                  <a:gd name="T69" fmla="*/ 190 h 242"/>
                  <a:gd name="T70" fmla="*/ 90 w 144"/>
                  <a:gd name="T71" fmla="*/ 194 h 242"/>
                  <a:gd name="T72" fmla="*/ 80 w 144"/>
                  <a:gd name="T73" fmla="*/ 200 h 242"/>
                  <a:gd name="T74" fmla="*/ 70 w 144"/>
                  <a:gd name="T75" fmla="*/ 206 h 242"/>
                  <a:gd name="T76" fmla="*/ 60 w 144"/>
                  <a:gd name="T77" fmla="*/ 212 h 242"/>
                  <a:gd name="T78" fmla="*/ 50 w 144"/>
                  <a:gd name="T79" fmla="*/ 220 h 242"/>
                  <a:gd name="T80" fmla="*/ 42 w 144"/>
                  <a:gd name="T81" fmla="*/ 226 h 242"/>
                  <a:gd name="T82" fmla="*/ 34 w 144"/>
                  <a:gd name="T83" fmla="*/ 234 h 242"/>
                  <a:gd name="T84" fmla="*/ 28 w 144"/>
                  <a:gd name="T85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4" h="242">
                    <a:moveTo>
                      <a:pt x="28" y="242"/>
                    </a:moveTo>
                    <a:lnTo>
                      <a:pt x="26" y="242"/>
                    </a:lnTo>
                    <a:lnTo>
                      <a:pt x="24" y="242"/>
                    </a:lnTo>
                    <a:lnTo>
                      <a:pt x="24" y="242"/>
                    </a:lnTo>
                    <a:lnTo>
                      <a:pt x="22" y="240"/>
                    </a:lnTo>
                    <a:lnTo>
                      <a:pt x="20" y="240"/>
                    </a:lnTo>
                    <a:lnTo>
                      <a:pt x="18" y="240"/>
                    </a:lnTo>
                    <a:lnTo>
                      <a:pt x="16" y="238"/>
                    </a:lnTo>
                    <a:lnTo>
                      <a:pt x="14" y="236"/>
                    </a:lnTo>
                    <a:lnTo>
                      <a:pt x="14" y="234"/>
                    </a:lnTo>
                    <a:lnTo>
                      <a:pt x="12" y="232"/>
                    </a:lnTo>
                    <a:lnTo>
                      <a:pt x="10" y="230"/>
                    </a:lnTo>
                    <a:lnTo>
                      <a:pt x="8" y="228"/>
                    </a:lnTo>
                    <a:lnTo>
                      <a:pt x="8" y="224"/>
                    </a:lnTo>
                    <a:lnTo>
                      <a:pt x="6" y="222"/>
                    </a:lnTo>
                    <a:lnTo>
                      <a:pt x="4" y="218"/>
                    </a:lnTo>
                    <a:lnTo>
                      <a:pt x="4" y="214"/>
                    </a:lnTo>
                    <a:lnTo>
                      <a:pt x="2" y="212"/>
                    </a:lnTo>
                    <a:lnTo>
                      <a:pt x="2" y="208"/>
                    </a:lnTo>
                    <a:lnTo>
                      <a:pt x="0" y="204"/>
                    </a:lnTo>
                    <a:lnTo>
                      <a:pt x="0" y="200"/>
                    </a:lnTo>
                    <a:lnTo>
                      <a:pt x="0" y="194"/>
                    </a:lnTo>
                    <a:lnTo>
                      <a:pt x="0" y="190"/>
                    </a:lnTo>
                    <a:lnTo>
                      <a:pt x="0" y="186"/>
                    </a:lnTo>
                    <a:lnTo>
                      <a:pt x="0" y="180"/>
                    </a:lnTo>
                    <a:lnTo>
                      <a:pt x="0" y="176"/>
                    </a:lnTo>
                    <a:lnTo>
                      <a:pt x="0" y="170"/>
                    </a:lnTo>
                    <a:lnTo>
                      <a:pt x="0" y="166"/>
                    </a:lnTo>
                    <a:lnTo>
                      <a:pt x="0" y="160"/>
                    </a:lnTo>
                    <a:lnTo>
                      <a:pt x="2" y="156"/>
                    </a:lnTo>
                    <a:lnTo>
                      <a:pt x="2" y="150"/>
                    </a:lnTo>
                    <a:lnTo>
                      <a:pt x="4" y="144"/>
                    </a:lnTo>
                    <a:lnTo>
                      <a:pt x="6" y="140"/>
                    </a:lnTo>
                    <a:lnTo>
                      <a:pt x="6" y="134"/>
                    </a:lnTo>
                    <a:lnTo>
                      <a:pt x="8" y="128"/>
                    </a:lnTo>
                    <a:lnTo>
                      <a:pt x="10" y="122"/>
                    </a:lnTo>
                    <a:lnTo>
                      <a:pt x="12" y="116"/>
                    </a:lnTo>
                    <a:lnTo>
                      <a:pt x="16" y="110"/>
                    </a:lnTo>
                    <a:lnTo>
                      <a:pt x="18" y="104"/>
                    </a:lnTo>
                    <a:lnTo>
                      <a:pt x="22" y="98"/>
                    </a:lnTo>
                    <a:lnTo>
                      <a:pt x="24" y="94"/>
                    </a:lnTo>
                    <a:lnTo>
                      <a:pt x="28" y="88"/>
                    </a:lnTo>
                    <a:lnTo>
                      <a:pt x="30" y="82"/>
                    </a:lnTo>
                    <a:lnTo>
                      <a:pt x="34" y="76"/>
                    </a:lnTo>
                    <a:lnTo>
                      <a:pt x="38" y="70"/>
                    </a:lnTo>
                    <a:lnTo>
                      <a:pt x="42" y="64"/>
                    </a:lnTo>
                    <a:lnTo>
                      <a:pt x="46" y="60"/>
                    </a:lnTo>
                    <a:lnTo>
                      <a:pt x="50" y="54"/>
                    </a:lnTo>
                    <a:lnTo>
                      <a:pt x="54" y="48"/>
                    </a:lnTo>
                    <a:lnTo>
                      <a:pt x="58" y="44"/>
                    </a:lnTo>
                    <a:lnTo>
                      <a:pt x="62" y="38"/>
                    </a:lnTo>
                    <a:lnTo>
                      <a:pt x="66" y="34"/>
                    </a:lnTo>
                    <a:lnTo>
                      <a:pt x="70" y="30"/>
                    </a:lnTo>
                    <a:lnTo>
                      <a:pt x="74" y="26"/>
                    </a:lnTo>
                    <a:lnTo>
                      <a:pt x="78" y="22"/>
                    </a:lnTo>
                    <a:lnTo>
                      <a:pt x="82" y="18"/>
                    </a:lnTo>
                    <a:lnTo>
                      <a:pt x="86" y="14"/>
                    </a:lnTo>
                    <a:lnTo>
                      <a:pt x="90" y="12"/>
                    </a:lnTo>
                    <a:lnTo>
                      <a:pt x="94" y="8"/>
                    </a:lnTo>
                    <a:lnTo>
                      <a:pt x="98" y="6"/>
                    </a:lnTo>
                    <a:lnTo>
                      <a:pt x="102" y="4"/>
                    </a:lnTo>
                    <a:lnTo>
                      <a:pt x="106" y="2"/>
                    </a:lnTo>
                    <a:lnTo>
                      <a:pt x="110" y="2"/>
                    </a:lnTo>
                    <a:lnTo>
                      <a:pt x="114" y="0"/>
                    </a:lnTo>
                    <a:lnTo>
                      <a:pt x="116" y="0"/>
                    </a:lnTo>
                    <a:lnTo>
                      <a:pt x="120" y="0"/>
                    </a:lnTo>
                    <a:lnTo>
                      <a:pt x="124" y="0"/>
                    </a:lnTo>
                    <a:lnTo>
                      <a:pt x="126" y="2"/>
                    </a:lnTo>
                    <a:lnTo>
                      <a:pt x="130" y="4"/>
                    </a:lnTo>
                    <a:lnTo>
                      <a:pt x="132" y="6"/>
                    </a:lnTo>
                    <a:lnTo>
                      <a:pt x="134" y="8"/>
                    </a:lnTo>
                    <a:lnTo>
                      <a:pt x="136" y="12"/>
                    </a:lnTo>
                    <a:lnTo>
                      <a:pt x="138" y="16"/>
                    </a:lnTo>
                    <a:lnTo>
                      <a:pt x="140" y="20"/>
                    </a:lnTo>
                    <a:lnTo>
                      <a:pt x="140" y="26"/>
                    </a:lnTo>
                    <a:lnTo>
                      <a:pt x="142" y="32"/>
                    </a:lnTo>
                    <a:lnTo>
                      <a:pt x="142" y="38"/>
                    </a:lnTo>
                    <a:lnTo>
                      <a:pt x="144" y="44"/>
                    </a:lnTo>
                    <a:lnTo>
                      <a:pt x="144" y="52"/>
                    </a:lnTo>
                    <a:lnTo>
                      <a:pt x="144" y="58"/>
                    </a:lnTo>
                    <a:lnTo>
                      <a:pt x="144" y="66"/>
                    </a:lnTo>
                    <a:lnTo>
                      <a:pt x="144" y="74"/>
                    </a:lnTo>
                    <a:lnTo>
                      <a:pt x="144" y="80"/>
                    </a:lnTo>
                    <a:lnTo>
                      <a:pt x="144" y="88"/>
                    </a:lnTo>
                    <a:lnTo>
                      <a:pt x="144" y="96"/>
                    </a:lnTo>
                    <a:lnTo>
                      <a:pt x="142" y="104"/>
                    </a:lnTo>
                    <a:lnTo>
                      <a:pt x="142" y="112"/>
                    </a:lnTo>
                    <a:lnTo>
                      <a:pt x="142" y="120"/>
                    </a:lnTo>
                    <a:lnTo>
                      <a:pt x="140" y="128"/>
                    </a:lnTo>
                    <a:lnTo>
                      <a:pt x="140" y="136"/>
                    </a:lnTo>
                    <a:lnTo>
                      <a:pt x="138" y="144"/>
                    </a:lnTo>
                    <a:lnTo>
                      <a:pt x="138" y="150"/>
                    </a:lnTo>
                    <a:lnTo>
                      <a:pt x="136" y="158"/>
                    </a:lnTo>
                    <a:lnTo>
                      <a:pt x="136" y="164"/>
                    </a:lnTo>
                    <a:lnTo>
                      <a:pt x="134" y="170"/>
                    </a:lnTo>
                    <a:lnTo>
                      <a:pt x="132" y="176"/>
                    </a:lnTo>
                    <a:lnTo>
                      <a:pt x="132" y="180"/>
                    </a:lnTo>
                    <a:lnTo>
                      <a:pt x="130" y="180"/>
                    </a:lnTo>
                    <a:lnTo>
                      <a:pt x="126" y="182"/>
                    </a:lnTo>
                    <a:lnTo>
                      <a:pt x="122" y="182"/>
                    </a:lnTo>
                    <a:lnTo>
                      <a:pt x="118" y="184"/>
                    </a:lnTo>
                    <a:lnTo>
                      <a:pt x="114" y="186"/>
                    </a:lnTo>
                    <a:lnTo>
                      <a:pt x="110" y="186"/>
                    </a:lnTo>
                    <a:lnTo>
                      <a:pt x="106" y="188"/>
                    </a:lnTo>
                    <a:lnTo>
                      <a:pt x="102" y="190"/>
                    </a:lnTo>
                    <a:lnTo>
                      <a:pt x="98" y="192"/>
                    </a:lnTo>
                    <a:lnTo>
                      <a:pt x="94" y="192"/>
                    </a:lnTo>
                    <a:lnTo>
                      <a:pt x="90" y="194"/>
                    </a:lnTo>
                    <a:lnTo>
                      <a:pt x="88" y="196"/>
                    </a:lnTo>
                    <a:lnTo>
                      <a:pt x="84" y="198"/>
                    </a:lnTo>
                    <a:lnTo>
                      <a:pt x="80" y="200"/>
                    </a:lnTo>
                    <a:lnTo>
                      <a:pt x="76" y="202"/>
                    </a:lnTo>
                    <a:lnTo>
                      <a:pt x="72" y="204"/>
                    </a:lnTo>
                    <a:lnTo>
                      <a:pt x="70" y="206"/>
                    </a:lnTo>
                    <a:lnTo>
                      <a:pt x="66" y="208"/>
                    </a:lnTo>
                    <a:lnTo>
                      <a:pt x="62" y="210"/>
                    </a:lnTo>
                    <a:lnTo>
                      <a:pt x="60" y="212"/>
                    </a:lnTo>
                    <a:lnTo>
                      <a:pt x="56" y="214"/>
                    </a:lnTo>
                    <a:lnTo>
                      <a:pt x="54" y="218"/>
                    </a:lnTo>
                    <a:lnTo>
                      <a:pt x="50" y="220"/>
                    </a:lnTo>
                    <a:lnTo>
                      <a:pt x="48" y="222"/>
                    </a:lnTo>
                    <a:lnTo>
                      <a:pt x="44" y="224"/>
                    </a:lnTo>
                    <a:lnTo>
                      <a:pt x="42" y="226"/>
                    </a:lnTo>
                    <a:lnTo>
                      <a:pt x="38" y="230"/>
                    </a:lnTo>
                    <a:lnTo>
                      <a:pt x="36" y="232"/>
                    </a:lnTo>
                    <a:lnTo>
                      <a:pt x="34" y="234"/>
                    </a:lnTo>
                    <a:lnTo>
                      <a:pt x="30" y="238"/>
                    </a:lnTo>
                    <a:lnTo>
                      <a:pt x="28" y="240"/>
                    </a:lnTo>
                    <a:lnTo>
                      <a:pt x="28" y="242"/>
                    </a:lnTo>
                    <a:lnTo>
                      <a:pt x="28" y="2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57" name="Freeform 497"/>
              <p:cNvSpPr>
                <a:spLocks/>
              </p:cNvSpPr>
              <p:nvPr/>
            </p:nvSpPr>
            <p:spPr bwMode="auto">
              <a:xfrm>
                <a:off x="2456" y="2971"/>
                <a:ext cx="102" cy="222"/>
              </a:xfrm>
              <a:custGeom>
                <a:avLst/>
                <a:gdLst>
                  <a:gd name="T0" fmla="*/ 44 w 102"/>
                  <a:gd name="T1" fmla="*/ 4 h 222"/>
                  <a:gd name="T2" fmla="*/ 44 w 102"/>
                  <a:gd name="T3" fmla="*/ 4 h 222"/>
                  <a:gd name="T4" fmla="*/ 52 w 102"/>
                  <a:gd name="T5" fmla="*/ 10 h 222"/>
                  <a:gd name="T6" fmla="*/ 60 w 102"/>
                  <a:gd name="T7" fmla="*/ 18 h 222"/>
                  <a:gd name="T8" fmla="*/ 68 w 102"/>
                  <a:gd name="T9" fmla="*/ 30 h 222"/>
                  <a:gd name="T10" fmla="*/ 74 w 102"/>
                  <a:gd name="T11" fmla="*/ 44 h 222"/>
                  <a:gd name="T12" fmla="*/ 86 w 102"/>
                  <a:gd name="T13" fmla="*/ 74 h 222"/>
                  <a:gd name="T14" fmla="*/ 94 w 102"/>
                  <a:gd name="T15" fmla="*/ 110 h 222"/>
                  <a:gd name="T16" fmla="*/ 100 w 102"/>
                  <a:gd name="T17" fmla="*/ 144 h 222"/>
                  <a:gd name="T18" fmla="*/ 102 w 102"/>
                  <a:gd name="T19" fmla="*/ 176 h 222"/>
                  <a:gd name="T20" fmla="*/ 102 w 102"/>
                  <a:gd name="T21" fmla="*/ 192 h 222"/>
                  <a:gd name="T22" fmla="*/ 100 w 102"/>
                  <a:gd name="T23" fmla="*/ 204 h 222"/>
                  <a:gd name="T24" fmla="*/ 96 w 102"/>
                  <a:gd name="T25" fmla="*/ 214 h 222"/>
                  <a:gd name="T26" fmla="*/ 94 w 102"/>
                  <a:gd name="T27" fmla="*/ 222 h 222"/>
                  <a:gd name="T28" fmla="*/ 94 w 102"/>
                  <a:gd name="T29" fmla="*/ 222 h 222"/>
                  <a:gd name="T30" fmla="*/ 76 w 102"/>
                  <a:gd name="T31" fmla="*/ 206 h 222"/>
                  <a:gd name="T32" fmla="*/ 56 w 102"/>
                  <a:gd name="T33" fmla="*/ 192 h 222"/>
                  <a:gd name="T34" fmla="*/ 32 w 102"/>
                  <a:gd name="T35" fmla="*/ 182 h 222"/>
                  <a:gd name="T36" fmla="*/ 4 w 102"/>
                  <a:gd name="T37" fmla="*/ 174 h 222"/>
                  <a:gd name="T38" fmla="*/ 4 w 102"/>
                  <a:gd name="T39" fmla="*/ 174 h 222"/>
                  <a:gd name="T40" fmla="*/ 2 w 102"/>
                  <a:gd name="T41" fmla="*/ 152 h 222"/>
                  <a:gd name="T42" fmla="*/ 0 w 102"/>
                  <a:gd name="T43" fmla="*/ 124 h 222"/>
                  <a:gd name="T44" fmla="*/ 0 w 102"/>
                  <a:gd name="T45" fmla="*/ 92 h 222"/>
                  <a:gd name="T46" fmla="*/ 4 w 102"/>
                  <a:gd name="T47" fmla="*/ 62 h 222"/>
                  <a:gd name="T48" fmla="*/ 10 w 102"/>
                  <a:gd name="T49" fmla="*/ 34 h 222"/>
                  <a:gd name="T50" fmla="*/ 12 w 102"/>
                  <a:gd name="T51" fmla="*/ 22 h 222"/>
                  <a:gd name="T52" fmla="*/ 18 w 102"/>
                  <a:gd name="T53" fmla="*/ 12 h 222"/>
                  <a:gd name="T54" fmla="*/ 22 w 102"/>
                  <a:gd name="T55" fmla="*/ 6 h 222"/>
                  <a:gd name="T56" fmla="*/ 30 w 102"/>
                  <a:gd name="T57" fmla="*/ 2 h 222"/>
                  <a:gd name="T58" fmla="*/ 36 w 102"/>
                  <a:gd name="T59" fmla="*/ 0 h 222"/>
                  <a:gd name="T60" fmla="*/ 44 w 102"/>
                  <a:gd name="T61" fmla="*/ 4 h 222"/>
                  <a:gd name="T62" fmla="*/ 44 w 102"/>
                  <a:gd name="T63" fmla="*/ 4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222">
                    <a:moveTo>
                      <a:pt x="44" y="4"/>
                    </a:moveTo>
                    <a:lnTo>
                      <a:pt x="44" y="4"/>
                    </a:lnTo>
                    <a:lnTo>
                      <a:pt x="52" y="10"/>
                    </a:lnTo>
                    <a:lnTo>
                      <a:pt x="60" y="18"/>
                    </a:lnTo>
                    <a:lnTo>
                      <a:pt x="68" y="30"/>
                    </a:lnTo>
                    <a:lnTo>
                      <a:pt x="74" y="44"/>
                    </a:lnTo>
                    <a:lnTo>
                      <a:pt x="86" y="74"/>
                    </a:lnTo>
                    <a:lnTo>
                      <a:pt x="94" y="110"/>
                    </a:lnTo>
                    <a:lnTo>
                      <a:pt x="100" y="144"/>
                    </a:lnTo>
                    <a:lnTo>
                      <a:pt x="102" y="176"/>
                    </a:lnTo>
                    <a:lnTo>
                      <a:pt x="102" y="192"/>
                    </a:lnTo>
                    <a:lnTo>
                      <a:pt x="100" y="204"/>
                    </a:lnTo>
                    <a:lnTo>
                      <a:pt x="96" y="214"/>
                    </a:lnTo>
                    <a:lnTo>
                      <a:pt x="94" y="222"/>
                    </a:lnTo>
                    <a:lnTo>
                      <a:pt x="94" y="222"/>
                    </a:lnTo>
                    <a:lnTo>
                      <a:pt x="76" y="206"/>
                    </a:lnTo>
                    <a:lnTo>
                      <a:pt x="56" y="192"/>
                    </a:lnTo>
                    <a:lnTo>
                      <a:pt x="32" y="182"/>
                    </a:lnTo>
                    <a:lnTo>
                      <a:pt x="4" y="174"/>
                    </a:lnTo>
                    <a:lnTo>
                      <a:pt x="4" y="174"/>
                    </a:lnTo>
                    <a:lnTo>
                      <a:pt x="2" y="152"/>
                    </a:lnTo>
                    <a:lnTo>
                      <a:pt x="0" y="124"/>
                    </a:lnTo>
                    <a:lnTo>
                      <a:pt x="0" y="92"/>
                    </a:lnTo>
                    <a:lnTo>
                      <a:pt x="4" y="62"/>
                    </a:lnTo>
                    <a:lnTo>
                      <a:pt x="10" y="34"/>
                    </a:lnTo>
                    <a:lnTo>
                      <a:pt x="12" y="22"/>
                    </a:lnTo>
                    <a:lnTo>
                      <a:pt x="18" y="12"/>
                    </a:lnTo>
                    <a:lnTo>
                      <a:pt x="22" y="6"/>
                    </a:lnTo>
                    <a:lnTo>
                      <a:pt x="30" y="2"/>
                    </a:lnTo>
                    <a:lnTo>
                      <a:pt x="36" y="0"/>
                    </a:lnTo>
                    <a:lnTo>
                      <a:pt x="44" y="4"/>
                    </a:lnTo>
                    <a:lnTo>
                      <a:pt x="44" y="4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58" name="Freeform 498"/>
              <p:cNvSpPr>
                <a:spLocks/>
              </p:cNvSpPr>
              <p:nvPr/>
            </p:nvSpPr>
            <p:spPr bwMode="auto">
              <a:xfrm>
                <a:off x="2460" y="2975"/>
                <a:ext cx="94" cy="210"/>
              </a:xfrm>
              <a:custGeom>
                <a:avLst/>
                <a:gdLst>
                  <a:gd name="T0" fmla="*/ 64 w 94"/>
                  <a:gd name="T1" fmla="*/ 34 h 210"/>
                  <a:gd name="T2" fmla="*/ 70 w 94"/>
                  <a:gd name="T3" fmla="*/ 48 h 210"/>
                  <a:gd name="T4" fmla="*/ 76 w 94"/>
                  <a:gd name="T5" fmla="*/ 64 h 210"/>
                  <a:gd name="T6" fmla="*/ 80 w 94"/>
                  <a:gd name="T7" fmla="*/ 80 h 210"/>
                  <a:gd name="T8" fmla="*/ 84 w 94"/>
                  <a:gd name="T9" fmla="*/ 98 h 210"/>
                  <a:gd name="T10" fmla="*/ 88 w 94"/>
                  <a:gd name="T11" fmla="*/ 114 h 210"/>
                  <a:gd name="T12" fmla="*/ 90 w 94"/>
                  <a:gd name="T13" fmla="*/ 132 h 210"/>
                  <a:gd name="T14" fmla="*/ 92 w 94"/>
                  <a:gd name="T15" fmla="*/ 150 h 210"/>
                  <a:gd name="T16" fmla="*/ 94 w 94"/>
                  <a:gd name="T17" fmla="*/ 166 h 210"/>
                  <a:gd name="T18" fmla="*/ 94 w 94"/>
                  <a:gd name="T19" fmla="*/ 180 h 210"/>
                  <a:gd name="T20" fmla="*/ 92 w 94"/>
                  <a:gd name="T21" fmla="*/ 192 h 210"/>
                  <a:gd name="T22" fmla="*/ 90 w 94"/>
                  <a:gd name="T23" fmla="*/ 204 h 210"/>
                  <a:gd name="T24" fmla="*/ 88 w 94"/>
                  <a:gd name="T25" fmla="*/ 210 h 210"/>
                  <a:gd name="T26" fmla="*/ 84 w 94"/>
                  <a:gd name="T27" fmla="*/ 206 h 210"/>
                  <a:gd name="T28" fmla="*/ 80 w 94"/>
                  <a:gd name="T29" fmla="*/ 202 h 210"/>
                  <a:gd name="T30" fmla="*/ 74 w 94"/>
                  <a:gd name="T31" fmla="*/ 198 h 210"/>
                  <a:gd name="T32" fmla="*/ 70 w 94"/>
                  <a:gd name="T33" fmla="*/ 194 h 210"/>
                  <a:gd name="T34" fmla="*/ 64 w 94"/>
                  <a:gd name="T35" fmla="*/ 190 h 210"/>
                  <a:gd name="T36" fmla="*/ 58 w 94"/>
                  <a:gd name="T37" fmla="*/ 188 h 210"/>
                  <a:gd name="T38" fmla="*/ 54 w 94"/>
                  <a:gd name="T39" fmla="*/ 184 h 210"/>
                  <a:gd name="T40" fmla="*/ 48 w 94"/>
                  <a:gd name="T41" fmla="*/ 182 h 210"/>
                  <a:gd name="T42" fmla="*/ 42 w 94"/>
                  <a:gd name="T43" fmla="*/ 178 h 210"/>
                  <a:gd name="T44" fmla="*/ 34 w 94"/>
                  <a:gd name="T45" fmla="*/ 176 h 210"/>
                  <a:gd name="T46" fmla="*/ 28 w 94"/>
                  <a:gd name="T47" fmla="*/ 174 h 210"/>
                  <a:gd name="T48" fmla="*/ 22 w 94"/>
                  <a:gd name="T49" fmla="*/ 172 h 210"/>
                  <a:gd name="T50" fmla="*/ 16 w 94"/>
                  <a:gd name="T51" fmla="*/ 170 h 210"/>
                  <a:gd name="T52" fmla="*/ 8 w 94"/>
                  <a:gd name="T53" fmla="*/ 168 h 210"/>
                  <a:gd name="T54" fmla="*/ 4 w 94"/>
                  <a:gd name="T55" fmla="*/ 166 h 210"/>
                  <a:gd name="T56" fmla="*/ 2 w 94"/>
                  <a:gd name="T57" fmla="*/ 160 h 210"/>
                  <a:gd name="T58" fmla="*/ 2 w 94"/>
                  <a:gd name="T59" fmla="*/ 148 h 210"/>
                  <a:gd name="T60" fmla="*/ 0 w 94"/>
                  <a:gd name="T61" fmla="*/ 134 h 210"/>
                  <a:gd name="T62" fmla="*/ 0 w 94"/>
                  <a:gd name="T63" fmla="*/ 120 h 210"/>
                  <a:gd name="T64" fmla="*/ 0 w 94"/>
                  <a:gd name="T65" fmla="*/ 104 h 210"/>
                  <a:gd name="T66" fmla="*/ 2 w 94"/>
                  <a:gd name="T67" fmla="*/ 88 h 210"/>
                  <a:gd name="T68" fmla="*/ 2 w 94"/>
                  <a:gd name="T69" fmla="*/ 74 h 210"/>
                  <a:gd name="T70" fmla="*/ 4 w 94"/>
                  <a:gd name="T71" fmla="*/ 58 h 210"/>
                  <a:gd name="T72" fmla="*/ 6 w 94"/>
                  <a:gd name="T73" fmla="*/ 44 h 210"/>
                  <a:gd name="T74" fmla="*/ 10 w 94"/>
                  <a:gd name="T75" fmla="*/ 30 h 210"/>
                  <a:gd name="T76" fmla="*/ 12 w 94"/>
                  <a:gd name="T77" fmla="*/ 20 h 210"/>
                  <a:gd name="T78" fmla="*/ 18 w 94"/>
                  <a:gd name="T79" fmla="*/ 10 h 210"/>
                  <a:gd name="T80" fmla="*/ 22 w 94"/>
                  <a:gd name="T81" fmla="*/ 4 h 210"/>
                  <a:gd name="T82" fmla="*/ 26 w 94"/>
                  <a:gd name="T83" fmla="*/ 2 h 210"/>
                  <a:gd name="T84" fmla="*/ 32 w 94"/>
                  <a:gd name="T85" fmla="*/ 0 h 210"/>
                  <a:gd name="T86" fmla="*/ 38 w 94"/>
                  <a:gd name="T87" fmla="*/ 2 h 210"/>
                  <a:gd name="T88" fmla="*/ 46 w 94"/>
                  <a:gd name="T89" fmla="*/ 8 h 210"/>
                  <a:gd name="T90" fmla="*/ 54 w 94"/>
                  <a:gd name="T91" fmla="*/ 16 h 210"/>
                  <a:gd name="T92" fmla="*/ 60 w 94"/>
                  <a:gd name="T93" fmla="*/ 2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4" h="210">
                    <a:moveTo>
                      <a:pt x="60" y="28"/>
                    </a:moveTo>
                    <a:lnTo>
                      <a:pt x="64" y="34"/>
                    </a:lnTo>
                    <a:lnTo>
                      <a:pt x="66" y="42"/>
                    </a:lnTo>
                    <a:lnTo>
                      <a:pt x="70" y="48"/>
                    </a:lnTo>
                    <a:lnTo>
                      <a:pt x="72" y="56"/>
                    </a:lnTo>
                    <a:lnTo>
                      <a:pt x="76" y="64"/>
                    </a:lnTo>
                    <a:lnTo>
                      <a:pt x="78" y="72"/>
                    </a:lnTo>
                    <a:lnTo>
                      <a:pt x="80" y="80"/>
                    </a:lnTo>
                    <a:lnTo>
                      <a:pt x="82" y="88"/>
                    </a:lnTo>
                    <a:lnTo>
                      <a:pt x="84" y="98"/>
                    </a:lnTo>
                    <a:lnTo>
                      <a:pt x="86" y="106"/>
                    </a:lnTo>
                    <a:lnTo>
                      <a:pt x="88" y="114"/>
                    </a:lnTo>
                    <a:lnTo>
                      <a:pt x="90" y="124"/>
                    </a:lnTo>
                    <a:lnTo>
                      <a:pt x="90" y="132"/>
                    </a:lnTo>
                    <a:lnTo>
                      <a:pt x="92" y="140"/>
                    </a:lnTo>
                    <a:lnTo>
                      <a:pt x="92" y="150"/>
                    </a:lnTo>
                    <a:lnTo>
                      <a:pt x="94" y="158"/>
                    </a:lnTo>
                    <a:lnTo>
                      <a:pt x="94" y="166"/>
                    </a:lnTo>
                    <a:lnTo>
                      <a:pt x="94" y="172"/>
                    </a:lnTo>
                    <a:lnTo>
                      <a:pt x="94" y="180"/>
                    </a:lnTo>
                    <a:lnTo>
                      <a:pt x="94" y="186"/>
                    </a:lnTo>
                    <a:lnTo>
                      <a:pt x="92" y="192"/>
                    </a:lnTo>
                    <a:lnTo>
                      <a:pt x="92" y="198"/>
                    </a:lnTo>
                    <a:lnTo>
                      <a:pt x="90" y="204"/>
                    </a:lnTo>
                    <a:lnTo>
                      <a:pt x="88" y="208"/>
                    </a:lnTo>
                    <a:lnTo>
                      <a:pt x="88" y="210"/>
                    </a:lnTo>
                    <a:lnTo>
                      <a:pt x="86" y="208"/>
                    </a:lnTo>
                    <a:lnTo>
                      <a:pt x="84" y="206"/>
                    </a:lnTo>
                    <a:lnTo>
                      <a:pt x="82" y="204"/>
                    </a:lnTo>
                    <a:lnTo>
                      <a:pt x="80" y="202"/>
                    </a:lnTo>
                    <a:lnTo>
                      <a:pt x="76" y="200"/>
                    </a:lnTo>
                    <a:lnTo>
                      <a:pt x="74" y="198"/>
                    </a:lnTo>
                    <a:lnTo>
                      <a:pt x="72" y="196"/>
                    </a:lnTo>
                    <a:lnTo>
                      <a:pt x="70" y="194"/>
                    </a:lnTo>
                    <a:lnTo>
                      <a:pt x="66" y="192"/>
                    </a:lnTo>
                    <a:lnTo>
                      <a:pt x="64" y="190"/>
                    </a:lnTo>
                    <a:lnTo>
                      <a:pt x="62" y="190"/>
                    </a:lnTo>
                    <a:lnTo>
                      <a:pt x="58" y="188"/>
                    </a:lnTo>
                    <a:lnTo>
                      <a:pt x="56" y="186"/>
                    </a:lnTo>
                    <a:lnTo>
                      <a:pt x="54" y="184"/>
                    </a:lnTo>
                    <a:lnTo>
                      <a:pt x="50" y="182"/>
                    </a:lnTo>
                    <a:lnTo>
                      <a:pt x="48" y="182"/>
                    </a:lnTo>
                    <a:lnTo>
                      <a:pt x="44" y="180"/>
                    </a:lnTo>
                    <a:lnTo>
                      <a:pt x="42" y="178"/>
                    </a:lnTo>
                    <a:lnTo>
                      <a:pt x="38" y="178"/>
                    </a:lnTo>
                    <a:lnTo>
                      <a:pt x="34" y="176"/>
                    </a:lnTo>
                    <a:lnTo>
                      <a:pt x="32" y="174"/>
                    </a:lnTo>
                    <a:lnTo>
                      <a:pt x="28" y="174"/>
                    </a:lnTo>
                    <a:lnTo>
                      <a:pt x="26" y="172"/>
                    </a:lnTo>
                    <a:lnTo>
                      <a:pt x="22" y="172"/>
                    </a:lnTo>
                    <a:lnTo>
                      <a:pt x="18" y="170"/>
                    </a:lnTo>
                    <a:lnTo>
                      <a:pt x="16" y="170"/>
                    </a:lnTo>
                    <a:lnTo>
                      <a:pt x="12" y="168"/>
                    </a:lnTo>
                    <a:lnTo>
                      <a:pt x="8" y="168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4" y="164"/>
                    </a:lnTo>
                    <a:lnTo>
                      <a:pt x="2" y="160"/>
                    </a:lnTo>
                    <a:lnTo>
                      <a:pt x="2" y="154"/>
                    </a:lnTo>
                    <a:lnTo>
                      <a:pt x="2" y="148"/>
                    </a:lnTo>
                    <a:lnTo>
                      <a:pt x="2" y="142"/>
                    </a:lnTo>
                    <a:lnTo>
                      <a:pt x="0" y="134"/>
                    </a:lnTo>
                    <a:lnTo>
                      <a:pt x="0" y="128"/>
                    </a:lnTo>
                    <a:lnTo>
                      <a:pt x="0" y="120"/>
                    </a:lnTo>
                    <a:lnTo>
                      <a:pt x="0" y="112"/>
                    </a:lnTo>
                    <a:lnTo>
                      <a:pt x="0" y="104"/>
                    </a:lnTo>
                    <a:lnTo>
                      <a:pt x="0" y="96"/>
                    </a:lnTo>
                    <a:lnTo>
                      <a:pt x="2" y="88"/>
                    </a:lnTo>
                    <a:lnTo>
                      <a:pt x="2" y="80"/>
                    </a:lnTo>
                    <a:lnTo>
                      <a:pt x="2" y="74"/>
                    </a:lnTo>
                    <a:lnTo>
                      <a:pt x="2" y="66"/>
                    </a:lnTo>
                    <a:lnTo>
                      <a:pt x="4" y="58"/>
                    </a:lnTo>
                    <a:lnTo>
                      <a:pt x="4" y="50"/>
                    </a:lnTo>
                    <a:lnTo>
                      <a:pt x="6" y="44"/>
                    </a:lnTo>
                    <a:lnTo>
                      <a:pt x="8" y="38"/>
                    </a:lnTo>
                    <a:lnTo>
                      <a:pt x="10" y="30"/>
                    </a:lnTo>
                    <a:lnTo>
                      <a:pt x="10" y="24"/>
                    </a:lnTo>
                    <a:lnTo>
                      <a:pt x="12" y="20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0" y="8"/>
                    </a:lnTo>
                    <a:lnTo>
                      <a:pt x="22" y="4"/>
                    </a:lnTo>
                    <a:lnTo>
                      <a:pt x="24" y="2"/>
                    </a:lnTo>
                    <a:lnTo>
                      <a:pt x="26" y="2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2" y="6"/>
                    </a:lnTo>
                    <a:lnTo>
                      <a:pt x="46" y="8"/>
                    </a:lnTo>
                    <a:lnTo>
                      <a:pt x="50" y="12"/>
                    </a:lnTo>
                    <a:lnTo>
                      <a:pt x="54" y="16"/>
                    </a:lnTo>
                    <a:lnTo>
                      <a:pt x="56" y="22"/>
                    </a:lnTo>
                    <a:lnTo>
                      <a:pt x="60" y="28"/>
                    </a:lnTo>
                    <a:lnTo>
                      <a:pt x="60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59" name="Freeform 499"/>
              <p:cNvSpPr>
                <a:spLocks/>
              </p:cNvSpPr>
              <p:nvPr/>
            </p:nvSpPr>
            <p:spPr bwMode="auto">
              <a:xfrm>
                <a:off x="2246" y="3085"/>
                <a:ext cx="16" cy="16"/>
              </a:xfrm>
              <a:custGeom>
                <a:avLst/>
                <a:gdLst>
                  <a:gd name="T0" fmla="*/ 8 w 16"/>
                  <a:gd name="T1" fmla="*/ 0 h 16"/>
                  <a:gd name="T2" fmla="*/ 8 w 16"/>
                  <a:gd name="T3" fmla="*/ 0 h 16"/>
                  <a:gd name="T4" fmla="*/ 12 w 16"/>
                  <a:gd name="T5" fmla="*/ 0 h 16"/>
                  <a:gd name="T6" fmla="*/ 14 w 16"/>
                  <a:gd name="T7" fmla="*/ 2 h 16"/>
                  <a:gd name="T8" fmla="*/ 16 w 16"/>
                  <a:gd name="T9" fmla="*/ 4 h 16"/>
                  <a:gd name="T10" fmla="*/ 16 w 16"/>
                  <a:gd name="T11" fmla="*/ 8 h 16"/>
                  <a:gd name="T12" fmla="*/ 16 w 16"/>
                  <a:gd name="T13" fmla="*/ 8 h 16"/>
                  <a:gd name="T14" fmla="*/ 16 w 16"/>
                  <a:gd name="T15" fmla="*/ 12 h 16"/>
                  <a:gd name="T16" fmla="*/ 14 w 16"/>
                  <a:gd name="T17" fmla="*/ 14 h 16"/>
                  <a:gd name="T18" fmla="*/ 12 w 16"/>
                  <a:gd name="T19" fmla="*/ 16 h 16"/>
                  <a:gd name="T20" fmla="*/ 8 w 16"/>
                  <a:gd name="T21" fmla="*/ 16 h 16"/>
                  <a:gd name="T22" fmla="*/ 8 w 16"/>
                  <a:gd name="T23" fmla="*/ 16 h 16"/>
                  <a:gd name="T24" fmla="*/ 4 w 16"/>
                  <a:gd name="T25" fmla="*/ 16 h 16"/>
                  <a:gd name="T26" fmla="*/ 2 w 16"/>
                  <a:gd name="T27" fmla="*/ 14 h 16"/>
                  <a:gd name="T28" fmla="*/ 0 w 16"/>
                  <a:gd name="T29" fmla="*/ 12 h 16"/>
                  <a:gd name="T30" fmla="*/ 0 w 16"/>
                  <a:gd name="T31" fmla="*/ 8 h 16"/>
                  <a:gd name="T32" fmla="*/ 0 w 16"/>
                  <a:gd name="T33" fmla="*/ 8 h 16"/>
                  <a:gd name="T34" fmla="*/ 0 w 16"/>
                  <a:gd name="T35" fmla="*/ 4 h 16"/>
                  <a:gd name="T36" fmla="*/ 2 w 16"/>
                  <a:gd name="T37" fmla="*/ 2 h 16"/>
                  <a:gd name="T38" fmla="*/ 4 w 16"/>
                  <a:gd name="T39" fmla="*/ 0 h 16"/>
                  <a:gd name="T40" fmla="*/ 8 w 16"/>
                  <a:gd name="T41" fmla="*/ 0 h 16"/>
                  <a:gd name="T42" fmla="*/ 8 w 16"/>
                  <a:gd name="T4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16">
                    <a:moveTo>
                      <a:pt x="8" y="0"/>
                    </a:moveTo>
                    <a:lnTo>
                      <a:pt x="8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6" y="4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12"/>
                    </a:lnTo>
                    <a:lnTo>
                      <a:pt x="14" y="14"/>
                    </a:lnTo>
                    <a:lnTo>
                      <a:pt x="12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4" y="16"/>
                    </a:lnTo>
                    <a:lnTo>
                      <a:pt x="2" y="14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60" name="Freeform 500"/>
              <p:cNvSpPr>
                <a:spLocks/>
              </p:cNvSpPr>
              <p:nvPr/>
            </p:nvSpPr>
            <p:spPr bwMode="auto">
              <a:xfrm>
                <a:off x="2500" y="3075"/>
                <a:ext cx="14" cy="12"/>
              </a:xfrm>
              <a:custGeom>
                <a:avLst/>
                <a:gdLst>
                  <a:gd name="T0" fmla="*/ 8 w 14"/>
                  <a:gd name="T1" fmla="*/ 0 h 12"/>
                  <a:gd name="T2" fmla="*/ 8 w 14"/>
                  <a:gd name="T3" fmla="*/ 0 h 12"/>
                  <a:gd name="T4" fmla="*/ 2 w 14"/>
                  <a:gd name="T5" fmla="*/ 2 h 12"/>
                  <a:gd name="T6" fmla="*/ 0 w 14"/>
                  <a:gd name="T7" fmla="*/ 6 h 12"/>
                  <a:gd name="T8" fmla="*/ 0 w 14"/>
                  <a:gd name="T9" fmla="*/ 6 h 12"/>
                  <a:gd name="T10" fmla="*/ 2 w 14"/>
                  <a:gd name="T11" fmla="*/ 12 h 12"/>
                  <a:gd name="T12" fmla="*/ 8 w 14"/>
                  <a:gd name="T13" fmla="*/ 12 h 12"/>
                  <a:gd name="T14" fmla="*/ 8 w 14"/>
                  <a:gd name="T15" fmla="*/ 12 h 12"/>
                  <a:gd name="T16" fmla="*/ 12 w 14"/>
                  <a:gd name="T17" fmla="*/ 12 h 12"/>
                  <a:gd name="T18" fmla="*/ 14 w 14"/>
                  <a:gd name="T19" fmla="*/ 6 h 12"/>
                  <a:gd name="T20" fmla="*/ 14 w 14"/>
                  <a:gd name="T21" fmla="*/ 6 h 12"/>
                  <a:gd name="T22" fmla="*/ 12 w 14"/>
                  <a:gd name="T23" fmla="*/ 2 h 12"/>
                  <a:gd name="T24" fmla="*/ 8 w 14"/>
                  <a:gd name="T25" fmla="*/ 0 h 12"/>
                  <a:gd name="T26" fmla="*/ 8 w 14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2">
                    <a:moveTo>
                      <a:pt x="8" y="0"/>
                    </a:moveTo>
                    <a:lnTo>
                      <a:pt x="8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2" y="12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61" name="Freeform 501"/>
              <p:cNvSpPr>
                <a:spLocks/>
              </p:cNvSpPr>
              <p:nvPr/>
            </p:nvSpPr>
            <p:spPr bwMode="auto">
              <a:xfrm>
                <a:off x="2256" y="3049"/>
                <a:ext cx="30" cy="30"/>
              </a:xfrm>
              <a:custGeom>
                <a:avLst/>
                <a:gdLst>
                  <a:gd name="T0" fmla="*/ 14 w 30"/>
                  <a:gd name="T1" fmla="*/ 0 h 30"/>
                  <a:gd name="T2" fmla="*/ 14 w 30"/>
                  <a:gd name="T3" fmla="*/ 0 h 30"/>
                  <a:gd name="T4" fmla="*/ 20 w 30"/>
                  <a:gd name="T5" fmla="*/ 2 h 30"/>
                  <a:gd name="T6" fmla="*/ 24 w 30"/>
                  <a:gd name="T7" fmla="*/ 4 h 30"/>
                  <a:gd name="T8" fmla="*/ 28 w 30"/>
                  <a:gd name="T9" fmla="*/ 10 h 30"/>
                  <a:gd name="T10" fmla="*/ 30 w 30"/>
                  <a:gd name="T11" fmla="*/ 16 h 30"/>
                  <a:gd name="T12" fmla="*/ 30 w 30"/>
                  <a:gd name="T13" fmla="*/ 16 h 30"/>
                  <a:gd name="T14" fmla="*/ 28 w 30"/>
                  <a:gd name="T15" fmla="*/ 22 h 30"/>
                  <a:gd name="T16" fmla="*/ 24 w 30"/>
                  <a:gd name="T17" fmla="*/ 26 h 30"/>
                  <a:gd name="T18" fmla="*/ 20 w 30"/>
                  <a:gd name="T19" fmla="*/ 30 h 30"/>
                  <a:gd name="T20" fmla="*/ 14 w 30"/>
                  <a:gd name="T21" fmla="*/ 30 h 30"/>
                  <a:gd name="T22" fmla="*/ 14 w 30"/>
                  <a:gd name="T23" fmla="*/ 30 h 30"/>
                  <a:gd name="T24" fmla="*/ 8 w 30"/>
                  <a:gd name="T25" fmla="*/ 30 h 30"/>
                  <a:gd name="T26" fmla="*/ 4 w 30"/>
                  <a:gd name="T27" fmla="*/ 26 h 30"/>
                  <a:gd name="T28" fmla="*/ 0 w 30"/>
                  <a:gd name="T29" fmla="*/ 22 h 30"/>
                  <a:gd name="T30" fmla="*/ 0 w 30"/>
                  <a:gd name="T31" fmla="*/ 16 h 30"/>
                  <a:gd name="T32" fmla="*/ 0 w 30"/>
                  <a:gd name="T33" fmla="*/ 16 h 30"/>
                  <a:gd name="T34" fmla="*/ 0 w 30"/>
                  <a:gd name="T35" fmla="*/ 10 h 30"/>
                  <a:gd name="T36" fmla="*/ 4 w 30"/>
                  <a:gd name="T37" fmla="*/ 4 h 30"/>
                  <a:gd name="T38" fmla="*/ 8 w 30"/>
                  <a:gd name="T39" fmla="*/ 2 h 30"/>
                  <a:gd name="T40" fmla="*/ 14 w 30"/>
                  <a:gd name="T41" fmla="*/ 0 h 30"/>
                  <a:gd name="T42" fmla="*/ 14 w 30"/>
                  <a:gd name="T4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30">
                    <a:moveTo>
                      <a:pt x="14" y="0"/>
                    </a:moveTo>
                    <a:lnTo>
                      <a:pt x="14" y="0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8" y="10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28" y="22"/>
                    </a:lnTo>
                    <a:lnTo>
                      <a:pt x="24" y="26"/>
                    </a:lnTo>
                    <a:lnTo>
                      <a:pt x="20" y="3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8" y="30"/>
                    </a:lnTo>
                    <a:lnTo>
                      <a:pt x="4" y="26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62" name="Freeform 502"/>
              <p:cNvSpPr>
                <a:spLocks/>
              </p:cNvSpPr>
              <p:nvPr/>
            </p:nvSpPr>
            <p:spPr bwMode="auto">
              <a:xfrm>
                <a:off x="2484" y="3049"/>
                <a:ext cx="22" cy="22"/>
              </a:xfrm>
              <a:custGeom>
                <a:avLst/>
                <a:gdLst>
                  <a:gd name="T0" fmla="*/ 12 w 22"/>
                  <a:gd name="T1" fmla="*/ 0 h 22"/>
                  <a:gd name="T2" fmla="*/ 12 w 22"/>
                  <a:gd name="T3" fmla="*/ 0 h 22"/>
                  <a:gd name="T4" fmla="*/ 6 w 22"/>
                  <a:gd name="T5" fmla="*/ 0 h 22"/>
                  <a:gd name="T6" fmla="*/ 4 w 22"/>
                  <a:gd name="T7" fmla="*/ 2 h 22"/>
                  <a:gd name="T8" fmla="*/ 0 w 22"/>
                  <a:gd name="T9" fmla="*/ 6 h 22"/>
                  <a:gd name="T10" fmla="*/ 0 w 22"/>
                  <a:gd name="T11" fmla="*/ 10 h 22"/>
                  <a:gd name="T12" fmla="*/ 0 w 22"/>
                  <a:gd name="T13" fmla="*/ 10 h 22"/>
                  <a:gd name="T14" fmla="*/ 0 w 22"/>
                  <a:gd name="T15" fmla="*/ 14 h 22"/>
                  <a:gd name="T16" fmla="*/ 4 w 22"/>
                  <a:gd name="T17" fmla="*/ 18 h 22"/>
                  <a:gd name="T18" fmla="*/ 6 w 22"/>
                  <a:gd name="T19" fmla="*/ 22 h 22"/>
                  <a:gd name="T20" fmla="*/ 12 w 22"/>
                  <a:gd name="T21" fmla="*/ 22 h 22"/>
                  <a:gd name="T22" fmla="*/ 12 w 22"/>
                  <a:gd name="T23" fmla="*/ 22 h 22"/>
                  <a:gd name="T24" fmla="*/ 16 w 22"/>
                  <a:gd name="T25" fmla="*/ 22 h 22"/>
                  <a:gd name="T26" fmla="*/ 20 w 22"/>
                  <a:gd name="T27" fmla="*/ 18 h 22"/>
                  <a:gd name="T28" fmla="*/ 22 w 22"/>
                  <a:gd name="T29" fmla="*/ 14 h 22"/>
                  <a:gd name="T30" fmla="*/ 22 w 22"/>
                  <a:gd name="T31" fmla="*/ 10 h 22"/>
                  <a:gd name="T32" fmla="*/ 22 w 22"/>
                  <a:gd name="T33" fmla="*/ 10 h 22"/>
                  <a:gd name="T34" fmla="*/ 22 w 22"/>
                  <a:gd name="T35" fmla="*/ 6 h 22"/>
                  <a:gd name="T36" fmla="*/ 20 w 22"/>
                  <a:gd name="T37" fmla="*/ 2 h 22"/>
                  <a:gd name="T38" fmla="*/ 16 w 22"/>
                  <a:gd name="T39" fmla="*/ 0 h 22"/>
                  <a:gd name="T40" fmla="*/ 12 w 22"/>
                  <a:gd name="T41" fmla="*/ 0 h 22"/>
                  <a:gd name="T42" fmla="*/ 12 w 22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2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4" y="18"/>
                    </a:lnTo>
                    <a:lnTo>
                      <a:pt x="6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63" name="Freeform 503"/>
              <p:cNvSpPr>
                <a:spLocks/>
              </p:cNvSpPr>
              <p:nvPr/>
            </p:nvSpPr>
            <p:spPr bwMode="auto">
              <a:xfrm>
                <a:off x="2206" y="2953"/>
                <a:ext cx="166" cy="180"/>
              </a:xfrm>
              <a:custGeom>
                <a:avLst/>
                <a:gdLst>
                  <a:gd name="T0" fmla="*/ 164 w 166"/>
                  <a:gd name="T1" fmla="*/ 26 h 180"/>
                  <a:gd name="T2" fmla="*/ 164 w 166"/>
                  <a:gd name="T3" fmla="*/ 26 h 180"/>
                  <a:gd name="T4" fmla="*/ 160 w 166"/>
                  <a:gd name="T5" fmla="*/ 22 h 180"/>
                  <a:gd name="T6" fmla="*/ 150 w 166"/>
                  <a:gd name="T7" fmla="*/ 16 h 180"/>
                  <a:gd name="T8" fmla="*/ 144 w 166"/>
                  <a:gd name="T9" fmla="*/ 12 h 180"/>
                  <a:gd name="T10" fmla="*/ 136 w 166"/>
                  <a:gd name="T11" fmla="*/ 10 h 180"/>
                  <a:gd name="T12" fmla="*/ 128 w 166"/>
                  <a:gd name="T13" fmla="*/ 12 h 180"/>
                  <a:gd name="T14" fmla="*/ 118 w 166"/>
                  <a:gd name="T15" fmla="*/ 16 h 180"/>
                  <a:gd name="T16" fmla="*/ 118 w 166"/>
                  <a:gd name="T17" fmla="*/ 16 h 180"/>
                  <a:gd name="T18" fmla="*/ 108 w 166"/>
                  <a:gd name="T19" fmla="*/ 20 h 180"/>
                  <a:gd name="T20" fmla="*/ 94 w 166"/>
                  <a:gd name="T21" fmla="*/ 28 h 180"/>
                  <a:gd name="T22" fmla="*/ 80 w 166"/>
                  <a:gd name="T23" fmla="*/ 38 h 180"/>
                  <a:gd name="T24" fmla="*/ 66 w 166"/>
                  <a:gd name="T25" fmla="*/ 52 h 180"/>
                  <a:gd name="T26" fmla="*/ 66 w 166"/>
                  <a:gd name="T27" fmla="*/ 52 h 180"/>
                  <a:gd name="T28" fmla="*/ 54 w 166"/>
                  <a:gd name="T29" fmla="*/ 68 h 180"/>
                  <a:gd name="T30" fmla="*/ 42 w 166"/>
                  <a:gd name="T31" fmla="*/ 84 h 180"/>
                  <a:gd name="T32" fmla="*/ 24 w 166"/>
                  <a:gd name="T33" fmla="*/ 120 h 180"/>
                  <a:gd name="T34" fmla="*/ 10 w 166"/>
                  <a:gd name="T35" fmla="*/ 154 h 180"/>
                  <a:gd name="T36" fmla="*/ 2 w 166"/>
                  <a:gd name="T37" fmla="*/ 176 h 180"/>
                  <a:gd name="T38" fmla="*/ 2 w 166"/>
                  <a:gd name="T39" fmla="*/ 176 h 180"/>
                  <a:gd name="T40" fmla="*/ 0 w 166"/>
                  <a:gd name="T41" fmla="*/ 180 h 180"/>
                  <a:gd name="T42" fmla="*/ 0 w 166"/>
                  <a:gd name="T43" fmla="*/ 180 h 180"/>
                  <a:gd name="T44" fmla="*/ 4 w 166"/>
                  <a:gd name="T45" fmla="*/ 162 h 180"/>
                  <a:gd name="T46" fmla="*/ 12 w 166"/>
                  <a:gd name="T47" fmla="*/ 134 h 180"/>
                  <a:gd name="T48" fmla="*/ 26 w 166"/>
                  <a:gd name="T49" fmla="*/ 96 h 180"/>
                  <a:gd name="T50" fmla="*/ 36 w 166"/>
                  <a:gd name="T51" fmla="*/ 78 h 180"/>
                  <a:gd name="T52" fmla="*/ 46 w 166"/>
                  <a:gd name="T53" fmla="*/ 60 h 180"/>
                  <a:gd name="T54" fmla="*/ 60 w 166"/>
                  <a:gd name="T55" fmla="*/ 42 h 180"/>
                  <a:gd name="T56" fmla="*/ 74 w 166"/>
                  <a:gd name="T57" fmla="*/ 26 h 180"/>
                  <a:gd name="T58" fmla="*/ 90 w 166"/>
                  <a:gd name="T59" fmla="*/ 14 h 180"/>
                  <a:gd name="T60" fmla="*/ 106 w 166"/>
                  <a:gd name="T61" fmla="*/ 4 h 180"/>
                  <a:gd name="T62" fmla="*/ 116 w 166"/>
                  <a:gd name="T63" fmla="*/ 2 h 180"/>
                  <a:gd name="T64" fmla="*/ 126 w 166"/>
                  <a:gd name="T65" fmla="*/ 0 h 180"/>
                  <a:gd name="T66" fmla="*/ 136 w 166"/>
                  <a:gd name="T67" fmla="*/ 0 h 180"/>
                  <a:gd name="T68" fmla="*/ 146 w 166"/>
                  <a:gd name="T69" fmla="*/ 0 h 180"/>
                  <a:gd name="T70" fmla="*/ 146 w 166"/>
                  <a:gd name="T71" fmla="*/ 0 h 180"/>
                  <a:gd name="T72" fmla="*/ 156 w 166"/>
                  <a:gd name="T73" fmla="*/ 4 h 180"/>
                  <a:gd name="T74" fmla="*/ 162 w 166"/>
                  <a:gd name="T75" fmla="*/ 10 h 180"/>
                  <a:gd name="T76" fmla="*/ 166 w 166"/>
                  <a:gd name="T77" fmla="*/ 14 h 180"/>
                  <a:gd name="T78" fmla="*/ 166 w 166"/>
                  <a:gd name="T79" fmla="*/ 18 h 180"/>
                  <a:gd name="T80" fmla="*/ 166 w 166"/>
                  <a:gd name="T81" fmla="*/ 24 h 180"/>
                  <a:gd name="T82" fmla="*/ 164 w 166"/>
                  <a:gd name="T83" fmla="*/ 26 h 180"/>
                  <a:gd name="T84" fmla="*/ 164 w 166"/>
                  <a:gd name="T85" fmla="*/ 2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6" h="180">
                    <a:moveTo>
                      <a:pt x="164" y="26"/>
                    </a:moveTo>
                    <a:lnTo>
                      <a:pt x="164" y="26"/>
                    </a:lnTo>
                    <a:lnTo>
                      <a:pt x="160" y="22"/>
                    </a:lnTo>
                    <a:lnTo>
                      <a:pt x="150" y="16"/>
                    </a:lnTo>
                    <a:lnTo>
                      <a:pt x="144" y="12"/>
                    </a:lnTo>
                    <a:lnTo>
                      <a:pt x="136" y="10"/>
                    </a:lnTo>
                    <a:lnTo>
                      <a:pt x="128" y="12"/>
                    </a:lnTo>
                    <a:lnTo>
                      <a:pt x="118" y="16"/>
                    </a:lnTo>
                    <a:lnTo>
                      <a:pt x="118" y="16"/>
                    </a:lnTo>
                    <a:lnTo>
                      <a:pt x="108" y="20"/>
                    </a:lnTo>
                    <a:lnTo>
                      <a:pt x="94" y="28"/>
                    </a:lnTo>
                    <a:lnTo>
                      <a:pt x="80" y="38"/>
                    </a:lnTo>
                    <a:lnTo>
                      <a:pt x="66" y="52"/>
                    </a:lnTo>
                    <a:lnTo>
                      <a:pt x="66" y="52"/>
                    </a:lnTo>
                    <a:lnTo>
                      <a:pt x="54" y="68"/>
                    </a:lnTo>
                    <a:lnTo>
                      <a:pt x="42" y="84"/>
                    </a:lnTo>
                    <a:lnTo>
                      <a:pt x="24" y="120"/>
                    </a:lnTo>
                    <a:lnTo>
                      <a:pt x="10" y="154"/>
                    </a:lnTo>
                    <a:lnTo>
                      <a:pt x="2" y="176"/>
                    </a:lnTo>
                    <a:lnTo>
                      <a:pt x="2" y="176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4" y="162"/>
                    </a:lnTo>
                    <a:lnTo>
                      <a:pt x="12" y="134"/>
                    </a:lnTo>
                    <a:lnTo>
                      <a:pt x="26" y="96"/>
                    </a:lnTo>
                    <a:lnTo>
                      <a:pt x="36" y="78"/>
                    </a:lnTo>
                    <a:lnTo>
                      <a:pt x="46" y="60"/>
                    </a:lnTo>
                    <a:lnTo>
                      <a:pt x="60" y="42"/>
                    </a:lnTo>
                    <a:lnTo>
                      <a:pt x="74" y="26"/>
                    </a:lnTo>
                    <a:lnTo>
                      <a:pt x="90" y="14"/>
                    </a:lnTo>
                    <a:lnTo>
                      <a:pt x="106" y="4"/>
                    </a:lnTo>
                    <a:lnTo>
                      <a:pt x="116" y="2"/>
                    </a:lnTo>
                    <a:lnTo>
                      <a:pt x="126" y="0"/>
                    </a:lnTo>
                    <a:lnTo>
                      <a:pt x="136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56" y="4"/>
                    </a:lnTo>
                    <a:lnTo>
                      <a:pt x="162" y="10"/>
                    </a:lnTo>
                    <a:lnTo>
                      <a:pt x="166" y="14"/>
                    </a:lnTo>
                    <a:lnTo>
                      <a:pt x="166" y="18"/>
                    </a:lnTo>
                    <a:lnTo>
                      <a:pt x="166" y="24"/>
                    </a:lnTo>
                    <a:lnTo>
                      <a:pt x="164" y="26"/>
                    </a:lnTo>
                    <a:lnTo>
                      <a:pt x="164" y="26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64" name="Freeform 504"/>
              <p:cNvSpPr>
                <a:spLocks/>
              </p:cNvSpPr>
              <p:nvPr/>
            </p:nvSpPr>
            <p:spPr bwMode="auto">
              <a:xfrm>
                <a:off x="2458" y="2965"/>
                <a:ext cx="96" cy="132"/>
              </a:xfrm>
              <a:custGeom>
                <a:avLst/>
                <a:gdLst>
                  <a:gd name="T0" fmla="*/ 0 w 96"/>
                  <a:gd name="T1" fmla="*/ 16 h 132"/>
                  <a:gd name="T2" fmla="*/ 0 w 96"/>
                  <a:gd name="T3" fmla="*/ 16 h 132"/>
                  <a:gd name="T4" fmla="*/ 4 w 96"/>
                  <a:gd name="T5" fmla="*/ 14 h 132"/>
                  <a:gd name="T6" fmla="*/ 10 w 96"/>
                  <a:gd name="T7" fmla="*/ 10 h 132"/>
                  <a:gd name="T8" fmla="*/ 16 w 96"/>
                  <a:gd name="T9" fmla="*/ 8 h 132"/>
                  <a:gd name="T10" fmla="*/ 20 w 96"/>
                  <a:gd name="T11" fmla="*/ 8 h 132"/>
                  <a:gd name="T12" fmla="*/ 26 w 96"/>
                  <a:gd name="T13" fmla="*/ 10 h 132"/>
                  <a:gd name="T14" fmla="*/ 32 w 96"/>
                  <a:gd name="T15" fmla="*/ 12 h 132"/>
                  <a:gd name="T16" fmla="*/ 32 w 96"/>
                  <a:gd name="T17" fmla="*/ 12 h 132"/>
                  <a:gd name="T18" fmla="*/ 48 w 96"/>
                  <a:gd name="T19" fmla="*/ 22 h 132"/>
                  <a:gd name="T20" fmla="*/ 56 w 96"/>
                  <a:gd name="T21" fmla="*/ 30 h 132"/>
                  <a:gd name="T22" fmla="*/ 64 w 96"/>
                  <a:gd name="T23" fmla="*/ 40 h 132"/>
                  <a:gd name="T24" fmla="*/ 64 w 96"/>
                  <a:gd name="T25" fmla="*/ 40 h 132"/>
                  <a:gd name="T26" fmla="*/ 76 w 96"/>
                  <a:gd name="T27" fmla="*/ 64 h 132"/>
                  <a:gd name="T28" fmla="*/ 86 w 96"/>
                  <a:gd name="T29" fmla="*/ 90 h 132"/>
                  <a:gd name="T30" fmla="*/ 92 w 96"/>
                  <a:gd name="T31" fmla="*/ 114 h 132"/>
                  <a:gd name="T32" fmla="*/ 94 w 96"/>
                  <a:gd name="T33" fmla="*/ 130 h 132"/>
                  <a:gd name="T34" fmla="*/ 94 w 96"/>
                  <a:gd name="T35" fmla="*/ 130 h 132"/>
                  <a:gd name="T36" fmla="*/ 96 w 96"/>
                  <a:gd name="T37" fmla="*/ 132 h 132"/>
                  <a:gd name="T38" fmla="*/ 96 w 96"/>
                  <a:gd name="T39" fmla="*/ 132 h 132"/>
                  <a:gd name="T40" fmla="*/ 96 w 96"/>
                  <a:gd name="T41" fmla="*/ 120 h 132"/>
                  <a:gd name="T42" fmla="*/ 92 w 96"/>
                  <a:gd name="T43" fmla="*/ 100 h 132"/>
                  <a:gd name="T44" fmla="*/ 86 w 96"/>
                  <a:gd name="T45" fmla="*/ 74 h 132"/>
                  <a:gd name="T46" fmla="*/ 76 w 96"/>
                  <a:gd name="T47" fmla="*/ 48 h 132"/>
                  <a:gd name="T48" fmla="*/ 68 w 96"/>
                  <a:gd name="T49" fmla="*/ 36 h 132"/>
                  <a:gd name="T50" fmla="*/ 60 w 96"/>
                  <a:gd name="T51" fmla="*/ 24 h 132"/>
                  <a:gd name="T52" fmla="*/ 52 w 96"/>
                  <a:gd name="T53" fmla="*/ 14 h 132"/>
                  <a:gd name="T54" fmla="*/ 40 w 96"/>
                  <a:gd name="T55" fmla="*/ 6 h 132"/>
                  <a:gd name="T56" fmla="*/ 28 w 96"/>
                  <a:gd name="T57" fmla="*/ 2 h 132"/>
                  <a:gd name="T58" fmla="*/ 16 w 96"/>
                  <a:gd name="T59" fmla="*/ 0 h 132"/>
                  <a:gd name="T60" fmla="*/ 16 w 96"/>
                  <a:gd name="T61" fmla="*/ 0 h 132"/>
                  <a:gd name="T62" fmla="*/ 8 w 96"/>
                  <a:gd name="T63" fmla="*/ 2 h 132"/>
                  <a:gd name="T64" fmla="*/ 4 w 96"/>
                  <a:gd name="T65" fmla="*/ 4 h 132"/>
                  <a:gd name="T66" fmla="*/ 2 w 96"/>
                  <a:gd name="T67" fmla="*/ 8 h 132"/>
                  <a:gd name="T68" fmla="*/ 0 w 96"/>
                  <a:gd name="T69" fmla="*/ 10 h 132"/>
                  <a:gd name="T70" fmla="*/ 0 w 96"/>
                  <a:gd name="T71" fmla="*/ 14 h 132"/>
                  <a:gd name="T72" fmla="*/ 0 w 96"/>
                  <a:gd name="T73" fmla="*/ 16 h 132"/>
                  <a:gd name="T74" fmla="*/ 0 w 96"/>
                  <a:gd name="T75" fmla="*/ 1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6" h="132">
                    <a:moveTo>
                      <a:pt x="0" y="16"/>
                    </a:moveTo>
                    <a:lnTo>
                      <a:pt x="0" y="16"/>
                    </a:lnTo>
                    <a:lnTo>
                      <a:pt x="4" y="14"/>
                    </a:lnTo>
                    <a:lnTo>
                      <a:pt x="10" y="10"/>
                    </a:lnTo>
                    <a:lnTo>
                      <a:pt x="16" y="8"/>
                    </a:lnTo>
                    <a:lnTo>
                      <a:pt x="20" y="8"/>
                    </a:lnTo>
                    <a:lnTo>
                      <a:pt x="26" y="1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48" y="22"/>
                    </a:lnTo>
                    <a:lnTo>
                      <a:pt x="56" y="30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76" y="64"/>
                    </a:lnTo>
                    <a:lnTo>
                      <a:pt x="86" y="90"/>
                    </a:lnTo>
                    <a:lnTo>
                      <a:pt x="92" y="114"/>
                    </a:lnTo>
                    <a:lnTo>
                      <a:pt x="94" y="130"/>
                    </a:lnTo>
                    <a:lnTo>
                      <a:pt x="94" y="130"/>
                    </a:lnTo>
                    <a:lnTo>
                      <a:pt x="96" y="132"/>
                    </a:lnTo>
                    <a:lnTo>
                      <a:pt x="96" y="132"/>
                    </a:lnTo>
                    <a:lnTo>
                      <a:pt x="96" y="120"/>
                    </a:lnTo>
                    <a:lnTo>
                      <a:pt x="92" y="100"/>
                    </a:lnTo>
                    <a:lnTo>
                      <a:pt x="86" y="74"/>
                    </a:lnTo>
                    <a:lnTo>
                      <a:pt x="76" y="48"/>
                    </a:lnTo>
                    <a:lnTo>
                      <a:pt x="68" y="36"/>
                    </a:lnTo>
                    <a:lnTo>
                      <a:pt x="60" y="24"/>
                    </a:lnTo>
                    <a:lnTo>
                      <a:pt x="52" y="14"/>
                    </a:lnTo>
                    <a:lnTo>
                      <a:pt x="40" y="6"/>
                    </a:lnTo>
                    <a:lnTo>
                      <a:pt x="28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65" name="Freeform 505"/>
              <p:cNvSpPr>
                <a:spLocks/>
              </p:cNvSpPr>
              <p:nvPr/>
            </p:nvSpPr>
            <p:spPr bwMode="auto">
              <a:xfrm>
                <a:off x="2262" y="2899"/>
                <a:ext cx="96" cy="86"/>
              </a:xfrm>
              <a:custGeom>
                <a:avLst/>
                <a:gdLst>
                  <a:gd name="T0" fmla="*/ 68 w 96"/>
                  <a:gd name="T1" fmla="*/ 0 h 86"/>
                  <a:gd name="T2" fmla="*/ 68 w 96"/>
                  <a:gd name="T3" fmla="*/ 0 h 86"/>
                  <a:gd name="T4" fmla="*/ 60 w 96"/>
                  <a:gd name="T5" fmla="*/ 0 h 86"/>
                  <a:gd name="T6" fmla="*/ 52 w 96"/>
                  <a:gd name="T7" fmla="*/ 2 h 86"/>
                  <a:gd name="T8" fmla="*/ 42 w 96"/>
                  <a:gd name="T9" fmla="*/ 6 h 86"/>
                  <a:gd name="T10" fmla="*/ 34 w 96"/>
                  <a:gd name="T11" fmla="*/ 12 h 86"/>
                  <a:gd name="T12" fmla="*/ 24 w 96"/>
                  <a:gd name="T13" fmla="*/ 18 h 86"/>
                  <a:gd name="T14" fmla="*/ 16 w 96"/>
                  <a:gd name="T15" fmla="*/ 26 h 86"/>
                  <a:gd name="T16" fmla="*/ 10 w 96"/>
                  <a:gd name="T17" fmla="*/ 36 h 86"/>
                  <a:gd name="T18" fmla="*/ 6 w 96"/>
                  <a:gd name="T19" fmla="*/ 48 h 86"/>
                  <a:gd name="T20" fmla="*/ 6 w 96"/>
                  <a:gd name="T21" fmla="*/ 48 h 86"/>
                  <a:gd name="T22" fmla="*/ 0 w 96"/>
                  <a:gd name="T23" fmla="*/ 78 h 86"/>
                  <a:gd name="T24" fmla="*/ 0 w 96"/>
                  <a:gd name="T25" fmla="*/ 84 h 86"/>
                  <a:gd name="T26" fmla="*/ 0 w 96"/>
                  <a:gd name="T27" fmla="*/ 86 h 86"/>
                  <a:gd name="T28" fmla="*/ 6 w 96"/>
                  <a:gd name="T29" fmla="*/ 76 h 86"/>
                  <a:gd name="T30" fmla="*/ 16 w 96"/>
                  <a:gd name="T31" fmla="*/ 50 h 86"/>
                  <a:gd name="T32" fmla="*/ 16 w 96"/>
                  <a:gd name="T33" fmla="*/ 50 h 86"/>
                  <a:gd name="T34" fmla="*/ 22 w 96"/>
                  <a:gd name="T35" fmla="*/ 38 h 86"/>
                  <a:gd name="T36" fmla="*/ 32 w 96"/>
                  <a:gd name="T37" fmla="*/ 28 h 86"/>
                  <a:gd name="T38" fmla="*/ 38 w 96"/>
                  <a:gd name="T39" fmla="*/ 24 h 86"/>
                  <a:gd name="T40" fmla="*/ 44 w 96"/>
                  <a:gd name="T41" fmla="*/ 22 h 86"/>
                  <a:gd name="T42" fmla="*/ 52 w 96"/>
                  <a:gd name="T43" fmla="*/ 22 h 86"/>
                  <a:gd name="T44" fmla="*/ 58 w 96"/>
                  <a:gd name="T45" fmla="*/ 24 h 86"/>
                  <a:gd name="T46" fmla="*/ 58 w 96"/>
                  <a:gd name="T47" fmla="*/ 24 h 86"/>
                  <a:gd name="T48" fmla="*/ 80 w 96"/>
                  <a:gd name="T49" fmla="*/ 30 h 86"/>
                  <a:gd name="T50" fmla="*/ 80 w 96"/>
                  <a:gd name="T51" fmla="*/ 30 h 86"/>
                  <a:gd name="T52" fmla="*/ 84 w 96"/>
                  <a:gd name="T53" fmla="*/ 32 h 86"/>
                  <a:gd name="T54" fmla="*/ 88 w 96"/>
                  <a:gd name="T55" fmla="*/ 30 h 86"/>
                  <a:gd name="T56" fmla="*/ 94 w 96"/>
                  <a:gd name="T57" fmla="*/ 26 h 86"/>
                  <a:gd name="T58" fmla="*/ 96 w 96"/>
                  <a:gd name="T59" fmla="*/ 20 h 86"/>
                  <a:gd name="T60" fmla="*/ 94 w 96"/>
                  <a:gd name="T61" fmla="*/ 12 h 86"/>
                  <a:gd name="T62" fmla="*/ 94 w 96"/>
                  <a:gd name="T63" fmla="*/ 12 h 86"/>
                  <a:gd name="T64" fmla="*/ 88 w 96"/>
                  <a:gd name="T65" fmla="*/ 8 h 86"/>
                  <a:gd name="T66" fmla="*/ 82 w 96"/>
                  <a:gd name="T67" fmla="*/ 4 h 86"/>
                  <a:gd name="T68" fmla="*/ 76 w 96"/>
                  <a:gd name="T69" fmla="*/ 0 h 86"/>
                  <a:gd name="T70" fmla="*/ 68 w 96"/>
                  <a:gd name="T71" fmla="*/ 0 h 86"/>
                  <a:gd name="T72" fmla="*/ 68 w 96"/>
                  <a:gd name="T7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86">
                    <a:moveTo>
                      <a:pt x="68" y="0"/>
                    </a:moveTo>
                    <a:lnTo>
                      <a:pt x="68" y="0"/>
                    </a:lnTo>
                    <a:lnTo>
                      <a:pt x="60" y="0"/>
                    </a:lnTo>
                    <a:lnTo>
                      <a:pt x="52" y="2"/>
                    </a:lnTo>
                    <a:lnTo>
                      <a:pt x="42" y="6"/>
                    </a:lnTo>
                    <a:lnTo>
                      <a:pt x="34" y="12"/>
                    </a:lnTo>
                    <a:lnTo>
                      <a:pt x="24" y="18"/>
                    </a:lnTo>
                    <a:lnTo>
                      <a:pt x="16" y="26"/>
                    </a:lnTo>
                    <a:lnTo>
                      <a:pt x="10" y="36"/>
                    </a:lnTo>
                    <a:lnTo>
                      <a:pt x="6" y="48"/>
                    </a:lnTo>
                    <a:lnTo>
                      <a:pt x="6" y="48"/>
                    </a:lnTo>
                    <a:lnTo>
                      <a:pt x="0" y="78"/>
                    </a:lnTo>
                    <a:lnTo>
                      <a:pt x="0" y="84"/>
                    </a:lnTo>
                    <a:lnTo>
                      <a:pt x="0" y="86"/>
                    </a:lnTo>
                    <a:lnTo>
                      <a:pt x="6" y="76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22" y="38"/>
                    </a:lnTo>
                    <a:lnTo>
                      <a:pt x="32" y="28"/>
                    </a:lnTo>
                    <a:lnTo>
                      <a:pt x="38" y="24"/>
                    </a:lnTo>
                    <a:lnTo>
                      <a:pt x="44" y="22"/>
                    </a:lnTo>
                    <a:lnTo>
                      <a:pt x="52" y="22"/>
                    </a:lnTo>
                    <a:lnTo>
                      <a:pt x="58" y="24"/>
                    </a:lnTo>
                    <a:lnTo>
                      <a:pt x="58" y="24"/>
                    </a:lnTo>
                    <a:lnTo>
                      <a:pt x="80" y="30"/>
                    </a:lnTo>
                    <a:lnTo>
                      <a:pt x="80" y="30"/>
                    </a:lnTo>
                    <a:lnTo>
                      <a:pt x="84" y="32"/>
                    </a:lnTo>
                    <a:lnTo>
                      <a:pt x="88" y="30"/>
                    </a:lnTo>
                    <a:lnTo>
                      <a:pt x="94" y="26"/>
                    </a:lnTo>
                    <a:lnTo>
                      <a:pt x="96" y="20"/>
                    </a:lnTo>
                    <a:lnTo>
                      <a:pt x="94" y="12"/>
                    </a:lnTo>
                    <a:lnTo>
                      <a:pt x="94" y="12"/>
                    </a:lnTo>
                    <a:lnTo>
                      <a:pt x="88" y="8"/>
                    </a:lnTo>
                    <a:lnTo>
                      <a:pt x="82" y="4"/>
                    </a:lnTo>
                    <a:lnTo>
                      <a:pt x="76" y="0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66" name="Freeform 506"/>
              <p:cNvSpPr>
                <a:spLocks/>
              </p:cNvSpPr>
              <p:nvPr/>
            </p:nvSpPr>
            <p:spPr bwMode="auto">
              <a:xfrm>
                <a:off x="2452" y="2905"/>
                <a:ext cx="96" cy="86"/>
              </a:xfrm>
              <a:custGeom>
                <a:avLst/>
                <a:gdLst>
                  <a:gd name="T0" fmla="*/ 28 w 96"/>
                  <a:gd name="T1" fmla="*/ 0 h 86"/>
                  <a:gd name="T2" fmla="*/ 28 w 96"/>
                  <a:gd name="T3" fmla="*/ 0 h 86"/>
                  <a:gd name="T4" fmla="*/ 36 w 96"/>
                  <a:gd name="T5" fmla="*/ 0 h 86"/>
                  <a:gd name="T6" fmla="*/ 44 w 96"/>
                  <a:gd name="T7" fmla="*/ 2 h 86"/>
                  <a:gd name="T8" fmla="*/ 54 w 96"/>
                  <a:gd name="T9" fmla="*/ 6 h 86"/>
                  <a:gd name="T10" fmla="*/ 62 w 96"/>
                  <a:gd name="T11" fmla="*/ 10 h 86"/>
                  <a:gd name="T12" fmla="*/ 72 w 96"/>
                  <a:gd name="T13" fmla="*/ 18 h 86"/>
                  <a:gd name="T14" fmla="*/ 80 w 96"/>
                  <a:gd name="T15" fmla="*/ 26 h 86"/>
                  <a:gd name="T16" fmla="*/ 86 w 96"/>
                  <a:gd name="T17" fmla="*/ 36 h 86"/>
                  <a:gd name="T18" fmla="*/ 90 w 96"/>
                  <a:gd name="T19" fmla="*/ 46 h 86"/>
                  <a:gd name="T20" fmla="*/ 90 w 96"/>
                  <a:gd name="T21" fmla="*/ 46 h 86"/>
                  <a:gd name="T22" fmla="*/ 96 w 96"/>
                  <a:gd name="T23" fmla="*/ 78 h 86"/>
                  <a:gd name="T24" fmla="*/ 96 w 96"/>
                  <a:gd name="T25" fmla="*/ 84 h 86"/>
                  <a:gd name="T26" fmla="*/ 96 w 96"/>
                  <a:gd name="T27" fmla="*/ 86 h 86"/>
                  <a:gd name="T28" fmla="*/ 90 w 96"/>
                  <a:gd name="T29" fmla="*/ 74 h 86"/>
                  <a:gd name="T30" fmla="*/ 80 w 96"/>
                  <a:gd name="T31" fmla="*/ 50 h 86"/>
                  <a:gd name="T32" fmla="*/ 80 w 96"/>
                  <a:gd name="T33" fmla="*/ 50 h 86"/>
                  <a:gd name="T34" fmla="*/ 74 w 96"/>
                  <a:gd name="T35" fmla="*/ 36 h 86"/>
                  <a:gd name="T36" fmla="*/ 62 w 96"/>
                  <a:gd name="T37" fmla="*/ 28 h 86"/>
                  <a:gd name="T38" fmla="*/ 58 w 96"/>
                  <a:gd name="T39" fmla="*/ 24 h 86"/>
                  <a:gd name="T40" fmla="*/ 50 w 96"/>
                  <a:gd name="T41" fmla="*/ 22 h 86"/>
                  <a:gd name="T42" fmla="*/ 44 w 96"/>
                  <a:gd name="T43" fmla="*/ 22 h 86"/>
                  <a:gd name="T44" fmla="*/ 38 w 96"/>
                  <a:gd name="T45" fmla="*/ 22 h 86"/>
                  <a:gd name="T46" fmla="*/ 38 w 96"/>
                  <a:gd name="T47" fmla="*/ 22 h 86"/>
                  <a:gd name="T48" fmla="*/ 16 w 96"/>
                  <a:gd name="T49" fmla="*/ 30 h 86"/>
                  <a:gd name="T50" fmla="*/ 16 w 96"/>
                  <a:gd name="T51" fmla="*/ 30 h 86"/>
                  <a:gd name="T52" fmla="*/ 10 w 96"/>
                  <a:gd name="T53" fmla="*/ 30 h 86"/>
                  <a:gd name="T54" fmla="*/ 8 w 96"/>
                  <a:gd name="T55" fmla="*/ 30 h 86"/>
                  <a:gd name="T56" fmla="*/ 2 w 96"/>
                  <a:gd name="T57" fmla="*/ 26 h 86"/>
                  <a:gd name="T58" fmla="*/ 0 w 96"/>
                  <a:gd name="T59" fmla="*/ 20 h 86"/>
                  <a:gd name="T60" fmla="*/ 2 w 96"/>
                  <a:gd name="T61" fmla="*/ 12 h 86"/>
                  <a:gd name="T62" fmla="*/ 2 w 96"/>
                  <a:gd name="T63" fmla="*/ 12 h 86"/>
                  <a:gd name="T64" fmla="*/ 6 w 96"/>
                  <a:gd name="T65" fmla="*/ 6 h 86"/>
                  <a:gd name="T66" fmla="*/ 14 w 96"/>
                  <a:gd name="T67" fmla="*/ 2 h 86"/>
                  <a:gd name="T68" fmla="*/ 20 w 96"/>
                  <a:gd name="T69" fmla="*/ 0 h 86"/>
                  <a:gd name="T70" fmla="*/ 28 w 96"/>
                  <a:gd name="T71" fmla="*/ 0 h 86"/>
                  <a:gd name="T72" fmla="*/ 28 w 96"/>
                  <a:gd name="T7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86">
                    <a:moveTo>
                      <a:pt x="28" y="0"/>
                    </a:moveTo>
                    <a:lnTo>
                      <a:pt x="28" y="0"/>
                    </a:lnTo>
                    <a:lnTo>
                      <a:pt x="36" y="0"/>
                    </a:lnTo>
                    <a:lnTo>
                      <a:pt x="44" y="2"/>
                    </a:lnTo>
                    <a:lnTo>
                      <a:pt x="54" y="6"/>
                    </a:lnTo>
                    <a:lnTo>
                      <a:pt x="62" y="10"/>
                    </a:lnTo>
                    <a:lnTo>
                      <a:pt x="72" y="18"/>
                    </a:lnTo>
                    <a:lnTo>
                      <a:pt x="80" y="26"/>
                    </a:lnTo>
                    <a:lnTo>
                      <a:pt x="86" y="36"/>
                    </a:lnTo>
                    <a:lnTo>
                      <a:pt x="90" y="46"/>
                    </a:lnTo>
                    <a:lnTo>
                      <a:pt x="90" y="46"/>
                    </a:lnTo>
                    <a:lnTo>
                      <a:pt x="96" y="78"/>
                    </a:lnTo>
                    <a:lnTo>
                      <a:pt x="96" y="84"/>
                    </a:lnTo>
                    <a:lnTo>
                      <a:pt x="96" y="86"/>
                    </a:lnTo>
                    <a:lnTo>
                      <a:pt x="90" y="74"/>
                    </a:lnTo>
                    <a:lnTo>
                      <a:pt x="80" y="50"/>
                    </a:lnTo>
                    <a:lnTo>
                      <a:pt x="80" y="50"/>
                    </a:lnTo>
                    <a:lnTo>
                      <a:pt x="74" y="36"/>
                    </a:lnTo>
                    <a:lnTo>
                      <a:pt x="62" y="28"/>
                    </a:lnTo>
                    <a:lnTo>
                      <a:pt x="58" y="24"/>
                    </a:lnTo>
                    <a:lnTo>
                      <a:pt x="50" y="22"/>
                    </a:lnTo>
                    <a:lnTo>
                      <a:pt x="44" y="22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16" y="30"/>
                    </a:lnTo>
                    <a:lnTo>
                      <a:pt x="16" y="30"/>
                    </a:lnTo>
                    <a:lnTo>
                      <a:pt x="10" y="30"/>
                    </a:lnTo>
                    <a:lnTo>
                      <a:pt x="8" y="30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0" y="0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F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67" name="Freeform 507"/>
              <p:cNvSpPr>
                <a:spLocks/>
              </p:cNvSpPr>
              <p:nvPr/>
            </p:nvSpPr>
            <p:spPr bwMode="auto">
              <a:xfrm>
                <a:off x="2460" y="2975"/>
                <a:ext cx="94" cy="172"/>
              </a:xfrm>
              <a:custGeom>
                <a:avLst/>
                <a:gdLst>
                  <a:gd name="T0" fmla="*/ 94 w 94"/>
                  <a:gd name="T1" fmla="*/ 164 h 172"/>
                  <a:gd name="T2" fmla="*/ 94 w 94"/>
                  <a:gd name="T3" fmla="*/ 164 h 172"/>
                  <a:gd name="T4" fmla="*/ 92 w 94"/>
                  <a:gd name="T5" fmla="*/ 166 h 172"/>
                  <a:gd name="T6" fmla="*/ 92 w 94"/>
                  <a:gd name="T7" fmla="*/ 166 h 172"/>
                  <a:gd name="T8" fmla="*/ 80 w 94"/>
                  <a:gd name="T9" fmla="*/ 170 h 172"/>
                  <a:gd name="T10" fmla="*/ 68 w 94"/>
                  <a:gd name="T11" fmla="*/ 172 h 172"/>
                  <a:gd name="T12" fmla="*/ 54 w 94"/>
                  <a:gd name="T13" fmla="*/ 170 h 172"/>
                  <a:gd name="T14" fmla="*/ 42 w 94"/>
                  <a:gd name="T15" fmla="*/ 166 h 172"/>
                  <a:gd name="T16" fmla="*/ 30 w 94"/>
                  <a:gd name="T17" fmla="*/ 158 h 172"/>
                  <a:gd name="T18" fmla="*/ 18 w 94"/>
                  <a:gd name="T19" fmla="*/ 146 h 172"/>
                  <a:gd name="T20" fmla="*/ 8 w 94"/>
                  <a:gd name="T21" fmla="*/ 134 h 172"/>
                  <a:gd name="T22" fmla="*/ 0 w 94"/>
                  <a:gd name="T23" fmla="*/ 118 h 172"/>
                  <a:gd name="T24" fmla="*/ 0 w 94"/>
                  <a:gd name="T25" fmla="*/ 112 h 172"/>
                  <a:gd name="T26" fmla="*/ 0 w 94"/>
                  <a:gd name="T27" fmla="*/ 104 h 172"/>
                  <a:gd name="T28" fmla="*/ 0 w 94"/>
                  <a:gd name="T29" fmla="*/ 96 h 172"/>
                  <a:gd name="T30" fmla="*/ 2 w 94"/>
                  <a:gd name="T31" fmla="*/ 88 h 172"/>
                  <a:gd name="T32" fmla="*/ 2 w 94"/>
                  <a:gd name="T33" fmla="*/ 80 h 172"/>
                  <a:gd name="T34" fmla="*/ 2 w 94"/>
                  <a:gd name="T35" fmla="*/ 74 h 172"/>
                  <a:gd name="T36" fmla="*/ 2 w 94"/>
                  <a:gd name="T37" fmla="*/ 66 h 172"/>
                  <a:gd name="T38" fmla="*/ 4 w 94"/>
                  <a:gd name="T39" fmla="*/ 58 h 172"/>
                  <a:gd name="T40" fmla="*/ 4 w 94"/>
                  <a:gd name="T41" fmla="*/ 50 h 172"/>
                  <a:gd name="T42" fmla="*/ 6 w 94"/>
                  <a:gd name="T43" fmla="*/ 44 h 172"/>
                  <a:gd name="T44" fmla="*/ 8 w 94"/>
                  <a:gd name="T45" fmla="*/ 38 h 172"/>
                  <a:gd name="T46" fmla="*/ 10 w 94"/>
                  <a:gd name="T47" fmla="*/ 30 h 172"/>
                  <a:gd name="T48" fmla="*/ 10 w 94"/>
                  <a:gd name="T49" fmla="*/ 24 h 172"/>
                  <a:gd name="T50" fmla="*/ 12 w 94"/>
                  <a:gd name="T51" fmla="*/ 20 h 172"/>
                  <a:gd name="T52" fmla="*/ 14 w 94"/>
                  <a:gd name="T53" fmla="*/ 14 h 172"/>
                  <a:gd name="T54" fmla="*/ 18 w 94"/>
                  <a:gd name="T55" fmla="*/ 10 h 172"/>
                  <a:gd name="T56" fmla="*/ 20 w 94"/>
                  <a:gd name="T57" fmla="*/ 8 h 172"/>
                  <a:gd name="T58" fmla="*/ 22 w 94"/>
                  <a:gd name="T59" fmla="*/ 4 h 172"/>
                  <a:gd name="T60" fmla="*/ 24 w 94"/>
                  <a:gd name="T61" fmla="*/ 2 h 172"/>
                  <a:gd name="T62" fmla="*/ 26 w 94"/>
                  <a:gd name="T63" fmla="*/ 2 h 172"/>
                  <a:gd name="T64" fmla="*/ 30 w 94"/>
                  <a:gd name="T65" fmla="*/ 0 h 172"/>
                  <a:gd name="T66" fmla="*/ 32 w 94"/>
                  <a:gd name="T67" fmla="*/ 0 h 172"/>
                  <a:gd name="T68" fmla="*/ 34 w 94"/>
                  <a:gd name="T69" fmla="*/ 2 h 172"/>
                  <a:gd name="T70" fmla="*/ 38 w 94"/>
                  <a:gd name="T71" fmla="*/ 2 h 172"/>
                  <a:gd name="T72" fmla="*/ 42 w 94"/>
                  <a:gd name="T73" fmla="*/ 6 h 172"/>
                  <a:gd name="T74" fmla="*/ 46 w 94"/>
                  <a:gd name="T75" fmla="*/ 8 h 172"/>
                  <a:gd name="T76" fmla="*/ 50 w 94"/>
                  <a:gd name="T77" fmla="*/ 12 h 172"/>
                  <a:gd name="T78" fmla="*/ 54 w 94"/>
                  <a:gd name="T79" fmla="*/ 16 h 172"/>
                  <a:gd name="T80" fmla="*/ 56 w 94"/>
                  <a:gd name="T81" fmla="*/ 22 h 172"/>
                  <a:gd name="T82" fmla="*/ 60 w 94"/>
                  <a:gd name="T83" fmla="*/ 28 h 172"/>
                  <a:gd name="T84" fmla="*/ 64 w 94"/>
                  <a:gd name="T85" fmla="*/ 34 h 172"/>
                  <a:gd name="T86" fmla="*/ 66 w 94"/>
                  <a:gd name="T87" fmla="*/ 42 h 172"/>
                  <a:gd name="T88" fmla="*/ 70 w 94"/>
                  <a:gd name="T89" fmla="*/ 48 h 172"/>
                  <a:gd name="T90" fmla="*/ 72 w 94"/>
                  <a:gd name="T91" fmla="*/ 56 h 172"/>
                  <a:gd name="T92" fmla="*/ 76 w 94"/>
                  <a:gd name="T93" fmla="*/ 64 h 172"/>
                  <a:gd name="T94" fmla="*/ 78 w 94"/>
                  <a:gd name="T95" fmla="*/ 72 h 172"/>
                  <a:gd name="T96" fmla="*/ 80 w 94"/>
                  <a:gd name="T97" fmla="*/ 80 h 172"/>
                  <a:gd name="T98" fmla="*/ 82 w 94"/>
                  <a:gd name="T99" fmla="*/ 88 h 172"/>
                  <a:gd name="T100" fmla="*/ 84 w 94"/>
                  <a:gd name="T101" fmla="*/ 98 h 172"/>
                  <a:gd name="T102" fmla="*/ 86 w 94"/>
                  <a:gd name="T103" fmla="*/ 106 h 172"/>
                  <a:gd name="T104" fmla="*/ 88 w 94"/>
                  <a:gd name="T105" fmla="*/ 114 h 172"/>
                  <a:gd name="T106" fmla="*/ 90 w 94"/>
                  <a:gd name="T107" fmla="*/ 124 h 172"/>
                  <a:gd name="T108" fmla="*/ 90 w 94"/>
                  <a:gd name="T109" fmla="*/ 132 h 172"/>
                  <a:gd name="T110" fmla="*/ 92 w 94"/>
                  <a:gd name="T111" fmla="*/ 140 h 172"/>
                  <a:gd name="T112" fmla="*/ 92 w 94"/>
                  <a:gd name="T113" fmla="*/ 150 h 172"/>
                  <a:gd name="T114" fmla="*/ 94 w 94"/>
                  <a:gd name="T115" fmla="*/ 158 h 172"/>
                  <a:gd name="T116" fmla="*/ 94 w 94"/>
                  <a:gd name="T117" fmla="*/ 164 h 172"/>
                  <a:gd name="T118" fmla="*/ 94 w 94"/>
                  <a:gd name="T119" fmla="*/ 1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4" h="172">
                    <a:moveTo>
                      <a:pt x="94" y="164"/>
                    </a:moveTo>
                    <a:lnTo>
                      <a:pt x="94" y="164"/>
                    </a:lnTo>
                    <a:lnTo>
                      <a:pt x="92" y="166"/>
                    </a:lnTo>
                    <a:lnTo>
                      <a:pt x="92" y="166"/>
                    </a:lnTo>
                    <a:lnTo>
                      <a:pt x="80" y="170"/>
                    </a:lnTo>
                    <a:lnTo>
                      <a:pt x="68" y="172"/>
                    </a:lnTo>
                    <a:lnTo>
                      <a:pt x="54" y="170"/>
                    </a:lnTo>
                    <a:lnTo>
                      <a:pt x="42" y="166"/>
                    </a:lnTo>
                    <a:lnTo>
                      <a:pt x="30" y="158"/>
                    </a:lnTo>
                    <a:lnTo>
                      <a:pt x="18" y="146"/>
                    </a:lnTo>
                    <a:lnTo>
                      <a:pt x="8" y="134"/>
                    </a:lnTo>
                    <a:lnTo>
                      <a:pt x="0" y="118"/>
                    </a:lnTo>
                    <a:lnTo>
                      <a:pt x="0" y="112"/>
                    </a:lnTo>
                    <a:lnTo>
                      <a:pt x="0" y="104"/>
                    </a:lnTo>
                    <a:lnTo>
                      <a:pt x="0" y="96"/>
                    </a:lnTo>
                    <a:lnTo>
                      <a:pt x="2" y="88"/>
                    </a:lnTo>
                    <a:lnTo>
                      <a:pt x="2" y="80"/>
                    </a:lnTo>
                    <a:lnTo>
                      <a:pt x="2" y="74"/>
                    </a:lnTo>
                    <a:lnTo>
                      <a:pt x="2" y="66"/>
                    </a:lnTo>
                    <a:lnTo>
                      <a:pt x="4" y="58"/>
                    </a:lnTo>
                    <a:lnTo>
                      <a:pt x="4" y="50"/>
                    </a:lnTo>
                    <a:lnTo>
                      <a:pt x="6" y="44"/>
                    </a:lnTo>
                    <a:lnTo>
                      <a:pt x="8" y="38"/>
                    </a:lnTo>
                    <a:lnTo>
                      <a:pt x="10" y="30"/>
                    </a:lnTo>
                    <a:lnTo>
                      <a:pt x="10" y="24"/>
                    </a:lnTo>
                    <a:lnTo>
                      <a:pt x="12" y="20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0" y="8"/>
                    </a:lnTo>
                    <a:lnTo>
                      <a:pt x="22" y="4"/>
                    </a:lnTo>
                    <a:lnTo>
                      <a:pt x="24" y="2"/>
                    </a:lnTo>
                    <a:lnTo>
                      <a:pt x="26" y="2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2" y="6"/>
                    </a:lnTo>
                    <a:lnTo>
                      <a:pt x="46" y="8"/>
                    </a:lnTo>
                    <a:lnTo>
                      <a:pt x="50" y="12"/>
                    </a:lnTo>
                    <a:lnTo>
                      <a:pt x="54" y="16"/>
                    </a:lnTo>
                    <a:lnTo>
                      <a:pt x="56" y="22"/>
                    </a:lnTo>
                    <a:lnTo>
                      <a:pt x="60" y="28"/>
                    </a:lnTo>
                    <a:lnTo>
                      <a:pt x="64" y="34"/>
                    </a:lnTo>
                    <a:lnTo>
                      <a:pt x="66" y="42"/>
                    </a:lnTo>
                    <a:lnTo>
                      <a:pt x="70" y="48"/>
                    </a:lnTo>
                    <a:lnTo>
                      <a:pt x="72" y="56"/>
                    </a:lnTo>
                    <a:lnTo>
                      <a:pt x="76" y="64"/>
                    </a:lnTo>
                    <a:lnTo>
                      <a:pt x="78" y="72"/>
                    </a:lnTo>
                    <a:lnTo>
                      <a:pt x="80" y="80"/>
                    </a:lnTo>
                    <a:lnTo>
                      <a:pt x="82" y="88"/>
                    </a:lnTo>
                    <a:lnTo>
                      <a:pt x="84" y="98"/>
                    </a:lnTo>
                    <a:lnTo>
                      <a:pt x="86" y="106"/>
                    </a:lnTo>
                    <a:lnTo>
                      <a:pt x="88" y="114"/>
                    </a:lnTo>
                    <a:lnTo>
                      <a:pt x="90" y="124"/>
                    </a:lnTo>
                    <a:lnTo>
                      <a:pt x="90" y="132"/>
                    </a:lnTo>
                    <a:lnTo>
                      <a:pt x="92" y="140"/>
                    </a:lnTo>
                    <a:lnTo>
                      <a:pt x="92" y="150"/>
                    </a:lnTo>
                    <a:lnTo>
                      <a:pt x="94" y="158"/>
                    </a:lnTo>
                    <a:lnTo>
                      <a:pt x="94" y="164"/>
                    </a:lnTo>
                    <a:lnTo>
                      <a:pt x="94" y="164"/>
                    </a:lnTo>
                    <a:close/>
                  </a:path>
                </a:pathLst>
              </a:custGeom>
              <a:solidFill>
                <a:srgbClr val="130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68" name="Freeform 508"/>
              <p:cNvSpPr>
                <a:spLocks/>
              </p:cNvSpPr>
              <p:nvPr/>
            </p:nvSpPr>
            <p:spPr bwMode="auto">
              <a:xfrm>
                <a:off x="2460" y="2975"/>
                <a:ext cx="94" cy="168"/>
              </a:xfrm>
              <a:custGeom>
                <a:avLst/>
                <a:gdLst>
                  <a:gd name="T0" fmla="*/ 94 w 94"/>
                  <a:gd name="T1" fmla="*/ 160 h 168"/>
                  <a:gd name="T2" fmla="*/ 92 w 94"/>
                  <a:gd name="T3" fmla="*/ 162 h 168"/>
                  <a:gd name="T4" fmla="*/ 66 w 94"/>
                  <a:gd name="T5" fmla="*/ 168 h 168"/>
                  <a:gd name="T6" fmla="*/ 40 w 94"/>
                  <a:gd name="T7" fmla="*/ 162 h 168"/>
                  <a:gd name="T8" fmla="*/ 18 w 94"/>
                  <a:gd name="T9" fmla="*/ 144 h 168"/>
                  <a:gd name="T10" fmla="*/ 2 w 94"/>
                  <a:gd name="T11" fmla="*/ 114 h 168"/>
                  <a:gd name="T12" fmla="*/ 0 w 94"/>
                  <a:gd name="T13" fmla="*/ 112 h 168"/>
                  <a:gd name="T14" fmla="*/ 0 w 94"/>
                  <a:gd name="T15" fmla="*/ 104 h 168"/>
                  <a:gd name="T16" fmla="*/ 2 w 94"/>
                  <a:gd name="T17" fmla="*/ 88 h 168"/>
                  <a:gd name="T18" fmla="*/ 2 w 94"/>
                  <a:gd name="T19" fmla="*/ 74 h 168"/>
                  <a:gd name="T20" fmla="*/ 4 w 94"/>
                  <a:gd name="T21" fmla="*/ 58 h 168"/>
                  <a:gd name="T22" fmla="*/ 6 w 94"/>
                  <a:gd name="T23" fmla="*/ 44 h 168"/>
                  <a:gd name="T24" fmla="*/ 10 w 94"/>
                  <a:gd name="T25" fmla="*/ 30 h 168"/>
                  <a:gd name="T26" fmla="*/ 12 w 94"/>
                  <a:gd name="T27" fmla="*/ 20 h 168"/>
                  <a:gd name="T28" fmla="*/ 18 w 94"/>
                  <a:gd name="T29" fmla="*/ 10 h 168"/>
                  <a:gd name="T30" fmla="*/ 22 w 94"/>
                  <a:gd name="T31" fmla="*/ 4 h 168"/>
                  <a:gd name="T32" fmla="*/ 24 w 94"/>
                  <a:gd name="T33" fmla="*/ 4 h 168"/>
                  <a:gd name="T34" fmla="*/ 26 w 94"/>
                  <a:gd name="T35" fmla="*/ 2 h 168"/>
                  <a:gd name="T36" fmla="*/ 32 w 94"/>
                  <a:gd name="T37" fmla="*/ 0 h 168"/>
                  <a:gd name="T38" fmla="*/ 38 w 94"/>
                  <a:gd name="T39" fmla="*/ 2 h 168"/>
                  <a:gd name="T40" fmla="*/ 46 w 94"/>
                  <a:gd name="T41" fmla="*/ 8 h 168"/>
                  <a:gd name="T42" fmla="*/ 54 w 94"/>
                  <a:gd name="T43" fmla="*/ 16 h 168"/>
                  <a:gd name="T44" fmla="*/ 60 w 94"/>
                  <a:gd name="T45" fmla="*/ 28 h 168"/>
                  <a:gd name="T46" fmla="*/ 66 w 94"/>
                  <a:gd name="T47" fmla="*/ 42 h 168"/>
                  <a:gd name="T48" fmla="*/ 72 w 94"/>
                  <a:gd name="T49" fmla="*/ 56 h 168"/>
                  <a:gd name="T50" fmla="*/ 78 w 94"/>
                  <a:gd name="T51" fmla="*/ 72 h 168"/>
                  <a:gd name="T52" fmla="*/ 82 w 94"/>
                  <a:gd name="T53" fmla="*/ 88 h 168"/>
                  <a:gd name="T54" fmla="*/ 86 w 94"/>
                  <a:gd name="T55" fmla="*/ 106 h 168"/>
                  <a:gd name="T56" fmla="*/ 90 w 94"/>
                  <a:gd name="T57" fmla="*/ 124 h 168"/>
                  <a:gd name="T58" fmla="*/ 92 w 94"/>
                  <a:gd name="T59" fmla="*/ 140 h 168"/>
                  <a:gd name="T60" fmla="*/ 94 w 94"/>
                  <a:gd name="T61" fmla="*/ 158 h 168"/>
                  <a:gd name="T62" fmla="*/ 94 w 94"/>
                  <a:gd name="T63" fmla="*/ 16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" h="168">
                    <a:moveTo>
                      <a:pt x="94" y="160"/>
                    </a:moveTo>
                    <a:lnTo>
                      <a:pt x="94" y="160"/>
                    </a:lnTo>
                    <a:lnTo>
                      <a:pt x="92" y="162"/>
                    </a:lnTo>
                    <a:lnTo>
                      <a:pt x="92" y="162"/>
                    </a:lnTo>
                    <a:lnTo>
                      <a:pt x="78" y="166"/>
                    </a:lnTo>
                    <a:lnTo>
                      <a:pt x="66" y="168"/>
                    </a:lnTo>
                    <a:lnTo>
                      <a:pt x="54" y="166"/>
                    </a:lnTo>
                    <a:lnTo>
                      <a:pt x="40" y="162"/>
                    </a:lnTo>
                    <a:lnTo>
                      <a:pt x="30" y="154"/>
                    </a:lnTo>
                    <a:lnTo>
                      <a:pt x="18" y="144"/>
                    </a:lnTo>
                    <a:lnTo>
                      <a:pt x="8" y="130"/>
                    </a:lnTo>
                    <a:lnTo>
                      <a:pt x="2" y="114"/>
                    </a:lnTo>
                    <a:lnTo>
                      <a:pt x="2" y="114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04"/>
                    </a:lnTo>
                    <a:lnTo>
                      <a:pt x="0" y="96"/>
                    </a:lnTo>
                    <a:lnTo>
                      <a:pt x="2" y="88"/>
                    </a:lnTo>
                    <a:lnTo>
                      <a:pt x="2" y="80"/>
                    </a:lnTo>
                    <a:lnTo>
                      <a:pt x="2" y="74"/>
                    </a:lnTo>
                    <a:lnTo>
                      <a:pt x="2" y="66"/>
                    </a:lnTo>
                    <a:lnTo>
                      <a:pt x="4" y="58"/>
                    </a:lnTo>
                    <a:lnTo>
                      <a:pt x="4" y="50"/>
                    </a:lnTo>
                    <a:lnTo>
                      <a:pt x="6" y="44"/>
                    </a:lnTo>
                    <a:lnTo>
                      <a:pt x="8" y="38"/>
                    </a:lnTo>
                    <a:lnTo>
                      <a:pt x="10" y="30"/>
                    </a:lnTo>
                    <a:lnTo>
                      <a:pt x="10" y="24"/>
                    </a:lnTo>
                    <a:lnTo>
                      <a:pt x="12" y="20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0" y="8"/>
                    </a:lnTo>
                    <a:lnTo>
                      <a:pt x="22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2" y="6"/>
                    </a:lnTo>
                    <a:lnTo>
                      <a:pt x="46" y="8"/>
                    </a:lnTo>
                    <a:lnTo>
                      <a:pt x="50" y="12"/>
                    </a:lnTo>
                    <a:lnTo>
                      <a:pt x="54" y="16"/>
                    </a:lnTo>
                    <a:lnTo>
                      <a:pt x="56" y="22"/>
                    </a:lnTo>
                    <a:lnTo>
                      <a:pt x="60" y="28"/>
                    </a:lnTo>
                    <a:lnTo>
                      <a:pt x="64" y="34"/>
                    </a:lnTo>
                    <a:lnTo>
                      <a:pt x="66" y="42"/>
                    </a:lnTo>
                    <a:lnTo>
                      <a:pt x="70" y="48"/>
                    </a:lnTo>
                    <a:lnTo>
                      <a:pt x="72" y="56"/>
                    </a:lnTo>
                    <a:lnTo>
                      <a:pt x="76" y="64"/>
                    </a:lnTo>
                    <a:lnTo>
                      <a:pt x="78" y="72"/>
                    </a:lnTo>
                    <a:lnTo>
                      <a:pt x="80" y="80"/>
                    </a:lnTo>
                    <a:lnTo>
                      <a:pt x="82" y="88"/>
                    </a:lnTo>
                    <a:lnTo>
                      <a:pt x="84" y="98"/>
                    </a:lnTo>
                    <a:lnTo>
                      <a:pt x="86" y="106"/>
                    </a:lnTo>
                    <a:lnTo>
                      <a:pt x="88" y="114"/>
                    </a:lnTo>
                    <a:lnTo>
                      <a:pt x="90" y="124"/>
                    </a:lnTo>
                    <a:lnTo>
                      <a:pt x="90" y="132"/>
                    </a:lnTo>
                    <a:lnTo>
                      <a:pt x="92" y="140"/>
                    </a:lnTo>
                    <a:lnTo>
                      <a:pt x="92" y="150"/>
                    </a:lnTo>
                    <a:lnTo>
                      <a:pt x="94" y="158"/>
                    </a:lnTo>
                    <a:lnTo>
                      <a:pt x="94" y="160"/>
                    </a:lnTo>
                    <a:lnTo>
                      <a:pt x="94" y="160"/>
                    </a:lnTo>
                    <a:close/>
                  </a:path>
                </a:pathLst>
              </a:custGeom>
              <a:solidFill>
                <a:srgbClr val="180A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69" name="Freeform 509"/>
              <p:cNvSpPr>
                <a:spLocks/>
              </p:cNvSpPr>
              <p:nvPr/>
            </p:nvSpPr>
            <p:spPr bwMode="auto">
              <a:xfrm>
                <a:off x="2460" y="2975"/>
                <a:ext cx="94" cy="166"/>
              </a:xfrm>
              <a:custGeom>
                <a:avLst/>
                <a:gdLst>
                  <a:gd name="T0" fmla="*/ 28 w 94"/>
                  <a:gd name="T1" fmla="*/ 4 h 166"/>
                  <a:gd name="T2" fmla="*/ 28 w 94"/>
                  <a:gd name="T3" fmla="*/ 4 h 166"/>
                  <a:gd name="T4" fmla="*/ 32 w 94"/>
                  <a:gd name="T5" fmla="*/ 0 h 166"/>
                  <a:gd name="T6" fmla="*/ 34 w 94"/>
                  <a:gd name="T7" fmla="*/ 2 h 166"/>
                  <a:gd name="T8" fmla="*/ 38 w 94"/>
                  <a:gd name="T9" fmla="*/ 2 h 166"/>
                  <a:gd name="T10" fmla="*/ 42 w 94"/>
                  <a:gd name="T11" fmla="*/ 6 h 166"/>
                  <a:gd name="T12" fmla="*/ 46 w 94"/>
                  <a:gd name="T13" fmla="*/ 8 h 166"/>
                  <a:gd name="T14" fmla="*/ 50 w 94"/>
                  <a:gd name="T15" fmla="*/ 12 h 166"/>
                  <a:gd name="T16" fmla="*/ 54 w 94"/>
                  <a:gd name="T17" fmla="*/ 16 h 166"/>
                  <a:gd name="T18" fmla="*/ 56 w 94"/>
                  <a:gd name="T19" fmla="*/ 22 h 166"/>
                  <a:gd name="T20" fmla="*/ 60 w 94"/>
                  <a:gd name="T21" fmla="*/ 28 h 166"/>
                  <a:gd name="T22" fmla="*/ 64 w 94"/>
                  <a:gd name="T23" fmla="*/ 34 h 166"/>
                  <a:gd name="T24" fmla="*/ 66 w 94"/>
                  <a:gd name="T25" fmla="*/ 42 h 166"/>
                  <a:gd name="T26" fmla="*/ 70 w 94"/>
                  <a:gd name="T27" fmla="*/ 48 h 166"/>
                  <a:gd name="T28" fmla="*/ 72 w 94"/>
                  <a:gd name="T29" fmla="*/ 56 h 166"/>
                  <a:gd name="T30" fmla="*/ 76 w 94"/>
                  <a:gd name="T31" fmla="*/ 64 h 166"/>
                  <a:gd name="T32" fmla="*/ 78 w 94"/>
                  <a:gd name="T33" fmla="*/ 72 h 166"/>
                  <a:gd name="T34" fmla="*/ 80 w 94"/>
                  <a:gd name="T35" fmla="*/ 80 h 166"/>
                  <a:gd name="T36" fmla="*/ 82 w 94"/>
                  <a:gd name="T37" fmla="*/ 88 h 166"/>
                  <a:gd name="T38" fmla="*/ 84 w 94"/>
                  <a:gd name="T39" fmla="*/ 98 h 166"/>
                  <a:gd name="T40" fmla="*/ 86 w 94"/>
                  <a:gd name="T41" fmla="*/ 106 h 166"/>
                  <a:gd name="T42" fmla="*/ 88 w 94"/>
                  <a:gd name="T43" fmla="*/ 114 h 166"/>
                  <a:gd name="T44" fmla="*/ 90 w 94"/>
                  <a:gd name="T45" fmla="*/ 124 h 166"/>
                  <a:gd name="T46" fmla="*/ 90 w 94"/>
                  <a:gd name="T47" fmla="*/ 132 h 166"/>
                  <a:gd name="T48" fmla="*/ 92 w 94"/>
                  <a:gd name="T49" fmla="*/ 140 h 166"/>
                  <a:gd name="T50" fmla="*/ 92 w 94"/>
                  <a:gd name="T51" fmla="*/ 150 h 166"/>
                  <a:gd name="T52" fmla="*/ 94 w 94"/>
                  <a:gd name="T53" fmla="*/ 156 h 166"/>
                  <a:gd name="T54" fmla="*/ 94 w 94"/>
                  <a:gd name="T55" fmla="*/ 156 h 166"/>
                  <a:gd name="T56" fmla="*/ 90 w 94"/>
                  <a:gd name="T57" fmla="*/ 158 h 166"/>
                  <a:gd name="T58" fmla="*/ 90 w 94"/>
                  <a:gd name="T59" fmla="*/ 158 h 166"/>
                  <a:gd name="T60" fmla="*/ 78 w 94"/>
                  <a:gd name="T61" fmla="*/ 164 h 166"/>
                  <a:gd name="T62" fmla="*/ 66 w 94"/>
                  <a:gd name="T63" fmla="*/ 166 h 166"/>
                  <a:gd name="T64" fmla="*/ 54 w 94"/>
                  <a:gd name="T65" fmla="*/ 164 h 166"/>
                  <a:gd name="T66" fmla="*/ 42 w 94"/>
                  <a:gd name="T67" fmla="*/ 158 h 166"/>
                  <a:gd name="T68" fmla="*/ 30 w 94"/>
                  <a:gd name="T69" fmla="*/ 152 h 166"/>
                  <a:gd name="T70" fmla="*/ 20 w 94"/>
                  <a:gd name="T71" fmla="*/ 140 h 166"/>
                  <a:gd name="T72" fmla="*/ 10 w 94"/>
                  <a:gd name="T73" fmla="*/ 128 h 166"/>
                  <a:gd name="T74" fmla="*/ 2 w 94"/>
                  <a:gd name="T75" fmla="*/ 114 h 166"/>
                  <a:gd name="T76" fmla="*/ 2 w 94"/>
                  <a:gd name="T77" fmla="*/ 114 h 166"/>
                  <a:gd name="T78" fmla="*/ 0 w 94"/>
                  <a:gd name="T79" fmla="*/ 108 h 166"/>
                  <a:gd name="T80" fmla="*/ 0 w 94"/>
                  <a:gd name="T81" fmla="*/ 104 h 166"/>
                  <a:gd name="T82" fmla="*/ 0 w 94"/>
                  <a:gd name="T83" fmla="*/ 96 h 166"/>
                  <a:gd name="T84" fmla="*/ 2 w 94"/>
                  <a:gd name="T85" fmla="*/ 88 h 166"/>
                  <a:gd name="T86" fmla="*/ 2 w 94"/>
                  <a:gd name="T87" fmla="*/ 80 h 166"/>
                  <a:gd name="T88" fmla="*/ 2 w 94"/>
                  <a:gd name="T89" fmla="*/ 74 h 166"/>
                  <a:gd name="T90" fmla="*/ 2 w 94"/>
                  <a:gd name="T91" fmla="*/ 66 h 166"/>
                  <a:gd name="T92" fmla="*/ 4 w 94"/>
                  <a:gd name="T93" fmla="*/ 58 h 166"/>
                  <a:gd name="T94" fmla="*/ 4 w 94"/>
                  <a:gd name="T95" fmla="*/ 50 h 166"/>
                  <a:gd name="T96" fmla="*/ 6 w 94"/>
                  <a:gd name="T97" fmla="*/ 44 h 166"/>
                  <a:gd name="T98" fmla="*/ 8 w 94"/>
                  <a:gd name="T99" fmla="*/ 38 h 166"/>
                  <a:gd name="T100" fmla="*/ 10 w 94"/>
                  <a:gd name="T101" fmla="*/ 30 h 166"/>
                  <a:gd name="T102" fmla="*/ 10 w 94"/>
                  <a:gd name="T103" fmla="*/ 24 h 166"/>
                  <a:gd name="T104" fmla="*/ 12 w 94"/>
                  <a:gd name="T105" fmla="*/ 20 h 166"/>
                  <a:gd name="T106" fmla="*/ 14 w 94"/>
                  <a:gd name="T107" fmla="*/ 14 h 166"/>
                  <a:gd name="T108" fmla="*/ 16 w 94"/>
                  <a:gd name="T109" fmla="*/ 12 h 166"/>
                  <a:gd name="T110" fmla="*/ 16 w 94"/>
                  <a:gd name="T111" fmla="*/ 12 h 166"/>
                  <a:gd name="T112" fmla="*/ 28 w 94"/>
                  <a:gd name="T113" fmla="*/ 4 h 166"/>
                  <a:gd name="T114" fmla="*/ 28 w 94"/>
                  <a:gd name="T115" fmla="*/ 4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4" h="166">
                    <a:moveTo>
                      <a:pt x="28" y="4"/>
                    </a:moveTo>
                    <a:lnTo>
                      <a:pt x="28" y="4"/>
                    </a:lnTo>
                    <a:lnTo>
                      <a:pt x="32" y="0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2" y="6"/>
                    </a:lnTo>
                    <a:lnTo>
                      <a:pt x="46" y="8"/>
                    </a:lnTo>
                    <a:lnTo>
                      <a:pt x="50" y="12"/>
                    </a:lnTo>
                    <a:lnTo>
                      <a:pt x="54" y="16"/>
                    </a:lnTo>
                    <a:lnTo>
                      <a:pt x="56" y="22"/>
                    </a:lnTo>
                    <a:lnTo>
                      <a:pt x="60" y="28"/>
                    </a:lnTo>
                    <a:lnTo>
                      <a:pt x="64" y="34"/>
                    </a:lnTo>
                    <a:lnTo>
                      <a:pt x="66" y="42"/>
                    </a:lnTo>
                    <a:lnTo>
                      <a:pt x="70" y="48"/>
                    </a:lnTo>
                    <a:lnTo>
                      <a:pt x="72" y="56"/>
                    </a:lnTo>
                    <a:lnTo>
                      <a:pt x="76" y="64"/>
                    </a:lnTo>
                    <a:lnTo>
                      <a:pt x="78" y="72"/>
                    </a:lnTo>
                    <a:lnTo>
                      <a:pt x="80" y="80"/>
                    </a:lnTo>
                    <a:lnTo>
                      <a:pt x="82" y="88"/>
                    </a:lnTo>
                    <a:lnTo>
                      <a:pt x="84" y="98"/>
                    </a:lnTo>
                    <a:lnTo>
                      <a:pt x="86" y="106"/>
                    </a:lnTo>
                    <a:lnTo>
                      <a:pt x="88" y="114"/>
                    </a:lnTo>
                    <a:lnTo>
                      <a:pt x="90" y="124"/>
                    </a:lnTo>
                    <a:lnTo>
                      <a:pt x="90" y="132"/>
                    </a:lnTo>
                    <a:lnTo>
                      <a:pt x="92" y="140"/>
                    </a:lnTo>
                    <a:lnTo>
                      <a:pt x="92" y="150"/>
                    </a:lnTo>
                    <a:lnTo>
                      <a:pt x="94" y="156"/>
                    </a:lnTo>
                    <a:lnTo>
                      <a:pt x="94" y="156"/>
                    </a:lnTo>
                    <a:lnTo>
                      <a:pt x="90" y="158"/>
                    </a:lnTo>
                    <a:lnTo>
                      <a:pt x="90" y="158"/>
                    </a:lnTo>
                    <a:lnTo>
                      <a:pt x="78" y="164"/>
                    </a:lnTo>
                    <a:lnTo>
                      <a:pt x="66" y="166"/>
                    </a:lnTo>
                    <a:lnTo>
                      <a:pt x="54" y="164"/>
                    </a:lnTo>
                    <a:lnTo>
                      <a:pt x="42" y="158"/>
                    </a:lnTo>
                    <a:lnTo>
                      <a:pt x="30" y="152"/>
                    </a:lnTo>
                    <a:lnTo>
                      <a:pt x="20" y="140"/>
                    </a:lnTo>
                    <a:lnTo>
                      <a:pt x="10" y="128"/>
                    </a:lnTo>
                    <a:lnTo>
                      <a:pt x="2" y="114"/>
                    </a:lnTo>
                    <a:lnTo>
                      <a:pt x="2" y="114"/>
                    </a:lnTo>
                    <a:lnTo>
                      <a:pt x="0" y="108"/>
                    </a:lnTo>
                    <a:lnTo>
                      <a:pt x="0" y="104"/>
                    </a:lnTo>
                    <a:lnTo>
                      <a:pt x="0" y="96"/>
                    </a:lnTo>
                    <a:lnTo>
                      <a:pt x="2" y="88"/>
                    </a:lnTo>
                    <a:lnTo>
                      <a:pt x="2" y="80"/>
                    </a:lnTo>
                    <a:lnTo>
                      <a:pt x="2" y="74"/>
                    </a:lnTo>
                    <a:lnTo>
                      <a:pt x="2" y="66"/>
                    </a:lnTo>
                    <a:lnTo>
                      <a:pt x="4" y="58"/>
                    </a:lnTo>
                    <a:lnTo>
                      <a:pt x="4" y="50"/>
                    </a:lnTo>
                    <a:lnTo>
                      <a:pt x="6" y="44"/>
                    </a:lnTo>
                    <a:lnTo>
                      <a:pt x="8" y="38"/>
                    </a:lnTo>
                    <a:lnTo>
                      <a:pt x="10" y="30"/>
                    </a:lnTo>
                    <a:lnTo>
                      <a:pt x="10" y="24"/>
                    </a:lnTo>
                    <a:lnTo>
                      <a:pt x="12" y="20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28" y="4"/>
                    </a:lnTo>
                    <a:lnTo>
                      <a:pt x="28" y="4"/>
                    </a:lnTo>
                    <a:close/>
                  </a:path>
                </a:pathLst>
              </a:custGeom>
              <a:solidFill>
                <a:srgbClr val="1F0E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70" name="Freeform 510"/>
              <p:cNvSpPr>
                <a:spLocks/>
              </p:cNvSpPr>
              <p:nvPr/>
            </p:nvSpPr>
            <p:spPr bwMode="auto">
              <a:xfrm>
                <a:off x="2460" y="2977"/>
                <a:ext cx="92" cy="160"/>
              </a:xfrm>
              <a:custGeom>
                <a:avLst/>
                <a:gdLst>
                  <a:gd name="T0" fmla="*/ 28 w 92"/>
                  <a:gd name="T1" fmla="*/ 4 h 160"/>
                  <a:gd name="T2" fmla="*/ 28 w 92"/>
                  <a:gd name="T3" fmla="*/ 4 h 160"/>
                  <a:gd name="T4" fmla="*/ 36 w 92"/>
                  <a:gd name="T5" fmla="*/ 0 h 160"/>
                  <a:gd name="T6" fmla="*/ 38 w 92"/>
                  <a:gd name="T7" fmla="*/ 0 h 160"/>
                  <a:gd name="T8" fmla="*/ 42 w 92"/>
                  <a:gd name="T9" fmla="*/ 4 h 160"/>
                  <a:gd name="T10" fmla="*/ 46 w 92"/>
                  <a:gd name="T11" fmla="*/ 6 h 160"/>
                  <a:gd name="T12" fmla="*/ 50 w 92"/>
                  <a:gd name="T13" fmla="*/ 10 h 160"/>
                  <a:gd name="T14" fmla="*/ 54 w 92"/>
                  <a:gd name="T15" fmla="*/ 14 h 160"/>
                  <a:gd name="T16" fmla="*/ 56 w 92"/>
                  <a:gd name="T17" fmla="*/ 20 h 160"/>
                  <a:gd name="T18" fmla="*/ 60 w 92"/>
                  <a:gd name="T19" fmla="*/ 26 h 160"/>
                  <a:gd name="T20" fmla="*/ 64 w 92"/>
                  <a:gd name="T21" fmla="*/ 32 h 160"/>
                  <a:gd name="T22" fmla="*/ 66 w 92"/>
                  <a:gd name="T23" fmla="*/ 40 h 160"/>
                  <a:gd name="T24" fmla="*/ 70 w 92"/>
                  <a:gd name="T25" fmla="*/ 46 h 160"/>
                  <a:gd name="T26" fmla="*/ 72 w 92"/>
                  <a:gd name="T27" fmla="*/ 54 h 160"/>
                  <a:gd name="T28" fmla="*/ 76 w 92"/>
                  <a:gd name="T29" fmla="*/ 62 h 160"/>
                  <a:gd name="T30" fmla="*/ 78 w 92"/>
                  <a:gd name="T31" fmla="*/ 70 h 160"/>
                  <a:gd name="T32" fmla="*/ 80 w 92"/>
                  <a:gd name="T33" fmla="*/ 78 h 160"/>
                  <a:gd name="T34" fmla="*/ 82 w 92"/>
                  <a:gd name="T35" fmla="*/ 86 h 160"/>
                  <a:gd name="T36" fmla="*/ 84 w 92"/>
                  <a:gd name="T37" fmla="*/ 96 h 160"/>
                  <a:gd name="T38" fmla="*/ 86 w 92"/>
                  <a:gd name="T39" fmla="*/ 104 h 160"/>
                  <a:gd name="T40" fmla="*/ 88 w 92"/>
                  <a:gd name="T41" fmla="*/ 112 h 160"/>
                  <a:gd name="T42" fmla="*/ 90 w 92"/>
                  <a:gd name="T43" fmla="*/ 122 h 160"/>
                  <a:gd name="T44" fmla="*/ 90 w 92"/>
                  <a:gd name="T45" fmla="*/ 130 h 160"/>
                  <a:gd name="T46" fmla="*/ 92 w 92"/>
                  <a:gd name="T47" fmla="*/ 138 h 160"/>
                  <a:gd name="T48" fmla="*/ 92 w 92"/>
                  <a:gd name="T49" fmla="*/ 148 h 160"/>
                  <a:gd name="T50" fmla="*/ 92 w 92"/>
                  <a:gd name="T51" fmla="*/ 150 h 160"/>
                  <a:gd name="T52" fmla="*/ 92 w 92"/>
                  <a:gd name="T53" fmla="*/ 150 h 160"/>
                  <a:gd name="T54" fmla="*/ 88 w 92"/>
                  <a:gd name="T55" fmla="*/ 154 h 160"/>
                  <a:gd name="T56" fmla="*/ 88 w 92"/>
                  <a:gd name="T57" fmla="*/ 154 h 160"/>
                  <a:gd name="T58" fmla="*/ 76 w 92"/>
                  <a:gd name="T59" fmla="*/ 158 h 160"/>
                  <a:gd name="T60" fmla="*/ 64 w 92"/>
                  <a:gd name="T61" fmla="*/ 160 h 160"/>
                  <a:gd name="T62" fmla="*/ 52 w 92"/>
                  <a:gd name="T63" fmla="*/ 158 h 160"/>
                  <a:gd name="T64" fmla="*/ 42 w 92"/>
                  <a:gd name="T65" fmla="*/ 154 h 160"/>
                  <a:gd name="T66" fmla="*/ 30 w 92"/>
                  <a:gd name="T67" fmla="*/ 146 h 160"/>
                  <a:gd name="T68" fmla="*/ 20 w 92"/>
                  <a:gd name="T69" fmla="*/ 136 h 160"/>
                  <a:gd name="T70" fmla="*/ 12 w 92"/>
                  <a:gd name="T71" fmla="*/ 124 h 160"/>
                  <a:gd name="T72" fmla="*/ 4 w 92"/>
                  <a:gd name="T73" fmla="*/ 110 h 160"/>
                  <a:gd name="T74" fmla="*/ 4 w 92"/>
                  <a:gd name="T75" fmla="*/ 110 h 160"/>
                  <a:gd name="T76" fmla="*/ 0 w 92"/>
                  <a:gd name="T77" fmla="*/ 100 h 160"/>
                  <a:gd name="T78" fmla="*/ 0 w 92"/>
                  <a:gd name="T79" fmla="*/ 94 h 160"/>
                  <a:gd name="T80" fmla="*/ 2 w 92"/>
                  <a:gd name="T81" fmla="*/ 86 h 160"/>
                  <a:gd name="T82" fmla="*/ 2 w 92"/>
                  <a:gd name="T83" fmla="*/ 78 h 160"/>
                  <a:gd name="T84" fmla="*/ 2 w 92"/>
                  <a:gd name="T85" fmla="*/ 72 h 160"/>
                  <a:gd name="T86" fmla="*/ 2 w 92"/>
                  <a:gd name="T87" fmla="*/ 64 h 160"/>
                  <a:gd name="T88" fmla="*/ 4 w 92"/>
                  <a:gd name="T89" fmla="*/ 56 h 160"/>
                  <a:gd name="T90" fmla="*/ 4 w 92"/>
                  <a:gd name="T91" fmla="*/ 48 h 160"/>
                  <a:gd name="T92" fmla="*/ 6 w 92"/>
                  <a:gd name="T93" fmla="*/ 42 h 160"/>
                  <a:gd name="T94" fmla="*/ 8 w 92"/>
                  <a:gd name="T95" fmla="*/ 36 h 160"/>
                  <a:gd name="T96" fmla="*/ 10 w 92"/>
                  <a:gd name="T97" fmla="*/ 28 h 160"/>
                  <a:gd name="T98" fmla="*/ 10 w 92"/>
                  <a:gd name="T99" fmla="*/ 22 h 160"/>
                  <a:gd name="T100" fmla="*/ 12 w 92"/>
                  <a:gd name="T101" fmla="*/ 18 h 160"/>
                  <a:gd name="T102" fmla="*/ 12 w 92"/>
                  <a:gd name="T103" fmla="*/ 18 h 160"/>
                  <a:gd name="T104" fmla="*/ 12 w 92"/>
                  <a:gd name="T105" fmla="*/ 18 h 160"/>
                  <a:gd name="T106" fmla="*/ 20 w 92"/>
                  <a:gd name="T107" fmla="*/ 10 h 160"/>
                  <a:gd name="T108" fmla="*/ 28 w 92"/>
                  <a:gd name="T109" fmla="*/ 4 h 160"/>
                  <a:gd name="T110" fmla="*/ 28 w 92"/>
                  <a:gd name="T111" fmla="*/ 4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2" h="160">
                    <a:moveTo>
                      <a:pt x="28" y="4"/>
                    </a:moveTo>
                    <a:lnTo>
                      <a:pt x="28" y="4"/>
                    </a:lnTo>
                    <a:lnTo>
                      <a:pt x="36" y="0"/>
                    </a:lnTo>
                    <a:lnTo>
                      <a:pt x="38" y="0"/>
                    </a:lnTo>
                    <a:lnTo>
                      <a:pt x="42" y="4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56" y="20"/>
                    </a:lnTo>
                    <a:lnTo>
                      <a:pt x="60" y="26"/>
                    </a:lnTo>
                    <a:lnTo>
                      <a:pt x="64" y="32"/>
                    </a:lnTo>
                    <a:lnTo>
                      <a:pt x="66" y="40"/>
                    </a:lnTo>
                    <a:lnTo>
                      <a:pt x="70" y="46"/>
                    </a:lnTo>
                    <a:lnTo>
                      <a:pt x="72" y="54"/>
                    </a:lnTo>
                    <a:lnTo>
                      <a:pt x="76" y="62"/>
                    </a:lnTo>
                    <a:lnTo>
                      <a:pt x="78" y="70"/>
                    </a:lnTo>
                    <a:lnTo>
                      <a:pt x="80" y="78"/>
                    </a:lnTo>
                    <a:lnTo>
                      <a:pt x="82" y="86"/>
                    </a:lnTo>
                    <a:lnTo>
                      <a:pt x="84" y="96"/>
                    </a:lnTo>
                    <a:lnTo>
                      <a:pt x="86" y="104"/>
                    </a:lnTo>
                    <a:lnTo>
                      <a:pt x="88" y="112"/>
                    </a:lnTo>
                    <a:lnTo>
                      <a:pt x="90" y="122"/>
                    </a:lnTo>
                    <a:lnTo>
                      <a:pt x="90" y="130"/>
                    </a:lnTo>
                    <a:lnTo>
                      <a:pt x="92" y="138"/>
                    </a:lnTo>
                    <a:lnTo>
                      <a:pt x="92" y="148"/>
                    </a:lnTo>
                    <a:lnTo>
                      <a:pt x="92" y="150"/>
                    </a:lnTo>
                    <a:lnTo>
                      <a:pt x="92" y="150"/>
                    </a:lnTo>
                    <a:lnTo>
                      <a:pt x="88" y="154"/>
                    </a:lnTo>
                    <a:lnTo>
                      <a:pt x="88" y="154"/>
                    </a:lnTo>
                    <a:lnTo>
                      <a:pt x="76" y="158"/>
                    </a:lnTo>
                    <a:lnTo>
                      <a:pt x="64" y="160"/>
                    </a:lnTo>
                    <a:lnTo>
                      <a:pt x="52" y="158"/>
                    </a:lnTo>
                    <a:lnTo>
                      <a:pt x="42" y="154"/>
                    </a:lnTo>
                    <a:lnTo>
                      <a:pt x="30" y="146"/>
                    </a:lnTo>
                    <a:lnTo>
                      <a:pt x="20" y="136"/>
                    </a:lnTo>
                    <a:lnTo>
                      <a:pt x="12" y="124"/>
                    </a:lnTo>
                    <a:lnTo>
                      <a:pt x="4" y="110"/>
                    </a:lnTo>
                    <a:lnTo>
                      <a:pt x="4" y="110"/>
                    </a:lnTo>
                    <a:lnTo>
                      <a:pt x="0" y="100"/>
                    </a:lnTo>
                    <a:lnTo>
                      <a:pt x="0" y="94"/>
                    </a:lnTo>
                    <a:lnTo>
                      <a:pt x="2" y="86"/>
                    </a:lnTo>
                    <a:lnTo>
                      <a:pt x="2" y="78"/>
                    </a:lnTo>
                    <a:lnTo>
                      <a:pt x="2" y="72"/>
                    </a:lnTo>
                    <a:lnTo>
                      <a:pt x="2" y="64"/>
                    </a:lnTo>
                    <a:lnTo>
                      <a:pt x="4" y="56"/>
                    </a:lnTo>
                    <a:lnTo>
                      <a:pt x="4" y="48"/>
                    </a:lnTo>
                    <a:lnTo>
                      <a:pt x="6" y="42"/>
                    </a:lnTo>
                    <a:lnTo>
                      <a:pt x="8" y="36"/>
                    </a:lnTo>
                    <a:lnTo>
                      <a:pt x="10" y="28"/>
                    </a:lnTo>
                    <a:lnTo>
                      <a:pt x="10" y="2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0" y="10"/>
                    </a:lnTo>
                    <a:lnTo>
                      <a:pt x="28" y="4"/>
                    </a:lnTo>
                    <a:lnTo>
                      <a:pt x="28" y="4"/>
                    </a:lnTo>
                    <a:close/>
                  </a:path>
                </a:pathLst>
              </a:custGeom>
              <a:solidFill>
                <a:srgbClr val="2214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71" name="Freeform 511"/>
              <p:cNvSpPr>
                <a:spLocks/>
              </p:cNvSpPr>
              <p:nvPr/>
            </p:nvSpPr>
            <p:spPr bwMode="auto">
              <a:xfrm>
                <a:off x="2460" y="2979"/>
                <a:ext cx="92" cy="154"/>
              </a:xfrm>
              <a:custGeom>
                <a:avLst/>
                <a:gdLst>
                  <a:gd name="T0" fmla="*/ 28 w 92"/>
                  <a:gd name="T1" fmla="*/ 4 h 154"/>
                  <a:gd name="T2" fmla="*/ 28 w 92"/>
                  <a:gd name="T3" fmla="*/ 4 h 154"/>
                  <a:gd name="T4" fmla="*/ 40 w 92"/>
                  <a:gd name="T5" fmla="*/ 0 h 154"/>
                  <a:gd name="T6" fmla="*/ 42 w 92"/>
                  <a:gd name="T7" fmla="*/ 2 h 154"/>
                  <a:gd name="T8" fmla="*/ 46 w 92"/>
                  <a:gd name="T9" fmla="*/ 4 h 154"/>
                  <a:gd name="T10" fmla="*/ 50 w 92"/>
                  <a:gd name="T11" fmla="*/ 8 h 154"/>
                  <a:gd name="T12" fmla="*/ 54 w 92"/>
                  <a:gd name="T13" fmla="*/ 12 h 154"/>
                  <a:gd name="T14" fmla="*/ 56 w 92"/>
                  <a:gd name="T15" fmla="*/ 18 h 154"/>
                  <a:gd name="T16" fmla="*/ 60 w 92"/>
                  <a:gd name="T17" fmla="*/ 24 h 154"/>
                  <a:gd name="T18" fmla="*/ 64 w 92"/>
                  <a:gd name="T19" fmla="*/ 30 h 154"/>
                  <a:gd name="T20" fmla="*/ 66 w 92"/>
                  <a:gd name="T21" fmla="*/ 38 h 154"/>
                  <a:gd name="T22" fmla="*/ 70 w 92"/>
                  <a:gd name="T23" fmla="*/ 44 h 154"/>
                  <a:gd name="T24" fmla="*/ 72 w 92"/>
                  <a:gd name="T25" fmla="*/ 52 h 154"/>
                  <a:gd name="T26" fmla="*/ 76 w 92"/>
                  <a:gd name="T27" fmla="*/ 60 h 154"/>
                  <a:gd name="T28" fmla="*/ 78 w 92"/>
                  <a:gd name="T29" fmla="*/ 68 h 154"/>
                  <a:gd name="T30" fmla="*/ 80 w 92"/>
                  <a:gd name="T31" fmla="*/ 76 h 154"/>
                  <a:gd name="T32" fmla="*/ 82 w 92"/>
                  <a:gd name="T33" fmla="*/ 84 h 154"/>
                  <a:gd name="T34" fmla="*/ 84 w 92"/>
                  <a:gd name="T35" fmla="*/ 94 h 154"/>
                  <a:gd name="T36" fmla="*/ 86 w 92"/>
                  <a:gd name="T37" fmla="*/ 102 h 154"/>
                  <a:gd name="T38" fmla="*/ 88 w 92"/>
                  <a:gd name="T39" fmla="*/ 110 h 154"/>
                  <a:gd name="T40" fmla="*/ 90 w 92"/>
                  <a:gd name="T41" fmla="*/ 120 h 154"/>
                  <a:gd name="T42" fmla="*/ 90 w 92"/>
                  <a:gd name="T43" fmla="*/ 128 h 154"/>
                  <a:gd name="T44" fmla="*/ 92 w 92"/>
                  <a:gd name="T45" fmla="*/ 136 h 154"/>
                  <a:gd name="T46" fmla="*/ 92 w 92"/>
                  <a:gd name="T47" fmla="*/ 144 h 154"/>
                  <a:gd name="T48" fmla="*/ 92 w 92"/>
                  <a:gd name="T49" fmla="*/ 144 h 154"/>
                  <a:gd name="T50" fmla="*/ 86 w 92"/>
                  <a:gd name="T51" fmla="*/ 148 h 154"/>
                  <a:gd name="T52" fmla="*/ 86 w 92"/>
                  <a:gd name="T53" fmla="*/ 148 h 154"/>
                  <a:gd name="T54" fmla="*/ 76 w 92"/>
                  <a:gd name="T55" fmla="*/ 154 h 154"/>
                  <a:gd name="T56" fmla="*/ 64 w 92"/>
                  <a:gd name="T57" fmla="*/ 154 h 154"/>
                  <a:gd name="T58" fmla="*/ 52 w 92"/>
                  <a:gd name="T59" fmla="*/ 152 h 154"/>
                  <a:gd name="T60" fmla="*/ 42 w 92"/>
                  <a:gd name="T61" fmla="*/ 148 h 154"/>
                  <a:gd name="T62" fmla="*/ 30 w 92"/>
                  <a:gd name="T63" fmla="*/ 142 h 154"/>
                  <a:gd name="T64" fmla="*/ 22 w 92"/>
                  <a:gd name="T65" fmla="*/ 132 h 154"/>
                  <a:gd name="T66" fmla="*/ 12 w 92"/>
                  <a:gd name="T67" fmla="*/ 120 h 154"/>
                  <a:gd name="T68" fmla="*/ 6 w 92"/>
                  <a:gd name="T69" fmla="*/ 106 h 154"/>
                  <a:gd name="T70" fmla="*/ 6 w 92"/>
                  <a:gd name="T71" fmla="*/ 106 h 154"/>
                  <a:gd name="T72" fmla="*/ 0 w 92"/>
                  <a:gd name="T73" fmla="*/ 90 h 154"/>
                  <a:gd name="T74" fmla="*/ 2 w 92"/>
                  <a:gd name="T75" fmla="*/ 84 h 154"/>
                  <a:gd name="T76" fmla="*/ 2 w 92"/>
                  <a:gd name="T77" fmla="*/ 76 h 154"/>
                  <a:gd name="T78" fmla="*/ 2 w 92"/>
                  <a:gd name="T79" fmla="*/ 70 h 154"/>
                  <a:gd name="T80" fmla="*/ 2 w 92"/>
                  <a:gd name="T81" fmla="*/ 62 h 154"/>
                  <a:gd name="T82" fmla="*/ 4 w 92"/>
                  <a:gd name="T83" fmla="*/ 54 h 154"/>
                  <a:gd name="T84" fmla="*/ 4 w 92"/>
                  <a:gd name="T85" fmla="*/ 46 h 154"/>
                  <a:gd name="T86" fmla="*/ 6 w 92"/>
                  <a:gd name="T87" fmla="*/ 40 h 154"/>
                  <a:gd name="T88" fmla="*/ 8 w 92"/>
                  <a:gd name="T89" fmla="*/ 34 h 154"/>
                  <a:gd name="T90" fmla="*/ 10 w 92"/>
                  <a:gd name="T91" fmla="*/ 26 h 154"/>
                  <a:gd name="T92" fmla="*/ 10 w 92"/>
                  <a:gd name="T93" fmla="*/ 22 h 154"/>
                  <a:gd name="T94" fmla="*/ 10 w 92"/>
                  <a:gd name="T95" fmla="*/ 22 h 154"/>
                  <a:gd name="T96" fmla="*/ 18 w 92"/>
                  <a:gd name="T97" fmla="*/ 12 h 154"/>
                  <a:gd name="T98" fmla="*/ 28 w 92"/>
                  <a:gd name="T99" fmla="*/ 4 h 154"/>
                  <a:gd name="T100" fmla="*/ 28 w 92"/>
                  <a:gd name="T101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2" h="154">
                    <a:moveTo>
                      <a:pt x="28" y="4"/>
                    </a:moveTo>
                    <a:lnTo>
                      <a:pt x="28" y="4"/>
                    </a:lnTo>
                    <a:lnTo>
                      <a:pt x="40" y="0"/>
                    </a:lnTo>
                    <a:lnTo>
                      <a:pt x="42" y="2"/>
                    </a:lnTo>
                    <a:lnTo>
                      <a:pt x="46" y="4"/>
                    </a:lnTo>
                    <a:lnTo>
                      <a:pt x="50" y="8"/>
                    </a:lnTo>
                    <a:lnTo>
                      <a:pt x="54" y="12"/>
                    </a:lnTo>
                    <a:lnTo>
                      <a:pt x="56" y="18"/>
                    </a:lnTo>
                    <a:lnTo>
                      <a:pt x="60" y="24"/>
                    </a:lnTo>
                    <a:lnTo>
                      <a:pt x="64" y="30"/>
                    </a:lnTo>
                    <a:lnTo>
                      <a:pt x="66" y="38"/>
                    </a:lnTo>
                    <a:lnTo>
                      <a:pt x="70" y="44"/>
                    </a:lnTo>
                    <a:lnTo>
                      <a:pt x="72" y="52"/>
                    </a:lnTo>
                    <a:lnTo>
                      <a:pt x="76" y="60"/>
                    </a:lnTo>
                    <a:lnTo>
                      <a:pt x="78" y="68"/>
                    </a:lnTo>
                    <a:lnTo>
                      <a:pt x="80" y="76"/>
                    </a:lnTo>
                    <a:lnTo>
                      <a:pt x="82" y="84"/>
                    </a:lnTo>
                    <a:lnTo>
                      <a:pt x="84" y="94"/>
                    </a:lnTo>
                    <a:lnTo>
                      <a:pt x="86" y="102"/>
                    </a:lnTo>
                    <a:lnTo>
                      <a:pt x="88" y="110"/>
                    </a:lnTo>
                    <a:lnTo>
                      <a:pt x="90" y="120"/>
                    </a:lnTo>
                    <a:lnTo>
                      <a:pt x="90" y="128"/>
                    </a:lnTo>
                    <a:lnTo>
                      <a:pt x="92" y="136"/>
                    </a:lnTo>
                    <a:lnTo>
                      <a:pt x="92" y="144"/>
                    </a:lnTo>
                    <a:lnTo>
                      <a:pt x="92" y="144"/>
                    </a:lnTo>
                    <a:lnTo>
                      <a:pt x="86" y="148"/>
                    </a:lnTo>
                    <a:lnTo>
                      <a:pt x="86" y="148"/>
                    </a:lnTo>
                    <a:lnTo>
                      <a:pt x="76" y="154"/>
                    </a:lnTo>
                    <a:lnTo>
                      <a:pt x="64" y="154"/>
                    </a:lnTo>
                    <a:lnTo>
                      <a:pt x="52" y="152"/>
                    </a:lnTo>
                    <a:lnTo>
                      <a:pt x="42" y="148"/>
                    </a:lnTo>
                    <a:lnTo>
                      <a:pt x="30" y="142"/>
                    </a:lnTo>
                    <a:lnTo>
                      <a:pt x="22" y="132"/>
                    </a:lnTo>
                    <a:lnTo>
                      <a:pt x="12" y="120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0" y="90"/>
                    </a:lnTo>
                    <a:lnTo>
                      <a:pt x="2" y="84"/>
                    </a:lnTo>
                    <a:lnTo>
                      <a:pt x="2" y="76"/>
                    </a:lnTo>
                    <a:lnTo>
                      <a:pt x="2" y="70"/>
                    </a:lnTo>
                    <a:lnTo>
                      <a:pt x="2" y="62"/>
                    </a:lnTo>
                    <a:lnTo>
                      <a:pt x="4" y="54"/>
                    </a:lnTo>
                    <a:lnTo>
                      <a:pt x="4" y="46"/>
                    </a:lnTo>
                    <a:lnTo>
                      <a:pt x="6" y="40"/>
                    </a:lnTo>
                    <a:lnTo>
                      <a:pt x="8" y="34"/>
                    </a:lnTo>
                    <a:lnTo>
                      <a:pt x="10" y="26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8" y="12"/>
                    </a:lnTo>
                    <a:lnTo>
                      <a:pt x="28" y="4"/>
                    </a:lnTo>
                    <a:lnTo>
                      <a:pt x="28" y="4"/>
                    </a:lnTo>
                    <a:close/>
                  </a:path>
                </a:pathLst>
              </a:custGeom>
              <a:solidFill>
                <a:srgbClr val="281B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72" name="Freeform 512"/>
              <p:cNvSpPr>
                <a:spLocks/>
              </p:cNvSpPr>
              <p:nvPr/>
            </p:nvSpPr>
            <p:spPr bwMode="auto">
              <a:xfrm>
                <a:off x="2462" y="2981"/>
                <a:ext cx="90" cy="150"/>
              </a:xfrm>
              <a:custGeom>
                <a:avLst/>
                <a:gdLst>
                  <a:gd name="T0" fmla="*/ 28 w 90"/>
                  <a:gd name="T1" fmla="*/ 6 h 150"/>
                  <a:gd name="T2" fmla="*/ 28 w 90"/>
                  <a:gd name="T3" fmla="*/ 6 h 150"/>
                  <a:gd name="T4" fmla="*/ 34 w 90"/>
                  <a:gd name="T5" fmla="*/ 2 h 150"/>
                  <a:gd name="T6" fmla="*/ 42 w 90"/>
                  <a:gd name="T7" fmla="*/ 0 h 150"/>
                  <a:gd name="T8" fmla="*/ 44 w 90"/>
                  <a:gd name="T9" fmla="*/ 2 h 150"/>
                  <a:gd name="T10" fmla="*/ 48 w 90"/>
                  <a:gd name="T11" fmla="*/ 6 h 150"/>
                  <a:gd name="T12" fmla="*/ 52 w 90"/>
                  <a:gd name="T13" fmla="*/ 10 h 150"/>
                  <a:gd name="T14" fmla="*/ 54 w 90"/>
                  <a:gd name="T15" fmla="*/ 16 h 150"/>
                  <a:gd name="T16" fmla="*/ 58 w 90"/>
                  <a:gd name="T17" fmla="*/ 22 h 150"/>
                  <a:gd name="T18" fmla="*/ 62 w 90"/>
                  <a:gd name="T19" fmla="*/ 28 h 150"/>
                  <a:gd name="T20" fmla="*/ 64 w 90"/>
                  <a:gd name="T21" fmla="*/ 36 h 150"/>
                  <a:gd name="T22" fmla="*/ 68 w 90"/>
                  <a:gd name="T23" fmla="*/ 42 h 150"/>
                  <a:gd name="T24" fmla="*/ 70 w 90"/>
                  <a:gd name="T25" fmla="*/ 50 h 150"/>
                  <a:gd name="T26" fmla="*/ 74 w 90"/>
                  <a:gd name="T27" fmla="*/ 58 h 150"/>
                  <a:gd name="T28" fmla="*/ 76 w 90"/>
                  <a:gd name="T29" fmla="*/ 66 h 150"/>
                  <a:gd name="T30" fmla="*/ 78 w 90"/>
                  <a:gd name="T31" fmla="*/ 74 h 150"/>
                  <a:gd name="T32" fmla="*/ 80 w 90"/>
                  <a:gd name="T33" fmla="*/ 82 h 150"/>
                  <a:gd name="T34" fmla="*/ 82 w 90"/>
                  <a:gd name="T35" fmla="*/ 92 h 150"/>
                  <a:gd name="T36" fmla="*/ 84 w 90"/>
                  <a:gd name="T37" fmla="*/ 100 h 150"/>
                  <a:gd name="T38" fmla="*/ 86 w 90"/>
                  <a:gd name="T39" fmla="*/ 108 h 150"/>
                  <a:gd name="T40" fmla="*/ 88 w 90"/>
                  <a:gd name="T41" fmla="*/ 118 h 150"/>
                  <a:gd name="T42" fmla="*/ 88 w 90"/>
                  <a:gd name="T43" fmla="*/ 126 h 150"/>
                  <a:gd name="T44" fmla="*/ 90 w 90"/>
                  <a:gd name="T45" fmla="*/ 134 h 150"/>
                  <a:gd name="T46" fmla="*/ 90 w 90"/>
                  <a:gd name="T47" fmla="*/ 138 h 150"/>
                  <a:gd name="T48" fmla="*/ 90 w 90"/>
                  <a:gd name="T49" fmla="*/ 138 h 150"/>
                  <a:gd name="T50" fmla="*/ 82 w 90"/>
                  <a:gd name="T51" fmla="*/ 144 h 150"/>
                  <a:gd name="T52" fmla="*/ 82 w 90"/>
                  <a:gd name="T53" fmla="*/ 144 h 150"/>
                  <a:gd name="T54" fmla="*/ 72 w 90"/>
                  <a:gd name="T55" fmla="*/ 148 h 150"/>
                  <a:gd name="T56" fmla="*/ 62 w 90"/>
                  <a:gd name="T57" fmla="*/ 150 h 150"/>
                  <a:gd name="T58" fmla="*/ 50 w 90"/>
                  <a:gd name="T59" fmla="*/ 148 h 150"/>
                  <a:gd name="T60" fmla="*/ 40 w 90"/>
                  <a:gd name="T61" fmla="*/ 144 h 150"/>
                  <a:gd name="T62" fmla="*/ 30 w 90"/>
                  <a:gd name="T63" fmla="*/ 136 h 150"/>
                  <a:gd name="T64" fmla="*/ 20 w 90"/>
                  <a:gd name="T65" fmla="*/ 128 h 150"/>
                  <a:gd name="T66" fmla="*/ 12 w 90"/>
                  <a:gd name="T67" fmla="*/ 116 h 150"/>
                  <a:gd name="T68" fmla="*/ 6 w 90"/>
                  <a:gd name="T69" fmla="*/ 102 h 150"/>
                  <a:gd name="T70" fmla="*/ 6 w 90"/>
                  <a:gd name="T71" fmla="*/ 102 h 150"/>
                  <a:gd name="T72" fmla="*/ 2 w 90"/>
                  <a:gd name="T73" fmla="*/ 92 h 150"/>
                  <a:gd name="T74" fmla="*/ 0 w 90"/>
                  <a:gd name="T75" fmla="*/ 80 h 150"/>
                  <a:gd name="T76" fmla="*/ 0 w 90"/>
                  <a:gd name="T77" fmla="*/ 74 h 150"/>
                  <a:gd name="T78" fmla="*/ 0 w 90"/>
                  <a:gd name="T79" fmla="*/ 68 h 150"/>
                  <a:gd name="T80" fmla="*/ 0 w 90"/>
                  <a:gd name="T81" fmla="*/ 60 h 150"/>
                  <a:gd name="T82" fmla="*/ 2 w 90"/>
                  <a:gd name="T83" fmla="*/ 52 h 150"/>
                  <a:gd name="T84" fmla="*/ 2 w 90"/>
                  <a:gd name="T85" fmla="*/ 44 h 150"/>
                  <a:gd name="T86" fmla="*/ 4 w 90"/>
                  <a:gd name="T87" fmla="*/ 38 h 150"/>
                  <a:gd name="T88" fmla="*/ 6 w 90"/>
                  <a:gd name="T89" fmla="*/ 32 h 150"/>
                  <a:gd name="T90" fmla="*/ 6 w 90"/>
                  <a:gd name="T91" fmla="*/ 30 h 150"/>
                  <a:gd name="T92" fmla="*/ 6 w 90"/>
                  <a:gd name="T93" fmla="*/ 30 h 150"/>
                  <a:gd name="T94" fmla="*/ 16 w 90"/>
                  <a:gd name="T95" fmla="*/ 16 h 150"/>
                  <a:gd name="T96" fmla="*/ 20 w 90"/>
                  <a:gd name="T97" fmla="*/ 10 h 150"/>
                  <a:gd name="T98" fmla="*/ 28 w 90"/>
                  <a:gd name="T99" fmla="*/ 6 h 150"/>
                  <a:gd name="T100" fmla="*/ 28 w 90"/>
                  <a:gd name="T101" fmla="*/ 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0" h="150">
                    <a:moveTo>
                      <a:pt x="28" y="6"/>
                    </a:moveTo>
                    <a:lnTo>
                      <a:pt x="28" y="6"/>
                    </a:lnTo>
                    <a:lnTo>
                      <a:pt x="34" y="2"/>
                    </a:lnTo>
                    <a:lnTo>
                      <a:pt x="42" y="0"/>
                    </a:lnTo>
                    <a:lnTo>
                      <a:pt x="44" y="2"/>
                    </a:lnTo>
                    <a:lnTo>
                      <a:pt x="48" y="6"/>
                    </a:lnTo>
                    <a:lnTo>
                      <a:pt x="52" y="10"/>
                    </a:lnTo>
                    <a:lnTo>
                      <a:pt x="54" y="16"/>
                    </a:lnTo>
                    <a:lnTo>
                      <a:pt x="58" y="22"/>
                    </a:lnTo>
                    <a:lnTo>
                      <a:pt x="62" y="28"/>
                    </a:lnTo>
                    <a:lnTo>
                      <a:pt x="64" y="36"/>
                    </a:lnTo>
                    <a:lnTo>
                      <a:pt x="68" y="42"/>
                    </a:lnTo>
                    <a:lnTo>
                      <a:pt x="70" y="50"/>
                    </a:lnTo>
                    <a:lnTo>
                      <a:pt x="74" y="58"/>
                    </a:lnTo>
                    <a:lnTo>
                      <a:pt x="76" y="66"/>
                    </a:lnTo>
                    <a:lnTo>
                      <a:pt x="78" y="74"/>
                    </a:lnTo>
                    <a:lnTo>
                      <a:pt x="80" y="82"/>
                    </a:lnTo>
                    <a:lnTo>
                      <a:pt x="82" y="92"/>
                    </a:lnTo>
                    <a:lnTo>
                      <a:pt x="84" y="100"/>
                    </a:lnTo>
                    <a:lnTo>
                      <a:pt x="86" y="108"/>
                    </a:lnTo>
                    <a:lnTo>
                      <a:pt x="88" y="118"/>
                    </a:lnTo>
                    <a:lnTo>
                      <a:pt x="88" y="126"/>
                    </a:lnTo>
                    <a:lnTo>
                      <a:pt x="90" y="134"/>
                    </a:lnTo>
                    <a:lnTo>
                      <a:pt x="90" y="138"/>
                    </a:lnTo>
                    <a:lnTo>
                      <a:pt x="90" y="138"/>
                    </a:lnTo>
                    <a:lnTo>
                      <a:pt x="82" y="144"/>
                    </a:lnTo>
                    <a:lnTo>
                      <a:pt x="82" y="144"/>
                    </a:lnTo>
                    <a:lnTo>
                      <a:pt x="72" y="148"/>
                    </a:lnTo>
                    <a:lnTo>
                      <a:pt x="62" y="150"/>
                    </a:lnTo>
                    <a:lnTo>
                      <a:pt x="50" y="148"/>
                    </a:lnTo>
                    <a:lnTo>
                      <a:pt x="40" y="144"/>
                    </a:lnTo>
                    <a:lnTo>
                      <a:pt x="30" y="136"/>
                    </a:lnTo>
                    <a:lnTo>
                      <a:pt x="20" y="128"/>
                    </a:lnTo>
                    <a:lnTo>
                      <a:pt x="12" y="116"/>
                    </a:lnTo>
                    <a:lnTo>
                      <a:pt x="6" y="102"/>
                    </a:lnTo>
                    <a:lnTo>
                      <a:pt x="6" y="102"/>
                    </a:lnTo>
                    <a:lnTo>
                      <a:pt x="2" y="92"/>
                    </a:lnTo>
                    <a:lnTo>
                      <a:pt x="0" y="80"/>
                    </a:lnTo>
                    <a:lnTo>
                      <a:pt x="0" y="74"/>
                    </a:lnTo>
                    <a:lnTo>
                      <a:pt x="0" y="68"/>
                    </a:lnTo>
                    <a:lnTo>
                      <a:pt x="0" y="60"/>
                    </a:lnTo>
                    <a:lnTo>
                      <a:pt x="2" y="52"/>
                    </a:lnTo>
                    <a:lnTo>
                      <a:pt x="2" y="44"/>
                    </a:lnTo>
                    <a:lnTo>
                      <a:pt x="4" y="38"/>
                    </a:lnTo>
                    <a:lnTo>
                      <a:pt x="6" y="32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16" y="16"/>
                    </a:lnTo>
                    <a:lnTo>
                      <a:pt x="20" y="10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</a:path>
                </a:pathLst>
              </a:custGeom>
              <a:solidFill>
                <a:srgbClr val="2C2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73" name="Freeform 513"/>
              <p:cNvSpPr>
                <a:spLocks/>
              </p:cNvSpPr>
              <p:nvPr/>
            </p:nvSpPr>
            <p:spPr bwMode="auto">
              <a:xfrm>
                <a:off x="2462" y="2983"/>
                <a:ext cx="90" cy="144"/>
              </a:xfrm>
              <a:custGeom>
                <a:avLst/>
                <a:gdLst>
                  <a:gd name="T0" fmla="*/ 28 w 90"/>
                  <a:gd name="T1" fmla="*/ 6 h 144"/>
                  <a:gd name="T2" fmla="*/ 28 w 90"/>
                  <a:gd name="T3" fmla="*/ 6 h 144"/>
                  <a:gd name="T4" fmla="*/ 36 w 90"/>
                  <a:gd name="T5" fmla="*/ 2 h 144"/>
                  <a:gd name="T6" fmla="*/ 44 w 90"/>
                  <a:gd name="T7" fmla="*/ 0 h 144"/>
                  <a:gd name="T8" fmla="*/ 48 w 90"/>
                  <a:gd name="T9" fmla="*/ 4 h 144"/>
                  <a:gd name="T10" fmla="*/ 52 w 90"/>
                  <a:gd name="T11" fmla="*/ 8 h 144"/>
                  <a:gd name="T12" fmla="*/ 54 w 90"/>
                  <a:gd name="T13" fmla="*/ 14 h 144"/>
                  <a:gd name="T14" fmla="*/ 58 w 90"/>
                  <a:gd name="T15" fmla="*/ 20 h 144"/>
                  <a:gd name="T16" fmla="*/ 62 w 90"/>
                  <a:gd name="T17" fmla="*/ 26 h 144"/>
                  <a:gd name="T18" fmla="*/ 64 w 90"/>
                  <a:gd name="T19" fmla="*/ 34 h 144"/>
                  <a:gd name="T20" fmla="*/ 68 w 90"/>
                  <a:gd name="T21" fmla="*/ 40 h 144"/>
                  <a:gd name="T22" fmla="*/ 70 w 90"/>
                  <a:gd name="T23" fmla="*/ 48 h 144"/>
                  <a:gd name="T24" fmla="*/ 74 w 90"/>
                  <a:gd name="T25" fmla="*/ 56 h 144"/>
                  <a:gd name="T26" fmla="*/ 76 w 90"/>
                  <a:gd name="T27" fmla="*/ 64 h 144"/>
                  <a:gd name="T28" fmla="*/ 78 w 90"/>
                  <a:gd name="T29" fmla="*/ 72 h 144"/>
                  <a:gd name="T30" fmla="*/ 80 w 90"/>
                  <a:gd name="T31" fmla="*/ 80 h 144"/>
                  <a:gd name="T32" fmla="*/ 82 w 90"/>
                  <a:gd name="T33" fmla="*/ 90 h 144"/>
                  <a:gd name="T34" fmla="*/ 84 w 90"/>
                  <a:gd name="T35" fmla="*/ 98 h 144"/>
                  <a:gd name="T36" fmla="*/ 86 w 90"/>
                  <a:gd name="T37" fmla="*/ 106 h 144"/>
                  <a:gd name="T38" fmla="*/ 88 w 90"/>
                  <a:gd name="T39" fmla="*/ 116 h 144"/>
                  <a:gd name="T40" fmla="*/ 88 w 90"/>
                  <a:gd name="T41" fmla="*/ 124 h 144"/>
                  <a:gd name="T42" fmla="*/ 90 w 90"/>
                  <a:gd name="T43" fmla="*/ 132 h 144"/>
                  <a:gd name="T44" fmla="*/ 90 w 90"/>
                  <a:gd name="T45" fmla="*/ 132 h 144"/>
                  <a:gd name="T46" fmla="*/ 80 w 90"/>
                  <a:gd name="T47" fmla="*/ 138 h 144"/>
                  <a:gd name="T48" fmla="*/ 80 w 90"/>
                  <a:gd name="T49" fmla="*/ 138 h 144"/>
                  <a:gd name="T50" fmla="*/ 70 w 90"/>
                  <a:gd name="T51" fmla="*/ 142 h 144"/>
                  <a:gd name="T52" fmla="*/ 60 w 90"/>
                  <a:gd name="T53" fmla="*/ 144 h 144"/>
                  <a:gd name="T54" fmla="*/ 50 w 90"/>
                  <a:gd name="T55" fmla="*/ 142 h 144"/>
                  <a:gd name="T56" fmla="*/ 40 w 90"/>
                  <a:gd name="T57" fmla="*/ 138 h 144"/>
                  <a:gd name="T58" fmla="*/ 30 w 90"/>
                  <a:gd name="T59" fmla="*/ 132 h 144"/>
                  <a:gd name="T60" fmla="*/ 20 w 90"/>
                  <a:gd name="T61" fmla="*/ 124 h 144"/>
                  <a:gd name="T62" fmla="*/ 14 w 90"/>
                  <a:gd name="T63" fmla="*/ 112 h 144"/>
                  <a:gd name="T64" fmla="*/ 6 w 90"/>
                  <a:gd name="T65" fmla="*/ 100 h 144"/>
                  <a:gd name="T66" fmla="*/ 6 w 90"/>
                  <a:gd name="T67" fmla="*/ 100 h 144"/>
                  <a:gd name="T68" fmla="*/ 2 w 90"/>
                  <a:gd name="T69" fmla="*/ 84 h 144"/>
                  <a:gd name="T70" fmla="*/ 0 w 90"/>
                  <a:gd name="T71" fmla="*/ 68 h 144"/>
                  <a:gd name="T72" fmla="*/ 0 w 90"/>
                  <a:gd name="T73" fmla="*/ 66 h 144"/>
                  <a:gd name="T74" fmla="*/ 0 w 90"/>
                  <a:gd name="T75" fmla="*/ 58 h 144"/>
                  <a:gd name="T76" fmla="*/ 2 w 90"/>
                  <a:gd name="T77" fmla="*/ 50 h 144"/>
                  <a:gd name="T78" fmla="*/ 2 w 90"/>
                  <a:gd name="T79" fmla="*/ 42 h 144"/>
                  <a:gd name="T80" fmla="*/ 4 w 90"/>
                  <a:gd name="T81" fmla="*/ 38 h 144"/>
                  <a:gd name="T82" fmla="*/ 4 w 90"/>
                  <a:gd name="T83" fmla="*/ 38 h 144"/>
                  <a:gd name="T84" fmla="*/ 8 w 90"/>
                  <a:gd name="T85" fmla="*/ 28 h 144"/>
                  <a:gd name="T86" fmla="*/ 14 w 90"/>
                  <a:gd name="T87" fmla="*/ 20 h 144"/>
                  <a:gd name="T88" fmla="*/ 20 w 90"/>
                  <a:gd name="T89" fmla="*/ 12 h 144"/>
                  <a:gd name="T90" fmla="*/ 28 w 90"/>
                  <a:gd name="T91" fmla="*/ 6 h 144"/>
                  <a:gd name="T92" fmla="*/ 28 w 90"/>
                  <a:gd name="T93" fmla="*/ 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0" h="144">
                    <a:moveTo>
                      <a:pt x="28" y="6"/>
                    </a:moveTo>
                    <a:lnTo>
                      <a:pt x="28" y="6"/>
                    </a:lnTo>
                    <a:lnTo>
                      <a:pt x="36" y="2"/>
                    </a:lnTo>
                    <a:lnTo>
                      <a:pt x="44" y="0"/>
                    </a:lnTo>
                    <a:lnTo>
                      <a:pt x="48" y="4"/>
                    </a:lnTo>
                    <a:lnTo>
                      <a:pt x="52" y="8"/>
                    </a:lnTo>
                    <a:lnTo>
                      <a:pt x="54" y="14"/>
                    </a:lnTo>
                    <a:lnTo>
                      <a:pt x="58" y="20"/>
                    </a:lnTo>
                    <a:lnTo>
                      <a:pt x="62" y="26"/>
                    </a:lnTo>
                    <a:lnTo>
                      <a:pt x="64" y="34"/>
                    </a:lnTo>
                    <a:lnTo>
                      <a:pt x="68" y="40"/>
                    </a:lnTo>
                    <a:lnTo>
                      <a:pt x="70" y="48"/>
                    </a:lnTo>
                    <a:lnTo>
                      <a:pt x="74" y="56"/>
                    </a:lnTo>
                    <a:lnTo>
                      <a:pt x="76" y="64"/>
                    </a:lnTo>
                    <a:lnTo>
                      <a:pt x="78" y="72"/>
                    </a:lnTo>
                    <a:lnTo>
                      <a:pt x="80" y="80"/>
                    </a:lnTo>
                    <a:lnTo>
                      <a:pt x="82" y="90"/>
                    </a:lnTo>
                    <a:lnTo>
                      <a:pt x="84" y="98"/>
                    </a:lnTo>
                    <a:lnTo>
                      <a:pt x="86" y="106"/>
                    </a:lnTo>
                    <a:lnTo>
                      <a:pt x="88" y="116"/>
                    </a:lnTo>
                    <a:lnTo>
                      <a:pt x="88" y="124"/>
                    </a:lnTo>
                    <a:lnTo>
                      <a:pt x="90" y="132"/>
                    </a:lnTo>
                    <a:lnTo>
                      <a:pt x="90" y="132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0" y="142"/>
                    </a:lnTo>
                    <a:lnTo>
                      <a:pt x="60" y="144"/>
                    </a:lnTo>
                    <a:lnTo>
                      <a:pt x="50" y="142"/>
                    </a:lnTo>
                    <a:lnTo>
                      <a:pt x="40" y="138"/>
                    </a:lnTo>
                    <a:lnTo>
                      <a:pt x="30" y="132"/>
                    </a:lnTo>
                    <a:lnTo>
                      <a:pt x="20" y="124"/>
                    </a:lnTo>
                    <a:lnTo>
                      <a:pt x="14" y="112"/>
                    </a:lnTo>
                    <a:lnTo>
                      <a:pt x="6" y="100"/>
                    </a:lnTo>
                    <a:lnTo>
                      <a:pt x="6" y="100"/>
                    </a:lnTo>
                    <a:lnTo>
                      <a:pt x="2" y="84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58"/>
                    </a:lnTo>
                    <a:lnTo>
                      <a:pt x="2" y="50"/>
                    </a:lnTo>
                    <a:lnTo>
                      <a:pt x="2" y="42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8" y="28"/>
                    </a:lnTo>
                    <a:lnTo>
                      <a:pt x="14" y="20"/>
                    </a:lnTo>
                    <a:lnTo>
                      <a:pt x="20" y="12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</a:path>
                </a:pathLst>
              </a:custGeom>
              <a:solidFill>
                <a:srgbClr val="3227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74" name="Freeform 514"/>
              <p:cNvSpPr>
                <a:spLocks/>
              </p:cNvSpPr>
              <p:nvPr/>
            </p:nvSpPr>
            <p:spPr bwMode="auto">
              <a:xfrm>
                <a:off x="2464" y="2987"/>
                <a:ext cx="88" cy="136"/>
              </a:xfrm>
              <a:custGeom>
                <a:avLst/>
                <a:gdLst>
                  <a:gd name="T0" fmla="*/ 26 w 88"/>
                  <a:gd name="T1" fmla="*/ 4 h 136"/>
                  <a:gd name="T2" fmla="*/ 26 w 88"/>
                  <a:gd name="T3" fmla="*/ 4 h 136"/>
                  <a:gd name="T4" fmla="*/ 36 w 88"/>
                  <a:gd name="T5" fmla="*/ 0 h 136"/>
                  <a:gd name="T6" fmla="*/ 44 w 88"/>
                  <a:gd name="T7" fmla="*/ 0 h 136"/>
                  <a:gd name="T8" fmla="*/ 46 w 88"/>
                  <a:gd name="T9" fmla="*/ 0 h 136"/>
                  <a:gd name="T10" fmla="*/ 50 w 88"/>
                  <a:gd name="T11" fmla="*/ 4 h 136"/>
                  <a:gd name="T12" fmla="*/ 52 w 88"/>
                  <a:gd name="T13" fmla="*/ 10 h 136"/>
                  <a:gd name="T14" fmla="*/ 56 w 88"/>
                  <a:gd name="T15" fmla="*/ 16 h 136"/>
                  <a:gd name="T16" fmla="*/ 60 w 88"/>
                  <a:gd name="T17" fmla="*/ 22 h 136"/>
                  <a:gd name="T18" fmla="*/ 62 w 88"/>
                  <a:gd name="T19" fmla="*/ 30 h 136"/>
                  <a:gd name="T20" fmla="*/ 66 w 88"/>
                  <a:gd name="T21" fmla="*/ 36 h 136"/>
                  <a:gd name="T22" fmla="*/ 68 w 88"/>
                  <a:gd name="T23" fmla="*/ 44 h 136"/>
                  <a:gd name="T24" fmla="*/ 72 w 88"/>
                  <a:gd name="T25" fmla="*/ 52 h 136"/>
                  <a:gd name="T26" fmla="*/ 74 w 88"/>
                  <a:gd name="T27" fmla="*/ 60 h 136"/>
                  <a:gd name="T28" fmla="*/ 76 w 88"/>
                  <a:gd name="T29" fmla="*/ 68 h 136"/>
                  <a:gd name="T30" fmla="*/ 78 w 88"/>
                  <a:gd name="T31" fmla="*/ 76 h 136"/>
                  <a:gd name="T32" fmla="*/ 80 w 88"/>
                  <a:gd name="T33" fmla="*/ 86 h 136"/>
                  <a:gd name="T34" fmla="*/ 82 w 88"/>
                  <a:gd name="T35" fmla="*/ 94 h 136"/>
                  <a:gd name="T36" fmla="*/ 84 w 88"/>
                  <a:gd name="T37" fmla="*/ 102 h 136"/>
                  <a:gd name="T38" fmla="*/ 86 w 88"/>
                  <a:gd name="T39" fmla="*/ 112 h 136"/>
                  <a:gd name="T40" fmla="*/ 86 w 88"/>
                  <a:gd name="T41" fmla="*/ 120 h 136"/>
                  <a:gd name="T42" fmla="*/ 88 w 88"/>
                  <a:gd name="T43" fmla="*/ 124 h 136"/>
                  <a:gd name="T44" fmla="*/ 88 w 88"/>
                  <a:gd name="T45" fmla="*/ 124 h 136"/>
                  <a:gd name="T46" fmla="*/ 78 w 88"/>
                  <a:gd name="T47" fmla="*/ 132 h 136"/>
                  <a:gd name="T48" fmla="*/ 78 w 88"/>
                  <a:gd name="T49" fmla="*/ 132 h 136"/>
                  <a:gd name="T50" fmla="*/ 68 w 88"/>
                  <a:gd name="T51" fmla="*/ 136 h 136"/>
                  <a:gd name="T52" fmla="*/ 58 w 88"/>
                  <a:gd name="T53" fmla="*/ 136 h 136"/>
                  <a:gd name="T54" fmla="*/ 48 w 88"/>
                  <a:gd name="T55" fmla="*/ 136 h 136"/>
                  <a:gd name="T56" fmla="*/ 38 w 88"/>
                  <a:gd name="T57" fmla="*/ 132 h 136"/>
                  <a:gd name="T58" fmla="*/ 28 w 88"/>
                  <a:gd name="T59" fmla="*/ 124 h 136"/>
                  <a:gd name="T60" fmla="*/ 20 w 88"/>
                  <a:gd name="T61" fmla="*/ 116 h 136"/>
                  <a:gd name="T62" fmla="*/ 12 w 88"/>
                  <a:gd name="T63" fmla="*/ 106 h 136"/>
                  <a:gd name="T64" fmla="*/ 6 w 88"/>
                  <a:gd name="T65" fmla="*/ 94 h 136"/>
                  <a:gd name="T66" fmla="*/ 6 w 88"/>
                  <a:gd name="T67" fmla="*/ 94 h 136"/>
                  <a:gd name="T68" fmla="*/ 2 w 88"/>
                  <a:gd name="T69" fmla="*/ 80 h 136"/>
                  <a:gd name="T70" fmla="*/ 0 w 88"/>
                  <a:gd name="T71" fmla="*/ 68 h 136"/>
                  <a:gd name="T72" fmla="*/ 0 w 88"/>
                  <a:gd name="T73" fmla="*/ 54 h 136"/>
                  <a:gd name="T74" fmla="*/ 2 w 88"/>
                  <a:gd name="T75" fmla="*/ 42 h 136"/>
                  <a:gd name="T76" fmla="*/ 6 w 88"/>
                  <a:gd name="T77" fmla="*/ 30 h 136"/>
                  <a:gd name="T78" fmla="*/ 10 w 88"/>
                  <a:gd name="T79" fmla="*/ 20 h 136"/>
                  <a:gd name="T80" fmla="*/ 18 w 88"/>
                  <a:gd name="T81" fmla="*/ 10 h 136"/>
                  <a:gd name="T82" fmla="*/ 26 w 88"/>
                  <a:gd name="T83" fmla="*/ 4 h 136"/>
                  <a:gd name="T84" fmla="*/ 26 w 88"/>
                  <a:gd name="T85" fmla="*/ 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136">
                    <a:moveTo>
                      <a:pt x="26" y="4"/>
                    </a:moveTo>
                    <a:lnTo>
                      <a:pt x="26" y="4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50" y="4"/>
                    </a:lnTo>
                    <a:lnTo>
                      <a:pt x="52" y="10"/>
                    </a:lnTo>
                    <a:lnTo>
                      <a:pt x="56" y="16"/>
                    </a:lnTo>
                    <a:lnTo>
                      <a:pt x="60" y="22"/>
                    </a:lnTo>
                    <a:lnTo>
                      <a:pt x="62" y="30"/>
                    </a:lnTo>
                    <a:lnTo>
                      <a:pt x="66" y="36"/>
                    </a:lnTo>
                    <a:lnTo>
                      <a:pt x="68" y="44"/>
                    </a:lnTo>
                    <a:lnTo>
                      <a:pt x="72" y="52"/>
                    </a:lnTo>
                    <a:lnTo>
                      <a:pt x="74" y="60"/>
                    </a:lnTo>
                    <a:lnTo>
                      <a:pt x="76" y="68"/>
                    </a:lnTo>
                    <a:lnTo>
                      <a:pt x="78" y="76"/>
                    </a:lnTo>
                    <a:lnTo>
                      <a:pt x="80" y="86"/>
                    </a:lnTo>
                    <a:lnTo>
                      <a:pt x="82" y="94"/>
                    </a:lnTo>
                    <a:lnTo>
                      <a:pt x="84" y="102"/>
                    </a:lnTo>
                    <a:lnTo>
                      <a:pt x="86" y="112"/>
                    </a:lnTo>
                    <a:lnTo>
                      <a:pt x="86" y="120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78" y="132"/>
                    </a:lnTo>
                    <a:lnTo>
                      <a:pt x="78" y="132"/>
                    </a:lnTo>
                    <a:lnTo>
                      <a:pt x="68" y="136"/>
                    </a:lnTo>
                    <a:lnTo>
                      <a:pt x="58" y="136"/>
                    </a:lnTo>
                    <a:lnTo>
                      <a:pt x="48" y="136"/>
                    </a:lnTo>
                    <a:lnTo>
                      <a:pt x="38" y="132"/>
                    </a:lnTo>
                    <a:lnTo>
                      <a:pt x="28" y="124"/>
                    </a:lnTo>
                    <a:lnTo>
                      <a:pt x="20" y="116"/>
                    </a:lnTo>
                    <a:lnTo>
                      <a:pt x="12" y="106"/>
                    </a:lnTo>
                    <a:lnTo>
                      <a:pt x="6" y="94"/>
                    </a:lnTo>
                    <a:lnTo>
                      <a:pt x="6" y="94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0" y="54"/>
                    </a:lnTo>
                    <a:lnTo>
                      <a:pt x="2" y="42"/>
                    </a:lnTo>
                    <a:lnTo>
                      <a:pt x="6" y="30"/>
                    </a:lnTo>
                    <a:lnTo>
                      <a:pt x="10" y="20"/>
                    </a:lnTo>
                    <a:lnTo>
                      <a:pt x="18" y="10"/>
                    </a:lnTo>
                    <a:lnTo>
                      <a:pt x="26" y="4"/>
                    </a:lnTo>
                    <a:lnTo>
                      <a:pt x="26" y="4"/>
                    </a:lnTo>
                    <a:close/>
                  </a:path>
                </a:pathLst>
              </a:custGeom>
              <a:solidFill>
                <a:srgbClr val="362F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75" name="Freeform 515"/>
              <p:cNvSpPr>
                <a:spLocks/>
              </p:cNvSpPr>
              <p:nvPr/>
            </p:nvSpPr>
            <p:spPr bwMode="auto">
              <a:xfrm>
                <a:off x="2466" y="2989"/>
                <a:ext cx="84" cy="132"/>
              </a:xfrm>
              <a:custGeom>
                <a:avLst/>
                <a:gdLst>
                  <a:gd name="T0" fmla="*/ 26 w 84"/>
                  <a:gd name="T1" fmla="*/ 4 h 132"/>
                  <a:gd name="T2" fmla="*/ 26 w 84"/>
                  <a:gd name="T3" fmla="*/ 4 h 132"/>
                  <a:gd name="T4" fmla="*/ 34 w 84"/>
                  <a:gd name="T5" fmla="*/ 0 h 132"/>
                  <a:gd name="T6" fmla="*/ 44 w 84"/>
                  <a:gd name="T7" fmla="*/ 0 h 132"/>
                  <a:gd name="T8" fmla="*/ 48 w 84"/>
                  <a:gd name="T9" fmla="*/ 2 h 132"/>
                  <a:gd name="T10" fmla="*/ 50 w 84"/>
                  <a:gd name="T11" fmla="*/ 8 h 132"/>
                  <a:gd name="T12" fmla="*/ 54 w 84"/>
                  <a:gd name="T13" fmla="*/ 14 h 132"/>
                  <a:gd name="T14" fmla="*/ 58 w 84"/>
                  <a:gd name="T15" fmla="*/ 20 h 132"/>
                  <a:gd name="T16" fmla="*/ 60 w 84"/>
                  <a:gd name="T17" fmla="*/ 28 h 132"/>
                  <a:gd name="T18" fmla="*/ 64 w 84"/>
                  <a:gd name="T19" fmla="*/ 34 h 132"/>
                  <a:gd name="T20" fmla="*/ 66 w 84"/>
                  <a:gd name="T21" fmla="*/ 42 h 132"/>
                  <a:gd name="T22" fmla="*/ 70 w 84"/>
                  <a:gd name="T23" fmla="*/ 50 h 132"/>
                  <a:gd name="T24" fmla="*/ 72 w 84"/>
                  <a:gd name="T25" fmla="*/ 58 h 132"/>
                  <a:gd name="T26" fmla="*/ 74 w 84"/>
                  <a:gd name="T27" fmla="*/ 66 h 132"/>
                  <a:gd name="T28" fmla="*/ 76 w 84"/>
                  <a:gd name="T29" fmla="*/ 74 h 132"/>
                  <a:gd name="T30" fmla="*/ 78 w 84"/>
                  <a:gd name="T31" fmla="*/ 84 h 132"/>
                  <a:gd name="T32" fmla="*/ 80 w 84"/>
                  <a:gd name="T33" fmla="*/ 92 h 132"/>
                  <a:gd name="T34" fmla="*/ 82 w 84"/>
                  <a:gd name="T35" fmla="*/ 100 h 132"/>
                  <a:gd name="T36" fmla="*/ 84 w 84"/>
                  <a:gd name="T37" fmla="*/ 110 h 132"/>
                  <a:gd name="T38" fmla="*/ 84 w 84"/>
                  <a:gd name="T39" fmla="*/ 116 h 132"/>
                  <a:gd name="T40" fmla="*/ 84 w 84"/>
                  <a:gd name="T41" fmla="*/ 116 h 132"/>
                  <a:gd name="T42" fmla="*/ 80 w 84"/>
                  <a:gd name="T43" fmla="*/ 122 h 132"/>
                  <a:gd name="T44" fmla="*/ 74 w 84"/>
                  <a:gd name="T45" fmla="*/ 126 h 132"/>
                  <a:gd name="T46" fmla="*/ 74 w 84"/>
                  <a:gd name="T47" fmla="*/ 126 h 132"/>
                  <a:gd name="T48" fmla="*/ 64 w 84"/>
                  <a:gd name="T49" fmla="*/ 130 h 132"/>
                  <a:gd name="T50" fmla="*/ 54 w 84"/>
                  <a:gd name="T51" fmla="*/ 132 h 132"/>
                  <a:gd name="T52" fmla="*/ 46 w 84"/>
                  <a:gd name="T53" fmla="*/ 130 h 132"/>
                  <a:gd name="T54" fmla="*/ 36 w 84"/>
                  <a:gd name="T55" fmla="*/ 126 h 132"/>
                  <a:gd name="T56" fmla="*/ 26 w 84"/>
                  <a:gd name="T57" fmla="*/ 120 h 132"/>
                  <a:gd name="T58" fmla="*/ 18 w 84"/>
                  <a:gd name="T59" fmla="*/ 112 h 132"/>
                  <a:gd name="T60" fmla="*/ 12 w 84"/>
                  <a:gd name="T61" fmla="*/ 102 h 132"/>
                  <a:gd name="T62" fmla="*/ 6 w 84"/>
                  <a:gd name="T63" fmla="*/ 90 h 132"/>
                  <a:gd name="T64" fmla="*/ 6 w 84"/>
                  <a:gd name="T65" fmla="*/ 90 h 132"/>
                  <a:gd name="T66" fmla="*/ 2 w 84"/>
                  <a:gd name="T67" fmla="*/ 78 h 132"/>
                  <a:gd name="T68" fmla="*/ 0 w 84"/>
                  <a:gd name="T69" fmla="*/ 66 h 132"/>
                  <a:gd name="T70" fmla="*/ 0 w 84"/>
                  <a:gd name="T71" fmla="*/ 52 h 132"/>
                  <a:gd name="T72" fmla="*/ 2 w 84"/>
                  <a:gd name="T73" fmla="*/ 40 h 132"/>
                  <a:gd name="T74" fmla="*/ 6 w 84"/>
                  <a:gd name="T75" fmla="*/ 30 h 132"/>
                  <a:gd name="T76" fmla="*/ 10 w 84"/>
                  <a:gd name="T77" fmla="*/ 20 h 132"/>
                  <a:gd name="T78" fmla="*/ 16 w 84"/>
                  <a:gd name="T79" fmla="*/ 12 h 132"/>
                  <a:gd name="T80" fmla="*/ 26 w 84"/>
                  <a:gd name="T81" fmla="*/ 4 h 132"/>
                  <a:gd name="T82" fmla="*/ 26 w 84"/>
                  <a:gd name="T83" fmla="*/ 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4" h="132">
                    <a:moveTo>
                      <a:pt x="26" y="4"/>
                    </a:moveTo>
                    <a:lnTo>
                      <a:pt x="26" y="4"/>
                    </a:lnTo>
                    <a:lnTo>
                      <a:pt x="34" y="0"/>
                    </a:lnTo>
                    <a:lnTo>
                      <a:pt x="44" y="0"/>
                    </a:lnTo>
                    <a:lnTo>
                      <a:pt x="48" y="2"/>
                    </a:lnTo>
                    <a:lnTo>
                      <a:pt x="50" y="8"/>
                    </a:lnTo>
                    <a:lnTo>
                      <a:pt x="54" y="14"/>
                    </a:lnTo>
                    <a:lnTo>
                      <a:pt x="58" y="20"/>
                    </a:lnTo>
                    <a:lnTo>
                      <a:pt x="60" y="28"/>
                    </a:lnTo>
                    <a:lnTo>
                      <a:pt x="64" y="34"/>
                    </a:lnTo>
                    <a:lnTo>
                      <a:pt x="66" y="42"/>
                    </a:lnTo>
                    <a:lnTo>
                      <a:pt x="70" y="50"/>
                    </a:lnTo>
                    <a:lnTo>
                      <a:pt x="72" y="58"/>
                    </a:lnTo>
                    <a:lnTo>
                      <a:pt x="74" y="66"/>
                    </a:lnTo>
                    <a:lnTo>
                      <a:pt x="76" y="74"/>
                    </a:lnTo>
                    <a:lnTo>
                      <a:pt x="78" y="84"/>
                    </a:lnTo>
                    <a:lnTo>
                      <a:pt x="80" y="92"/>
                    </a:lnTo>
                    <a:lnTo>
                      <a:pt x="82" y="100"/>
                    </a:lnTo>
                    <a:lnTo>
                      <a:pt x="84" y="110"/>
                    </a:lnTo>
                    <a:lnTo>
                      <a:pt x="84" y="116"/>
                    </a:lnTo>
                    <a:lnTo>
                      <a:pt x="84" y="116"/>
                    </a:lnTo>
                    <a:lnTo>
                      <a:pt x="80" y="122"/>
                    </a:lnTo>
                    <a:lnTo>
                      <a:pt x="74" y="126"/>
                    </a:lnTo>
                    <a:lnTo>
                      <a:pt x="74" y="126"/>
                    </a:lnTo>
                    <a:lnTo>
                      <a:pt x="64" y="130"/>
                    </a:lnTo>
                    <a:lnTo>
                      <a:pt x="54" y="132"/>
                    </a:lnTo>
                    <a:lnTo>
                      <a:pt x="46" y="130"/>
                    </a:lnTo>
                    <a:lnTo>
                      <a:pt x="36" y="126"/>
                    </a:lnTo>
                    <a:lnTo>
                      <a:pt x="26" y="120"/>
                    </a:lnTo>
                    <a:lnTo>
                      <a:pt x="18" y="112"/>
                    </a:lnTo>
                    <a:lnTo>
                      <a:pt x="12" y="102"/>
                    </a:lnTo>
                    <a:lnTo>
                      <a:pt x="6" y="90"/>
                    </a:lnTo>
                    <a:lnTo>
                      <a:pt x="6" y="90"/>
                    </a:lnTo>
                    <a:lnTo>
                      <a:pt x="2" y="78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2" y="40"/>
                    </a:lnTo>
                    <a:lnTo>
                      <a:pt x="6" y="30"/>
                    </a:lnTo>
                    <a:lnTo>
                      <a:pt x="10" y="20"/>
                    </a:lnTo>
                    <a:lnTo>
                      <a:pt x="16" y="12"/>
                    </a:lnTo>
                    <a:lnTo>
                      <a:pt x="26" y="4"/>
                    </a:lnTo>
                    <a:lnTo>
                      <a:pt x="26" y="4"/>
                    </a:lnTo>
                    <a:close/>
                  </a:path>
                </a:pathLst>
              </a:custGeom>
              <a:solidFill>
                <a:srgbClr val="3C37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76" name="Freeform 516"/>
              <p:cNvSpPr>
                <a:spLocks/>
              </p:cNvSpPr>
              <p:nvPr/>
            </p:nvSpPr>
            <p:spPr bwMode="auto">
              <a:xfrm>
                <a:off x="2468" y="2991"/>
                <a:ext cx="82" cy="126"/>
              </a:xfrm>
              <a:custGeom>
                <a:avLst/>
                <a:gdLst>
                  <a:gd name="T0" fmla="*/ 24 w 82"/>
                  <a:gd name="T1" fmla="*/ 6 h 126"/>
                  <a:gd name="T2" fmla="*/ 24 w 82"/>
                  <a:gd name="T3" fmla="*/ 6 h 126"/>
                  <a:gd name="T4" fmla="*/ 34 w 82"/>
                  <a:gd name="T5" fmla="*/ 2 h 126"/>
                  <a:gd name="T6" fmla="*/ 46 w 82"/>
                  <a:gd name="T7" fmla="*/ 0 h 126"/>
                  <a:gd name="T8" fmla="*/ 46 w 82"/>
                  <a:gd name="T9" fmla="*/ 0 h 126"/>
                  <a:gd name="T10" fmla="*/ 48 w 82"/>
                  <a:gd name="T11" fmla="*/ 6 h 126"/>
                  <a:gd name="T12" fmla="*/ 52 w 82"/>
                  <a:gd name="T13" fmla="*/ 12 h 126"/>
                  <a:gd name="T14" fmla="*/ 56 w 82"/>
                  <a:gd name="T15" fmla="*/ 18 h 126"/>
                  <a:gd name="T16" fmla="*/ 58 w 82"/>
                  <a:gd name="T17" fmla="*/ 26 h 126"/>
                  <a:gd name="T18" fmla="*/ 62 w 82"/>
                  <a:gd name="T19" fmla="*/ 32 h 126"/>
                  <a:gd name="T20" fmla="*/ 64 w 82"/>
                  <a:gd name="T21" fmla="*/ 40 h 126"/>
                  <a:gd name="T22" fmla="*/ 68 w 82"/>
                  <a:gd name="T23" fmla="*/ 48 h 126"/>
                  <a:gd name="T24" fmla="*/ 70 w 82"/>
                  <a:gd name="T25" fmla="*/ 56 h 126"/>
                  <a:gd name="T26" fmla="*/ 72 w 82"/>
                  <a:gd name="T27" fmla="*/ 64 h 126"/>
                  <a:gd name="T28" fmla="*/ 74 w 82"/>
                  <a:gd name="T29" fmla="*/ 72 h 126"/>
                  <a:gd name="T30" fmla="*/ 76 w 82"/>
                  <a:gd name="T31" fmla="*/ 82 h 126"/>
                  <a:gd name="T32" fmla="*/ 78 w 82"/>
                  <a:gd name="T33" fmla="*/ 90 h 126"/>
                  <a:gd name="T34" fmla="*/ 80 w 82"/>
                  <a:gd name="T35" fmla="*/ 98 h 126"/>
                  <a:gd name="T36" fmla="*/ 82 w 82"/>
                  <a:gd name="T37" fmla="*/ 108 h 126"/>
                  <a:gd name="T38" fmla="*/ 82 w 82"/>
                  <a:gd name="T39" fmla="*/ 110 h 126"/>
                  <a:gd name="T40" fmla="*/ 82 w 82"/>
                  <a:gd name="T41" fmla="*/ 110 h 126"/>
                  <a:gd name="T42" fmla="*/ 76 w 82"/>
                  <a:gd name="T43" fmla="*/ 116 h 126"/>
                  <a:gd name="T44" fmla="*/ 70 w 82"/>
                  <a:gd name="T45" fmla="*/ 120 h 126"/>
                  <a:gd name="T46" fmla="*/ 70 w 82"/>
                  <a:gd name="T47" fmla="*/ 120 h 126"/>
                  <a:gd name="T48" fmla="*/ 62 w 82"/>
                  <a:gd name="T49" fmla="*/ 124 h 126"/>
                  <a:gd name="T50" fmla="*/ 52 w 82"/>
                  <a:gd name="T51" fmla="*/ 126 h 126"/>
                  <a:gd name="T52" fmla="*/ 42 w 82"/>
                  <a:gd name="T53" fmla="*/ 124 h 126"/>
                  <a:gd name="T54" fmla="*/ 34 w 82"/>
                  <a:gd name="T55" fmla="*/ 120 h 126"/>
                  <a:gd name="T56" fmla="*/ 26 w 82"/>
                  <a:gd name="T57" fmla="*/ 116 h 126"/>
                  <a:gd name="T58" fmla="*/ 18 w 82"/>
                  <a:gd name="T59" fmla="*/ 108 h 126"/>
                  <a:gd name="T60" fmla="*/ 10 w 82"/>
                  <a:gd name="T61" fmla="*/ 98 h 126"/>
                  <a:gd name="T62" fmla="*/ 6 w 82"/>
                  <a:gd name="T63" fmla="*/ 88 h 126"/>
                  <a:gd name="T64" fmla="*/ 6 w 82"/>
                  <a:gd name="T65" fmla="*/ 88 h 126"/>
                  <a:gd name="T66" fmla="*/ 2 w 82"/>
                  <a:gd name="T67" fmla="*/ 76 h 126"/>
                  <a:gd name="T68" fmla="*/ 0 w 82"/>
                  <a:gd name="T69" fmla="*/ 62 h 126"/>
                  <a:gd name="T70" fmla="*/ 0 w 82"/>
                  <a:gd name="T71" fmla="*/ 50 h 126"/>
                  <a:gd name="T72" fmla="*/ 2 w 82"/>
                  <a:gd name="T73" fmla="*/ 40 h 126"/>
                  <a:gd name="T74" fmla="*/ 4 w 82"/>
                  <a:gd name="T75" fmla="*/ 28 h 126"/>
                  <a:gd name="T76" fmla="*/ 10 w 82"/>
                  <a:gd name="T77" fmla="*/ 20 h 126"/>
                  <a:gd name="T78" fmla="*/ 16 w 82"/>
                  <a:gd name="T79" fmla="*/ 12 h 126"/>
                  <a:gd name="T80" fmla="*/ 24 w 82"/>
                  <a:gd name="T81" fmla="*/ 6 h 126"/>
                  <a:gd name="T82" fmla="*/ 24 w 82"/>
                  <a:gd name="T83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126">
                    <a:moveTo>
                      <a:pt x="24" y="6"/>
                    </a:moveTo>
                    <a:lnTo>
                      <a:pt x="24" y="6"/>
                    </a:lnTo>
                    <a:lnTo>
                      <a:pt x="34" y="2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8" y="6"/>
                    </a:lnTo>
                    <a:lnTo>
                      <a:pt x="52" y="12"/>
                    </a:lnTo>
                    <a:lnTo>
                      <a:pt x="56" y="18"/>
                    </a:lnTo>
                    <a:lnTo>
                      <a:pt x="58" y="26"/>
                    </a:lnTo>
                    <a:lnTo>
                      <a:pt x="62" y="32"/>
                    </a:lnTo>
                    <a:lnTo>
                      <a:pt x="64" y="40"/>
                    </a:lnTo>
                    <a:lnTo>
                      <a:pt x="68" y="48"/>
                    </a:lnTo>
                    <a:lnTo>
                      <a:pt x="70" y="56"/>
                    </a:lnTo>
                    <a:lnTo>
                      <a:pt x="72" y="64"/>
                    </a:lnTo>
                    <a:lnTo>
                      <a:pt x="74" y="72"/>
                    </a:lnTo>
                    <a:lnTo>
                      <a:pt x="76" y="82"/>
                    </a:lnTo>
                    <a:lnTo>
                      <a:pt x="78" y="90"/>
                    </a:lnTo>
                    <a:lnTo>
                      <a:pt x="80" y="98"/>
                    </a:lnTo>
                    <a:lnTo>
                      <a:pt x="82" y="108"/>
                    </a:lnTo>
                    <a:lnTo>
                      <a:pt x="82" y="110"/>
                    </a:lnTo>
                    <a:lnTo>
                      <a:pt x="82" y="110"/>
                    </a:lnTo>
                    <a:lnTo>
                      <a:pt x="76" y="116"/>
                    </a:lnTo>
                    <a:lnTo>
                      <a:pt x="70" y="120"/>
                    </a:lnTo>
                    <a:lnTo>
                      <a:pt x="70" y="120"/>
                    </a:lnTo>
                    <a:lnTo>
                      <a:pt x="62" y="124"/>
                    </a:lnTo>
                    <a:lnTo>
                      <a:pt x="52" y="126"/>
                    </a:lnTo>
                    <a:lnTo>
                      <a:pt x="42" y="124"/>
                    </a:lnTo>
                    <a:lnTo>
                      <a:pt x="34" y="120"/>
                    </a:lnTo>
                    <a:lnTo>
                      <a:pt x="26" y="116"/>
                    </a:lnTo>
                    <a:lnTo>
                      <a:pt x="18" y="108"/>
                    </a:lnTo>
                    <a:lnTo>
                      <a:pt x="10" y="98"/>
                    </a:lnTo>
                    <a:lnTo>
                      <a:pt x="6" y="88"/>
                    </a:lnTo>
                    <a:lnTo>
                      <a:pt x="6" y="88"/>
                    </a:lnTo>
                    <a:lnTo>
                      <a:pt x="2" y="76"/>
                    </a:lnTo>
                    <a:lnTo>
                      <a:pt x="0" y="62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4" y="28"/>
                    </a:lnTo>
                    <a:lnTo>
                      <a:pt x="10" y="20"/>
                    </a:lnTo>
                    <a:lnTo>
                      <a:pt x="16" y="12"/>
                    </a:lnTo>
                    <a:lnTo>
                      <a:pt x="24" y="6"/>
                    </a:lnTo>
                    <a:lnTo>
                      <a:pt x="24" y="6"/>
                    </a:lnTo>
                    <a:close/>
                  </a:path>
                </a:pathLst>
              </a:custGeom>
              <a:solidFill>
                <a:srgbClr val="403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77" name="Freeform 517"/>
              <p:cNvSpPr>
                <a:spLocks/>
              </p:cNvSpPr>
              <p:nvPr/>
            </p:nvSpPr>
            <p:spPr bwMode="auto">
              <a:xfrm>
                <a:off x="2470" y="2995"/>
                <a:ext cx="80" cy="118"/>
              </a:xfrm>
              <a:custGeom>
                <a:avLst/>
                <a:gdLst>
                  <a:gd name="T0" fmla="*/ 22 w 80"/>
                  <a:gd name="T1" fmla="*/ 4 h 118"/>
                  <a:gd name="T2" fmla="*/ 22 w 80"/>
                  <a:gd name="T3" fmla="*/ 4 h 118"/>
                  <a:gd name="T4" fmla="*/ 34 w 80"/>
                  <a:gd name="T5" fmla="*/ 0 h 118"/>
                  <a:gd name="T6" fmla="*/ 46 w 80"/>
                  <a:gd name="T7" fmla="*/ 0 h 118"/>
                  <a:gd name="T8" fmla="*/ 46 w 80"/>
                  <a:gd name="T9" fmla="*/ 2 h 118"/>
                  <a:gd name="T10" fmla="*/ 50 w 80"/>
                  <a:gd name="T11" fmla="*/ 8 h 118"/>
                  <a:gd name="T12" fmla="*/ 54 w 80"/>
                  <a:gd name="T13" fmla="*/ 14 h 118"/>
                  <a:gd name="T14" fmla="*/ 56 w 80"/>
                  <a:gd name="T15" fmla="*/ 22 h 118"/>
                  <a:gd name="T16" fmla="*/ 60 w 80"/>
                  <a:gd name="T17" fmla="*/ 28 h 118"/>
                  <a:gd name="T18" fmla="*/ 62 w 80"/>
                  <a:gd name="T19" fmla="*/ 36 h 118"/>
                  <a:gd name="T20" fmla="*/ 66 w 80"/>
                  <a:gd name="T21" fmla="*/ 44 h 118"/>
                  <a:gd name="T22" fmla="*/ 68 w 80"/>
                  <a:gd name="T23" fmla="*/ 52 h 118"/>
                  <a:gd name="T24" fmla="*/ 70 w 80"/>
                  <a:gd name="T25" fmla="*/ 60 h 118"/>
                  <a:gd name="T26" fmla="*/ 72 w 80"/>
                  <a:gd name="T27" fmla="*/ 68 h 118"/>
                  <a:gd name="T28" fmla="*/ 74 w 80"/>
                  <a:gd name="T29" fmla="*/ 78 h 118"/>
                  <a:gd name="T30" fmla="*/ 76 w 80"/>
                  <a:gd name="T31" fmla="*/ 86 h 118"/>
                  <a:gd name="T32" fmla="*/ 78 w 80"/>
                  <a:gd name="T33" fmla="*/ 94 h 118"/>
                  <a:gd name="T34" fmla="*/ 80 w 80"/>
                  <a:gd name="T35" fmla="*/ 102 h 118"/>
                  <a:gd name="T36" fmla="*/ 80 w 80"/>
                  <a:gd name="T37" fmla="*/ 102 h 118"/>
                  <a:gd name="T38" fmla="*/ 74 w 80"/>
                  <a:gd name="T39" fmla="*/ 108 h 118"/>
                  <a:gd name="T40" fmla="*/ 66 w 80"/>
                  <a:gd name="T41" fmla="*/ 114 h 118"/>
                  <a:gd name="T42" fmla="*/ 66 w 80"/>
                  <a:gd name="T43" fmla="*/ 114 h 118"/>
                  <a:gd name="T44" fmla="*/ 58 w 80"/>
                  <a:gd name="T45" fmla="*/ 118 h 118"/>
                  <a:gd name="T46" fmla="*/ 50 w 80"/>
                  <a:gd name="T47" fmla="*/ 118 h 118"/>
                  <a:gd name="T48" fmla="*/ 40 w 80"/>
                  <a:gd name="T49" fmla="*/ 118 h 118"/>
                  <a:gd name="T50" fmla="*/ 32 w 80"/>
                  <a:gd name="T51" fmla="*/ 114 h 118"/>
                  <a:gd name="T52" fmla="*/ 24 w 80"/>
                  <a:gd name="T53" fmla="*/ 108 h 118"/>
                  <a:gd name="T54" fmla="*/ 16 w 80"/>
                  <a:gd name="T55" fmla="*/ 102 h 118"/>
                  <a:gd name="T56" fmla="*/ 10 w 80"/>
                  <a:gd name="T57" fmla="*/ 92 h 118"/>
                  <a:gd name="T58" fmla="*/ 4 w 80"/>
                  <a:gd name="T59" fmla="*/ 82 h 118"/>
                  <a:gd name="T60" fmla="*/ 4 w 80"/>
                  <a:gd name="T61" fmla="*/ 82 h 118"/>
                  <a:gd name="T62" fmla="*/ 2 w 80"/>
                  <a:gd name="T63" fmla="*/ 70 h 118"/>
                  <a:gd name="T64" fmla="*/ 0 w 80"/>
                  <a:gd name="T65" fmla="*/ 58 h 118"/>
                  <a:gd name="T66" fmla="*/ 0 w 80"/>
                  <a:gd name="T67" fmla="*/ 48 h 118"/>
                  <a:gd name="T68" fmla="*/ 0 w 80"/>
                  <a:gd name="T69" fmla="*/ 36 h 118"/>
                  <a:gd name="T70" fmla="*/ 4 w 80"/>
                  <a:gd name="T71" fmla="*/ 26 h 118"/>
                  <a:gd name="T72" fmla="*/ 8 w 80"/>
                  <a:gd name="T73" fmla="*/ 18 h 118"/>
                  <a:gd name="T74" fmla="*/ 14 w 80"/>
                  <a:gd name="T75" fmla="*/ 10 h 118"/>
                  <a:gd name="T76" fmla="*/ 22 w 80"/>
                  <a:gd name="T77" fmla="*/ 4 h 118"/>
                  <a:gd name="T78" fmla="*/ 22 w 80"/>
                  <a:gd name="T79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" h="118">
                    <a:moveTo>
                      <a:pt x="22" y="4"/>
                    </a:moveTo>
                    <a:lnTo>
                      <a:pt x="22" y="4"/>
                    </a:lnTo>
                    <a:lnTo>
                      <a:pt x="34" y="0"/>
                    </a:lnTo>
                    <a:lnTo>
                      <a:pt x="46" y="0"/>
                    </a:lnTo>
                    <a:lnTo>
                      <a:pt x="46" y="2"/>
                    </a:lnTo>
                    <a:lnTo>
                      <a:pt x="50" y="8"/>
                    </a:lnTo>
                    <a:lnTo>
                      <a:pt x="54" y="14"/>
                    </a:lnTo>
                    <a:lnTo>
                      <a:pt x="56" y="22"/>
                    </a:lnTo>
                    <a:lnTo>
                      <a:pt x="60" y="28"/>
                    </a:lnTo>
                    <a:lnTo>
                      <a:pt x="62" y="36"/>
                    </a:lnTo>
                    <a:lnTo>
                      <a:pt x="66" y="44"/>
                    </a:lnTo>
                    <a:lnTo>
                      <a:pt x="68" y="52"/>
                    </a:lnTo>
                    <a:lnTo>
                      <a:pt x="70" y="60"/>
                    </a:lnTo>
                    <a:lnTo>
                      <a:pt x="72" y="68"/>
                    </a:lnTo>
                    <a:lnTo>
                      <a:pt x="74" y="78"/>
                    </a:lnTo>
                    <a:lnTo>
                      <a:pt x="76" y="86"/>
                    </a:lnTo>
                    <a:lnTo>
                      <a:pt x="78" y="94"/>
                    </a:lnTo>
                    <a:lnTo>
                      <a:pt x="80" y="102"/>
                    </a:lnTo>
                    <a:lnTo>
                      <a:pt x="80" y="102"/>
                    </a:lnTo>
                    <a:lnTo>
                      <a:pt x="74" y="108"/>
                    </a:lnTo>
                    <a:lnTo>
                      <a:pt x="66" y="114"/>
                    </a:lnTo>
                    <a:lnTo>
                      <a:pt x="66" y="114"/>
                    </a:lnTo>
                    <a:lnTo>
                      <a:pt x="58" y="118"/>
                    </a:lnTo>
                    <a:lnTo>
                      <a:pt x="50" y="118"/>
                    </a:lnTo>
                    <a:lnTo>
                      <a:pt x="40" y="118"/>
                    </a:lnTo>
                    <a:lnTo>
                      <a:pt x="32" y="114"/>
                    </a:lnTo>
                    <a:lnTo>
                      <a:pt x="24" y="108"/>
                    </a:lnTo>
                    <a:lnTo>
                      <a:pt x="16" y="102"/>
                    </a:lnTo>
                    <a:lnTo>
                      <a:pt x="10" y="92"/>
                    </a:lnTo>
                    <a:lnTo>
                      <a:pt x="4" y="82"/>
                    </a:lnTo>
                    <a:lnTo>
                      <a:pt x="4" y="82"/>
                    </a:lnTo>
                    <a:lnTo>
                      <a:pt x="2" y="70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0" y="36"/>
                    </a:lnTo>
                    <a:lnTo>
                      <a:pt x="4" y="26"/>
                    </a:lnTo>
                    <a:lnTo>
                      <a:pt x="8" y="18"/>
                    </a:lnTo>
                    <a:lnTo>
                      <a:pt x="14" y="10"/>
                    </a:lnTo>
                    <a:lnTo>
                      <a:pt x="22" y="4"/>
                    </a:lnTo>
                    <a:lnTo>
                      <a:pt x="22" y="4"/>
                    </a:lnTo>
                    <a:close/>
                  </a:path>
                </a:pathLst>
              </a:custGeom>
              <a:solidFill>
                <a:srgbClr val="4745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78" name="Freeform 518"/>
              <p:cNvSpPr>
                <a:spLocks/>
              </p:cNvSpPr>
              <p:nvPr/>
            </p:nvSpPr>
            <p:spPr bwMode="auto">
              <a:xfrm>
                <a:off x="2472" y="2997"/>
                <a:ext cx="76" cy="114"/>
              </a:xfrm>
              <a:custGeom>
                <a:avLst/>
                <a:gdLst>
                  <a:gd name="T0" fmla="*/ 22 w 76"/>
                  <a:gd name="T1" fmla="*/ 4 h 114"/>
                  <a:gd name="T2" fmla="*/ 22 w 76"/>
                  <a:gd name="T3" fmla="*/ 4 h 114"/>
                  <a:gd name="T4" fmla="*/ 26 w 76"/>
                  <a:gd name="T5" fmla="*/ 2 h 114"/>
                  <a:gd name="T6" fmla="*/ 34 w 76"/>
                  <a:gd name="T7" fmla="*/ 0 h 114"/>
                  <a:gd name="T8" fmla="*/ 40 w 76"/>
                  <a:gd name="T9" fmla="*/ 0 h 114"/>
                  <a:gd name="T10" fmla="*/ 46 w 76"/>
                  <a:gd name="T11" fmla="*/ 2 h 114"/>
                  <a:gd name="T12" fmla="*/ 48 w 76"/>
                  <a:gd name="T13" fmla="*/ 6 h 114"/>
                  <a:gd name="T14" fmla="*/ 52 w 76"/>
                  <a:gd name="T15" fmla="*/ 12 h 114"/>
                  <a:gd name="T16" fmla="*/ 54 w 76"/>
                  <a:gd name="T17" fmla="*/ 20 h 114"/>
                  <a:gd name="T18" fmla="*/ 58 w 76"/>
                  <a:gd name="T19" fmla="*/ 26 h 114"/>
                  <a:gd name="T20" fmla="*/ 60 w 76"/>
                  <a:gd name="T21" fmla="*/ 34 h 114"/>
                  <a:gd name="T22" fmla="*/ 64 w 76"/>
                  <a:gd name="T23" fmla="*/ 42 h 114"/>
                  <a:gd name="T24" fmla="*/ 66 w 76"/>
                  <a:gd name="T25" fmla="*/ 50 h 114"/>
                  <a:gd name="T26" fmla="*/ 68 w 76"/>
                  <a:gd name="T27" fmla="*/ 58 h 114"/>
                  <a:gd name="T28" fmla="*/ 70 w 76"/>
                  <a:gd name="T29" fmla="*/ 66 h 114"/>
                  <a:gd name="T30" fmla="*/ 72 w 76"/>
                  <a:gd name="T31" fmla="*/ 76 h 114"/>
                  <a:gd name="T32" fmla="*/ 74 w 76"/>
                  <a:gd name="T33" fmla="*/ 84 h 114"/>
                  <a:gd name="T34" fmla="*/ 76 w 76"/>
                  <a:gd name="T35" fmla="*/ 92 h 114"/>
                  <a:gd name="T36" fmla="*/ 76 w 76"/>
                  <a:gd name="T37" fmla="*/ 94 h 114"/>
                  <a:gd name="T38" fmla="*/ 76 w 76"/>
                  <a:gd name="T39" fmla="*/ 94 h 114"/>
                  <a:gd name="T40" fmla="*/ 70 w 76"/>
                  <a:gd name="T41" fmla="*/ 102 h 114"/>
                  <a:gd name="T42" fmla="*/ 62 w 76"/>
                  <a:gd name="T43" fmla="*/ 108 h 114"/>
                  <a:gd name="T44" fmla="*/ 62 w 76"/>
                  <a:gd name="T45" fmla="*/ 108 h 114"/>
                  <a:gd name="T46" fmla="*/ 54 w 76"/>
                  <a:gd name="T47" fmla="*/ 112 h 114"/>
                  <a:gd name="T48" fmla="*/ 46 w 76"/>
                  <a:gd name="T49" fmla="*/ 114 h 114"/>
                  <a:gd name="T50" fmla="*/ 38 w 76"/>
                  <a:gd name="T51" fmla="*/ 112 h 114"/>
                  <a:gd name="T52" fmla="*/ 30 w 76"/>
                  <a:gd name="T53" fmla="*/ 108 h 114"/>
                  <a:gd name="T54" fmla="*/ 22 w 76"/>
                  <a:gd name="T55" fmla="*/ 104 h 114"/>
                  <a:gd name="T56" fmla="*/ 16 w 76"/>
                  <a:gd name="T57" fmla="*/ 96 h 114"/>
                  <a:gd name="T58" fmla="*/ 10 w 76"/>
                  <a:gd name="T59" fmla="*/ 88 h 114"/>
                  <a:gd name="T60" fmla="*/ 4 w 76"/>
                  <a:gd name="T61" fmla="*/ 78 h 114"/>
                  <a:gd name="T62" fmla="*/ 4 w 76"/>
                  <a:gd name="T63" fmla="*/ 78 h 114"/>
                  <a:gd name="T64" fmla="*/ 2 w 76"/>
                  <a:gd name="T65" fmla="*/ 68 h 114"/>
                  <a:gd name="T66" fmla="*/ 0 w 76"/>
                  <a:gd name="T67" fmla="*/ 56 h 114"/>
                  <a:gd name="T68" fmla="*/ 0 w 76"/>
                  <a:gd name="T69" fmla="*/ 46 h 114"/>
                  <a:gd name="T70" fmla="*/ 0 w 76"/>
                  <a:gd name="T71" fmla="*/ 36 h 114"/>
                  <a:gd name="T72" fmla="*/ 4 w 76"/>
                  <a:gd name="T73" fmla="*/ 26 h 114"/>
                  <a:gd name="T74" fmla="*/ 8 w 76"/>
                  <a:gd name="T75" fmla="*/ 18 h 114"/>
                  <a:gd name="T76" fmla="*/ 14 w 76"/>
                  <a:gd name="T77" fmla="*/ 10 h 114"/>
                  <a:gd name="T78" fmla="*/ 22 w 76"/>
                  <a:gd name="T79" fmla="*/ 4 h 114"/>
                  <a:gd name="T80" fmla="*/ 22 w 76"/>
                  <a:gd name="T81" fmla="*/ 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6" h="114">
                    <a:moveTo>
                      <a:pt x="22" y="4"/>
                    </a:moveTo>
                    <a:lnTo>
                      <a:pt x="22" y="4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48" y="6"/>
                    </a:lnTo>
                    <a:lnTo>
                      <a:pt x="52" y="12"/>
                    </a:lnTo>
                    <a:lnTo>
                      <a:pt x="54" y="20"/>
                    </a:lnTo>
                    <a:lnTo>
                      <a:pt x="58" y="26"/>
                    </a:lnTo>
                    <a:lnTo>
                      <a:pt x="60" y="34"/>
                    </a:lnTo>
                    <a:lnTo>
                      <a:pt x="64" y="42"/>
                    </a:lnTo>
                    <a:lnTo>
                      <a:pt x="66" y="50"/>
                    </a:lnTo>
                    <a:lnTo>
                      <a:pt x="68" y="58"/>
                    </a:lnTo>
                    <a:lnTo>
                      <a:pt x="70" y="66"/>
                    </a:lnTo>
                    <a:lnTo>
                      <a:pt x="72" y="76"/>
                    </a:lnTo>
                    <a:lnTo>
                      <a:pt x="74" y="84"/>
                    </a:lnTo>
                    <a:lnTo>
                      <a:pt x="76" y="92"/>
                    </a:lnTo>
                    <a:lnTo>
                      <a:pt x="76" y="94"/>
                    </a:lnTo>
                    <a:lnTo>
                      <a:pt x="76" y="94"/>
                    </a:lnTo>
                    <a:lnTo>
                      <a:pt x="70" y="102"/>
                    </a:lnTo>
                    <a:lnTo>
                      <a:pt x="62" y="108"/>
                    </a:lnTo>
                    <a:lnTo>
                      <a:pt x="62" y="108"/>
                    </a:lnTo>
                    <a:lnTo>
                      <a:pt x="54" y="112"/>
                    </a:lnTo>
                    <a:lnTo>
                      <a:pt x="46" y="114"/>
                    </a:lnTo>
                    <a:lnTo>
                      <a:pt x="38" y="112"/>
                    </a:lnTo>
                    <a:lnTo>
                      <a:pt x="30" y="108"/>
                    </a:lnTo>
                    <a:lnTo>
                      <a:pt x="22" y="104"/>
                    </a:lnTo>
                    <a:lnTo>
                      <a:pt x="16" y="96"/>
                    </a:lnTo>
                    <a:lnTo>
                      <a:pt x="10" y="88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0" y="46"/>
                    </a:lnTo>
                    <a:lnTo>
                      <a:pt x="0" y="36"/>
                    </a:lnTo>
                    <a:lnTo>
                      <a:pt x="4" y="26"/>
                    </a:lnTo>
                    <a:lnTo>
                      <a:pt x="8" y="18"/>
                    </a:lnTo>
                    <a:lnTo>
                      <a:pt x="14" y="10"/>
                    </a:lnTo>
                    <a:lnTo>
                      <a:pt x="22" y="4"/>
                    </a:lnTo>
                    <a:lnTo>
                      <a:pt x="22" y="4"/>
                    </a:lnTo>
                    <a:close/>
                  </a:path>
                </a:pathLst>
              </a:custGeom>
              <a:solidFill>
                <a:srgbClr val="4B4E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79" name="Freeform 519"/>
              <p:cNvSpPr>
                <a:spLocks/>
              </p:cNvSpPr>
              <p:nvPr/>
            </p:nvSpPr>
            <p:spPr bwMode="auto">
              <a:xfrm>
                <a:off x="2474" y="3001"/>
                <a:ext cx="74" cy="106"/>
              </a:xfrm>
              <a:custGeom>
                <a:avLst/>
                <a:gdLst>
                  <a:gd name="T0" fmla="*/ 20 w 74"/>
                  <a:gd name="T1" fmla="*/ 4 h 106"/>
                  <a:gd name="T2" fmla="*/ 20 w 74"/>
                  <a:gd name="T3" fmla="*/ 4 h 106"/>
                  <a:gd name="T4" fmla="*/ 26 w 74"/>
                  <a:gd name="T5" fmla="*/ 0 h 106"/>
                  <a:gd name="T6" fmla="*/ 32 w 74"/>
                  <a:gd name="T7" fmla="*/ 0 h 106"/>
                  <a:gd name="T8" fmla="*/ 40 w 74"/>
                  <a:gd name="T9" fmla="*/ 0 h 106"/>
                  <a:gd name="T10" fmla="*/ 46 w 74"/>
                  <a:gd name="T11" fmla="*/ 2 h 106"/>
                  <a:gd name="T12" fmla="*/ 46 w 74"/>
                  <a:gd name="T13" fmla="*/ 2 h 106"/>
                  <a:gd name="T14" fmla="*/ 50 w 74"/>
                  <a:gd name="T15" fmla="*/ 8 h 106"/>
                  <a:gd name="T16" fmla="*/ 52 w 74"/>
                  <a:gd name="T17" fmla="*/ 16 h 106"/>
                  <a:gd name="T18" fmla="*/ 56 w 74"/>
                  <a:gd name="T19" fmla="*/ 22 h 106"/>
                  <a:gd name="T20" fmla="*/ 58 w 74"/>
                  <a:gd name="T21" fmla="*/ 30 h 106"/>
                  <a:gd name="T22" fmla="*/ 62 w 74"/>
                  <a:gd name="T23" fmla="*/ 38 h 106"/>
                  <a:gd name="T24" fmla="*/ 64 w 74"/>
                  <a:gd name="T25" fmla="*/ 46 h 106"/>
                  <a:gd name="T26" fmla="*/ 66 w 74"/>
                  <a:gd name="T27" fmla="*/ 54 h 106"/>
                  <a:gd name="T28" fmla="*/ 68 w 74"/>
                  <a:gd name="T29" fmla="*/ 62 h 106"/>
                  <a:gd name="T30" fmla="*/ 70 w 74"/>
                  <a:gd name="T31" fmla="*/ 72 h 106"/>
                  <a:gd name="T32" fmla="*/ 72 w 74"/>
                  <a:gd name="T33" fmla="*/ 80 h 106"/>
                  <a:gd name="T34" fmla="*/ 74 w 74"/>
                  <a:gd name="T35" fmla="*/ 86 h 106"/>
                  <a:gd name="T36" fmla="*/ 74 w 74"/>
                  <a:gd name="T37" fmla="*/ 86 h 106"/>
                  <a:gd name="T38" fmla="*/ 68 w 74"/>
                  <a:gd name="T39" fmla="*/ 94 h 106"/>
                  <a:gd name="T40" fmla="*/ 60 w 74"/>
                  <a:gd name="T41" fmla="*/ 102 h 106"/>
                  <a:gd name="T42" fmla="*/ 60 w 74"/>
                  <a:gd name="T43" fmla="*/ 102 h 106"/>
                  <a:gd name="T44" fmla="*/ 52 w 74"/>
                  <a:gd name="T45" fmla="*/ 104 h 106"/>
                  <a:gd name="T46" fmla="*/ 44 w 74"/>
                  <a:gd name="T47" fmla="*/ 106 h 106"/>
                  <a:gd name="T48" fmla="*/ 36 w 74"/>
                  <a:gd name="T49" fmla="*/ 104 h 106"/>
                  <a:gd name="T50" fmla="*/ 28 w 74"/>
                  <a:gd name="T51" fmla="*/ 102 h 106"/>
                  <a:gd name="T52" fmla="*/ 22 w 74"/>
                  <a:gd name="T53" fmla="*/ 96 h 106"/>
                  <a:gd name="T54" fmla="*/ 14 w 74"/>
                  <a:gd name="T55" fmla="*/ 90 h 106"/>
                  <a:gd name="T56" fmla="*/ 8 w 74"/>
                  <a:gd name="T57" fmla="*/ 82 h 106"/>
                  <a:gd name="T58" fmla="*/ 4 w 74"/>
                  <a:gd name="T59" fmla="*/ 72 h 106"/>
                  <a:gd name="T60" fmla="*/ 4 w 74"/>
                  <a:gd name="T61" fmla="*/ 72 h 106"/>
                  <a:gd name="T62" fmla="*/ 0 w 74"/>
                  <a:gd name="T63" fmla="*/ 62 h 106"/>
                  <a:gd name="T64" fmla="*/ 0 w 74"/>
                  <a:gd name="T65" fmla="*/ 52 h 106"/>
                  <a:gd name="T66" fmla="*/ 0 w 74"/>
                  <a:gd name="T67" fmla="*/ 42 h 106"/>
                  <a:gd name="T68" fmla="*/ 0 w 74"/>
                  <a:gd name="T69" fmla="*/ 32 h 106"/>
                  <a:gd name="T70" fmla="*/ 4 w 74"/>
                  <a:gd name="T71" fmla="*/ 22 h 106"/>
                  <a:gd name="T72" fmla="*/ 8 w 74"/>
                  <a:gd name="T73" fmla="*/ 14 h 106"/>
                  <a:gd name="T74" fmla="*/ 12 w 74"/>
                  <a:gd name="T75" fmla="*/ 8 h 106"/>
                  <a:gd name="T76" fmla="*/ 20 w 74"/>
                  <a:gd name="T77" fmla="*/ 4 h 106"/>
                  <a:gd name="T78" fmla="*/ 20 w 74"/>
                  <a:gd name="T79" fmla="*/ 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4" h="106">
                    <a:moveTo>
                      <a:pt x="20" y="4"/>
                    </a:moveTo>
                    <a:lnTo>
                      <a:pt x="20" y="4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50" y="8"/>
                    </a:lnTo>
                    <a:lnTo>
                      <a:pt x="52" y="16"/>
                    </a:lnTo>
                    <a:lnTo>
                      <a:pt x="56" y="22"/>
                    </a:lnTo>
                    <a:lnTo>
                      <a:pt x="58" y="30"/>
                    </a:lnTo>
                    <a:lnTo>
                      <a:pt x="62" y="38"/>
                    </a:lnTo>
                    <a:lnTo>
                      <a:pt x="64" y="46"/>
                    </a:lnTo>
                    <a:lnTo>
                      <a:pt x="66" y="54"/>
                    </a:lnTo>
                    <a:lnTo>
                      <a:pt x="68" y="62"/>
                    </a:lnTo>
                    <a:lnTo>
                      <a:pt x="70" y="72"/>
                    </a:lnTo>
                    <a:lnTo>
                      <a:pt x="72" y="80"/>
                    </a:lnTo>
                    <a:lnTo>
                      <a:pt x="74" y="86"/>
                    </a:lnTo>
                    <a:lnTo>
                      <a:pt x="74" y="86"/>
                    </a:lnTo>
                    <a:lnTo>
                      <a:pt x="68" y="94"/>
                    </a:lnTo>
                    <a:lnTo>
                      <a:pt x="60" y="102"/>
                    </a:lnTo>
                    <a:lnTo>
                      <a:pt x="60" y="102"/>
                    </a:lnTo>
                    <a:lnTo>
                      <a:pt x="52" y="104"/>
                    </a:lnTo>
                    <a:lnTo>
                      <a:pt x="44" y="106"/>
                    </a:lnTo>
                    <a:lnTo>
                      <a:pt x="36" y="104"/>
                    </a:lnTo>
                    <a:lnTo>
                      <a:pt x="28" y="102"/>
                    </a:lnTo>
                    <a:lnTo>
                      <a:pt x="22" y="96"/>
                    </a:lnTo>
                    <a:lnTo>
                      <a:pt x="14" y="90"/>
                    </a:lnTo>
                    <a:lnTo>
                      <a:pt x="8" y="82"/>
                    </a:lnTo>
                    <a:lnTo>
                      <a:pt x="4" y="72"/>
                    </a:lnTo>
                    <a:lnTo>
                      <a:pt x="4" y="72"/>
                    </a:lnTo>
                    <a:lnTo>
                      <a:pt x="0" y="62"/>
                    </a:lnTo>
                    <a:lnTo>
                      <a:pt x="0" y="52"/>
                    </a:lnTo>
                    <a:lnTo>
                      <a:pt x="0" y="42"/>
                    </a:lnTo>
                    <a:lnTo>
                      <a:pt x="0" y="32"/>
                    </a:lnTo>
                    <a:lnTo>
                      <a:pt x="4" y="22"/>
                    </a:lnTo>
                    <a:lnTo>
                      <a:pt x="8" y="14"/>
                    </a:lnTo>
                    <a:lnTo>
                      <a:pt x="12" y="8"/>
                    </a:lnTo>
                    <a:lnTo>
                      <a:pt x="20" y="4"/>
                    </a:lnTo>
                    <a:lnTo>
                      <a:pt x="20" y="4"/>
                    </a:lnTo>
                    <a:close/>
                  </a:path>
                </a:pathLst>
              </a:custGeom>
              <a:solidFill>
                <a:srgbClr val="525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80" name="Freeform 520"/>
              <p:cNvSpPr>
                <a:spLocks/>
              </p:cNvSpPr>
              <p:nvPr/>
            </p:nvSpPr>
            <p:spPr bwMode="auto">
              <a:xfrm>
                <a:off x="2474" y="3003"/>
                <a:ext cx="72" cy="100"/>
              </a:xfrm>
              <a:custGeom>
                <a:avLst/>
                <a:gdLst>
                  <a:gd name="T0" fmla="*/ 20 w 72"/>
                  <a:gd name="T1" fmla="*/ 4 h 100"/>
                  <a:gd name="T2" fmla="*/ 20 w 72"/>
                  <a:gd name="T3" fmla="*/ 4 h 100"/>
                  <a:gd name="T4" fmla="*/ 28 w 72"/>
                  <a:gd name="T5" fmla="*/ 0 h 100"/>
                  <a:gd name="T6" fmla="*/ 34 w 72"/>
                  <a:gd name="T7" fmla="*/ 0 h 100"/>
                  <a:gd name="T8" fmla="*/ 42 w 72"/>
                  <a:gd name="T9" fmla="*/ 0 h 100"/>
                  <a:gd name="T10" fmla="*/ 48 w 72"/>
                  <a:gd name="T11" fmla="*/ 4 h 100"/>
                  <a:gd name="T12" fmla="*/ 50 w 72"/>
                  <a:gd name="T13" fmla="*/ 6 h 100"/>
                  <a:gd name="T14" fmla="*/ 52 w 72"/>
                  <a:gd name="T15" fmla="*/ 14 h 100"/>
                  <a:gd name="T16" fmla="*/ 56 w 72"/>
                  <a:gd name="T17" fmla="*/ 20 h 100"/>
                  <a:gd name="T18" fmla="*/ 58 w 72"/>
                  <a:gd name="T19" fmla="*/ 28 h 100"/>
                  <a:gd name="T20" fmla="*/ 62 w 72"/>
                  <a:gd name="T21" fmla="*/ 36 h 100"/>
                  <a:gd name="T22" fmla="*/ 64 w 72"/>
                  <a:gd name="T23" fmla="*/ 44 h 100"/>
                  <a:gd name="T24" fmla="*/ 66 w 72"/>
                  <a:gd name="T25" fmla="*/ 52 h 100"/>
                  <a:gd name="T26" fmla="*/ 68 w 72"/>
                  <a:gd name="T27" fmla="*/ 60 h 100"/>
                  <a:gd name="T28" fmla="*/ 70 w 72"/>
                  <a:gd name="T29" fmla="*/ 70 h 100"/>
                  <a:gd name="T30" fmla="*/ 72 w 72"/>
                  <a:gd name="T31" fmla="*/ 78 h 100"/>
                  <a:gd name="T32" fmla="*/ 72 w 72"/>
                  <a:gd name="T33" fmla="*/ 78 h 100"/>
                  <a:gd name="T34" fmla="*/ 66 w 72"/>
                  <a:gd name="T35" fmla="*/ 88 h 100"/>
                  <a:gd name="T36" fmla="*/ 58 w 72"/>
                  <a:gd name="T37" fmla="*/ 96 h 100"/>
                  <a:gd name="T38" fmla="*/ 58 w 72"/>
                  <a:gd name="T39" fmla="*/ 96 h 100"/>
                  <a:gd name="T40" fmla="*/ 50 w 72"/>
                  <a:gd name="T41" fmla="*/ 100 h 100"/>
                  <a:gd name="T42" fmla="*/ 42 w 72"/>
                  <a:gd name="T43" fmla="*/ 100 h 100"/>
                  <a:gd name="T44" fmla="*/ 36 w 72"/>
                  <a:gd name="T45" fmla="*/ 100 h 100"/>
                  <a:gd name="T46" fmla="*/ 28 w 72"/>
                  <a:gd name="T47" fmla="*/ 96 h 100"/>
                  <a:gd name="T48" fmla="*/ 22 w 72"/>
                  <a:gd name="T49" fmla="*/ 92 h 100"/>
                  <a:gd name="T50" fmla="*/ 16 w 72"/>
                  <a:gd name="T51" fmla="*/ 86 h 100"/>
                  <a:gd name="T52" fmla="*/ 10 w 72"/>
                  <a:gd name="T53" fmla="*/ 78 h 100"/>
                  <a:gd name="T54" fmla="*/ 6 w 72"/>
                  <a:gd name="T55" fmla="*/ 70 h 100"/>
                  <a:gd name="T56" fmla="*/ 6 w 72"/>
                  <a:gd name="T57" fmla="*/ 70 h 100"/>
                  <a:gd name="T58" fmla="*/ 2 w 72"/>
                  <a:gd name="T59" fmla="*/ 60 h 100"/>
                  <a:gd name="T60" fmla="*/ 0 w 72"/>
                  <a:gd name="T61" fmla="*/ 50 h 100"/>
                  <a:gd name="T62" fmla="*/ 0 w 72"/>
                  <a:gd name="T63" fmla="*/ 40 h 100"/>
                  <a:gd name="T64" fmla="*/ 2 w 72"/>
                  <a:gd name="T65" fmla="*/ 30 h 100"/>
                  <a:gd name="T66" fmla="*/ 4 w 72"/>
                  <a:gd name="T67" fmla="*/ 22 h 100"/>
                  <a:gd name="T68" fmla="*/ 8 w 72"/>
                  <a:gd name="T69" fmla="*/ 14 h 100"/>
                  <a:gd name="T70" fmla="*/ 14 w 72"/>
                  <a:gd name="T71" fmla="*/ 8 h 100"/>
                  <a:gd name="T72" fmla="*/ 20 w 72"/>
                  <a:gd name="T73" fmla="*/ 4 h 100"/>
                  <a:gd name="T74" fmla="*/ 20 w 72"/>
                  <a:gd name="T75" fmla="*/ 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100">
                    <a:moveTo>
                      <a:pt x="20" y="4"/>
                    </a:moveTo>
                    <a:lnTo>
                      <a:pt x="20" y="4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2" y="0"/>
                    </a:lnTo>
                    <a:lnTo>
                      <a:pt x="48" y="4"/>
                    </a:lnTo>
                    <a:lnTo>
                      <a:pt x="50" y="6"/>
                    </a:lnTo>
                    <a:lnTo>
                      <a:pt x="52" y="14"/>
                    </a:lnTo>
                    <a:lnTo>
                      <a:pt x="56" y="20"/>
                    </a:lnTo>
                    <a:lnTo>
                      <a:pt x="58" y="28"/>
                    </a:lnTo>
                    <a:lnTo>
                      <a:pt x="62" y="36"/>
                    </a:lnTo>
                    <a:lnTo>
                      <a:pt x="64" y="44"/>
                    </a:lnTo>
                    <a:lnTo>
                      <a:pt x="66" y="52"/>
                    </a:lnTo>
                    <a:lnTo>
                      <a:pt x="68" y="60"/>
                    </a:lnTo>
                    <a:lnTo>
                      <a:pt x="70" y="70"/>
                    </a:lnTo>
                    <a:lnTo>
                      <a:pt x="72" y="78"/>
                    </a:lnTo>
                    <a:lnTo>
                      <a:pt x="72" y="78"/>
                    </a:lnTo>
                    <a:lnTo>
                      <a:pt x="66" y="88"/>
                    </a:lnTo>
                    <a:lnTo>
                      <a:pt x="58" y="96"/>
                    </a:lnTo>
                    <a:lnTo>
                      <a:pt x="58" y="96"/>
                    </a:lnTo>
                    <a:lnTo>
                      <a:pt x="50" y="100"/>
                    </a:lnTo>
                    <a:lnTo>
                      <a:pt x="42" y="100"/>
                    </a:lnTo>
                    <a:lnTo>
                      <a:pt x="36" y="100"/>
                    </a:lnTo>
                    <a:lnTo>
                      <a:pt x="28" y="96"/>
                    </a:lnTo>
                    <a:lnTo>
                      <a:pt x="22" y="92"/>
                    </a:lnTo>
                    <a:lnTo>
                      <a:pt x="16" y="86"/>
                    </a:lnTo>
                    <a:lnTo>
                      <a:pt x="10" y="78"/>
                    </a:lnTo>
                    <a:lnTo>
                      <a:pt x="6" y="70"/>
                    </a:lnTo>
                    <a:lnTo>
                      <a:pt x="6" y="70"/>
                    </a:lnTo>
                    <a:lnTo>
                      <a:pt x="2" y="60"/>
                    </a:lnTo>
                    <a:lnTo>
                      <a:pt x="0" y="50"/>
                    </a:lnTo>
                    <a:lnTo>
                      <a:pt x="0" y="40"/>
                    </a:lnTo>
                    <a:lnTo>
                      <a:pt x="2" y="30"/>
                    </a:lnTo>
                    <a:lnTo>
                      <a:pt x="4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0" y="4"/>
                    </a:lnTo>
                    <a:lnTo>
                      <a:pt x="20" y="4"/>
                    </a:lnTo>
                    <a:close/>
                  </a:path>
                </a:pathLst>
              </a:custGeom>
              <a:solidFill>
                <a:srgbClr val="575E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81" name="Freeform 521"/>
              <p:cNvSpPr>
                <a:spLocks/>
              </p:cNvSpPr>
              <p:nvPr/>
            </p:nvSpPr>
            <p:spPr bwMode="auto">
              <a:xfrm>
                <a:off x="2476" y="3005"/>
                <a:ext cx="70" cy="94"/>
              </a:xfrm>
              <a:custGeom>
                <a:avLst/>
                <a:gdLst>
                  <a:gd name="T0" fmla="*/ 18 w 70"/>
                  <a:gd name="T1" fmla="*/ 4 h 94"/>
                  <a:gd name="T2" fmla="*/ 18 w 70"/>
                  <a:gd name="T3" fmla="*/ 4 h 94"/>
                  <a:gd name="T4" fmla="*/ 26 w 70"/>
                  <a:gd name="T5" fmla="*/ 2 h 94"/>
                  <a:gd name="T6" fmla="*/ 34 w 70"/>
                  <a:gd name="T7" fmla="*/ 0 h 94"/>
                  <a:gd name="T8" fmla="*/ 42 w 70"/>
                  <a:gd name="T9" fmla="*/ 2 h 94"/>
                  <a:gd name="T10" fmla="*/ 48 w 70"/>
                  <a:gd name="T11" fmla="*/ 6 h 94"/>
                  <a:gd name="T12" fmla="*/ 50 w 70"/>
                  <a:gd name="T13" fmla="*/ 12 h 94"/>
                  <a:gd name="T14" fmla="*/ 54 w 70"/>
                  <a:gd name="T15" fmla="*/ 18 h 94"/>
                  <a:gd name="T16" fmla="*/ 56 w 70"/>
                  <a:gd name="T17" fmla="*/ 26 h 94"/>
                  <a:gd name="T18" fmla="*/ 60 w 70"/>
                  <a:gd name="T19" fmla="*/ 34 h 94"/>
                  <a:gd name="T20" fmla="*/ 62 w 70"/>
                  <a:gd name="T21" fmla="*/ 42 h 94"/>
                  <a:gd name="T22" fmla="*/ 64 w 70"/>
                  <a:gd name="T23" fmla="*/ 50 h 94"/>
                  <a:gd name="T24" fmla="*/ 66 w 70"/>
                  <a:gd name="T25" fmla="*/ 58 h 94"/>
                  <a:gd name="T26" fmla="*/ 68 w 70"/>
                  <a:gd name="T27" fmla="*/ 68 h 94"/>
                  <a:gd name="T28" fmla="*/ 70 w 70"/>
                  <a:gd name="T29" fmla="*/ 70 h 94"/>
                  <a:gd name="T30" fmla="*/ 70 w 70"/>
                  <a:gd name="T31" fmla="*/ 70 h 94"/>
                  <a:gd name="T32" fmla="*/ 64 w 70"/>
                  <a:gd name="T33" fmla="*/ 82 h 94"/>
                  <a:gd name="T34" fmla="*/ 58 w 70"/>
                  <a:gd name="T35" fmla="*/ 88 h 94"/>
                  <a:gd name="T36" fmla="*/ 54 w 70"/>
                  <a:gd name="T37" fmla="*/ 92 h 94"/>
                  <a:gd name="T38" fmla="*/ 54 w 70"/>
                  <a:gd name="T39" fmla="*/ 92 h 94"/>
                  <a:gd name="T40" fmla="*/ 48 w 70"/>
                  <a:gd name="T41" fmla="*/ 94 h 94"/>
                  <a:gd name="T42" fmla="*/ 40 w 70"/>
                  <a:gd name="T43" fmla="*/ 94 h 94"/>
                  <a:gd name="T44" fmla="*/ 34 w 70"/>
                  <a:gd name="T45" fmla="*/ 94 h 94"/>
                  <a:gd name="T46" fmla="*/ 26 w 70"/>
                  <a:gd name="T47" fmla="*/ 92 h 94"/>
                  <a:gd name="T48" fmla="*/ 20 w 70"/>
                  <a:gd name="T49" fmla="*/ 88 h 94"/>
                  <a:gd name="T50" fmla="*/ 14 w 70"/>
                  <a:gd name="T51" fmla="*/ 82 h 94"/>
                  <a:gd name="T52" fmla="*/ 10 w 70"/>
                  <a:gd name="T53" fmla="*/ 74 h 94"/>
                  <a:gd name="T54" fmla="*/ 6 w 70"/>
                  <a:gd name="T55" fmla="*/ 66 h 94"/>
                  <a:gd name="T56" fmla="*/ 6 w 70"/>
                  <a:gd name="T57" fmla="*/ 66 h 94"/>
                  <a:gd name="T58" fmla="*/ 2 w 70"/>
                  <a:gd name="T59" fmla="*/ 56 h 94"/>
                  <a:gd name="T60" fmla="*/ 0 w 70"/>
                  <a:gd name="T61" fmla="*/ 48 h 94"/>
                  <a:gd name="T62" fmla="*/ 0 w 70"/>
                  <a:gd name="T63" fmla="*/ 38 h 94"/>
                  <a:gd name="T64" fmla="*/ 2 w 70"/>
                  <a:gd name="T65" fmla="*/ 30 h 94"/>
                  <a:gd name="T66" fmla="*/ 4 w 70"/>
                  <a:gd name="T67" fmla="*/ 22 h 94"/>
                  <a:gd name="T68" fmla="*/ 8 w 70"/>
                  <a:gd name="T69" fmla="*/ 14 h 94"/>
                  <a:gd name="T70" fmla="*/ 12 w 70"/>
                  <a:gd name="T71" fmla="*/ 8 h 94"/>
                  <a:gd name="T72" fmla="*/ 18 w 70"/>
                  <a:gd name="T73" fmla="*/ 4 h 94"/>
                  <a:gd name="T74" fmla="*/ 18 w 70"/>
                  <a:gd name="T75" fmla="*/ 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0" h="94">
                    <a:moveTo>
                      <a:pt x="18" y="4"/>
                    </a:moveTo>
                    <a:lnTo>
                      <a:pt x="18" y="4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2"/>
                    </a:lnTo>
                    <a:lnTo>
                      <a:pt x="48" y="6"/>
                    </a:lnTo>
                    <a:lnTo>
                      <a:pt x="50" y="12"/>
                    </a:lnTo>
                    <a:lnTo>
                      <a:pt x="54" y="18"/>
                    </a:lnTo>
                    <a:lnTo>
                      <a:pt x="56" y="26"/>
                    </a:lnTo>
                    <a:lnTo>
                      <a:pt x="60" y="34"/>
                    </a:lnTo>
                    <a:lnTo>
                      <a:pt x="62" y="42"/>
                    </a:lnTo>
                    <a:lnTo>
                      <a:pt x="64" y="50"/>
                    </a:lnTo>
                    <a:lnTo>
                      <a:pt x="66" y="58"/>
                    </a:lnTo>
                    <a:lnTo>
                      <a:pt x="68" y="68"/>
                    </a:lnTo>
                    <a:lnTo>
                      <a:pt x="70" y="70"/>
                    </a:lnTo>
                    <a:lnTo>
                      <a:pt x="70" y="70"/>
                    </a:lnTo>
                    <a:lnTo>
                      <a:pt x="64" y="82"/>
                    </a:lnTo>
                    <a:lnTo>
                      <a:pt x="58" y="88"/>
                    </a:lnTo>
                    <a:lnTo>
                      <a:pt x="54" y="92"/>
                    </a:lnTo>
                    <a:lnTo>
                      <a:pt x="54" y="92"/>
                    </a:lnTo>
                    <a:lnTo>
                      <a:pt x="48" y="94"/>
                    </a:lnTo>
                    <a:lnTo>
                      <a:pt x="40" y="94"/>
                    </a:lnTo>
                    <a:lnTo>
                      <a:pt x="34" y="94"/>
                    </a:lnTo>
                    <a:lnTo>
                      <a:pt x="26" y="92"/>
                    </a:lnTo>
                    <a:lnTo>
                      <a:pt x="20" y="88"/>
                    </a:lnTo>
                    <a:lnTo>
                      <a:pt x="14" y="82"/>
                    </a:lnTo>
                    <a:lnTo>
                      <a:pt x="10" y="74"/>
                    </a:lnTo>
                    <a:lnTo>
                      <a:pt x="6" y="66"/>
                    </a:lnTo>
                    <a:lnTo>
                      <a:pt x="6" y="66"/>
                    </a:lnTo>
                    <a:lnTo>
                      <a:pt x="2" y="56"/>
                    </a:lnTo>
                    <a:lnTo>
                      <a:pt x="0" y="48"/>
                    </a:lnTo>
                    <a:lnTo>
                      <a:pt x="0" y="38"/>
                    </a:lnTo>
                    <a:lnTo>
                      <a:pt x="2" y="30"/>
                    </a:lnTo>
                    <a:lnTo>
                      <a:pt x="4" y="22"/>
                    </a:lnTo>
                    <a:lnTo>
                      <a:pt x="8" y="14"/>
                    </a:lnTo>
                    <a:lnTo>
                      <a:pt x="12" y="8"/>
                    </a:lnTo>
                    <a:lnTo>
                      <a:pt x="18" y="4"/>
                    </a:lnTo>
                    <a:lnTo>
                      <a:pt x="18" y="4"/>
                    </a:lnTo>
                    <a:close/>
                  </a:path>
                </a:pathLst>
              </a:custGeom>
              <a:solidFill>
                <a:srgbClr val="5D66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82" name="Freeform 522"/>
              <p:cNvSpPr>
                <a:spLocks/>
              </p:cNvSpPr>
              <p:nvPr/>
            </p:nvSpPr>
            <p:spPr bwMode="auto">
              <a:xfrm>
                <a:off x="2478" y="3009"/>
                <a:ext cx="66" cy="88"/>
              </a:xfrm>
              <a:custGeom>
                <a:avLst/>
                <a:gdLst>
                  <a:gd name="T0" fmla="*/ 18 w 66"/>
                  <a:gd name="T1" fmla="*/ 2 h 88"/>
                  <a:gd name="T2" fmla="*/ 18 w 66"/>
                  <a:gd name="T3" fmla="*/ 2 h 88"/>
                  <a:gd name="T4" fmla="*/ 26 w 66"/>
                  <a:gd name="T5" fmla="*/ 0 h 88"/>
                  <a:gd name="T6" fmla="*/ 34 w 66"/>
                  <a:gd name="T7" fmla="*/ 0 h 88"/>
                  <a:gd name="T8" fmla="*/ 42 w 66"/>
                  <a:gd name="T9" fmla="*/ 2 h 88"/>
                  <a:gd name="T10" fmla="*/ 48 w 66"/>
                  <a:gd name="T11" fmla="*/ 6 h 88"/>
                  <a:gd name="T12" fmla="*/ 48 w 66"/>
                  <a:gd name="T13" fmla="*/ 8 h 88"/>
                  <a:gd name="T14" fmla="*/ 52 w 66"/>
                  <a:gd name="T15" fmla="*/ 14 h 88"/>
                  <a:gd name="T16" fmla="*/ 54 w 66"/>
                  <a:gd name="T17" fmla="*/ 22 h 88"/>
                  <a:gd name="T18" fmla="*/ 58 w 66"/>
                  <a:gd name="T19" fmla="*/ 30 h 88"/>
                  <a:gd name="T20" fmla="*/ 60 w 66"/>
                  <a:gd name="T21" fmla="*/ 38 h 88"/>
                  <a:gd name="T22" fmla="*/ 62 w 66"/>
                  <a:gd name="T23" fmla="*/ 46 h 88"/>
                  <a:gd name="T24" fmla="*/ 64 w 66"/>
                  <a:gd name="T25" fmla="*/ 54 h 88"/>
                  <a:gd name="T26" fmla="*/ 66 w 66"/>
                  <a:gd name="T27" fmla="*/ 60 h 88"/>
                  <a:gd name="T28" fmla="*/ 66 w 66"/>
                  <a:gd name="T29" fmla="*/ 60 h 88"/>
                  <a:gd name="T30" fmla="*/ 64 w 66"/>
                  <a:gd name="T31" fmla="*/ 68 h 88"/>
                  <a:gd name="T32" fmla="*/ 60 w 66"/>
                  <a:gd name="T33" fmla="*/ 74 h 88"/>
                  <a:gd name="T34" fmla="*/ 56 w 66"/>
                  <a:gd name="T35" fmla="*/ 80 h 88"/>
                  <a:gd name="T36" fmla="*/ 50 w 66"/>
                  <a:gd name="T37" fmla="*/ 84 h 88"/>
                  <a:gd name="T38" fmla="*/ 50 w 66"/>
                  <a:gd name="T39" fmla="*/ 84 h 88"/>
                  <a:gd name="T40" fmla="*/ 44 w 66"/>
                  <a:gd name="T41" fmla="*/ 86 h 88"/>
                  <a:gd name="T42" fmla="*/ 38 w 66"/>
                  <a:gd name="T43" fmla="*/ 88 h 88"/>
                  <a:gd name="T44" fmla="*/ 30 w 66"/>
                  <a:gd name="T45" fmla="*/ 86 h 88"/>
                  <a:gd name="T46" fmla="*/ 24 w 66"/>
                  <a:gd name="T47" fmla="*/ 84 h 88"/>
                  <a:gd name="T48" fmla="*/ 18 w 66"/>
                  <a:gd name="T49" fmla="*/ 80 h 88"/>
                  <a:gd name="T50" fmla="*/ 14 w 66"/>
                  <a:gd name="T51" fmla="*/ 74 h 88"/>
                  <a:gd name="T52" fmla="*/ 8 w 66"/>
                  <a:gd name="T53" fmla="*/ 68 h 88"/>
                  <a:gd name="T54" fmla="*/ 4 w 66"/>
                  <a:gd name="T55" fmla="*/ 60 h 88"/>
                  <a:gd name="T56" fmla="*/ 4 w 66"/>
                  <a:gd name="T57" fmla="*/ 60 h 88"/>
                  <a:gd name="T58" fmla="*/ 2 w 66"/>
                  <a:gd name="T59" fmla="*/ 52 h 88"/>
                  <a:gd name="T60" fmla="*/ 0 w 66"/>
                  <a:gd name="T61" fmla="*/ 44 h 88"/>
                  <a:gd name="T62" fmla="*/ 0 w 66"/>
                  <a:gd name="T63" fmla="*/ 34 h 88"/>
                  <a:gd name="T64" fmla="*/ 2 w 66"/>
                  <a:gd name="T65" fmla="*/ 26 h 88"/>
                  <a:gd name="T66" fmla="*/ 4 w 66"/>
                  <a:gd name="T67" fmla="*/ 20 h 88"/>
                  <a:gd name="T68" fmla="*/ 8 w 66"/>
                  <a:gd name="T69" fmla="*/ 12 h 88"/>
                  <a:gd name="T70" fmla="*/ 12 w 66"/>
                  <a:gd name="T71" fmla="*/ 6 h 88"/>
                  <a:gd name="T72" fmla="*/ 18 w 66"/>
                  <a:gd name="T73" fmla="*/ 2 h 88"/>
                  <a:gd name="T74" fmla="*/ 18 w 66"/>
                  <a:gd name="T75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6" h="88">
                    <a:moveTo>
                      <a:pt x="18" y="2"/>
                    </a:moveTo>
                    <a:lnTo>
                      <a:pt x="18" y="2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42" y="2"/>
                    </a:lnTo>
                    <a:lnTo>
                      <a:pt x="48" y="6"/>
                    </a:lnTo>
                    <a:lnTo>
                      <a:pt x="48" y="8"/>
                    </a:lnTo>
                    <a:lnTo>
                      <a:pt x="52" y="14"/>
                    </a:lnTo>
                    <a:lnTo>
                      <a:pt x="54" y="22"/>
                    </a:lnTo>
                    <a:lnTo>
                      <a:pt x="58" y="30"/>
                    </a:lnTo>
                    <a:lnTo>
                      <a:pt x="60" y="38"/>
                    </a:lnTo>
                    <a:lnTo>
                      <a:pt x="62" y="46"/>
                    </a:lnTo>
                    <a:lnTo>
                      <a:pt x="64" y="54"/>
                    </a:lnTo>
                    <a:lnTo>
                      <a:pt x="66" y="60"/>
                    </a:lnTo>
                    <a:lnTo>
                      <a:pt x="66" y="60"/>
                    </a:lnTo>
                    <a:lnTo>
                      <a:pt x="64" y="68"/>
                    </a:lnTo>
                    <a:lnTo>
                      <a:pt x="60" y="74"/>
                    </a:lnTo>
                    <a:lnTo>
                      <a:pt x="56" y="80"/>
                    </a:lnTo>
                    <a:lnTo>
                      <a:pt x="50" y="84"/>
                    </a:lnTo>
                    <a:lnTo>
                      <a:pt x="50" y="84"/>
                    </a:lnTo>
                    <a:lnTo>
                      <a:pt x="44" y="86"/>
                    </a:lnTo>
                    <a:lnTo>
                      <a:pt x="38" y="88"/>
                    </a:lnTo>
                    <a:lnTo>
                      <a:pt x="30" y="86"/>
                    </a:lnTo>
                    <a:lnTo>
                      <a:pt x="24" y="84"/>
                    </a:lnTo>
                    <a:lnTo>
                      <a:pt x="18" y="80"/>
                    </a:lnTo>
                    <a:lnTo>
                      <a:pt x="14" y="74"/>
                    </a:lnTo>
                    <a:lnTo>
                      <a:pt x="8" y="68"/>
                    </a:lnTo>
                    <a:lnTo>
                      <a:pt x="4" y="60"/>
                    </a:lnTo>
                    <a:lnTo>
                      <a:pt x="4" y="60"/>
                    </a:lnTo>
                    <a:lnTo>
                      <a:pt x="2" y="52"/>
                    </a:lnTo>
                    <a:lnTo>
                      <a:pt x="0" y="44"/>
                    </a:lnTo>
                    <a:lnTo>
                      <a:pt x="0" y="34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8" y="12"/>
                    </a:lnTo>
                    <a:lnTo>
                      <a:pt x="12" y="6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solidFill>
                <a:srgbClr val="626E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83" name="Freeform 523"/>
              <p:cNvSpPr>
                <a:spLocks/>
              </p:cNvSpPr>
              <p:nvPr/>
            </p:nvSpPr>
            <p:spPr bwMode="auto">
              <a:xfrm>
                <a:off x="2480" y="3011"/>
                <a:ext cx="62" cy="82"/>
              </a:xfrm>
              <a:custGeom>
                <a:avLst/>
                <a:gdLst>
                  <a:gd name="T0" fmla="*/ 16 w 62"/>
                  <a:gd name="T1" fmla="*/ 4 h 82"/>
                  <a:gd name="T2" fmla="*/ 16 w 62"/>
                  <a:gd name="T3" fmla="*/ 4 h 82"/>
                  <a:gd name="T4" fmla="*/ 24 w 62"/>
                  <a:gd name="T5" fmla="*/ 0 h 82"/>
                  <a:gd name="T6" fmla="*/ 34 w 62"/>
                  <a:gd name="T7" fmla="*/ 0 h 82"/>
                  <a:gd name="T8" fmla="*/ 42 w 62"/>
                  <a:gd name="T9" fmla="*/ 4 h 82"/>
                  <a:gd name="T10" fmla="*/ 50 w 62"/>
                  <a:gd name="T11" fmla="*/ 10 h 82"/>
                  <a:gd name="T12" fmla="*/ 50 w 62"/>
                  <a:gd name="T13" fmla="*/ 12 h 82"/>
                  <a:gd name="T14" fmla="*/ 52 w 62"/>
                  <a:gd name="T15" fmla="*/ 20 h 82"/>
                  <a:gd name="T16" fmla="*/ 56 w 62"/>
                  <a:gd name="T17" fmla="*/ 28 h 82"/>
                  <a:gd name="T18" fmla="*/ 58 w 62"/>
                  <a:gd name="T19" fmla="*/ 36 h 82"/>
                  <a:gd name="T20" fmla="*/ 60 w 62"/>
                  <a:gd name="T21" fmla="*/ 44 h 82"/>
                  <a:gd name="T22" fmla="*/ 62 w 62"/>
                  <a:gd name="T23" fmla="*/ 50 h 82"/>
                  <a:gd name="T24" fmla="*/ 62 w 62"/>
                  <a:gd name="T25" fmla="*/ 50 h 82"/>
                  <a:gd name="T26" fmla="*/ 60 w 62"/>
                  <a:gd name="T27" fmla="*/ 60 h 82"/>
                  <a:gd name="T28" fmla="*/ 58 w 62"/>
                  <a:gd name="T29" fmla="*/ 68 h 82"/>
                  <a:gd name="T30" fmla="*/ 52 w 62"/>
                  <a:gd name="T31" fmla="*/ 74 h 82"/>
                  <a:gd name="T32" fmla="*/ 46 w 62"/>
                  <a:gd name="T33" fmla="*/ 80 h 82"/>
                  <a:gd name="T34" fmla="*/ 46 w 62"/>
                  <a:gd name="T35" fmla="*/ 80 h 82"/>
                  <a:gd name="T36" fmla="*/ 40 w 62"/>
                  <a:gd name="T37" fmla="*/ 82 h 82"/>
                  <a:gd name="T38" fmla="*/ 34 w 62"/>
                  <a:gd name="T39" fmla="*/ 82 h 82"/>
                  <a:gd name="T40" fmla="*/ 28 w 62"/>
                  <a:gd name="T41" fmla="*/ 82 h 82"/>
                  <a:gd name="T42" fmla="*/ 22 w 62"/>
                  <a:gd name="T43" fmla="*/ 80 h 82"/>
                  <a:gd name="T44" fmla="*/ 18 w 62"/>
                  <a:gd name="T45" fmla="*/ 76 h 82"/>
                  <a:gd name="T46" fmla="*/ 12 w 62"/>
                  <a:gd name="T47" fmla="*/ 70 h 82"/>
                  <a:gd name="T48" fmla="*/ 8 w 62"/>
                  <a:gd name="T49" fmla="*/ 64 h 82"/>
                  <a:gd name="T50" fmla="*/ 4 w 62"/>
                  <a:gd name="T51" fmla="*/ 56 h 82"/>
                  <a:gd name="T52" fmla="*/ 4 w 62"/>
                  <a:gd name="T53" fmla="*/ 56 h 82"/>
                  <a:gd name="T54" fmla="*/ 2 w 62"/>
                  <a:gd name="T55" fmla="*/ 48 h 82"/>
                  <a:gd name="T56" fmla="*/ 0 w 62"/>
                  <a:gd name="T57" fmla="*/ 40 h 82"/>
                  <a:gd name="T58" fmla="*/ 2 w 62"/>
                  <a:gd name="T59" fmla="*/ 26 h 82"/>
                  <a:gd name="T60" fmla="*/ 4 w 62"/>
                  <a:gd name="T61" fmla="*/ 18 h 82"/>
                  <a:gd name="T62" fmla="*/ 6 w 62"/>
                  <a:gd name="T63" fmla="*/ 12 h 82"/>
                  <a:gd name="T64" fmla="*/ 10 w 62"/>
                  <a:gd name="T65" fmla="*/ 8 h 82"/>
                  <a:gd name="T66" fmla="*/ 16 w 62"/>
                  <a:gd name="T67" fmla="*/ 4 h 82"/>
                  <a:gd name="T68" fmla="*/ 16 w 62"/>
                  <a:gd name="T69" fmla="*/ 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2" h="82">
                    <a:moveTo>
                      <a:pt x="16" y="4"/>
                    </a:moveTo>
                    <a:lnTo>
                      <a:pt x="16" y="4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42" y="4"/>
                    </a:lnTo>
                    <a:lnTo>
                      <a:pt x="50" y="10"/>
                    </a:lnTo>
                    <a:lnTo>
                      <a:pt x="50" y="12"/>
                    </a:lnTo>
                    <a:lnTo>
                      <a:pt x="52" y="20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4"/>
                    </a:lnTo>
                    <a:lnTo>
                      <a:pt x="62" y="50"/>
                    </a:lnTo>
                    <a:lnTo>
                      <a:pt x="62" y="50"/>
                    </a:lnTo>
                    <a:lnTo>
                      <a:pt x="60" y="60"/>
                    </a:lnTo>
                    <a:lnTo>
                      <a:pt x="58" y="68"/>
                    </a:lnTo>
                    <a:lnTo>
                      <a:pt x="52" y="74"/>
                    </a:lnTo>
                    <a:lnTo>
                      <a:pt x="46" y="80"/>
                    </a:lnTo>
                    <a:lnTo>
                      <a:pt x="46" y="80"/>
                    </a:lnTo>
                    <a:lnTo>
                      <a:pt x="40" y="82"/>
                    </a:lnTo>
                    <a:lnTo>
                      <a:pt x="34" y="82"/>
                    </a:lnTo>
                    <a:lnTo>
                      <a:pt x="28" y="82"/>
                    </a:lnTo>
                    <a:lnTo>
                      <a:pt x="22" y="80"/>
                    </a:lnTo>
                    <a:lnTo>
                      <a:pt x="18" y="76"/>
                    </a:lnTo>
                    <a:lnTo>
                      <a:pt x="12" y="70"/>
                    </a:lnTo>
                    <a:lnTo>
                      <a:pt x="8" y="64"/>
                    </a:lnTo>
                    <a:lnTo>
                      <a:pt x="4" y="56"/>
                    </a:lnTo>
                    <a:lnTo>
                      <a:pt x="4" y="56"/>
                    </a:lnTo>
                    <a:lnTo>
                      <a:pt x="2" y="48"/>
                    </a:lnTo>
                    <a:lnTo>
                      <a:pt x="0" y="40"/>
                    </a:lnTo>
                    <a:lnTo>
                      <a:pt x="2" y="26"/>
                    </a:lnTo>
                    <a:lnTo>
                      <a:pt x="4" y="18"/>
                    </a:lnTo>
                    <a:lnTo>
                      <a:pt x="6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6" y="4"/>
                    </a:lnTo>
                    <a:close/>
                  </a:path>
                </a:pathLst>
              </a:custGeom>
              <a:solidFill>
                <a:srgbClr val="697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84" name="Freeform 524"/>
              <p:cNvSpPr>
                <a:spLocks/>
              </p:cNvSpPr>
              <p:nvPr/>
            </p:nvSpPr>
            <p:spPr bwMode="auto">
              <a:xfrm>
                <a:off x="2234" y="2965"/>
                <a:ext cx="122" cy="170"/>
              </a:xfrm>
              <a:custGeom>
                <a:avLst/>
                <a:gdLst>
                  <a:gd name="T0" fmla="*/ 118 w 122"/>
                  <a:gd name="T1" fmla="*/ 136 h 170"/>
                  <a:gd name="T2" fmla="*/ 90 w 122"/>
                  <a:gd name="T3" fmla="*/ 162 h 170"/>
                  <a:gd name="T4" fmla="*/ 66 w 122"/>
                  <a:gd name="T5" fmla="*/ 170 h 170"/>
                  <a:gd name="T6" fmla="*/ 58 w 122"/>
                  <a:gd name="T7" fmla="*/ 170 h 170"/>
                  <a:gd name="T8" fmla="*/ 34 w 122"/>
                  <a:gd name="T9" fmla="*/ 166 h 170"/>
                  <a:gd name="T10" fmla="*/ 16 w 122"/>
                  <a:gd name="T11" fmla="*/ 150 h 170"/>
                  <a:gd name="T12" fmla="*/ 4 w 122"/>
                  <a:gd name="T13" fmla="*/ 126 h 170"/>
                  <a:gd name="T14" fmla="*/ 0 w 122"/>
                  <a:gd name="T15" fmla="*/ 96 h 170"/>
                  <a:gd name="T16" fmla="*/ 6 w 122"/>
                  <a:gd name="T17" fmla="*/ 88 h 170"/>
                  <a:gd name="T18" fmla="*/ 12 w 122"/>
                  <a:gd name="T19" fmla="*/ 76 h 170"/>
                  <a:gd name="T20" fmla="*/ 20 w 122"/>
                  <a:gd name="T21" fmla="*/ 64 h 170"/>
                  <a:gd name="T22" fmla="*/ 28 w 122"/>
                  <a:gd name="T23" fmla="*/ 54 h 170"/>
                  <a:gd name="T24" fmla="*/ 36 w 122"/>
                  <a:gd name="T25" fmla="*/ 44 h 170"/>
                  <a:gd name="T26" fmla="*/ 44 w 122"/>
                  <a:gd name="T27" fmla="*/ 34 h 170"/>
                  <a:gd name="T28" fmla="*/ 52 w 122"/>
                  <a:gd name="T29" fmla="*/ 26 h 170"/>
                  <a:gd name="T30" fmla="*/ 60 w 122"/>
                  <a:gd name="T31" fmla="*/ 18 h 170"/>
                  <a:gd name="T32" fmla="*/ 68 w 122"/>
                  <a:gd name="T33" fmla="*/ 12 h 170"/>
                  <a:gd name="T34" fmla="*/ 76 w 122"/>
                  <a:gd name="T35" fmla="*/ 6 h 170"/>
                  <a:gd name="T36" fmla="*/ 84 w 122"/>
                  <a:gd name="T37" fmla="*/ 2 h 170"/>
                  <a:gd name="T38" fmla="*/ 92 w 122"/>
                  <a:gd name="T39" fmla="*/ 0 h 170"/>
                  <a:gd name="T40" fmla="*/ 98 w 122"/>
                  <a:gd name="T41" fmla="*/ 0 h 170"/>
                  <a:gd name="T42" fmla="*/ 104 w 122"/>
                  <a:gd name="T43" fmla="*/ 2 h 170"/>
                  <a:gd name="T44" fmla="*/ 110 w 122"/>
                  <a:gd name="T45" fmla="*/ 6 h 170"/>
                  <a:gd name="T46" fmla="*/ 114 w 122"/>
                  <a:gd name="T47" fmla="*/ 12 h 170"/>
                  <a:gd name="T48" fmla="*/ 118 w 122"/>
                  <a:gd name="T49" fmla="*/ 20 h 170"/>
                  <a:gd name="T50" fmla="*/ 120 w 122"/>
                  <a:gd name="T51" fmla="*/ 32 h 170"/>
                  <a:gd name="T52" fmla="*/ 122 w 122"/>
                  <a:gd name="T53" fmla="*/ 44 h 170"/>
                  <a:gd name="T54" fmla="*/ 122 w 122"/>
                  <a:gd name="T55" fmla="*/ 58 h 170"/>
                  <a:gd name="T56" fmla="*/ 122 w 122"/>
                  <a:gd name="T57" fmla="*/ 74 h 170"/>
                  <a:gd name="T58" fmla="*/ 122 w 122"/>
                  <a:gd name="T59" fmla="*/ 88 h 170"/>
                  <a:gd name="T60" fmla="*/ 120 w 122"/>
                  <a:gd name="T61" fmla="*/ 104 h 170"/>
                  <a:gd name="T62" fmla="*/ 120 w 122"/>
                  <a:gd name="T63" fmla="*/ 120 h 170"/>
                  <a:gd name="T64" fmla="*/ 118 w 122"/>
                  <a:gd name="T65" fmla="*/ 136 h 170"/>
                  <a:gd name="T66" fmla="*/ 118 w 122"/>
                  <a:gd name="T67" fmla="*/ 136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2" h="170">
                    <a:moveTo>
                      <a:pt x="118" y="136"/>
                    </a:moveTo>
                    <a:lnTo>
                      <a:pt x="118" y="136"/>
                    </a:lnTo>
                    <a:lnTo>
                      <a:pt x="104" y="150"/>
                    </a:lnTo>
                    <a:lnTo>
                      <a:pt x="90" y="162"/>
                    </a:lnTo>
                    <a:lnTo>
                      <a:pt x="74" y="168"/>
                    </a:lnTo>
                    <a:lnTo>
                      <a:pt x="66" y="170"/>
                    </a:lnTo>
                    <a:lnTo>
                      <a:pt x="58" y="170"/>
                    </a:lnTo>
                    <a:lnTo>
                      <a:pt x="58" y="170"/>
                    </a:lnTo>
                    <a:lnTo>
                      <a:pt x="46" y="170"/>
                    </a:lnTo>
                    <a:lnTo>
                      <a:pt x="34" y="166"/>
                    </a:lnTo>
                    <a:lnTo>
                      <a:pt x="24" y="158"/>
                    </a:lnTo>
                    <a:lnTo>
                      <a:pt x="16" y="150"/>
                    </a:lnTo>
                    <a:lnTo>
                      <a:pt x="10" y="138"/>
                    </a:lnTo>
                    <a:lnTo>
                      <a:pt x="4" y="126"/>
                    </a:lnTo>
                    <a:lnTo>
                      <a:pt x="2" y="112"/>
                    </a:lnTo>
                    <a:lnTo>
                      <a:pt x="0" y="96"/>
                    </a:lnTo>
                    <a:lnTo>
                      <a:pt x="2" y="94"/>
                    </a:lnTo>
                    <a:lnTo>
                      <a:pt x="6" y="88"/>
                    </a:lnTo>
                    <a:lnTo>
                      <a:pt x="8" y="82"/>
                    </a:lnTo>
                    <a:lnTo>
                      <a:pt x="12" y="76"/>
                    </a:lnTo>
                    <a:lnTo>
                      <a:pt x="16" y="70"/>
                    </a:lnTo>
                    <a:lnTo>
                      <a:pt x="20" y="64"/>
                    </a:lnTo>
                    <a:lnTo>
                      <a:pt x="24" y="60"/>
                    </a:lnTo>
                    <a:lnTo>
                      <a:pt x="28" y="54"/>
                    </a:lnTo>
                    <a:lnTo>
                      <a:pt x="32" y="48"/>
                    </a:lnTo>
                    <a:lnTo>
                      <a:pt x="36" y="44"/>
                    </a:lnTo>
                    <a:lnTo>
                      <a:pt x="40" y="38"/>
                    </a:lnTo>
                    <a:lnTo>
                      <a:pt x="44" y="34"/>
                    </a:lnTo>
                    <a:lnTo>
                      <a:pt x="48" y="30"/>
                    </a:lnTo>
                    <a:lnTo>
                      <a:pt x="52" y="26"/>
                    </a:lnTo>
                    <a:lnTo>
                      <a:pt x="56" y="22"/>
                    </a:lnTo>
                    <a:lnTo>
                      <a:pt x="60" y="18"/>
                    </a:lnTo>
                    <a:lnTo>
                      <a:pt x="64" y="14"/>
                    </a:lnTo>
                    <a:lnTo>
                      <a:pt x="68" y="12"/>
                    </a:lnTo>
                    <a:lnTo>
                      <a:pt x="72" y="8"/>
                    </a:lnTo>
                    <a:lnTo>
                      <a:pt x="76" y="6"/>
                    </a:lnTo>
                    <a:lnTo>
                      <a:pt x="80" y="4"/>
                    </a:lnTo>
                    <a:lnTo>
                      <a:pt x="84" y="2"/>
                    </a:lnTo>
                    <a:lnTo>
                      <a:pt x="88" y="2"/>
                    </a:lnTo>
                    <a:lnTo>
                      <a:pt x="92" y="0"/>
                    </a:lnTo>
                    <a:lnTo>
                      <a:pt x="94" y="0"/>
                    </a:lnTo>
                    <a:lnTo>
                      <a:pt x="98" y="0"/>
                    </a:lnTo>
                    <a:lnTo>
                      <a:pt x="102" y="0"/>
                    </a:lnTo>
                    <a:lnTo>
                      <a:pt x="104" y="2"/>
                    </a:lnTo>
                    <a:lnTo>
                      <a:pt x="108" y="4"/>
                    </a:lnTo>
                    <a:lnTo>
                      <a:pt x="110" y="6"/>
                    </a:lnTo>
                    <a:lnTo>
                      <a:pt x="112" y="8"/>
                    </a:lnTo>
                    <a:lnTo>
                      <a:pt x="114" y="12"/>
                    </a:lnTo>
                    <a:lnTo>
                      <a:pt x="116" y="16"/>
                    </a:lnTo>
                    <a:lnTo>
                      <a:pt x="118" y="20"/>
                    </a:lnTo>
                    <a:lnTo>
                      <a:pt x="118" y="26"/>
                    </a:lnTo>
                    <a:lnTo>
                      <a:pt x="120" y="32"/>
                    </a:lnTo>
                    <a:lnTo>
                      <a:pt x="120" y="38"/>
                    </a:lnTo>
                    <a:lnTo>
                      <a:pt x="122" y="44"/>
                    </a:lnTo>
                    <a:lnTo>
                      <a:pt x="122" y="52"/>
                    </a:lnTo>
                    <a:lnTo>
                      <a:pt x="122" y="58"/>
                    </a:lnTo>
                    <a:lnTo>
                      <a:pt x="122" y="66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22" y="88"/>
                    </a:lnTo>
                    <a:lnTo>
                      <a:pt x="122" y="96"/>
                    </a:lnTo>
                    <a:lnTo>
                      <a:pt x="120" y="104"/>
                    </a:lnTo>
                    <a:lnTo>
                      <a:pt x="120" y="112"/>
                    </a:lnTo>
                    <a:lnTo>
                      <a:pt x="120" y="120"/>
                    </a:lnTo>
                    <a:lnTo>
                      <a:pt x="118" y="128"/>
                    </a:lnTo>
                    <a:lnTo>
                      <a:pt x="118" y="136"/>
                    </a:lnTo>
                    <a:lnTo>
                      <a:pt x="118" y="136"/>
                    </a:lnTo>
                    <a:lnTo>
                      <a:pt x="118" y="136"/>
                    </a:lnTo>
                    <a:close/>
                  </a:path>
                </a:pathLst>
              </a:custGeom>
              <a:solidFill>
                <a:srgbClr val="130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85" name="Freeform 525"/>
              <p:cNvSpPr>
                <a:spLocks/>
              </p:cNvSpPr>
              <p:nvPr/>
            </p:nvSpPr>
            <p:spPr bwMode="auto">
              <a:xfrm>
                <a:off x="2238" y="2965"/>
                <a:ext cx="118" cy="168"/>
              </a:xfrm>
              <a:custGeom>
                <a:avLst/>
                <a:gdLst>
                  <a:gd name="T0" fmla="*/ 114 w 118"/>
                  <a:gd name="T1" fmla="*/ 132 h 168"/>
                  <a:gd name="T2" fmla="*/ 86 w 118"/>
                  <a:gd name="T3" fmla="*/ 158 h 168"/>
                  <a:gd name="T4" fmla="*/ 64 w 118"/>
                  <a:gd name="T5" fmla="*/ 168 h 168"/>
                  <a:gd name="T6" fmla="*/ 54 w 118"/>
                  <a:gd name="T7" fmla="*/ 168 h 168"/>
                  <a:gd name="T8" fmla="*/ 32 w 118"/>
                  <a:gd name="T9" fmla="*/ 162 h 168"/>
                  <a:gd name="T10" fmla="*/ 14 w 118"/>
                  <a:gd name="T11" fmla="*/ 146 h 168"/>
                  <a:gd name="T12" fmla="*/ 2 w 118"/>
                  <a:gd name="T13" fmla="*/ 120 h 168"/>
                  <a:gd name="T14" fmla="*/ 0 w 118"/>
                  <a:gd name="T15" fmla="*/ 90 h 168"/>
                  <a:gd name="T16" fmla="*/ 4 w 118"/>
                  <a:gd name="T17" fmla="*/ 82 h 168"/>
                  <a:gd name="T18" fmla="*/ 12 w 118"/>
                  <a:gd name="T19" fmla="*/ 70 h 168"/>
                  <a:gd name="T20" fmla="*/ 20 w 118"/>
                  <a:gd name="T21" fmla="*/ 60 h 168"/>
                  <a:gd name="T22" fmla="*/ 28 w 118"/>
                  <a:gd name="T23" fmla="*/ 48 h 168"/>
                  <a:gd name="T24" fmla="*/ 36 w 118"/>
                  <a:gd name="T25" fmla="*/ 38 h 168"/>
                  <a:gd name="T26" fmla="*/ 44 w 118"/>
                  <a:gd name="T27" fmla="*/ 30 h 168"/>
                  <a:gd name="T28" fmla="*/ 52 w 118"/>
                  <a:gd name="T29" fmla="*/ 22 h 168"/>
                  <a:gd name="T30" fmla="*/ 60 w 118"/>
                  <a:gd name="T31" fmla="*/ 14 h 168"/>
                  <a:gd name="T32" fmla="*/ 68 w 118"/>
                  <a:gd name="T33" fmla="*/ 8 h 168"/>
                  <a:gd name="T34" fmla="*/ 76 w 118"/>
                  <a:gd name="T35" fmla="*/ 4 h 168"/>
                  <a:gd name="T36" fmla="*/ 84 w 118"/>
                  <a:gd name="T37" fmla="*/ 2 h 168"/>
                  <a:gd name="T38" fmla="*/ 90 w 118"/>
                  <a:gd name="T39" fmla="*/ 0 h 168"/>
                  <a:gd name="T40" fmla="*/ 98 w 118"/>
                  <a:gd name="T41" fmla="*/ 0 h 168"/>
                  <a:gd name="T42" fmla="*/ 104 w 118"/>
                  <a:gd name="T43" fmla="*/ 4 h 168"/>
                  <a:gd name="T44" fmla="*/ 108 w 118"/>
                  <a:gd name="T45" fmla="*/ 8 h 168"/>
                  <a:gd name="T46" fmla="*/ 112 w 118"/>
                  <a:gd name="T47" fmla="*/ 16 h 168"/>
                  <a:gd name="T48" fmla="*/ 114 w 118"/>
                  <a:gd name="T49" fmla="*/ 26 h 168"/>
                  <a:gd name="T50" fmla="*/ 116 w 118"/>
                  <a:gd name="T51" fmla="*/ 38 h 168"/>
                  <a:gd name="T52" fmla="*/ 118 w 118"/>
                  <a:gd name="T53" fmla="*/ 52 h 168"/>
                  <a:gd name="T54" fmla="*/ 118 w 118"/>
                  <a:gd name="T55" fmla="*/ 66 h 168"/>
                  <a:gd name="T56" fmla="*/ 118 w 118"/>
                  <a:gd name="T57" fmla="*/ 80 h 168"/>
                  <a:gd name="T58" fmla="*/ 118 w 118"/>
                  <a:gd name="T59" fmla="*/ 96 h 168"/>
                  <a:gd name="T60" fmla="*/ 116 w 118"/>
                  <a:gd name="T61" fmla="*/ 112 h 168"/>
                  <a:gd name="T62" fmla="*/ 114 w 118"/>
                  <a:gd name="T63" fmla="*/ 128 h 168"/>
                  <a:gd name="T64" fmla="*/ 114 w 118"/>
                  <a:gd name="T65" fmla="*/ 13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8" h="168">
                    <a:moveTo>
                      <a:pt x="114" y="132"/>
                    </a:moveTo>
                    <a:lnTo>
                      <a:pt x="114" y="132"/>
                    </a:lnTo>
                    <a:lnTo>
                      <a:pt x="102" y="148"/>
                    </a:lnTo>
                    <a:lnTo>
                      <a:pt x="86" y="158"/>
                    </a:lnTo>
                    <a:lnTo>
                      <a:pt x="72" y="166"/>
                    </a:lnTo>
                    <a:lnTo>
                      <a:pt x="64" y="168"/>
                    </a:lnTo>
                    <a:lnTo>
                      <a:pt x="54" y="168"/>
                    </a:lnTo>
                    <a:lnTo>
                      <a:pt x="54" y="168"/>
                    </a:lnTo>
                    <a:lnTo>
                      <a:pt x="42" y="166"/>
                    </a:lnTo>
                    <a:lnTo>
                      <a:pt x="32" y="162"/>
                    </a:lnTo>
                    <a:lnTo>
                      <a:pt x="22" y="154"/>
                    </a:lnTo>
                    <a:lnTo>
                      <a:pt x="14" y="146"/>
                    </a:lnTo>
                    <a:lnTo>
                      <a:pt x="6" y="134"/>
                    </a:lnTo>
                    <a:lnTo>
                      <a:pt x="2" y="120"/>
                    </a:lnTo>
                    <a:lnTo>
                      <a:pt x="0" y="106"/>
                    </a:lnTo>
                    <a:lnTo>
                      <a:pt x="0" y="90"/>
                    </a:lnTo>
                    <a:lnTo>
                      <a:pt x="2" y="88"/>
                    </a:lnTo>
                    <a:lnTo>
                      <a:pt x="4" y="82"/>
                    </a:lnTo>
                    <a:lnTo>
                      <a:pt x="8" y="76"/>
                    </a:lnTo>
                    <a:lnTo>
                      <a:pt x="12" y="70"/>
                    </a:lnTo>
                    <a:lnTo>
                      <a:pt x="16" y="64"/>
                    </a:lnTo>
                    <a:lnTo>
                      <a:pt x="20" y="60"/>
                    </a:lnTo>
                    <a:lnTo>
                      <a:pt x="24" y="54"/>
                    </a:lnTo>
                    <a:lnTo>
                      <a:pt x="28" y="48"/>
                    </a:lnTo>
                    <a:lnTo>
                      <a:pt x="32" y="44"/>
                    </a:lnTo>
                    <a:lnTo>
                      <a:pt x="36" y="38"/>
                    </a:lnTo>
                    <a:lnTo>
                      <a:pt x="40" y="34"/>
                    </a:lnTo>
                    <a:lnTo>
                      <a:pt x="44" y="30"/>
                    </a:lnTo>
                    <a:lnTo>
                      <a:pt x="48" y="26"/>
                    </a:lnTo>
                    <a:lnTo>
                      <a:pt x="52" y="22"/>
                    </a:lnTo>
                    <a:lnTo>
                      <a:pt x="56" y="18"/>
                    </a:lnTo>
                    <a:lnTo>
                      <a:pt x="60" y="14"/>
                    </a:lnTo>
                    <a:lnTo>
                      <a:pt x="64" y="12"/>
                    </a:lnTo>
                    <a:lnTo>
                      <a:pt x="68" y="8"/>
                    </a:lnTo>
                    <a:lnTo>
                      <a:pt x="72" y="6"/>
                    </a:lnTo>
                    <a:lnTo>
                      <a:pt x="76" y="4"/>
                    </a:lnTo>
                    <a:lnTo>
                      <a:pt x="80" y="2"/>
                    </a:lnTo>
                    <a:lnTo>
                      <a:pt x="84" y="2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4" y="0"/>
                    </a:lnTo>
                    <a:lnTo>
                      <a:pt x="98" y="0"/>
                    </a:lnTo>
                    <a:lnTo>
                      <a:pt x="100" y="2"/>
                    </a:lnTo>
                    <a:lnTo>
                      <a:pt x="104" y="4"/>
                    </a:lnTo>
                    <a:lnTo>
                      <a:pt x="106" y="6"/>
                    </a:lnTo>
                    <a:lnTo>
                      <a:pt x="108" y="8"/>
                    </a:lnTo>
                    <a:lnTo>
                      <a:pt x="110" y="12"/>
                    </a:lnTo>
                    <a:lnTo>
                      <a:pt x="112" y="16"/>
                    </a:lnTo>
                    <a:lnTo>
                      <a:pt x="114" y="20"/>
                    </a:lnTo>
                    <a:lnTo>
                      <a:pt x="114" y="26"/>
                    </a:lnTo>
                    <a:lnTo>
                      <a:pt x="116" y="32"/>
                    </a:lnTo>
                    <a:lnTo>
                      <a:pt x="116" y="38"/>
                    </a:lnTo>
                    <a:lnTo>
                      <a:pt x="118" y="44"/>
                    </a:lnTo>
                    <a:lnTo>
                      <a:pt x="118" y="52"/>
                    </a:lnTo>
                    <a:lnTo>
                      <a:pt x="118" y="58"/>
                    </a:lnTo>
                    <a:lnTo>
                      <a:pt x="118" y="66"/>
                    </a:lnTo>
                    <a:lnTo>
                      <a:pt x="118" y="74"/>
                    </a:lnTo>
                    <a:lnTo>
                      <a:pt x="118" y="80"/>
                    </a:lnTo>
                    <a:lnTo>
                      <a:pt x="118" y="88"/>
                    </a:lnTo>
                    <a:lnTo>
                      <a:pt x="118" y="96"/>
                    </a:lnTo>
                    <a:lnTo>
                      <a:pt x="116" y="104"/>
                    </a:lnTo>
                    <a:lnTo>
                      <a:pt x="116" y="112"/>
                    </a:lnTo>
                    <a:lnTo>
                      <a:pt x="116" y="120"/>
                    </a:lnTo>
                    <a:lnTo>
                      <a:pt x="114" y="128"/>
                    </a:lnTo>
                    <a:lnTo>
                      <a:pt x="114" y="132"/>
                    </a:lnTo>
                    <a:lnTo>
                      <a:pt x="114" y="132"/>
                    </a:lnTo>
                    <a:close/>
                  </a:path>
                </a:pathLst>
              </a:custGeom>
              <a:solidFill>
                <a:srgbClr val="180A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86" name="Freeform 526"/>
              <p:cNvSpPr>
                <a:spLocks/>
              </p:cNvSpPr>
              <p:nvPr/>
            </p:nvSpPr>
            <p:spPr bwMode="auto">
              <a:xfrm>
                <a:off x="2240" y="2965"/>
                <a:ext cx="116" cy="166"/>
              </a:xfrm>
              <a:custGeom>
                <a:avLst/>
                <a:gdLst>
                  <a:gd name="T0" fmla="*/ 86 w 116"/>
                  <a:gd name="T1" fmla="*/ 0 h 166"/>
                  <a:gd name="T2" fmla="*/ 86 w 116"/>
                  <a:gd name="T3" fmla="*/ 0 h 166"/>
                  <a:gd name="T4" fmla="*/ 98 w 116"/>
                  <a:gd name="T5" fmla="*/ 4 h 166"/>
                  <a:gd name="T6" fmla="*/ 106 w 116"/>
                  <a:gd name="T7" fmla="*/ 10 h 166"/>
                  <a:gd name="T8" fmla="*/ 108 w 116"/>
                  <a:gd name="T9" fmla="*/ 12 h 166"/>
                  <a:gd name="T10" fmla="*/ 110 w 116"/>
                  <a:gd name="T11" fmla="*/ 16 h 166"/>
                  <a:gd name="T12" fmla="*/ 112 w 116"/>
                  <a:gd name="T13" fmla="*/ 20 h 166"/>
                  <a:gd name="T14" fmla="*/ 112 w 116"/>
                  <a:gd name="T15" fmla="*/ 26 h 166"/>
                  <a:gd name="T16" fmla="*/ 114 w 116"/>
                  <a:gd name="T17" fmla="*/ 32 h 166"/>
                  <a:gd name="T18" fmla="*/ 114 w 116"/>
                  <a:gd name="T19" fmla="*/ 38 h 166"/>
                  <a:gd name="T20" fmla="*/ 116 w 116"/>
                  <a:gd name="T21" fmla="*/ 44 h 166"/>
                  <a:gd name="T22" fmla="*/ 116 w 116"/>
                  <a:gd name="T23" fmla="*/ 52 h 166"/>
                  <a:gd name="T24" fmla="*/ 116 w 116"/>
                  <a:gd name="T25" fmla="*/ 58 h 166"/>
                  <a:gd name="T26" fmla="*/ 116 w 116"/>
                  <a:gd name="T27" fmla="*/ 66 h 166"/>
                  <a:gd name="T28" fmla="*/ 116 w 116"/>
                  <a:gd name="T29" fmla="*/ 74 h 166"/>
                  <a:gd name="T30" fmla="*/ 116 w 116"/>
                  <a:gd name="T31" fmla="*/ 80 h 166"/>
                  <a:gd name="T32" fmla="*/ 116 w 116"/>
                  <a:gd name="T33" fmla="*/ 88 h 166"/>
                  <a:gd name="T34" fmla="*/ 116 w 116"/>
                  <a:gd name="T35" fmla="*/ 96 h 166"/>
                  <a:gd name="T36" fmla="*/ 114 w 116"/>
                  <a:gd name="T37" fmla="*/ 104 h 166"/>
                  <a:gd name="T38" fmla="*/ 114 w 116"/>
                  <a:gd name="T39" fmla="*/ 112 h 166"/>
                  <a:gd name="T40" fmla="*/ 114 w 116"/>
                  <a:gd name="T41" fmla="*/ 120 h 166"/>
                  <a:gd name="T42" fmla="*/ 112 w 116"/>
                  <a:gd name="T43" fmla="*/ 128 h 166"/>
                  <a:gd name="T44" fmla="*/ 112 w 116"/>
                  <a:gd name="T45" fmla="*/ 130 h 166"/>
                  <a:gd name="T46" fmla="*/ 112 w 116"/>
                  <a:gd name="T47" fmla="*/ 130 h 166"/>
                  <a:gd name="T48" fmla="*/ 100 w 116"/>
                  <a:gd name="T49" fmla="*/ 144 h 166"/>
                  <a:gd name="T50" fmla="*/ 86 w 116"/>
                  <a:gd name="T51" fmla="*/ 156 h 166"/>
                  <a:gd name="T52" fmla="*/ 70 w 116"/>
                  <a:gd name="T53" fmla="*/ 162 h 166"/>
                  <a:gd name="T54" fmla="*/ 62 w 116"/>
                  <a:gd name="T55" fmla="*/ 164 h 166"/>
                  <a:gd name="T56" fmla="*/ 54 w 116"/>
                  <a:gd name="T57" fmla="*/ 166 h 166"/>
                  <a:gd name="T58" fmla="*/ 54 w 116"/>
                  <a:gd name="T59" fmla="*/ 166 h 166"/>
                  <a:gd name="T60" fmla="*/ 42 w 116"/>
                  <a:gd name="T61" fmla="*/ 164 h 166"/>
                  <a:gd name="T62" fmla="*/ 30 w 116"/>
                  <a:gd name="T63" fmla="*/ 158 h 166"/>
                  <a:gd name="T64" fmla="*/ 20 w 116"/>
                  <a:gd name="T65" fmla="*/ 152 h 166"/>
                  <a:gd name="T66" fmla="*/ 12 w 116"/>
                  <a:gd name="T67" fmla="*/ 142 h 166"/>
                  <a:gd name="T68" fmla="*/ 6 w 116"/>
                  <a:gd name="T69" fmla="*/ 130 h 166"/>
                  <a:gd name="T70" fmla="*/ 2 w 116"/>
                  <a:gd name="T71" fmla="*/ 116 h 166"/>
                  <a:gd name="T72" fmla="*/ 0 w 116"/>
                  <a:gd name="T73" fmla="*/ 100 h 166"/>
                  <a:gd name="T74" fmla="*/ 2 w 116"/>
                  <a:gd name="T75" fmla="*/ 84 h 166"/>
                  <a:gd name="T76" fmla="*/ 2 w 116"/>
                  <a:gd name="T77" fmla="*/ 82 h 166"/>
                  <a:gd name="T78" fmla="*/ 6 w 116"/>
                  <a:gd name="T79" fmla="*/ 76 h 166"/>
                  <a:gd name="T80" fmla="*/ 10 w 116"/>
                  <a:gd name="T81" fmla="*/ 70 h 166"/>
                  <a:gd name="T82" fmla="*/ 14 w 116"/>
                  <a:gd name="T83" fmla="*/ 64 h 166"/>
                  <a:gd name="T84" fmla="*/ 18 w 116"/>
                  <a:gd name="T85" fmla="*/ 60 h 166"/>
                  <a:gd name="T86" fmla="*/ 22 w 116"/>
                  <a:gd name="T87" fmla="*/ 54 h 166"/>
                  <a:gd name="T88" fmla="*/ 26 w 116"/>
                  <a:gd name="T89" fmla="*/ 48 h 166"/>
                  <a:gd name="T90" fmla="*/ 30 w 116"/>
                  <a:gd name="T91" fmla="*/ 44 h 166"/>
                  <a:gd name="T92" fmla="*/ 34 w 116"/>
                  <a:gd name="T93" fmla="*/ 38 h 166"/>
                  <a:gd name="T94" fmla="*/ 38 w 116"/>
                  <a:gd name="T95" fmla="*/ 34 h 166"/>
                  <a:gd name="T96" fmla="*/ 42 w 116"/>
                  <a:gd name="T97" fmla="*/ 30 h 166"/>
                  <a:gd name="T98" fmla="*/ 46 w 116"/>
                  <a:gd name="T99" fmla="*/ 26 h 166"/>
                  <a:gd name="T100" fmla="*/ 50 w 116"/>
                  <a:gd name="T101" fmla="*/ 22 h 166"/>
                  <a:gd name="T102" fmla="*/ 54 w 116"/>
                  <a:gd name="T103" fmla="*/ 18 h 166"/>
                  <a:gd name="T104" fmla="*/ 58 w 116"/>
                  <a:gd name="T105" fmla="*/ 14 h 166"/>
                  <a:gd name="T106" fmla="*/ 62 w 116"/>
                  <a:gd name="T107" fmla="*/ 12 h 166"/>
                  <a:gd name="T108" fmla="*/ 66 w 116"/>
                  <a:gd name="T109" fmla="*/ 8 h 166"/>
                  <a:gd name="T110" fmla="*/ 70 w 116"/>
                  <a:gd name="T111" fmla="*/ 6 h 166"/>
                  <a:gd name="T112" fmla="*/ 74 w 116"/>
                  <a:gd name="T113" fmla="*/ 4 h 166"/>
                  <a:gd name="T114" fmla="*/ 78 w 116"/>
                  <a:gd name="T115" fmla="*/ 2 h 166"/>
                  <a:gd name="T116" fmla="*/ 82 w 116"/>
                  <a:gd name="T117" fmla="*/ 2 h 166"/>
                  <a:gd name="T118" fmla="*/ 86 w 116"/>
                  <a:gd name="T119" fmla="*/ 0 h 166"/>
                  <a:gd name="T120" fmla="*/ 86 w 116"/>
                  <a:gd name="T121" fmla="*/ 0 h 166"/>
                  <a:gd name="T122" fmla="*/ 86 w 116"/>
                  <a:gd name="T12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6" h="166">
                    <a:moveTo>
                      <a:pt x="86" y="0"/>
                    </a:moveTo>
                    <a:lnTo>
                      <a:pt x="86" y="0"/>
                    </a:lnTo>
                    <a:lnTo>
                      <a:pt x="98" y="4"/>
                    </a:lnTo>
                    <a:lnTo>
                      <a:pt x="106" y="10"/>
                    </a:lnTo>
                    <a:lnTo>
                      <a:pt x="108" y="12"/>
                    </a:lnTo>
                    <a:lnTo>
                      <a:pt x="110" y="16"/>
                    </a:lnTo>
                    <a:lnTo>
                      <a:pt x="112" y="20"/>
                    </a:lnTo>
                    <a:lnTo>
                      <a:pt x="112" y="26"/>
                    </a:lnTo>
                    <a:lnTo>
                      <a:pt x="114" y="32"/>
                    </a:lnTo>
                    <a:lnTo>
                      <a:pt x="114" y="38"/>
                    </a:lnTo>
                    <a:lnTo>
                      <a:pt x="116" y="44"/>
                    </a:lnTo>
                    <a:lnTo>
                      <a:pt x="116" y="52"/>
                    </a:lnTo>
                    <a:lnTo>
                      <a:pt x="116" y="58"/>
                    </a:lnTo>
                    <a:lnTo>
                      <a:pt x="116" y="66"/>
                    </a:lnTo>
                    <a:lnTo>
                      <a:pt x="116" y="74"/>
                    </a:lnTo>
                    <a:lnTo>
                      <a:pt x="116" y="80"/>
                    </a:lnTo>
                    <a:lnTo>
                      <a:pt x="116" y="88"/>
                    </a:lnTo>
                    <a:lnTo>
                      <a:pt x="116" y="96"/>
                    </a:lnTo>
                    <a:lnTo>
                      <a:pt x="114" y="104"/>
                    </a:lnTo>
                    <a:lnTo>
                      <a:pt x="114" y="112"/>
                    </a:lnTo>
                    <a:lnTo>
                      <a:pt x="114" y="120"/>
                    </a:lnTo>
                    <a:lnTo>
                      <a:pt x="112" y="128"/>
                    </a:lnTo>
                    <a:lnTo>
                      <a:pt x="112" y="130"/>
                    </a:lnTo>
                    <a:lnTo>
                      <a:pt x="112" y="130"/>
                    </a:lnTo>
                    <a:lnTo>
                      <a:pt x="100" y="144"/>
                    </a:lnTo>
                    <a:lnTo>
                      <a:pt x="86" y="156"/>
                    </a:lnTo>
                    <a:lnTo>
                      <a:pt x="70" y="162"/>
                    </a:lnTo>
                    <a:lnTo>
                      <a:pt x="62" y="164"/>
                    </a:lnTo>
                    <a:lnTo>
                      <a:pt x="54" y="166"/>
                    </a:lnTo>
                    <a:lnTo>
                      <a:pt x="54" y="166"/>
                    </a:lnTo>
                    <a:lnTo>
                      <a:pt x="42" y="164"/>
                    </a:lnTo>
                    <a:lnTo>
                      <a:pt x="30" y="158"/>
                    </a:lnTo>
                    <a:lnTo>
                      <a:pt x="20" y="152"/>
                    </a:lnTo>
                    <a:lnTo>
                      <a:pt x="12" y="142"/>
                    </a:lnTo>
                    <a:lnTo>
                      <a:pt x="6" y="130"/>
                    </a:lnTo>
                    <a:lnTo>
                      <a:pt x="2" y="116"/>
                    </a:lnTo>
                    <a:lnTo>
                      <a:pt x="0" y="100"/>
                    </a:lnTo>
                    <a:lnTo>
                      <a:pt x="2" y="84"/>
                    </a:lnTo>
                    <a:lnTo>
                      <a:pt x="2" y="82"/>
                    </a:lnTo>
                    <a:lnTo>
                      <a:pt x="6" y="76"/>
                    </a:lnTo>
                    <a:lnTo>
                      <a:pt x="10" y="70"/>
                    </a:lnTo>
                    <a:lnTo>
                      <a:pt x="14" y="64"/>
                    </a:lnTo>
                    <a:lnTo>
                      <a:pt x="18" y="60"/>
                    </a:lnTo>
                    <a:lnTo>
                      <a:pt x="22" y="54"/>
                    </a:lnTo>
                    <a:lnTo>
                      <a:pt x="26" y="48"/>
                    </a:lnTo>
                    <a:lnTo>
                      <a:pt x="30" y="44"/>
                    </a:lnTo>
                    <a:lnTo>
                      <a:pt x="34" y="38"/>
                    </a:lnTo>
                    <a:lnTo>
                      <a:pt x="38" y="34"/>
                    </a:lnTo>
                    <a:lnTo>
                      <a:pt x="42" y="30"/>
                    </a:lnTo>
                    <a:lnTo>
                      <a:pt x="46" y="26"/>
                    </a:lnTo>
                    <a:lnTo>
                      <a:pt x="50" y="22"/>
                    </a:lnTo>
                    <a:lnTo>
                      <a:pt x="54" y="18"/>
                    </a:lnTo>
                    <a:lnTo>
                      <a:pt x="58" y="14"/>
                    </a:lnTo>
                    <a:lnTo>
                      <a:pt x="62" y="12"/>
                    </a:lnTo>
                    <a:lnTo>
                      <a:pt x="66" y="8"/>
                    </a:lnTo>
                    <a:lnTo>
                      <a:pt x="70" y="6"/>
                    </a:lnTo>
                    <a:lnTo>
                      <a:pt x="74" y="4"/>
                    </a:lnTo>
                    <a:lnTo>
                      <a:pt x="78" y="2"/>
                    </a:lnTo>
                    <a:lnTo>
                      <a:pt x="82" y="2"/>
                    </a:lnTo>
                    <a:lnTo>
                      <a:pt x="86" y="0"/>
                    </a:lnTo>
                    <a:lnTo>
                      <a:pt x="86" y="0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1F0E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87" name="Freeform 527"/>
              <p:cNvSpPr>
                <a:spLocks/>
              </p:cNvSpPr>
              <p:nvPr/>
            </p:nvSpPr>
            <p:spPr bwMode="auto">
              <a:xfrm>
                <a:off x="2244" y="2967"/>
                <a:ext cx="112" cy="160"/>
              </a:xfrm>
              <a:custGeom>
                <a:avLst/>
                <a:gdLst>
                  <a:gd name="T0" fmla="*/ 74 w 112"/>
                  <a:gd name="T1" fmla="*/ 0 h 160"/>
                  <a:gd name="T2" fmla="*/ 74 w 112"/>
                  <a:gd name="T3" fmla="*/ 0 h 160"/>
                  <a:gd name="T4" fmla="*/ 84 w 112"/>
                  <a:gd name="T5" fmla="*/ 2 h 160"/>
                  <a:gd name="T6" fmla="*/ 92 w 112"/>
                  <a:gd name="T7" fmla="*/ 4 h 160"/>
                  <a:gd name="T8" fmla="*/ 100 w 112"/>
                  <a:gd name="T9" fmla="*/ 8 h 160"/>
                  <a:gd name="T10" fmla="*/ 106 w 112"/>
                  <a:gd name="T11" fmla="*/ 14 h 160"/>
                  <a:gd name="T12" fmla="*/ 106 w 112"/>
                  <a:gd name="T13" fmla="*/ 14 h 160"/>
                  <a:gd name="T14" fmla="*/ 108 w 112"/>
                  <a:gd name="T15" fmla="*/ 18 h 160"/>
                  <a:gd name="T16" fmla="*/ 108 w 112"/>
                  <a:gd name="T17" fmla="*/ 24 h 160"/>
                  <a:gd name="T18" fmla="*/ 110 w 112"/>
                  <a:gd name="T19" fmla="*/ 30 h 160"/>
                  <a:gd name="T20" fmla="*/ 110 w 112"/>
                  <a:gd name="T21" fmla="*/ 36 h 160"/>
                  <a:gd name="T22" fmla="*/ 112 w 112"/>
                  <a:gd name="T23" fmla="*/ 42 h 160"/>
                  <a:gd name="T24" fmla="*/ 112 w 112"/>
                  <a:gd name="T25" fmla="*/ 50 h 160"/>
                  <a:gd name="T26" fmla="*/ 112 w 112"/>
                  <a:gd name="T27" fmla="*/ 56 h 160"/>
                  <a:gd name="T28" fmla="*/ 112 w 112"/>
                  <a:gd name="T29" fmla="*/ 64 h 160"/>
                  <a:gd name="T30" fmla="*/ 112 w 112"/>
                  <a:gd name="T31" fmla="*/ 72 h 160"/>
                  <a:gd name="T32" fmla="*/ 112 w 112"/>
                  <a:gd name="T33" fmla="*/ 78 h 160"/>
                  <a:gd name="T34" fmla="*/ 112 w 112"/>
                  <a:gd name="T35" fmla="*/ 86 h 160"/>
                  <a:gd name="T36" fmla="*/ 112 w 112"/>
                  <a:gd name="T37" fmla="*/ 94 h 160"/>
                  <a:gd name="T38" fmla="*/ 110 w 112"/>
                  <a:gd name="T39" fmla="*/ 102 h 160"/>
                  <a:gd name="T40" fmla="*/ 110 w 112"/>
                  <a:gd name="T41" fmla="*/ 110 h 160"/>
                  <a:gd name="T42" fmla="*/ 110 w 112"/>
                  <a:gd name="T43" fmla="*/ 118 h 160"/>
                  <a:gd name="T44" fmla="*/ 108 w 112"/>
                  <a:gd name="T45" fmla="*/ 124 h 160"/>
                  <a:gd name="T46" fmla="*/ 108 w 112"/>
                  <a:gd name="T47" fmla="*/ 124 h 160"/>
                  <a:gd name="T48" fmla="*/ 96 w 112"/>
                  <a:gd name="T49" fmla="*/ 138 h 160"/>
                  <a:gd name="T50" fmla="*/ 82 w 112"/>
                  <a:gd name="T51" fmla="*/ 150 h 160"/>
                  <a:gd name="T52" fmla="*/ 68 w 112"/>
                  <a:gd name="T53" fmla="*/ 158 h 160"/>
                  <a:gd name="T54" fmla="*/ 60 w 112"/>
                  <a:gd name="T55" fmla="*/ 160 h 160"/>
                  <a:gd name="T56" fmla="*/ 50 w 112"/>
                  <a:gd name="T57" fmla="*/ 160 h 160"/>
                  <a:gd name="T58" fmla="*/ 50 w 112"/>
                  <a:gd name="T59" fmla="*/ 160 h 160"/>
                  <a:gd name="T60" fmla="*/ 38 w 112"/>
                  <a:gd name="T61" fmla="*/ 158 h 160"/>
                  <a:gd name="T62" fmla="*/ 28 w 112"/>
                  <a:gd name="T63" fmla="*/ 154 h 160"/>
                  <a:gd name="T64" fmla="*/ 18 w 112"/>
                  <a:gd name="T65" fmla="*/ 146 h 160"/>
                  <a:gd name="T66" fmla="*/ 10 w 112"/>
                  <a:gd name="T67" fmla="*/ 136 h 160"/>
                  <a:gd name="T68" fmla="*/ 4 w 112"/>
                  <a:gd name="T69" fmla="*/ 124 h 160"/>
                  <a:gd name="T70" fmla="*/ 0 w 112"/>
                  <a:gd name="T71" fmla="*/ 112 h 160"/>
                  <a:gd name="T72" fmla="*/ 0 w 112"/>
                  <a:gd name="T73" fmla="*/ 96 h 160"/>
                  <a:gd name="T74" fmla="*/ 0 w 112"/>
                  <a:gd name="T75" fmla="*/ 80 h 160"/>
                  <a:gd name="T76" fmla="*/ 0 w 112"/>
                  <a:gd name="T77" fmla="*/ 80 h 160"/>
                  <a:gd name="T78" fmla="*/ 2 w 112"/>
                  <a:gd name="T79" fmla="*/ 74 h 160"/>
                  <a:gd name="T80" fmla="*/ 2 w 112"/>
                  <a:gd name="T81" fmla="*/ 74 h 160"/>
                  <a:gd name="T82" fmla="*/ 6 w 112"/>
                  <a:gd name="T83" fmla="*/ 68 h 160"/>
                  <a:gd name="T84" fmla="*/ 10 w 112"/>
                  <a:gd name="T85" fmla="*/ 62 h 160"/>
                  <a:gd name="T86" fmla="*/ 14 w 112"/>
                  <a:gd name="T87" fmla="*/ 58 h 160"/>
                  <a:gd name="T88" fmla="*/ 18 w 112"/>
                  <a:gd name="T89" fmla="*/ 52 h 160"/>
                  <a:gd name="T90" fmla="*/ 22 w 112"/>
                  <a:gd name="T91" fmla="*/ 46 h 160"/>
                  <a:gd name="T92" fmla="*/ 26 w 112"/>
                  <a:gd name="T93" fmla="*/ 42 h 160"/>
                  <a:gd name="T94" fmla="*/ 30 w 112"/>
                  <a:gd name="T95" fmla="*/ 36 h 160"/>
                  <a:gd name="T96" fmla="*/ 34 w 112"/>
                  <a:gd name="T97" fmla="*/ 32 h 160"/>
                  <a:gd name="T98" fmla="*/ 38 w 112"/>
                  <a:gd name="T99" fmla="*/ 28 h 160"/>
                  <a:gd name="T100" fmla="*/ 42 w 112"/>
                  <a:gd name="T101" fmla="*/ 24 h 160"/>
                  <a:gd name="T102" fmla="*/ 46 w 112"/>
                  <a:gd name="T103" fmla="*/ 20 h 160"/>
                  <a:gd name="T104" fmla="*/ 50 w 112"/>
                  <a:gd name="T105" fmla="*/ 16 h 160"/>
                  <a:gd name="T106" fmla="*/ 54 w 112"/>
                  <a:gd name="T107" fmla="*/ 12 h 160"/>
                  <a:gd name="T108" fmla="*/ 58 w 112"/>
                  <a:gd name="T109" fmla="*/ 10 h 160"/>
                  <a:gd name="T110" fmla="*/ 62 w 112"/>
                  <a:gd name="T111" fmla="*/ 6 h 160"/>
                  <a:gd name="T112" fmla="*/ 66 w 112"/>
                  <a:gd name="T113" fmla="*/ 4 h 160"/>
                  <a:gd name="T114" fmla="*/ 70 w 112"/>
                  <a:gd name="T115" fmla="*/ 2 h 160"/>
                  <a:gd name="T116" fmla="*/ 74 w 112"/>
                  <a:gd name="T117" fmla="*/ 0 h 160"/>
                  <a:gd name="T118" fmla="*/ 74 w 112"/>
                  <a:gd name="T11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" h="160">
                    <a:moveTo>
                      <a:pt x="74" y="0"/>
                    </a:moveTo>
                    <a:lnTo>
                      <a:pt x="74" y="0"/>
                    </a:lnTo>
                    <a:lnTo>
                      <a:pt x="84" y="2"/>
                    </a:lnTo>
                    <a:lnTo>
                      <a:pt x="92" y="4"/>
                    </a:lnTo>
                    <a:lnTo>
                      <a:pt x="100" y="8"/>
                    </a:lnTo>
                    <a:lnTo>
                      <a:pt x="106" y="14"/>
                    </a:lnTo>
                    <a:lnTo>
                      <a:pt x="106" y="14"/>
                    </a:lnTo>
                    <a:lnTo>
                      <a:pt x="108" y="18"/>
                    </a:lnTo>
                    <a:lnTo>
                      <a:pt x="108" y="24"/>
                    </a:lnTo>
                    <a:lnTo>
                      <a:pt x="110" y="30"/>
                    </a:lnTo>
                    <a:lnTo>
                      <a:pt x="110" y="36"/>
                    </a:lnTo>
                    <a:lnTo>
                      <a:pt x="112" y="42"/>
                    </a:lnTo>
                    <a:lnTo>
                      <a:pt x="112" y="50"/>
                    </a:lnTo>
                    <a:lnTo>
                      <a:pt x="112" y="56"/>
                    </a:lnTo>
                    <a:lnTo>
                      <a:pt x="112" y="64"/>
                    </a:lnTo>
                    <a:lnTo>
                      <a:pt x="112" y="72"/>
                    </a:lnTo>
                    <a:lnTo>
                      <a:pt x="112" y="78"/>
                    </a:lnTo>
                    <a:lnTo>
                      <a:pt x="112" y="86"/>
                    </a:lnTo>
                    <a:lnTo>
                      <a:pt x="112" y="94"/>
                    </a:lnTo>
                    <a:lnTo>
                      <a:pt x="110" y="102"/>
                    </a:lnTo>
                    <a:lnTo>
                      <a:pt x="110" y="110"/>
                    </a:lnTo>
                    <a:lnTo>
                      <a:pt x="110" y="118"/>
                    </a:lnTo>
                    <a:lnTo>
                      <a:pt x="108" y="124"/>
                    </a:lnTo>
                    <a:lnTo>
                      <a:pt x="108" y="124"/>
                    </a:lnTo>
                    <a:lnTo>
                      <a:pt x="96" y="138"/>
                    </a:lnTo>
                    <a:lnTo>
                      <a:pt x="82" y="150"/>
                    </a:lnTo>
                    <a:lnTo>
                      <a:pt x="68" y="158"/>
                    </a:lnTo>
                    <a:lnTo>
                      <a:pt x="60" y="160"/>
                    </a:lnTo>
                    <a:lnTo>
                      <a:pt x="50" y="160"/>
                    </a:lnTo>
                    <a:lnTo>
                      <a:pt x="50" y="160"/>
                    </a:lnTo>
                    <a:lnTo>
                      <a:pt x="38" y="158"/>
                    </a:lnTo>
                    <a:lnTo>
                      <a:pt x="28" y="154"/>
                    </a:lnTo>
                    <a:lnTo>
                      <a:pt x="18" y="146"/>
                    </a:lnTo>
                    <a:lnTo>
                      <a:pt x="10" y="136"/>
                    </a:lnTo>
                    <a:lnTo>
                      <a:pt x="4" y="124"/>
                    </a:lnTo>
                    <a:lnTo>
                      <a:pt x="0" y="112"/>
                    </a:lnTo>
                    <a:lnTo>
                      <a:pt x="0" y="9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2" y="74"/>
                    </a:lnTo>
                    <a:lnTo>
                      <a:pt x="2" y="74"/>
                    </a:lnTo>
                    <a:lnTo>
                      <a:pt x="6" y="68"/>
                    </a:lnTo>
                    <a:lnTo>
                      <a:pt x="10" y="62"/>
                    </a:lnTo>
                    <a:lnTo>
                      <a:pt x="14" y="58"/>
                    </a:lnTo>
                    <a:lnTo>
                      <a:pt x="18" y="52"/>
                    </a:lnTo>
                    <a:lnTo>
                      <a:pt x="22" y="46"/>
                    </a:lnTo>
                    <a:lnTo>
                      <a:pt x="26" y="42"/>
                    </a:lnTo>
                    <a:lnTo>
                      <a:pt x="30" y="36"/>
                    </a:lnTo>
                    <a:lnTo>
                      <a:pt x="34" y="32"/>
                    </a:lnTo>
                    <a:lnTo>
                      <a:pt x="38" y="28"/>
                    </a:lnTo>
                    <a:lnTo>
                      <a:pt x="42" y="24"/>
                    </a:lnTo>
                    <a:lnTo>
                      <a:pt x="46" y="20"/>
                    </a:lnTo>
                    <a:lnTo>
                      <a:pt x="50" y="16"/>
                    </a:lnTo>
                    <a:lnTo>
                      <a:pt x="54" y="12"/>
                    </a:lnTo>
                    <a:lnTo>
                      <a:pt x="58" y="10"/>
                    </a:lnTo>
                    <a:lnTo>
                      <a:pt x="62" y="6"/>
                    </a:lnTo>
                    <a:lnTo>
                      <a:pt x="66" y="4"/>
                    </a:lnTo>
                    <a:lnTo>
                      <a:pt x="70" y="2"/>
                    </a:lnTo>
                    <a:lnTo>
                      <a:pt x="74" y="0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2214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88" name="Freeform 528"/>
              <p:cNvSpPr>
                <a:spLocks/>
              </p:cNvSpPr>
              <p:nvPr/>
            </p:nvSpPr>
            <p:spPr bwMode="auto">
              <a:xfrm>
                <a:off x="2246" y="2971"/>
                <a:ext cx="110" cy="154"/>
              </a:xfrm>
              <a:custGeom>
                <a:avLst/>
                <a:gdLst>
                  <a:gd name="T0" fmla="*/ 72 w 110"/>
                  <a:gd name="T1" fmla="*/ 0 h 154"/>
                  <a:gd name="T2" fmla="*/ 72 w 110"/>
                  <a:gd name="T3" fmla="*/ 0 h 154"/>
                  <a:gd name="T4" fmla="*/ 82 w 110"/>
                  <a:gd name="T5" fmla="*/ 2 h 154"/>
                  <a:gd name="T6" fmla="*/ 90 w 110"/>
                  <a:gd name="T7" fmla="*/ 4 h 154"/>
                  <a:gd name="T8" fmla="*/ 98 w 110"/>
                  <a:gd name="T9" fmla="*/ 8 h 154"/>
                  <a:gd name="T10" fmla="*/ 106 w 110"/>
                  <a:gd name="T11" fmla="*/ 16 h 154"/>
                  <a:gd name="T12" fmla="*/ 106 w 110"/>
                  <a:gd name="T13" fmla="*/ 20 h 154"/>
                  <a:gd name="T14" fmla="*/ 108 w 110"/>
                  <a:gd name="T15" fmla="*/ 26 h 154"/>
                  <a:gd name="T16" fmla="*/ 108 w 110"/>
                  <a:gd name="T17" fmla="*/ 32 h 154"/>
                  <a:gd name="T18" fmla="*/ 110 w 110"/>
                  <a:gd name="T19" fmla="*/ 38 h 154"/>
                  <a:gd name="T20" fmla="*/ 110 w 110"/>
                  <a:gd name="T21" fmla="*/ 46 h 154"/>
                  <a:gd name="T22" fmla="*/ 110 w 110"/>
                  <a:gd name="T23" fmla="*/ 52 h 154"/>
                  <a:gd name="T24" fmla="*/ 110 w 110"/>
                  <a:gd name="T25" fmla="*/ 60 h 154"/>
                  <a:gd name="T26" fmla="*/ 110 w 110"/>
                  <a:gd name="T27" fmla="*/ 68 h 154"/>
                  <a:gd name="T28" fmla="*/ 110 w 110"/>
                  <a:gd name="T29" fmla="*/ 74 h 154"/>
                  <a:gd name="T30" fmla="*/ 110 w 110"/>
                  <a:gd name="T31" fmla="*/ 82 h 154"/>
                  <a:gd name="T32" fmla="*/ 110 w 110"/>
                  <a:gd name="T33" fmla="*/ 90 h 154"/>
                  <a:gd name="T34" fmla="*/ 108 w 110"/>
                  <a:gd name="T35" fmla="*/ 98 h 154"/>
                  <a:gd name="T36" fmla="*/ 108 w 110"/>
                  <a:gd name="T37" fmla="*/ 106 h 154"/>
                  <a:gd name="T38" fmla="*/ 108 w 110"/>
                  <a:gd name="T39" fmla="*/ 114 h 154"/>
                  <a:gd name="T40" fmla="*/ 106 w 110"/>
                  <a:gd name="T41" fmla="*/ 116 h 154"/>
                  <a:gd name="T42" fmla="*/ 106 w 110"/>
                  <a:gd name="T43" fmla="*/ 116 h 154"/>
                  <a:gd name="T44" fmla="*/ 96 w 110"/>
                  <a:gd name="T45" fmla="*/ 130 h 154"/>
                  <a:gd name="T46" fmla="*/ 82 w 110"/>
                  <a:gd name="T47" fmla="*/ 142 h 154"/>
                  <a:gd name="T48" fmla="*/ 66 w 110"/>
                  <a:gd name="T49" fmla="*/ 150 h 154"/>
                  <a:gd name="T50" fmla="*/ 58 w 110"/>
                  <a:gd name="T51" fmla="*/ 152 h 154"/>
                  <a:gd name="T52" fmla="*/ 50 w 110"/>
                  <a:gd name="T53" fmla="*/ 154 h 154"/>
                  <a:gd name="T54" fmla="*/ 50 w 110"/>
                  <a:gd name="T55" fmla="*/ 154 h 154"/>
                  <a:gd name="T56" fmla="*/ 38 w 110"/>
                  <a:gd name="T57" fmla="*/ 152 h 154"/>
                  <a:gd name="T58" fmla="*/ 28 w 110"/>
                  <a:gd name="T59" fmla="*/ 148 h 154"/>
                  <a:gd name="T60" fmla="*/ 18 w 110"/>
                  <a:gd name="T61" fmla="*/ 140 h 154"/>
                  <a:gd name="T62" fmla="*/ 12 w 110"/>
                  <a:gd name="T63" fmla="*/ 130 h 154"/>
                  <a:gd name="T64" fmla="*/ 6 w 110"/>
                  <a:gd name="T65" fmla="*/ 120 h 154"/>
                  <a:gd name="T66" fmla="*/ 2 w 110"/>
                  <a:gd name="T67" fmla="*/ 106 h 154"/>
                  <a:gd name="T68" fmla="*/ 0 w 110"/>
                  <a:gd name="T69" fmla="*/ 92 h 154"/>
                  <a:gd name="T70" fmla="*/ 2 w 110"/>
                  <a:gd name="T71" fmla="*/ 76 h 154"/>
                  <a:gd name="T72" fmla="*/ 2 w 110"/>
                  <a:gd name="T73" fmla="*/ 76 h 154"/>
                  <a:gd name="T74" fmla="*/ 4 w 110"/>
                  <a:gd name="T75" fmla="*/ 64 h 154"/>
                  <a:gd name="T76" fmla="*/ 8 w 110"/>
                  <a:gd name="T77" fmla="*/ 58 h 154"/>
                  <a:gd name="T78" fmla="*/ 12 w 110"/>
                  <a:gd name="T79" fmla="*/ 54 h 154"/>
                  <a:gd name="T80" fmla="*/ 16 w 110"/>
                  <a:gd name="T81" fmla="*/ 48 h 154"/>
                  <a:gd name="T82" fmla="*/ 20 w 110"/>
                  <a:gd name="T83" fmla="*/ 42 h 154"/>
                  <a:gd name="T84" fmla="*/ 24 w 110"/>
                  <a:gd name="T85" fmla="*/ 38 h 154"/>
                  <a:gd name="T86" fmla="*/ 28 w 110"/>
                  <a:gd name="T87" fmla="*/ 32 h 154"/>
                  <a:gd name="T88" fmla="*/ 32 w 110"/>
                  <a:gd name="T89" fmla="*/ 28 h 154"/>
                  <a:gd name="T90" fmla="*/ 36 w 110"/>
                  <a:gd name="T91" fmla="*/ 24 h 154"/>
                  <a:gd name="T92" fmla="*/ 40 w 110"/>
                  <a:gd name="T93" fmla="*/ 20 h 154"/>
                  <a:gd name="T94" fmla="*/ 44 w 110"/>
                  <a:gd name="T95" fmla="*/ 16 h 154"/>
                  <a:gd name="T96" fmla="*/ 48 w 110"/>
                  <a:gd name="T97" fmla="*/ 12 h 154"/>
                  <a:gd name="T98" fmla="*/ 52 w 110"/>
                  <a:gd name="T99" fmla="*/ 8 h 154"/>
                  <a:gd name="T100" fmla="*/ 56 w 110"/>
                  <a:gd name="T101" fmla="*/ 6 h 154"/>
                  <a:gd name="T102" fmla="*/ 60 w 110"/>
                  <a:gd name="T103" fmla="*/ 2 h 154"/>
                  <a:gd name="T104" fmla="*/ 64 w 110"/>
                  <a:gd name="T105" fmla="*/ 0 h 154"/>
                  <a:gd name="T106" fmla="*/ 64 w 110"/>
                  <a:gd name="T107" fmla="*/ 0 h 154"/>
                  <a:gd name="T108" fmla="*/ 72 w 110"/>
                  <a:gd name="T109" fmla="*/ 0 h 154"/>
                  <a:gd name="T110" fmla="*/ 72 w 110"/>
                  <a:gd name="T11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0" h="154">
                    <a:moveTo>
                      <a:pt x="72" y="0"/>
                    </a:moveTo>
                    <a:lnTo>
                      <a:pt x="72" y="0"/>
                    </a:lnTo>
                    <a:lnTo>
                      <a:pt x="82" y="2"/>
                    </a:lnTo>
                    <a:lnTo>
                      <a:pt x="90" y="4"/>
                    </a:lnTo>
                    <a:lnTo>
                      <a:pt x="98" y="8"/>
                    </a:lnTo>
                    <a:lnTo>
                      <a:pt x="106" y="16"/>
                    </a:lnTo>
                    <a:lnTo>
                      <a:pt x="106" y="20"/>
                    </a:lnTo>
                    <a:lnTo>
                      <a:pt x="108" y="26"/>
                    </a:lnTo>
                    <a:lnTo>
                      <a:pt x="108" y="32"/>
                    </a:lnTo>
                    <a:lnTo>
                      <a:pt x="110" y="38"/>
                    </a:lnTo>
                    <a:lnTo>
                      <a:pt x="110" y="46"/>
                    </a:lnTo>
                    <a:lnTo>
                      <a:pt x="110" y="52"/>
                    </a:lnTo>
                    <a:lnTo>
                      <a:pt x="110" y="60"/>
                    </a:lnTo>
                    <a:lnTo>
                      <a:pt x="110" y="68"/>
                    </a:lnTo>
                    <a:lnTo>
                      <a:pt x="110" y="74"/>
                    </a:lnTo>
                    <a:lnTo>
                      <a:pt x="110" y="82"/>
                    </a:lnTo>
                    <a:lnTo>
                      <a:pt x="110" y="90"/>
                    </a:lnTo>
                    <a:lnTo>
                      <a:pt x="108" y="98"/>
                    </a:lnTo>
                    <a:lnTo>
                      <a:pt x="108" y="106"/>
                    </a:lnTo>
                    <a:lnTo>
                      <a:pt x="108" y="114"/>
                    </a:lnTo>
                    <a:lnTo>
                      <a:pt x="106" y="116"/>
                    </a:lnTo>
                    <a:lnTo>
                      <a:pt x="106" y="116"/>
                    </a:lnTo>
                    <a:lnTo>
                      <a:pt x="96" y="130"/>
                    </a:lnTo>
                    <a:lnTo>
                      <a:pt x="82" y="142"/>
                    </a:lnTo>
                    <a:lnTo>
                      <a:pt x="66" y="150"/>
                    </a:lnTo>
                    <a:lnTo>
                      <a:pt x="58" y="152"/>
                    </a:lnTo>
                    <a:lnTo>
                      <a:pt x="50" y="154"/>
                    </a:lnTo>
                    <a:lnTo>
                      <a:pt x="50" y="154"/>
                    </a:lnTo>
                    <a:lnTo>
                      <a:pt x="38" y="152"/>
                    </a:lnTo>
                    <a:lnTo>
                      <a:pt x="28" y="148"/>
                    </a:lnTo>
                    <a:lnTo>
                      <a:pt x="18" y="140"/>
                    </a:lnTo>
                    <a:lnTo>
                      <a:pt x="12" y="130"/>
                    </a:lnTo>
                    <a:lnTo>
                      <a:pt x="6" y="120"/>
                    </a:lnTo>
                    <a:lnTo>
                      <a:pt x="2" y="106"/>
                    </a:lnTo>
                    <a:lnTo>
                      <a:pt x="0" y="92"/>
                    </a:lnTo>
                    <a:lnTo>
                      <a:pt x="2" y="76"/>
                    </a:lnTo>
                    <a:lnTo>
                      <a:pt x="2" y="76"/>
                    </a:lnTo>
                    <a:lnTo>
                      <a:pt x="4" y="64"/>
                    </a:lnTo>
                    <a:lnTo>
                      <a:pt x="8" y="58"/>
                    </a:lnTo>
                    <a:lnTo>
                      <a:pt x="12" y="54"/>
                    </a:lnTo>
                    <a:lnTo>
                      <a:pt x="16" y="48"/>
                    </a:lnTo>
                    <a:lnTo>
                      <a:pt x="20" y="42"/>
                    </a:lnTo>
                    <a:lnTo>
                      <a:pt x="24" y="38"/>
                    </a:lnTo>
                    <a:lnTo>
                      <a:pt x="28" y="32"/>
                    </a:lnTo>
                    <a:lnTo>
                      <a:pt x="32" y="28"/>
                    </a:lnTo>
                    <a:lnTo>
                      <a:pt x="36" y="24"/>
                    </a:lnTo>
                    <a:lnTo>
                      <a:pt x="40" y="20"/>
                    </a:lnTo>
                    <a:lnTo>
                      <a:pt x="44" y="16"/>
                    </a:lnTo>
                    <a:lnTo>
                      <a:pt x="48" y="12"/>
                    </a:lnTo>
                    <a:lnTo>
                      <a:pt x="52" y="8"/>
                    </a:lnTo>
                    <a:lnTo>
                      <a:pt x="56" y="6"/>
                    </a:lnTo>
                    <a:lnTo>
                      <a:pt x="60" y="2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281B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89" name="Freeform 529"/>
              <p:cNvSpPr>
                <a:spLocks/>
              </p:cNvSpPr>
              <p:nvPr/>
            </p:nvSpPr>
            <p:spPr bwMode="auto">
              <a:xfrm>
                <a:off x="2250" y="2975"/>
                <a:ext cx="106" cy="146"/>
              </a:xfrm>
              <a:custGeom>
                <a:avLst/>
                <a:gdLst>
                  <a:gd name="T0" fmla="*/ 68 w 106"/>
                  <a:gd name="T1" fmla="*/ 0 h 146"/>
                  <a:gd name="T2" fmla="*/ 68 w 106"/>
                  <a:gd name="T3" fmla="*/ 0 h 146"/>
                  <a:gd name="T4" fmla="*/ 78 w 106"/>
                  <a:gd name="T5" fmla="*/ 0 h 146"/>
                  <a:gd name="T6" fmla="*/ 88 w 106"/>
                  <a:gd name="T7" fmla="*/ 4 h 146"/>
                  <a:gd name="T8" fmla="*/ 96 w 106"/>
                  <a:gd name="T9" fmla="*/ 10 h 146"/>
                  <a:gd name="T10" fmla="*/ 104 w 106"/>
                  <a:gd name="T11" fmla="*/ 18 h 146"/>
                  <a:gd name="T12" fmla="*/ 104 w 106"/>
                  <a:gd name="T13" fmla="*/ 22 h 146"/>
                  <a:gd name="T14" fmla="*/ 104 w 106"/>
                  <a:gd name="T15" fmla="*/ 28 h 146"/>
                  <a:gd name="T16" fmla="*/ 106 w 106"/>
                  <a:gd name="T17" fmla="*/ 34 h 146"/>
                  <a:gd name="T18" fmla="*/ 106 w 106"/>
                  <a:gd name="T19" fmla="*/ 42 h 146"/>
                  <a:gd name="T20" fmla="*/ 106 w 106"/>
                  <a:gd name="T21" fmla="*/ 48 h 146"/>
                  <a:gd name="T22" fmla="*/ 106 w 106"/>
                  <a:gd name="T23" fmla="*/ 56 h 146"/>
                  <a:gd name="T24" fmla="*/ 106 w 106"/>
                  <a:gd name="T25" fmla="*/ 64 h 146"/>
                  <a:gd name="T26" fmla="*/ 106 w 106"/>
                  <a:gd name="T27" fmla="*/ 70 h 146"/>
                  <a:gd name="T28" fmla="*/ 106 w 106"/>
                  <a:gd name="T29" fmla="*/ 78 h 146"/>
                  <a:gd name="T30" fmla="*/ 106 w 106"/>
                  <a:gd name="T31" fmla="*/ 86 h 146"/>
                  <a:gd name="T32" fmla="*/ 104 w 106"/>
                  <a:gd name="T33" fmla="*/ 94 h 146"/>
                  <a:gd name="T34" fmla="*/ 104 w 106"/>
                  <a:gd name="T35" fmla="*/ 102 h 146"/>
                  <a:gd name="T36" fmla="*/ 104 w 106"/>
                  <a:gd name="T37" fmla="*/ 108 h 146"/>
                  <a:gd name="T38" fmla="*/ 104 w 106"/>
                  <a:gd name="T39" fmla="*/ 108 h 146"/>
                  <a:gd name="T40" fmla="*/ 92 w 106"/>
                  <a:gd name="T41" fmla="*/ 124 h 146"/>
                  <a:gd name="T42" fmla="*/ 78 w 106"/>
                  <a:gd name="T43" fmla="*/ 136 h 146"/>
                  <a:gd name="T44" fmla="*/ 72 w 106"/>
                  <a:gd name="T45" fmla="*/ 140 h 146"/>
                  <a:gd name="T46" fmla="*/ 64 w 106"/>
                  <a:gd name="T47" fmla="*/ 144 h 146"/>
                  <a:gd name="T48" fmla="*/ 56 w 106"/>
                  <a:gd name="T49" fmla="*/ 146 h 146"/>
                  <a:gd name="T50" fmla="*/ 48 w 106"/>
                  <a:gd name="T51" fmla="*/ 146 h 146"/>
                  <a:gd name="T52" fmla="*/ 48 w 106"/>
                  <a:gd name="T53" fmla="*/ 146 h 146"/>
                  <a:gd name="T54" fmla="*/ 36 w 106"/>
                  <a:gd name="T55" fmla="*/ 144 h 146"/>
                  <a:gd name="T56" fmla="*/ 26 w 106"/>
                  <a:gd name="T57" fmla="*/ 140 h 146"/>
                  <a:gd name="T58" fmla="*/ 18 w 106"/>
                  <a:gd name="T59" fmla="*/ 134 h 146"/>
                  <a:gd name="T60" fmla="*/ 10 w 106"/>
                  <a:gd name="T61" fmla="*/ 124 h 146"/>
                  <a:gd name="T62" fmla="*/ 4 w 106"/>
                  <a:gd name="T63" fmla="*/ 114 h 146"/>
                  <a:gd name="T64" fmla="*/ 0 w 106"/>
                  <a:gd name="T65" fmla="*/ 102 h 146"/>
                  <a:gd name="T66" fmla="*/ 0 w 106"/>
                  <a:gd name="T67" fmla="*/ 88 h 146"/>
                  <a:gd name="T68" fmla="*/ 0 w 106"/>
                  <a:gd name="T69" fmla="*/ 72 h 146"/>
                  <a:gd name="T70" fmla="*/ 0 w 106"/>
                  <a:gd name="T71" fmla="*/ 72 h 146"/>
                  <a:gd name="T72" fmla="*/ 2 w 106"/>
                  <a:gd name="T73" fmla="*/ 62 h 146"/>
                  <a:gd name="T74" fmla="*/ 6 w 106"/>
                  <a:gd name="T75" fmla="*/ 50 h 146"/>
                  <a:gd name="T76" fmla="*/ 8 w 106"/>
                  <a:gd name="T77" fmla="*/ 50 h 146"/>
                  <a:gd name="T78" fmla="*/ 12 w 106"/>
                  <a:gd name="T79" fmla="*/ 44 h 146"/>
                  <a:gd name="T80" fmla="*/ 16 w 106"/>
                  <a:gd name="T81" fmla="*/ 38 h 146"/>
                  <a:gd name="T82" fmla="*/ 20 w 106"/>
                  <a:gd name="T83" fmla="*/ 34 h 146"/>
                  <a:gd name="T84" fmla="*/ 24 w 106"/>
                  <a:gd name="T85" fmla="*/ 28 h 146"/>
                  <a:gd name="T86" fmla="*/ 28 w 106"/>
                  <a:gd name="T87" fmla="*/ 24 h 146"/>
                  <a:gd name="T88" fmla="*/ 32 w 106"/>
                  <a:gd name="T89" fmla="*/ 20 h 146"/>
                  <a:gd name="T90" fmla="*/ 36 w 106"/>
                  <a:gd name="T91" fmla="*/ 16 h 146"/>
                  <a:gd name="T92" fmla="*/ 40 w 106"/>
                  <a:gd name="T93" fmla="*/ 12 h 146"/>
                  <a:gd name="T94" fmla="*/ 44 w 106"/>
                  <a:gd name="T95" fmla="*/ 8 h 146"/>
                  <a:gd name="T96" fmla="*/ 48 w 106"/>
                  <a:gd name="T97" fmla="*/ 4 h 146"/>
                  <a:gd name="T98" fmla="*/ 52 w 106"/>
                  <a:gd name="T99" fmla="*/ 2 h 146"/>
                  <a:gd name="T100" fmla="*/ 52 w 106"/>
                  <a:gd name="T101" fmla="*/ 2 h 146"/>
                  <a:gd name="T102" fmla="*/ 60 w 106"/>
                  <a:gd name="T103" fmla="*/ 0 h 146"/>
                  <a:gd name="T104" fmla="*/ 68 w 106"/>
                  <a:gd name="T105" fmla="*/ 0 h 146"/>
                  <a:gd name="T106" fmla="*/ 68 w 106"/>
                  <a:gd name="T10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6" h="146">
                    <a:moveTo>
                      <a:pt x="68" y="0"/>
                    </a:moveTo>
                    <a:lnTo>
                      <a:pt x="68" y="0"/>
                    </a:lnTo>
                    <a:lnTo>
                      <a:pt x="78" y="0"/>
                    </a:lnTo>
                    <a:lnTo>
                      <a:pt x="88" y="4"/>
                    </a:lnTo>
                    <a:lnTo>
                      <a:pt x="96" y="10"/>
                    </a:lnTo>
                    <a:lnTo>
                      <a:pt x="104" y="18"/>
                    </a:lnTo>
                    <a:lnTo>
                      <a:pt x="104" y="22"/>
                    </a:lnTo>
                    <a:lnTo>
                      <a:pt x="104" y="28"/>
                    </a:lnTo>
                    <a:lnTo>
                      <a:pt x="106" y="34"/>
                    </a:lnTo>
                    <a:lnTo>
                      <a:pt x="106" y="42"/>
                    </a:lnTo>
                    <a:lnTo>
                      <a:pt x="106" y="48"/>
                    </a:lnTo>
                    <a:lnTo>
                      <a:pt x="106" y="56"/>
                    </a:lnTo>
                    <a:lnTo>
                      <a:pt x="106" y="64"/>
                    </a:lnTo>
                    <a:lnTo>
                      <a:pt x="106" y="70"/>
                    </a:lnTo>
                    <a:lnTo>
                      <a:pt x="106" y="78"/>
                    </a:lnTo>
                    <a:lnTo>
                      <a:pt x="106" y="86"/>
                    </a:lnTo>
                    <a:lnTo>
                      <a:pt x="104" y="94"/>
                    </a:lnTo>
                    <a:lnTo>
                      <a:pt x="104" y="102"/>
                    </a:lnTo>
                    <a:lnTo>
                      <a:pt x="104" y="108"/>
                    </a:lnTo>
                    <a:lnTo>
                      <a:pt x="104" y="108"/>
                    </a:lnTo>
                    <a:lnTo>
                      <a:pt x="92" y="124"/>
                    </a:lnTo>
                    <a:lnTo>
                      <a:pt x="78" y="136"/>
                    </a:lnTo>
                    <a:lnTo>
                      <a:pt x="72" y="140"/>
                    </a:lnTo>
                    <a:lnTo>
                      <a:pt x="64" y="144"/>
                    </a:lnTo>
                    <a:lnTo>
                      <a:pt x="56" y="146"/>
                    </a:lnTo>
                    <a:lnTo>
                      <a:pt x="48" y="146"/>
                    </a:lnTo>
                    <a:lnTo>
                      <a:pt x="48" y="146"/>
                    </a:lnTo>
                    <a:lnTo>
                      <a:pt x="36" y="144"/>
                    </a:lnTo>
                    <a:lnTo>
                      <a:pt x="26" y="140"/>
                    </a:lnTo>
                    <a:lnTo>
                      <a:pt x="18" y="134"/>
                    </a:lnTo>
                    <a:lnTo>
                      <a:pt x="10" y="124"/>
                    </a:lnTo>
                    <a:lnTo>
                      <a:pt x="4" y="114"/>
                    </a:lnTo>
                    <a:lnTo>
                      <a:pt x="0" y="102"/>
                    </a:lnTo>
                    <a:lnTo>
                      <a:pt x="0" y="88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2" y="62"/>
                    </a:lnTo>
                    <a:lnTo>
                      <a:pt x="6" y="50"/>
                    </a:lnTo>
                    <a:lnTo>
                      <a:pt x="8" y="50"/>
                    </a:lnTo>
                    <a:lnTo>
                      <a:pt x="12" y="44"/>
                    </a:lnTo>
                    <a:lnTo>
                      <a:pt x="16" y="38"/>
                    </a:lnTo>
                    <a:lnTo>
                      <a:pt x="20" y="34"/>
                    </a:lnTo>
                    <a:lnTo>
                      <a:pt x="24" y="28"/>
                    </a:lnTo>
                    <a:lnTo>
                      <a:pt x="28" y="24"/>
                    </a:lnTo>
                    <a:lnTo>
                      <a:pt x="32" y="20"/>
                    </a:lnTo>
                    <a:lnTo>
                      <a:pt x="36" y="16"/>
                    </a:lnTo>
                    <a:lnTo>
                      <a:pt x="40" y="12"/>
                    </a:lnTo>
                    <a:lnTo>
                      <a:pt x="44" y="8"/>
                    </a:lnTo>
                    <a:lnTo>
                      <a:pt x="48" y="4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2C2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90" name="Freeform 530"/>
              <p:cNvSpPr>
                <a:spLocks/>
              </p:cNvSpPr>
              <p:nvPr/>
            </p:nvSpPr>
            <p:spPr bwMode="auto">
              <a:xfrm>
                <a:off x="2252" y="2977"/>
                <a:ext cx="104" cy="142"/>
              </a:xfrm>
              <a:custGeom>
                <a:avLst/>
                <a:gdLst>
                  <a:gd name="T0" fmla="*/ 66 w 104"/>
                  <a:gd name="T1" fmla="*/ 0 h 142"/>
                  <a:gd name="T2" fmla="*/ 66 w 104"/>
                  <a:gd name="T3" fmla="*/ 0 h 142"/>
                  <a:gd name="T4" fmla="*/ 78 w 104"/>
                  <a:gd name="T5" fmla="*/ 2 h 142"/>
                  <a:gd name="T6" fmla="*/ 88 w 104"/>
                  <a:gd name="T7" fmla="*/ 6 h 142"/>
                  <a:gd name="T8" fmla="*/ 96 w 104"/>
                  <a:gd name="T9" fmla="*/ 12 h 142"/>
                  <a:gd name="T10" fmla="*/ 102 w 104"/>
                  <a:gd name="T11" fmla="*/ 20 h 142"/>
                  <a:gd name="T12" fmla="*/ 102 w 104"/>
                  <a:gd name="T13" fmla="*/ 26 h 142"/>
                  <a:gd name="T14" fmla="*/ 104 w 104"/>
                  <a:gd name="T15" fmla="*/ 32 h 142"/>
                  <a:gd name="T16" fmla="*/ 104 w 104"/>
                  <a:gd name="T17" fmla="*/ 40 h 142"/>
                  <a:gd name="T18" fmla="*/ 104 w 104"/>
                  <a:gd name="T19" fmla="*/ 46 h 142"/>
                  <a:gd name="T20" fmla="*/ 104 w 104"/>
                  <a:gd name="T21" fmla="*/ 54 h 142"/>
                  <a:gd name="T22" fmla="*/ 104 w 104"/>
                  <a:gd name="T23" fmla="*/ 62 h 142"/>
                  <a:gd name="T24" fmla="*/ 104 w 104"/>
                  <a:gd name="T25" fmla="*/ 68 h 142"/>
                  <a:gd name="T26" fmla="*/ 104 w 104"/>
                  <a:gd name="T27" fmla="*/ 76 h 142"/>
                  <a:gd name="T28" fmla="*/ 104 w 104"/>
                  <a:gd name="T29" fmla="*/ 84 h 142"/>
                  <a:gd name="T30" fmla="*/ 102 w 104"/>
                  <a:gd name="T31" fmla="*/ 92 h 142"/>
                  <a:gd name="T32" fmla="*/ 102 w 104"/>
                  <a:gd name="T33" fmla="*/ 100 h 142"/>
                  <a:gd name="T34" fmla="*/ 102 w 104"/>
                  <a:gd name="T35" fmla="*/ 100 h 142"/>
                  <a:gd name="T36" fmla="*/ 102 w 104"/>
                  <a:gd name="T37" fmla="*/ 100 h 142"/>
                  <a:gd name="T38" fmla="*/ 92 w 104"/>
                  <a:gd name="T39" fmla="*/ 118 h 142"/>
                  <a:gd name="T40" fmla="*/ 78 w 104"/>
                  <a:gd name="T41" fmla="*/ 130 h 142"/>
                  <a:gd name="T42" fmla="*/ 70 w 104"/>
                  <a:gd name="T43" fmla="*/ 134 h 142"/>
                  <a:gd name="T44" fmla="*/ 62 w 104"/>
                  <a:gd name="T45" fmla="*/ 138 h 142"/>
                  <a:gd name="T46" fmla="*/ 54 w 104"/>
                  <a:gd name="T47" fmla="*/ 140 h 142"/>
                  <a:gd name="T48" fmla="*/ 46 w 104"/>
                  <a:gd name="T49" fmla="*/ 142 h 142"/>
                  <a:gd name="T50" fmla="*/ 46 w 104"/>
                  <a:gd name="T51" fmla="*/ 142 h 142"/>
                  <a:gd name="T52" fmla="*/ 36 w 104"/>
                  <a:gd name="T53" fmla="*/ 140 h 142"/>
                  <a:gd name="T54" fmla="*/ 26 w 104"/>
                  <a:gd name="T55" fmla="*/ 136 h 142"/>
                  <a:gd name="T56" fmla="*/ 18 w 104"/>
                  <a:gd name="T57" fmla="*/ 130 h 142"/>
                  <a:gd name="T58" fmla="*/ 10 w 104"/>
                  <a:gd name="T59" fmla="*/ 120 h 142"/>
                  <a:gd name="T60" fmla="*/ 6 w 104"/>
                  <a:gd name="T61" fmla="*/ 110 h 142"/>
                  <a:gd name="T62" fmla="*/ 2 w 104"/>
                  <a:gd name="T63" fmla="*/ 98 h 142"/>
                  <a:gd name="T64" fmla="*/ 0 w 104"/>
                  <a:gd name="T65" fmla="*/ 86 h 142"/>
                  <a:gd name="T66" fmla="*/ 2 w 104"/>
                  <a:gd name="T67" fmla="*/ 70 h 142"/>
                  <a:gd name="T68" fmla="*/ 2 w 104"/>
                  <a:gd name="T69" fmla="*/ 70 h 142"/>
                  <a:gd name="T70" fmla="*/ 6 w 104"/>
                  <a:gd name="T71" fmla="*/ 52 h 142"/>
                  <a:gd name="T72" fmla="*/ 14 w 104"/>
                  <a:gd name="T73" fmla="*/ 36 h 142"/>
                  <a:gd name="T74" fmla="*/ 18 w 104"/>
                  <a:gd name="T75" fmla="*/ 32 h 142"/>
                  <a:gd name="T76" fmla="*/ 22 w 104"/>
                  <a:gd name="T77" fmla="*/ 26 h 142"/>
                  <a:gd name="T78" fmla="*/ 26 w 104"/>
                  <a:gd name="T79" fmla="*/ 22 h 142"/>
                  <a:gd name="T80" fmla="*/ 30 w 104"/>
                  <a:gd name="T81" fmla="*/ 18 h 142"/>
                  <a:gd name="T82" fmla="*/ 34 w 104"/>
                  <a:gd name="T83" fmla="*/ 14 h 142"/>
                  <a:gd name="T84" fmla="*/ 38 w 104"/>
                  <a:gd name="T85" fmla="*/ 10 h 142"/>
                  <a:gd name="T86" fmla="*/ 40 w 104"/>
                  <a:gd name="T87" fmla="*/ 8 h 142"/>
                  <a:gd name="T88" fmla="*/ 40 w 104"/>
                  <a:gd name="T89" fmla="*/ 8 h 142"/>
                  <a:gd name="T90" fmla="*/ 52 w 104"/>
                  <a:gd name="T91" fmla="*/ 2 h 142"/>
                  <a:gd name="T92" fmla="*/ 66 w 104"/>
                  <a:gd name="T93" fmla="*/ 0 h 142"/>
                  <a:gd name="T94" fmla="*/ 66 w 104"/>
                  <a:gd name="T9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4" h="142">
                    <a:moveTo>
                      <a:pt x="66" y="0"/>
                    </a:moveTo>
                    <a:lnTo>
                      <a:pt x="66" y="0"/>
                    </a:lnTo>
                    <a:lnTo>
                      <a:pt x="78" y="2"/>
                    </a:lnTo>
                    <a:lnTo>
                      <a:pt x="88" y="6"/>
                    </a:lnTo>
                    <a:lnTo>
                      <a:pt x="96" y="12"/>
                    </a:lnTo>
                    <a:lnTo>
                      <a:pt x="102" y="20"/>
                    </a:lnTo>
                    <a:lnTo>
                      <a:pt x="102" y="26"/>
                    </a:lnTo>
                    <a:lnTo>
                      <a:pt x="104" y="32"/>
                    </a:lnTo>
                    <a:lnTo>
                      <a:pt x="104" y="40"/>
                    </a:lnTo>
                    <a:lnTo>
                      <a:pt x="104" y="46"/>
                    </a:lnTo>
                    <a:lnTo>
                      <a:pt x="104" y="54"/>
                    </a:lnTo>
                    <a:lnTo>
                      <a:pt x="104" y="62"/>
                    </a:lnTo>
                    <a:lnTo>
                      <a:pt x="104" y="68"/>
                    </a:lnTo>
                    <a:lnTo>
                      <a:pt x="104" y="76"/>
                    </a:lnTo>
                    <a:lnTo>
                      <a:pt x="104" y="84"/>
                    </a:lnTo>
                    <a:lnTo>
                      <a:pt x="102" y="92"/>
                    </a:lnTo>
                    <a:lnTo>
                      <a:pt x="102" y="100"/>
                    </a:lnTo>
                    <a:lnTo>
                      <a:pt x="102" y="100"/>
                    </a:lnTo>
                    <a:lnTo>
                      <a:pt x="102" y="100"/>
                    </a:lnTo>
                    <a:lnTo>
                      <a:pt x="92" y="118"/>
                    </a:lnTo>
                    <a:lnTo>
                      <a:pt x="78" y="130"/>
                    </a:lnTo>
                    <a:lnTo>
                      <a:pt x="70" y="134"/>
                    </a:lnTo>
                    <a:lnTo>
                      <a:pt x="62" y="138"/>
                    </a:lnTo>
                    <a:lnTo>
                      <a:pt x="54" y="140"/>
                    </a:lnTo>
                    <a:lnTo>
                      <a:pt x="46" y="142"/>
                    </a:lnTo>
                    <a:lnTo>
                      <a:pt x="46" y="142"/>
                    </a:lnTo>
                    <a:lnTo>
                      <a:pt x="36" y="140"/>
                    </a:lnTo>
                    <a:lnTo>
                      <a:pt x="26" y="136"/>
                    </a:lnTo>
                    <a:lnTo>
                      <a:pt x="18" y="130"/>
                    </a:lnTo>
                    <a:lnTo>
                      <a:pt x="10" y="120"/>
                    </a:lnTo>
                    <a:lnTo>
                      <a:pt x="6" y="110"/>
                    </a:lnTo>
                    <a:lnTo>
                      <a:pt x="2" y="98"/>
                    </a:lnTo>
                    <a:lnTo>
                      <a:pt x="0" y="86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6" y="52"/>
                    </a:lnTo>
                    <a:lnTo>
                      <a:pt x="14" y="36"/>
                    </a:lnTo>
                    <a:lnTo>
                      <a:pt x="18" y="32"/>
                    </a:lnTo>
                    <a:lnTo>
                      <a:pt x="22" y="26"/>
                    </a:lnTo>
                    <a:lnTo>
                      <a:pt x="26" y="22"/>
                    </a:lnTo>
                    <a:lnTo>
                      <a:pt x="30" y="18"/>
                    </a:lnTo>
                    <a:lnTo>
                      <a:pt x="34" y="14"/>
                    </a:lnTo>
                    <a:lnTo>
                      <a:pt x="38" y="1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52" y="2"/>
                    </a:lnTo>
                    <a:lnTo>
                      <a:pt x="66" y="0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3227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91" name="Freeform 531"/>
              <p:cNvSpPr>
                <a:spLocks/>
              </p:cNvSpPr>
              <p:nvPr/>
            </p:nvSpPr>
            <p:spPr bwMode="auto">
              <a:xfrm>
                <a:off x="2256" y="2981"/>
                <a:ext cx="100" cy="134"/>
              </a:xfrm>
              <a:custGeom>
                <a:avLst/>
                <a:gdLst>
                  <a:gd name="T0" fmla="*/ 62 w 100"/>
                  <a:gd name="T1" fmla="*/ 0 h 134"/>
                  <a:gd name="T2" fmla="*/ 62 w 100"/>
                  <a:gd name="T3" fmla="*/ 0 h 134"/>
                  <a:gd name="T4" fmla="*/ 74 w 100"/>
                  <a:gd name="T5" fmla="*/ 2 h 134"/>
                  <a:gd name="T6" fmla="*/ 84 w 100"/>
                  <a:gd name="T7" fmla="*/ 6 h 134"/>
                  <a:gd name="T8" fmla="*/ 92 w 100"/>
                  <a:gd name="T9" fmla="*/ 12 h 134"/>
                  <a:gd name="T10" fmla="*/ 100 w 100"/>
                  <a:gd name="T11" fmla="*/ 22 h 134"/>
                  <a:gd name="T12" fmla="*/ 100 w 100"/>
                  <a:gd name="T13" fmla="*/ 28 h 134"/>
                  <a:gd name="T14" fmla="*/ 100 w 100"/>
                  <a:gd name="T15" fmla="*/ 36 h 134"/>
                  <a:gd name="T16" fmla="*/ 100 w 100"/>
                  <a:gd name="T17" fmla="*/ 42 h 134"/>
                  <a:gd name="T18" fmla="*/ 100 w 100"/>
                  <a:gd name="T19" fmla="*/ 50 h 134"/>
                  <a:gd name="T20" fmla="*/ 100 w 100"/>
                  <a:gd name="T21" fmla="*/ 58 h 134"/>
                  <a:gd name="T22" fmla="*/ 100 w 100"/>
                  <a:gd name="T23" fmla="*/ 64 h 134"/>
                  <a:gd name="T24" fmla="*/ 100 w 100"/>
                  <a:gd name="T25" fmla="*/ 72 h 134"/>
                  <a:gd name="T26" fmla="*/ 100 w 100"/>
                  <a:gd name="T27" fmla="*/ 80 h 134"/>
                  <a:gd name="T28" fmla="*/ 98 w 100"/>
                  <a:gd name="T29" fmla="*/ 88 h 134"/>
                  <a:gd name="T30" fmla="*/ 98 w 100"/>
                  <a:gd name="T31" fmla="*/ 92 h 134"/>
                  <a:gd name="T32" fmla="*/ 98 w 100"/>
                  <a:gd name="T33" fmla="*/ 92 h 134"/>
                  <a:gd name="T34" fmla="*/ 88 w 100"/>
                  <a:gd name="T35" fmla="*/ 110 h 134"/>
                  <a:gd name="T36" fmla="*/ 74 w 100"/>
                  <a:gd name="T37" fmla="*/ 122 h 134"/>
                  <a:gd name="T38" fmla="*/ 68 w 100"/>
                  <a:gd name="T39" fmla="*/ 128 h 134"/>
                  <a:gd name="T40" fmla="*/ 60 w 100"/>
                  <a:gd name="T41" fmla="*/ 132 h 134"/>
                  <a:gd name="T42" fmla="*/ 52 w 100"/>
                  <a:gd name="T43" fmla="*/ 134 h 134"/>
                  <a:gd name="T44" fmla="*/ 44 w 100"/>
                  <a:gd name="T45" fmla="*/ 134 h 134"/>
                  <a:gd name="T46" fmla="*/ 44 w 100"/>
                  <a:gd name="T47" fmla="*/ 134 h 134"/>
                  <a:gd name="T48" fmla="*/ 34 w 100"/>
                  <a:gd name="T49" fmla="*/ 134 h 134"/>
                  <a:gd name="T50" fmla="*/ 24 w 100"/>
                  <a:gd name="T51" fmla="*/ 130 h 134"/>
                  <a:gd name="T52" fmla="*/ 16 w 100"/>
                  <a:gd name="T53" fmla="*/ 124 h 134"/>
                  <a:gd name="T54" fmla="*/ 10 w 100"/>
                  <a:gd name="T55" fmla="*/ 114 h 134"/>
                  <a:gd name="T56" fmla="*/ 4 w 100"/>
                  <a:gd name="T57" fmla="*/ 104 h 134"/>
                  <a:gd name="T58" fmla="*/ 0 w 100"/>
                  <a:gd name="T59" fmla="*/ 94 h 134"/>
                  <a:gd name="T60" fmla="*/ 0 w 100"/>
                  <a:gd name="T61" fmla="*/ 80 h 134"/>
                  <a:gd name="T62" fmla="*/ 0 w 100"/>
                  <a:gd name="T63" fmla="*/ 66 h 134"/>
                  <a:gd name="T64" fmla="*/ 0 w 100"/>
                  <a:gd name="T65" fmla="*/ 66 h 134"/>
                  <a:gd name="T66" fmla="*/ 4 w 100"/>
                  <a:gd name="T67" fmla="*/ 54 h 134"/>
                  <a:gd name="T68" fmla="*/ 8 w 100"/>
                  <a:gd name="T69" fmla="*/ 40 h 134"/>
                  <a:gd name="T70" fmla="*/ 14 w 100"/>
                  <a:gd name="T71" fmla="*/ 30 h 134"/>
                  <a:gd name="T72" fmla="*/ 22 w 100"/>
                  <a:gd name="T73" fmla="*/ 20 h 134"/>
                  <a:gd name="T74" fmla="*/ 32 w 100"/>
                  <a:gd name="T75" fmla="*/ 10 h 134"/>
                  <a:gd name="T76" fmla="*/ 42 w 100"/>
                  <a:gd name="T77" fmla="*/ 4 h 134"/>
                  <a:gd name="T78" fmla="*/ 52 w 100"/>
                  <a:gd name="T79" fmla="*/ 0 h 134"/>
                  <a:gd name="T80" fmla="*/ 62 w 100"/>
                  <a:gd name="T81" fmla="*/ 0 h 134"/>
                  <a:gd name="T82" fmla="*/ 62 w 100"/>
                  <a:gd name="T83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0" h="134">
                    <a:moveTo>
                      <a:pt x="62" y="0"/>
                    </a:moveTo>
                    <a:lnTo>
                      <a:pt x="62" y="0"/>
                    </a:lnTo>
                    <a:lnTo>
                      <a:pt x="74" y="2"/>
                    </a:lnTo>
                    <a:lnTo>
                      <a:pt x="84" y="6"/>
                    </a:lnTo>
                    <a:lnTo>
                      <a:pt x="92" y="12"/>
                    </a:lnTo>
                    <a:lnTo>
                      <a:pt x="100" y="22"/>
                    </a:lnTo>
                    <a:lnTo>
                      <a:pt x="100" y="28"/>
                    </a:lnTo>
                    <a:lnTo>
                      <a:pt x="100" y="36"/>
                    </a:lnTo>
                    <a:lnTo>
                      <a:pt x="100" y="42"/>
                    </a:lnTo>
                    <a:lnTo>
                      <a:pt x="100" y="50"/>
                    </a:lnTo>
                    <a:lnTo>
                      <a:pt x="100" y="58"/>
                    </a:lnTo>
                    <a:lnTo>
                      <a:pt x="100" y="64"/>
                    </a:lnTo>
                    <a:lnTo>
                      <a:pt x="100" y="72"/>
                    </a:lnTo>
                    <a:lnTo>
                      <a:pt x="100" y="80"/>
                    </a:lnTo>
                    <a:lnTo>
                      <a:pt x="98" y="88"/>
                    </a:lnTo>
                    <a:lnTo>
                      <a:pt x="98" y="92"/>
                    </a:lnTo>
                    <a:lnTo>
                      <a:pt x="98" y="92"/>
                    </a:lnTo>
                    <a:lnTo>
                      <a:pt x="88" y="110"/>
                    </a:lnTo>
                    <a:lnTo>
                      <a:pt x="74" y="122"/>
                    </a:lnTo>
                    <a:lnTo>
                      <a:pt x="68" y="128"/>
                    </a:lnTo>
                    <a:lnTo>
                      <a:pt x="60" y="132"/>
                    </a:lnTo>
                    <a:lnTo>
                      <a:pt x="52" y="134"/>
                    </a:lnTo>
                    <a:lnTo>
                      <a:pt x="44" y="134"/>
                    </a:lnTo>
                    <a:lnTo>
                      <a:pt x="44" y="134"/>
                    </a:lnTo>
                    <a:lnTo>
                      <a:pt x="34" y="134"/>
                    </a:lnTo>
                    <a:lnTo>
                      <a:pt x="24" y="130"/>
                    </a:lnTo>
                    <a:lnTo>
                      <a:pt x="16" y="124"/>
                    </a:lnTo>
                    <a:lnTo>
                      <a:pt x="10" y="114"/>
                    </a:lnTo>
                    <a:lnTo>
                      <a:pt x="4" y="104"/>
                    </a:lnTo>
                    <a:lnTo>
                      <a:pt x="0" y="94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4" y="54"/>
                    </a:lnTo>
                    <a:lnTo>
                      <a:pt x="8" y="40"/>
                    </a:lnTo>
                    <a:lnTo>
                      <a:pt x="14" y="30"/>
                    </a:lnTo>
                    <a:lnTo>
                      <a:pt x="22" y="20"/>
                    </a:lnTo>
                    <a:lnTo>
                      <a:pt x="32" y="10"/>
                    </a:lnTo>
                    <a:lnTo>
                      <a:pt x="42" y="4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362F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92" name="Freeform 532"/>
              <p:cNvSpPr>
                <a:spLocks/>
              </p:cNvSpPr>
              <p:nvPr/>
            </p:nvSpPr>
            <p:spPr bwMode="auto">
              <a:xfrm>
                <a:off x="2258" y="2983"/>
                <a:ext cx="98" cy="130"/>
              </a:xfrm>
              <a:custGeom>
                <a:avLst/>
                <a:gdLst>
                  <a:gd name="T0" fmla="*/ 62 w 98"/>
                  <a:gd name="T1" fmla="*/ 0 h 130"/>
                  <a:gd name="T2" fmla="*/ 62 w 98"/>
                  <a:gd name="T3" fmla="*/ 0 h 130"/>
                  <a:gd name="T4" fmla="*/ 72 w 98"/>
                  <a:gd name="T5" fmla="*/ 2 h 130"/>
                  <a:gd name="T6" fmla="*/ 84 w 98"/>
                  <a:gd name="T7" fmla="*/ 8 h 130"/>
                  <a:gd name="T8" fmla="*/ 92 w 98"/>
                  <a:gd name="T9" fmla="*/ 16 h 130"/>
                  <a:gd name="T10" fmla="*/ 98 w 98"/>
                  <a:gd name="T11" fmla="*/ 26 h 130"/>
                  <a:gd name="T12" fmla="*/ 98 w 98"/>
                  <a:gd name="T13" fmla="*/ 34 h 130"/>
                  <a:gd name="T14" fmla="*/ 98 w 98"/>
                  <a:gd name="T15" fmla="*/ 40 h 130"/>
                  <a:gd name="T16" fmla="*/ 98 w 98"/>
                  <a:gd name="T17" fmla="*/ 48 h 130"/>
                  <a:gd name="T18" fmla="*/ 98 w 98"/>
                  <a:gd name="T19" fmla="*/ 56 h 130"/>
                  <a:gd name="T20" fmla="*/ 98 w 98"/>
                  <a:gd name="T21" fmla="*/ 62 h 130"/>
                  <a:gd name="T22" fmla="*/ 98 w 98"/>
                  <a:gd name="T23" fmla="*/ 70 h 130"/>
                  <a:gd name="T24" fmla="*/ 98 w 98"/>
                  <a:gd name="T25" fmla="*/ 78 h 130"/>
                  <a:gd name="T26" fmla="*/ 96 w 98"/>
                  <a:gd name="T27" fmla="*/ 84 h 130"/>
                  <a:gd name="T28" fmla="*/ 96 w 98"/>
                  <a:gd name="T29" fmla="*/ 84 h 130"/>
                  <a:gd name="T30" fmla="*/ 92 w 98"/>
                  <a:gd name="T31" fmla="*/ 94 h 130"/>
                  <a:gd name="T32" fmla="*/ 88 w 98"/>
                  <a:gd name="T33" fmla="*/ 102 h 130"/>
                  <a:gd name="T34" fmla="*/ 80 w 98"/>
                  <a:gd name="T35" fmla="*/ 110 h 130"/>
                  <a:gd name="T36" fmla="*/ 74 w 98"/>
                  <a:gd name="T37" fmla="*/ 118 h 130"/>
                  <a:gd name="T38" fmla="*/ 66 w 98"/>
                  <a:gd name="T39" fmla="*/ 122 h 130"/>
                  <a:gd name="T40" fmla="*/ 58 w 98"/>
                  <a:gd name="T41" fmla="*/ 126 h 130"/>
                  <a:gd name="T42" fmla="*/ 50 w 98"/>
                  <a:gd name="T43" fmla="*/ 128 h 130"/>
                  <a:gd name="T44" fmla="*/ 42 w 98"/>
                  <a:gd name="T45" fmla="*/ 130 h 130"/>
                  <a:gd name="T46" fmla="*/ 42 w 98"/>
                  <a:gd name="T47" fmla="*/ 130 h 130"/>
                  <a:gd name="T48" fmla="*/ 32 w 98"/>
                  <a:gd name="T49" fmla="*/ 128 h 130"/>
                  <a:gd name="T50" fmla="*/ 24 w 98"/>
                  <a:gd name="T51" fmla="*/ 124 h 130"/>
                  <a:gd name="T52" fmla="*/ 16 w 98"/>
                  <a:gd name="T53" fmla="*/ 118 h 130"/>
                  <a:gd name="T54" fmla="*/ 10 w 98"/>
                  <a:gd name="T55" fmla="*/ 110 h 130"/>
                  <a:gd name="T56" fmla="*/ 4 w 98"/>
                  <a:gd name="T57" fmla="*/ 102 h 130"/>
                  <a:gd name="T58" fmla="*/ 2 w 98"/>
                  <a:gd name="T59" fmla="*/ 90 h 130"/>
                  <a:gd name="T60" fmla="*/ 0 w 98"/>
                  <a:gd name="T61" fmla="*/ 78 h 130"/>
                  <a:gd name="T62" fmla="*/ 2 w 98"/>
                  <a:gd name="T63" fmla="*/ 66 h 130"/>
                  <a:gd name="T64" fmla="*/ 2 w 98"/>
                  <a:gd name="T65" fmla="*/ 66 h 130"/>
                  <a:gd name="T66" fmla="*/ 4 w 98"/>
                  <a:gd name="T67" fmla="*/ 52 h 130"/>
                  <a:gd name="T68" fmla="*/ 10 w 98"/>
                  <a:gd name="T69" fmla="*/ 40 h 130"/>
                  <a:gd name="T70" fmla="*/ 16 w 98"/>
                  <a:gd name="T71" fmla="*/ 30 h 130"/>
                  <a:gd name="T72" fmla="*/ 22 w 98"/>
                  <a:gd name="T73" fmla="*/ 20 h 130"/>
                  <a:gd name="T74" fmla="*/ 32 w 98"/>
                  <a:gd name="T75" fmla="*/ 12 h 130"/>
                  <a:gd name="T76" fmla="*/ 40 w 98"/>
                  <a:gd name="T77" fmla="*/ 6 h 130"/>
                  <a:gd name="T78" fmla="*/ 50 w 98"/>
                  <a:gd name="T79" fmla="*/ 2 h 130"/>
                  <a:gd name="T80" fmla="*/ 62 w 98"/>
                  <a:gd name="T81" fmla="*/ 0 h 130"/>
                  <a:gd name="T82" fmla="*/ 62 w 98"/>
                  <a:gd name="T83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8" h="130">
                    <a:moveTo>
                      <a:pt x="62" y="0"/>
                    </a:moveTo>
                    <a:lnTo>
                      <a:pt x="62" y="0"/>
                    </a:lnTo>
                    <a:lnTo>
                      <a:pt x="72" y="2"/>
                    </a:lnTo>
                    <a:lnTo>
                      <a:pt x="84" y="8"/>
                    </a:lnTo>
                    <a:lnTo>
                      <a:pt x="92" y="16"/>
                    </a:lnTo>
                    <a:lnTo>
                      <a:pt x="98" y="26"/>
                    </a:lnTo>
                    <a:lnTo>
                      <a:pt x="98" y="34"/>
                    </a:lnTo>
                    <a:lnTo>
                      <a:pt x="98" y="40"/>
                    </a:lnTo>
                    <a:lnTo>
                      <a:pt x="98" y="48"/>
                    </a:lnTo>
                    <a:lnTo>
                      <a:pt x="98" y="56"/>
                    </a:lnTo>
                    <a:lnTo>
                      <a:pt x="98" y="62"/>
                    </a:lnTo>
                    <a:lnTo>
                      <a:pt x="98" y="70"/>
                    </a:lnTo>
                    <a:lnTo>
                      <a:pt x="98" y="78"/>
                    </a:lnTo>
                    <a:lnTo>
                      <a:pt x="96" y="84"/>
                    </a:lnTo>
                    <a:lnTo>
                      <a:pt x="96" y="84"/>
                    </a:lnTo>
                    <a:lnTo>
                      <a:pt x="92" y="94"/>
                    </a:lnTo>
                    <a:lnTo>
                      <a:pt x="88" y="102"/>
                    </a:lnTo>
                    <a:lnTo>
                      <a:pt x="80" y="110"/>
                    </a:lnTo>
                    <a:lnTo>
                      <a:pt x="74" y="118"/>
                    </a:lnTo>
                    <a:lnTo>
                      <a:pt x="66" y="122"/>
                    </a:lnTo>
                    <a:lnTo>
                      <a:pt x="58" y="126"/>
                    </a:lnTo>
                    <a:lnTo>
                      <a:pt x="50" y="128"/>
                    </a:lnTo>
                    <a:lnTo>
                      <a:pt x="42" y="130"/>
                    </a:lnTo>
                    <a:lnTo>
                      <a:pt x="42" y="130"/>
                    </a:lnTo>
                    <a:lnTo>
                      <a:pt x="32" y="128"/>
                    </a:lnTo>
                    <a:lnTo>
                      <a:pt x="24" y="124"/>
                    </a:lnTo>
                    <a:lnTo>
                      <a:pt x="16" y="118"/>
                    </a:lnTo>
                    <a:lnTo>
                      <a:pt x="10" y="110"/>
                    </a:lnTo>
                    <a:lnTo>
                      <a:pt x="4" y="102"/>
                    </a:lnTo>
                    <a:lnTo>
                      <a:pt x="2" y="90"/>
                    </a:lnTo>
                    <a:lnTo>
                      <a:pt x="0" y="78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4" y="52"/>
                    </a:lnTo>
                    <a:lnTo>
                      <a:pt x="10" y="40"/>
                    </a:lnTo>
                    <a:lnTo>
                      <a:pt x="16" y="30"/>
                    </a:lnTo>
                    <a:lnTo>
                      <a:pt x="22" y="20"/>
                    </a:lnTo>
                    <a:lnTo>
                      <a:pt x="32" y="12"/>
                    </a:lnTo>
                    <a:lnTo>
                      <a:pt x="40" y="6"/>
                    </a:lnTo>
                    <a:lnTo>
                      <a:pt x="50" y="2"/>
                    </a:lnTo>
                    <a:lnTo>
                      <a:pt x="62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3C37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93" name="Freeform 533"/>
              <p:cNvSpPr>
                <a:spLocks/>
              </p:cNvSpPr>
              <p:nvPr/>
            </p:nvSpPr>
            <p:spPr bwMode="auto">
              <a:xfrm>
                <a:off x="2262" y="2987"/>
                <a:ext cx="94" cy="122"/>
              </a:xfrm>
              <a:custGeom>
                <a:avLst/>
                <a:gdLst>
                  <a:gd name="T0" fmla="*/ 58 w 94"/>
                  <a:gd name="T1" fmla="*/ 0 h 122"/>
                  <a:gd name="T2" fmla="*/ 58 w 94"/>
                  <a:gd name="T3" fmla="*/ 0 h 122"/>
                  <a:gd name="T4" fmla="*/ 70 w 94"/>
                  <a:gd name="T5" fmla="*/ 2 h 122"/>
                  <a:gd name="T6" fmla="*/ 80 w 94"/>
                  <a:gd name="T7" fmla="*/ 8 h 122"/>
                  <a:gd name="T8" fmla="*/ 88 w 94"/>
                  <a:gd name="T9" fmla="*/ 18 h 122"/>
                  <a:gd name="T10" fmla="*/ 94 w 94"/>
                  <a:gd name="T11" fmla="*/ 30 h 122"/>
                  <a:gd name="T12" fmla="*/ 94 w 94"/>
                  <a:gd name="T13" fmla="*/ 36 h 122"/>
                  <a:gd name="T14" fmla="*/ 94 w 94"/>
                  <a:gd name="T15" fmla="*/ 44 h 122"/>
                  <a:gd name="T16" fmla="*/ 94 w 94"/>
                  <a:gd name="T17" fmla="*/ 52 h 122"/>
                  <a:gd name="T18" fmla="*/ 94 w 94"/>
                  <a:gd name="T19" fmla="*/ 58 h 122"/>
                  <a:gd name="T20" fmla="*/ 94 w 94"/>
                  <a:gd name="T21" fmla="*/ 66 h 122"/>
                  <a:gd name="T22" fmla="*/ 94 w 94"/>
                  <a:gd name="T23" fmla="*/ 74 h 122"/>
                  <a:gd name="T24" fmla="*/ 94 w 94"/>
                  <a:gd name="T25" fmla="*/ 74 h 122"/>
                  <a:gd name="T26" fmla="*/ 94 w 94"/>
                  <a:gd name="T27" fmla="*/ 74 h 122"/>
                  <a:gd name="T28" fmla="*/ 90 w 94"/>
                  <a:gd name="T29" fmla="*/ 84 h 122"/>
                  <a:gd name="T30" fmla="*/ 84 w 94"/>
                  <a:gd name="T31" fmla="*/ 94 h 122"/>
                  <a:gd name="T32" fmla="*/ 78 w 94"/>
                  <a:gd name="T33" fmla="*/ 102 h 122"/>
                  <a:gd name="T34" fmla="*/ 72 w 94"/>
                  <a:gd name="T35" fmla="*/ 110 h 122"/>
                  <a:gd name="T36" fmla="*/ 64 w 94"/>
                  <a:gd name="T37" fmla="*/ 114 h 122"/>
                  <a:gd name="T38" fmla="*/ 56 w 94"/>
                  <a:gd name="T39" fmla="*/ 120 h 122"/>
                  <a:gd name="T40" fmla="*/ 48 w 94"/>
                  <a:gd name="T41" fmla="*/ 122 h 122"/>
                  <a:gd name="T42" fmla="*/ 40 w 94"/>
                  <a:gd name="T43" fmla="*/ 122 h 122"/>
                  <a:gd name="T44" fmla="*/ 40 w 94"/>
                  <a:gd name="T45" fmla="*/ 122 h 122"/>
                  <a:gd name="T46" fmla="*/ 30 w 94"/>
                  <a:gd name="T47" fmla="*/ 122 h 122"/>
                  <a:gd name="T48" fmla="*/ 22 w 94"/>
                  <a:gd name="T49" fmla="*/ 118 h 122"/>
                  <a:gd name="T50" fmla="*/ 14 w 94"/>
                  <a:gd name="T51" fmla="*/ 112 h 122"/>
                  <a:gd name="T52" fmla="*/ 8 w 94"/>
                  <a:gd name="T53" fmla="*/ 104 h 122"/>
                  <a:gd name="T54" fmla="*/ 4 w 94"/>
                  <a:gd name="T55" fmla="*/ 96 h 122"/>
                  <a:gd name="T56" fmla="*/ 0 w 94"/>
                  <a:gd name="T57" fmla="*/ 86 h 122"/>
                  <a:gd name="T58" fmla="*/ 0 w 94"/>
                  <a:gd name="T59" fmla="*/ 74 h 122"/>
                  <a:gd name="T60" fmla="*/ 0 w 94"/>
                  <a:gd name="T61" fmla="*/ 62 h 122"/>
                  <a:gd name="T62" fmla="*/ 0 w 94"/>
                  <a:gd name="T63" fmla="*/ 62 h 122"/>
                  <a:gd name="T64" fmla="*/ 4 w 94"/>
                  <a:gd name="T65" fmla="*/ 48 h 122"/>
                  <a:gd name="T66" fmla="*/ 8 w 94"/>
                  <a:gd name="T67" fmla="*/ 38 h 122"/>
                  <a:gd name="T68" fmla="*/ 14 w 94"/>
                  <a:gd name="T69" fmla="*/ 26 h 122"/>
                  <a:gd name="T70" fmla="*/ 20 w 94"/>
                  <a:gd name="T71" fmla="*/ 18 h 122"/>
                  <a:gd name="T72" fmla="*/ 30 w 94"/>
                  <a:gd name="T73" fmla="*/ 10 h 122"/>
                  <a:gd name="T74" fmla="*/ 38 w 94"/>
                  <a:gd name="T75" fmla="*/ 4 h 122"/>
                  <a:gd name="T76" fmla="*/ 48 w 94"/>
                  <a:gd name="T77" fmla="*/ 0 h 122"/>
                  <a:gd name="T78" fmla="*/ 58 w 94"/>
                  <a:gd name="T79" fmla="*/ 0 h 122"/>
                  <a:gd name="T80" fmla="*/ 58 w 94"/>
                  <a:gd name="T81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22">
                    <a:moveTo>
                      <a:pt x="58" y="0"/>
                    </a:moveTo>
                    <a:lnTo>
                      <a:pt x="58" y="0"/>
                    </a:lnTo>
                    <a:lnTo>
                      <a:pt x="70" y="2"/>
                    </a:lnTo>
                    <a:lnTo>
                      <a:pt x="80" y="8"/>
                    </a:lnTo>
                    <a:lnTo>
                      <a:pt x="88" y="18"/>
                    </a:lnTo>
                    <a:lnTo>
                      <a:pt x="94" y="30"/>
                    </a:lnTo>
                    <a:lnTo>
                      <a:pt x="94" y="36"/>
                    </a:lnTo>
                    <a:lnTo>
                      <a:pt x="94" y="44"/>
                    </a:lnTo>
                    <a:lnTo>
                      <a:pt x="94" y="52"/>
                    </a:lnTo>
                    <a:lnTo>
                      <a:pt x="94" y="58"/>
                    </a:lnTo>
                    <a:lnTo>
                      <a:pt x="94" y="66"/>
                    </a:lnTo>
                    <a:lnTo>
                      <a:pt x="94" y="74"/>
                    </a:lnTo>
                    <a:lnTo>
                      <a:pt x="94" y="74"/>
                    </a:lnTo>
                    <a:lnTo>
                      <a:pt x="94" y="74"/>
                    </a:lnTo>
                    <a:lnTo>
                      <a:pt x="90" y="84"/>
                    </a:lnTo>
                    <a:lnTo>
                      <a:pt x="84" y="94"/>
                    </a:lnTo>
                    <a:lnTo>
                      <a:pt x="78" y="102"/>
                    </a:lnTo>
                    <a:lnTo>
                      <a:pt x="72" y="110"/>
                    </a:lnTo>
                    <a:lnTo>
                      <a:pt x="64" y="114"/>
                    </a:lnTo>
                    <a:lnTo>
                      <a:pt x="56" y="120"/>
                    </a:lnTo>
                    <a:lnTo>
                      <a:pt x="48" y="122"/>
                    </a:lnTo>
                    <a:lnTo>
                      <a:pt x="40" y="122"/>
                    </a:lnTo>
                    <a:lnTo>
                      <a:pt x="40" y="122"/>
                    </a:lnTo>
                    <a:lnTo>
                      <a:pt x="30" y="122"/>
                    </a:lnTo>
                    <a:lnTo>
                      <a:pt x="22" y="118"/>
                    </a:lnTo>
                    <a:lnTo>
                      <a:pt x="14" y="112"/>
                    </a:lnTo>
                    <a:lnTo>
                      <a:pt x="8" y="104"/>
                    </a:lnTo>
                    <a:lnTo>
                      <a:pt x="4" y="96"/>
                    </a:lnTo>
                    <a:lnTo>
                      <a:pt x="0" y="86"/>
                    </a:lnTo>
                    <a:lnTo>
                      <a:pt x="0" y="74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4" y="48"/>
                    </a:lnTo>
                    <a:lnTo>
                      <a:pt x="8" y="38"/>
                    </a:lnTo>
                    <a:lnTo>
                      <a:pt x="14" y="26"/>
                    </a:lnTo>
                    <a:lnTo>
                      <a:pt x="20" y="18"/>
                    </a:lnTo>
                    <a:lnTo>
                      <a:pt x="30" y="10"/>
                    </a:lnTo>
                    <a:lnTo>
                      <a:pt x="38" y="4"/>
                    </a:lnTo>
                    <a:lnTo>
                      <a:pt x="48" y="0"/>
                    </a:lnTo>
                    <a:lnTo>
                      <a:pt x="58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403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94" name="Freeform 534"/>
              <p:cNvSpPr>
                <a:spLocks/>
              </p:cNvSpPr>
              <p:nvPr/>
            </p:nvSpPr>
            <p:spPr bwMode="auto">
              <a:xfrm>
                <a:off x="2264" y="2989"/>
                <a:ext cx="92" cy="118"/>
              </a:xfrm>
              <a:custGeom>
                <a:avLst/>
                <a:gdLst>
                  <a:gd name="T0" fmla="*/ 56 w 92"/>
                  <a:gd name="T1" fmla="*/ 0 h 118"/>
                  <a:gd name="T2" fmla="*/ 56 w 92"/>
                  <a:gd name="T3" fmla="*/ 0 h 118"/>
                  <a:gd name="T4" fmla="*/ 62 w 92"/>
                  <a:gd name="T5" fmla="*/ 2 h 118"/>
                  <a:gd name="T6" fmla="*/ 68 w 92"/>
                  <a:gd name="T7" fmla="*/ 4 h 118"/>
                  <a:gd name="T8" fmla="*/ 74 w 92"/>
                  <a:gd name="T9" fmla="*/ 6 h 118"/>
                  <a:gd name="T10" fmla="*/ 80 w 92"/>
                  <a:gd name="T11" fmla="*/ 12 h 118"/>
                  <a:gd name="T12" fmla="*/ 88 w 92"/>
                  <a:gd name="T13" fmla="*/ 22 h 118"/>
                  <a:gd name="T14" fmla="*/ 92 w 92"/>
                  <a:gd name="T15" fmla="*/ 38 h 118"/>
                  <a:gd name="T16" fmla="*/ 92 w 92"/>
                  <a:gd name="T17" fmla="*/ 42 h 118"/>
                  <a:gd name="T18" fmla="*/ 92 w 92"/>
                  <a:gd name="T19" fmla="*/ 50 h 118"/>
                  <a:gd name="T20" fmla="*/ 92 w 92"/>
                  <a:gd name="T21" fmla="*/ 56 h 118"/>
                  <a:gd name="T22" fmla="*/ 92 w 92"/>
                  <a:gd name="T23" fmla="*/ 64 h 118"/>
                  <a:gd name="T24" fmla="*/ 92 w 92"/>
                  <a:gd name="T25" fmla="*/ 64 h 118"/>
                  <a:gd name="T26" fmla="*/ 88 w 92"/>
                  <a:gd name="T27" fmla="*/ 74 h 118"/>
                  <a:gd name="T28" fmla="*/ 84 w 92"/>
                  <a:gd name="T29" fmla="*/ 86 h 118"/>
                  <a:gd name="T30" fmla="*/ 78 w 92"/>
                  <a:gd name="T31" fmla="*/ 94 h 118"/>
                  <a:gd name="T32" fmla="*/ 72 w 92"/>
                  <a:gd name="T33" fmla="*/ 102 h 118"/>
                  <a:gd name="T34" fmla="*/ 64 w 92"/>
                  <a:gd name="T35" fmla="*/ 108 h 118"/>
                  <a:gd name="T36" fmla="*/ 56 w 92"/>
                  <a:gd name="T37" fmla="*/ 114 h 118"/>
                  <a:gd name="T38" fmla="*/ 48 w 92"/>
                  <a:gd name="T39" fmla="*/ 116 h 118"/>
                  <a:gd name="T40" fmla="*/ 38 w 92"/>
                  <a:gd name="T41" fmla="*/ 118 h 118"/>
                  <a:gd name="T42" fmla="*/ 38 w 92"/>
                  <a:gd name="T43" fmla="*/ 118 h 118"/>
                  <a:gd name="T44" fmla="*/ 30 w 92"/>
                  <a:gd name="T45" fmla="*/ 116 h 118"/>
                  <a:gd name="T46" fmla="*/ 22 w 92"/>
                  <a:gd name="T47" fmla="*/ 114 h 118"/>
                  <a:gd name="T48" fmla="*/ 14 w 92"/>
                  <a:gd name="T49" fmla="*/ 108 h 118"/>
                  <a:gd name="T50" fmla="*/ 8 w 92"/>
                  <a:gd name="T51" fmla="*/ 100 h 118"/>
                  <a:gd name="T52" fmla="*/ 4 w 92"/>
                  <a:gd name="T53" fmla="*/ 92 h 118"/>
                  <a:gd name="T54" fmla="*/ 2 w 92"/>
                  <a:gd name="T55" fmla="*/ 82 h 118"/>
                  <a:gd name="T56" fmla="*/ 0 w 92"/>
                  <a:gd name="T57" fmla="*/ 72 h 118"/>
                  <a:gd name="T58" fmla="*/ 2 w 92"/>
                  <a:gd name="T59" fmla="*/ 60 h 118"/>
                  <a:gd name="T60" fmla="*/ 2 w 92"/>
                  <a:gd name="T61" fmla="*/ 60 h 118"/>
                  <a:gd name="T62" fmla="*/ 4 w 92"/>
                  <a:gd name="T63" fmla="*/ 48 h 118"/>
                  <a:gd name="T64" fmla="*/ 8 w 92"/>
                  <a:gd name="T65" fmla="*/ 36 h 118"/>
                  <a:gd name="T66" fmla="*/ 14 w 92"/>
                  <a:gd name="T67" fmla="*/ 26 h 118"/>
                  <a:gd name="T68" fmla="*/ 20 w 92"/>
                  <a:gd name="T69" fmla="*/ 18 h 118"/>
                  <a:gd name="T70" fmla="*/ 28 w 92"/>
                  <a:gd name="T71" fmla="*/ 10 h 118"/>
                  <a:gd name="T72" fmla="*/ 38 w 92"/>
                  <a:gd name="T73" fmla="*/ 6 h 118"/>
                  <a:gd name="T74" fmla="*/ 46 w 92"/>
                  <a:gd name="T75" fmla="*/ 2 h 118"/>
                  <a:gd name="T76" fmla="*/ 56 w 92"/>
                  <a:gd name="T77" fmla="*/ 0 h 118"/>
                  <a:gd name="T78" fmla="*/ 56 w 92"/>
                  <a:gd name="T7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2" h="118">
                    <a:moveTo>
                      <a:pt x="56" y="0"/>
                    </a:moveTo>
                    <a:lnTo>
                      <a:pt x="56" y="0"/>
                    </a:lnTo>
                    <a:lnTo>
                      <a:pt x="62" y="2"/>
                    </a:lnTo>
                    <a:lnTo>
                      <a:pt x="68" y="4"/>
                    </a:lnTo>
                    <a:lnTo>
                      <a:pt x="74" y="6"/>
                    </a:lnTo>
                    <a:lnTo>
                      <a:pt x="80" y="12"/>
                    </a:lnTo>
                    <a:lnTo>
                      <a:pt x="88" y="22"/>
                    </a:lnTo>
                    <a:lnTo>
                      <a:pt x="92" y="38"/>
                    </a:lnTo>
                    <a:lnTo>
                      <a:pt x="92" y="42"/>
                    </a:lnTo>
                    <a:lnTo>
                      <a:pt x="92" y="50"/>
                    </a:lnTo>
                    <a:lnTo>
                      <a:pt x="92" y="56"/>
                    </a:lnTo>
                    <a:lnTo>
                      <a:pt x="92" y="64"/>
                    </a:lnTo>
                    <a:lnTo>
                      <a:pt x="92" y="64"/>
                    </a:lnTo>
                    <a:lnTo>
                      <a:pt x="88" y="74"/>
                    </a:lnTo>
                    <a:lnTo>
                      <a:pt x="84" y="86"/>
                    </a:lnTo>
                    <a:lnTo>
                      <a:pt x="78" y="94"/>
                    </a:lnTo>
                    <a:lnTo>
                      <a:pt x="72" y="102"/>
                    </a:lnTo>
                    <a:lnTo>
                      <a:pt x="64" y="108"/>
                    </a:lnTo>
                    <a:lnTo>
                      <a:pt x="56" y="114"/>
                    </a:lnTo>
                    <a:lnTo>
                      <a:pt x="48" y="116"/>
                    </a:lnTo>
                    <a:lnTo>
                      <a:pt x="38" y="118"/>
                    </a:lnTo>
                    <a:lnTo>
                      <a:pt x="38" y="118"/>
                    </a:lnTo>
                    <a:lnTo>
                      <a:pt x="30" y="116"/>
                    </a:lnTo>
                    <a:lnTo>
                      <a:pt x="22" y="114"/>
                    </a:lnTo>
                    <a:lnTo>
                      <a:pt x="14" y="108"/>
                    </a:lnTo>
                    <a:lnTo>
                      <a:pt x="8" y="100"/>
                    </a:lnTo>
                    <a:lnTo>
                      <a:pt x="4" y="92"/>
                    </a:lnTo>
                    <a:lnTo>
                      <a:pt x="2" y="82"/>
                    </a:lnTo>
                    <a:lnTo>
                      <a:pt x="0" y="72"/>
                    </a:lnTo>
                    <a:lnTo>
                      <a:pt x="2" y="60"/>
                    </a:lnTo>
                    <a:lnTo>
                      <a:pt x="2" y="60"/>
                    </a:lnTo>
                    <a:lnTo>
                      <a:pt x="4" y="48"/>
                    </a:lnTo>
                    <a:lnTo>
                      <a:pt x="8" y="36"/>
                    </a:lnTo>
                    <a:lnTo>
                      <a:pt x="14" y="26"/>
                    </a:lnTo>
                    <a:lnTo>
                      <a:pt x="20" y="18"/>
                    </a:lnTo>
                    <a:lnTo>
                      <a:pt x="28" y="10"/>
                    </a:lnTo>
                    <a:lnTo>
                      <a:pt x="38" y="6"/>
                    </a:lnTo>
                    <a:lnTo>
                      <a:pt x="46" y="2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4745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95" name="Freeform 535"/>
              <p:cNvSpPr>
                <a:spLocks/>
              </p:cNvSpPr>
              <p:nvPr/>
            </p:nvSpPr>
            <p:spPr bwMode="auto">
              <a:xfrm>
                <a:off x="2268" y="2993"/>
                <a:ext cx="88" cy="112"/>
              </a:xfrm>
              <a:custGeom>
                <a:avLst/>
                <a:gdLst>
                  <a:gd name="T0" fmla="*/ 52 w 88"/>
                  <a:gd name="T1" fmla="*/ 0 h 112"/>
                  <a:gd name="T2" fmla="*/ 52 w 88"/>
                  <a:gd name="T3" fmla="*/ 0 h 112"/>
                  <a:gd name="T4" fmla="*/ 60 w 88"/>
                  <a:gd name="T5" fmla="*/ 2 h 112"/>
                  <a:gd name="T6" fmla="*/ 68 w 88"/>
                  <a:gd name="T7" fmla="*/ 4 h 112"/>
                  <a:gd name="T8" fmla="*/ 74 w 88"/>
                  <a:gd name="T9" fmla="*/ 10 h 112"/>
                  <a:gd name="T10" fmla="*/ 80 w 88"/>
                  <a:gd name="T11" fmla="*/ 16 h 112"/>
                  <a:gd name="T12" fmla="*/ 84 w 88"/>
                  <a:gd name="T13" fmla="*/ 24 h 112"/>
                  <a:gd name="T14" fmla="*/ 86 w 88"/>
                  <a:gd name="T15" fmla="*/ 34 h 112"/>
                  <a:gd name="T16" fmla="*/ 88 w 88"/>
                  <a:gd name="T17" fmla="*/ 44 h 112"/>
                  <a:gd name="T18" fmla="*/ 86 w 88"/>
                  <a:gd name="T19" fmla="*/ 56 h 112"/>
                  <a:gd name="T20" fmla="*/ 86 w 88"/>
                  <a:gd name="T21" fmla="*/ 56 h 112"/>
                  <a:gd name="T22" fmla="*/ 84 w 88"/>
                  <a:gd name="T23" fmla="*/ 66 h 112"/>
                  <a:gd name="T24" fmla="*/ 80 w 88"/>
                  <a:gd name="T25" fmla="*/ 78 h 112"/>
                  <a:gd name="T26" fmla="*/ 76 w 88"/>
                  <a:gd name="T27" fmla="*/ 86 h 112"/>
                  <a:gd name="T28" fmla="*/ 68 w 88"/>
                  <a:gd name="T29" fmla="*/ 94 h 112"/>
                  <a:gd name="T30" fmla="*/ 62 w 88"/>
                  <a:gd name="T31" fmla="*/ 102 h 112"/>
                  <a:gd name="T32" fmla="*/ 54 w 88"/>
                  <a:gd name="T33" fmla="*/ 106 h 112"/>
                  <a:gd name="T34" fmla="*/ 44 w 88"/>
                  <a:gd name="T35" fmla="*/ 110 h 112"/>
                  <a:gd name="T36" fmla="*/ 36 w 88"/>
                  <a:gd name="T37" fmla="*/ 112 h 112"/>
                  <a:gd name="T38" fmla="*/ 36 w 88"/>
                  <a:gd name="T39" fmla="*/ 112 h 112"/>
                  <a:gd name="T40" fmla="*/ 28 w 88"/>
                  <a:gd name="T41" fmla="*/ 110 h 112"/>
                  <a:gd name="T42" fmla="*/ 20 w 88"/>
                  <a:gd name="T43" fmla="*/ 106 h 112"/>
                  <a:gd name="T44" fmla="*/ 14 w 88"/>
                  <a:gd name="T45" fmla="*/ 102 h 112"/>
                  <a:gd name="T46" fmla="*/ 8 w 88"/>
                  <a:gd name="T47" fmla="*/ 94 h 112"/>
                  <a:gd name="T48" fmla="*/ 4 w 88"/>
                  <a:gd name="T49" fmla="*/ 86 h 112"/>
                  <a:gd name="T50" fmla="*/ 0 w 88"/>
                  <a:gd name="T51" fmla="*/ 78 h 112"/>
                  <a:gd name="T52" fmla="*/ 0 w 88"/>
                  <a:gd name="T53" fmla="*/ 66 h 112"/>
                  <a:gd name="T54" fmla="*/ 0 w 88"/>
                  <a:gd name="T55" fmla="*/ 56 h 112"/>
                  <a:gd name="T56" fmla="*/ 0 w 88"/>
                  <a:gd name="T57" fmla="*/ 56 h 112"/>
                  <a:gd name="T58" fmla="*/ 4 w 88"/>
                  <a:gd name="T59" fmla="*/ 44 h 112"/>
                  <a:gd name="T60" fmla="*/ 8 w 88"/>
                  <a:gd name="T61" fmla="*/ 34 h 112"/>
                  <a:gd name="T62" fmla="*/ 12 w 88"/>
                  <a:gd name="T63" fmla="*/ 24 h 112"/>
                  <a:gd name="T64" fmla="*/ 18 w 88"/>
                  <a:gd name="T65" fmla="*/ 16 h 112"/>
                  <a:gd name="T66" fmla="*/ 26 w 88"/>
                  <a:gd name="T67" fmla="*/ 10 h 112"/>
                  <a:gd name="T68" fmla="*/ 34 w 88"/>
                  <a:gd name="T69" fmla="*/ 4 h 112"/>
                  <a:gd name="T70" fmla="*/ 42 w 88"/>
                  <a:gd name="T71" fmla="*/ 2 h 112"/>
                  <a:gd name="T72" fmla="*/ 52 w 88"/>
                  <a:gd name="T73" fmla="*/ 0 h 112"/>
                  <a:gd name="T74" fmla="*/ 52 w 88"/>
                  <a:gd name="T7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112">
                    <a:moveTo>
                      <a:pt x="52" y="0"/>
                    </a:moveTo>
                    <a:lnTo>
                      <a:pt x="52" y="0"/>
                    </a:lnTo>
                    <a:lnTo>
                      <a:pt x="60" y="2"/>
                    </a:lnTo>
                    <a:lnTo>
                      <a:pt x="68" y="4"/>
                    </a:lnTo>
                    <a:lnTo>
                      <a:pt x="74" y="10"/>
                    </a:lnTo>
                    <a:lnTo>
                      <a:pt x="80" y="16"/>
                    </a:lnTo>
                    <a:lnTo>
                      <a:pt x="84" y="24"/>
                    </a:lnTo>
                    <a:lnTo>
                      <a:pt x="86" y="34"/>
                    </a:lnTo>
                    <a:lnTo>
                      <a:pt x="88" y="44"/>
                    </a:lnTo>
                    <a:lnTo>
                      <a:pt x="86" y="56"/>
                    </a:lnTo>
                    <a:lnTo>
                      <a:pt x="86" y="56"/>
                    </a:lnTo>
                    <a:lnTo>
                      <a:pt x="84" y="66"/>
                    </a:lnTo>
                    <a:lnTo>
                      <a:pt x="80" y="78"/>
                    </a:lnTo>
                    <a:lnTo>
                      <a:pt x="76" y="86"/>
                    </a:lnTo>
                    <a:lnTo>
                      <a:pt x="68" y="94"/>
                    </a:lnTo>
                    <a:lnTo>
                      <a:pt x="62" y="102"/>
                    </a:lnTo>
                    <a:lnTo>
                      <a:pt x="54" y="106"/>
                    </a:lnTo>
                    <a:lnTo>
                      <a:pt x="44" y="110"/>
                    </a:lnTo>
                    <a:lnTo>
                      <a:pt x="36" y="112"/>
                    </a:lnTo>
                    <a:lnTo>
                      <a:pt x="36" y="112"/>
                    </a:lnTo>
                    <a:lnTo>
                      <a:pt x="28" y="110"/>
                    </a:lnTo>
                    <a:lnTo>
                      <a:pt x="20" y="106"/>
                    </a:lnTo>
                    <a:lnTo>
                      <a:pt x="14" y="102"/>
                    </a:lnTo>
                    <a:lnTo>
                      <a:pt x="8" y="94"/>
                    </a:lnTo>
                    <a:lnTo>
                      <a:pt x="4" y="86"/>
                    </a:lnTo>
                    <a:lnTo>
                      <a:pt x="0" y="78"/>
                    </a:lnTo>
                    <a:lnTo>
                      <a:pt x="0" y="6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4" y="44"/>
                    </a:lnTo>
                    <a:lnTo>
                      <a:pt x="8" y="34"/>
                    </a:lnTo>
                    <a:lnTo>
                      <a:pt x="12" y="24"/>
                    </a:lnTo>
                    <a:lnTo>
                      <a:pt x="18" y="16"/>
                    </a:lnTo>
                    <a:lnTo>
                      <a:pt x="26" y="10"/>
                    </a:lnTo>
                    <a:lnTo>
                      <a:pt x="34" y="4"/>
                    </a:lnTo>
                    <a:lnTo>
                      <a:pt x="42" y="2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4B4E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96" name="Freeform 536"/>
              <p:cNvSpPr>
                <a:spLocks/>
              </p:cNvSpPr>
              <p:nvPr/>
            </p:nvSpPr>
            <p:spPr bwMode="auto">
              <a:xfrm>
                <a:off x="2270" y="2997"/>
                <a:ext cx="84" cy="104"/>
              </a:xfrm>
              <a:custGeom>
                <a:avLst/>
                <a:gdLst>
                  <a:gd name="T0" fmla="*/ 50 w 84"/>
                  <a:gd name="T1" fmla="*/ 0 h 104"/>
                  <a:gd name="T2" fmla="*/ 50 w 84"/>
                  <a:gd name="T3" fmla="*/ 0 h 104"/>
                  <a:gd name="T4" fmla="*/ 58 w 84"/>
                  <a:gd name="T5" fmla="*/ 0 h 104"/>
                  <a:gd name="T6" fmla="*/ 66 w 84"/>
                  <a:gd name="T7" fmla="*/ 4 h 104"/>
                  <a:gd name="T8" fmla="*/ 72 w 84"/>
                  <a:gd name="T9" fmla="*/ 8 h 104"/>
                  <a:gd name="T10" fmla="*/ 76 w 84"/>
                  <a:gd name="T11" fmla="*/ 14 h 104"/>
                  <a:gd name="T12" fmla="*/ 80 w 84"/>
                  <a:gd name="T13" fmla="*/ 22 h 104"/>
                  <a:gd name="T14" fmla="*/ 82 w 84"/>
                  <a:gd name="T15" fmla="*/ 32 h 104"/>
                  <a:gd name="T16" fmla="*/ 84 w 84"/>
                  <a:gd name="T17" fmla="*/ 42 h 104"/>
                  <a:gd name="T18" fmla="*/ 84 w 84"/>
                  <a:gd name="T19" fmla="*/ 52 h 104"/>
                  <a:gd name="T20" fmla="*/ 84 w 84"/>
                  <a:gd name="T21" fmla="*/ 52 h 104"/>
                  <a:gd name="T22" fmla="*/ 80 w 84"/>
                  <a:gd name="T23" fmla="*/ 62 h 104"/>
                  <a:gd name="T24" fmla="*/ 78 w 84"/>
                  <a:gd name="T25" fmla="*/ 72 h 104"/>
                  <a:gd name="T26" fmla="*/ 72 w 84"/>
                  <a:gd name="T27" fmla="*/ 80 h 104"/>
                  <a:gd name="T28" fmla="*/ 66 w 84"/>
                  <a:gd name="T29" fmla="*/ 88 h 104"/>
                  <a:gd name="T30" fmla="*/ 58 w 84"/>
                  <a:gd name="T31" fmla="*/ 96 h 104"/>
                  <a:gd name="T32" fmla="*/ 52 w 84"/>
                  <a:gd name="T33" fmla="*/ 100 h 104"/>
                  <a:gd name="T34" fmla="*/ 44 w 84"/>
                  <a:gd name="T35" fmla="*/ 104 h 104"/>
                  <a:gd name="T36" fmla="*/ 34 w 84"/>
                  <a:gd name="T37" fmla="*/ 104 h 104"/>
                  <a:gd name="T38" fmla="*/ 34 w 84"/>
                  <a:gd name="T39" fmla="*/ 104 h 104"/>
                  <a:gd name="T40" fmla="*/ 26 w 84"/>
                  <a:gd name="T41" fmla="*/ 104 h 104"/>
                  <a:gd name="T42" fmla="*/ 20 w 84"/>
                  <a:gd name="T43" fmla="*/ 100 h 104"/>
                  <a:gd name="T44" fmla="*/ 14 w 84"/>
                  <a:gd name="T45" fmla="*/ 96 h 104"/>
                  <a:gd name="T46" fmla="*/ 8 w 84"/>
                  <a:gd name="T47" fmla="*/ 88 h 104"/>
                  <a:gd name="T48" fmla="*/ 4 w 84"/>
                  <a:gd name="T49" fmla="*/ 80 h 104"/>
                  <a:gd name="T50" fmla="*/ 2 w 84"/>
                  <a:gd name="T51" fmla="*/ 72 h 104"/>
                  <a:gd name="T52" fmla="*/ 0 w 84"/>
                  <a:gd name="T53" fmla="*/ 62 h 104"/>
                  <a:gd name="T54" fmla="*/ 2 w 84"/>
                  <a:gd name="T55" fmla="*/ 52 h 104"/>
                  <a:gd name="T56" fmla="*/ 2 w 84"/>
                  <a:gd name="T57" fmla="*/ 52 h 104"/>
                  <a:gd name="T58" fmla="*/ 4 w 84"/>
                  <a:gd name="T59" fmla="*/ 42 h 104"/>
                  <a:gd name="T60" fmla="*/ 8 w 84"/>
                  <a:gd name="T61" fmla="*/ 32 h 104"/>
                  <a:gd name="T62" fmla="*/ 12 w 84"/>
                  <a:gd name="T63" fmla="*/ 22 h 104"/>
                  <a:gd name="T64" fmla="*/ 18 w 84"/>
                  <a:gd name="T65" fmla="*/ 14 h 104"/>
                  <a:gd name="T66" fmla="*/ 26 w 84"/>
                  <a:gd name="T67" fmla="*/ 8 h 104"/>
                  <a:gd name="T68" fmla="*/ 34 w 84"/>
                  <a:gd name="T69" fmla="*/ 4 h 104"/>
                  <a:gd name="T70" fmla="*/ 42 w 84"/>
                  <a:gd name="T71" fmla="*/ 0 h 104"/>
                  <a:gd name="T72" fmla="*/ 50 w 84"/>
                  <a:gd name="T73" fmla="*/ 0 h 104"/>
                  <a:gd name="T74" fmla="*/ 50 w 84"/>
                  <a:gd name="T7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4" h="104">
                    <a:moveTo>
                      <a:pt x="50" y="0"/>
                    </a:moveTo>
                    <a:lnTo>
                      <a:pt x="50" y="0"/>
                    </a:lnTo>
                    <a:lnTo>
                      <a:pt x="58" y="0"/>
                    </a:lnTo>
                    <a:lnTo>
                      <a:pt x="66" y="4"/>
                    </a:lnTo>
                    <a:lnTo>
                      <a:pt x="72" y="8"/>
                    </a:lnTo>
                    <a:lnTo>
                      <a:pt x="76" y="14"/>
                    </a:lnTo>
                    <a:lnTo>
                      <a:pt x="80" y="22"/>
                    </a:lnTo>
                    <a:lnTo>
                      <a:pt x="82" y="32"/>
                    </a:lnTo>
                    <a:lnTo>
                      <a:pt x="84" y="42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0" y="62"/>
                    </a:lnTo>
                    <a:lnTo>
                      <a:pt x="78" y="72"/>
                    </a:lnTo>
                    <a:lnTo>
                      <a:pt x="72" y="80"/>
                    </a:lnTo>
                    <a:lnTo>
                      <a:pt x="66" y="88"/>
                    </a:lnTo>
                    <a:lnTo>
                      <a:pt x="58" y="96"/>
                    </a:lnTo>
                    <a:lnTo>
                      <a:pt x="52" y="100"/>
                    </a:lnTo>
                    <a:lnTo>
                      <a:pt x="44" y="104"/>
                    </a:lnTo>
                    <a:lnTo>
                      <a:pt x="34" y="104"/>
                    </a:lnTo>
                    <a:lnTo>
                      <a:pt x="34" y="104"/>
                    </a:lnTo>
                    <a:lnTo>
                      <a:pt x="26" y="104"/>
                    </a:lnTo>
                    <a:lnTo>
                      <a:pt x="20" y="100"/>
                    </a:lnTo>
                    <a:lnTo>
                      <a:pt x="14" y="96"/>
                    </a:lnTo>
                    <a:lnTo>
                      <a:pt x="8" y="88"/>
                    </a:lnTo>
                    <a:lnTo>
                      <a:pt x="4" y="80"/>
                    </a:lnTo>
                    <a:lnTo>
                      <a:pt x="2" y="72"/>
                    </a:lnTo>
                    <a:lnTo>
                      <a:pt x="0" y="62"/>
                    </a:lnTo>
                    <a:lnTo>
                      <a:pt x="2" y="52"/>
                    </a:lnTo>
                    <a:lnTo>
                      <a:pt x="2" y="52"/>
                    </a:lnTo>
                    <a:lnTo>
                      <a:pt x="4" y="42"/>
                    </a:lnTo>
                    <a:lnTo>
                      <a:pt x="8" y="32"/>
                    </a:lnTo>
                    <a:lnTo>
                      <a:pt x="12" y="22"/>
                    </a:lnTo>
                    <a:lnTo>
                      <a:pt x="18" y="14"/>
                    </a:lnTo>
                    <a:lnTo>
                      <a:pt x="26" y="8"/>
                    </a:lnTo>
                    <a:lnTo>
                      <a:pt x="34" y="4"/>
                    </a:lnTo>
                    <a:lnTo>
                      <a:pt x="42" y="0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525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97" name="Freeform 537"/>
              <p:cNvSpPr>
                <a:spLocks/>
              </p:cNvSpPr>
              <p:nvPr/>
            </p:nvSpPr>
            <p:spPr bwMode="auto">
              <a:xfrm>
                <a:off x="2274" y="2999"/>
                <a:ext cx="78" cy="100"/>
              </a:xfrm>
              <a:custGeom>
                <a:avLst/>
                <a:gdLst>
                  <a:gd name="T0" fmla="*/ 46 w 78"/>
                  <a:gd name="T1" fmla="*/ 0 h 100"/>
                  <a:gd name="T2" fmla="*/ 46 w 78"/>
                  <a:gd name="T3" fmla="*/ 0 h 100"/>
                  <a:gd name="T4" fmla="*/ 54 w 78"/>
                  <a:gd name="T5" fmla="*/ 2 h 100"/>
                  <a:gd name="T6" fmla="*/ 60 w 78"/>
                  <a:gd name="T7" fmla="*/ 4 h 100"/>
                  <a:gd name="T8" fmla="*/ 66 w 78"/>
                  <a:gd name="T9" fmla="*/ 8 h 100"/>
                  <a:gd name="T10" fmla="*/ 72 w 78"/>
                  <a:gd name="T11" fmla="*/ 14 h 100"/>
                  <a:gd name="T12" fmla="*/ 74 w 78"/>
                  <a:gd name="T13" fmla="*/ 22 h 100"/>
                  <a:gd name="T14" fmla="*/ 78 w 78"/>
                  <a:gd name="T15" fmla="*/ 30 h 100"/>
                  <a:gd name="T16" fmla="*/ 78 w 78"/>
                  <a:gd name="T17" fmla="*/ 40 h 100"/>
                  <a:gd name="T18" fmla="*/ 78 w 78"/>
                  <a:gd name="T19" fmla="*/ 50 h 100"/>
                  <a:gd name="T20" fmla="*/ 78 w 78"/>
                  <a:gd name="T21" fmla="*/ 50 h 100"/>
                  <a:gd name="T22" fmla="*/ 76 w 78"/>
                  <a:gd name="T23" fmla="*/ 60 h 100"/>
                  <a:gd name="T24" fmla="*/ 72 w 78"/>
                  <a:gd name="T25" fmla="*/ 68 h 100"/>
                  <a:gd name="T26" fmla="*/ 68 w 78"/>
                  <a:gd name="T27" fmla="*/ 78 h 100"/>
                  <a:gd name="T28" fmla="*/ 62 w 78"/>
                  <a:gd name="T29" fmla="*/ 84 h 100"/>
                  <a:gd name="T30" fmla="*/ 54 w 78"/>
                  <a:gd name="T31" fmla="*/ 90 h 100"/>
                  <a:gd name="T32" fmla="*/ 48 w 78"/>
                  <a:gd name="T33" fmla="*/ 96 h 100"/>
                  <a:gd name="T34" fmla="*/ 40 w 78"/>
                  <a:gd name="T35" fmla="*/ 98 h 100"/>
                  <a:gd name="T36" fmla="*/ 32 w 78"/>
                  <a:gd name="T37" fmla="*/ 100 h 100"/>
                  <a:gd name="T38" fmla="*/ 32 w 78"/>
                  <a:gd name="T39" fmla="*/ 100 h 100"/>
                  <a:gd name="T40" fmla="*/ 24 w 78"/>
                  <a:gd name="T41" fmla="*/ 98 h 100"/>
                  <a:gd name="T42" fmla="*/ 18 w 78"/>
                  <a:gd name="T43" fmla="*/ 96 h 100"/>
                  <a:gd name="T44" fmla="*/ 12 w 78"/>
                  <a:gd name="T45" fmla="*/ 90 h 100"/>
                  <a:gd name="T46" fmla="*/ 6 w 78"/>
                  <a:gd name="T47" fmla="*/ 84 h 100"/>
                  <a:gd name="T48" fmla="*/ 4 w 78"/>
                  <a:gd name="T49" fmla="*/ 78 h 100"/>
                  <a:gd name="T50" fmla="*/ 0 w 78"/>
                  <a:gd name="T51" fmla="*/ 68 h 100"/>
                  <a:gd name="T52" fmla="*/ 0 w 78"/>
                  <a:gd name="T53" fmla="*/ 60 h 100"/>
                  <a:gd name="T54" fmla="*/ 0 w 78"/>
                  <a:gd name="T55" fmla="*/ 50 h 100"/>
                  <a:gd name="T56" fmla="*/ 0 w 78"/>
                  <a:gd name="T57" fmla="*/ 50 h 100"/>
                  <a:gd name="T58" fmla="*/ 2 w 78"/>
                  <a:gd name="T59" fmla="*/ 40 h 100"/>
                  <a:gd name="T60" fmla="*/ 6 w 78"/>
                  <a:gd name="T61" fmla="*/ 30 h 100"/>
                  <a:gd name="T62" fmla="*/ 12 w 78"/>
                  <a:gd name="T63" fmla="*/ 22 h 100"/>
                  <a:gd name="T64" fmla="*/ 16 w 78"/>
                  <a:gd name="T65" fmla="*/ 14 h 100"/>
                  <a:gd name="T66" fmla="*/ 24 w 78"/>
                  <a:gd name="T67" fmla="*/ 8 h 100"/>
                  <a:gd name="T68" fmla="*/ 30 w 78"/>
                  <a:gd name="T69" fmla="*/ 4 h 100"/>
                  <a:gd name="T70" fmla="*/ 38 w 78"/>
                  <a:gd name="T71" fmla="*/ 2 h 100"/>
                  <a:gd name="T72" fmla="*/ 46 w 78"/>
                  <a:gd name="T73" fmla="*/ 0 h 100"/>
                  <a:gd name="T74" fmla="*/ 46 w 78"/>
                  <a:gd name="T7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" h="100">
                    <a:moveTo>
                      <a:pt x="46" y="0"/>
                    </a:moveTo>
                    <a:lnTo>
                      <a:pt x="46" y="0"/>
                    </a:lnTo>
                    <a:lnTo>
                      <a:pt x="54" y="2"/>
                    </a:lnTo>
                    <a:lnTo>
                      <a:pt x="60" y="4"/>
                    </a:lnTo>
                    <a:lnTo>
                      <a:pt x="66" y="8"/>
                    </a:lnTo>
                    <a:lnTo>
                      <a:pt x="72" y="14"/>
                    </a:lnTo>
                    <a:lnTo>
                      <a:pt x="74" y="22"/>
                    </a:lnTo>
                    <a:lnTo>
                      <a:pt x="78" y="30"/>
                    </a:lnTo>
                    <a:lnTo>
                      <a:pt x="78" y="40"/>
                    </a:lnTo>
                    <a:lnTo>
                      <a:pt x="78" y="50"/>
                    </a:lnTo>
                    <a:lnTo>
                      <a:pt x="78" y="50"/>
                    </a:lnTo>
                    <a:lnTo>
                      <a:pt x="76" y="60"/>
                    </a:lnTo>
                    <a:lnTo>
                      <a:pt x="72" y="68"/>
                    </a:lnTo>
                    <a:lnTo>
                      <a:pt x="68" y="78"/>
                    </a:lnTo>
                    <a:lnTo>
                      <a:pt x="62" y="84"/>
                    </a:lnTo>
                    <a:lnTo>
                      <a:pt x="54" y="90"/>
                    </a:lnTo>
                    <a:lnTo>
                      <a:pt x="48" y="96"/>
                    </a:lnTo>
                    <a:lnTo>
                      <a:pt x="40" y="98"/>
                    </a:lnTo>
                    <a:lnTo>
                      <a:pt x="32" y="100"/>
                    </a:lnTo>
                    <a:lnTo>
                      <a:pt x="32" y="100"/>
                    </a:lnTo>
                    <a:lnTo>
                      <a:pt x="24" y="98"/>
                    </a:lnTo>
                    <a:lnTo>
                      <a:pt x="18" y="96"/>
                    </a:lnTo>
                    <a:lnTo>
                      <a:pt x="12" y="90"/>
                    </a:lnTo>
                    <a:lnTo>
                      <a:pt x="6" y="84"/>
                    </a:lnTo>
                    <a:lnTo>
                      <a:pt x="4" y="78"/>
                    </a:lnTo>
                    <a:lnTo>
                      <a:pt x="0" y="68"/>
                    </a:lnTo>
                    <a:lnTo>
                      <a:pt x="0" y="6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6" y="30"/>
                    </a:lnTo>
                    <a:lnTo>
                      <a:pt x="12" y="22"/>
                    </a:lnTo>
                    <a:lnTo>
                      <a:pt x="16" y="14"/>
                    </a:lnTo>
                    <a:lnTo>
                      <a:pt x="24" y="8"/>
                    </a:lnTo>
                    <a:lnTo>
                      <a:pt x="30" y="4"/>
                    </a:lnTo>
                    <a:lnTo>
                      <a:pt x="38" y="2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75E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98" name="Freeform 538"/>
              <p:cNvSpPr>
                <a:spLocks/>
              </p:cNvSpPr>
              <p:nvPr/>
            </p:nvSpPr>
            <p:spPr bwMode="auto">
              <a:xfrm>
                <a:off x="2276" y="3003"/>
                <a:ext cx="74" cy="92"/>
              </a:xfrm>
              <a:custGeom>
                <a:avLst/>
                <a:gdLst>
                  <a:gd name="T0" fmla="*/ 44 w 74"/>
                  <a:gd name="T1" fmla="*/ 0 h 92"/>
                  <a:gd name="T2" fmla="*/ 44 w 74"/>
                  <a:gd name="T3" fmla="*/ 0 h 92"/>
                  <a:gd name="T4" fmla="*/ 52 w 74"/>
                  <a:gd name="T5" fmla="*/ 0 h 92"/>
                  <a:gd name="T6" fmla="*/ 58 w 74"/>
                  <a:gd name="T7" fmla="*/ 2 h 92"/>
                  <a:gd name="T8" fmla="*/ 64 w 74"/>
                  <a:gd name="T9" fmla="*/ 8 h 92"/>
                  <a:gd name="T10" fmla="*/ 68 w 74"/>
                  <a:gd name="T11" fmla="*/ 12 h 92"/>
                  <a:gd name="T12" fmla="*/ 72 w 74"/>
                  <a:gd name="T13" fmla="*/ 20 h 92"/>
                  <a:gd name="T14" fmla="*/ 74 w 74"/>
                  <a:gd name="T15" fmla="*/ 28 h 92"/>
                  <a:gd name="T16" fmla="*/ 74 w 74"/>
                  <a:gd name="T17" fmla="*/ 36 h 92"/>
                  <a:gd name="T18" fmla="*/ 74 w 74"/>
                  <a:gd name="T19" fmla="*/ 46 h 92"/>
                  <a:gd name="T20" fmla="*/ 74 w 74"/>
                  <a:gd name="T21" fmla="*/ 46 h 92"/>
                  <a:gd name="T22" fmla="*/ 72 w 74"/>
                  <a:gd name="T23" fmla="*/ 56 h 92"/>
                  <a:gd name="T24" fmla="*/ 68 w 74"/>
                  <a:gd name="T25" fmla="*/ 64 h 92"/>
                  <a:gd name="T26" fmla="*/ 64 w 74"/>
                  <a:gd name="T27" fmla="*/ 72 h 92"/>
                  <a:gd name="T28" fmla="*/ 58 w 74"/>
                  <a:gd name="T29" fmla="*/ 78 h 92"/>
                  <a:gd name="T30" fmla="*/ 52 w 74"/>
                  <a:gd name="T31" fmla="*/ 84 h 92"/>
                  <a:gd name="T32" fmla="*/ 46 w 74"/>
                  <a:gd name="T33" fmla="*/ 88 h 92"/>
                  <a:gd name="T34" fmla="*/ 38 w 74"/>
                  <a:gd name="T35" fmla="*/ 92 h 92"/>
                  <a:gd name="T36" fmla="*/ 32 w 74"/>
                  <a:gd name="T37" fmla="*/ 92 h 92"/>
                  <a:gd name="T38" fmla="*/ 32 w 74"/>
                  <a:gd name="T39" fmla="*/ 92 h 92"/>
                  <a:gd name="T40" fmla="*/ 24 w 74"/>
                  <a:gd name="T41" fmla="*/ 92 h 92"/>
                  <a:gd name="T42" fmla="*/ 18 w 74"/>
                  <a:gd name="T43" fmla="*/ 88 h 92"/>
                  <a:gd name="T44" fmla="*/ 12 w 74"/>
                  <a:gd name="T45" fmla="*/ 84 h 92"/>
                  <a:gd name="T46" fmla="*/ 8 w 74"/>
                  <a:gd name="T47" fmla="*/ 78 h 92"/>
                  <a:gd name="T48" fmla="*/ 4 w 74"/>
                  <a:gd name="T49" fmla="*/ 72 h 92"/>
                  <a:gd name="T50" fmla="*/ 2 w 74"/>
                  <a:gd name="T51" fmla="*/ 64 h 92"/>
                  <a:gd name="T52" fmla="*/ 0 w 74"/>
                  <a:gd name="T53" fmla="*/ 56 h 92"/>
                  <a:gd name="T54" fmla="*/ 2 w 74"/>
                  <a:gd name="T55" fmla="*/ 46 h 92"/>
                  <a:gd name="T56" fmla="*/ 2 w 74"/>
                  <a:gd name="T57" fmla="*/ 46 h 92"/>
                  <a:gd name="T58" fmla="*/ 4 w 74"/>
                  <a:gd name="T59" fmla="*/ 36 h 92"/>
                  <a:gd name="T60" fmla="*/ 8 w 74"/>
                  <a:gd name="T61" fmla="*/ 28 h 92"/>
                  <a:gd name="T62" fmla="*/ 12 w 74"/>
                  <a:gd name="T63" fmla="*/ 20 h 92"/>
                  <a:gd name="T64" fmla="*/ 16 w 74"/>
                  <a:gd name="T65" fmla="*/ 12 h 92"/>
                  <a:gd name="T66" fmla="*/ 24 w 74"/>
                  <a:gd name="T67" fmla="*/ 8 h 92"/>
                  <a:gd name="T68" fmla="*/ 30 w 74"/>
                  <a:gd name="T69" fmla="*/ 2 h 92"/>
                  <a:gd name="T70" fmla="*/ 38 w 74"/>
                  <a:gd name="T71" fmla="*/ 0 h 92"/>
                  <a:gd name="T72" fmla="*/ 44 w 74"/>
                  <a:gd name="T73" fmla="*/ 0 h 92"/>
                  <a:gd name="T74" fmla="*/ 44 w 74"/>
                  <a:gd name="T7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4" h="92">
                    <a:moveTo>
                      <a:pt x="44" y="0"/>
                    </a:moveTo>
                    <a:lnTo>
                      <a:pt x="44" y="0"/>
                    </a:lnTo>
                    <a:lnTo>
                      <a:pt x="52" y="0"/>
                    </a:lnTo>
                    <a:lnTo>
                      <a:pt x="58" y="2"/>
                    </a:lnTo>
                    <a:lnTo>
                      <a:pt x="64" y="8"/>
                    </a:lnTo>
                    <a:lnTo>
                      <a:pt x="68" y="12"/>
                    </a:lnTo>
                    <a:lnTo>
                      <a:pt x="72" y="20"/>
                    </a:lnTo>
                    <a:lnTo>
                      <a:pt x="74" y="28"/>
                    </a:lnTo>
                    <a:lnTo>
                      <a:pt x="74" y="36"/>
                    </a:lnTo>
                    <a:lnTo>
                      <a:pt x="74" y="46"/>
                    </a:lnTo>
                    <a:lnTo>
                      <a:pt x="74" y="46"/>
                    </a:lnTo>
                    <a:lnTo>
                      <a:pt x="72" y="56"/>
                    </a:lnTo>
                    <a:lnTo>
                      <a:pt x="68" y="64"/>
                    </a:lnTo>
                    <a:lnTo>
                      <a:pt x="64" y="72"/>
                    </a:lnTo>
                    <a:lnTo>
                      <a:pt x="58" y="78"/>
                    </a:lnTo>
                    <a:lnTo>
                      <a:pt x="52" y="84"/>
                    </a:lnTo>
                    <a:lnTo>
                      <a:pt x="46" y="88"/>
                    </a:lnTo>
                    <a:lnTo>
                      <a:pt x="38" y="92"/>
                    </a:lnTo>
                    <a:lnTo>
                      <a:pt x="32" y="92"/>
                    </a:lnTo>
                    <a:lnTo>
                      <a:pt x="32" y="92"/>
                    </a:lnTo>
                    <a:lnTo>
                      <a:pt x="24" y="92"/>
                    </a:lnTo>
                    <a:lnTo>
                      <a:pt x="18" y="88"/>
                    </a:lnTo>
                    <a:lnTo>
                      <a:pt x="12" y="84"/>
                    </a:lnTo>
                    <a:lnTo>
                      <a:pt x="8" y="78"/>
                    </a:lnTo>
                    <a:lnTo>
                      <a:pt x="4" y="72"/>
                    </a:lnTo>
                    <a:lnTo>
                      <a:pt x="2" y="64"/>
                    </a:lnTo>
                    <a:lnTo>
                      <a:pt x="0" y="56"/>
                    </a:lnTo>
                    <a:lnTo>
                      <a:pt x="2" y="46"/>
                    </a:lnTo>
                    <a:lnTo>
                      <a:pt x="2" y="46"/>
                    </a:lnTo>
                    <a:lnTo>
                      <a:pt x="4" y="36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6" y="12"/>
                    </a:lnTo>
                    <a:lnTo>
                      <a:pt x="24" y="8"/>
                    </a:lnTo>
                    <a:lnTo>
                      <a:pt x="30" y="2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5D66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499" name="Freeform 539"/>
              <p:cNvSpPr>
                <a:spLocks/>
              </p:cNvSpPr>
              <p:nvPr/>
            </p:nvSpPr>
            <p:spPr bwMode="auto">
              <a:xfrm>
                <a:off x="2280" y="3005"/>
                <a:ext cx="68" cy="88"/>
              </a:xfrm>
              <a:custGeom>
                <a:avLst/>
                <a:gdLst>
                  <a:gd name="T0" fmla="*/ 40 w 68"/>
                  <a:gd name="T1" fmla="*/ 0 h 88"/>
                  <a:gd name="T2" fmla="*/ 40 w 68"/>
                  <a:gd name="T3" fmla="*/ 0 h 88"/>
                  <a:gd name="T4" fmla="*/ 48 w 68"/>
                  <a:gd name="T5" fmla="*/ 2 h 88"/>
                  <a:gd name="T6" fmla="*/ 54 w 68"/>
                  <a:gd name="T7" fmla="*/ 4 h 88"/>
                  <a:gd name="T8" fmla="*/ 58 w 68"/>
                  <a:gd name="T9" fmla="*/ 8 h 88"/>
                  <a:gd name="T10" fmla="*/ 62 w 68"/>
                  <a:gd name="T11" fmla="*/ 14 h 88"/>
                  <a:gd name="T12" fmla="*/ 66 w 68"/>
                  <a:gd name="T13" fmla="*/ 20 h 88"/>
                  <a:gd name="T14" fmla="*/ 68 w 68"/>
                  <a:gd name="T15" fmla="*/ 28 h 88"/>
                  <a:gd name="T16" fmla="*/ 68 w 68"/>
                  <a:gd name="T17" fmla="*/ 36 h 88"/>
                  <a:gd name="T18" fmla="*/ 68 w 68"/>
                  <a:gd name="T19" fmla="*/ 44 h 88"/>
                  <a:gd name="T20" fmla="*/ 68 w 68"/>
                  <a:gd name="T21" fmla="*/ 44 h 88"/>
                  <a:gd name="T22" fmla="*/ 66 w 68"/>
                  <a:gd name="T23" fmla="*/ 52 h 88"/>
                  <a:gd name="T24" fmla="*/ 64 w 68"/>
                  <a:gd name="T25" fmla="*/ 60 h 88"/>
                  <a:gd name="T26" fmla="*/ 58 w 68"/>
                  <a:gd name="T27" fmla="*/ 68 h 88"/>
                  <a:gd name="T28" fmla="*/ 54 w 68"/>
                  <a:gd name="T29" fmla="*/ 74 h 88"/>
                  <a:gd name="T30" fmla="*/ 48 w 68"/>
                  <a:gd name="T31" fmla="*/ 80 h 88"/>
                  <a:gd name="T32" fmla="*/ 42 w 68"/>
                  <a:gd name="T33" fmla="*/ 84 h 88"/>
                  <a:gd name="T34" fmla="*/ 36 w 68"/>
                  <a:gd name="T35" fmla="*/ 86 h 88"/>
                  <a:gd name="T36" fmla="*/ 28 w 68"/>
                  <a:gd name="T37" fmla="*/ 88 h 88"/>
                  <a:gd name="T38" fmla="*/ 28 w 68"/>
                  <a:gd name="T39" fmla="*/ 88 h 88"/>
                  <a:gd name="T40" fmla="*/ 22 w 68"/>
                  <a:gd name="T41" fmla="*/ 86 h 88"/>
                  <a:gd name="T42" fmla="*/ 16 w 68"/>
                  <a:gd name="T43" fmla="*/ 84 h 88"/>
                  <a:gd name="T44" fmla="*/ 10 w 68"/>
                  <a:gd name="T45" fmla="*/ 80 h 88"/>
                  <a:gd name="T46" fmla="*/ 6 w 68"/>
                  <a:gd name="T47" fmla="*/ 74 h 88"/>
                  <a:gd name="T48" fmla="*/ 2 w 68"/>
                  <a:gd name="T49" fmla="*/ 68 h 88"/>
                  <a:gd name="T50" fmla="*/ 0 w 68"/>
                  <a:gd name="T51" fmla="*/ 60 h 88"/>
                  <a:gd name="T52" fmla="*/ 0 w 68"/>
                  <a:gd name="T53" fmla="*/ 52 h 88"/>
                  <a:gd name="T54" fmla="*/ 0 w 68"/>
                  <a:gd name="T55" fmla="*/ 44 h 88"/>
                  <a:gd name="T56" fmla="*/ 0 w 68"/>
                  <a:gd name="T57" fmla="*/ 44 h 88"/>
                  <a:gd name="T58" fmla="*/ 2 w 68"/>
                  <a:gd name="T59" fmla="*/ 36 h 88"/>
                  <a:gd name="T60" fmla="*/ 6 w 68"/>
                  <a:gd name="T61" fmla="*/ 28 h 88"/>
                  <a:gd name="T62" fmla="*/ 10 w 68"/>
                  <a:gd name="T63" fmla="*/ 20 h 88"/>
                  <a:gd name="T64" fmla="*/ 14 w 68"/>
                  <a:gd name="T65" fmla="*/ 14 h 88"/>
                  <a:gd name="T66" fmla="*/ 20 w 68"/>
                  <a:gd name="T67" fmla="*/ 8 h 88"/>
                  <a:gd name="T68" fmla="*/ 28 w 68"/>
                  <a:gd name="T69" fmla="*/ 4 h 88"/>
                  <a:gd name="T70" fmla="*/ 34 w 68"/>
                  <a:gd name="T71" fmla="*/ 2 h 88"/>
                  <a:gd name="T72" fmla="*/ 40 w 68"/>
                  <a:gd name="T73" fmla="*/ 0 h 88"/>
                  <a:gd name="T74" fmla="*/ 40 w 68"/>
                  <a:gd name="T75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" h="88">
                    <a:moveTo>
                      <a:pt x="40" y="0"/>
                    </a:moveTo>
                    <a:lnTo>
                      <a:pt x="40" y="0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8"/>
                    </a:lnTo>
                    <a:lnTo>
                      <a:pt x="62" y="14"/>
                    </a:lnTo>
                    <a:lnTo>
                      <a:pt x="66" y="20"/>
                    </a:lnTo>
                    <a:lnTo>
                      <a:pt x="68" y="28"/>
                    </a:lnTo>
                    <a:lnTo>
                      <a:pt x="68" y="36"/>
                    </a:lnTo>
                    <a:lnTo>
                      <a:pt x="68" y="44"/>
                    </a:lnTo>
                    <a:lnTo>
                      <a:pt x="68" y="44"/>
                    </a:lnTo>
                    <a:lnTo>
                      <a:pt x="66" y="52"/>
                    </a:lnTo>
                    <a:lnTo>
                      <a:pt x="64" y="60"/>
                    </a:lnTo>
                    <a:lnTo>
                      <a:pt x="58" y="68"/>
                    </a:lnTo>
                    <a:lnTo>
                      <a:pt x="54" y="74"/>
                    </a:lnTo>
                    <a:lnTo>
                      <a:pt x="48" y="80"/>
                    </a:lnTo>
                    <a:lnTo>
                      <a:pt x="42" y="84"/>
                    </a:lnTo>
                    <a:lnTo>
                      <a:pt x="36" y="86"/>
                    </a:lnTo>
                    <a:lnTo>
                      <a:pt x="28" y="88"/>
                    </a:lnTo>
                    <a:lnTo>
                      <a:pt x="28" y="88"/>
                    </a:lnTo>
                    <a:lnTo>
                      <a:pt x="22" y="86"/>
                    </a:lnTo>
                    <a:lnTo>
                      <a:pt x="16" y="84"/>
                    </a:lnTo>
                    <a:lnTo>
                      <a:pt x="10" y="80"/>
                    </a:lnTo>
                    <a:lnTo>
                      <a:pt x="6" y="74"/>
                    </a:lnTo>
                    <a:lnTo>
                      <a:pt x="2" y="68"/>
                    </a:lnTo>
                    <a:lnTo>
                      <a:pt x="0" y="60"/>
                    </a:lnTo>
                    <a:lnTo>
                      <a:pt x="0" y="52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36"/>
                    </a:lnTo>
                    <a:lnTo>
                      <a:pt x="6" y="28"/>
                    </a:lnTo>
                    <a:lnTo>
                      <a:pt x="10" y="20"/>
                    </a:lnTo>
                    <a:lnTo>
                      <a:pt x="14" y="14"/>
                    </a:lnTo>
                    <a:lnTo>
                      <a:pt x="20" y="8"/>
                    </a:lnTo>
                    <a:lnTo>
                      <a:pt x="28" y="4"/>
                    </a:lnTo>
                    <a:lnTo>
                      <a:pt x="34" y="2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626E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500" name="Freeform 540"/>
              <p:cNvSpPr>
                <a:spLocks/>
              </p:cNvSpPr>
              <p:nvPr/>
            </p:nvSpPr>
            <p:spPr bwMode="auto">
              <a:xfrm>
                <a:off x="2284" y="3009"/>
                <a:ext cx="64" cy="80"/>
              </a:xfrm>
              <a:custGeom>
                <a:avLst/>
                <a:gdLst>
                  <a:gd name="T0" fmla="*/ 36 w 64"/>
                  <a:gd name="T1" fmla="*/ 0 h 80"/>
                  <a:gd name="T2" fmla="*/ 36 w 64"/>
                  <a:gd name="T3" fmla="*/ 0 h 80"/>
                  <a:gd name="T4" fmla="*/ 44 w 64"/>
                  <a:gd name="T5" fmla="*/ 0 h 80"/>
                  <a:gd name="T6" fmla="*/ 48 w 64"/>
                  <a:gd name="T7" fmla="*/ 2 h 80"/>
                  <a:gd name="T8" fmla="*/ 54 w 64"/>
                  <a:gd name="T9" fmla="*/ 6 h 80"/>
                  <a:gd name="T10" fmla="*/ 58 w 64"/>
                  <a:gd name="T11" fmla="*/ 12 h 80"/>
                  <a:gd name="T12" fmla="*/ 60 w 64"/>
                  <a:gd name="T13" fmla="*/ 18 h 80"/>
                  <a:gd name="T14" fmla="*/ 62 w 64"/>
                  <a:gd name="T15" fmla="*/ 24 h 80"/>
                  <a:gd name="T16" fmla="*/ 64 w 64"/>
                  <a:gd name="T17" fmla="*/ 32 h 80"/>
                  <a:gd name="T18" fmla="*/ 62 w 64"/>
                  <a:gd name="T19" fmla="*/ 40 h 80"/>
                  <a:gd name="T20" fmla="*/ 62 w 64"/>
                  <a:gd name="T21" fmla="*/ 40 h 80"/>
                  <a:gd name="T22" fmla="*/ 60 w 64"/>
                  <a:gd name="T23" fmla="*/ 48 h 80"/>
                  <a:gd name="T24" fmla="*/ 58 w 64"/>
                  <a:gd name="T25" fmla="*/ 56 h 80"/>
                  <a:gd name="T26" fmla="*/ 50 w 64"/>
                  <a:gd name="T27" fmla="*/ 68 h 80"/>
                  <a:gd name="T28" fmla="*/ 44 w 64"/>
                  <a:gd name="T29" fmla="*/ 74 h 80"/>
                  <a:gd name="T30" fmla="*/ 38 w 64"/>
                  <a:gd name="T31" fmla="*/ 78 h 80"/>
                  <a:gd name="T32" fmla="*/ 32 w 64"/>
                  <a:gd name="T33" fmla="*/ 80 h 80"/>
                  <a:gd name="T34" fmla="*/ 26 w 64"/>
                  <a:gd name="T35" fmla="*/ 80 h 80"/>
                  <a:gd name="T36" fmla="*/ 26 w 64"/>
                  <a:gd name="T37" fmla="*/ 80 h 80"/>
                  <a:gd name="T38" fmla="*/ 20 w 64"/>
                  <a:gd name="T39" fmla="*/ 80 h 80"/>
                  <a:gd name="T40" fmla="*/ 14 w 64"/>
                  <a:gd name="T41" fmla="*/ 78 h 80"/>
                  <a:gd name="T42" fmla="*/ 8 w 64"/>
                  <a:gd name="T43" fmla="*/ 74 h 80"/>
                  <a:gd name="T44" fmla="*/ 4 w 64"/>
                  <a:gd name="T45" fmla="*/ 68 h 80"/>
                  <a:gd name="T46" fmla="*/ 2 w 64"/>
                  <a:gd name="T47" fmla="*/ 62 h 80"/>
                  <a:gd name="T48" fmla="*/ 0 w 64"/>
                  <a:gd name="T49" fmla="*/ 56 h 80"/>
                  <a:gd name="T50" fmla="*/ 0 w 64"/>
                  <a:gd name="T51" fmla="*/ 48 h 80"/>
                  <a:gd name="T52" fmla="*/ 0 w 64"/>
                  <a:gd name="T53" fmla="*/ 40 h 80"/>
                  <a:gd name="T54" fmla="*/ 0 w 64"/>
                  <a:gd name="T55" fmla="*/ 40 h 80"/>
                  <a:gd name="T56" fmla="*/ 2 w 64"/>
                  <a:gd name="T57" fmla="*/ 32 h 80"/>
                  <a:gd name="T58" fmla="*/ 4 w 64"/>
                  <a:gd name="T59" fmla="*/ 24 h 80"/>
                  <a:gd name="T60" fmla="*/ 12 w 64"/>
                  <a:gd name="T61" fmla="*/ 12 h 80"/>
                  <a:gd name="T62" fmla="*/ 18 w 64"/>
                  <a:gd name="T63" fmla="*/ 6 h 80"/>
                  <a:gd name="T64" fmla="*/ 24 w 64"/>
                  <a:gd name="T65" fmla="*/ 2 h 80"/>
                  <a:gd name="T66" fmla="*/ 30 w 64"/>
                  <a:gd name="T67" fmla="*/ 0 h 80"/>
                  <a:gd name="T68" fmla="*/ 36 w 64"/>
                  <a:gd name="T69" fmla="*/ 0 h 80"/>
                  <a:gd name="T70" fmla="*/ 36 w 64"/>
                  <a:gd name="T7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4" h="80">
                    <a:moveTo>
                      <a:pt x="36" y="0"/>
                    </a:moveTo>
                    <a:lnTo>
                      <a:pt x="36" y="0"/>
                    </a:lnTo>
                    <a:lnTo>
                      <a:pt x="44" y="0"/>
                    </a:lnTo>
                    <a:lnTo>
                      <a:pt x="48" y="2"/>
                    </a:lnTo>
                    <a:lnTo>
                      <a:pt x="54" y="6"/>
                    </a:lnTo>
                    <a:lnTo>
                      <a:pt x="58" y="12"/>
                    </a:lnTo>
                    <a:lnTo>
                      <a:pt x="60" y="18"/>
                    </a:lnTo>
                    <a:lnTo>
                      <a:pt x="62" y="24"/>
                    </a:lnTo>
                    <a:lnTo>
                      <a:pt x="64" y="32"/>
                    </a:lnTo>
                    <a:lnTo>
                      <a:pt x="62" y="40"/>
                    </a:lnTo>
                    <a:lnTo>
                      <a:pt x="62" y="40"/>
                    </a:lnTo>
                    <a:lnTo>
                      <a:pt x="60" y="48"/>
                    </a:lnTo>
                    <a:lnTo>
                      <a:pt x="58" y="56"/>
                    </a:lnTo>
                    <a:lnTo>
                      <a:pt x="50" y="68"/>
                    </a:lnTo>
                    <a:lnTo>
                      <a:pt x="44" y="74"/>
                    </a:lnTo>
                    <a:lnTo>
                      <a:pt x="38" y="78"/>
                    </a:lnTo>
                    <a:lnTo>
                      <a:pt x="32" y="80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20" y="80"/>
                    </a:lnTo>
                    <a:lnTo>
                      <a:pt x="14" y="78"/>
                    </a:lnTo>
                    <a:lnTo>
                      <a:pt x="8" y="74"/>
                    </a:lnTo>
                    <a:lnTo>
                      <a:pt x="4" y="68"/>
                    </a:lnTo>
                    <a:lnTo>
                      <a:pt x="2" y="62"/>
                    </a:lnTo>
                    <a:lnTo>
                      <a:pt x="0" y="56"/>
                    </a:lnTo>
                    <a:lnTo>
                      <a:pt x="0" y="4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24" y="2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697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501" name="Freeform 541"/>
              <p:cNvSpPr>
                <a:spLocks/>
              </p:cNvSpPr>
              <p:nvPr/>
            </p:nvSpPr>
            <p:spPr bwMode="auto">
              <a:xfrm>
                <a:off x="2282" y="3015"/>
                <a:ext cx="62" cy="60"/>
              </a:xfrm>
              <a:custGeom>
                <a:avLst/>
                <a:gdLst>
                  <a:gd name="T0" fmla="*/ 30 w 62"/>
                  <a:gd name="T1" fmla="*/ 0 h 60"/>
                  <a:gd name="T2" fmla="*/ 30 w 62"/>
                  <a:gd name="T3" fmla="*/ 0 h 60"/>
                  <a:gd name="T4" fmla="*/ 38 w 62"/>
                  <a:gd name="T5" fmla="*/ 0 h 60"/>
                  <a:gd name="T6" fmla="*/ 42 w 62"/>
                  <a:gd name="T7" fmla="*/ 2 h 60"/>
                  <a:gd name="T8" fmla="*/ 52 w 62"/>
                  <a:gd name="T9" fmla="*/ 8 h 60"/>
                  <a:gd name="T10" fmla="*/ 58 w 62"/>
                  <a:gd name="T11" fmla="*/ 18 h 60"/>
                  <a:gd name="T12" fmla="*/ 60 w 62"/>
                  <a:gd name="T13" fmla="*/ 24 h 60"/>
                  <a:gd name="T14" fmla="*/ 62 w 62"/>
                  <a:gd name="T15" fmla="*/ 30 h 60"/>
                  <a:gd name="T16" fmla="*/ 62 w 62"/>
                  <a:gd name="T17" fmla="*/ 30 h 60"/>
                  <a:gd name="T18" fmla="*/ 60 w 62"/>
                  <a:gd name="T19" fmla="*/ 36 h 60"/>
                  <a:gd name="T20" fmla="*/ 58 w 62"/>
                  <a:gd name="T21" fmla="*/ 42 h 60"/>
                  <a:gd name="T22" fmla="*/ 52 w 62"/>
                  <a:gd name="T23" fmla="*/ 52 h 60"/>
                  <a:gd name="T24" fmla="*/ 42 w 62"/>
                  <a:gd name="T25" fmla="*/ 58 h 60"/>
                  <a:gd name="T26" fmla="*/ 38 w 62"/>
                  <a:gd name="T27" fmla="*/ 60 h 60"/>
                  <a:gd name="T28" fmla="*/ 30 w 62"/>
                  <a:gd name="T29" fmla="*/ 60 h 60"/>
                  <a:gd name="T30" fmla="*/ 30 w 62"/>
                  <a:gd name="T31" fmla="*/ 60 h 60"/>
                  <a:gd name="T32" fmla="*/ 24 w 62"/>
                  <a:gd name="T33" fmla="*/ 60 h 60"/>
                  <a:gd name="T34" fmla="*/ 20 w 62"/>
                  <a:gd name="T35" fmla="*/ 58 h 60"/>
                  <a:gd name="T36" fmla="*/ 10 w 62"/>
                  <a:gd name="T37" fmla="*/ 52 h 60"/>
                  <a:gd name="T38" fmla="*/ 4 w 62"/>
                  <a:gd name="T39" fmla="*/ 42 h 60"/>
                  <a:gd name="T40" fmla="*/ 2 w 62"/>
                  <a:gd name="T41" fmla="*/ 36 h 60"/>
                  <a:gd name="T42" fmla="*/ 0 w 62"/>
                  <a:gd name="T43" fmla="*/ 30 h 60"/>
                  <a:gd name="T44" fmla="*/ 0 w 62"/>
                  <a:gd name="T45" fmla="*/ 30 h 60"/>
                  <a:gd name="T46" fmla="*/ 2 w 62"/>
                  <a:gd name="T47" fmla="*/ 24 h 60"/>
                  <a:gd name="T48" fmla="*/ 4 w 62"/>
                  <a:gd name="T49" fmla="*/ 18 h 60"/>
                  <a:gd name="T50" fmla="*/ 10 w 62"/>
                  <a:gd name="T51" fmla="*/ 8 h 60"/>
                  <a:gd name="T52" fmla="*/ 20 w 62"/>
                  <a:gd name="T53" fmla="*/ 2 h 60"/>
                  <a:gd name="T54" fmla="*/ 24 w 62"/>
                  <a:gd name="T55" fmla="*/ 0 h 60"/>
                  <a:gd name="T56" fmla="*/ 30 w 62"/>
                  <a:gd name="T57" fmla="*/ 0 h 60"/>
                  <a:gd name="T58" fmla="*/ 30 w 62"/>
                  <a:gd name="T5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2" h="60">
                    <a:moveTo>
                      <a:pt x="30" y="0"/>
                    </a:moveTo>
                    <a:lnTo>
                      <a:pt x="30" y="0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52" y="8"/>
                    </a:lnTo>
                    <a:lnTo>
                      <a:pt x="58" y="18"/>
                    </a:lnTo>
                    <a:lnTo>
                      <a:pt x="60" y="24"/>
                    </a:lnTo>
                    <a:lnTo>
                      <a:pt x="62" y="30"/>
                    </a:lnTo>
                    <a:lnTo>
                      <a:pt x="62" y="30"/>
                    </a:lnTo>
                    <a:lnTo>
                      <a:pt x="60" y="36"/>
                    </a:lnTo>
                    <a:lnTo>
                      <a:pt x="58" y="42"/>
                    </a:lnTo>
                    <a:lnTo>
                      <a:pt x="52" y="52"/>
                    </a:lnTo>
                    <a:lnTo>
                      <a:pt x="42" y="58"/>
                    </a:lnTo>
                    <a:lnTo>
                      <a:pt x="38" y="60"/>
                    </a:lnTo>
                    <a:lnTo>
                      <a:pt x="30" y="60"/>
                    </a:lnTo>
                    <a:lnTo>
                      <a:pt x="30" y="60"/>
                    </a:lnTo>
                    <a:lnTo>
                      <a:pt x="24" y="60"/>
                    </a:lnTo>
                    <a:lnTo>
                      <a:pt x="20" y="58"/>
                    </a:lnTo>
                    <a:lnTo>
                      <a:pt x="10" y="52"/>
                    </a:lnTo>
                    <a:lnTo>
                      <a:pt x="4" y="42"/>
                    </a:lnTo>
                    <a:lnTo>
                      <a:pt x="2" y="3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4" y="18"/>
                    </a:lnTo>
                    <a:lnTo>
                      <a:pt x="10" y="8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502" name="Freeform 542"/>
              <p:cNvSpPr>
                <a:spLocks/>
              </p:cNvSpPr>
              <p:nvPr/>
            </p:nvSpPr>
            <p:spPr bwMode="auto">
              <a:xfrm>
                <a:off x="2282" y="3057"/>
                <a:ext cx="24" cy="24"/>
              </a:xfrm>
              <a:custGeom>
                <a:avLst/>
                <a:gdLst>
                  <a:gd name="T0" fmla="*/ 12 w 24"/>
                  <a:gd name="T1" fmla="*/ 0 h 24"/>
                  <a:gd name="T2" fmla="*/ 12 w 24"/>
                  <a:gd name="T3" fmla="*/ 0 h 24"/>
                  <a:gd name="T4" fmla="*/ 16 w 24"/>
                  <a:gd name="T5" fmla="*/ 0 h 24"/>
                  <a:gd name="T6" fmla="*/ 20 w 24"/>
                  <a:gd name="T7" fmla="*/ 4 h 24"/>
                  <a:gd name="T8" fmla="*/ 22 w 24"/>
                  <a:gd name="T9" fmla="*/ 8 h 24"/>
                  <a:gd name="T10" fmla="*/ 24 w 24"/>
                  <a:gd name="T11" fmla="*/ 12 h 24"/>
                  <a:gd name="T12" fmla="*/ 24 w 24"/>
                  <a:gd name="T13" fmla="*/ 12 h 24"/>
                  <a:gd name="T14" fmla="*/ 22 w 24"/>
                  <a:gd name="T15" fmla="*/ 16 h 24"/>
                  <a:gd name="T16" fmla="*/ 20 w 24"/>
                  <a:gd name="T17" fmla="*/ 20 h 24"/>
                  <a:gd name="T18" fmla="*/ 16 w 24"/>
                  <a:gd name="T19" fmla="*/ 22 h 24"/>
                  <a:gd name="T20" fmla="*/ 12 w 24"/>
                  <a:gd name="T21" fmla="*/ 24 h 24"/>
                  <a:gd name="T22" fmla="*/ 12 w 24"/>
                  <a:gd name="T23" fmla="*/ 24 h 24"/>
                  <a:gd name="T24" fmla="*/ 8 w 24"/>
                  <a:gd name="T25" fmla="*/ 22 h 24"/>
                  <a:gd name="T26" fmla="*/ 4 w 24"/>
                  <a:gd name="T27" fmla="*/ 20 h 24"/>
                  <a:gd name="T28" fmla="*/ 0 w 24"/>
                  <a:gd name="T29" fmla="*/ 16 h 24"/>
                  <a:gd name="T30" fmla="*/ 0 w 24"/>
                  <a:gd name="T31" fmla="*/ 12 h 24"/>
                  <a:gd name="T32" fmla="*/ 0 w 24"/>
                  <a:gd name="T33" fmla="*/ 12 h 24"/>
                  <a:gd name="T34" fmla="*/ 0 w 24"/>
                  <a:gd name="T35" fmla="*/ 8 h 24"/>
                  <a:gd name="T36" fmla="*/ 4 w 24"/>
                  <a:gd name="T37" fmla="*/ 4 h 24"/>
                  <a:gd name="T38" fmla="*/ 8 w 24"/>
                  <a:gd name="T39" fmla="*/ 0 h 24"/>
                  <a:gd name="T40" fmla="*/ 12 w 24"/>
                  <a:gd name="T41" fmla="*/ 0 h 24"/>
                  <a:gd name="T42" fmla="*/ 12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12" y="0"/>
                    </a:moveTo>
                    <a:lnTo>
                      <a:pt x="12" y="0"/>
                    </a:lnTo>
                    <a:lnTo>
                      <a:pt x="16" y="0"/>
                    </a:lnTo>
                    <a:lnTo>
                      <a:pt x="20" y="4"/>
                    </a:lnTo>
                    <a:lnTo>
                      <a:pt x="22" y="8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16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503" name="Freeform 543"/>
              <p:cNvSpPr>
                <a:spLocks/>
              </p:cNvSpPr>
              <p:nvPr/>
            </p:nvSpPr>
            <p:spPr bwMode="auto">
              <a:xfrm>
                <a:off x="2266" y="3085"/>
                <a:ext cx="18" cy="18"/>
              </a:xfrm>
              <a:custGeom>
                <a:avLst/>
                <a:gdLst>
                  <a:gd name="T0" fmla="*/ 10 w 18"/>
                  <a:gd name="T1" fmla="*/ 0 h 18"/>
                  <a:gd name="T2" fmla="*/ 10 w 18"/>
                  <a:gd name="T3" fmla="*/ 0 h 18"/>
                  <a:gd name="T4" fmla="*/ 12 w 18"/>
                  <a:gd name="T5" fmla="*/ 2 h 18"/>
                  <a:gd name="T6" fmla="*/ 16 w 18"/>
                  <a:gd name="T7" fmla="*/ 4 h 18"/>
                  <a:gd name="T8" fmla="*/ 18 w 18"/>
                  <a:gd name="T9" fmla="*/ 6 h 18"/>
                  <a:gd name="T10" fmla="*/ 18 w 18"/>
                  <a:gd name="T11" fmla="*/ 10 h 18"/>
                  <a:gd name="T12" fmla="*/ 18 w 18"/>
                  <a:gd name="T13" fmla="*/ 10 h 18"/>
                  <a:gd name="T14" fmla="*/ 18 w 18"/>
                  <a:gd name="T15" fmla="*/ 12 h 18"/>
                  <a:gd name="T16" fmla="*/ 16 w 18"/>
                  <a:gd name="T17" fmla="*/ 16 h 18"/>
                  <a:gd name="T18" fmla="*/ 12 w 18"/>
                  <a:gd name="T19" fmla="*/ 18 h 18"/>
                  <a:gd name="T20" fmla="*/ 10 w 18"/>
                  <a:gd name="T21" fmla="*/ 18 h 18"/>
                  <a:gd name="T22" fmla="*/ 10 w 18"/>
                  <a:gd name="T23" fmla="*/ 18 h 18"/>
                  <a:gd name="T24" fmla="*/ 6 w 18"/>
                  <a:gd name="T25" fmla="*/ 18 h 18"/>
                  <a:gd name="T26" fmla="*/ 2 w 18"/>
                  <a:gd name="T27" fmla="*/ 16 h 18"/>
                  <a:gd name="T28" fmla="*/ 0 w 18"/>
                  <a:gd name="T29" fmla="*/ 12 h 18"/>
                  <a:gd name="T30" fmla="*/ 0 w 18"/>
                  <a:gd name="T31" fmla="*/ 10 h 18"/>
                  <a:gd name="T32" fmla="*/ 0 w 18"/>
                  <a:gd name="T33" fmla="*/ 10 h 18"/>
                  <a:gd name="T34" fmla="*/ 0 w 18"/>
                  <a:gd name="T35" fmla="*/ 6 h 18"/>
                  <a:gd name="T36" fmla="*/ 2 w 18"/>
                  <a:gd name="T37" fmla="*/ 4 h 18"/>
                  <a:gd name="T38" fmla="*/ 6 w 18"/>
                  <a:gd name="T39" fmla="*/ 2 h 18"/>
                  <a:gd name="T40" fmla="*/ 10 w 18"/>
                  <a:gd name="T41" fmla="*/ 0 h 18"/>
                  <a:gd name="T42" fmla="*/ 10 w 18"/>
                  <a:gd name="T4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18">
                    <a:moveTo>
                      <a:pt x="10" y="0"/>
                    </a:moveTo>
                    <a:lnTo>
                      <a:pt x="10" y="0"/>
                    </a:lnTo>
                    <a:lnTo>
                      <a:pt x="12" y="2"/>
                    </a:lnTo>
                    <a:lnTo>
                      <a:pt x="16" y="4"/>
                    </a:lnTo>
                    <a:lnTo>
                      <a:pt x="18" y="6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16" y="16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504" name="Freeform 544"/>
              <p:cNvSpPr>
                <a:spLocks/>
              </p:cNvSpPr>
              <p:nvPr/>
            </p:nvSpPr>
            <p:spPr bwMode="auto">
              <a:xfrm>
                <a:off x="2472" y="3023"/>
                <a:ext cx="62" cy="62"/>
              </a:xfrm>
              <a:custGeom>
                <a:avLst/>
                <a:gdLst>
                  <a:gd name="T0" fmla="*/ 34 w 62"/>
                  <a:gd name="T1" fmla="*/ 0 h 62"/>
                  <a:gd name="T2" fmla="*/ 34 w 62"/>
                  <a:gd name="T3" fmla="*/ 0 h 62"/>
                  <a:gd name="T4" fmla="*/ 28 w 62"/>
                  <a:gd name="T5" fmla="*/ 2 h 62"/>
                  <a:gd name="T6" fmla="*/ 22 w 62"/>
                  <a:gd name="T7" fmla="*/ 2 h 62"/>
                  <a:gd name="T8" fmla="*/ 12 w 62"/>
                  <a:gd name="T9" fmla="*/ 8 h 62"/>
                  <a:gd name="T10" fmla="*/ 4 w 62"/>
                  <a:gd name="T11" fmla="*/ 18 h 62"/>
                  <a:gd name="T12" fmla="*/ 2 w 62"/>
                  <a:gd name="T13" fmla="*/ 22 h 62"/>
                  <a:gd name="T14" fmla="*/ 0 w 62"/>
                  <a:gd name="T15" fmla="*/ 28 h 62"/>
                  <a:gd name="T16" fmla="*/ 0 w 62"/>
                  <a:gd name="T17" fmla="*/ 28 h 62"/>
                  <a:gd name="T18" fmla="*/ 2 w 62"/>
                  <a:gd name="T19" fmla="*/ 34 h 62"/>
                  <a:gd name="T20" fmla="*/ 2 w 62"/>
                  <a:gd name="T21" fmla="*/ 40 h 62"/>
                  <a:gd name="T22" fmla="*/ 8 w 62"/>
                  <a:gd name="T23" fmla="*/ 50 h 62"/>
                  <a:gd name="T24" fmla="*/ 18 w 62"/>
                  <a:gd name="T25" fmla="*/ 58 h 62"/>
                  <a:gd name="T26" fmla="*/ 22 w 62"/>
                  <a:gd name="T27" fmla="*/ 60 h 62"/>
                  <a:gd name="T28" fmla="*/ 28 w 62"/>
                  <a:gd name="T29" fmla="*/ 62 h 62"/>
                  <a:gd name="T30" fmla="*/ 28 w 62"/>
                  <a:gd name="T31" fmla="*/ 62 h 62"/>
                  <a:gd name="T32" fmla="*/ 34 w 62"/>
                  <a:gd name="T33" fmla="*/ 62 h 62"/>
                  <a:gd name="T34" fmla="*/ 40 w 62"/>
                  <a:gd name="T35" fmla="*/ 60 h 62"/>
                  <a:gd name="T36" fmla="*/ 50 w 62"/>
                  <a:gd name="T37" fmla="*/ 54 h 62"/>
                  <a:gd name="T38" fmla="*/ 58 w 62"/>
                  <a:gd name="T39" fmla="*/ 44 h 62"/>
                  <a:gd name="T40" fmla="*/ 60 w 62"/>
                  <a:gd name="T41" fmla="*/ 40 h 62"/>
                  <a:gd name="T42" fmla="*/ 62 w 62"/>
                  <a:gd name="T43" fmla="*/ 34 h 62"/>
                  <a:gd name="T44" fmla="*/ 62 w 62"/>
                  <a:gd name="T45" fmla="*/ 34 h 62"/>
                  <a:gd name="T46" fmla="*/ 62 w 62"/>
                  <a:gd name="T47" fmla="*/ 28 h 62"/>
                  <a:gd name="T48" fmla="*/ 60 w 62"/>
                  <a:gd name="T49" fmla="*/ 22 h 62"/>
                  <a:gd name="T50" fmla="*/ 54 w 62"/>
                  <a:gd name="T51" fmla="*/ 12 h 62"/>
                  <a:gd name="T52" fmla="*/ 44 w 62"/>
                  <a:gd name="T53" fmla="*/ 4 h 62"/>
                  <a:gd name="T54" fmla="*/ 40 w 62"/>
                  <a:gd name="T55" fmla="*/ 2 h 62"/>
                  <a:gd name="T56" fmla="*/ 34 w 62"/>
                  <a:gd name="T57" fmla="*/ 0 h 62"/>
                  <a:gd name="T58" fmla="*/ 34 w 62"/>
                  <a:gd name="T5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2" h="62">
                    <a:moveTo>
                      <a:pt x="34" y="0"/>
                    </a:moveTo>
                    <a:lnTo>
                      <a:pt x="34" y="0"/>
                    </a:lnTo>
                    <a:lnTo>
                      <a:pt x="28" y="2"/>
                    </a:lnTo>
                    <a:lnTo>
                      <a:pt x="22" y="2"/>
                    </a:lnTo>
                    <a:lnTo>
                      <a:pt x="12" y="8"/>
                    </a:lnTo>
                    <a:lnTo>
                      <a:pt x="4" y="18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2" y="40"/>
                    </a:lnTo>
                    <a:lnTo>
                      <a:pt x="8" y="50"/>
                    </a:lnTo>
                    <a:lnTo>
                      <a:pt x="18" y="58"/>
                    </a:lnTo>
                    <a:lnTo>
                      <a:pt x="22" y="60"/>
                    </a:lnTo>
                    <a:lnTo>
                      <a:pt x="28" y="62"/>
                    </a:lnTo>
                    <a:lnTo>
                      <a:pt x="28" y="62"/>
                    </a:lnTo>
                    <a:lnTo>
                      <a:pt x="34" y="62"/>
                    </a:lnTo>
                    <a:lnTo>
                      <a:pt x="40" y="60"/>
                    </a:lnTo>
                    <a:lnTo>
                      <a:pt x="50" y="54"/>
                    </a:lnTo>
                    <a:lnTo>
                      <a:pt x="58" y="44"/>
                    </a:lnTo>
                    <a:lnTo>
                      <a:pt x="60" y="40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28"/>
                    </a:lnTo>
                    <a:lnTo>
                      <a:pt x="60" y="22"/>
                    </a:lnTo>
                    <a:lnTo>
                      <a:pt x="54" y="12"/>
                    </a:lnTo>
                    <a:lnTo>
                      <a:pt x="44" y="4"/>
                    </a:lnTo>
                    <a:lnTo>
                      <a:pt x="40" y="2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505" name="Freeform 545"/>
              <p:cNvSpPr>
                <a:spLocks/>
              </p:cNvSpPr>
              <p:nvPr/>
            </p:nvSpPr>
            <p:spPr bwMode="auto">
              <a:xfrm>
                <a:off x="2508" y="3067"/>
                <a:ext cx="24" cy="24"/>
              </a:xfrm>
              <a:custGeom>
                <a:avLst/>
                <a:gdLst>
                  <a:gd name="T0" fmla="*/ 14 w 24"/>
                  <a:gd name="T1" fmla="*/ 0 h 24"/>
                  <a:gd name="T2" fmla="*/ 14 w 24"/>
                  <a:gd name="T3" fmla="*/ 0 h 24"/>
                  <a:gd name="T4" fmla="*/ 8 w 24"/>
                  <a:gd name="T5" fmla="*/ 0 h 24"/>
                  <a:gd name="T6" fmla="*/ 4 w 24"/>
                  <a:gd name="T7" fmla="*/ 4 h 24"/>
                  <a:gd name="T8" fmla="*/ 2 w 24"/>
                  <a:gd name="T9" fmla="*/ 6 h 24"/>
                  <a:gd name="T10" fmla="*/ 0 w 24"/>
                  <a:gd name="T11" fmla="*/ 12 h 24"/>
                  <a:gd name="T12" fmla="*/ 0 w 24"/>
                  <a:gd name="T13" fmla="*/ 12 h 24"/>
                  <a:gd name="T14" fmla="*/ 2 w 24"/>
                  <a:gd name="T15" fmla="*/ 16 h 24"/>
                  <a:gd name="T16" fmla="*/ 4 w 24"/>
                  <a:gd name="T17" fmla="*/ 20 h 24"/>
                  <a:gd name="T18" fmla="*/ 8 w 24"/>
                  <a:gd name="T19" fmla="*/ 22 h 24"/>
                  <a:gd name="T20" fmla="*/ 12 w 24"/>
                  <a:gd name="T21" fmla="*/ 24 h 24"/>
                  <a:gd name="T22" fmla="*/ 12 w 24"/>
                  <a:gd name="T23" fmla="*/ 24 h 24"/>
                  <a:gd name="T24" fmla="*/ 16 w 24"/>
                  <a:gd name="T25" fmla="*/ 22 h 24"/>
                  <a:gd name="T26" fmla="*/ 20 w 24"/>
                  <a:gd name="T27" fmla="*/ 20 h 24"/>
                  <a:gd name="T28" fmla="*/ 22 w 24"/>
                  <a:gd name="T29" fmla="*/ 18 h 24"/>
                  <a:gd name="T30" fmla="*/ 24 w 24"/>
                  <a:gd name="T31" fmla="*/ 12 h 24"/>
                  <a:gd name="T32" fmla="*/ 24 w 24"/>
                  <a:gd name="T33" fmla="*/ 12 h 24"/>
                  <a:gd name="T34" fmla="*/ 24 w 24"/>
                  <a:gd name="T35" fmla="*/ 8 h 24"/>
                  <a:gd name="T36" fmla="*/ 22 w 24"/>
                  <a:gd name="T37" fmla="*/ 4 h 24"/>
                  <a:gd name="T38" fmla="*/ 18 w 24"/>
                  <a:gd name="T39" fmla="*/ 2 h 24"/>
                  <a:gd name="T40" fmla="*/ 14 w 24"/>
                  <a:gd name="T41" fmla="*/ 0 h 24"/>
                  <a:gd name="T42" fmla="*/ 14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506" name="Freeform 546"/>
              <p:cNvSpPr>
                <a:spLocks/>
              </p:cNvSpPr>
              <p:nvPr/>
            </p:nvSpPr>
            <p:spPr bwMode="auto">
              <a:xfrm>
                <a:off x="2528" y="3097"/>
                <a:ext cx="18" cy="18"/>
              </a:xfrm>
              <a:custGeom>
                <a:avLst/>
                <a:gdLst>
                  <a:gd name="T0" fmla="*/ 10 w 18"/>
                  <a:gd name="T1" fmla="*/ 0 h 18"/>
                  <a:gd name="T2" fmla="*/ 10 w 18"/>
                  <a:gd name="T3" fmla="*/ 0 h 18"/>
                  <a:gd name="T4" fmla="*/ 6 w 18"/>
                  <a:gd name="T5" fmla="*/ 0 h 18"/>
                  <a:gd name="T6" fmla="*/ 4 w 18"/>
                  <a:gd name="T7" fmla="*/ 2 h 18"/>
                  <a:gd name="T8" fmla="*/ 2 w 18"/>
                  <a:gd name="T9" fmla="*/ 6 h 18"/>
                  <a:gd name="T10" fmla="*/ 0 w 18"/>
                  <a:gd name="T11" fmla="*/ 8 h 18"/>
                  <a:gd name="T12" fmla="*/ 0 w 18"/>
                  <a:gd name="T13" fmla="*/ 8 h 18"/>
                  <a:gd name="T14" fmla="*/ 0 w 18"/>
                  <a:gd name="T15" fmla="*/ 12 h 18"/>
                  <a:gd name="T16" fmla="*/ 2 w 18"/>
                  <a:gd name="T17" fmla="*/ 14 h 18"/>
                  <a:gd name="T18" fmla="*/ 4 w 18"/>
                  <a:gd name="T19" fmla="*/ 18 h 18"/>
                  <a:gd name="T20" fmla="*/ 8 w 18"/>
                  <a:gd name="T21" fmla="*/ 18 h 18"/>
                  <a:gd name="T22" fmla="*/ 8 w 18"/>
                  <a:gd name="T23" fmla="*/ 18 h 18"/>
                  <a:gd name="T24" fmla="*/ 12 w 18"/>
                  <a:gd name="T25" fmla="*/ 18 h 18"/>
                  <a:gd name="T26" fmla="*/ 14 w 18"/>
                  <a:gd name="T27" fmla="*/ 16 h 18"/>
                  <a:gd name="T28" fmla="*/ 16 w 18"/>
                  <a:gd name="T29" fmla="*/ 14 h 18"/>
                  <a:gd name="T30" fmla="*/ 18 w 18"/>
                  <a:gd name="T31" fmla="*/ 10 h 18"/>
                  <a:gd name="T32" fmla="*/ 18 w 18"/>
                  <a:gd name="T33" fmla="*/ 10 h 18"/>
                  <a:gd name="T34" fmla="*/ 18 w 18"/>
                  <a:gd name="T35" fmla="*/ 6 h 18"/>
                  <a:gd name="T36" fmla="*/ 16 w 18"/>
                  <a:gd name="T37" fmla="*/ 4 h 18"/>
                  <a:gd name="T38" fmla="*/ 14 w 18"/>
                  <a:gd name="T39" fmla="*/ 2 h 18"/>
                  <a:gd name="T40" fmla="*/ 10 w 18"/>
                  <a:gd name="T41" fmla="*/ 0 h 18"/>
                  <a:gd name="T42" fmla="*/ 10 w 18"/>
                  <a:gd name="T4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18">
                    <a:moveTo>
                      <a:pt x="10" y="0"/>
                    </a:moveTo>
                    <a:lnTo>
                      <a:pt x="10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12" y="18"/>
                    </a:lnTo>
                    <a:lnTo>
                      <a:pt x="14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8" y="6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507" name="Freeform 547"/>
              <p:cNvSpPr>
                <a:spLocks/>
              </p:cNvSpPr>
              <p:nvPr/>
            </p:nvSpPr>
            <p:spPr bwMode="auto">
              <a:xfrm>
                <a:off x="2362" y="3339"/>
                <a:ext cx="82" cy="20"/>
              </a:xfrm>
              <a:custGeom>
                <a:avLst/>
                <a:gdLst>
                  <a:gd name="T0" fmla="*/ 0 w 82"/>
                  <a:gd name="T1" fmla="*/ 0 h 20"/>
                  <a:gd name="T2" fmla="*/ 0 w 82"/>
                  <a:gd name="T3" fmla="*/ 0 h 20"/>
                  <a:gd name="T4" fmla="*/ 22 w 82"/>
                  <a:gd name="T5" fmla="*/ 8 h 20"/>
                  <a:gd name="T6" fmla="*/ 42 w 82"/>
                  <a:gd name="T7" fmla="*/ 12 h 20"/>
                  <a:gd name="T8" fmla="*/ 52 w 82"/>
                  <a:gd name="T9" fmla="*/ 14 h 20"/>
                  <a:gd name="T10" fmla="*/ 60 w 82"/>
                  <a:gd name="T11" fmla="*/ 12 h 20"/>
                  <a:gd name="T12" fmla="*/ 60 w 82"/>
                  <a:gd name="T13" fmla="*/ 12 h 20"/>
                  <a:gd name="T14" fmla="*/ 80 w 82"/>
                  <a:gd name="T15" fmla="*/ 8 h 20"/>
                  <a:gd name="T16" fmla="*/ 82 w 82"/>
                  <a:gd name="T17" fmla="*/ 6 h 20"/>
                  <a:gd name="T18" fmla="*/ 82 w 82"/>
                  <a:gd name="T19" fmla="*/ 6 h 20"/>
                  <a:gd name="T20" fmla="*/ 80 w 82"/>
                  <a:gd name="T21" fmla="*/ 8 h 20"/>
                  <a:gd name="T22" fmla="*/ 74 w 82"/>
                  <a:gd name="T23" fmla="*/ 14 h 20"/>
                  <a:gd name="T24" fmla="*/ 62 w 82"/>
                  <a:gd name="T25" fmla="*/ 18 h 20"/>
                  <a:gd name="T26" fmla="*/ 54 w 82"/>
                  <a:gd name="T27" fmla="*/ 20 h 20"/>
                  <a:gd name="T28" fmla="*/ 46 w 82"/>
                  <a:gd name="T29" fmla="*/ 20 h 20"/>
                  <a:gd name="T30" fmla="*/ 46 w 82"/>
                  <a:gd name="T31" fmla="*/ 20 h 20"/>
                  <a:gd name="T32" fmla="*/ 36 w 82"/>
                  <a:gd name="T33" fmla="*/ 18 h 20"/>
                  <a:gd name="T34" fmla="*/ 28 w 82"/>
                  <a:gd name="T35" fmla="*/ 16 h 20"/>
                  <a:gd name="T36" fmla="*/ 12 w 82"/>
                  <a:gd name="T37" fmla="*/ 8 h 20"/>
                  <a:gd name="T38" fmla="*/ 2 w 82"/>
                  <a:gd name="T39" fmla="*/ 2 h 20"/>
                  <a:gd name="T40" fmla="*/ 0 w 82"/>
                  <a:gd name="T41" fmla="*/ 0 h 20"/>
                  <a:gd name="T42" fmla="*/ 0 w 82"/>
                  <a:gd name="T4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20">
                    <a:moveTo>
                      <a:pt x="0" y="0"/>
                    </a:moveTo>
                    <a:lnTo>
                      <a:pt x="0" y="0"/>
                    </a:lnTo>
                    <a:lnTo>
                      <a:pt x="22" y="8"/>
                    </a:lnTo>
                    <a:lnTo>
                      <a:pt x="42" y="12"/>
                    </a:lnTo>
                    <a:lnTo>
                      <a:pt x="52" y="14"/>
                    </a:lnTo>
                    <a:lnTo>
                      <a:pt x="60" y="12"/>
                    </a:lnTo>
                    <a:lnTo>
                      <a:pt x="60" y="12"/>
                    </a:lnTo>
                    <a:lnTo>
                      <a:pt x="80" y="8"/>
                    </a:lnTo>
                    <a:lnTo>
                      <a:pt x="82" y="6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74" y="14"/>
                    </a:lnTo>
                    <a:lnTo>
                      <a:pt x="62" y="18"/>
                    </a:lnTo>
                    <a:lnTo>
                      <a:pt x="54" y="2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36" y="18"/>
                    </a:lnTo>
                    <a:lnTo>
                      <a:pt x="28" y="16"/>
                    </a:lnTo>
                    <a:lnTo>
                      <a:pt x="12" y="8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508" name="Freeform 548"/>
              <p:cNvSpPr>
                <a:spLocks/>
              </p:cNvSpPr>
              <p:nvPr/>
            </p:nvSpPr>
            <p:spPr bwMode="auto">
              <a:xfrm>
                <a:off x="2310" y="3213"/>
                <a:ext cx="200" cy="110"/>
              </a:xfrm>
              <a:custGeom>
                <a:avLst/>
                <a:gdLst>
                  <a:gd name="T0" fmla="*/ 0 w 200"/>
                  <a:gd name="T1" fmla="*/ 4 h 110"/>
                  <a:gd name="T2" fmla="*/ 0 w 200"/>
                  <a:gd name="T3" fmla="*/ 4 h 110"/>
                  <a:gd name="T4" fmla="*/ 4 w 200"/>
                  <a:gd name="T5" fmla="*/ 14 h 110"/>
                  <a:gd name="T6" fmla="*/ 16 w 200"/>
                  <a:gd name="T7" fmla="*/ 38 h 110"/>
                  <a:gd name="T8" fmla="*/ 26 w 200"/>
                  <a:gd name="T9" fmla="*/ 52 h 110"/>
                  <a:gd name="T10" fmla="*/ 36 w 200"/>
                  <a:gd name="T11" fmla="*/ 68 h 110"/>
                  <a:gd name="T12" fmla="*/ 48 w 200"/>
                  <a:gd name="T13" fmla="*/ 82 h 110"/>
                  <a:gd name="T14" fmla="*/ 62 w 200"/>
                  <a:gd name="T15" fmla="*/ 94 h 110"/>
                  <a:gd name="T16" fmla="*/ 76 w 200"/>
                  <a:gd name="T17" fmla="*/ 102 h 110"/>
                  <a:gd name="T18" fmla="*/ 92 w 200"/>
                  <a:gd name="T19" fmla="*/ 108 h 110"/>
                  <a:gd name="T20" fmla="*/ 100 w 200"/>
                  <a:gd name="T21" fmla="*/ 110 h 110"/>
                  <a:gd name="T22" fmla="*/ 110 w 200"/>
                  <a:gd name="T23" fmla="*/ 108 h 110"/>
                  <a:gd name="T24" fmla="*/ 118 w 200"/>
                  <a:gd name="T25" fmla="*/ 106 h 110"/>
                  <a:gd name="T26" fmla="*/ 126 w 200"/>
                  <a:gd name="T27" fmla="*/ 104 h 110"/>
                  <a:gd name="T28" fmla="*/ 136 w 200"/>
                  <a:gd name="T29" fmla="*/ 98 h 110"/>
                  <a:gd name="T30" fmla="*/ 144 w 200"/>
                  <a:gd name="T31" fmla="*/ 90 h 110"/>
                  <a:gd name="T32" fmla="*/ 154 w 200"/>
                  <a:gd name="T33" fmla="*/ 82 h 110"/>
                  <a:gd name="T34" fmla="*/ 162 w 200"/>
                  <a:gd name="T35" fmla="*/ 70 h 110"/>
                  <a:gd name="T36" fmla="*/ 172 w 200"/>
                  <a:gd name="T37" fmla="*/ 56 h 110"/>
                  <a:gd name="T38" fmla="*/ 182 w 200"/>
                  <a:gd name="T39" fmla="*/ 40 h 110"/>
                  <a:gd name="T40" fmla="*/ 200 w 200"/>
                  <a:gd name="T41" fmla="*/ 0 h 110"/>
                  <a:gd name="T42" fmla="*/ 200 w 200"/>
                  <a:gd name="T43" fmla="*/ 0 h 110"/>
                  <a:gd name="T44" fmla="*/ 196 w 200"/>
                  <a:gd name="T45" fmla="*/ 8 h 110"/>
                  <a:gd name="T46" fmla="*/ 186 w 200"/>
                  <a:gd name="T47" fmla="*/ 28 h 110"/>
                  <a:gd name="T48" fmla="*/ 178 w 200"/>
                  <a:gd name="T49" fmla="*/ 40 h 110"/>
                  <a:gd name="T50" fmla="*/ 168 w 200"/>
                  <a:gd name="T51" fmla="*/ 52 h 110"/>
                  <a:gd name="T52" fmla="*/ 158 w 200"/>
                  <a:gd name="T53" fmla="*/ 64 h 110"/>
                  <a:gd name="T54" fmla="*/ 144 w 200"/>
                  <a:gd name="T55" fmla="*/ 76 h 110"/>
                  <a:gd name="T56" fmla="*/ 130 w 200"/>
                  <a:gd name="T57" fmla="*/ 84 h 110"/>
                  <a:gd name="T58" fmla="*/ 116 w 200"/>
                  <a:gd name="T59" fmla="*/ 88 h 110"/>
                  <a:gd name="T60" fmla="*/ 98 w 200"/>
                  <a:gd name="T61" fmla="*/ 90 h 110"/>
                  <a:gd name="T62" fmla="*/ 90 w 200"/>
                  <a:gd name="T63" fmla="*/ 88 h 110"/>
                  <a:gd name="T64" fmla="*/ 80 w 200"/>
                  <a:gd name="T65" fmla="*/ 86 h 110"/>
                  <a:gd name="T66" fmla="*/ 72 w 200"/>
                  <a:gd name="T67" fmla="*/ 82 h 110"/>
                  <a:gd name="T68" fmla="*/ 62 w 200"/>
                  <a:gd name="T69" fmla="*/ 76 h 110"/>
                  <a:gd name="T70" fmla="*/ 52 w 200"/>
                  <a:gd name="T71" fmla="*/ 70 h 110"/>
                  <a:gd name="T72" fmla="*/ 42 w 200"/>
                  <a:gd name="T73" fmla="*/ 60 h 110"/>
                  <a:gd name="T74" fmla="*/ 22 w 200"/>
                  <a:gd name="T75" fmla="*/ 36 h 110"/>
                  <a:gd name="T76" fmla="*/ 0 w 200"/>
                  <a:gd name="T77" fmla="*/ 4 h 110"/>
                  <a:gd name="T78" fmla="*/ 0 w 200"/>
                  <a:gd name="T7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0" h="110">
                    <a:moveTo>
                      <a:pt x="0" y="4"/>
                    </a:moveTo>
                    <a:lnTo>
                      <a:pt x="0" y="4"/>
                    </a:lnTo>
                    <a:lnTo>
                      <a:pt x="4" y="14"/>
                    </a:lnTo>
                    <a:lnTo>
                      <a:pt x="16" y="38"/>
                    </a:lnTo>
                    <a:lnTo>
                      <a:pt x="26" y="52"/>
                    </a:lnTo>
                    <a:lnTo>
                      <a:pt x="36" y="68"/>
                    </a:lnTo>
                    <a:lnTo>
                      <a:pt x="48" y="82"/>
                    </a:lnTo>
                    <a:lnTo>
                      <a:pt x="62" y="94"/>
                    </a:lnTo>
                    <a:lnTo>
                      <a:pt x="76" y="102"/>
                    </a:lnTo>
                    <a:lnTo>
                      <a:pt x="92" y="108"/>
                    </a:lnTo>
                    <a:lnTo>
                      <a:pt x="100" y="110"/>
                    </a:lnTo>
                    <a:lnTo>
                      <a:pt x="110" y="108"/>
                    </a:lnTo>
                    <a:lnTo>
                      <a:pt x="118" y="106"/>
                    </a:lnTo>
                    <a:lnTo>
                      <a:pt x="126" y="104"/>
                    </a:lnTo>
                    <a:lnTo>
                      <a:pt x="136" y="98"/>
                    </a:lnTo>
                    <a:lnTo>
                      <a:pt x="144" y="90"/>
                    </a:lnTo>
                    <a:lnTo>
                      <a:pt x="154" y="82"/>
                    </a:lnTo>
                    <a:lnTo>
                      <a:pt x="162" y="70"/>
                    </a:lnTo>
                    <a:lnTo>
                      <a:pt x="172" y="56"/>
                    </a:lnTo>
                    <a:lnTo>
                      <a:pt x="182" y="40"/>
                    </a:lnTo>
                    <a:lnTo>
                      <a:pt x="200" y="0"/>
                    </a:lnTo>
                    <a:lnTo>
                      <a:pt x="200" y="0"/>
                    </a:lnTo>
                    <a:lnTo>
                      <a:pt x="196" y="8"/>
                    </a:lnTo>
                    <a:lnTo>
                      <a:pt x="186" y="28"/>
                    </a:lnTo>
                    <a:lnTo>
                      <a:pt x="178" y="40"/>
                    </a:lnTo>
                    <a:lnTo>
                      <a:pt x="168" y="52"/>
                    </a:lnTo>
                    <a:lnTo>
                      <a:pt x="158" y="64"/>
                    </a:lnTo>
                    <a:lnTo>
                      <a:pt x="144" y="76"/>
                    </a:lnTo>
                    <a:lnTo>
                      <a:pt x="130" y="84"/>
                    </a:lnTo>
                    <a:lnTo>
                      <a:pt x="116" y="88"/>
                    </a:lnTo>
                    <a:lnTo>
                      <a:pt x="98" y="90"/>
                    </a:lnTo>
                    <a:lnTo>
                      <a:pt x="90" y="88"/>
                    </a:lnTo>
                    <a:lnTo>
                      <a:pt x="80" y="86"/>
                    </a:lnTo>
                    <a:lnTo>
                      <a:pt x="72" y="82"/>
                    </a:lnTo>
                    <a:lnTo>
                      <a:pt x="62" y="76"/>
                    </a:lnTo>
                    <a:lnTo>
                      <a:pt x="52" y="70"/>
                    </a:lnTo>
                    <a:lnTo>
                      <a:pt x="42" y="60"/>
                    </a:lnTo>
                    <a:lnTo>
                      <a:pt x="22" y="36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509" name="Freeform 549"/>
              <p:cNvSpPr>
                <a:spLocks/>
              </p:cNvSpPr>
              <p:nvPr/>
            </p:nvSpPr>
            <p:spPr bwMode="auto">
              <a:xfrm>
                <a:off x="2508" y="3197"/>
                <a:ext cx="28" cy="28"/>
              </a:xfrm>
              <a:custGeom>
                <a:avLst/>
                <a:gdLst>
                  <a:gd name="T0" fmla="*/ 0 w 28"/>
                  <a:gd name="T1" fmla="*/ 0 h 28"/>
                  <a:gd name="T2" fmla="*/ 0 w 28"/>
                  <a:gd name="T3" fmla="*/ 0 h 28"/>
                  <a:gd name="T4" fmla="*/ 0 w 28"/>
                  <a:gd name="T5" fmla="*/ 4 h 28"/>
                  <a:gd name="T6" fmla="*/ 2 w 28"/>
                  <a:gd name="T7" fmla="*/ 16 h 28"/>
                  <a:gd name="T8" fmla="*/ 4 w 28"/>
                  <a:gd name="T9" fmla="*/ 22 h 28"/>
                  <a:gd name="T10" fmla="*/ 10 w 28"/>
                  <a:gd name="T11" fmla="*/ 26 h 28"/>
                  <a:gd name="T12" fmla="*/ 18 w 28"/>
                  <a:gd name="T13" fmla="*/ 28 h 28"/>
                  <a:gd name="T14" fmla="*/ 28 w 28"/>
                  <a:gd name="T15" fmla="*/ 26 h 28"/>
                  <a:gd name="T16" fmla="*/ 28 w 28"/>
                  <a:gd name="T17" fmla="*/ 26 h 28"/>
                  <a:gd name="T18" fmla="*/ 26 w 28"/>
                  <a:gd name="T19" fmla="*/ 26 h 28"/>
                  <a:gd name="T20" fmla="*/ 18 w 28"/>
                  <a:gd name="T21" fmla="*/ 22 h 28"/>
                  <a:gd name="T22" fmla="*/ 8 w 28"/>
                  <a:gd name="T23" fmla="*/ 12 h 28"/>
                  <a:gd name="T24" fmla="*/ 4 w 28"/>
                  <a:gd name="T25" fmla="*/ 6 h 28"/>
                  <a:gd name="T26" fmla="*/ 0 w 28"/>
                  <a:gd name="T27" fmla="*/ 0 h 28"/>
                  <a:gd name="T28" fmla="*/ 0 w 28"/>
                  <a:gd name="T2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16"/>
                    </a:lnTo>
                    <a:lnTo>
                      <a:pt x="4" y="22"/>
                    </a:lnTo>
                    <a:lnTo>
                      <a:pt x="10" y="26"/>
                    </a:lnTo>
                    <a:lnTo>
                      <a:pt x="18" y="28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6" y="26"/>
                    </a:lnTo>
                    <a:lnTo>
                      <a:pt x="18" y="22"/>
                    </a:lnTo>
                    <a:lnTo>
                      <a:pt x="8" y="12"/>
                    </a:lnTo>
                    <a:lnTo>
                      <a:pt x="4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510" name="Freeform 550"/>
              <p:cNvSpPr>
                <a:spLocks/>
              </p:cNvSpPr>
              <p:nvPr/>
            </p:nvSpPr>
            <p:spPr bwMode="auto">
              <a:xfrm>
                <a:off x="2286" y="3203"/>
                <a:ext cx="30" cy="28"/>
              </a:xfrm>
              <a:custGeom>
                <a:avLst/>
                <a:gdLst>
                  <a:gd name="T0" fmla="*/ 30 w 30"/>
                  <a:gd name="T1" fmla="*/ 0 h 28"/>
                  <a:gd name="T2" fmla="*/ 30 w 30"/>
                  <a:gd name="T3" fmla="*/ 0 h 28"/>
                  <a:gd name="T4" fmla="*/ 30 w 30"/>
                  <a:gd name="T5" fmla="*/ 6 h 28"/>
                  <a:gd name="T6" fmla="*/ 28 w 30"/>
                  <a:gd name="T7" fmla="*/ 16 h 28"/>
                  <a:gd name="T8" fmla="*/ 24 w 30"/>
                  <a:gd name="T9" fmla="*/ 22 h 28"/>
                  <a:gd name="T10" fmla="*/ 20 w 30"/>
                  <a:gd name="T11" fmla="*/ 26 h 28"/>
                  <a:gd name="T12" fmla="*/ 12 w 30"/>
                  <a:gd name="T13" fmla="*/ 28 h 28"/>
                  <a:gd name="T14" fmla="*/ 0 w 30"/>
                  <a:gd name="T15" fmla="*/ 28 h 28"/>
                  <a:gd name="T16" fmla="*/ 0 w 30"/>
                  <a:gd name="T17" fmla="*/ 28 h 28"/>
                  <a:gd name="T18" fmla="*/ 4 w 30"/>
                  <a:gd name="T19" fmla="*/ 26 h 28"/>
                  <a:gd name="T20" fmla="*/ 12 w 30"/>
                  <a:gd name="T21" fmla="*/ 22 h 28"/>
                  <a:gd name="T22" fmla="*/ 22 w 30"/>
                  <a:gd name="T23" fmla="*/ 14 h 28"/>
                  <a:gd name="T24" fmla="*/ 26 w 30"/>
                  <a:gd name="T25" fmla="*/ 8 h 28"/>
                  <a:gd name="T26" fmla="*/ 30 w 30"/>
                  <a:gd name="T27" fmla="*/ 0 h 28"/>
                  <a:gd name="T28" fmla="*/ 30 w 30"/>
                  <a:gd name="T2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" h="28">
                    <a:moveTo>
                      <a:pt x="30" y="0"/>
                    </a:moveTo>
                    <a:lnTo>
                      <a:pt x="30" y="0"/>
                    </a:lnTo>
                    <a:lnTo>
                      <a:pt x="30" y="6"/>
                    </a:lnTo>
                    <a:lnTo>
                      <a:pt x="28" y="16"/>
                    </a:lnTo>
                    <a:lnTo>
                      <a:pt x="24" y="22"/>
                    </a:lnTo>
                    <a:lnTo>
                      <a:pt x="20" y="26"/>
                    </a:lnTo>
                    <a:lnTo>
                      <a:pt x="12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4" y="26"/>
                    </a:lnTo>
                    <a:lnTo>
                      <a:pt x="12" y="22"/>
                    </a:lnTo>
                    <a:lnTo>
                      <a:pt x="22" y="14"/>
                    </a:lnTo>
                    <a:lnTo>
                      <a:pt x="26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F8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1193511" name="Text Box 551"/>
            <p:cNvSpPr txBox="1">
              <a:spLocks noChangeArrowheads="1"/>
            </p:cNvSpPr>
            <p:nvPr/>
          </p:nvSpPr>
          <p:spPr bwMode="auto">
            <a:xfrm>
              <a:off x="4796" y="1464"/>
              <a:ext cx="706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/>
                <a:t>TRENT</a:t>
              </a:r>
            </a:p>
          </p:txBody>
        </p:sp>
      </p:grpSp>
      <p:sp>
        <p:nvSpPr>
          <p:cNvPr id="1193540" name="Line 580"/>
          <p:cNvSpPr>
            <a:spLocks noChangeShapeType="1"/>
          </p:cNvSpPr>
          <p:nvPr/>
        </p:nvSpPr>
        <p:spPr bwMode="auto">
          <a:xfrm flipH="1" flipV="1">
            <a:off x="8242332" y="3094054"/>
            <a:ext cx="1323" cy="13970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1193542" name="Line 582"/>
          <p:cNvSpPr>
            <a:spLocks noChangeShapeType="1"/>
          </p:cNvSpPr>
          <p:nvPr/>
        </p:nvSpPr>
        <p:spPr bwMode="auto">
          <a:xfrm>
            <a:off x="4661197" y="4865439"/>
            <a:ext cx="325834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1193545" name="Line 585"/>
          <p:cNvSpPr>
            <a:spLocks noChangeShapeType="1"/>
          </p:cNvSpPr>
          <p:nvPr/>
        </p:nvSpPr>
        <p:spPr bwMode="auto">
          <a:xfrm>
            <a:off x="4618864" y="5074459"/>
            <a:ext cx="3197489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1193548" name="Oval 588"/>
          <p:cNvSpPr>
            <a:spLocks noChangeArrowheads="1"/>
          </p:cNvSpPr>
          <p:nvPr/>
        </p:nvSpPr>
        <p:spPr bwMode="auto">
          <a:xfrm>
            <a:off x="5814780" y="4731825"/>
            <a:ext cx="284427" cy="252553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en-US" sz="1167" b="1">
                <a:solidFill>
                  <a:srgbClr val="DA0000"/>
                </a:solidFill>
              </a:rPr>
              <a:t>3</a:t>
            </a:r>
          </a:p>
        </p:txBody>
      </p:sp>
      <p:sp>
        <p:nvSpPr>
          <p:cNvPr id="1193549" name="Oval 589"/>
          <p:cNvSpPr>
            <a:spLocks noChangeArrowheads="1"/>
          </p:cNvSpPr>
          <p:nvPr/>
        </p:nvSpPr>
        <p:spPr bwMode="auto">
          <a:xfrm>
            <a:off x="6363791" y="4965981"/>
            <a:ext cx="284428" cy="252553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en-US" sz="1167" b="1">
                <a:solidFill>
                  <a:srgbClr val="DA0000"/>
                </a:solidFill>
              </a:rPr>
              <a:t>4</a:t>
            </a:r>
          </a:p>
        </p:txBody>
      </p:sp>
      <p:grpSp>
        <p:nvGrpSpPr>
          <p:cNvPr id="1193553" name="Group 593"/>
          <p:cNvGrpSpPr>
            <a:grpSpLocks/>
          </p:cNvGrpSpPr>
          <p:nvPr/>
        </p:nvGrpSpPr>
        <p:grpSpPr bwMode="auto">
          <a:xfrm rot="-560666">
            <a:off x="4428364" y="2927366"/>
            <a:ext cx="3644635" cy="1506802"/>
            <a:chOff x="1526" y="1862"/>
            <a:chExt cx="2469" cy="972"/>
          </a:xfrm>
        </p:grpSpPr>
        <p:sp>
          <p:nvSpPr>
            <p:cNvPr id="1193543" name="Line 583"/>
            <p:cNvSpPr>
              <a:spLocks noChangeShapeType="1"/>
            </p:cNvSpPr>
            <p:nvPr/>
          </p:nvSpPr>
          <p:spPr bwMode="auto">
            <a:xfrm flipV="1">
              <a:off x="1552" y="2009"/>
              <a:ext cx="2411" cy="71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193544" name="Line 584"/>
            <p:cNvSpPr>
              <a:spLocks noChangeShapeType="1"/>
            </p:cNvSpPr>
            <p:nvPr/>
          </p:nvSpPr>
          <p:spPr bwMode="auto">
            <a:xfrm flipV="1">
              <a:off x="1584" y="2117"/>
              <a:ext cx="2411" cy="71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193546" name="Oval 586"/>
            <p:cNvSpPr>
              <a:spLocks noChangeArrowheads="1"/>
            </p:cNvSpPr>
            <p:nvPr/>
          </p:nvSpPr>
          <p:spPr bwMode="auto">
            <a:xfrm>
              <a:off x="3072" y="2128"/>
              <a:ext cx="215" cy="16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en-US" sz="1167" b="1">
                  <a:solidFill>
                    <a:srgbClr val="DA0000"/>
                  </a:solidFill>
                </a:rPr>
                <a:t>1</a:t>
              </a:r>
            </a:p>
          </p:txBody>
        </p:sp>
        <p:sp>
          <p:nvSpPr>
            <p:cNvPr id="1193547" name="Oval 587"/>
            <p:cNvSpPr>
              <a:spLocks noChangeArrowheads="1"/>
            </p:cNvSpPr>
            <p:nvPr/>
          </p:nvSpPr>
          <p:spPr bwMode="auto">
            <a:xfrm>
              <a:off x="2053" y="2591"/>
              <a:ext cx="215" cy="16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en-US" sz="1167" b="1">
                  <a:solidFill>
                    <a:srgbClr val="DA0000"/>
                  </a:solidFill>
                </a:rPr>
                <a:t>2</a:t>
              </a:r>
            </a:p>
          </p:txBody>
        </p:sp>
        <p:grpSp>
          <p:nvGrpSpPr>
            <p:cNvPr id="1193552" name="Group 592"/>
            <p:cNvGrpSpPr>
              <a:grpSpLocks/>
            </p:cNvGrpSpPr>
            <p:nvPr/>
          </p:nvGrpSpPr>
          <p:grpSpPr bwMode="auto">
            <a:xfrm>
              <a:off x="1526" y="1862"/>
              <a:ext cx="2411" cy="717"/>
              <a:chOff x="1526" y="1862"/>
              <a:chExt cx="2411" cy="717"/>
            </a:xfrm>
          </p:grpSpPr>
          <p:sp>
            <p:nvSpPr>
              <p:cNvPr id="1193539" name="Line 579"/>
              <p:cNvSpPr>
                <a:spLocks noChangeShapeType="1"/>
              </p:cNvSpPr>
              <p:nvPr/>
            </p:nvSpPr>
            <p:spPr bwMode="auto">
              <a:xfrm flipV="1">
                <a:off x="1526" y="1862"/>
                <a:ext cx="2411" cy="7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93550" name="Text Box 590"/>
              <p:cNvSpPr txBox="1">
                <a:spLocks noChangeArrowheads="1"/>
              </p:cNvSpPr>
              <p:nvPr/>
            </p:nvSpPr>
            <p:spPr bwMode="auto">
              <a:xfrm rot="20643277">
                <a:off x="1897" y="2030"/>
                <a:ext cx="1138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 b="1"/>
                  <a:t>Registration</a:t>
                </a:r>
              </a:p>
            </p:txBody>
          </p:sp>
        </p:grpSp>
      </p:grpSp>
      <p:sp>
        <p:nvSpPr>
          <p:cNvPr id="1193551" name="Text Box 591"/>
          <p:cNvSpPr txBox="1">
            <a:spLocks noChangeArrowheads="1"/>
          </p:cNvSpPr>
          <p:nvPr/>
        </p:nvSpPr>
        <p:spPr bwMode="auto">
          <a:xfrm rot="16200000">
            <a:off x="7474102" y="3780217"/>
            <a:ext cx="122822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 dirty="0"/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92771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8" name="Rectangle 4"/>
          <p:cNvSpPr>
            <a:spLocks noGrp="1" noChangeArrowheads="1"/>
          </p:cNvSpPr>
          <p:nvPr>
            <p:ph type="title"/>
          </p:nvPr>
        </p:nvSpPr>
        <p:spPr>
          <a:xfrm>
            <a:off x="3" y="0"/>
            <a:ext cx="6660229" cy="565146"/>
          </a:xfrm>
        </p:spPr>
        <p:txBody>
          <a:bodyPr/>
          <a:lstStyle/>
          <a:p>
            <a:r>
              <a:rPr lang="en-US" altLang="en-US"/>
              <a:t>(5) Authentication-5: Secret vs Public</a:t>
            </a:r>
          </a:p>
        </p:txBody>
      </p:sp>
      <p:sp>
        <p:nvSpPr>
          <p:cNvPr id="120934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769268"/>
            <a:ext cx="8640960" cy="4229100"/>
          </a:xfrm>
        </p:spPr>
        <p:txBody>
          <a:bodyPr/>
          <a:lstStyle/>
          <a:p>
            <a:r>
              <a:rPr lang="en-US" altLang="en-US" sz="2333" dirty="0"/>
              <a:t>Both need trusted third parties.</a:t>
            </a:r>
          </a:p>
          <a:p>
            <a:pPr lvl="4"/>
            <a:endParaRPr lang="en-US" altLang="en-US" sz="1667" dirty="0"/>
          </a:p>
          <a:p>
            <a:pPr>
              <a:buFont typeface="Arial" charset="0"/>
              <a:buChar char="•"/>
            </a:pPr>
            <a:r>
              <a:rPr lang="en-US" altLang="en-US" sz="2333" dirty="0"/>
              <a:t>Secret (Kerberos)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Distributes symmetric keys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Operates on-line, when interaction takes place since it creates a new symmetric key for each session</a:t>
            </a:r>
          </a:p>
          <a:p>
            <a:pPr marL="2114550" lvl="4" indent="-285750">
              <a:buFont typeface="Arial" charset="0"/>
              <a:buChar char="•"/>
            </a:pPr>
            <a:endParaRPr lang="en-US" altLang="en-US" sz="1667" dirty="0"/>
          </a:p>
          <a:p>
            <a:pPr>
              <a:buFont typeface="Arial" charset="0"/>
              <a:buChar char="•"/>
            </a:pPr>
            <a:r>
              <a:rPr lang="en-US" altLang="en-US" sz="2333" dirty="0"/>
              <a:t>Public (SSL, </a:t>
            </a:r>
            <a:r>
              <a:rPr lang="en-US" altLang="en-US" sz="2333" dirty="0" smtClean="0"/>
              <a:t>CA: Certification Authority</a:t>
            </a:r>
            <a:r>
              <a:rPr lang="en-US" altLang="en-US" sz="2333" dirty="0"/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Distributes public keys (certificates)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Operates off-line, prior to interaction since public key is fixed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Once certificate created, intervention by CA no longer required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38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26"/>
            <a:ext cx="6228184" cy="565146"/>
          </a:xfrm>
        </p:spPr>
        <p:txBody>
          <a:bodyPr/>
          <a:lstStyle/>
          <a:p>
            <a:r>
              <a:rPr lang="en-US" altLang="en-US"/>
              <a:t>(6) repudiation: Digital Signature-1</a:t>
            </a:r>
          </a:p>
        </p:txBody>
      </p:sp>
      <p:sp>
        <p:nvSpPr>
          <p:cNvPr id="12175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841276"/>
            <a:ext cx="8581256" cy="422910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en-US" sz="1800" dirty="0"/>
              <a:t>Digital Signatures can be used for</a:t>
            </a:r>
          </a:p>
          <a:p>
            <a:pPr marL="745050" lvl="1" indent="-342900">
              <a:buFont typeface="Arial" charset="0"/>
              <a:buChar char="•"/>
            </a:pPr>
            <a:r>
              <a:rPr lang="en-US" altLang="en-US" sz="1800" dirty="0"/>
              <a:t>Proof of authorship </a:t>
            </a:r>
          </a:p>
          <a:p>
            <a:pPr marL="745050" lvl="1" indent="-342900">
              <a:buFont typeface="Arial" charset="0"/>
              <a:buChar char="•"/>
            </a:pPr>
            <a:r>
              <a:rPr lang="en-US" altLang="en-US" sz="1800" dirty="0"/>
              <a:t>Non-repudiation by author</a:t>
            </a:r>
          </a:p>
          <a:p>
            <a:pPr marL="745050" lvl="1" indent="-342900">
              <a:buFont typeface="Arial" charset="0"/>
              <a:buChar char="•"/>
            </a:pPr>
            <a:r>
              <a:rPr lang="en-US" altLang="en-US" sz="1800" dirty="0"/>
              <a:t>Guarantee of message integrity</a:t>
            </a:r>
          </a:p>
          <a:p>
            <a:pPr marL="745050" lvl="1" indent="-342900">
              <a:buFont typeface="Arial" charset="0"/>
              <a:buChar char="•"/>
            </a:pPr>
            <a:r>
              <a:rPr lang="en-US" altLang="en-US" sz="1800" dirty="0"/>
              <a:t>Does not guarantee confidentiality (orthogonal)</a:t>
            </a:r>
          </a:p>
          <a:p>
            <a:pPr marL="1084748" lvl="2" indent="-285739"/>
            <a:r>
              <a:rPr lang="en-US" altLang="en-US" sz="1800" dirty="0"/>
              <a:t>If confidentiality is needed, encryption of the message must be used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en-US" sz="1800" dirty="0"/>
              <a:t>Important for many Internet applications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en-US" sz="1800" dirty="0"/>
              <a:t>Based on public key cryptography</a:t>
            </a:r>
          </a:p>
          <a:p>
            <a:pPr marL="745050" lvl="1" indent="-342900">
              <a:buFont typeface="Arial" charset="0"/>
              <a:buChar char="•"/>
            </a:pPr>
            <a:r>
              <a:rPr lang="en-US" altLang="en-US" sz="1800" dirty="0"/>
              <a:t>Current systems use RSA algorithm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en-US" sz="1800" dirty="0"/>
              <a:t>Basic idea:</a:t>
            </a:r>
          </a:p>
          <a:p>
            <a:pPr marL="735514" lvl="3" indent="-285739">
              <a:buFont typeface="Wingdings" charset="2"/>
              <a:buAutoNum type="arabicParenBoth"/>
            </a:pPr>
            <a:r>
              <a:rPr lang="en-US" altLang="en-US" sz="1800" dirty="0"/>
              <a:t>Hash the message</a:t>
            </a:r>
          </a:p>
          <a:p>
            <a:pPr marL="735514" lvl="3" indent="-285739">
              <a:buFont typeface="Wingdings" charset="2"/>
              <a:buAutoNum type="arabicParenBoth"/>
            </a:pPr>
            <a:r>
              <a:rPr lang="en-US" altLang="en-US" sz="1800" dirty="0"/>
              <a:t>Encrypt the hashing with the sender private key</a:t>
            </a:r>
          </a:p>
          <a:p>
            <a:pPr marL="735514" lvl="3" indent="-285739">
              <a:buFont typeface="Wingdings" charset="2"/>
              <a:buAutoNum type="arabicParenBoth"/>
            </a:pPr>
            <a:r>
              <a:rPr lang="en-US" altLang="en-US" sz="1800" dirty="0"/>
              <a:t>Add to the message the sender public key and a certificate (for </a:t>
            </a:r>
            <a:r>
              <a:rPr lang="en-US" altLang="en-US" sz="1800" dirty="0" smtClean="0"/>
              <a:t>checking</a:t>
            </a:r>
            <a:r>
              <a:rPr lang="en-US" alt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873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(6) Digital signature-2: Signing</a:t>
            </a:r>
          </a:p>
        </p:txBody>
      </p:sp>
      <p:pic>
        <p:nvPicPr>
          <p:cNvPr id="1185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1276"/>
            <a:ext cx="5439420" cy="410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016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3" y="0"/>
            <a:ext cx="5868141" cy="565146"/>
          </a:xfrm>
        </p:spPr>
        <p:txBody>
          <a:bodyPr/>
          <a:lstStyle/>
          <a:p>
            <a:r>
              <a:rPr lang="en-US" altLang="en-US"/>
              <a:t>(6) Digital Signature-3: Verifying</a:t>
            </a:r>
          </a:p>
        </p:txBody>
      </p:sp>
      <p:pic>
        <p:nvPicPr>
          <p:cNvPr id="11878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19" y="676582"/>
            <a:ext cx="4420279" cy="503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636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" y="0"/>
            <a:ext cx="6660229" cy="565146"/>
          </a:xfrm>
        </p:spPr>
        <p:txBody>
          <a:bodyPr/>
          <a:lstStyle/>
          <a:p>
            <a:r>
              <a:rPr lang="en-US" altLang="en-US"/>
              <a:t>Combining cryptographic primitives</a:t>
            </a:r>
          </a:p>
        </p:txBody>
      </p:sp>
      <p:sp>
        <p:nvSpPr>
          <p:cNvPr id="1179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1600" y="913285"/>
            <a:ext cx="7359650" cy="388843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Goal: Resist to passive and active attacks</a:t>
            </a:r>
          </a:p>
          <a:p>
            <a:pPr lvl="4"/>
            <a:endParaRPr lang="en-US" altLang="en-US" sz="750" dirty="0"/>
          </a:p>
          <a:p>
            <a:r>
              <a:rPr lang="en-US" altLang="en-US" dirty="0"/>
              <a:t>Passive attacks : threaten </a:t>
            </a:r>
            <a:r>
              <a:rPr lang="en-US" altLang="en-US" b="1" dirty="0"/>
              <a:t>Confidentiality</a:t>
            </a:r>
          </a:p>
          <a:p>
            <a:pPr lvl="4"/>
            <a:endParaRPr lang="en-US" altLang="en-US" sz="750" dirty="0"/>
          </a:p>
          <a:p>
            <a:r>
              <a:rPr lang="en-US" altLang="en-US" dirty="0"/>
              <a:t>Active attacks: threaten </a:t>
            </a:r>
            <a:r>
              <a:rPr lang="en-US" altLang="en-US" b="1" dirty="0"/>
              <a:t>Integrity</a:t>
            </a:r>
          </a:p>
          <a:p>
            <a:pPr lvl="4"/>
            <a:r>
              <a:rPr lang="en-US" altLang="en-US" sz="1400" dirty="0"/>
              <a:t>Identity theft</a:t>
            </a:r>
          </a:p>
          <a:p>
            <a:pPr lvl="4"/>
            <a:r>
              <a:rPr lang="en-US" altLang="en-US" sz="1400" dirty="0"/>
              <a:t>Data alteration</a:t>
            </a:r>
          </a:p>
          <a:p>
            <a:pPr lvl="4"/>
            <a:r>
              <a:rPr lang="en-US" altLang="en-US" sz="1400" dirty="0"/>
              <a:t>Message forging</a:t>
            </a:r>
          </a:p>
          <a:p>
            <a:pPr lvl="4"/>
            <a:r>
              <a:rPr lang="en-US" altLang="en-US" sz="1400" dirty="0"/>
              <a:t>Replay attack</a:t>
            </a:r>
          </a:p>
          <a:p>
            <a:pPr lvl="4"/>
            <a:r>
              <a:rPr lang="en-US" altLang="en-US" sz="1400" dirty="0"/>
              <a:t>Repudiation</a:t>
            </a:r>
          </a:p>
          <a:p>
            <a:pPr lvl="4"/>
            <a:r>
              <a:rPr lang="en-US" altLang="en-US" sz="1400" dirty="0"/>
              <a:t>Destruction</a:t>
            </a:r>
          </a:p>
          <a:p>
            <a:pPr lvl="4"/>
            <a:r>
              <a:rPr lang="en-US" altLang="en-US" sz="1400" dirty="0"/>
              <a:t>Delays            / reordering</a:t>
            </a:r>
          </a:p>
          <a:p>
            <a:pPr lvl="4"/>
            <a:endParaRPr lang="en-US" altLang="en-US" sz="667" dirty="0"/>
          </a:p>
        </p:txBody>
      </p:sp>
      <p:grpSp>
        <p:nvGrpSpPr>
          <p:cNvPr id="1179673" name="Group 25"/>
          <p:cNvGrpSpPr>
            <a:grpSpLocks/>
          </p:cNvGrpSpPr>
          <p:nvPr/>
        </p:nvGrpSpPr>
        <p:grpSpPr bwMode="auto">
          <a:xfrm>
            <a:off x="3280090" y="1588766"/>
            <a:ext cx="3984625" cy="2768864"/>
            <a:chOff x="1169" y="1191"/>
            <a:chExt cx="3012" cy="2093"/>
          </a:xfrm>
        </p:grpSpPr>
        <p:sp>
          <p:nvSpPr>
            <p:cNvPr id="1179653" name="Oval 5"/>
            <p:cNvSpPr>
              <a:spLocks noChangeArrowheads="1"/>
            </p:cNvSpPr>
            <p:nvPr/>
          </p:nvSpPr>
          <p:spPr bwMode="auto">
            <a:xfrm>
              <a:off x="1766" y="2258"/>
              <a:ext cx="215" cy="1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en-US" sz="1167" b="1">
                  <a:solidFill>
                    <a:srgbClr val="DA0000"/>
                  </a:solidFill>
                </a:rPr>
                <a:t>3</a:t>
              </a:r>
            </a:p>
          </p:txBody>
        </p:sp>
        <p:sp>
          <p:nvSpPr>
            <p:cNvPr id="1179654" name="Oval 6"/>
            <p:cNvSpPr>
              <a:spLocks noChangeArrowheads="1"/>
            </p:cNvSpPr>
            <p:nvPr/>
          </p:nvSpPr>
          <p:spPr bwMode="auto">
            <a:xfrm>
              <a:off x="1765" y="2047"/>
              <a:ext cx="215" cy="1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en-US" sz="1167" b="1">
                  <a:solidFill>
                    <a:srgbClr val="DA0000"/>
                  </a:solidFill>
                </a:rPr>
                <a:t>4</a:t>
              </a:r>
            </a:p>
          </p:txBody>
        </p:sp>
        <p:sp>
          <p:nvSpPr>
            <p:cNvPr id="1179655" name="Oval 7"/>
            <p:cNvSpPr>
              <a:spLocks noChangeArrowheads="1"/>
            </p:cNvSpPr>
            <p:nvPr/>
          </p:nvSpPr>
          <p:spPr bwMode="auto">
            <a:xfrm>
              <a:off x="3942" y="1191"/>
              <a:ext cx="239" cy="1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en-US" sz="1167" b="1">
                  <a:solidFill>
                    <a:srgbClr val="DA0000"/>
                  </a:solidFill>
                </a:rPr>
                <a:t>1</a:t>
              </a:r>
            </a:p>
          </p:txBody>
        </p:sp>
        <p:sp>
          <p:nvSpPr>
            <p:cNvPr id="1179656" name="Oval 8"/>
            <p:cNvSpPr>
              <a:spLocks noChangeArrowheads="1"/>
            </p:cNvSpPr>
            <p:nvPr/>
          </p:nvSpPr>
          <p:spPr bwMode="auto">
            <a:xfrm>
              <a:off x="1753" y="2469"/>
              <a:ext cx="239" cy="1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en-US" sz="1167" b="1">
                  <a:solidFill>
                    <a:srgbClr val="DA0000"/>
                  </a:solidFill>
                </a:rPr>
                <a:t>2</a:t>
              </a:r>
            </a:p>
          </p:txBody>
        </p:sp>
        <p:sp>
          <p:nvSpPr>
            <p:cNvPr id="1179657" name="Oval 9"/>
            <p:cNvSpPr>
              <a:spLocks noChangeArrowheads="1"/>
            </p:cNvSpPr>
            <p:nvPr/>
          </p:nvSpPr>
          <p:spPr bwMode="auto">
            <a:xfrm>
              <a:off x="1765" y="1836"/>
              <a:ext cx="215" cy="1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en-US" sz="1167" b="1">
                  <a:solidFill>
                    <a:srgbClr val="DA0000"/>
                  </a:solidFill>
                </a:rPr>
                <a:t>5</a:t>
              </a:r>
            </a:p>
          </p:txBody>
        </p:sp>
        <p:sp>
          <p:nvSpPr>
            <p:cNvPr id="1179658" name="Oval 10"/>
            <p:cNvSpPr>
              <a:spLocks noChangeArrowheads="1"/>
            </p:cNvSpPr>
            <p:nvPr/>
          </p:nvSpPr>
          <p:spPr bwMode="auto">
            <a:xfrm>
              <a:off x="1765" y="2681"/>
              <a:ext cx="215" cy="1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en-US" sz="1167" b="1">
                  <a:solidFill>
                    <a:srgbClr val="DA0000"/>
                  </a:solidFill>
                </a:rPr>
                <a:t>6</a:t>
              </a:r>
            </a:p>
          </p:txBody>
        </p:sp>
        <p:sp>
          <p:nvSpPr>
            <p:cNvPr id="1179667" name="Oval 19"/>
            <p:cNvSpPr>
              <a:spLocks noChangeArrowheads="1"/>
            </p:cNvSpPr>
            <p:nvPr/>
          </p:nvSpPr>
          <p:spPr bwMode="auto">
            <a:xfrm>
              <a:off x="1761" y="2885"/>
              <a:ext cx="239" cy="1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en-US" sz="1167" b="1">
                  <a:solidFill>
                    <a:srgbClr val="DA0000"/>
                  </a:solidFill>
                </a:rPr>
                <a:t>2</a:t>
              </a:r>
            </a:p>
          </p:txBody>
        </p:sp>
        <p:sp>
          <p:nvSpPr>
            <p:cNvPr id="1179668" name="Oval 20"/>
            <p:cNvSpPr>
              <a:spLocks noChangeArrowheads="1"/>
            </p:cNvSpPr>
            <p:nvPr/>
          </p:nvSpPr>
          <p:spPr bwMode="auto">
            <a:xfrm>
              <a:off x="2361" y="3093"/>
              <a:ext cx="239" cy="1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en-US" sz="1167" b="1">
                  <a:solidFill>
                    <a:srgbClr val="DA0000"/>
                  </a:solidFill>
                </a:rPr>
                <a:t>2</a:t>
              </a:r>
            </a:p>
          </p:txBody>
        </p:sp>
        <p:sp>
          <p:nvSpPr>
            <p:cNvPr id="1179669" name="Oval 21"/>
            <p:cNvSpPr>
              <a:spLocks noChangeArrowheads="1"/>
            </p:cNvSpPr>
            <p:nvPr/>
          </p:nvSpPr>
          <p:spPr bwMode="auto">
            <a:xfrm>
              <a:off x="1169" y="3085"/>
              <a:ext cx="239" cy="1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endParaRPr lang="en-US" altLang="en-US" sz="1167" b="1">
                <a:solidFill>
                  <a:srgbClr val="DA0000"/>
                </a:solidFill>
              </a:endParaRPr>
            </a:p>
          </p:txBody>
        </p:sp>
        <p:grpSp>
          <p:nvGrpSpPr>
            <p:cNvPr id="1179670" name="Group 22"/>
            <p:cNvGrpSpPr>
              <a:grpSpLocks/>
            </p:cNvGrpSpPr>
            <p:nvPr/>
          </p:nvGrpSpPr>
          <p:grpSpPr bwMode="auto">
            <a:xfrm>
              <a:off x="1174" y="3111"/>
              <a:ext cx="213" cy="126"/>
              <a:chOff x="4296" y="2375"/>
              <a:chExt cx="453" cy="454"/>
            </a:xfrm>
          </p:grpSpPr>
          <p:sp>
            <p:nvSpPr>
              <p:cNvPr id="1179671" name="Line 23"/>
              <p:cNvSpPr>
                <a:spLocks noChangeShapeType="1"/>
              </p:cNvSpPr>
              <p:nvPr/>
            </p:nvSpPr>
            <p:spPr bwMode="auto">
              <a:xfrm>
                <a:off x="4296" y="2375"/>
                <a:ext cx="453" cy="453"/>
              </a:xfrm>
              <a:prstGeom prst="line">
                <a:avLst/>
              </a:prstGeom>
              <a:noFill/>
              <a:ln w="762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79672" name="Line 24"/>
              <p:cNvSpPr>
                <a:spLocks noChangeShapeType="1"/>
              </p:cNvSpPr>
              <p:nvPr/>
            </p:nvSpPr>
            <p:spPr bwMode="auto">
              <a:xfrm rot="-5400000">
                <a:off x="4296" y="2376"/>
                <a:ext cx="453" cy="453"/>
              </a:xfrm>
              <a:prstGeom prst="line">
                <a:avLst/>
              </a:prstGeom>
              <a:noFill/>
              <a:ln w="762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825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3505099" cy="565146"/>
          </a:xfrm>
        </p:spPr>
        <p:txBody>
          <a:bodyPr/>
          <a:lstStyle/>
          <a:p>
            <a:r>
              <a:rPr lang="en-US" dirty="0" smtClean="0"/>
              <a:t>Security Problems?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4</a:t>
            </a:fld>
            <a:endParaRPr lang="da-DK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82573"/>
            <a:ext cx="2720614" cy="32989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7575" y="22800"/>
            <a:ext cx="36936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www.zdnet.com</a:t>
            </a:r>
            <a:r>
              <a:rPr lang="en-US" sz="800" dirty="0"/>
              <a:t>/pictures/biggest-hacks-leaks-and-data-breaches-2017/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" y="3092613"/>
            <a:ext cx="8743554" cy="20285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7170" y="2877169"/>
            <a:ext cx="45031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www.eweek.com</a:t>
            </a:r>
            <a:r>
              <a:rPr lang="en-US" sz="800" dirty="0"/>
              <a:t>/security/microsoft-s-cloud-weathers-1.5-million-hack-attempts-each-day</a:t>
            </a:r>
          </a:p>
        </p:txBody>
      </p:sp>
    </p:spTree>
    <p:extLst>
      <p:ext uri="{BB962C8B-B14F-4D97-AF65-F5344CB8AC3E}">
        <p14:creationId xmlns:p14="http://schemas.microsoft.com/office/powerpoint/2010/main" val="1917393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09600" y="876300"/>
            <a:ext cx="8001000" cy="306132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Core security concepts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Attacks and Counter-Measures</a:t>
            </a:r>
          </a:p>
          <a:p>
            <a:pPr marL="971550" lvl="1" indent="-514350" algn="l">
              <a:buFont typeface="Arial" charset="0"/>
              <a:buChar char="•"/>
            </a:pPr>
            <a:r>
              <a:rPr lang="en-US" dirty="0" smtClean="0"/>
              <a:t>Cryptographic </a:t>
            </a:r>
            <a:r>
              <a:rPr lang="en-US" dirty="0" smtClean="0"/>
              <a:t>tools</a:t>
            </a:r>
          </a:p>
          <a:p>
            <a:pPr marL="971550" lvl="1" indent="-514350" algn="l">
              <a:buFont typeface="Arial" charset="0"/>
              <a:buChar char="•"/>
            </a:pPr>
            <a:r>
              <a:rPr lang="en-US" dirty="0" smtClean="0"/>
              <a:t>Run-Time Security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Counter-measures </a:t>
            </a:r>
            <a:r>
              <a:rPr lang="en-US" dirty="0" smtClean="0"/>
              <a:t>in the cloud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" y="0"/>
            <a:ext cx="1546358" cy="565146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69895B-15EC-644A-AA83-35A2DE4D5F8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6D89CF-FA3E-6F4C-914A-6EEB12716791}" type="slidenum">
              <a:rPr lang="da-DK" altLang="en-US" smtClean="0"/>
              <a:pPr>
                <a:defRPr/>
              </a:pPr>
              <a:t>40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44995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3354545" cy="565146"/>
          </a:xfrm>
        </p:spPr>
        <p:txBody>
          <a:bodyPr/>
          <a:lstStyle/>
          <a:p>
            <a:r>
              <a:rPr lang="en-US" dirty="0" smtClean="0"/>
              <a:t>Run-Time Security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41</a:t>
            </a:fld>
            <a:endParaRPr lang="da-DK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146" y="913284"/>
            <a:ext cx="5680654" cy="417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5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3354545" cy="565146"/>
          </a:xfrm>
        </p:spPr>
        <p:txBody>
          <a:bodyPr/>
          <a:lstStyle/>
          <a:p>
            <a:r>
              <a:rPr lang="en-US" dirty="0" smtClean="0"/>
              <a:t>Run-Time Security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42</a:t>
            </a:fld>
            <a:endParaRPr lang="da-DK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95" y="771166"/>
            <a:ext cx="6112305" cy="4497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347" y="2460263"/>
            <a:ext cx="4157306" cy="300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6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3777610" cy="565146"/>
          </a:xfrm>
        </p:spPr>
        <p:txBody>
          <a:bodyPr/>
          <a:lstStyle/>
          <a:p>
            <a:r>
              <a:rPr lang="en-US" dirty="0" smtClean="0"/>
              <a:t>Hardware Protection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43</a:t>
            </a:fld>
            <a:endParaRPr lang="da-DK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769268"/>
            <a:ext cx="6142186" cy="44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0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2831902" cy="565146"/>
          </a:xfrm>
        </p:spPr>
        <p:txBody>
          <a:bodyPr/>
          <a:lstStyle/>
          <a:p>
            <a:r>
              <a:rPr lang="en-US" dirty="0" smtClean="0"/>
              <a:t>ARM </a:t>
            </a:r>
            <a:r>
              <a:rPr lang="en-US" dirty="0" err="1" smtClean="0"/>
              <a:t>Trustzone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44</a:t>
            </a:fld>
            <a:endParaRPr lang="da-DK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86490"/>
            <a:ext cx="6906909" cy="425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4526276" cy="565146"/>
          </a:xfrm>
        </p:spPr>
        <p:txBody>
          <a:bodyPr/>
          <a:lstStyle/>
          <a:p>
            <a:r>
              <a:rPr lang="en-US" dirty="0" smtClean="0"/>
              <a:t>ARM </a:t>
            </a:r>
            <a:r>
              <a:rPr lang="en-US" dirty="0" err="1" smtClean="0"/>
              <a:t>Trustzone</a:t>
            </a:r>
            <a:r>
              <a:rPr lang="en-US" dirty="0" smtClean="0"/>
              <a:t> and Linux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45</a:t>
            </a:fld>
            <a:endParaRPr lang="da-DK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7260"/>
            <a:ext cx="5220389" cy="27622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248" y="2569468"/>
            <a:ext cx="3507015" cy="24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09600" y="876300"/>
            <a:ext cx="8001000" cy="306132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Core security concepts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Attacks and Counter-Measures</a:t>
            </a:r>
          </a:p>
          <a:p>
            <a:pPr marL="971550" lvl="1" indent="-514350" algn="l">
              <a:buFont typeface="Arial" charset="0"/>
              <a:buChar char="•"/>
            </a:pPr>
            <a:r>
              <a:rPr lang="en-US" dirty="0" smtClean="0"/>
              <a:t>Cryptographic </a:t>
            </a:r>
            <a:r>
              <a:rPr lang="en-US" dirty="0" smtClean="0"/>
              <a:t>tools</a:t>
            </a:r>
          </a:p>
          <a:p>
            <a:pPr marL="971550" lvl="1" indent="-514350" algn="l">
              <a:buFont typeface="Arial" charset="0"/>
              <a:buChar char="•"/>
            </a:pPr>
            <a:r>
              <a:rPr lang="en-US" dirty="0" smtClean="0"/>
              <a:t>Run-Time Security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Counter-measures </a:t>
            </a:r>
            <a:r>
              <a:rPr lang="en-US" dirty="0" smtClean="0"/>
              <a:t>in the cloud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" y="0"/>
            <a:ext cx="1546358" cy="565146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69895B-15EC-644A-AA83-35A2DE4D5F8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6D89CF-FA3E-6F4C-914A-6EEB12716791}" type="slidenum">
              <a:rPr lang="da-DK" altLang="en-US" smtClean="0"/>
              <a:pPr>
                <a:defRPr/>
              </a:pPr>
              <a:t>46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198443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secure are managed services?</a:t>
            </a:r>
          </a:p>
          <a:p>
            <a:endParaRPr lang="en-US" dirty="0"/>
          </a:p>
          <a:p>
            <a:r>
              <a:rPr lang="en-US" dirty="0" smtClean="0"/>
              <a:t>How to deal with migrated data?</a:t>
            </a:r>
          </a:p>
          <a:p>
            <a:endParaRPr lang="en-US" dirty="0"/>
          </a:p>
          <a:p>
            <a:r>
              <a:rPr lang="en-US" dirty="0" smtClean="0"/>
              <a:t>How to deal with Hardware Protection?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5106114" cy="565146"/>
          </a:xfrm>
        </p:spPr>
        <p:txBody>
          <a:bodyPr/>
          <a:lstStyle/>
          <a:p>
            <a:r>
              <a:rPr lang="en-US" dirty="0" smtClean="0"/>
              <a:t>What is special in the Cloud?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47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27066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1283" y="769268"/>
            <a:ext cx="8001000" cy="469032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/security/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4855404" cy="565146"/>
          </a:xfrm>
        </p:spPr>
        <p:txBody>
          <a:bodyPr/>
          <a:lstStyle/>
          <a:p>
            <a:r>
              <a:rPr lang="en-US" dirty="0" smtClean="0"/>
              <a:t>Securing Managed Services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48</a:t>
            </a:fld>
            <a:endParaRPr lang="da-DK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3365"/>
            <a:ext cx="7596336" cy="392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9600" y="876300"/>
            <a:ext cx="8001000" cy="302956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Who manages the </a:t>
            </a:r>
            <a:r>
              <a:rPr lang="en-US" sz="2000" dirty="0" smtClean="0"/>
              <a:t>keys? You or the Cloud Service Provider?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How does your Cloud Service Provider store/manage access to your keys?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How does the cloud service provider deal with multi-tenant issues?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After decommissioning of systems in the cloud, how to make sure that data is completely removed from </a:t>
            </a:r>
            <a:r>
              <a:rPr lang="en-US" sz="2000" dirty="0" smtClean="0"/>
              <a:t>systems.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4883169" cy="565146"/>
          </a:xfrm>
        </p:spPr>
        <p:txBody>
          <a:bodyPr/>
          <a:lstStyle/>
          <a:p>
            <a:r>
              <a:rPr lang="en-US" dirty="0" smtClean="0"/>
              <a:t>Dealing with Migrated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49</a:t>
            </a:fld>
            <a:endParaRPr lang="da-DK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57542" y="3905865"/>
            <a:ext cx="6910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https://cloud.google.com/kms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https://cloud.google.com/security/security-design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9600" y="876300"/>
            <a:ext cx="8001000" cy="1621160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Security in the World-Sized Web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2801509" cy="565146"/>
          </a:xfrm>
        </p:spPr>
        <p:txBody>
          <a:bodyPr/>
          <a:lstStyle/>
          <a:p>
            <a:r>
              <a:rPr lang="en-US" dirty="0" smtClean="0"/>
              <a:t>Bruce </a:t>
            </a:r>
            <a:r>
              <a:rPr lang="en-US" dirty="0" err="1" smtClean="0"/>
              <a:t>Schneier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5</a:t>
            </a:fld>
            <a:endParaRPr lang="da-DK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925490"/>
            <a:ext cx="5237584" cy="29386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32040" y="193204"/>
            <a:ext cx="3743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www.schneier.com</a:t>
            </a:r>
            <a:r>
              <a:rPr lang="en-US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64088" y="1162816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(05:30-07:53)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2472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5888764" cy="565146"/>
          </a:xfrm>
        </p:spPr>
        <p:txBody>
          <a:bodyPr/>
          <a:lstStyle/>
          <a:p>
            <a:r>
              <a:rPr lang="en-US" dirty="0" smtClean="0"/>
              <a:t>Hardware Protection in the Cloud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50</a:t>
            </a:fld>
            <a:endParaRPr lang="da-DK" altLang="en-US"/>
          </a:p>
        </p:txBody>
      </p:sp>
      <p:pic>
        <p:nvPicPr>
          <p:cNvPr id="34818" name="Picture 2" descr="Image source: Intel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5292"/>
            <a:ext cx="4886918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t runtime, the Intel SGX instructions build &amp; execute the encla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966" y="1014197"/>
            <a:ext cx="3333897" cy="375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4841" y="4360058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software.intel.com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sgx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60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3466371" cy="565146"/>
          </a:xfrm>
        </p:spPr>
        <p:txBody>
          <a:bodyPr/>
          <a:lstStyle/>
          <a:p>
            <a:r>
              <a:rPr lang="en-US" dirty="0" smtClean="0"/>
              <a:t>MSR Trusted Cloud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51</a:t>
            </a:fld>
            <a:endParaRPr lang="da-DK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568330"/>
            <a:ext cx="5940152" cy="35934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29" y="769268"/>
            <a:ext cx="3302597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6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smtClean="0"/>
              <a:t>Core security concepts: Confidentiality, Integrity, Availability. </a:t>
            </a:r>
          </a:p>
          <a:p>
            <a:endParaRPr lang="en-US" sz="2000" dirty="0"/>
          </a:p>
          <a:p>
            <a:r>
              <a:rPr lang="en-US" sz="2000" dirty="0" smtClean="0"/>
              <a:t>In scalable-web systems, integrity and availability are increasingly important. So far, most efforts have focused on confidentiality.</a:t>
            </a:r>
          </a:p>
          <a:p>
            <a:endParaRPr lang="en-US" sz="2000" dirty="0" smtClean="0"/>
          </a:p>
          <a:p>
            <a:r>
              <a:rPr lang="en-US" sz="2000" dirty="0" smtClean="0"/>
              <a:t>Encryption and run-time security are key. There is support for both on cloud-based platforms. Key design decisions about (</a:t>
            </a:r>
            <a:r>
              <a:rPr lang="en-US" sz="2000" dirty="0" err="1" smtClean="0"/>
              <a:t>i</a:t>
            </a:r>
            <a:r>
              <a:rPr lang="en-US" sz="2000" dirty="0" smtClean="0"/>
              <a:t>) key management and (ii) Trusted Code Base.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2235841" cy="565146"/>
          </a:xfrm>
        </p:spPr>
        <p:txBody>
          <a:bodyPr/>
          <a:lstStyle/>
          <a:p>
            <a:r>
              <a:rPr lang="en-US" dirty="0" smtClean="0"/>
              <a:t>Take-</a:t>
            </a:r>
            <a:r>
              <a:rPr lang="en-US" dirty="0" err="1" smtClean="0"/>
              <a:t>Aways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52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187737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Shift in power balance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(</a:t>
            </a:r>
            <a:r>
              <a:rPr lang="en-US" sz="2000" dirty="0" smtClean="0"/>
              <a:t>1) powerless, the </a:t>
            </a:r>
            <a:r>
              <a:rPr lang="en-US" sz="2000" b="1" dirty="0" smtClean="0"/>
              <a:t>quick</a:t>
            </a:r>
            <a:r>
              <a:rPr lang="en-US" sz="2000" dirty="0" smtClean="0"/>
              <a:t> and nimble =&gt; technology as power </a:t>
            </a:r>
            <a:r>
              <a:rPr lang="en-US" sz="2000" dirty="0" smtClean="0"/>
              <a:t>equalizer	(</a:t>
            </a:r>
            <a:r>
              <a:rPr lang="en-US" sz="2000" dirty="0" smtClean="0"/>
              <a:t>2) powerful, the </a:t>
            </a:r>
            <a:r>
              <a:rPr lang="en-US" sz="2000" b="1" dirty="0" smtClean="0"/>
              <a:t>strong</a:t>
            </a:r>
            <a:r>
              <a:rPr lang="en-US" sz="2000" dirty="0" smtClean="0"/>
              <a:t> </a:t>
            </a:r>
            <a:r>
              <a:rPr lang="en-US" sz="2000" dirty="0" smtClean="0"/>
              <a:t>=&gt; more </a:t>
            </a:r>
            <a:r>
              <a:rPr lang="en-US" sz="2000" dirty="0" smtClean="0"/>
              <a:t>raw power to leverage.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Attackers </a:t>
            </a:r>
            <a:r>
              <a:rPr lang="en-US" sz="2000" dirty="0" smtClean="0"/>
              <a:t>have advantage over defenders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Defend a surface </a:t>
            </a:r>
            <a:r>
              <a:rPr lang="en-US" sz="2000" dirty="0" smtClean="0"/>
              <a:t>vs. </a:t>
            </a:r>
            <a:r>
              <a:rPr lang="en-US" sz="2000" dirty="0" smtClean="0"/>
              <a:t>attack a point</a:t>
            </a:r>
            <a:br>
              <a:rPr lang="en-US" sz="2000" dirty="0" smtClean="0"/>
            </a:br>
            <a:r>
              <a:rPr lang="en-US" sz="2000" dirty="0" smtClean="0"/>
              <a:t>	</a:t>
            </a:r>
            <a:r>
              <a:rPr lang="en-US" sz="2000" dirty="0" smtClean="0"/>
              <a:t>			=&gt; Delay </a:t>
            </a:r>
            <a:r>
              <a:rPr lang="en-US" sz="2000" dirty="0" smtClean="0"/>
              <a:t>between new attacks and adequate defense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 smtClean="0"/>
              <a:t>quick are getting stronger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=&gt; Cloud-based </a:t>
            </a:r>
            <a:r>
              <a:rPr lang="en-US" sz="2000" dirty="0" smtClean="0"/>
              <a:t>solutions </a:t>
            </a:r>
            <a:r>
              <a:rPr lang="en-US" sz="2000" dirty="0" smtClean="0"/>
              <a:t>enable large scale attacks. 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algn="ctr"/>
            <a:r>
              <a:rPr lang="en-US" sz="2000" dirty="0" smtClean="0"/>
              <a:t>=&gt; Need </a:t>
            </a:r>
            <a:r>
              <a:rPr lang="en-US" sz="2000" dirty="0" smtClean="0"/>
              <a:t>for resilient security </a:t>
            </a:r>
            <a:r>
              <a:rPr lang="mr-IN" sz="2000" dirty="0" smtClean="0"/>
              <a:t>–</a:t>
            </a:r>
            <a:r>
              <a:rPr lang="en-US" sz="2000" dirty="0" smtClean="0"/>
              <a:t> security </a:t>
            </a:r>
            <a:r>
              <a:rPr lang="en-US" sz="2000" dirty="0" smtClean="0"/>
              <a:t>measures </a:t>
            </a:r>
            <a:r>
              <a:rPr lang="en-US" sz="2000" dirty="0" smtClean="0"/>
              <a:t>that resist attacks: </a:t>
            </a:r>
            <a:r>
              <a:rPr lang="en-US" sz="2000" dirty="0" smtClean="0"/>
              <a:t>		redundancy</a:t>
            </a:r>
            <a:r>
              <a:rPr lang="en-US" sz="2000" dirty="0" smtClean="0"/>
              <a:t>, defense in depth, </a:t>
            </a:r>
            <a:r>
              <a:rPr lang="en-US" sz="2000" dirty="0" err="1" smtClean="0"/>
              <a:t>compartementalisation</a:t>
            </a:r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4539805" cy="565146"/>
          </a:xfrm>
        </p:spPr>
        <p:txBody>
          <a:bodyPr/>
          <a:lstStyle/>
          <a:p>
            <a:r>
              <a:rPr lang="en-US" dirty="0" smtClean="0"/>
              <a:t>Security as an </a:t>
            </a:r>
            <a:r>
              <a:rPr lang="en-US" dirty="0" smtClean="0"/>
              <a:t>Arm’s </a:t>
            </a:r>
            <a:r>
              <a:rPr lang="en-US" dirty="0"/>
              <a:t>R</a:t>
            </a:r>
            <a:r>
              <a:rPr lang="en-US" dirty="0" smtClean="0"/>
              <a:t>ace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6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565524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b="1" dirty="0" smtClean="0"/>
              <a:t>Paradigm A</a:t>
            </a:r>
            <a:r>
              <a:rPr lang="en-US" dirty="0" smtClean="0"/>
              <a:t>: dangerous things =&gt; certifications (do it well the first time). If things break people </a:t>
            </a:r>
            <a:r>
              <a:rPr lang="en-US" dirty="0" smtClean="0"/>
              <a:t>die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b="1" dirty="0" smtClean="0"/>
              <a:t>Paradigm B</a:t>
            </a:r>
            <a:r>
              <a:rPr lang="en-US" dirty="0" smtClean="0"/>
              <a:t>: throw it out there and fix it </a:t>
            </a:r>
            <a:r>
              <a:rPr lang="en-US" dirty="0" smtClean="0"/>
              <a:t>quickly; be agile </a:t>
            </a:r>
            <a:r>
              <a:rPr lang="en-US" dirty="0" smtClean="0"/>
              <a:t>=&gt; </a:t>
            </a:r>
            <a:r>
              <a:rPr lang="en-US" dirty="0" smtClean="0"/>
              <a:t>patch Tuesday, automatic </a:t>
            </a:r>
            <a:r>
              <a:rPr lang="en-US" dirty="0" smtClean="0"/>
              <a:t>updates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sz="2400" dirty="0" smtClean="0"/>
              <a:t>These two paradigms are colliding. </a:t>
            </a:r>
          </a:p>
          <a:p>
            <a:pPr marL="457200" indent="-457200">
              <a:buFont typeface="Symbol" charset="2"/>
              <a:buChar char="Þ"/>
            </a:pPr>
            <a:r>
              <a:rPr lang="en-US" sz="2400" dirty="0" smtClean="0"/>
              <a:t>Need for homogeneous/timely regulation</a:t>
            </a:r>
          </a:p>
          <a:p>
            <a:pPr marL="457200" indent="-457200">
              <a:buFont typeface="Symbol" charset="2"/>
              <a:buChar char="Þ"/>
            </a:pPr>
            <a:r>
              <a:rPr lang="en-US" sz="2400" dirty="0" smtClean="0"/>
              <a:t>High water-mark for computerization and connectivity. </a:t>
            </a:r>
            <a:r>
              <a:rPr lang="en-US" b="1" dirty="0" smtClean="0"/>
              <a:t>More conscious decisions about what to connect and how.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3570181" cy="565146"/>
          </a:xfrm>
        </p:spPr>
        <p:txBody>
          <a:bodyPr/>
          <a:lstStyle/>
          <a:p>
            <a:r>
              <a:rPr lang="en-US" dirty="0" smtClean="0"/>
              <a:t>Colliding Paradigms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7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1727823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0"/>
            <a:ext cx="1081936" cy="565146"/>
          </a:xfrm>
        </p:spPr>
        <p:txBody>
          <a:bodyPr/>
          <a:lstStyle/>
          <a:p>
            <a:r>
              <a:rPr lang="en-US" dirty="0" smtClean="0"/>
              <a:t>C.I.A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66AB3-912B-9942-A2AE-3D71CBAE7A1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 altLang="en-US" smtClean="0"/>
              <a:t>· </a:t>
            </a:r>
            <a:fld id="{141B42AF-DF81-2741-A472-5CF1B523E1F5}" type="slidenum">
              <a:rPr lang="da-DK" altLang="en-US" smtClean="0"/>
              <a:pPr>
                <a:defRPr/>
              </a:pPr>
              <a:t>8</a:t>
            </a:fld>
            <a:endParaRPr lang="da-DK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561356"/>
            <a:ext cx="2752328" cy="20970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38937" y="10050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Courtesy of </a:t>
            </a:r>
            <a:r>
              <a:rPr lang="en-US" sz="1400" dirty="0" err="1" smtClean="0"/>
              <a:t>L.Bouganim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7665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09600" y="876300"/>
            <a:ext cx="8001000" cy="306132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Core security concepts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Attacks and Counter-Measures</a:t>
            </a:r>
          </a:p>
          <a:p>
            <a:pPr marL="971550" lvl="1" indent="-514350" algn="l">
              <a:buFont typeface="Arial" charset="0"/>
              <a:buChar char="•"/>
            </a:pPr>
            <a:r>
              <a:rPr lang="en-US" dirty="0" smtClean="0"/>
              <a:t>Cryptographic </a:t>
            </a:r>
            <a:r>
              <a:rPr lang="en-US" dirty="0" smtClean="0"/>
              <a:t>tools</a:t>
            </a:r>
          </a:p>
          <a:p>
            <a:pPr marL="971550" lvl="1" indent="-514350" algn="l">
              <a:buFont typeface="Arial" charset="0"/>
              <a:buChar char="•"/>
            </a:pPr>
            <a:r>
              <a:rPr lang="en-US" dirty="0" smtClean="0"/>
              <a:t>Run-Time Security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Counter-measures </a:t>
            </a:r>
            <a:r>
              <a:rPr lang="en-US" dirty="0" smtClean="0"/>
              <a:t>in the cloud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" y="0"/>
            <a:ext cx="1546358" cy="565146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69895B-15EC-644A-AA83-35A2DE4D5F8D}" type="datetime1">
              <a:rPr lang="da-DK" altLang="en-US" smtClean="0"/>
              <a:pPr>
                <a:defRPr/>
              </a:pPr>
              <a:t>06/11/2017</a:t>
            </a:fld>
            <a:endParaRPr lang="da-D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6D89CF-FA3E-6F4C-914A-6EEB12716791}" type="slidenum">
              <a:rPr lang="da-DK" altLang="en-US" smtClean="0"/>
              <a:pPr>
                <a:defRPr/>
              </a:pPr>
              <a:t>9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38966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_powerpoint_bredformat">
  <a:themeElements>
    <a:clrScheme name="IT-Universitetet">
      <a:dk1>
        <a:sysClr val="windowText" lastClr="000000"/>
      </a:dk1>
      <a:lt1>
        <a:sysClr val="window" lastClr="FFFFFF"/>
      </a:lt1>
      <a:dk2>
        <a:srgbClr val="8D408E"/>
      </a:dk2>
      <a:lt2>
        <a:srgbClr val="C3C5BB"/>
      </a:lt2>
      <a:accent1>
        <a:srgbClr val="A5CBDA"/>
      </a:accent1>
      <a:accent2>
        <a:srgbClr val="FFCC00"/>
      </a:accent2>
      <a:accent3>
        <a:srgbClr val="E2007A"/>
      </a:accent3>
      <a:accent4>
        <a:srgbClr val="009EE0"/>
      </a:accent4>
      <a:accent5>
        <a:srgbClr val="675D9E"/>
      </a:accent5>
      <a:accent6>
        <a:srgbClr val="708B96"/>
      </a:accent6>
      <a:hlink>
        <a:srgbClr val="009EE0"/>
      </a:hlink>
      <a:folHlink>
        <a:srgbClr val="E2007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743044B-1B5D-BB41-A64C-83490B9F75E7}">
  <we:reference id="wa104178141" version="3.1.2.22" store="en-US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1907</TotalTime>
  <Words>1822</Words>
  <Application>Microsoft Macintosh PowerPoint</Application>
  <PresentationFormat>On-screen Show (16:10)</PresentationFormat>
  <Paragraphs>440</Paragraphs>
  <Slides>52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Calibri</vt:lpstr>
      <vt:lpstr>ＭＳ Ｐゴシック</vt:lpstr>
      <vt:lpstr>Arial</vt:lpstr>
      <vt:lpstr>Symbol</vt:lpstr>
      <vt:lpstr>Wingdings</vt:lpstr>
      <vt:lpstr>Master_powerpoint_bredformat</vt:lpstr>
      <vt:lpstr>Security in the Cloud</vt:lpstr>
      <vt:lpstr>Outline</vt:lpstr>
      <vt:lpstr>C.I.A</vt:lpstr>
      <vt:lpstr>Security Problems?</vt:lpstr>
      <vt:lpstr>Bruce Schneier</vt:lpstr>
      <vt:lpstr>Security as an Arm’s Race</vt:lpstr>
      <vt:lpstr>Colliding Paradigms</vt:lpstr>
      <vt:lpstr>C.I.A</vt:lpstr>
      <vt:lpstr>Outline</vt:lpstr>
      <vt:lpstr>The Characters</vt:lpstr>
      <vt:lpstr>Passive/Active Attacks</vt:lpstr>
      <vt:lpstr>Passive/Active Attacks</vt:lpstr>
      <vt:lpstr>Symmetric Encryption</vt:lpstr>
      <vt:lpstr>Symmetric Encryption</vt:lpstr>
      <vt:lpstr>Symmetric Encryption</vt:lpstr>
      <vt:lpstr>Symmetric Encryption</vt:lpstr>
      <vt:lpstr>Symmetric Encryption</vt:lpstr>
      <vt:lpstr>Symmetric Encryption</vt:lpstr>
      <vt:lpstr>Symmetric Encryption</vt:lpstr>
      <vt:lpstr>Asymmetric Encryption</vt:lpstr>
      <vt:lpstr>Symmetric vs. Asymmetric Encryption</vt:lpstr>
      <vt:lpstr>Asymmetric Encryption</vt:lpstr>
      <vt:lpstr>Hybrid Encryption</vt:lpstr>
      <vt:lpstr>Combining cryptographic primitives</vt:lpstr>
      <vt:lpstr>(1) Confidentiality: Encryption alone</vt:lpstr>
      <vt:lpstr>(2) Replay Attack</vt:lpstr>
      <vt:lpstr>(3) Message forging: Nonce</vt:lpstr>
      <vt:lpstr>(4) Data alteration + Confidentiality</vt:lpstr>
      <vt:lpstr>Cryptographic hash functions</vt:lpstr>
      <vt:lpstr>Cryptographic hash functions (2)</vt:lpstr>
      <vt:lpstr>(5) Identity theft: Authentication-1</vt:lpstr>
      <vt:lpstr>(5) Authentication-2: attacking the simple protocol </vt:lpstr>
      <vt:lpstr>(5) Authentication-3: trusted party &amp; public keys</vt:lpstr>
      <vt:lpstr>(5) Authentication-4: trusted party &amp; secret keys</vt:lpstr>
      <vt:lpstr>(5) Authentication-5: Secret vs Public</vt:lpstr>
      <vt:lpstr>(6) repudiation: Digital Signature-1</vt:lpstr>
      <vt:lpstr>(6) Digital signature-2: Signing</vt:lpstr>
      <vt:lpstr>(6) Digital Signature-3: Verifying</vt:lpstr>
      <vt:lpstr>Combining cryptographic primitives</vt:lpstr>
      <vt:lpstr>Outline</vt:lpstr>
      <vt:lpstr>Run-Time Security</vt:lpstr>
      <vt:lpstr>Run-Time Security</vt:lpstr>
      <vt:lpstr>Hardware Protection</vt:lpstr>
      <vt:lpstr>ARM Trustzone</vt:lpstr>
      <vt:lpstr>ARM Trustzone and Linux</vt:lpstr>
      <vt:lpstr>Outline</vt:lpstr>
      <vt:lpstr>What is special in the Cloud?</vt:lpstr>
      <vt:lpstr>Securing Managed Services</vt:lpstr>
      <vt:lpstr>Dealing with Migrated Data</vt:lpstr>
      <vt:lpstr>Hardware Protection in the Cloud</vt:lpstr>
      <vt:lpstr>MSR Trusted Cloud</vt:lpstr>
      <vt:lpstr>Take-Aways</vt:lpstr>
    </vt:vector>
  </TitlesOfParts>
  <Company>GrafikDesign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Dias nummer 1</dc:title>
  <dc:creator>Ida Magdalene Hotvedt</dc:creator>
  <cp:lastModifiedBy>Philippe Bonnet</cp:lastModifiedBy>
  <cp:revision>124</cp:revision>
  <cp:lastPrinted>2017-08-29T19:35:35Z</cp:lastPrinted>
  <dcterms:created xsi:type="dcterms:W3CDTF">2009-08-20T07:56:38Z</dcterms:created>
  <dcterms:modified xsi:type="dcterms:W3CDTF">2017-11-06T14:10:43Z</dcterms:modified>
</cp:coreProperties>
</file>